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65"/>
  </p:notesMasterIdLst>
  <p:sldIdLst>
    <p:sldId id="256" r:id="rId2"/>
    <p:sldId id="897" r:id="rId3"/>
    <p:sldId id="1059" r:id="rId4"/>
    <p:sldId id="1029" r:id="rId5"/>
    <p:sldId id="1030" r:id="rId6"/>
    <p:sldId id="1087" r:id="rId7"/>
    <p:sldId id="1113" r:id="rId8"/>
    <p:sldId id="1088" r:id="rId9"/>
    <p:sldId id="1139" r:id="rId10"/>
    <p:sldId id="874" r:id="rId11"/>
    <p:sldId id="875" r:id="rId12"/>
    <p:sldId id="876" r:id="rId13"/>
    <p:sldId id="877" r:id="rId14"/>
    <p:sldId id="1176" r:id="rId15"/>
    <p:sldId id="880" r:id="rId16"/>
    <p:sldId id="881" r:id="rId17"/>
    <p:sldId id="882" r:id="rId18"/>
    <p:sldId id="883" r:id="rId19"/>
    <p:sldId id="884" r:id="rId20"/>
    <p:sldId id="885" r:id="rId21"/>
    <p:sldId id="931" r:id="rId22"/>
    <p:sldId id="888" r:id="rId23"/>
    <p:sldId id="891" r:id="rId24"/>
    <p:sldId id="932" r:id="rId25"/>
    <p:sldId id="892" r:id="rId26"/>
    <p:sldId id="1079" r:id="rId27"/>
    <p:sldId id="1142" r:id="rId28"/>
    <p:sldId id="1080" r:id="rId29"/>
    <p:sldId id="1081" r:id="rId30"/>
    <p:sldId id="878" r:id="rId31"/>
    <p:sldId id="1145" r:id="rId32"/>
    <p:sldId id="1127" r:id="rId33"/>
    <p:sldId id="1151" r:id="rId34"/>
    <p:sldId id="1082" r:id="rId35"/>
    <p:sldId id="1083" r:id="rId36"/>
    <p:sldId id="962" r:id="rId37"/>
    <p:sldId id="1160" r:id="rId38"/>
    <p:sldId id="1110" r:id="rId39"/>
    <p:sldId id="1159" r:id="rId40"/>
    <p:sldId id="1161" r:id="rId41"/>
    <p:sldId id="937" r:id="rId42"/>
    <p:sldId id="1162" r:id="rId43"/>
    <p:sldId id="1163" r:id="rId44"/>
    <p:sldId id="939" r:id="rId45"/>
    <p:sldId id="1165" r:id="rId46"/>
    <p:sldId id="1166" r:id="rId47"/>
    <p:sldId id="941" r:id="rId48"/>
    <p:sldId id="1167" r:id="rId49"/>
    <p:sldId id="1168" r:id="rId50"/>
    <p:sldId id="944" r:id="rId51"/>
    <p:sldId id="1169" r:id="rId52"/>
    <p:sldId id="1170" r:id="rId53"/>
    <p:sldId id="1158" r:id="rId54"/>
    <p:sldId id="960" r:id="rId55"/>
    <p:sldId id="1174" r:id="rId56"/>
    <p:sldId id="1141" r:id="rId57"/>
    <p:sldId id="1177" r:id="rId58"/>
    <p:sldId id="1172" r:id="rId59"/>
    <p:sldId id="1173" r:id="rId60"/>
    <p:sldId id="1171" r:id="rId61"/>
    <p:sldId id="769" r:id="rId62"/>
    <p:sldId id="813" r:id="rId63"/>
    <p:sldId id="1175"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45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9C2DC4-9109-4930-8687-37277F6E2C12}" v="1" dt="2024-03-28T02:11:32.10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36" autoAdjust="0"/>
    <p:restoredTop sz="94660"/>
  </p:normalViewPr>
  <p:slideViewPr>
    <p:cSldViewPr snapToGrid="0">
      <p:cViewPr varScale="1">
        <p:scale>
          <a:sx n="133" d="100"/>
          <a:sy n="133" d="100"/>
        </p:scale>
        <p:origin x="1395" y="9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王 欣捷" userId="b965477fa0aef5e6" providerId="LiveId" clId="{17451262-3CE9-4732-A0B3-D77807481737}"/>
    <pc:docChg chg="custSel addSld modSld">
      <pc:chgData name="王 欣捷" userId="b965477fa0aef5e6" providerId="LiveId" clId="{17451262-3CE9-4732-A0B3-D77807481737}" dt="2023-05-30T03:22:42.546" v="177" actId="20577"/>
      <pc:docMkLst>
        <pc:docMk/>
      </pc:docMkLst>
      <pc:sldChg chg="addSp modSp new mod modClrScheme chgLayout">
        <pc:chgData name="王 欣捷" userId="b965477fa0aef5e6" providerId="LiveId" clId="{17451262-3CE9-4732-A0B3-D77807481737}" dt="2023-05-30T03:22:42.546" v="177" actId="20577"/>
        <pc:sldMkLst>
          <pc:docMk/>
          <pc:sldMk cId="984690359" sldId="1175"/>
        </pc:sldMkLst>
        <pc:spChg chg="add mod">
          <ac:chgData name="王 欣捷" userId="b965477fa0aef5e6" providerId="LiveId" clId="{17451262-3CE9-4732-A0B3-D77807481737}" dt="2023-05-30T03:18:42.277" v="5"/>
          <ac:spMkLst>
            <pc:docMk/>
            <pc:sldMk cId="984690359" sldId="1175"/>
            <ac:spMk id="2" creationId="{B4D35F23-8161-61F6-2B40-61FA4DFE4B26}"/>
          </ac:spMkLst>
        </pc:spChg>
        <pc:spChg chg="add mod">
          <ac:chgData name="王 欣捷" userId="b965477fa0aef5e6" providerId="LiveId" clId="{17451262-3CE9-4732-A0B3-D77807481737}" dt="2023-05-30T03:22:42.546" v="177" actId="20577"/>
          <ac:spMkLst>
            <pc:docMk/>
            <pc:sldMk cId="984690359" sldId="1175"/>
            <ac:spMk id="3" creationId="{9E1A259D-B920-D947-6002-7D6BB305EAAA}"/>
          </ac:spMkLst>
        </pc:spChg>
      </pc:sldChg>
    </pc:docChg>
  </pc:docChgLst>
  <pc:docChgLst>
    <pc:chgData name="王 欣捷" userId="b965477fa0aef5e6" providerId="LiveId" clId="{6B25E3A0-8D13-427B-91C6-98F6CF017510}"/>
    <pc:docChg chg="undo redo custSel addSld delSld modSld sldOrd">
      <pc:chgData name="王 欣捷" userId="b965477fa0aef5e6" providerId="LiveId" clId="{6B25E3A0-8D13-427B-91C6-98F6CF017510}" dt="2021-04-20T14:19:47.465" v="1513" actId="20577"/>
      <pc:docMkLst>
        <pc:docMk/>
      </pc:docMkLst>
      <pc:sldChg chg="del">
        <pc:chgData name="王 欣捷" userId="b965477fa0aef5e6" providerId="LiveId" clId="{6B25E3A0-8D13-427B-91C6-98F6CF017510}" dt="2021-04-20T13:08:17.013" v="389" actId="47"/>
        <pc:sldMkLst>
          <pc:docMk/>
          <pc:sldMk cId="0" sldId="935"/>
        </pc:sldMkLst>
      </pc:sldChg>
      <pc:sldChg chg="del">
        <pc:chgData name="王 欣捷" userId="b965477fa0aef5e6" providerId="LiveId" clId="{6B25E3A0-8D13-427B-91C6-98F6CF017510}" dt="2021-04-20T13:08:18.638" v="390" actId="47"/>
        <pc:sldMkLst>
          <pc:docMk/>
          <pc:sldMk cId="0" sldId="936"/>
        </pc:sldMkLst>
      </pc:sldChg>
      <pc:sldChg chg="del">
        <pc:chgData name="王 欣捷" userId="b965477fa0aef5e6" providerId="LiveId" clId="{6B25E3A0-8D13-427B-91C6-98F6CF017510}" dt="2021-04-20T13:55:36.044" v="1045" actId="47"/>
        <pc:sldMkLst>
          <pc:docMk/>
          <pc:sldMk cId="0" sldId="938"/>
        </pc:sldMkLst>
      </pc:sldChg>
      <pc:sldChg chg="del">
        <pc:chgData name="王 欣捷" userId="b965477fa0aef5e6" providerId="LiveId" clId="{6B25E3A0-8D13-427B-91C6-98F6CF017510}" dt="2021-04-20T14:09:57.154" v="1318" actId="47"/>
        <pc:sldMkLst>
          <pc:docMk/>
          <pc:sldMk cId="0" sldId="940"/>
        </pc:sldMkLst>
      </pc:sldChg>
      <pc:sldChg chg="del">
        <pc:chgData name="王 欣捷" userId="b965477fa0aef5e6" providerId="LiveId" clId="{6B25E3A0-8D13-427B-91C6-98F6CF017510}" dt="2021-04-20T14:13:44.761" v="1393" actId="47"/>
        <pc:sldMkLst>
          <pc:docMk/>
          <pc:sldMk cId="0" sldId="942"/>
        </pc:sldMkLst>
      </pc:sldChg>
      <pc:sldChg chg="add del">
        <pc:chgData name="王 欣捷" userId="b965477fa0aef5e6" providerId="LiveId" clId="{6B25E3A0-8D13-427B-91C6-98F6CF017510}" dt="2021-04-20T14:13:45.610" v="1394" actId="47"/>
        <pc:sldMkLst>
          <pc:docMk/>
          <pc:sldMk cId="0" sldId="943"/>
        </pc:sldMkLst>
      </pc:sldChg>
      <pc:sldChg chg="del">
        <pc:chgData name="王 欣捷" userId="b965477fa0aef5e6" providerId="LiveId" clId="{6B25E3A0-8D13-427B-91C6-98F6CF017510}" dt="2021-04-20T14:16:03.024" v="1439" actId="47"/>
        <pc:sldMkLst>
          <pc:docMk/>
          <pc:sldMk cId="0" sldId="945"/>
        </pc:sldMkLst>
      </pc:sldChg>
      <pc:sldChg chg="del">
        <pc:chgData name="王 欣捷" userId="b965477fa0aef5e6" providerId="LiveId" clId="{6B25E3A0-8D13-427B-91C6-98F6CF017510}" dt="2021-04-20T14:19:07.930" v="1512" actId="47"/>
        <pc:sldMkLst>
          <pc:docMk/>
          <pc:sldMk cId="0" sldId="946"/>
        </pc:sldMkLst>
      </pc:sldChg>
      <pc:sldChg chg="del">
        <pc:chgData name="王 欣捷" userId="b965477fa0aef5e6" providerId="LiveId" clId="{6B25E3A0-8D13-427B-91C6-98F6CF017510}" dt="2021-04-20T14:19:07.930" v="1512" actId="47"/>
        <pc:sldMkLst>
          <pc:docMk/>
          <pc:sldMk cId="0" sldId="947"/>
        </pc:sldMkLst>
      </pc:sldChg>
      <pc:sldChg chg="del">
        <pc:chgData name="王 欣捷" userId="b965477fa0aef5e6" providerId="LiveId" clId="{6B25E3A0-8D13-427B-91C6-98F6CF017510}" dt="2021-04-20T13:13:57.132" v="426" actId="47"/>
        <pc:sldMkLst>
          <pc:docMk/>
          <pc:sldMk cId="0" sldId="955"/>
        </pc:sldMkLst>
      </pc:sldChg>
      <pc:sldChg chg="del">
        <pc:chgData name="王 欣捷" userId="b965477fa0aef5e6" providerId="LiveId" clId="{6B25E3A0-8D13-427B-91C6-98F6CF017510}" dt="2021-04-20T13:14:23.567" v="427" actId="47"/>
        <pc:sldMkLst>
          <pc:docMk/>
          <pc:sldMk cId="0" sldId="956"/>
        </pc:sldMkLst>
      </pc:sldChg>
      <pc:sldChg chg="del">
        <pc:chgData name="王 欣捷" userId="b965477fa0aef5e6" providerId="LiveId" clId="{6B25E3A0-8D13-427B-91C6-98F6CF017510}" dt="2021-04-20T13:14:23.567" v="427" actId="47"/>
        <pc:sldMkLst>
          <pc:docMk/>
          <pc:sldMk cId="0" sldId="957"/>
        </pc:sldMkLst>
      </pc:sldChg>
      <pc:sldChg chg="del">
        <pc:chgData name="王 欣捷" userId="b965477fa0aef5e6" providerId="LiveId" clId="{6B25E3A0-8D13-427B-91C6-98F6CF017510}" dt="2021-04-20T13:14:23.567" v="427" actId="47"/>
        <pc:sldMkLst>
          <pc:docMk/>
          <pc:sldMk cId="0" sldId="958"/>
        </pc:sldMkLst>
      </pc:sldChg>
      <pc:sldChg chg="del">
        <pc:chgData name="王 欣捷" userId="b965477fa0aef5e6" providerId="LiveId" clId="{6B25E3A0-8D13-427B-91C6-98F6CF017510}" dt="2021-04-20T13:14:23.567" v="427" actId="47"/>
        <pc:sldMkLst>
          <pc:docMk/>
          <pc:sldMk cId="0" sldId="959"/>
        </pc:sldMkLst>
      </pc:sldChg>
      <pc:sldChg chg="addSp delSp modSp mod modClrScheme modAnim chgLayout">
        <pc:chgData name="王 欣捷" userId="b965477fa0aef5e6" providerId="LiveId" clId="{6B25E3A0-8D13-427B-91C6-98F6CF017510}" dt="2021-04-20T13:16:49.922" v="491"/>
        <pc:sldMkLst>
          <pc:docMk/>
          <pc:sldMk cId="0" sldId="960"/>
        </pc:sldMkLst>
        <pc:spChg chg="add del mod">
          <ac:chgData name="王 欣捷" userId="b965477fa0aef5e6" providerId="LiveId" clId="{6B25E3A0-8D13-427B-91C6-98F6CF017510}" dt="2021-04-20T13:14:27.936" v="429" actId="21"/>
          <ac:spMkLst>
            <pc:docMk/>
            <pc:sldMk cId="0" sldId="960"/>
            <ac:spMk id="3" creationId="{EC2DE26E-C153-475E-96BD-E1ACC12C1A3B}"/>
          </ac:spMkLst>
        </pc:spChg>
        <pc:spChg chg="add del mod ord">
          <ac:chgData name="王 欣捷" userId="b965477fa0aef5e6" providerId="LiveId" clId="{6B25E3A0-8D13-427B-91C6-98F6CF017510}" dt="2021-04-20T13:14:30.960" v="431" actId="700"/>
          <ac:spMkLst>
            <pc:docMk/>
            <pc:sldMk cId="0" sldId="960"/>
            <ac:spMk id="5" creationId="{75E2B365-DCB2-45C8-9654-7596D4B3F946}"/>
          </ac:spMkLst>
        </pc:spChg>
        <pc:spChg chg="mod">
          <ac:chgData name="王 欣捷" userId="b965477fa0aef5e6" providerId="LiveId" clId="{6B25E3A0-8D13-427B-91C6-98F6CF017510}" dt="2021-04-20T13:16:00.888" v="482" actId="1038"/>
          <ac:spMkLst>
            <pc:docMk/>
            <pc:sldMk cId="0" sldId="960"/>
            <ac:spMk id="11" creationId="{4E961AEC-201E-4F11-9D73-4FA4A459A034}"/>
          </ac:spMkLst>
        </pc:spChg>
        <pc:spChg chg="mod">
          <ac:chgData name="王 欣捷" userId="b965477fa0aef5e6" providerId="LiveId" clId="{6B25E3A0-8D13-427B-91C6-98F6CF017510}" dt="2021-04-20T13:16:00.888" v="482" actId="1038"/>
          <ac:spMkLst>
            <pc:docMk/>
            <pc:sldMk cId="0" sldId="960"/>
            <ac:spMk id="12" creationId="{2A4AD180-0A46-4F9F-9860-CE446D8D87EF}"/>
          </ac:spMkLst>
        </pc:spChg>
        <pc:spChg chg="mod">
          <ac:chgData name="王 欣捷" userId="b965477fa0aef5e6" providerId="LiveId" clId="{6B25E3A0-8D13-427B-91C6-98F6CF017510}" dt="2021-04-20T13:16:00.888" v="482" actId="1038"/>
          <ac:spMkLst>
            <pc:docMk/>
            <pc:sldMk cId="0" sldId="960"/>
            <ac:spMk id="13" creationId="{2D4BADC1-3083-4136-B29B-FED17956ED8C}"/>
          </ac:spMkLst>
        </pc:spChg>
        <pc:spChg chg="mod">
          <ac:chgData name="王 欣捷" userId="b965477fa0aef5e6" providerId="LiveId" clId="{6B25E3A0-8D13-427B-91C6-98F6CF017510}" dt="2021-04-20T13:16:00.888" v="482" actId="1038"/>
          <ac:spMkLst>
            <pc:docMk/>
            <pc:sldMk cId="0" sldId="960"/>
            <ac:spMk id="14" creationId="{ADD2B8ED-215E-440F-9418-9D1601C6405A}"/>
          </ac:spMkLst>
        </pc:spChg>
        <pc:spChg chg="mod">
          <ac:chgData name="王 欣捷" userId="b965477fa0aef5e6" providerId="LiveId" clId="{6B25E3A0-8D13-427B-91C6-98F6CF017510}" dt="2021-04-20T13:16:00.888" v="482" actId="1038"/>
          <ac:spMkLst>
            <pc:docMk/>
            <pc:sldMk cId="0" sldId="960"/>
            <ac:spMk id="15" creationId="{8A473652-BE70-40F5-8D6B-A9CB3BA128F1}"/>
          </ac:spMkLst>
        </pc:spChg>
        <pc:spChg chg="mod">
          <ac:chgData name="王 欣捷" userId="b965477fa0aef5e6" providerId="LiveId" clId="{6B25E3A0-8D13-427B-91C6-98F6CF017510}" dt="2021-04-20T13:16:00.888" v="482" actId="1038"/>
          <ac:spMkLst>
            <pc:docMk/>
            <pc:sldMk cId="0" sldId="960"/>
            <ac:spMk id="16" creationId="{83D08D61-7479-4AB5-9A93-B05F9354D40E}"/>
          </ac:spMkLst>
        </pc:spChg>
        <pc:spChg chg="mod">
          <ac:chgData name="王 欣捷" userId="b965477fa0aef5e6" providerId="LiveId" clId="{6B25E3A0-8D13-427B-91C6-98F6CF017510}" dt="2021-04-20T13:16:00.888" v="482" actId="1038"/>
          <ac:spMkLst>
            <pc:docMk/>
            <pc:sldMk cId="0" sldId="960"/>
            <ac:spMk id="17" creationId="{7CFE2769-90E3-4D4E-8437-E6F70B78E54B}"/>
          </ac:spMkLst>
        </pc:spChg>
        <pc:spChg chg="mod">
          <ac:chgData name="王 欣捷" userId="b965477fa0aef5e6" providerId="LiveId" clId="{6B25E3A0-8D13-427B-91C6-98F6CF017510}" dt="2021-04-20T13:16:00.888" v="482" actId="1038"/>
          <ac:spMkLst>
            <pc:docMk/>
            <pc:sldMk cId="0" sldId="960"/>
            <ac:spMk id="18" creationId="{E8EE1921-8059-426F-AD0A-70B922417AEB}"/>
          </ac:spMkLst>
        </pc:spChg>
        <pc:spChg chg="mod">
          <ac:chgData name="王 欣捷" userId="b965477fa0aef5e6" providerId="LiveId" clId="{6B25E3A0-8D13-427B-91C6-98F6CF017510}" dt="2021-04-20T13:16:00.888" v="482" actId="1038"/>
          <ac:spMkLst>
            <pc:docMk/>
            <pc:sldMk cId="0" sldId="960"/>
            <ac:spMk id="19" creationId="{60DBD097-0429-4A85-87EE-5CC9E526E22F}"/>
          </ac:spMkLst>
        </pc:spChg>
        <pc:spChg chg="mod">
          <ac:chgData name="王 欣捷" userId="b965477fa0aef5e6" providerId="LiveId" clId="{6B25E3A0-8D13-427B-91C6-98F6CF017510}" dt="2021-04-20T13:16:00.888" v="482" actId="1038"/>
          <ac:spMkLst>
            <pc:docMk/>
            <pc:sldMk cId="0" sldId="960"/>
            <ac:spMk id="20" creationId="{FCC67AA0-3874-4B0A-B6B8-0DA27CD7FCB1}"/>
          </ac:spMkLst>
        </pc:spChg>
        <pc:spChg chg="mod">
          <ac:chgData name="王 欣捷" userId="b965477fa0aef5e6" providerId="LiveId" clId="{6B25E3A0-8D13-427B-91C6-98F6CF017510}" dt="2021-04-20T13:16:00.888" v="482" actId="1038"/>
          <ac:spMkLst>
            <pc:docMk/>
            <pc:sldMk cId="0" sldId="960"/>
            <ac:spMk id="21" creationId="{9F61E2F5-8958-43D4-9BC2-F395DF2AAF6E}"/>
          </ac:spMkLst>
        </pc:spChg>
        <pc:spChg chg="mod">
          <ac:chgData name="王 欣捷" userId="b965477fa0aef5e6" providerId="LiveId" clId="{6B25E3A0-8D13-427B-91C6-98F6CF017510}" dt="2021-04-20T13:16:00.888" v="482" actId="1038"/>
          <ac:spMkLst>
            <pc:docMk/>
            <pc:sldMk cId="0" sldId="960"/>
            <ac:spMk id="22" creationId="{D42A2DFB-7081-46A8-B4BF-3A4F66DD880D}"/>
          </ac:spMkLst>
        </pc:spChg>
        <pc:spChg chg="mod">
          <ac:chgData name="王 欣捷" userId="b965477fa0aef5e6" providerId="LiveId" clId="{6B25E3A0-8D13-427B-91C6-98F6CF017510}" dt="2021-04-20T13:16:00.888" v="482" actId="1038"/>
          <ac:spMkLst>
            <pc:docMk/>
            <pc:sldMk cId="0" sldId="960"/>
            <ac:spMk id="23" creationId="{11D0E16B-AA22-4EDB-86C9-1CB848013BBF}"/>
          </ac:spMkLst>
        </pc:spChg>
        <pc:spChg chg="mod">
          <ac:chgData name="王 欣捷" userId="b965477fa0aef5e6" providerId="LiveId" clId="{6B25E3A0-8D13-427B-91C6-98F6CF017510}" dt="2021-04-20T13:16:00.888" v="482" actId="1038"/>
          <ac:spMkLst>
            <pc:docMk/>
            <pc:sldMk cId="0" sldId="960"/>
            <ac:spMk id="24" creationId="{6D9634A7-6DE0-4521-A06C-D3F68BF18621}"/>
          </ac:spMkLst>
        </pc:spChg>
        <pc:spChg chg="mod">
          <ac:chgData name="王 欣捷" userId="b965477fa0aef5e6" providerId="LiveId" clId="{6B25E3A0-8D13-427B-91C6-98F6CF017510}" dt="2021-04-20T13:16:00.888" v="482" actId="1038"/>
          <ac:spMkLst>
            <pc:docMk/>
            <pc:sldMk cId="0" sldId="960"/>
            <ac:spMk id="25" creationId="{8F6F6D84-10B1-4EDD-BA50-7E5A969BA758}"/>
          </ac:spMkLst>
        </pc:spChg>
        <pc:spChg chg="mod">
          <ac:chgData name="王 欣捷" userId="b965477fa0aef5e6" providerId="LiveId" clId="{6B25E3A0-8D13-427B-91C6-98F6CF017510}" dt="2021-04-20T13:16:00.888" v="482" actId="1038"/>
          <ac:spMkLst>
            <pc:docMk/>
            <pc:sldMk cId="0" sldId="960"/>
            <ac:spMk id="26" creationId="{6FB112A1-0D58-44FE-9D58-E458E052E570}"/>
          </ac:spMkLst>
        </pc:spChg>
        <pc:spChg chg="mod">
          <ac:chgData name="王 欣捷" userId="b965477fa0aef5e6" providerId="LiveId" clId="{6B25E3A0-8D13-427B-91C6-98F6CF017510}" dt="2021-04-20T13:16:00.888" v="482" actId="1038"/>
          <ac:spMkLst>
            <pc:docMk/>
            <pc:sldMk cId="0" sldId="960"/>
            <ac:spMk id="27" creationId="{8D4970C0-4EE2-4767-946C-E1C065989721}"/>
          </ac:spMkLst>
        </pc:spChg>
        <pc:spChg chg="mod">
          <ac:chgData name="王 欣捷" userId="b965477fa0aef5e6" providerId="LiveId" clId="{6B25E3A0-8D13-427B-91C6-98F6CF017510}" dt="2021-04-20T13:16:00.888" v="482" actId="1038"/>
          <ac:spMkLst>
            <pc:docMk/>
            <pc:sldMk cId="0" sldId="960"/>
            <ac:spMk id="29" creationId="{47D93BFC-9A2F-420F-8949-7475BF3B3363}"/>
          </ac:spMkLst>
        </pc:spChg>
        <pc:spChg chg="mod">
          <ac:chgData name="王 欣捷" userId="b965477fa0aef5e6" providerId="LiveId" clId="{6B25E3A0-8D13-427B-91C6-98F6CF017510}" dt="2021-04-20T13:16:00.888" v="482" actId="1038"/>
          <ac:spMkLst>
            <pc:docMk/>
            <pc:sldMk cId="0" sldId="960"/>
            <ac:spMk id="30" creationId="{983FABFC-7944-44F7-B307-0B4A9B909DC3}"/>
          </ac:spMkLst>
        </pc:spChg>
        <pc:spChg chg="mod">
          <ac:chgData name="王 欣捷" userId="b965477fa0aef5e6" providerId="LiveId" clId="{6B25E3A0-8D13-427B-91C6-98F6CF017510}" dt="2021-04-20T13:16:00.888" v="482" actId="1038"/>
          <ac:spMkLst>
            <pc:docMk/>
            <pc:sldMk cId="0" sldId="960"/>
            <ac:spMk id="31" creationId="{BECFDE40-87FD-411B-A970-B54BD6D98E44}"/>
          </ac:spMkLst>
        </pc:spChg>
        <pc:spChg chg="mod">
          <ac:chgData name="王 欣捷" userId="b965477fa0aef5e6" providerId="LiveId" clId="{6B25E3A0-8D13-427B-91C6-98F6CF017510}" dt="2021-04-20T13:16:00.888" v="482" actId="1038"/>
          <ac:spMkLst>
            <pc:docMk/>
            <pc:sldMk cId="0" sldId="960"/>
            <ac:spMk id="32" creationId="{DD509894-70EB-4641-9CDC-C7C6B656E0E7}"/>
          </ac:spMkLst>
        </pc:spChg>
        <pc:spChg chg="mod">
          <ac:chgData name="王 欣捷" userId="b965477fa0aef5e6" providerId="LiveId" clId="{6B25E3A0-8D13-427B-91C6-98F6CF017510}" dt="2021-04-20T13:16:00.888" v="482" actId="1038"/>
          <ac:spMkLst>
            <pc:docMk/>
            <pc:sldMk cId="0" sldId="960"/>
            <ac:spMk id="33" creationId="{D21D6F19-7871-4716-839F-1A9AF050722E}"/>
          </ac:spMkLst>
        </pc:spChg>
        <pc:spChg chg="mod">
          <ac:chgData name="王 欣捷" userId="b965477fa0aef5e6" providerId="LiveId" clId="{6B25E3A0-8D13-427B-91C6-98F6CF017510}" dt="2021-04-20T13:16:00.888" v="482" actId="1038"/>
          <ac:spMkLst>
            <pc:docMk/>
            <pc:sldMk cId="0" sldId="960"/>
            <ac:spMk id="34" creationId="{0D1A953A-43FD-49B8-9FA6-0BEFDA69F472}"/>
          </ac:spMkLst>
        </pc:spChg>
        <pc:spChg chg="mod">
          <ac:chgData name="王 欣捷" userId="b965477fa0aef5e6" providerId="LiveId" clId="{6B25E3A0-8D13-427B-91C6-98F6CF017510}" dt="2021-04-20T13:16:00.888" v="482" actId="1038"/>
          <ac:spMkLst>
            <pc:docMk/>
            <pc:sldMk cId="0" sldId="960"/>
            <ac:spMk id="35" creationId="{2C03B295-C59E-431A-BBD5-AFDBA535344A}"/>
          </ac:spMkLst>
        </pc:spChg>
        <pc:spChg chg="mod">
          <ac:chgData name="王 欣捷" userId="b965477fa0aef5e6" providerId="LiveId" clId="{6B25E3A0-8D13-427B-91C6-98F6CF017510}" dt="2021-04-20T13:16:00.888" v="482" actId="1038"/>
          <ac:spMkLst>
            <pc:docMk/>
            <pc:sldMk cId="0" sldId="960"/>
            <ac:spMk id="37" creationId="{E66B0C42-51B2-4B79-AE72-D9B6F7A01213}"/>
          </ac:spMkLst>
        </pc:spChg>
        <pc:spChg chg="mod">
          <ac:chgData name="王 欣捷" userId="b965477fa0aef5e6" providerId="LiveId" clId="{6B25E3A0-8D13-427B-91C6-98F6CF017510}" dt="2021-04-20T13:16:00.888" v="482" actId="1038"/>
          <ac:spMkLst>
            <pc:docMk/>
            <pc:sldMk cId="0" sldId="960"/>
            <ac:spMk id="38" creationId="{485A96A2-6202-43BD-A980-7A0A2A1C958A}"/>
          </ac:spMkLst>
        </pc:spChg>
        <pc:spChg chg="mod">
          <ac:chgData name="王 欣捷" userId="b965477fa0aef5e6" providerId="LiveId" clId="{6B25E3A0-8D13-427B-91C6-98F6CF017510}" dt="2021-04-20T13:16:00.888" v="482" actId="1038"/>
          <ac:spMkLst>
            <pc:docMk/>
            <pc:sldMk cId="0" sldId="960"/>
            <ac:spMk id="39" creationId="{EC556852-201F-4F72-A59E-0A2359FFE9AC}"/>
          </ac:spMkLst>
        </pc:spChg>
        <pc:spChg chg="mod">
          <ac:chgData name="王 欣捷" userId="b965477fa0aef5e6" providerId="LiveId" clId="{6B25E3A0-8D13-427B-91C6-98F6CF017510}" dt="2021-04-20T13:16:00.888" v="482" actId="1038"/>
          <ac:spMkLst>
            <pc:docMk/>
            <pc:sldMk cId="0" sldId="960"/>
            <ac:spMk id="40" creationId="{9FF7E9B2-7167-4E52-BB92-1CB3293CD6AD}"/>
          </ac:spMkLst>
        </pc:spChg>
        <pc:spChg chg="mod">
          <ac:chgData name="王 欣捷" userId="b965477fa0aef5e6" providerId="LiveId" clId="{6B25E3A0-8D13-427B-91C6-98F6CF017510}" dt="2021-04-20T13:16:00.888" v="482" actId="1038"/>
          <ac:spMkLst>
            <pc:docMk/>
            <pc:sldMk cId="0" sldId="960"/>
            <ac:spMk id="41" creationId="{A3150FF1-836E-4A6C-8814-D49DF14CCFB9}"/>
          </ac:spMkLst>
        </pc:spChg>
        <pc:spChg chg="mod">
          <ac:chgData name="王 欣捷" userId="b965477fa0aef5e6" providerId="LiveId" clId="{6B25E3A0-8D13-427B-91C6-98F6CF017510}" dt="2021-04-20T13:16:00.888" v="482" actId="1038"/>
          <ac:spMkLst>
            <pc:docMk/>
            <pc:sldMk cId="0" sldId="960"/>
            <ac:spMk id="42" creationId="{E2A247F2-DB99-4BBB-B18D-57DE45722605}"/>
          </ac:spMkLst>
        </pc:spChg>
        <pc:spChg chg="mod">
          <ac:chgData name="王 欣捷" userId="b965477fa0aef5e6" providerId="LiveId" clId="{6B25E3A0-8D13-427B-91C6-98F6CF017510}" dt="2021-04-20T13:16:00.888" v="482" actId="1038"/>
          <ac:spMkLst>
            <pc:docMk/>
            <pc:sldMk cId="0" sldId="960"/>
            <ac:spMk id="43" creationId="{274A9CE3-C7C5-454E-9A3D-3BCA8B3694C3}"/>
          </ac:spMkLst>
        </pc:spChg>
        <pc:spChg chg="mod">
          <ac:chgData name="王 欣捷" userId="b965477fa0aef5e6" providerId="LiveId" clId="{6B25E3A0-8D13-427B-91C6-98F6CF017510}" dt="2021-04-20T13:16:00.888" v="482" actId="1038"/>
          <ac:spMkLst>
            <pc:docMk/>
            <pc:sldMk cId="0" sldId="960"/>
            <ac:spMk id="45" creationId="{CC6D98C4-E285-4D95-A140-6C298DFFB07E}"/>
          </ac:spMkLst>
        </pc:spChg>
        <pc:spChg chg="mod">
          <ac:chgData name="王 欣捷" userId="b965477fa0aef5e6" providerId="LiveId" clId="{6B25E3A0-8D13-427B-91C6-98F6CF017510}" dt="2021-04-20T13:16:00.888" v="482" actId="1038"/>
          <ac:spMkLst>
            <pc:docMk/>
            <pc:sldMk cId="0" sldId="960"/>
            <ac:spMk id="46" creationId="{91ED5100-7E64-4954-8FDB-4F5044C9DEF7}"/>
          </ac:spMkLst>
        </pc:spChg>
        <pc:spChg chg="mod">
          <ac:chgData name="王 欣捷" userId="b965477fa0aef5e6" providerId="LiveId" clId="{6B25E3A0-8D13-427B-91C6-98F6CF017510}" dt="2021-04-20T13:16:00.888" v="482" actId="1038"/>
          <ac:spMkLst>
            <pc:docMk/>
            <pc:sldMk cId="0" sldId="960"/>
            <ac:spMk id="47" creationId="{1D5E413D-0695-4999-A696-F9133ACA8FA9}"/>
          </ac:spMkLst>
        </pc:spChg>
        <pc:spChg chg="mod">
          <ac:chgData name="王 欣捷" userId="b965477fa0aef5e6" providerId="LiveId" clId="{6B25E3A0-8D13-427B-91C6-98F6CF017510}" dt="2021-04-20T13:16:00.888" v="482" actId="1038"/>
          <ac:spMkLst>
            <pc:docMk/>
            <pc:sldMk cId="0" sldId="960"/>
            <ac:spMk id="48" creationId="{57DA407F-5D90-40EA-9DD1-B63223DE3CB5}"/>
          </ac:spMkLst>
        </pc:spChg>
        <pc:spChg chg="mod">
          <ac:chgData name="王 欣捷" userId="b965477fa0aef5e6" providerId="LiveId" clId="{6B25E3A0-8D13-427B-91C6-98F6CF017510}" dt="2021-04-20T13:16:00.888" v="482" actId="1038"/>
          <ac:spMkLst>
            <pc:docMk/>
            <pc:sldMk cId="0" sldId="960"/>
            <ac:spMk id="49" creationId="{0A4A00B3-99C6-459A-A4EA-DB8E85056029}"/>
          </ac:spMkLst>
        </pc:spChg>
        <pc:spChg chg="mod">
          <ac:chgData name="王 欣捷" userId="b965477fa0aef5e6" providerId="LiveId" clId="{6B25E3A0-8D13-427B-91C6-98F6CF017510}" dt="2021-04-20T13:16:00.888" v="482" actId="1038"/>
          <ac:spMkLst>
            <pc:docMk/>
            <pc:sldMk cId="0" sldId="960"/>
            <ac:spMk id="50" creationId="{271328D4-7934-4FDB-BCCE-858F65AE7B0F}"/>
          </ac:spMkLst>
        </pc:spChg>
        <pc:spChg chg="mod">
          <ac:chgData name="王 欣捷" userId="b965477fa0aef5e6" providerId="LiveId" clId="{6B25E3A0-8D13-427B-91C6-98F6CF017510}" dt="2021-04-20T13:16:00.888" v="482" actId="1038"/>
          <ac:spMkLst>
            <pc:docMk/>
            <pc:sldMk cId="0" sldId="960"/>
            <ac:spMk id="51" creationId="{2B2AA360-AB13-4541-BEDE-A6CF7ED1C2CE}"/>
          </ac:spMkLst>
        </pc:spChg>
        <pc:spChg chg="mod">
          <ac:chgData name="王 欣捷" userId="b965477fa0aef5e6" providerId="LiveId" clId="{6B25E3A0-8D13-427B-91C6-98F6CF017510}" dt="2021-04-20T13:16:00.888" v="482" actId="1038"/>
          <ac:spMkLst>
            <pc:docMk/>
            <pc:sldMk cId="0" sldId="960"/>
            <ac:spMk id="52" creationId="{2B71E3CB-6AEF-4991-ACD0-FAA9FA8B61F1}"/>
          </ac:spMkLst>
        </pc:spChg>
        <pc:spChg chg="mod">
          <ac:chgData name="王 欣捷" userId="b965477fa0aef5e6" providerId="LiveId" clId="{6B25E3A0-8D13-427B-91C6-98F6CF017510}" dt="2021-04-20T13:16:00.888" v="482" actId="1038"/>
          <ac:spMkLst>
            <pc:docMk/>
            <pc:sldMk cId="0" sldId="960"/>
            <ac:spMk id="53" creationId="{8BC59514-D7F5-49FC-AF57-55407971A79D}"/>
          </ac:spMkLst>
        </pc:spChg>
        <pc:spChg chg="mod">
          <ac:chgData name="王 欣捷" userId="b965477fa0aef5e6" providerId="LiveId" clId="{6B25E3A0-8D13-427B-91C6-98F6CF017510}" dt="2021-04-20T13:16:00.888" v="482" actId="1038"/>
          <ac:spMkLst>
            <pc:docMk/>
            <pc:sldMk cId="0" sldId="960"/>
            <ac:spMk id="55" creationId="{932D12F9-96E5-475A-A1EA-8D2C537A099A}"/>
          </ac:spMkLst>
        </pc:spChg>
        <pc:spChg chg="mod">
          <ac:chgData name="王 欣捷" userId="b965477fa0aef5e6" providerId="LiveId" clId="{6B25E3A0-8D13-427B-91C6-98F6CF017510}" dt="2021-04-20T13:16:00.888" v="482" actId="1038"/>
          <ac:spMkLst>
            <pc:docMk/>
            <pc:sldMk cId="0" sldId="960"/>
            <ac:spMk id="56" creationId="{6935D018-BBB5-432C-85D7-F47DC4B1E4D7}"/>
          </ac:spMkLst>
        </pc:spChg>
        <pc:spChg chg="mod">
          <ac:chgData name="王 欣捷" userId="b965477fa0aef5e6" providerId="LiveId" clId="{6B25E3A0-8D13-427B-91C6-98F6CF017510}" dt="2021-04-20T13:16:00.888" v="482" actId="1038"/>
          <ac:spMkLst>
            <pc:docMk/>
            <pc:sldMk cId="0" sldId="960"/>
            <ac:spMk id="57" creationId="{538E43DD-D6C0-4F05-860B-440D8C1931AE}"/>
          </ac:spMkLst>
        </pc:spChg>
        <pc:spChg chg="mod">
          <ac:chgData name="王 欣捷" userId="b965477fa0aef5e6" providerId="LiveId" clId="{6B25E3A0-8D13-427B-91C6-98F6CF017510}" dt="2021-04-20T13:16:00.888" v="482" actId="1038"/>
          <ac:spMkLst>
            <pc:docMk/>
            <pc:sldMk cId="0" sldId="960"/>
            <ac:spMk id="58" creationId="{34CCB015-09F3-498E-900A-333ECFD6E66B}"/>
          </ac:spMkLst>
        </pc:spChg>
        <pc:spChg chg="mod">
          <ac:chgData name="王 欣捷" userId="b965477fa0aef5e6" providerId="LiveId" clId="{6B25E3A0-8D13-427B-91C6-98F6CF017510}" dt="2021-04-20T13:16:00.888" v="482" actId="1038"/>
          <ac:spMkLst>
            <pc:docMk/>
            <pc:sldMk cId="0" sldId="960"/>
            <ac:spMk id="59" creationId="{82E8783D-5DED-4367-B439-5215B0B1E62C}"/>
          </ac:spMkLst>
        </pc:spChg>
        <pc:spChg chg="mod">
          <ac:chgData name="王 欣捷" userId="b965477fa0aef5e6" providerId="LiveId" clId="{6B25E3A0-8D13-427B-91C6-98F6CF017510}" dt="2021-04-20T13:16:00.888" v="482" actId="1038"/>
          <ac:spMkLst>
            <pc:docMk/>
            <pc:sldMk cId="0" sldId="960"/>
            <ac:spMk id="60" creationId="{81B3E52B-5B19-4A20-9D3A-C60EFC3298C6}"/>
          </ac:spMkLst>
        </pc:spChg>
        <pc:spChg chg="mod">
          <ac:chgData name="王 欣捷" userId="b965477fa0aef5e6" providerId="LiveId" clId="{6B25E3A0-8D13-427B-91C6-98F6CF017510}" dt="2021-04-20T13:16:00.888" v="482" actId="1038"/>
          <ac:spMkLst>
            <pc:docMk/>
            <pc:sldMk cId="0" sldId="960"/>
            <ac:spMk id="61" creationId="{FB3A8741-5E2A-4AB6-A24A-23DF1F80DB6C}"/>
          </ac:spMkLst>
        </pc:spChg>
        <pc:spChg chg="mod">
          <ac:chgData name="王 欣捷" userId="b965477fa0aef5e6" providerId="LiveId" clId="{6B25E3A0-8D13-427B-91C6-98F6CF017510}" dt="2021-04-20T13:16:00.888" v="482" actId="1038"/>
          <ac:spMkLst>
            <pc:docMk/>
            <pc:sldMk cId="0" sldId="960"/>
            <ac:spMk id="62" creationId="{FD05EA31-CFE6-420A-8CD5-99F3DFC728EF}"/>
          </ac:spMkLst>
        </pc:spChg>
        <pc:spChg chg="mod">
          <ac:chgData name="王 欣捷" userId="b965477fa0aef5e6" providerId="LiveId" clId="{6B25E3A0-8D13-427B-91C6-98F6CF017510}" dt="2021-04-20T13:16:00.888" v="482" actId="1038"/>
          <ac:spMkLst>
            <pc:docMk/>
            <pc:sldMk cId="0" sldId="960"/>
            <ac:spMk id="63" creationId="{C906D85F-3F08-42A6-A1FF-99FE2D68D214}"/>
          </ac:spMkLst>
        </pc:spChg>
        <pc:spChg chg="mod">
          <ac:chgData name="王 欣捷" userId="b965477fa0aef5e6" providerId="LiveId" clId="{6B25E3A0-8D13-427B-91C6-98F6CF017510}" dt="2021-04-20T13:16:00.888" v="482" actId="1038"/>
          <ac:spMkLst>
            <pc:docMk/>
            <pc:sldMk cId="0" sldId="960"/>
            <ac:spMk id="65" creationId="{CC727957-BB36-4F57-AEF4-05AD65279A1D}"/>
          </ac:spMkLst>
        </pc:spChg>
        <pc:spChg chg="mod">
          <ac:chgData name="王 欣捷" userId="b965477fa0aef5e6" providerId="LiveId" clId="{6B25E3A0-8D13-427B-91C6-98F6CF017510}" dt="2021-04-20T13:16:00.888" v="482" actId="1038"/>
          <ac:spMkLst>
            <pc:docMk/>
            <pc:sldMk cId="0" sldId="960"/>
            <ac:spMk id="66" creationId="{61F2B5BB-604A-48DA-8AC4-D6AC006D7A13}"/>
          </ac:spMkLst>
        </pc:spChg>
        <pc:spChg chg="mod">
          <ac:chgData name="王 欣捷" userId="b965477fa0aef5e6" providerId="LiveId" clId="{6B25E3A0-8D13-427B-91C6-98F6CF017510}" dt="2021-04-20T13:16:00.888" v="482" actId="1038"/>
          <ac:spMkLst>
            <pc:docMk/>
            <pc:sldMk cId="0" sldId="960"/>
            <ac:spMk id="67" creationId="{F3811991-9313-45A6-B485-6C96D4BC2045}"/>
          </ac:spMkLst>
        </pc:spChg>
        <pc:spChg chg="mod">
          <ac:chgData name="王 欣捷" userId="b965477fa0aef5e6" providerId="LiveId" clId="{6B25E3A0-8D13-427B-91C6-98F6CF017510}" dt="2021-04-20T13:16:00.888" v="482" actId="1038"/>
          <ac:spMkLst>
            <pc:docMk/>
            <pc:sldMk cId="0" sldId="960"/>
            <ac:spMk id="68" creationId="{008052FF-8121-41E7-8512-AC35713659C2}"/>
          </ac:spMkLst>
        </pc:spChg>
        <pc:spChg chg="mod">
          <ac:chgData name="王 欣捷" userId="b965477fa0aef5e6" providerId="LiveId" clId="{6B25E3A0-8D13-427B-91C6-98F6CF017510}" dt="2021-04-20T13:16:00.888" v="482" actId="1038"/>
          <ac:spMkLst>
            <pc:docMk/>
            <pc:sldMk cId="0" sldId="960"/>
            <ac:spMk id="69" creationId="{9F855086-18FE-4240-AB31-0C8E24E54762}"/>
          </ac:spMkLst>
        </pc:spChg>
        <pc:spChg chg="mod">
          <ac:chgData name="王 欣捷" userId="b965477fa0aef5e6" providerId="LiveId" clId="{6B25E3A0-8D13-427B-91C6-98F6CF017510}" dt="2021-04-20T13:16:00.888" v="482" actId="1038"/>
          <ac:spMkLst>
            <pc:docMk/>
            <pc:sldMk cId="0" sldId="960"/>
            <ac:spMk id="70" creationId="{CB2032B3-1301-4FFA-9F31-E69FCCE8E6DE}"/>
          </ac:spMkLst>
        </pc:spChg>
        <pc:spChg chg="mod ord">
          <ac:chgData name="王 欣捷" userId="b965477fa0aef5e6" providerId="LiveId" clId="{6B25E3A0-8D13-427B-91C6-98F6CF017510}" dt="2021-04-20T13:14:30.960" v="431" actId="700"/>
          <ac:spMkLst>
            <pc:docMk/>
            <pc:sldMk cId="0" sldId="960"/>
            <ac:spMk id="68610" creationId="{FCF627FA-E208-40D5-97E0-90077863FC2F}"/>
          </ac:spMkLst>
        </pc:spChg>
        <pc:spChg chg="mod ord">
          <ac:chgData name="王 欣捷" userId="b965477fa0aef5e6" providerId="LiveId" clId="{6B25E3A0-8D13-427B-91C6-98F6CF017510}" dt="2021-04-20T13:16:22.068" v="487" actId="20577"/>
          <ac:spMkLst>
            <pc:docMk/>
            <pc:sldMk cId="0" sldId="960"/>
            <ac:spMk id="68611" creationId="{C45CFE14-D59E-4A35-936E-710342AAD8D2}"/>
          </ac:spMkLst>
        </pc:spChg>
        <pc:grpChg chg="add mod">
          <ac:chgData name="王 欣捷" userId="b965477fa0aef5e6" providerId="LiveId" clId="{6B25E3A0-8D13-427B-91C6-98F6CF017510}" dt="2021-04-20T13:16:00.888" v="482" actId="1038"/>
          <ac:grpSpMkLst>
            <pc:docMk/>
            <pc:sldMk cId="0" sldId="960"/>
            <ac:grpSpMk id="10" creationId="{2EB6E117-BA42-4CD3-8F97-5023A1EE6503}"/>
          </ac:grpSpMkLst>
        </pc:grpChg>
        <pc:grpChg chg="add mod">
          <ac:chgData name="王 欣捷" userId="b965477fa0aef5e6" providerId="LiveId" clId="{6B25E3A0-8D13-427B-91C6-98F6CF017510}" dt="2021-04-20T13:16:00.888" v="482" actId="1038"/>
          <ac:grpSpMkLst>
            <pc:docMk/>
            <pc:sldMk cId="0" sldId="960"/>
            <ac:grpSpMk id="28" creationId="{BFFAA2BB-CF42-4ACF-AEE1-42F3C3A1FEC7}"/>
          </ac:grpSpMkLst>
        </pc:grpChg>
        <pc:grpChg chg="add mod">
          <ac:chgData name="王 欣捷" userId="b965477fa0aef5e6" providerId="LiveId" clId="{6B25E3A0-8D13-427B-91C6-98F6CF017510}" dt="2021-04-20T13:16:00.888" v="482" actId="1038"/>
          <ac:grpSpMkLst>
            <pc:docMk/>
            <pc:sldMk cId="0" sldId="960"/>
            <ac:grpSpMk id="36" creationId="{EA9D4878-E46D-41FE-B2AA-E67E473AA3CE}"/>
          </ac:grpSpMkLst>
        </pc:grpChg>
        <pc:grpChg chg="add mod">
          <ac:chgData name="王 欣捷" userId="b965477fa0aef5e6" providerId="LiveId" clId="{6B25E3A0-8D13-427B-91C6-98F6CF017510}" dt="2021-04-20T13:16:00.888" v="482" actId="1038"/>
          <ac:grpSpMkLst>
            <pc:docMk/>
            <pc:sldMk cId="0" sldId="960"/>
            <ac:grpSpMk id="44" creationId="{56A048D7-3ECC-412E-8C98-74F9BBF60D5D}"/>
          </ac:grpSpMkLst>
        </pc:grpChg>
        <pc:grpChg chg="add mod">
          <ac:chgData name="王 欣捷" userId="b965477fa0aef5e6" providerId="LiveId" clId="{6B25E3A0-8D13-427B-91C6-98F6CF017510}" dt="2021-04-20T13:16:00.888" v="482" actId="1038"/>
          <ac:grpSpMkLst>
            <pc:docMk/>
            <pc:sldMk cId="0" sldId="960"/>
            <ac:grpSpMk id="54" creationId="{DB87A4B4-0D58-459B-B37D-C5A4D3959BE3}"/>
          </ac:grpSpMkLst>
        </pc:grpChg>
        <pc:grpChg chg="add mod">
          <ac:chgData name="王 欣捷" userId="b965477fa0aef5e6" providerId="LiveId" clId="{6B25E3A0-8D13-427B-91C6-98F6CF017510}" dt="2021-04-20T13:16:00.888" v="482" actId="1038"/>
          <ac:grpSpMkLst>
            <pc:docMk/>
            <pc:sldMk cId="0" sldId="960"/>
            <ac:grpSpMk id="64" creationId="{9F6E0258-BFAE-48F1-A7FB-45FE4D4A6750}"/>
          </ac:grpSpMkLst>
        </pc:grpChg>
        <pc:graphicFrameChg chg="add del mod modGraphic">
          <ac:chgData name="王 欣捷" userId="b965477fa0aef5e6" providerId="LiveId" clId="{6B25E3A0-8D13-427B-91C6-98F6CF017510}" dt="2021-04-20T13:16:07.440" v="483" actId="478"/>
          <ac:graphicFrameMkLst>
            <pc:docMk/>
            <pc:sldMk cId="0" sldId="960"/>
            <ac:graphicFrameMk id="9" creationId="{D436AF82-9558-4D93-B393-C8EA6D421FE5}"/>
          </ac:graphicFrameMkLst>
        </pc:graphicFrameChg>
        <pc:graphicFrameChg chg="add del">
          <ac:chgData name="王 欣捷" userId="b965477fa0aef5e6" providerId="LiveId" clId="{6B25E3A0-8D13-427B-91C6-98F6CF017510}" dt="2021-04-20T13:14:29.111" v="430" actId="21"/>
          <ac:graphicFrameMkLst>
            <pc:docMk/>
            <pc:sldMk cId="0" sldId="960"/>
            <ac:graphicFrameMk id="808964" creationId="{40242341-B7B6-4C26-BD47-3939901F14D1}"/>
          </ac:graphicFrameMkLst>
        </pc:graphicFrameChg>
      </pc:sldChg>
      <pc:sldChg chg="addSp delSp modSp mod chgLayout">
        <pc:chgData name="王 欣捷" userId="b965477fa0aef5e6" providerId="LiveId" clId="{6B25E3A0-8D13-427B-91C6-98F6CF017510}" dt="2021-04-20T13:47:13.753" v="879" actId="113"/>
        <pc:sldMkLst>
          <pc:docMk/>
          <pc:sldMk cId="0" sldId="962"/>
        </pc:sldMkLst>
        <pc:spChg chg="add del mod">
          <ac:chgData name="王 欣捷" userId="b965477fa0aef5e6" providerId="LiveId" clId="{6B25E3A0-8D13-427B-91C6-98F6CF017510}" dt="2021-04-20T13:46:48.982" v="870" actId="6264"/>
          <ac:spMkLst>
            <pc:docMk/>
            <pc:sldMk cId="0" sldId="962"/>
            <ac:spMk id="2" creationId="{ACED3F01-2387-446E-AC6A-E6878A7021AD}"/>
          </ac:spMkLst>
        </pc:spChg>
        <pc:spChg chg="add del mod">
          <ac:chgData name="王 欣捷" userId="b965477fa0aef5e6" providerId="LiveId" clId="{6B25E3A0-8D13-427B-91C6-98F6CF017510}" dt="2021-04-20T13:46:48.982" v="870" actId="6264"/>
          <ac:spMkLst>
            <pc:docMk/>
            <pc:sldMk cId="0" sldId="962"/>
            <ac:spMk id="3" creationId="{0AED8BB3-6BCC-465A-8C6C-1A8D3ABAE78B}"/>
          </ac:spMkLst>
        </pc:spChg>
        <pc:spChg chg="mod ord">
          <ac:chgData name="王 欣捷" userId="b965477fa0aef5e6" providerId="LiveId" clId="{6B25E3A0-8D13-427B-91C6-98F6CF017510}" dt="2021-04-20T13:46:48.982" v="870" actId="6264"/>
          <ac:spMkLst>
            <pc:docMk/>
            <pc:sldMk cId="0" sldId="962"/>
            <ac:spMk id="30722" creationId="{E2B84779-F6AC-4BAD-A1E5-A758C1532E65}"/>
          </ac:spMkLst>
        </pc:spChg>
        <pc:spChg chg="mod ord">
          <ac:chgData name="王 欣捷" userId="b965477fa0aef5e6" providerId="LiveId" clId="{6B25E3A0-8D13-427B-91C6-98F6CF017510}" dt="2021-04-20T13:47:13.753" v="879" actId="113"/>
          <ac:spMkLst>
            <pc:docMk/>
            <pc:sldMk cId="0" sldId="962"/>
            <ac:spMk id="30723" creationId="{A6CADA6A-23BE-40F6-B6A2-A7A29A15497B}"/>
          </ac:spMkLst>
        </pc:spChg>
      </pc:sldChg>
      <pc:sldChg chg="del ord">
        <pc:chgData name="王 欣捷" userId="b965477fa0aef5e6" providerId="LiveId" clId="{6B25E3A0-8D13-427B-91C6-98F6CF017510}" dt="2021-04-20T13:46:29.446" v="864" actId="47"/>
        <pc:sldMkLst>
          <pc:docMk/>
          <pc:sldMk cId="0" sldId="963"/>
        </pc:sldMkLst>
      </pc:sldChg>
      <pc:sldChg chg="del">
        <pc:chgData name="王 欣捷" userId="b965477fa0aef5e6" providerId="LiveId" clId="{6B25E3A0-8D13-427B-91C6-98F6CF017510}" dt="2021-04-20T13:50:56.886" v="927" actId="47"/>
        <pc:sldMkLst>
          <pc:docMk/>
          <pc:sldMk cId="0" sldId="964"/>
        </pc:sldMkLst>
      </pc:sldChg>
      <pc:sldChg chg="del">
        <pc:chgData name="王 欣捷" userId="b965477fa0aef5e6" providerId="LiveId" clId="{6B25E3A0-8D13-427B-91C6-98F6CF017510}" dt="2021-04-20T13:50:56.886" v="927" actId="47"/>
        <pc:sldMkLst>
          <pc:docMk/>
          <pc:sldMk cId="0" sldId="965"/>
        </pc:sldMkLst>
      </pc:sldChg>
      <pc:sldChg chg="del">
        <pc:chgData name="王 欣捷" userId="b965477fa0aef5e6" providerId="LiveId" clId="{6B25E3A0-8D13-427B-91C6-98F6CF017510}" dt="2021-04-20T13:57:42.299" v="1078" actId="47"/>
        <pc:sldMkLst>
          <pc:docMk/>
          <pc:sldMk cId="0" sldId="966"/>
        </pc:sldMkLst>
      </pc:sldChg>
      <pc:sldChg chg="del">
        <pc:chgData name="王 欣捷" userId="b965477fa0aef5e6" providerId="LiveId" clId="{6B25E3A0-8D13-427B-91C6-98F6CF017510}" dt="2021-04-20T13:57:42.299" v="1078" actId="47"/>
        <pc:sldMkLst>
          <pc:docMk/>
          <pc:sldMk cId="0" sldId="967"/>
        </pc:sldMkLst>
      </pc:sldChg>
      <pc:sldChg chg="del">
        <pc:chgData name="王 欣捷" userId="b965477fa0aef5e6" providerId="LiveId" clId="{6B25E3A0-8D13-427B-91C6-98F6CF017510}" dt="2021-04-20T14:10:55.281" v="1324" actId="47"/>
        <pc:sldMkLst>
          <pc:docMk/>
          <pc:sldMk cId="0" sldId="968"/>
        </pc:sldMkLst>
      </pc:sldChg>
      <pc:sldChg chg="del">
        <pc:chgData name="王 欣捷" userId="b965477fa0aef5e6" providerId="LiveId" clId="{6B25E3A0-8D13-427B-91C6-98F6CF017510}" dt="2021-04-20T14:10:55.281" v="1324" actId="47"/>
        <pc:sldMkLst>
          <pc:docMk/>
          <pc:sldMk cId="0" sldId="969"/>
        </pc:sldMkLst>
      </pc:sldChg>
      <pc:sldChg chg="del">
        <pc:chgData name="王 欣捷" userId="b965477fa0aef5e6" providerId="LiveId" clId="{6B25E3A0-8D13-427B-91C6-98F6CF017510}" dt="2021-04-20T14:14:04.852" v="1396" actId="47"/>
        <pc:sldMkLst>
          <pc:docMk/>
          <pc:sldMk cId="0" sldId="971"/>
        </pc:sldMkLst>
      </pc:sldChg>
      <pc:sldChg chg="modSp mod">
        <pc:chgData name="王 欣捷" userId="b965477fa0aef5e6" providerId="LiveId" clId="{6B25E3A0-8D13-427B-91C6-98F6CF017510}" dt="2021-04-20T13:22:53.797" v="527" actId="113"/>
        <pc:sldMkLst>
          <pc:docMk/>
          <pc:sldMk cId="0" sldId="1080"/>
        </pc:sldMkLst>
        <pc:spChg chg="mod">
          <ac:chgData name="王 欣捷" userId="b965477fa0aef5e6" providerId="LiveId" clId="{6B25E3A0-8D13-427B-91C6-98F6CF017510}" dt="2021-04-20T13:22:53.797" v="527" actId="113"/>
          <ac:spMkLst>
            <pc:docMk/>
            <pc:sldMk cId="0" sldId="1080"/>
            <ac:spMk id="15368" creationId="{0AF61221-0C2D-42BC-96D9-BFE579CB64AB}"/>
          </ac:spMkLst>
        </pc:spChg>
      </pc:sldChg>
      <pc:sldChg chg="modSp mod">
        <pc:chgData name="王 欣捷" userId="b965477fa0aef5e6" providerId="LiveId" clId="{6B25E3A0-8D13-427B-91C6-98F6CF017510}" dt="2021-04-20T13:17:08.689" v="492" actId="2710"/>
        <pc:sldMkLst>
          <pc:docMk/>
          <pc:sldMk cId="0" sldId="1090"/>
        </pc:sldMkLst>
        <pc:spChg chg="mod">
          <ac:chgData name="王 欣捷" userId="b965477fa0aef5e6" providerId="LiveId" clId="{6B25E3A0-8D13-427B-91C6-98F6CF017510}" dt="2021-04-20T13:17:08.689" v="492" actId="2710"/>
          <ac:spMkLst>
            <pc:docMk/>
            <pc:sldMk cId="0" sldId="1090"/>
            <ac:spMk id="72707" creationId="{FEB2BB3A-81CC-4ABD-A121-E8ED803B6BA9}"/>
          </ac:spMkLst>
        </pc:spChg>
      </pc:sldChg>
      <pc:sldChg chg="modSp mod chgLayout">
        <pc:chgData name="王 欣捷" userId="b965477fa0aef5e6" providerId="LiveId" clId="{6B25E3A0-8D13-427B-91C6-98F6CF017510}" dt="2021-04-20T13:17:45.153" v="497" actId="207"/>
        <pc:sldMkLst>
          <pc:docMk/>
          <pc:sldMk cId="0" sldId="1092"/>
        </pc:sldMkLst>
        <pc:spChg chg="mod ord">
          <ac:chgData name="王 欣捷" userId="b965477fa0aef5e6" providerId="LiveId" clId="{6B25E3A0-8D13-427B-91C6-98F6CF017510}" dt="2021-04-20T13:17:21.597" v="493" actId="700"/>
          <ac:spMkLst>
            <pc:docMk/>
            <pc:sldMk cId="0" sldId="1092"/>
            <ac:spMk id="75778" creationId="{8FC5D2F0-42F8-4D25-9C9E-A2DB00142697}"/>
          </ac:spMkLst>
        </pc:spChg>
        <pc:spChg chg="mod ord">
          <ac:chgData name="王 欣捷" userId="b965477fa0aef5e6" providerId="LiveId" clId="{6B25E3A0-8D13-427B-91C6-98F6CF017510}" dt="2021-04-20T13:17:45.153" v="497" actId="207"/>
          <ac:spMkLst>
            <pc:docMk/>
            <pc:sldMk cId="0" sldId="1092"/>
            <ac:spMk id="75779" creationId="{2491CD41-39E6-48BE-B085-53D39C99FC27}"/>
          </ac:spMkLst>
        </pc:spChg>
      </pc:sldChg>
      <pc:sldChg chg="modSp mod chgLayout">
        <pc:chgData name="王 欣捷" userId="b965477fa0aef5e6" providerId="LiveId" clId="{6B25E3A0-8D13-427B-91C6-98F6CF017510}" dt="2021-04-20T13:18:26.576" v="507" actId="207"/>
        <pc:sldMkLst>
          <pc:docMk/>
          <pc:sldMk cId="0" sldId="1093"/>
        </pc:sldMkLst>
        <pc:spChg chg="mod ord">
          <ac:chgData name="王 欣捷" userId="b965477fa0aef5e6" providerId="LiveId" clId="{6B25E3A0-8D13-427B-91C6-98F6CF017510}" dt="2021-04-20T13:17:48.513" v="498" actId="700"/>
          <ac:spMkLst>
            <pc:docMk/>
            <pc:sldMk cId="0" sldId="1093"/>
            <ac:spMk id="76802" creationId="{1F95A803-F7B1-47C3-8501-B610AFD2B071}"/>
          </ac:spMkLst>
        </pc:spChg>
        <pc:spChg chg="mod ord">
          <ac:chgData name="王 欣捷" userId="b965477fa0aef5e6" providerId="LiveId" clId="{6B25E3A0-8D13-427B-91C6-98F6CF017510}" dt="2021-04-20T13:18:26.576" v="507" actId="207"/>
          <ac:spMkLst>
            <pc:docMk/>
            <pc:sldMk cId="0" sldId="1093"/>
            <ac:spMk id="660483" creationId="{83D08FC5-AE32-4DA5-BEC8-B16EF53D22AF}"/>
          </ac:spMkLst>
        </pc:spChg>
      </pc:sldChg>
      <pc:sldChg chg="modSp mod">
        <pc:chgData name="王 欣捷" userId="b965477fa0aef5e6" providerId="LiveId" clId="{6B25E3A0-8D13-427B-91C6-98F6CF017510}" dt="2021-04-20T13:21:17.780" v="520" actId="2711"/>
        <pc:sldMkLst>
          <pc:docMk/>
          <pc:sldMk cId="0" sldId="1094"/>
        </pc:sldMkLst>
        <pc:spChg chg="mod">
          <ac:chgData name="王 欣捷" userId="b965477fa0aef5e6" providerId="LiveId" clId="{6B25E3A0-8D13-427B-91C6-98F6CF017510}" dt="2021-04-20T13:21:17.780" v="520" actId="2711"/>
          <ac:spMkLst>
            <pc:docMk/>
            <pc:sldMk cId="0" sldId="1094"/>
            <ac:spMk id="77827" creationId="{8F605914-E625-45C7-A58F-385FE658FC2A}"/>
          </ac:spMkLst>
        </pc:spChg>
      </pc:sldChg>
      <pc:sldChg chg="modSp mod">
        <pc:chgData name="王 欣捷" userId="b965477fa0aef5e6" providerId="LiveId" clId="{6B25E3A0-8D13-427B-91C6-98F6CF017510}" dt="2021-04-20T13:20:58.834" v="519" actId="2711"/>
        <pc:sldMkLst>
          <pc:docMk/>
          <pc:sldMk cId="0" sldId="1096"/>
        </pc:sldMkLst>
        <pc:spChg chg="mod">
          <ac:chgData name="王 欣捷" userId="b965477fa0aef5e6" providerId="LiveId" clId="{6B25E3A0-8D13-427B-91C6-98F6CF017510}" dt="2021-04-20T13:20:38.376" v="518" actId="122"/>
          <ac:spMkLst>
            <pc:docMk/>
            <pc:sldMk cId="0" sldId="1096"/>
            <ac:spMk id="2" creationId="{99ED042A-F14E-476D-B5D3-627CBB3BA417}"/>
          </ac:spMkLst>
        </pc:spChg>
        <pc:spChg chg="mod">
          <ac:chgData name="王 欣捷" userId="b965477fa0aef5e6" providerId="LiveId" clId="{6B25E3A0-8D13-427B-91C6-98F6CF017510}" dt="2021-04-20T13:20:58.834" v="519" actId="2711"/>
          <ac:spMkLst>
            <pc:docMk/>
            <pc:sldMk cId="0" sldId="1096"/>
            <ac:spMk id="79875" creationId="{3496AE12-4685-49D3-872D-64D9360A2947}"/>
          </ac:spMkLst>
        </pc:spChg>
      </pc:sldChg>
      <pc:sldChg chg="modSp mod">
        <pc:chgData name="王 欣捷" userId="b965477fa0aef5e6" providerId="LiveId" clId="{6B25E3A0-8D13-427B-91C6-98F6CF017510}" dt="2021-04-20T13:21:27" v="521" actId="2711"/>
        <pc:sldMkLst>
          <pc:docMk/>
          <pc:sldMk cId="0" sldId="1097"/>
        </pc:sldMkLst>
        <pc:spChg chg="mod">
          <ac:chgData name="王 欣捷" userId="b965477fa0aef5e6" providerId="LiveId" clId="{6B25E3A0-8D13-427B-91C6-98F6CF017510}" dt="2021-04-20T13:21:27" v="521" actId="2711"/>
          <ac:spMkLst>
            <pc:docMk/>
            <pc:sldMk cId="0" sldId="1097"/>
            <ac:spMk id="80899" creationId="{886A2E01-BA02-493A-8D7E-74202C05C196}"/>
          </ac:spMkLst>
        </pc:spChg>
      </pc:sldChg>
      <pc:sldChg chg="modSp">
        <pc:chgData name="王 欣捷" userId="b965477fa0aef5e6" providerId="LiveId" clId="{6B25E3A0-8D13-427B-91C6-98F6CF017510}" dt="2021-04-20T14:19:47.465" v="1513" actId="20577"/>
        <pc:sldMkLst>
          <pc:docMk/>
          <pc:sldMk cId="0" sldId="1100"/>
        </pc:sldMkLst>
        <pc:spChg chg="mod">
          <ac:chgData name="王 欣捷" userId="b965477fa0aef5e6" providerId="LiveId" clId="{6B25E3A0-8D13-427B-91C6-98F6CF017510}" dt="2021-04-20T14:19:47.465" v="1513" actId="20577"/>
          <ac:spMkLst>
            <pc:docMk/>
            <pc:sldMk cId="0" sldId="1100"/>
            <ac:spMk id="664579" creationId="{387D2C00-D05F-4898-866E-38BF31F11C44}"/>
          </ac:spMkLst>
        </pc:spChg>
      </pc:sldChg>
      <pc:sldChg chg="modSp mod">
        <pc:chgData name="王 欣捷" userId="b965477fa0aef5e6" providerId="LiveId" clId="{6B25E3A0-8D13-427B-91C6-98F6CF017510}" dt="2021-04-20T13:22:13.687" v="523" actId="207"/>
        <pc:sldMkLst>
          <pc:docMk/>
          <pc:sldMk cId="0" sldId="1105"/>
        </pc:sldMkLst>
        <pc:spChg chg="mod">
          <ac:chgData name="王 欣捷" userId="b965477fa0aef5e6" providerId="LiveId" clId="{6B25E3A0-8D13-427B-91C6-98F6CF017510}" dt="2021-04-20T13:22:13.687" v="523" actId="207"/>
          <ac:spMkLst>
            <pc:docMk/>
            <pc:sldMk cId="0" sldId="1105"/>
            <ac:spMk id="92163" creationId="{FB5C61FF-92E8-4488-ACF5-2C334AD85128}"/>
          </ac:spMkLst>
        </pc:spChg>
      </pc:sldChg>
      <pc:sldChg chg="modSp mod">
        <pc:chgData name="王 欣捷" userId="b965477fa0aef5e6" providerId="LiveId" clId="{6B25E3A0-8D13-427B-91C6-98F6CF017510}" dt="2021-04-20T13:22:27.178" v="526" actId="113"/>
        <pc:sldMkLst>
          <pc:docMk/>
          <pc:sldMk cId="0" sldId="1106"/>
        </pc:sldMkLst>
        <pc:spChg chg="mod">
          <ac:chgData name="王 欣捷" userId="b965477fa0aef5e6" providerId="LiveId" clId="{6B25E3A0-8D13-427B-91C6-98F6CF017510}" dt="2021-04-20T13:22:27.178" v="526" actId="113"/>
          <ac:spMkLst>
            <pc:docMk/>
            <pc:sldMk cId="0" sldId="1106"/>
            <ac:spMk id="93192" creationId="{2973C2F5-7F6D-4721-96AE-974A0786A0CF}"/>
          </ac:spMkLst>
        </pc:spChg>
        <pc:spChg chg="mod">
          <ac:chgData name="王 欣捷" userId="b965477fa0aef5e6" providerId="LiveId" clId="{6B25E3A0-8D13-427B-91C6-98F6CF017510}" dt="2021-04-20T13:22:25.122" v="525" actId="113"/>
          <ac:spMkLst>
            <pc:docMk/>
            <pc:sldMk cId="0" sldId="1106"/>
            <ac:spMk id="93196" creationId="{E656516D-83E1-4472-BA5D-94DB749576B8}"/>
          </ac:spMkLst>
        </pc:spChg>
        <pc:grpChg chg="mod">
          <ac:chgData name="王 欣捷" userId="b965477fa0aef5e6" providerId="LiveId" clId="{6B25E3A0-8D13-427B-91C6-98F6CF017510}" dt="2021-04-20T13:22:21.152" v="524" actId="113"/>
          <ac:grpSpMkLst>
            <pc:docMk/>
            <pc:sldMk cId="0" sldId="1106"/>
            <ac:grpSpMk id="93188" creationId="{CEAA116F-ACBF-4CFB-82A1-1DE3DFC3ED9D}"/>
          </ac:grpSpMkLst>
        </pc:grpChg>
      </pc:sldChg>
      <pc:sldChg chg="del">
        <pc:chgData name="王 欣捷" userId="b965477fa0aef5e6" providerId="LiveId" clId="{6B25E3A0-8D13-427B-91C6-98F6CF017510}" dt="2021-04-20T12:53:00.742" v="214" actId="47"/>
        <pc:sldMkLst>
          <pc:docMk/>
          <pc:sldMk cId="0" sldId="1108"/>
        </pc:sldMkLst>
      </pc:sldChg>
      <pc:sldChg chg="del">
        <pc:chgData name="王 欣捷" userId="b965477fa0aef5e6" providerId="LiveId" clId="{6B25E3A0-8D13-427B-91C6-98F6CF017510}" dt="2021-04-20T12:53:02.021" v="215" actId="47"/>
        <pc:sldMkLst>
          <pc:docMk/>
          <pc:sldMk cId="0" sldId="1109"/>
        </pc:sldMkLst>
      </pc:sldChg>
      <pc:sldChg chg="modSp mod">
        <pc:chgData name="王 欣捷" userId="b965477fa0aef5e6" providerId="LiveId" clId="{6B25E3A0-8D13-427B-91C6-98F6CF017510}" dt="2021-04-20T13:48:04.755" v="885" actId="207"/>
        <pc:sldMkLst>
          <pc:docMk/>
          <pc:sldMk cId="0" sldId="1110"/>
        </pc:sldMkLst>
        <pc:spChg chg="mod">
          <ac:chgData name="王 欣捷" userId="b965477fa0aef5e6" providerId="LiveId" clId="{6B25E3A0-8D13-427B-91C6-98F6CF017510}" dt="2021-04-20T13:48:04.755" v="885" actId="207"/>
          <ac:spMkLst>
            <pc:docMk/>
            <pc:sldMk cId="0" sldId="1110"/>
            <ac:spMk id="34819" creationId="{9766E0A3-CF43-4A15-8C12-C54C607CCC6D}"/>
          </ac:spMkLst>
        </pc:spChg>
      </pc:sldChg>
      <pc:sldChg chg="addSp delSp modSp mod modAnim">
        <pc:chgData name="王 欣捷" userId="b965477fa0aef5e6" providerId="LiveId" clId="{6B25E3A0-8D13-427B-91C6-98F6CF017510}" dt="2021-04-20T12:51:49.274" v="212" actId="478"/>
        <pc:sldMkLst>
          <pc:docMk/>
          <pc:sldMk cId="0" sldId="1127"/>
        </pc:sldMkLst>
        <pc:spChg chg="mod">
          <ac:chgData name="王 欣捷" userId="b965477fa0aef5e6" providerId="LiveId" clId="{6B25E3A0-8D13-427B-91C6-98F6CF017510}" dt="2021-04-20T12:51:06.754" v="198" actId="1076"/>
          <ac:spMkLst>
            <pc:docMk/>
            <pc:sldMk cId="0" sldId="1127"/>
            <ac:spMk id="9" creationId="{ADC7BF6F-64E4-4509-899E-B05E98EA8C94}"/>
          </ac:spMkLst>
        </pc:spChg>
        <pc:spChg chg="mod">
          <ac:chgData name="王 欣捷" userId="b965477fa0aef5e6" providerId="LiveId" clId="{6B25E3A0-8D13-427B-91C6-98F6CF017510}" dt="2021-04-20T12:51:06.754" v="198" actId="1076"/>
          <ac:spMkLst>
            <pc:docMk/>
            <pc:sldMk cId="0" sldId="1127"/>
            <ac:spMk id="10" creationId="{43C79F51-6634-4969-B9AA-F9D45B6501F3}"/>
          </ac:spMkLst>
        </pc:spChg>
        <pc:spChg chg="mod">
          <ac:chgData name="王 欣捷" userId="b965477fa0aef5e6" providerId="LiveId" clId="{6B25E3A0-8D13-427B-91C6-98F6CF017510}" dt="2021-04-20T12:51:06.754" v="198" actId="1076"/>
          <ac:spMkLst>
            <pc:docMk/>
            <pc:sldMk cId="0" sldId="1127"/>
            <ac:spMk id="11" creationId="{B70855AA-3A00-42B0-8B0C-21D9E8E74ACB}"/>
          </ac:spMkLst>
        </pc:spChg>
        <pc:spChg chg="mod">
          <ac:chgData name="王 欣捷" userId="b965477fa0aef5e6" providerId="LiveId" clId="{6B25E3A0-8D13-427B-91C6-98F6CF017510}" dt="2021-04-20T12:51:06.754" v="198" actId="1076"/>
          <ac:spMkLst>
            <pc:docMk/>
            <pc:sldMk cId="0" sldId="1127"/>
            <ac:spMk id="12" creationId="{9FE7472B-ECCC-435A-BA17-E4DAFF53AD19}"/>
          </ac:spMkLst>
        </pc:spChg>
        <pc:spChg chg="mod">
          <ac:chgData name="王 欣捷" userId="b965477fa0aef5e6" providerId="LiveId" clId="{6B25E3A0-8D13-427B-91C6-98F6CF017510}" dt="2021-04-20T12:51:06.754" v="198" actId="1076"/>
          <ac:spMkLst>
            <pc:docMk/>
            <pc:sldMk cId="0" sldId="1127"/>
            <ac:spMk id="13" creationId="{F7380227-1460-4D4A-8644-2CDEBAD9069F}"/>
          </ac:spMkLst>
        </pc:spChg>
        <pc:spChg chg="mod">
          <ac:chgData name="王 欣捷" userId="b965477fa0aef5e6" providerId="LiveId" clId="{6B25E3A0-8D13-427B-91C6-98F6CF017510}" dt="2021-04-20T12:51:06.754" v="198" actId="1076"/>
          <ac:spMkLst>
            <pc:docMk/>
            <pc:sldMk cId="0" sldId="1127"/>
            <ac:spMk id="14" creationId="{AD9024D7-948C-44F2-85C0-3D57E118DBCF}"/>
          </ac:spMkLst>
        </pc:spChg>
        <pc:spChg chg="mod">
          <ac:chgData name="王 欣捷" userId="b965477fa0aef5e6" providerId="LiveId" clId="{6B25E3A0-8D13-427B-91C6-98F6CF017510}" dt="2021-04-20T12:51:06.754" v="198" actId="1076"/>
          <ac:spMkLst>
            <pc:docMk/>
            <pc:sldMk cId="0" sldId="1127"/>
            <ac:spMk id="15" creationId="{CD139EBB-A1D1-4747-8705-1E29D4D4AD31}"/>
          </ac:spMkLst>
        </pc:spChg>
        <pc:spChg chg="mod">
          <ac:chgData name="王 欣捷" userId="b965477fa0aef5e6" providerId="LiveId" clId="{6B25E3A0-8D13-427B-91C6-98F6CF017510}" dt="2021-04-20T12:51:06.754" v="198" actId="1076"/>
          <ac:spMkLst>
            <pc:docMk/>
            <pc:sldMk cId="0" sldId="1127"/>
            <ac:spMk id="16" creationId="{07C74E1D-1876-4CEE-9A5F-23CDDE646963}"/>
          </ac:spMkLst>
        </pc:spChg>
        <pc:spChg chg="mod">
          <ac:chgData name="王 欣捷" userId="b965477fa0aef5e6" providerId="LiveId" clId="{6B25E3A0-8D13-427B-91C6-98F6CF017510}" dt="2021-04-20T12:51:06.754" v="198" actId="1076"/>
          <ac:spMkLst>
            <pc:docMk/>
            <pc:sldMk cId="0" sldId="1127"/>
            <ac:spMk id="17" creationId="{EFE95AFA-2302-4623-93ED-C34A55E899BB}"/>
          </ac:spMkLst>
        </pc:spChg>
        <pc:spChg chg="mod">
          <ac:chgData name="王 欣捷" userId="b965477fa0aef5e6" providerId="LiveId" clId="{6B25E3A0-8D13-427B-91C6-98F6CF017510}" dt="2021-04-20T12:51:06.754" v="198" actId="1076"/>
          <ac:spMkLst>
            <pc:docMk/>
            <pc:sldMk cId="0" sldId="1127"/>
            <ac:spMk id="18" creationId="{5FB66948-B365-411C-A0B6-4F30EF71FBE9}"/>
          </ac:spMkLst>
        </pc:spChg>
        <pc:spChg chg="mod">
          <ac:chgData name="王 欣捷" userId="b965477fa0aef5e6" providerId="LiveId" clId="{6B25E3A0-8D13-427B-91C6-98F6CF017510}" dt="2021-04-20T12:51:06.754" v="198" actId="1076"/>
          <ac:spMkLst>
            <pc:docMk/>
            <pc:sldMk cId="0" sldId="1127"/>
            <ac:spMk id="19" creationId="{8A9099A3-D129-4864-98E2-4DC4E2657738}"/>
          </ac:spMkLst>
        </pc:spChg>
        <pc:spChg chg="mod">
          <ac:chgData name="王 欣捷" userId="b965477fa0aef5e6" providerId="LiveId" clId="{6B25E3A0-8D13-427B-91C6-98F6CF017510}" dt="2021-04-20T12:51:06.754" v="198" actId="1076"/>
          <ac:spMkLst>
            <pc:docMk/>
            <pc:sldMk cId="0" sldId="1127"/>
            <ac:spMk id="20" creationId="{A09BF38F-57E1-4A34-B687-823E4A4B7A75}"/>
          </ac:spMkLst>
        </pc:spChg>
        <pc:spChg chg="mod">
          <ac:chgData name="王 欣捷" userId="b965477fa0aef5e6" providerId="LiveId" clId="{6B25E3A0-8D13-427B-91C6-98F6CF017510}" dt="2021-04-20T12:51:06.754" v="198" actId="1076"/>
          <ac:spMkLst>
            <pc:docMk/>
            <pc:sldMk cId="0" sldId="1127"/>
            <ac:spMk id="21" creationId="{3856BBA1-C268-43C7-82C7-DD7453D46E86}"/>
          </ac:spMkLst>
        </pc:spChg>
        <pc:spChg chg="mod">
          <ac:chgData name="王 欣捷" userId="b965477fa0aef5e6" providerId="LiveId" clId="{6B25E3A0-8D13-427B-91C6-98F6CF017510}" dt="2021-04-20T12:51:06.754" v="198" actId="1076"/>
          <ac:spMkLst>
            <pc:docMk/>
            <pc:sldMk cId="0" sldId="1127"/>
            <ac:spMk id="23" creationId="{F9CADBB2-49D7-4174-9287-683619CFBEB2}"/>
          </ac:spMkLst>
        </pc:spChg>
        <pc:spChg chg="mod">
          <ac:chgData name="王 欣捷" userId="b965477fa0aef5e6" providerId="LiveId" clId="{6B25E3A0-8D13-427B-91C6-98F6CF017510}" dt="2021-04-20T12:51:06.754" v="198" actId="1076"/>
          <ac:spMkLst>
            <pc:docMk/>
            <pc:sldMk cId="0" sldId="1127"/>
            <ac:spMk id="24" creationId="{785F10A3-D1C9-48FF-B3EF-2EBE26542554}"/>
          </ac:spMkLst>
        </pc:spChg>
        <pc:spChg chg="mod">
          <ac:chgData name="王 欣捷" userId="b965477fa0aef5e6" providerId="LiveId" clId="{6B25E3A0-8D13-427B-91C6-98F6CF017510}" dt="2021-04-20T12:51:06.754" v="198" actId="1076"/>
          <ac:spMkLst>
            <pc:docMk/>
            <pc:sldMk cId="0" sldId="1127"/>
            <ac:spMk id="25" creationId="{626018B3-4CE4-4F37-A427-EC37F55F355E}"/>
          </ac:spMkLst>
        </pc:spChg>
        <pc:spChg chg="mod">
          <ac:chgData name="王 欣捷" userId="b965477fa0aef5e6" providerId="LiveId" clId="{6B25E3A0-8D13-427B-91C6-98F6CF017510}" dt="2021-04-20T12:51:06.754" v="198" actId="1076"/>
          <ac:spMkLst>
            <pc:docMk/>
            <pc:sldMk cId="0" sldId="1127"/>
            <ac:spMk id="26" creationId="{88777663-BFEA-4CFE-B351-6D6314D76078}"/>
          </ac:spMkLst>
        </pc:spChg>
        <pc:spChg chg="mod">
          <ac:chgData name="王 欣捷" userId="b965477fa0aef5e6" providerId="LiveId" clId="{6B25E3A0-8D13-427B-91C6-98F6CF017510}" dt="2021-04-20T12:51:06.754" v="198" actId="1076"/>
          <ac:spMkLst>
            <pc:docMk/>
            <pc:sldMk cId="0" sldId="1127"/>
            <ac:spMk id="27" creationId="{1AE343B6-C106-4CE6-AC6E-306DE41C4B1C}"/>
          </ac:spMkLst>
        </pc:spChg>
        <pc:spChg chg="mod">
          <ac:chgData name="王 欣捷" userId="b965477fa0aef5e6" providerId="LiveId" clId="{6B25E3A0-8D13-427B-91C6-98F6CF017510}" dt="2021-04-20T12:51:06.754" v="198" actId="1076"/>
          <ac:spMkLst>
            <pc:docMk/>
            <pc:sldMk cId="0" sldId="1127"/>
            <ac:spMk id="29" creationId="{FC72B653-2250-469C-9815-AB9C221F49D2}"/>
          </ac:spMkLst>
        </pc:spChg>
        <pc:spChg chg="mod">
          <ac:chgData name="王 欣捷" userId="b965477fa0aef5e6" providerId="LiveId" clId="{6B25E3A0-8D13-427B-91C6-98F6CF017510}" dt="2021-04-20T12:51:06.754" v="198" actId="1076"/>
          <ac:spMkLst>
            <pc:docMk/>
            <pc:sldMk cId="0" sldId="1127"/>
            <ac:spMk id="30" creationId="{99D673BA-96E9-4EAA-8B40-3484A1B462F6}"/>
          </ac:spMkLst>
        </pc:spChg>
        <pc:spChg chg="mod">
          <ac:chgData name="王 欣捷" userId="b965477fa0aef5e6" providerId="LiveId" clId="{6B25E3A0-8D13-427B-91C6-98F6CF017510}" dt="2021-04-20T12:51:06.754" v="198" actId="1076"/>
          <ac:spMkLst>
            <pc:docMk/>
            <pc:sldMk cId="0" sldId="1127"/>
            <ac:spMk id="31" creationId="{0B26CAE1-56AF-4D91-9118-48B943A8A541}"/>
          </ac:spMkLst>
        </pc:spChg>
        <pc:spChg chg="mod">
          <ac:chgData name="王 欣捷" userId="b965477fa0aef5e6" providerId="LiveId" clId="{6B25E3A0-8D13-427B-91C6-98F6CF017510}" dt="2021-04-20T12:51:06.754" v="198" actId="1076"/>
          <ac:spMkLst>
            <pc:docMk/>
            <pc:sldMk cId="0" sldId="1127"/>
            <ac:spMk id="32" creationId="{130657CF-40F9-4BF4-B768-6CEDF879FDA5}"/>
          </ac:spMkLst>
        </pc:spChg>
        <pc:spChg chg="mod">
          <ac:chgData name="王 欣捷" userId="b965477fa0aef5e6" providerId="LiveId" clId="{6B25E3A0-8D13-427B-91C6-98F6CF017510}" dt="2021-04-20T12:51:46.002" v="211" actId="14100"/>
          <ac:spMkLst>
            <pc:docMk/>
            <pc:sldMk cId="0" sldId="1127"/>
            <ac:spMk id="33" creationId="{16E006BD-103C-494A-9C39-E6997770B976}"/>
          </ac:spMkLst>
        </pc:spChg>
        <pc:grpChg chg="add mod">
          <ac:chgData name="王 欣捷" userId="b965477fa0aef5e6" providerId="LiveId" clId="{6B25E3A0-8D13-427B-91C6-98F6CF017510}" dt="2021-04-20T12:51:06.754" v="198" actId="1076"/>
          <ac:grpSpMkLst>
            <pc:docMk/>
            <pc:sldMk cId="0" sldId="1127"/>
            <ac:grpSpMk id="6" creationId="{9AFE3641-BD0A-484C-9391-CA1EA4B44988}"/>
          </ac:grpSpMkLst>
        </pc:grpChg>
        <pc:grpChg chg="mod">
          <ac:chgData name="王 欣捷" userId="b965477fa0aef5e6" providerId="LiveId" clId="{6B25E3A0-8D13-427B-91C6-98F6CF017510}" dt="2021-04-20T12:51:06.754" v="198" actId="1076"/>
          <ac:grpSpMkLst>
            <pc:docMk/>
            <pc:sldMk cId="0" sldId="1127"/>
            <ac:grpSpMk id="8" creationId="{086B66DC-B186-4618-8473-6A792E9AB2CB}"/>
          </ac:grpSpMkLst>
        </pc:grpChg>
        <pc:grpChg chg="add mod">
          <ac:chgData name="王 欣捷" userId="b965477fa0aef5e6" providerId="LiveId" clId="{6B25E3A0-8D13-427B-91C6-98F6CF017510}" dt="2021-04-20T12:51:06.754" v="198" actId="1076"/>
          <ac:grpSpMkLst>
            <pc:docMk/>
            <pc:sldMk cId="0" sldId="1127"/>
            <ac:grpSpMk id="22" creationId="{5A4D2AA1-1379-4447-B031-00615D25AF28}"/>
          </ac:grpSpMkLst>
        </pc:grpChg>
        <pc:grpChg chg="add mod">
          <ac:chgData name="王 欣捷" userId="b965477fa0aef5e6" providerId="LiveId" clId="{6B25E3A0-8D13-427B-91C6-98F6CF017510}" dt="2021-04-20T12:51:06.754" v="198" actId="1076"/>
          <ac:grpSpMkLst>
            <pc:docMk/>
            <pc:sldMk cId="0" sldId="1127"/>
            <ac:grpSpMk id="28" creationId="{E2D1B4D7-2815-4BDF-8634-5217291177F7}"/>
          </ac:grpSpMkLst>
        </pc:grpChg>
        <pc:graphicFrameChg chg="add del">
          <ac:chgData name="王 欣捷" userId="b965477fa0aef5e6" providerId="LiveId" clId="{6B25E3A0-8D13-427B-91C6-98F6CF017510}" dt="2021-04-20T12:51:49.274" v="212" actId="478"/>
          <ac:graphicFrameMkLst>
            <pc:docMk/>
            <pc:sldMk cId="0" sldId="1127"/>
            <ac:graphicFrameMk id="7" creationId="{B53CAE73-8446-4346-AD74-E034238D0ED7}"/>
          </ac:graphicFrameMkLst>
        </pc:graphicFrameChg>
        <pc:picChg chg="del">
          <ac:chgData name="王 欣捷" userId="b965477fa0aef5e6" providerId="LiveId" clId="{6B25E3A0-8D13-427B-91C6-98F6CF017510}" dt="2021-04-20T12:49:07.025" v="154" actId="21"/>
          <ac:picMkLst>
            <pc:docMk/>
            <pc:sldMk cId="0" sldId="1127"/>
            <ac:picMk id="2" creationId="{6852CA44-06EC-4409-ABDB-770EDB6FBABD}"/>
          </ac:picMkLst>
        </pc:picChg>
      </pc:sldChg>
      <pc:sldChg chg="del">
        <pc:chgData name="王 欣捷" userId="b965477fa0aef5e6" providerId="LiveId" clId="{6B25E3A0-8D13-427B-91C6-98F6CF017510}" dt="2021-04-20T12:40:48.963" v="60" actId="47"/>
        <pc:sldMkLst>
          <pc:docMk/>
          <pc:sldMk cId="0" sldId="1131"/>
        </pc:sldMkLst>
      </pc:sldChg>
      <pc:sldChg chg="del">
        <pc:chgData name="王 欣捷" userId="b965477fa0aef5e6" providerId="LiveId" clId="{6B25E3A0-8D13-427B-91C6-98F6CF017510}" dt="2021-04-20T12:45:30.807" v="127" actId="47"/>
        <pc:sldMkLst>
          <pc:docMk/>
          <pc:sldMk cId="0" sldId="1134"/>
        </pc:sldMkLst>
      </pc:sldChg>
      <pc:sldChg chg="modSp mod">
        <pc:chgData name="王 欣捷" userId="b965477fa0aef5e6" providerId="LiveId" clId="{6B25E3A0-8D13-427B-91C6-98F6CF017510}" dt="2021-04-20T13:25:06.203" v="565" actId="1076"/>
        <pc:sldMkLst>
          <pc:docMk/>
          <pc:sldMk cId="0" sldId="1138"/>
        </pc:sldMkLst>
        <pc:spChg chg="mod">
          <ac:chgData name="王 欣捷" userId="b965477fa0aef5e6" providerId="LiveId" clId="{6B25E3A0-8D13-427B-91C6-98F6CF017510}" dt="2021-04-20T13:25:06.203" v="565" actId="1076"/>
          <ac:spMkLst>
            <pc:docMk/>
            <pc:sldMk cId="0" sldId="1138"/>
            <ac:spMk id="2" creationId="{215DB379-6B76-4B15-B59B-60D7E3158723}"/>
          </ac:spMkLst>
        </pc:spChg>
        <pc:spChg chg="mod">
          <ac:chgData name="王 欣捷" userId="b965477fa0aef5e6" providerId="LiveId" clId="{6B25E3A0-8D13-427B-91C6-98F6CF017510}" dt="2021-04-20T13:25:06.203" v="565" actId="1076"/>
          <ac:spMkLst>
            <pc:docMk/>
            <pc:sldMk cId="0" sldId="1138"/>
            <ac:spMk id="3" creationId="{C6815A7C-2017-4D92-9FF7-3CBFE389E5CD}"/>
          </ac:spMkLst>
        </pc:spChg>
        <pc:spChg chg="mod">
          <ac:chgData name="王 欣捷" userId="b965477fa0aef5e6" providerId="LiveId" clId="{6B25E3A0-8D13-427B-91C6-98F6CF017510}" dt="2021-04-20T13:25:06.203" v="565" actId="1076"/>
          <ac:spMkLst>
            <pc:docMk/>
            <pc:sldMk cId="0" sldId="1138"/>
            <ac:spMk id="70661" creationId="{4E430021-1B93-4738-8EB0-125553B808A5}"/>
          </ac:spMkLst>
        </pc:spChg>
        <pc:spChg chg="mod">
          <ac:chgData name="王 欣捷" userId="b965477fa0aef5e6" providerId="LiveId" clId="{6B25E3A0-8D13-427B-91C6-98F6CF017510}" dt="2021-04-20T13:25:06.203" v="565" actId="1076"/>
          <ac:spMkLst>
            <pc:docMk/>
            <pc:sldMk cId="0" sldId="1138"/>
            <ac:spMk id="70666" creationId="{C92C0DBF-231F-4D93-A624-DA3835FF143E}"/>
          </ac:spMkLst>
        </pc:spChg>
        <pc:spChg chg="mod">
          <ac:chgData name="王 欣捷" userId="b965477fa0aef5e6" providerId="LiveId" clId="{6B25E3A0-8D13-427B-91C6-98F6CF017510}" dt="2021-04-20T13:25:06.203" v="565" actId="1076"/>
          <ac:spMkLst>
            <pc:docMk/>
            <pc:sldMk cId="0" sldId="1138"/>
            <ac:spMk id="70667" creationId="{02EC6C33-F195-4F3C-B057-63E033F6670E}"/>
          </ac:spMkLst>
        </pc:spChg>
        <pc:spChg chg="mod">
          <ac:chgData name="王 欣捷" userId="b965477fa0aef5e6" providerId="LiveId" clId="{6B25E3A0-8D13-427B-91C6-98F6CF017510}" dt="2021-04-20T13:25:06.203" v="565" actId="1076"/>
          <ac:spMkLst>
            <pc:docMk/>
            <pc:sldMk cId="0" sldId="1138"/>
            <ac:spMk id="70668" creationId="{E01AA107-3E51-4021-B9B9-0E87299961C7}"/>
          </ac:spMkLst>
        </pc:spChg>
        <pc:spChg chg="mod">
          <ac:chgData name="王 欣捷" userId="b965477fa0aef5e6" providerId="LiveId" clId="{6B25E3A0-8D13-427B-91C6-98F6CF017510}" dt="2021-04-20T13:25:06.203" v="565" actId="1076"/>
          <ac:spMkLst>
            <pc:docMk/>
            <pc:sldMk cId="0" sldId="1138"/>
            <ac:spMk id="70669" creationId="{9ACE13EE-2524-4518-B688-B7FCF1EE8DD4}"/>
          </ac:spMkLst>
        </pc:spChg>
        <pc:spChg chg="mod">
          <ac:chgData name="王 欣捷" userId="b965477fa0aef5e6" providerId="LiveId" clId="{6B25E3A0-8D13-427B-91C6-98F6CF017510}" dt="2021-04-20T13:25:06.203" v="565" actId="1076"/>
          <ac:spMkLst>
            <pc:docMk/>
            <pc:sldMk cId="0" sldId="1138"/>
            <ac:spMk id="70670" creationId="{FE764426-3417-4B09-AC15-5B3C8A0E315A}"/>
          </ac:spMkLst>
        </pc:spChg>
        <pc:spChg chg="mod">
          <ac:chgData name="王 欣捷" userId="b965477fa0aef5e6" providerId="LiveId" clId="{6B25E3A0-8D13-427B-91C6-98F6CF017510}" dt="2021-04-20T13:25:06.203" v="565" actId="1076"/>
          <ac:spMkLst>
            <pc:docMk/>
            <pc:sldMk cId="0" sldId="1138"/>
            <ac:spMk id="70671" creationId="{FC570D42-9295-4F67-9F0B-374D2F076373}"/>
          </ac:spMkLst>
        </pc:spChg>
        <pc:spChg chg="mod">
          <ac:chgData name="王 欣捷" userId="b965477fa0aef5e6" providerId="LiveId" clId="{6B25E3A0-8D13-427B-91C6-98F6CF017510}" dt="2021-04-20T13:25:06.203" v="565" actId="1076"/>
          <ac:spMkLst>
            <pc:docMk/>
            <pc:sldMk cId="0" sldId="1138"/>
            <ac:spMk id="70672" creationId="{BB7C9AFE-F44B-4D16-B5D0-2BBC6C29548E}"/>
          </ac:spMkLst>
        </pc:spChg>
        <pc:spChg chg="mod">
          <ac:chgData name="王 欣捷" userId="b965477fa0aef5e6" providerId="LiveId" clId="{6B25E3A0-8D13-427B-91C6-98F6CF017510}" dt="2021-04-20T13:25:06.203" v="565" actId="1076"/>
          <ac:spMkLst>
            <pc:docMk/>
            <pc:sldMk cId="0" sldId="1138"/>
            <ac:spMk id="70673" creationId="{B7EE1778-2D42-4C6F-9740-7755A0BCFCFB}"/>
          </ac:spMkLst>
        </pc:spChg>
        <pc:spChg chg="mod">
          <ac:chgData name="王 欣捷" userId="b965477fa0aef5e6" providerId="LiveId" clId="{6B25E3A0-8D13-427B-91C6-98F6CF017510}" dt="2021-04-20T13:25:06.203" v="565" actId="1076"/>
          <ac:spMkLst>
            <pc:docMk/>
            <pc:sldMk cId="0" sldId="1138"/>
            <ac:spMk id="70674" creationId="{D0CC222F-9DBC-490D-BCFB-8630F536A8FE}"/>
          </ac:spMkLst>
        </pc:spChg>
        <pc:spChg chg="mod">
          <ac:chgData name="王 欣捷" userId="b965477fa0aef5e6" providerId="LiveId" clId="{6B25E3A0-8D13-427B-91C6-98F6CF017510}" dt="2021-04-20T13:25:06.203" v="565" actId="1076"/>
          <ac:spMkLst>
            <pc:docMk/>
            <pc:sldMk cId="0" sldId="1138"/>
            <ac:spMk id="70675" creationId="{072E2AEE-F9EF-4A81-BF87-97C8F6631905}"/>
          </ac:spMkLst>
        </pc:spChg>
        <pc:spChg chg="mod">
          <ac:chgData name="王 欣捷" userId="b965477fa0aef5e6" providerId="LiveId" clId="{6B25E3A0-8D13-427B-91C6-98F6CF017510}" dt="2021-04-20T13:25:06.203" v="565" actId="1076"/>
          <ac:spMkLst>
            <pc:docMk/>
            <pc:sldMk cId="0" sldId="1138"/>
            <ac:spMk id="70676" creationId="{1793BDA6-F319-4778-8A22-24848D8A47CD}"/>
          </ac:spMkLst>
        </pc:spChg>
        <pc:spChg chg="mod">
          <ac:chgData name="王 欣捷" userId="b965477fa0aef5e6" providerId="LiveId" clId="{6B25E3A0-8D13-427B-91C6-98F6CF017510}" dt="2021-04-20T13:25:06.203" v="565" actId="1076"/>
          <ac:spMkLst>
            <pc:docMk/>
            <pc:sldMk cId="0" sldId="1138"/>
            <ac:spMk id="70677" creationId="{54CB2333-3380-42E8-AA8C-2DDF68909CF9}"/>
          </ac:spMkLst>
        </pc:spChg>
        <pc:spChg chg="mod">
          <ac:chgData name="王 欣捷" userId="b965477fa0aef5e6" providerId="LiveId" clId="{6B25E3A0-8D13-427B-91C6-98F6CF017510}" dt="2021-04-20T13:25:06.203" v="565" actId="1076"/>
          <ac:spMkLst>
            <pc:docMk/>
            <pc:sldMk cId="0" sldId="1138"/>
            <ac:spMk id="70678" creationId="{73BDFA85-B4EE-4E79-AE65-EBEC4DF647E5}"/>
          </ac:spMkLst>
        </pc:spChg>
        <pc:spChg chg="mod">
          <ac:chgData name="王 欣捷" userId="b965477fa0aef5e6" providerId="LiveId" clId="{6B25E3A0-8D13-427B-91C6-98F6CF017510}" dt="2021-04-20T13:25:06.203" v="565" actId="1076"/>
          <ac:spMkLst>
            <pc:docMk/>
            <pc:sldMk cId="0" sldId="1138"/>
            <ac:spMk id="70679" creationId="{C8D89988-BDDB-47F2-B71B-0C6348EFB772}"/>
          </ac:spMkLst>
        </pc:spChg>
        <pc:spChg chg="mod">
          <ac:chgData name="王 欣捷" userId="b965477fa0aef5e6" providerId="LiveId" clId="{6B25E3A0-8D13-427B-91C6-98F6CF017510}" dt="2021-04-20T13:25:06.203" v="565" actId="1076"/>
          <ac:spMkLst>
            <pc:docMk/>
            <pc:sldMk cId="0" sldId="1138"/>
            <ac:spMk id="70680" creationId="{1036D0D2-5ECE-4B5B-AC5B-529D83D1FB1D}"/>
          </ac:spMkLst>
        </pc:spChg>
        <pc:grpChg chg="mod">
          <ac:chgData name="王 欣捷" userId="b965477fa0aef5e6" providerId="LiveId" clId="{6B25E3A0-8D13-427B-91C6-98F6CF017510}" dt="2021-04-20T13:25:06.203" v="565" actId="1076"/>
          <ac:grpSpMkLst>
            <pc:docMk/>
            <pc:sldMk cId="0" sldId="1138"/>
            <ac:grpSpMk id="70660" creationId="{43F0CDB2-9975-434A-A6D1-11FAECBA2EAE}"/>
          </ac:grpSpMkLst>
        </pc:grpChg>
        <pc:graphicFrameChg chg="mod">
          <ac:chgData name="王 欣捷" userId="b965477fa0aef5e6" providerId="LiveId" clId="{6B25E3A0-8D13-427B-91C6-98F6CF017510}" dt="2021-04-20T13:25:06.203" v="565" actId="1076"/>
          <ac:graphicFrameMkLst>
            <pc:docMk/>
            <pc:sldMk cId="0" sldId="1138"/>
            <ac:graphicFrameMk id="70664" creationId="{08F7A6F4-BDD0-4236-B091-A7E7F5478700}"/>
          </ac:graphicFrameMkLst>
        </pc:graphicFrameChg>
        <pc:graphicFrameChg chg="mod">
          <ac:chgData name="王 欣捷" userId="b965477fa0aef5e6" providerId="LiveId" clId="{6B25E3A0-8D13-427B-91C6-98F6CF017510}" dt="2021-04-20T13:25:06.203" v="565" actId="1076"/>
          <ac:graphicFrameMkLst>
            <pc:docMk/>
            <pc:sldMk cId="0" sldId="1138"/>
            <ac:graphicFrameMk id="70665" creationId="{9E4B6C3F-D78D-425C-AEAF-483F5A53FE9B}"/>
          </ac:graphicFrameMkLst>
        </pc:graphicFrameChg>
      </pc:sldChg>
      <pc:sldChg chg="del">
        <pc:chgData name="王 欣捷" userId="b965477fa0aef5e6" providerId="LiveId" clId="{6B25E3A0-8D13-427B-91C6-98F6CF017510}" dt="2021-04-20T12:40:48.963" v="60" actId="47"/>
        <pc:sldMkLst>
          <pc:docMk/>
          <pc:sldMk cId="3037729556" sldId="1143"/>
        </pc:sldMkLst>
      </pc:sldChg>
      <pc:sldChg chg="del">
        <pc:chgData name="王 欣捷" userId="b965477fa0aef5e6" providerId="LiveId" clId="{6B25E3A0-8D13-427B-91C6-98F6CF017510}" dt="2021-04-20T12:40:48.963" v="60" actId="47"/>
        <pc:sldMkLst>
          <pc:docMk/>
          <pc:sldMk cId="546972322" sldId="1144"/>
        </pc:sldMkLst>
      </pc:sldChg>
      <pc:sldChg chg="addSp delSp modSp mod modAnim">
        <pc:chgData name="王 欣捷" userId="b965477fa0aef5e6" providerId="LiveId" clId="{6B25E3A0-8D13-427B-91C6-98F6CF017510}" dt="2021-04-20T12:48:37.970" v="153"/>
        <pc:sldMkLst>
          <pc:docMk/>
          <pc:sldMk cId="4223351651" sldId="1145"/>
        </pc:sldMkLst>
        <pc:spChg chg="mod">
          <ac:chgData name="王 欣捷" userId="b965477fa0aef5e6" providerId="LiveId" clId="{6B25E3A0-8D13-427B-91C6-98F6CF017510}" dt="2021-04-20T12:42:35.495" v="84" actId="1038"/>
          <ac:spMkLst>
            <pc:docMk/>
            <pc:sldMk cId="4223351651" sldId="1145"/>
            <ac:spMk id="6" creationId="{E816E282-6E14-44D6-9F1B-185C03A02BA8}"/>
          </ac:spMkLst>
        </pc:spChg>
        <pc:spChg chg="mod">
          <ac:chgData name="王 欣捷" userId="b965477fa0aef5e6" providerId="LiveId" clId="{6B25E3A0-8D13-427B-91C6-98F6CF017510}" dt="2021-04-20T12:42:35.495" v="84" actId="1038"/>
          <ac:spMkLst>
            <pc:docMk/>
            <pc:sldMk cId="4223351651" sldId="1145"/>
            <ac:spMk id="7" creationId="{AA968B43-6AC7-415B-AB82-AE031A8955A6}"/>
          </ac:spMkLst>
        </pc:spChg>
        <pc:spChg chg="mod">
          <ac:chgData name="王 欣捷" userId="b965477fa0aef5e6" providerId="LiveId" clId="{6B25E3A0-8D13-427B-91C6-98F6CF017510}" dt="2021-04-20T12:42:35.495" v="84" actId="1038"/>
          <ac:spMkLst>
            <pc:docMk/>
            <pc:sldMk cId="4223351651" sldId="1145"/>
            <ac:spMk id="8" creationId="{1E11C49A-8B9D-4850-A432-A035D13B1F32}"/>
          </ac:spMkLst>
        </pc:spChg>
        <pc:spChg chg="mod">
          <ac:chgData name="王 欣捷" userId="b965477fa0aef5e6" providerId="LiveId" clId="{6B25E3A0-8D13-427B-91C6-98F6CF017510}" dt="2021-04-20T12:42:35.495" v="84" actId="1038"/>
          <ac:spMkLst>
            <pc:docMk/>
            <pc:sldMk cId="4223351651" sldId="1145"/>
            <ac:spMk id="9" creationId="{95288199-4F80-4EB0-9468-4D554CBC4CBD}"/>
          </ac:spMkLst>
        </pc:spChg>
        <pc:spChg chg="mod topLvl">
          <ac:chgData name="王 欣捷" userId="b965477fa0aef5e6" providerId="LiveId" clId="{6B25E3A0-8D13-427B-91C6-98F6CF017510}" dt="2021-04-20T12:48:05.109" v="149" actId="164"/>
          <ac:spMkLst>
            <pc:docMk/>
            <pc:sldMk cId="4223351651" sldId="1145"/>
            <ac:spMk id="11" creationId="{042F000E-9537-40B8-AB2B-EE12429A1A53}"/>
          </ac:spMkLst>
        </pc:spChg>
        <pc:spChg chg="mod topLvl">
          <ac:chgData name="王 欣捷" userId="b965477fa0aef5e6" providerId="LiveId" clId="{6B25E3A0-8D13-427B-91C6-98F6CF017510}" dt="2021-04-20T12:48:05.109" v="149" actId="164"/>
          <ac:spMkLst>
            <pc:docMk/>
            <pc:sldMk cId="4223351651" sldId="1145"/>
            <ac:spMk id="13" creationId="{72920BD0-CF5C-4C80-8B5C-18444312A829}"/>
          </ac:spMkLst>
        </pc:spChg>
        <pc:spChg chg="mod topLvl">
          <ac:chgData name="王 欣捷" userId="b965477fa0aef5e6" providerId="LiveId" clId="{6B25E3A0-8D13-427B-91C6-98F6CF017510}" dt="2021-04-20T12:48:05.109" v="149" actId="164"/>
          <ac:spMkLst>
            <pc:docMk/>
            <pc:sldMk cId="4223351651" sldId="1145"/>
            <ac:spMk id="14" creationId="{1601E740-D0DC-4278-B448-C255D1381288}"/>
          </ac:spMkLst>
        </pc:spChg>
        <pc:spChg chg="mod topLvl">
          <ac:chgData name="王 欣捷" userId="b965477fa0aef5e6" providerId="LiveId" clId="{6B25E3A0-8D13-427B-91C6-98F6CF017510}" dt="2021-04-20T12:48:05.109" v="149" actId="164"/>
          <ac:spMkLst>
            <pc:docMk/>
            <pc:sldMk cId="4223351651" sldId="1145"/>
            <ac:spMk id="15" creationId="{074FCEF3-4DD1-4C9F-9650-4B2BF1803365}"/>
          </ac:spMkLst>
        </pc:spChg>
        <pc:spChg chg="mod topLvl">
          <ac:chgData name="王 欣捷" userId="b965477fa0aef5e6" providerId="LiveId" clId="{6B25E3A0-8D13-427B-91C6-98F6CF017510}" dt="2021-04-20T12:48:05.109" v="149" actId="164"/>
          <ac:spMkLst>
            <pc:docMk/>
            <pc:sldMk cId="4223351651" sldId="1145"/>
            <ac:spMk id="16" creationId="{4299C181-FEE6-4891-8FD7-79576CD66585}"/>
          </ac:spMkLst>
        </pc:spChg>
        <pc:spChg chg="mod topLvl">
          <ac:chgData name="王 欣捷" userId="b965477fa0aef5e6" providerId="LiveId" clId="{6B25E3A0-8D13-427B-91C6-98F6CF017510}" dt="2021-04-20T12:48:05.109" v="149" actId="164"/>
          <ac:spMkLst>
            <pc:docMk/>
            <pc:sldMk cId="4223351651" sldId="1145"/>
            <ac:spMk id="17" creationId="{89DFD75C-137A-415A-9920-84B2F5E800B3}"/>
          </ac:spMkLst>
        </pc:spChg>
        <pc:spChg chg="mod topLvl">
          <ac:chgData name="王 欣捷" userId="b965477fa0aef5e6" providerId="LiveId" clId="{6B25E3A0-8D13-427B-91C6-98F6CF017510}" dt="2021-04-20T12:48:05.109" v="149" actId="164"/>
          <ac:spMkLst>
            <pc:docMk/>
            <pc:sldMk cId="4223351651" sldId="1145"/>
            <ac:spMk id="18" creationId="{4B5BAA2B-EAAE-416D-AD31-6729498DB2AF}"/>
          </ac:spMkLst>
        </pc:spChg>
        <pc:spChg chg="mod topLvl">
          <ac:chgData name="王 欣捷" userId="b965477fa0aef5e6" providerId="LiveId" clId="{6B25E3A0-8D13-427B-91C6-98F6CF017510}" dt="2021-04-20T12:48:05.109" v="149" actId="164"/>
          <ac:spMkLst>
            <pc:docMk/>
            <pc:sldMk cId="4223351651" sldId="1145"/>
            <ac:spMk id="19" creationId="{28235BFC-A33D-414E-A05E-26D817E775E1}"/>
          </ac:spMkLst>
        </pc:spChg>
        <pc:spChg chg="mod topLvl">
          <ac:chgData name="王 欣捷" userId="b965477fa0aef5e6" providerId="LiveId" clId="{6B25E3A0-8D13-427B-91C6-98F6CF017510}" dt="2021-04-20T12:48:05.109" v="149" actId="164"/>
          <ac:spMkLst>
            <pc:docMk/>
            <pc:sldMk cId="4223351651" sldId="1145"/>
            <ac:spMk id="20" creationId="{83A6CD15-C218-48A9-BFBF-F2346AEC935A}"/>
          </ac:spMkLst>
        </pc:spChg>
        <pc:spChg chg="mod topLvl">
          <ac:chgData name="王 欣捷" userId="b965477fa0aef5e6" providerId="LiveId" clId="{6B25E3A0-8D13-427B-91C6-98F6CF017510}" dt="2021-04-20T12:48:05.109" v="149" actId="164"/>
          <ac:spMkLst>
            <pc:docMk/>
            <pc:sldMk cId="4223351651" sldId="1145"/>
            <ac:spMk id="21" creationId="{3DD87448-6566-439B-B420-F93F7A5D9895}"/>
          </ac:spMkLst>
        </pc:spChg>
        <pc:spChg chg="mod topLvl">
          <ac:chgData name="王 欣捷" userId="b965477fa0aef5e6" providerId="LiveId" clId="{6B25E3A0-8D13-427B-91C6-98F6CF017510}" dt="2021-04-20T12:48:05.109" v="149" actId="164"/>
          <ac:spMkLst>
            <pc:docMk/>
            <pc:sldMk cId="4223351651" sldId="1145"/>
            <ac:spMk id="22" creationId="{0B33D86B-2204-451B-879B-07C5B8E48C3D}"/>
          </ac:spMkLst>
        </pc:spChg>
        <pc:spChg chg="mod topLvl">
          <ac:chgData name="王 欣捷" userId="b965477fa0aef5e6" providerId="LiveId" clId="{6B25E3A0-8D13-427B-91C6-98F6CF017510}" dt="2021-04-20T12:48:05.109" v="149" actId="164"/>
          <ac:spMkLst>
            <pc:docMk/>
            <pc:sldMk cId="4223351651" sldId="1145"/>
            <ac:spMk id="23" creationId="{EB9EDC62-77D7-406B-BDB2-F4562B890AA2}"/>
          </ac:spMkLst>
        </pc:spChg>
        <pc:spChg chg="mod topLvl">
          <ac:chgData name="王 欣捷" userId="b965477fa0aef5e6" providerId="LiveId" clId="{6B25E3A0-8D13-427B-91C6-98F6CF017510}" dt="2021-04-20T12:48:05.109" v="149" actId="164"/>
          <ac:spMkLst>
            <pc:docMk/>
            <pc:sldMk cId="4223351651" sldId="1145"/>
            <ac:spMk id="24" creationId="{4391258E-0648-49F5-BF97-A9685B52935F}"/>
          </ac:spMkLst>
        </pc:spChg>
        <pc:spChg chg="mod topLvl">
          <ac:chgData name="王 欣捷" userId="b965477fa0aef5e6" providerId="LiveId" clId="{6B25E3A0-8D13-427B-91C6-98F6CF017510}" dt="2021-04-20T12:48:05.109" v="149" actId="164"/>
          <ac:spMkLst>
            <pc:docMk/>
            <pc:sldMk cId="4223351651" sldId="1145"/>
            <ac:spMk id="25" creationId="{C81F25E7-0768-4586-B3F4-C5E9B958FEC1}"/>
          </ac:spMkLst>
        </pc:spChg>
        <pc:spChg chg="mod topLvl">
          <ac:chgData name="王 欣捷" userId="b965477fa0aef5e6" providerId="LiveId" clId="{6B25E3A0-8D13-427B-91C6-98F6CF017510}" dt="2021-04-20T12:48:10.053" v="150" actId="164"/>
          <ac:spMkLst>
            <pc:docMk/>
            <pc:sldMk cId="4223351651" sldId="1145"/>
            <ac:spMk id="26" creationId="{2F8CBA80-275E-4ED8-B958-10AB49D1300B}"/>
          </ac:spMkLst>
        </pc:spChg>
        <pc:spChg chg="mod topLvl">
          <ac:chgData name="王 欣捷" userId="b965477fa0aef5e6" providerId="LiveId" clId="{6B25E3A0-8D13-427B-91C6-98F6CF017510}" dt="2021-04-20T12:48:10.053" v="150" actId="164"/>
          <ac:spMkLst>
            <pc:docMk/>
            <pc:sldMk cId="4223351651" sldId="1145"/>
            <ac:spMk id="28" creationId="{A70D4044-6683-48F7-BFD6-239A48DED41A}"/>
          </ac:spMkLst>
        </pc:spChg>
        <pc:spChg chg="mod topLvl">
          <ac:chgData name="王 欣捷" userId="b965477fa0aef5e6" providerId="LiveId" clId="{6B25E3A0-8D13-427B-91C6-98F6CF017510}" dt="2021-04-20T12:48:10.053" v="150" actId="164"/>
          <ac:spMkLst>
            <pc:docMk/>
            <pc:sldMk cId="4223351651" sldId="1145"/>
            <ac:spMk id="29" creationId="{49CB8784-FB11-420E-98B6-068C1C31EC04}"/>
          </ac:spMkLst>
        </pc:spChg>
        <pc:spChg chg="mod topLvl">
          <ac:chgData name="王 欣捷" userId="b965477fa0aef5e6" providerId="LiveId" clId="{6B25E3A0-8D13-427B-91C6-98F6CF017510}" dt="2021-04-20T12:48:10.053" v="150" actId="164"/>
          <ac:spMkLst>
            <pc:docMk/>
            <pc:sldMk cId="4223351651" sldId="1145"/>
            <ac:spMk id="30" creationId="{ECBCB893-9A90-4356-950E-30F77A4638E1}"/>
          </ac:spMkLst>
        </pc:spChg>
        <pc:spChg chg="mod topLvl">
          <ac:chgData name="王 欣捷" userId="b965477fa0aef5e6" providerId="LiveId" clId="{6B25E3A0-8D13-427B-91C6-98F6CF017510}" dt="2021-04-20T12:48:10.053" v="150" actId="164"/>
          <ac:spMkLst>
            <pc:docMk/>
            <pc:sldMk cId="4223351651" sldId="1145"/>
            <ac:spMk id="31" creationId="{93395F97-8345-4C91-BB8A-D5425ADA485B}"/>
          </ac:spMkLst>
        </pc:spChg>
        <pc:spChg chg="mod topLvl">
          <ac:chgData name="王 欣捷" userId="b965477fa0aef5e6" providerId="LiveId" clId="{6B25E3A0-8D13-427B-91C6-98F6CF017510}" dt="2021-04-20T12:48:10.053" v="150" actId="164"/>
          <ac:spMkLst>
            <pc:docMk/>
            <pc:sldMk cId="4223351651" sldId="1145"/>
            <ac:spMk id="32" creationId="{21B36750-3BEF-415C-8AD4-B4186F44A04E}"/>
          </ac:spMkLst>
        </pc:spChg>
        <pc:spChg chg="mod">
          <ac:chgData name="王 欣捷" userId="b965477fa0aef5e6" providerId="LiveId" clId="{6B25E3A0-8D13-427B-91C6-98F6CF017510}" dt="2021-04-20T12:42:35.495" v="84" actId="1038"/>
          <ac:spMkLst>
            <pc:docMk/>
            <pc:sldMk cId="4223351651" sldId="1145"/>
            <ac:spMk id="34" creationId="{910D0C15-91D3-4F0F-BC71-1D82EE7E0D71}"/>
          </ac:spMkLst>
        </pc:spChg>
        <pc:spChg chg="mod">
          <ac:chgData name="王 欣捷" userId="b965477fa0aef5e6" providerId="LiveId" clId="{6B25E3A0-8D13-427B-91C6-98F6CF017510}" dt="2021-04-20T12:42:35.495" v="84" actId="1038"/>
          <ac:spMkLst>
            <pc:docMk/>
            <pc:sldMk cId="4223351651" sldId="1145"/>
            <ac:spMk id="35" creationId="{02885FF5-028D-4957-BDC2-ACD8EA779052}"/>
          </ac:spMkLst>
        </pc:spChg>
        <pc:spChg chg="mod">
          <ac:chgData name="王 欣捷" userId="b965477fa0aef5e6" providerId="LiveId" clId="{6B25E3A0-8D13-427B-91C6-98F6CF017510}" dt="2021-04-20T12:42:35.495" v="84" actId="1038"/>
          <ac:spMkLst>
            <pc:docMk/>
            <pc:sldMk cId="4223351651" sldId="1145"/>
            <ac:spMk id="36" creationId="{1EB74ED8-BBE0-4481-96F8-3871CEE2D1F0}"/>
          </ac:spMkLst>
        </pc:spChg>
        <pc:spChg chg="mod">
          <ac:chgData name="王 欣捷" userId="b965477fa0aef5e6" providerId="LiveId" clId="{6B25E3A0-8D13-427B-91C6-98F6CF017510}" dt="2021-04-20T12:42:35.495" v="84" actId="1038"/>
          <ac:spMkLst>
            <pc:docMk/>
            <pc:sldMk cId="4223351651" sldId="1145"/>
            <ac:spMk id="37" creationId="{68B1425C-3F91-46D2-A77A-C61FF4B077A5}"/>
          </ac:spMkLst>
        </pc:spChg>
        <pc:spChg chg="mod">
          <ac:chgData name="王 欣捷" userId="b965477fa0aef5e6" providerId="LiveId" clId="{6B25E3A0-8D13-427B-91C6-98F6CF017510}" dt="2021-04-20T12:42:35.495" v="84" actId="1038"/>
          <ac:spMkLst>
            <pc:docMk/>
            <pc:sldMk cId="4223351651" sldId="1145"/>
            <ac:spMk id="38" creationId="{A6551B8C-D806-4241-BC86-4C457BF207E6}"/>
          </ac:spMkLst>
        </pc:spChg>
        <pc:spChg chg="mod">
          <ac:chgData name="王 欣捷" userId="b965477fa0aef5e6" providerId="LiveId" clId="{6B25E3A0-8D13-427B-91C6-98F6CF017510}" dt="2021-04-20T12:42:35.495" v="84" actId="1038"/>
          <ac:spMkLst>
            <pc:docMk/>
            <pc:sldMk cId="4223351651" sldId="1145"/>
            <ac:spMk id="39" creationId="{0A9D0469-C42D-4B9B-BA83-5194847D01DE}"/>
          </ac:spMkLst>
        </pc:spChg>
        <pc:spChg chg="mod">
          <ac:chgData name="王 欣捷" userId="b965477fa0aef5e6" providerId="LiveId" clId="{6B25E3A0-8D13-427B-91C6-98F6CF017510}" dt="2021-04-20T12:42:35.495" v="84" actId="1038"/>
          <ac:spMkLst>
            <pc:docMk/>
            <pc:sldMk cId="4223351651" sldId="1145"/>
            <ac:spMk id="40" creationId="{110868F3-33DF-4813-822C-7E1843891711}"/>
          </ac:spMkLst>
        </pc:spChg>
        <pc:spChg chg="mod">
          <ac:chgData name="王 欣捷" userId="b965477fa0aef5e6" providerId="LiveId" clId="{6B25E3A0-8D13-427B-91C6-98F6CF017510}" dt="2021-04-20T12:42:35.495" v="84" actId="1038"/>
          <ac:spMkLst>
            <pc:docMk/>
            <pc:sldMk cId="4223351651" sldId="1145"/>
            <ac:spMk id="41" creationId="{ADDCCCC9-2050-4EEB-8BC5-B1BEC11FF7E0}"/>
          </ac:spMkLst>
        </pc:spChg>
        <pc:spChg chg="mod">
          <ac:chgData name="王 欣捷" userId="b965477fa0aef5e6" providerId="LiveId" clId="{6B25E3A0-8D13-427B-91C6-98F6CF017510}" dt="2021-04-20T12:42:35.495" v="84" actId="1038"/>
          <ac:spMkLst>
            <pc:docMk/>
            <pc:sldMk cId="4223351651" sldId="1145"/>
            <ac:spMk id="43" creationId="{1B97987A-6129-4B4D-9FB3-10D35C495DFF}"/>
          </ac:spMkLst>
        </pc:spChg>
        <pc:spChg chg="mod">
          <ac:chgData name="王 欣捷" userId="b965477fa0aef5e6" providerId="LiveId" clId="{6B25E3A0-8D13-427B-91C6-98F6CF017510}" dt="2021-04-20T12:42:35.495" v="84" actId="1038"/>
          <ac:spMkLst>
            <pc:docMk/>
            <pc:sldMk cId="4223351651" sldId="1145"/>
            <ac:spMk id="44" creationId="{CF1289E4-6462-419B-87DA-2BD3BF7DDD1C}"/>
          </ac:spMkLst>
        </pc:spChg>
        <pc:spChg chg="mod">
          <ac:chgData name="王 欣捷" userId="b965477fa0aef5e6" providerId="LiveId" clId="{6B25E3A0-8D13-427B-91C6-98F6CF017510}" dt="2021-04-20T12:42:35.495" v="84" actId="1038"/>
          <ac:spMkLst>
            <pc:docMk/>
            <pc:sldMk cId="4223351651" sldId="1145"/>
            <ac:spMk id="45" creationId="{15B935A2-58CC-4F49-AE5B-41847BA69474}"/>
          </ac:spMkLst>
        </pc:spChg>
        <pc:spChg chg="mod">
          <ac:chgData name="王 欣捷" userId="b965477fa0aef5e6" providerId="LiveId" clId="{6B25E3A0-8D13-427B-91C6-98F6CF017510}" dt="2021-04-20T12:42:35.495" v="84" actId="1038"/>
          <ac:spMkLst>
            <pc:docMk/>
            <pc:sldMk cId="4223351651" sldId="1145"/>
            <ac:spMk id="46" creationId="{05BA7A1B-54EB-4112-B62C-39E3F30E18FC}"/>
          </ac:spMkLst>
        </pc:spChg>
        <pc:spChg chg="mod">
          <ac:chgData name="王 欣捷" userId="b965477fa0aef5e6" providerId="LiveId" clId="{6B25E3A0-8D13-427B-91C6-98F6CF017510}" dt="2021-04-20T12:42:35.495" v="84" actId="1038"/>
          <ac:spMkLst>
            <pc:docMk/>
            <pc:sldMk cId="4223351651" sldId="1145"/>
            <ac:spMk id="47" creationId="{8E0A8E59-8B36-4E3C-8949-C4843097AA99}"/>
          </ac:spMkLst>
        </pc:spChg>
        <pc:spChg chg="mod">
          <ac:chgData name="王 欣捷" userId="b965477fa0aef5e6" providerId="LiveId" clId="{6B25E3A0-8D13-427B-91C6-98F6CF017510}" dt="2021-04-20T12:42:35.495" v="84" actId="1038"/>
          <ac:spMkLst>
            <pc:docMk/>
            <pc:sldMk cId="4223351651" sldId="1145"/>
            <ac:spMk id="49" creationId="{AF68A049-04CC-4460-9D68-9572F39A5C01}"/>
          </ac:spMkLst>
        </pc:spChg>
        <pc:spChg chg="mod">
          <ac:chgData name="王 欣捷" userId="b965477fa0aef5e6" providerId="LiveId" clId="{6B25E3A0-8D13-427B-91C6-98F6CF017510}" dt="2021-04-20T12:42:35.495" v="84" actId="1038"/>
          <ac:spMkLst>
            <pc:docMk/>
            <pc:sldMk cId="4223351651" sldId="1145"/>
            <ac:spMk id="50" creationId="{EA0EB2A3-32D9-460E-BAC6-8C5569E1D771}"/>
          </ac:spMkLst>
        </pc:spChg>
        <pc:spChg chg="mod">
          <ac:chgData name="王 欣捷" userId="b965477fa0aef5e6" providerId="LiveId" clId="{6B25E3A0-8D13-427B-91C6-98F6CF017510}" dt="2021-04-20T12:42:35.495" v="84" actId="1038"/>
          <ac:spMkLst>
            <pc:docMk/>
            <pc:sldMk cId="4223351651" sldId="1145"/>
            <ac:spMk id="51" creationId="{CE2022A0-9309-4815-ADF6-829A62898068}"/>
          </ac:spMkLst>
        </pc:spChg>
        <pc:spChg chg="mod">
          <ac:chgData name="王 欣捷" userId="b965477fa0aef5e6" providerId="LiveId" clId="{6B25E3A0-8D13-427B-91C6-98F6CF017510}" dt="2021-04-20T12:42:35.495" v="84" actId="1038"/>
          <ac:spMkLst>
            <pc:docMk/>
            <pc:sldMk cId="4223351651" sldId="1145"/>
            <ac:spMk id="52" creationId="{7725A59C-D740-4DA7-82E9-DE1915EE40FF}"/>
          </ac:spMkLst>
        </pc:spChg>
        <pc:spChg chg="mod">
          <ac:chgData name="王 欣捷" userId="b965477fa0aef5e6" providerId="LiveId" clId="{6B25E3A0-8D13-427B-91C6-98F6CF017510}" dt="2021-04-20T12:42:35.495" v="84" actId="1038"/>
          <ac:spMkLst>
            <pc:docMk/>
            <pc:sldMk cId="4223351651" sldId="1145"/>
            <ac:spMk id="53" creationId="{9560F8A9-48FA-4595-BD4A-9F6E8CDDE0B0}"/>
          </ac:spMkLst>
        </pc:spChg>
        <pc:spChg chg="mod">
          <ac:chgData name="王 欣捷" userId="b965477fa0aef5e6" providerId="LiveId" clId="{6B25E3A0-8D13-427B-91C6-98F6CF017510}" dt="2021-04-20T12:40:53.706" v="62" actId="1076"/>
          <ac:spMkLst>
            <pc:docMk/>
            <pc:sldMk cId="4223351651" sldId="1145"/>
            <ac:spMk id="19459" creationId="{84804259-279B-4FCA-B6AC-D01533EDF1EA}"/>
          </ac:spMkLst>
        </pc:spChg>
        <pc:grpChg chg="add mod">
          <ac:chgData name="王 欣捷" userId="b965477fa0aef5e6" providerId="LiveId" clId="{6B25E3A0-8D13-427B-91C6-98F6CF017510}" dt="2021-04-20T12:47:21.499" v="143" actId="164"/>
          <ac:grpSpMkLst>
            <pc:docMk/>
            <pc:sldMk cId="4223351651" sldId="1145"/>
            <ac:grpSpMk id="2" creationId="{D00D2C4C-5FCE-478B-AB41-63D1D3084235}"/>
          </ac:grpSpMkLst>
        </pc:grpChg>
        <pc:grpChg chg="add mod">
          <ac:chgData name="王 欣捷" userId="b965477fa0aef5e6" providerId="LiveId" clId="{6B25E3A0-8D13-427B-91C6-98F6CF017510}" dt="2021-04-20T12:47:49.891" v="147" actId="164"/>
          <ac:grpSpMkLst>
            <pc:docMk/>
            <pc:sldMk cId="4223351651" sldId="1145"/>
            <ac:grpSpMk id="3" creationId="{430113AB-2ED3-4B16-A886-67D9FCC715CF}"/>
          </ac:grpSpMkLst>
        </pc:grpChg>
        <pc:grpChg chg="add mod">
          <ac:chgData name="王 欣捷" userId="b965477fa0aef5e6" providerId="LiveId" clId="{6B25E3A0-8D13-427B-91C6-98F6CF017510}" dt="2021-04-20T12:48:05.109" v="149" actId="164"/>
          <ac:grpSpMkLst>
            <pc:docMk/>
            <pc:sldMk cId="4223351651" sldId="1145"/>
            <ac:grpSpMk id="4" creationId="{3D7B2E2C-1184-4D6A-8746-1A24685A1412}"/>
          </ac:grpSpMkLst>
        </pc:grpChg>
        <pc:grpChg chg="add mod">
          <ac:chgData name="王 欣捷" userId="b965477fa0aef5e6" providerId="LiveId" clId="{6B25E3A0-8D13-427B-91C6-98F6CF017510}" dt="2021-04-20T12:42:35.495" v="84" actId="1038"/>
          <ac:grpSpMkLst>
            <pc:docMk/>
            <pc:sldMk cId="4223351651" sldId="1145"/>
            <ac:grpSpMk id="5" creationId="{201AC808-CBC9-46FA-949C-4E98A0EAEEA2}"/>
          </ac:grpSpMkLst>
        </pc:grpChg>
        <pc:grpChg chg="add del mod">
          <ac:chgData name="王 欣捷" userId="b965477fa0aef5e6" providerId="LiveId" clId="{6B25E3A0-8D13-427B-91C6-98F6CF017510}" dt="2021-04-20T12:47:59.453" v="148" actId="165"/>
          <ac:grpSpMkLst>
            <pc:docMk/>
            <pc:sldMk cId="4223351651" sldId="1145"/>
            <ac:grpSpMk id="10" creationId="{55031842-C23E-4D7E-A75F-2723FF9AF09C}"/>
          </ac:grpSpMkLst>
        </pc:grpChg>
        <pc:grpChg chg="add del mod">
          <ac:chgData name="王 欣捷" userId="b965477fa0aef5e6" providerId="LiveId" clId="{6B25E3A0-8D13-427B-91C6-98F6CF017510}" dt="2021-04-20T12:46:58.099" v="137" actId="165"/>
          <ac:grpSpMkLst>
            <pc:docMk/>
            <pc:sldMk cId="4223351651" sldId="1145"/>
            <ac:grpSpMk id="27" creationId="{1F598C29-5966-470C-B199-C86FD3AFFEC9}"/>
          </ac:grpSpMkLst>
        </pc:grpChg>
        <pc:grpChg chg="add mod">
          <ac:chgData name="王 欣捷" userId="b965477fa0aef5e6" providerId="LiveId" clId="{6B25E3A0-8D13-427B-91C6-98F6CF017510}" dt="2021-04-20T12:42:35.495" v="84" actId="1038"/>
          <ac:grpSpMkLst>
            <pc:docMk/>
            <pc:sldMk cId="4223351651" sldId="1145"/>
            <ac:grpSpMk id="33" creationId="{26E11089-A7E8-40F1-86DF-EF8BEAB98CFC}"/>
          </ac:grpSpMkLst>
        </pc:grpChg>
        <pc:grpChg chg="add mod">
          <ac:chgData name="王 欣捷" userId="b965477fa0aef5e6" providerId="LiveId" clId="{6B25E3A0-8D13-427B-91C6-98F6CF017510}" dt="2021-04-20T12:42:35.495" v="84" actId="1038"/>
          <ac:grpSpMkLst>
            <pc:docMk/>
            <pc:sldMk cId="4223351651" sldId="1145"/>
            <ac:grpSpMk id="42" creationId="{8F19FD9C-0008-4930-8147-8A22368EE1A5}"/>
          </ac:grpSpMkLst>
        </pc:grpChg>
        <pc:grpChg chg="add mod">
          <ac:chgData name="王 欣捷" userId="b965477fa0aef5e6" providerId="LiveId" clId="{6B25E3A0-8D13-427B-91C6-98F6CF017510}" dt="2021-04-20T12:42:35.495" v="84" actId="1038"/>
          <ac:grpSpMkLst>
            <pc:docMk/>
            <pc:sldMk cId="4223351651" sldId="1145"/>
            <ac:grpSpMk id="48" creationId="{85F8E78A-CA89-40C8-85DC-ECC329921623}"/>
          </ac:grpSpMkLst>
        </pc:grpChg>
        <pc:grpChg chg="add mod">
          <ac:chgData name="王 欣捷" userId="b965477fa0aef5e6" providerId="LiveId" clId="{6B25E3A0-8D13-427B-91C6-98F6CF017510}" dt="2021-04-20T12:48:10.053" v="150" actId="164"/>
          <ac:grpSpMkLst>
            <pc:docMk/>
            <pc:sldMk cId="4223351651" sldId="1145"/>
            <ac:grpSpMk id="54" creationId="{37306968-F8D9-4E49-9070-0952C1E300B8}"/>
          </ac:grpSpMkLst>
        </pc:grpChg>
        <pc:graphicFrameChg chg="del">
          <ac:chgData name="王 欣捷" userId="b965477fa0aef5e6" providerId="LiveId" clId="{6B25E3A0-8D13-427B-91C6-98F6CF017510}" dt="2021-04-20T12:40:56.825" v="63" actId="478"/>
          <ac:graphicFrameMkLst>
            <pc:docMk/>
            <pc:sldMk cId="4223351651" sldId="1145"/>
            <ac:graphicFrameMk id="12" creationId="{392FF57F-B253-4DAC-BFB1-4445AAB528F9}"/>
          </ac:graphicFrameMkLst>
        </pc:graphicFrameChg>
      </pc:sldChg>
      <pc:sldChg chg="del">
        <pc:chgData name="王 欣捷" userId="b965477fa0aef5e6" providerId="LiveId" clId="{6B25E3A0-8D13-427B-91C6-98F6CF017510}" dt="2021-04-20T12:45:30.807" v="127" actId="47"/>
        <pc:sldMkLst>
          <pc:docMk/>
          <pc:sldMk cId="1246412149" sldId="1146"/>
        </pc:sldMkLst>
      </pc:sldChg>
      <pc:sldChg chg="del">
        <pc:chgData name="王 欣捷" userId="b965477fa0aef5e6" providerId="LiveId" clId="{6B25E3A0-8D13-427B-91C6-98F6CF017510}" dt="2021-04-20T12:45:30.807" v="127" actId="47"/>
        <pc:sldMkLst>
          <pc:docMk/>
          <pc:sldMk cId="1563518926" sldId="1147"/>
        </pc:sldMkLst>
      </pc:sldChg>
      <pc:sldChg chg="del">
        <pc:chgData name="王 欣捷" userId="b965477fa0aef5e6" providerId="LiveId" clId="{6B25E3A0-8D13-427B-91C6-98F6CF017510}" dt="2021-04-20T12:45:30.807" v="127" actId="47"/>
        <pc:sldMkLst>
          <pc:docMk/>
          <pc:sldMk cId="3006853834" sldId="1148"/>
        </pc:sldMkLst>
      </pc:sldChg>
      <pc:sldChg chg="del">
        <pc:chgData name="王 欣捷" userId="b965477fa0aef5e6" providerId="LiveId" clId="{6B25E3A0-8D13-427B-91C6-98F6CF017510}" dt="2021-04-20T12:45:30.807" v="127" actId="47"/>
        <pc:sldMkLst>
          <pc:docMk/>
          <pc:sldMk cId="2869246556" sldId="1149"/>
        </pc:sldMkLst>
      </pc:sldChg>
      <pc:sldChg chg="del">
        <pc:chgData name="王 欣捷" userId="b965477fa0aef5e6" providerId="LiveId" clId="{6B25E3A0-8D13-427B-91C6-98F6CF017510}" dt="2021-04-20T12:45:30.807" v="127" actId="47"/>
        <pc:sldMkLst>
          <pc:docMk/>
          <pc:sldMk cId="500657596" sldId="1150"/>
        </pc:sldMkLst>
      </pc:sldChg>
      <pc:sldChg chg="addSp delSp modSp mod modAnim">
        <pc:chgData name="王 欣捷" userId="b965477fa0aef5e6" providerId="LiveId" clId="{6B25E3A0-8D13-427B-91C6-98F6CF017510}" dt="2021-04-20T12:46:20.433" v="136" actId="165"/>
        <pc:sldMkLst>
          <pc:docMk/>
          <pc:sldMk cId="3962178428" sldId="1151"/>
        </pc:sldMkLst>
        <pc:spChg chg="mod topLvl">
          <ac:chgData name="王 欣捷" userId="b965477fa0aef5e6" providerId="LiveId" clId="{6B25E3A0-8D13-427B-91C6-98F6CF017510}" dt="2021-04-20T12:46:20.433" v="136" actId="165"/>
          <ac:spMkLst>
            <pc:docMk/>
            <pc:sldMk cId="3962178428" sldId="1151"/>
            <ac:spMk id="6" creationId="{F556C620-7642-4DFF-A7FE-0E4E9C9BC2F2}"/>
          </ac:spMkLst>
        </pc:spChg>
        <pc:spChg chg="mod topLvl">
          <ac:chgData name="王 欣捷" userId="b965477fa0aef5e6" providerId="LiveId" clId="{6B25E3A0-8D13-427B-91C6-98F6CF017510}" dt="2021-04-20T12:46:20.433" v="136" actId="165"/>
          <ac:spMkLst>
            <pc:docMk/>
            <pc:sldMk cId="3962178428" sldId="1151"/>
            <ac:spMk id="8" creationId="{364C5D8F-AA30-461F-9D3A-49CC16CC26F5}"/>
          </ac:spMkLst>
        </pc:spChg>
        <pc:spChg chg="mod topLvl">
          <ac:chgData name="王 欣捷" userId="b965477fa0aef5e6" providerId="LiveId" clId="{6B25E3A0-8D13-427B-91C6-98F6CF017510}" dt="2021-04-20T12:46:20.433" v="136" actId="165"/>
          <ac:spMkLst>
            <pc:docMk/>
            <pc:sldMk cId="3962178428" sldId="1151"/>
            <ac:spMk id="9" creationId="{92B4D63B-37A2-43F7-BABD-9C2742A1F319}"/>
          </ac:spMkLst>
        </pc:spChg>
        <pc:spChg chg="mod topLvl">
          <ac:chgData name="王 欣捷" userId="b965477fa0aef5e6" providerId="LiveId" clId="{6B25E3A0-8D13-427B-91C6-98F6CF017510}" dt="2021-04-20T12:46:20.433" v="136" actId="165"/>
          <ac:spMkLst>
            <pc:docMk/>
            <pc:sldMk cId="3962178428" sldId="1151"/>
            <ac:spMk id="10" creationId="{B7AD20A9-0206-4A68-AD22-7D58E22DE5A2}"/>
          </ac:spMkLst>
        </pc:spChg>
        <pc:spChg chg="mod topLvl">
          <ac:chgData name="王 欣捷" userId="b965477fa0aef5e6" providerId="LiveId" clId="{6B25E3A0-8D13-427B-91C6-98F6CF017510}" dt="2021-04-20T12:46:20.433" v="136" actId="165"/>
          <ac:spMkLst>
            <pc:docMk/>
            <pc:sldMk cId="3962178428" sldId="1151"/>
            <ac:spMk id="11" creationId="{38BB3EFE-80CA-4A7E-82C7-8A556064D797}"/>
          </ac:spMkLst>
        </pc:spChg>
        <pc:spChg chg="mod topLvl">
          <ac:chgData name="王 欣捷" userId="b965477fa0aef5e6" providerId="LiveId" clId="{6B25E3A0-8D13-427B-91C6-98F6CF017510}" dt="2021-04-20T12:46:20.433" v="136" actId="165"/>
          <ac:spMkLst>
            <pc:docMk/>
            <pc:sldMk cId="3962178428" sldId="1151"/>
            <ac:spMk id="12" creationId="{3B6F6461-53C0-4EC4-86F5-D684E16025DA}"/>
          </ac:spMkLst>
        </pc:spChg>
        <pc:spChg chg="mod topLvl">
          <ac:chgData name="王 欣捷" userId="b965477fa0aef5e6" providerId="LiveId" clId="{6B25E3A0-8D13-427B-91C6-98F6CF017510}" dt="2021-04-20T12:46:20.433" v="136" actId="165"/>
          <ac:spMkLst>
            <pc:docMk/>
            <pc:sldMk cId="3962178428" sldId="1151"/>
            <ac:spMk id="13" creationId="{6EF7C43E-B1D5-4C08-8E97-64E5CECF4D21}"/>
          </ac:spMkLst>
        </pc:spChg>
        <pc:spChg chg="mod topLvl">
          <ac:chgData name="王 欣捷" userId="b965477fa0aef5e6" providerId="LiveId" clId="{6B25E3A0-8D13-427B-91C6-98F6CF017510}" dt="2021-04-20T12:46:20.433" v="136" actId="165"/>
          <ac:spMkLst>
            <pc:docMk/>
            <pc:sldMk cId="3962178428" sldId="1151"/>
            <ac:spMk id="14" creationId="{8DAE8AEB-336F-42A2-A229-25E6EC6686AD}"/>
          </ac:spMkLst>
        </pc:spChg>
        <pc:spChg chg="mod topLvl">
          <ac:chgData name="王 欣捷" userId="b965477fa0aef5e6" providerId="LiveId" clId="{6B25E3A0-8D13-427B-91C6-98F6CF017510}" dt="2021-04-20T12:46:20.433" v="136" actId="165"/>
          <ac:spMkLst>
            <pc:docMk/>
            <pc:sldMk cId="3962178428" sldId="1151"/>
            <ac:spMk id="15" creationId="{5C78F57F-FD4A-4203-A4F7-73BDEDD04809}"/>
          </ac:spMkLst>
        </pc:spChg>
        <pc:spChg chg="mod topLvl">
          <ac:chgData name="王 欣捷" userId="b965477fa0aef5e6" providerId="LiveId" clId="{6B25E3A0-8D13-427B-91C6-98F6CF017510}" dt="2021-04-20T12:46:20.433" v="136" actId="165"/>
          <ac:spMkLst>
            <pc:docMk/>
            <pc:sldMk cId="3962178428" sldId="1151"/>
            <ac:spMk id="16" creationId="{F9082716-0824-413A-89E4-DBD1D0E35D8F}"/>
          </ac:spMkLst>
        </pc:spChg>
        <pc:spChg chg="mod topLvl">
          <ac:chgData name="王 欣捷" userId="b965477fa0aef5e6" providerId="LiveId" clId="{6B25E3A0-8D13-427B-91C6-98F6CF017510}" dt="2021-04-20T12:46:20.433" v="136" actId="165"/>
          <ac:spMkLst>
            <pc:docMk/>
            <pc:sldMk cId="3962178428" sldId="1151"/>
            <ac:spMk id="17" creationId="{2CBFE379-8989-4EE0-9D14-F47948269EA6}"/>
          </ac:spMkLst>
        </pc:spChg>
        <pc:spChg chg="mod topLvl">
          <ac:chgData name="王 欣捷" userId="b965477fa0aef5e6" providerId="LiveId" clId="{6B25E3A0-8D13-427B-91C6-98F6CF017510}" dt="2021-04-20T12:46:20.433" v="136" actId="165"/>
          <ac:spMkLst>
            <pc:docMk/>
            <pc:sldMk cId="3962178428" sldId="1151"/>
            <ac:spMk id="18" creationId="{1EB102D9-B2F9-461F-ACB4-58CBB2D0BE34}"/>
          </ac:spMkLst>
        </pc:spChg>
        <pc:spChg chg="mod topLvl">
          <ac:chgData name="王 欣捷" userId="b965477fa0aef5e6" providerId="LiveId" clId="{6B25E3A0-8D13-427B-91C6-98F6CF017510}" dt="2021-04-20T12:46:20.433" v="136" actId="165"/>
          <ac:spMkLst>
            <pc:docMk/>
            <pc:sldMk cId="3962178428" sldId="1151"/>
            <ac:spMk id="19" creationId="{78EF777D-67B1-4995-A2F8-010B559AAAC0}"/>
          </ac:spMkLst>
        </pc:spChg>
        <pc:spChg chg="mod topLvl">
          <ac:chgData name="王 欣捷" userId="b965477fa0aef5e6" providerId="LiveId" clId="{6B25E3A0-8D13-427B-91C6-98F6CF017510}" dt="2021-04-20T12:46:20.433" v="136" actId="165"/>
          <ac:spMkLst>
            <pc:docMk/>
            <pc:sldMk cId="3962178428" sldId="1151"/>
            <ac:spMk id="20" creationId="{23291D87-5209-40A3-A623-7CAFC5A73A19}"/>
          </ac:spMkLst>
        </pc:spChg>
        <pc:spChg chg="mod topLvl">
          <ac:chgData name="王 欣捷" userId="b965477fa0aef5e6" providerId="LiveId" clId="{6B25E3A0-8D13-427B-91C6-98F6CF017510}" dt="2021-04-20T12:46:20.433" v="136" actId="165"/>
          <ac:spMkLst>
            <pc:docMk/>
            <pc:sldMk cId="3962178428" sldId="1151"/>
            <ac:spMk id="21" creationId="{AA834F10-9185-40F6-9235-50708B087794}"/>
          </ac:spMkLst>
        </pc:spChg>
        <pc:spChg chg="mod topLvl">
          <ac:chgData name="王 欣捷" userId="b965477fa0aef5e6" providerId="LiveId" clId="{6B25E3A0-8D13-427B-91C6-98F6CF017510}" dt="2021-04-20T12:46:20.433" v="136" actId="165"/>
          <ac:spMkLst>
            <pc:docMk/>
            <pc:sldMk cId="3962178428" sldId="1151"/>
            <ac:spMk id="22" creationId="{1C2B8D77-C112-461D-9F6E-581F768985AB}"/>
          </ac:spMkLst>
        </pc:spChg>
        <pc:spChg chg="mod topLvl">
          <ac:chgData name="王 欣捷" userId="b965477fa0aef5e6" providerId="LiveId" clId="{6B25E3A0-8D13-427B-91C6-98F6CF017510}" dt="2021-04-20T12:46:20.433" v="136" actId="165"/>
          <ac:spMkLst>
            <pc:docMk/>
            <pc:sldMk cId="3962178428" sldId="1151"/>
            <ac:spMk id="23" creationId="{08105F0B-A4AF-4AEF-B457-D21298FABCD5}"/>
          </ac:spMkLst>
        </pc:spChg>
        <pc:spChg chg="mod topLvl">
          <ac:chgData name="王 欣捷" userId="b965477fa0aef5e6" providerId="LiveId" clId="{6B25E3A0-8D13-427B-91C6-98F6CF017510}" dt="2021-04-20T12:46:20.433" v="136" actId="165"/>
          <ac:spMkLst>
            <pc:docMk/>
            <pc:sldMk cId="3962178428" sldId="1151"/>
            <ac:spMk id="24" creationId="{F2ACD645-EFCA-4EEB-81D0-0B9DFFD4D9EE}"/>
          </ac:spMkLst>
        </pc:spChg>
        <pc:spChg chg="mod topLvl">
          <ac:chgData name="王 欣捷" userId="b965477fa0aef5e6" providerId="LiveId" clId="{6B25E3A0-8D13-427B-91C6-98F6CF017510}" dt="2021-04-20T12:46:20.433" v="136" actId="165"/>
          <ac:spMkLst>
            <pc:docMk/>
            <pc:sldMk cId="3962178428" sldId="1151"/>
            <ac:spMk id="25" creationId="{0798F7E3-BBBF-4C75-A163-D84F8D662B3E}"/>
          </ac:spMkLst>
        </pc:spChg>
        <pc:spChg chg="mod">
          <ac:chgData name="王 欣捷" userId="b965477fa0aef5e6" providerId="LiveId" clId="{6B25E3A0-8D13-427B-91C6-98F6CF017510}" dt="2021-04-20T12:44:38.611" v="122" actId="1036"/>
          <ac:spMkLst>
            <pc:docMk/>
            <pc:sldMk cId="3962178428" sldId="1151"/>
            <ac:spMk id="27" creationId="{85B72F7E-D8EF-4A08-9E7E-DDF7A08F5758}"/>
          </ac:spMkLst>
        </pc:spChg>
        <pc:spChg chg="mod">
          <ac:chgData name="王 欣捷" userId="b965477fa0aef5e6" providerId="LiveId" clId="{6B25E3A0-8D13-427B-91C6-98F6CF017510}" dt="2021-04-20T12:44:38.611" v="122" actId="1036"/>
          <ac:spMkLst>
            <pc:docMk/>
            <pc:sldMk cId="3962178428" sldId="1151"/>
            <ac:spMk id="28" creationId="{733090CD-C4CC-49B3-9A0D-71B51DEAE126}"/>
          </ac:spMkLst>
        </pc:spChg>
        <pc:spChg chg="mod">
          <ac:chgData name="王 欣捷" userId="b965477fa0aef5e6" providerId="LiveId" clId="{6B25E3A0-8D13-427B-91C6-98F6CF017510}" dt="2021-04-20T12:44:38.611" v="122" actId="1036"/>
          <ac:spMkLst>
            <pc:docMk/>
            <pc:sldMk cId="3962178428" sldId="1151"/>
            <ac:spMk id="29" creationId="{F8ACD87B-61F1-4712-86DE-60F3161AF0F0}"/>
          </ac:spMkLst>
        </pc:spChg>
        <pc:spChg chg="mod">
          <ac:chgData name="王 欣捷" userId="b965477fa0aef5e6" providerId="LiveId" clId="{6B25E3A0-8D13-427B-91C6-98F6CF017510}" dt="2021-04-20T12:44:38.611" v="122" actId="1036"/>
          <ac:spMkLst>
            <pc:docMk/>
            <pc:sldMk cId="3962178428" sldId="1151"/>
            <ac:spMk id="30" creationId="{6D90D3A7-BE94-4C64-AC65-C110BFA1E303}"/>
          </ac:spMkLst>
        </pc:spChg>
        <pc:spChg chg="mod">
          <ac:chgData name="王 欣捷" userId="b965477fa0aef5e6" providerId="LiveId" clId="{6B25E3A0-8D13-427B-91C6-98F6CF017510}" dt="2021-04-20T12:44:38.611" v="122" actId="1036"/>
          <ac:spMkLst>
            <pc:docMk/>
            <pc:sldMk cId="3962178428" sldId="1151"/>
            <ac:spMk id="31" creationId="{49E9A198-0E68-4332-8F15-DA891EA8AE53}"/>
          </ac:spMkLst>
        </pc:spChg>
        <pc:spChg chg="mod">
          <ac:chgData name="王 欣捷" userId="b965477fa0aef5e6" providerId="LiveId" clId="{6B25E3A0-8D13-427B-91C6-98F6CF017510}" dt="2021-04-20T12:44:38.611" v="122" actId="1036"/>
          <ac:spMkLst>
            <pc:docMk/>
            <pc:sldMk cId="3962178428" sldId="1151"/>
            <ac:spMk id="33" creationId="{A5F44F6A-89A5-4C3C-82DF-17B8F436CF8A}"/>
          </ac:spMkLst>
        </pc:spChg>
        <pc:spChg chg="mod">
          <ac:chgData name="王 欣捷" userId="b965477fa0aef5e6" providerId="LiveId" clId="{6B25E3A0-8D13-427B-91C6-98F6CF017510}" dt="2021-04-20T12:44:38.611" v="122" actId="1036"/>
          <ac:spMkLst>
            <pc:docMk/>
            <pc:sldMk cId="3962178428" sldId="1151"/>
            <ac:spMk id="34" creationId="{FD47502E-D26B-4306-88C3-A62711532CC8}"/>
          </ac:spMkLst>
        </pc:spChg>
        <pc:spChg chg="mod">
          <ac:chgData name="王 欣捷" userId="b965477fa0aef5e6" providerId="LiveId" clId="{6B25E3A0-8D13-427B-91C6-98F6CF017510}" dt="2021-04-20T12:44:38.611" v="122" actId="1036"/>
          <ac:spMkLst>
            <pc:docMk/>
            <pc:sldMk cId="3962178428" sldId="1151"/>
            <ac:spMk id="35" creationId="{4797C87D-E9C8-4275-8D36-78CBF29E12CB}"/>
          </ac:spMkLst>
        </pc:spChg>
        <pc:spChg chg="mod">
          <ac:chgData name="王 欣捷" userId="b965477fa0aef5e6" providerId="LiveId" clId="{6B25E3A0-8D13-427B-91C6-98F6CF017510}" dt="2021-04-20T12:44:38.611" v="122" actId="1036"/>
          <ac:spMkLst>
            <pc:docMk/>
            <pc:sldMk cId="3962178428" sldId="1151"/>
            <ac:spMk id="36" creationId="{E4AADAB4-87A5-468B-812F-2076F9EEA5F2}"/>
          </ac:spMkLst>
        </pc:spChg>
        <pc:spChg chg="mod">
          <ac:chgData name="王 欣捷" userId="b965477fa0aef5e6" providerId="LiveId" clId="{6B25E3A0-8D13-427B-91C6-98F6CF017510}" dt="2021-04-20T12:44:38.611" v="122" actId="1036"/>
          <ac:spMkLst>
            <pc:docMk/>
            <pc:sldMk cId="3962178428" sldId="1151"/>
            <ac:spMk id="37" creationId="{6BA8FA4F-DB5B-4C8C-8A39-E2FCAD675675}"/>
          </ac:spMkLst>
        </pc:spChg>
        <pc:spChg chg="mod">
          <ac:chgData name="王 欣捷" userId="b965477fa0aef5e6" providerId="LiveId" clId="{6B25E3A0-8D13-427B-91C6-98F6CF017510}" dt="2021-04-20T12:44:38.611" v="122" actId="1036"/>
          <ac:spMkLst>
            <pc:docMk/>
            <pc:sldMk cId="3962178428" sldId="1151"/>
            <ac:spMk id="38" creationId="{DF8F8D86-7937-4BA2-871C-E53E4CE3EE22}"/>
          </ac:spMkLst>
        </pc:spChg>
        <pc:spChg chg="mod">
          <ac:chgData name="王 欣捷" userId="b965477fa0aef5e6" providerId="LiveId" clId="{6B25E3A0-8D13-427B-91C6-98F6CF017510}" dt="2021-04-20T12:44:38.611" v="122" actId="1036"/>
          <ac:spMkLst>
            <pc:docMk/>
            <pc:sldMk cId="3962178428" sldId="1151"/>
            <ac:spMk id="40" creationId="{CAC66CA3-069A-4709-B317-433092EAEFE0}"/>
          </ac:spMkLst>
        </pc:spChg>
        <pc:spChg chg="mod">
          <ac:chgData name="王 欣捷" userId="b965477fa0aef5e6" providerId="LiveId" clId="{6B25E3A0-8D13-427B-91C6-98F6CF017510}" dt="2021-04-20T12:44:38.611" v="122" actId="1036"/>
          <ac:spMkLst>
            <pc:docMk/>
            <pc:sldMk cId="3962178428" sldId="1151"/>
            <ac:spMk id="41" creationId="{51936E15-8EB8-4C58-9D38-4B07FA7C75BF}"/>
          </ac:spMkLst>
        </pc:spChg>
        <pc:spChg chg="mod">
          <ac:chgData name="王 欣捷" userId="b965477fa0aef5e6" providerId="LiveId" clId="{6B25E3A0-8D13-427B-91C6-98F6CF017510}" dt="2021-04-20T12:44:38.611" v="122" actId="1036"/>
          <ac:spMkLst>
            <pc:docMk/>
            <pc:sldMk cId="3962178428" sldId="1151"/>
            <ac:spMk id="42" creationId="{5A070B85-A79C-49F4-AC10-4A2D8B66BA99}"/>
          </ac:spMkLst>
        </pc:spChg>
        <pc:spChg chg="mod">
          <ac:chgData name="王 欣捷" userId="b965477fa0aef5e6" providerId="LiveId" clId="{6B25E3A0-8D13-427B-91C6-98F6CF017510}" dt="2021-04-20T12:44:38.611" v="122" actId="1036"/>
          <ac:spMkLst>
            <pc:docMk/>
            <pc:sldMk cId="3962178428" sldId="1151"/>
            <ac:spMk id="43" creationId="{A5321B99-D029-4A28-A4E4-33F91D1F0D4E}"/>
          </ac:spMkLst>
        </pc:spChg>
        <pc:spChg chg="mod">
          <ac:chgData name="王 欣捷" userId="b965477fa0aef5e6" providerId="LiveId" clId="{6B25E3A0-8D13-427B-91C6-98F6CF017510}" dt="2021-04-20T12:44:38.611" v="122" actId="1036"/>
          <ac:spMkLst>
            <pc:docMk/>
            <pc:sldMk cId="3962178428" sldId="1151"/>
            <ac:spMk id="44" creationId="{CD50304E-EC65-4F83-A0B8-7DA6FDDDC749}"/>
          </ac:spMkLst>
        </pc:spChg>
        <pc:spChg chg="mod">
          <ac:chgData name="王 欣捷" userId="b965477fa0aef5e6" providerId="LiveId" clId="{6B25E3A0-8D13-427B-91C6-98F6CF017510}" dt="2021-04-20T12:44:38.611" v="122" actId="1036"/>
          <ac:spMkLst>
            <pc:docMk/>
            <pc:sldMk cId="3962178428" sldId="1151"/>
            <ac:spMk id="45" creationId="{07AE3AF7-F9B5-404E-AF89-CB21050A2449}"/>
          </ac:spMkLst>
        </pc:spChg>
        <pc:spChg chg="mod">
          <ac:chgData name="王 欣捷" userId="b965477fa0aef5e6" providerId="LiveId" clId="{6B25E3A0-8D13-427B-91C6-98F6CF017510}" dt="2021-04-20T12:44:38.611" v="122" actId="1036"/>
          <ac:spMkLst>
            <pc:docMk/>
            <pc:sldMk cId="3962178428" sldId="1151"/>
            <ac:spMk id="46" creationId="{52168A40-E8C8-44FA-ABC7-D668989AC70A}"/>
          </ac:spMkLst>
        </pc:spChg>
        <pc:spChg chg="mod">
          <ac:chgData name="王 欣捷" userId="b965477fa0aef5e6" providerId="LiveId" clId="{6B25E3A0-8D13-427B-91C6-98F6CF017510}" dt="2021-04-20T12:44:38.611" v="122" actId="1036"/>
          <ac:spMkLst>
            <pc:docMk/>
            <pc:sldMk cId="3962178428" sldId="1151"/>
            <ac:spMk id="47" creationId="{FB971963-DA25-4D15-A2C0-68A98602A0AD}"/>
          </ac:spMkLst>
        </pc:spChg>
        <pc:spChg chg="mod">
          <ac:chgData name="王 欣捷" userId="b965477fa0aef5e6" providerId="LiveId" clId="{6B25E3A0-8D13-427B-91C6-98F6CF017510}" dt="2021-04-20T12:44:38.611" v="122" actId="1036"/>
          <ac:spMkLst>
            <pc:docMk/>
            <pc:sldMk cId="3962178428" sldId="1151"/>
            <ac:spMk id="48" creationId="{50354DC2-93A5-4B6F-9D75-04E91A5EB1D7}"/>
          </ac:spMkLst>
        </pc:spChg>
        <pc:spChg chg="mod">
          <ac:chgData name="王 欣捷" userId="b965477fa0aef5e6" providerId="LiveId" clId="{6B25E3A0-8D13-427B-91C6-98F6CF017510}" dt="2021-04-20T12:44:38.611" v="122" actId="1036"/>
          <ac:spMkLst>
            <pc:docMk/>
            <pc:sldMk cId="3962178428" sldId="1151"/>
            <ac:spMk id="49" creationId="{6C9ABDB8-9186-4D68-9D8C-505E939FBD8B}"/>
          </ac:spMkLst>
        </pc:spChg>
        <pc:spChg chg="mod">
          <ac:chgData name="王 欣捷" userId="b965477fa0aef5e6" providerId="LiveId" clId="{6B25E3A0-8D13-427B-91C6-98F6CF017510}" dt="2021-04-20T12:44:38.611" v="122" actId="1036"/>
          <ac:spMkLst>
            <pc:docMk/>
            <pc:sldMk cId="3962178428" sldId="1151"/>
            <ac:spMk id="50" creationId="{9B0630B2-C06A-474A-96F6-00B08D6E76A7}"/>
          </ac:spMkLst>
        </pc:spChg>
        <pc:spChg chg="mod">
          <ac:chgData name="王 欣捷" userId="b965477fa0aef5e6" providerId="LiveId" clId="{6B25E3A0-8D13-427B-91C6-98F6CF017510}" dt="2021-04-20T12:44:38.611" v="122" actId="1036"/>
          <ac:spMkLst>
            <pc:docMk/>
            <pc:sldMk cId="3962178428" sldId="1151"/>
            <ac:spMk id="51" creationId="{105C1BA9-D586-4289-83DF-892E9C3F4C22}"/>
          </ac:spMkLst>
        </pc:spChg>
        <pc:spChg chg="mod">
          <ac:chgData name="王 欣捷" userId="b965477fa0aef5e6" providerId="LiveId" clId="{6B25E3A0-8D13-427B-91C6-98F6CF017510}" dt="2021-04-20T12:44:38.611" v="122" actId="1036"/>
          <ac:spMkLst>
            <pc:docMk/>
            <pc:sldMk cId="3962178428" sldId="1151"/>
            <ac:spMk id="53" creationId="{1C640FE5-81A5-4873-9181-82204ABAA471}"/>
          </ac:spMkLst>
        </pc:spChg>
        <pc:spChg chg="mod">
          <ac:chgData name="王 欣捷" userId="b965477fa0aef5e6" providerId="LiveId" clId="{6B25E3A0-8D13-427B-91C6-98F6CF017510}" dt="2021-04-20T12:44:38.611" v="122" actId="1036"/>
          <ac:spMkLst>
            <pc:docMk/>
            <pc:sldMk cId="3962178428" sldId="1151"/>
            <ac:spMk id="54" creationId="{111686AA-F77B-448F-ACE1-F09F407A1BA6}"/>
          </ac:spMkLst>
        </pc:spChg>
        <pc:spChg chg="mod">
          <ac:chgData name="王 欣捷" userId="b965477fa0aef5e6" providerId="LiveId" clId="{6B25E3A0-8D13-427B-91C6-98F6CF017510}" dt="2021-04-20T12:44:38.611" v="122" actId="1036"/>
          <ac:spMkLst>
            <pc:docMk/>
            <pc:sldMk cId="3962178428" sldId="1151"/>
            <ac:spMk id="55" creationId="{DF77D712-A321-42F0-A122-F1D554505849}"/>
          </ac:spMkLst>
        </pc:spChg>
        <pc:spChg chg="mod">
          <ac:chgData name="王 欣捷" userId="b965477fa0aef5e6" providerId="LiveId" clId="{6B25E3A0-8D13-427B-91C6-98F6CF017510}" dt="2021-04-20T12:44:38.611" v="122" actId="1036"/>
          <ac:spMkLst>
            <pc:docMk/>
            <pc:sldMk cId="3962178428" sldId="1151"/>
            <ac:spMk id="56" creationId="{CA81FC1E-04AA-465F-B68E-72D1AE152244}"/>
          </ac:spMkLst>
        </pc:spChg>
        <pc:spChg chg="mod">
          <ac:chgData name="王 欣捷" userId="b965477fa0aef5e6" providerId="LiveId" clId="{6B25E3A0-8D13-427B-91C6-98F6CF017510}" dt="2021-04-20T12:44:38.611" v="122" actId="1036"/>
          <ac:spMkLst>
            <pc:docMk/>
            <pc:sldMk cId="3962178428" sldId="1151"/>
            <ac:spMk id="57" creationId="{CB37E2D3-F243-4A00-97BA-8DB30C16F6E7}"/>
          </ac:spMkLst>
        </pc:spChg>
        <pc:spChg chg="mod">
          <ac:chgData name="王 欣捷" userId="b965477fa0aef5e6" providerId="LiveId" clId="{6B25E3A0-8D13-427B-91C6-98F6CF017510}" dt="2021-04-20T12:44:38.611" v="122" actId="1036"/>
          <ac:spMkLst>
            <pc:docMk/>
            <pc:sldMk cId="3962178428" sldId="1151"/>
            <ac:spMk id="59" creationId="{8E606150-DAB5-4E78-91B7-0905539B397A}"/>
          </ac:spMkLst>
        </pc:spChg>
        <pc:spChg chg="mod">
          <ac:chgData name="王 欣捷" userId="b965477fa0aef5e6" providerId="LiveId" clId="{6B25E3A0-8D13-427B-91C6-98F6CF017510}" dt="2021-04-20T12:44:38.611" v="122" actId="1036"/>
          <ac:spMkLst>
            <pc:docMk/>
            <pc:sldMk cId="3962178428" sldId="1151"/>
            <ac:spMk id="60" creationId="{4E9CE3DE-44F6-4893-B8DC-A8D555784D32}"/>
          </ac:spMkLst>
        </pc:spChg>
        <pc:spChg chg="mod">
          <ac:chgData name="王 欣捷" userId="b965477fa0aef5e6" providerId="LiveId" clId="{6B25E3A0-8D13-427B-91C6-98F6CF017510}" dt="2021-04-20T12:44:38.611" v="122" actId="1036"/>
          <ac:spMkLst>
            <pc:docMk/>
            <pc:sldMk cId="3962178428" sldId="1151"/>
            <ac:spMk id="61" creationId="{8EBF5566-CBB7-4DF1-B16E-80467F071DDE}"/>
          </ac:spMkLst>
        </pc:spChg>
        <pc:spChg chg="mod">
          <ac:chgData name="王 欣捷" userId="b965477fa0aef5e6" providerId="LiveId" clId="{6B25E3A0-8D13-427B-91C6-98F6CF017510}" dt="2021-04-20T12:44:38.611" v="122" actId="1036"/>
          <ac:spMkLst>
            <pc:docMk/>
            <pc:sldMk cId="3962178428" sldId="1151"/>
            <ac:spMk id="62" creationId="{0D1FB9BB-66E3-4DB3-B42E-2363D650044E}"/>
          </ac:spMkLst>
        </pc:spChg>
        <pc:spChg chg="mod">
          <ac:chgData name="王 欣捷" userId="b965477fa0aef5e6" providerId="LiveId" clId="{6B25E3A0-8D13-427B-91C6-98F6CF017510}" dt="2021-04-20T12:44:38.611" v="122" actId="1036"/>
          <ac:spMkLst>
            <pc:docMk/>
            <pc:sldMk cId="3962178428" sldId="1151"/>
            <ac:spMk id="63" creationId="{964310BB-3FD7-433F-91A7-6B550E4D2170}"/>
          </ac:spMkLst>
        </pc:spChg>
        <pc:spChg chg="mod">
          <ac:chgData name="王 欣捷" userId="b965477fa0aef5e6" providerId="LiveId" clId="{6B25E3A0-8D13-427B-91C6-98F6CF017510}" dt="2021-04-20T12:44:38.611" v="122" actId="1036"/>
          <ac:spMkLst>
            <pc:docMk/>
            <pc:sldMk cId="3962178428" sldId="1151"/>
            <ac:spMk id="65" creationId="{90F3D4C1-4135-43D8-89B1-A97CE3E3FD0A}"/>
          </ac:spMkLst>
        </pc:spChg>
        <pc:spChg chg="mod">
          <ac:chgData name="王 欣捷" userId="b965477fa0aef5e6" providerId="LiveId" clId="{6B25E3A0-8D13-427B-91C6-98F6CF017510}" dt="2021-04-20T12:44:38.611" v="122" actId="1036"/>
          <ac:spMkLst>
            <pc:docMk/>
            <pc:sldMk cId="3962178428" sldId="1151"/>
            <ac:spMk id="66" creationId="{1E4E581A-F0D6-4E54-8CC1-19B2968D2ECC}"/>
          </ac:spMkLst>
        </pc:spChg>
        <pc:spChg chg="mod">
          <ac:chgData name="王 欣捷" userId="b965477fa0aef5e6" providerId="LiveId" clId="{6B25E3A0-8D13-427B-91C6-98F6CF017510}" dt="2021-04-20T12:44:38.611" v="122" actId="1036"/>
          <ac:spMkLst>
            <pc:docMk/>
            <pc:sldMk cId="3962178428" sldId="1151"/>
            <ac:spMk id="67" creationId="{2C1DE7EF-BD23-4D92-BBF2-A7DA7E2DB0CC}"/>
          </ac:spMkLst>
        </pc:spChg>
        <pc:spChg chg="mod">
          <ac:chgData name="王 欣捷" userId="b965477fa0aef5e6" providerId="LiveId" clId="{6B25E3A0-8D13-427B-91C6-98F6CF017510}" dt="2021-04-20T12:44:38.611" v="122" actId="1036"/>
          <ac:spMkLst>
            <pc:docMk/>
            <pc:sldMk cId="3962178428" sldId="1151"/>
            <ac:spMk id="68" creationId="{7498768A-AF0B-4F73-AC84-5388FF2784B0}"/>
          </ac:spMkLst>
        </pc:spChg>
        <pc:spChg chg="mod">
          <ac:chgData name="王 欣捷" userId="b965477fa0aef5e6" providerId="LiveId" clId="{6B25E3A0-8D13-427B-91C6-98F6CF017510}" dt="2021-04-20T12:44:38.611" v="122" actId="1036"/>
          <ac:spMkLst>
            <pc:docMk/>
            <pc:sldMk cId="3962178428" sldId="1151"/>
            <ac:spMk id="69" creationId="{C432BA34-8F41-4398-B3BB-CA7B2B626050}"/>
          </ac:spMkLst>
        </pc:spChg>
        <pc:spChg chg="mod">
          <ac:chgData name="王 欣捷" userId="b965477fa0aef5e6" providerId="LiveId" clId="{6B25E3A0-8D13-427B-91C6-98F6CF017510}" dt="2021-04-20T12:44:38.611" v="122" actId="1036"/>
          <ac:spMkLst>
            <pc:docMk/>
            <pc:sldMk cId="3962178428" sldId="1151"/>
            <ac:spMk id="70" creationId="{A6394B0A-0537-41EE-8024-C189128AD7A1}"/>
          </ac:spMkLst>
        </pc:spChg>
        <pc:spChg chg="mod">
          <ac:chgData name="王 欣捷" userId="b965477fa0aef5e6" providerId="LiveId" clId="{6B25E3A0-8D13-427B-91C6-98F6CF017510}" dt="2021-04-20T12:44:38.611" v="122" actId="1036"/>
          <ac:spMkLst>
            <pc:docMk/>
            <pc:sldMk cId="3962178428" sldId="1151"/>
            <ac:spMk id="71" creationId="{FA0F82B2-DC6C-4916-B831-4EE2259F200D}"/>
          </ac:spMkLst>
        </pc:spChg>
        <pc:spChg chg="mod">
          <ac:chgData name="王 欣捷" userId="b965477fa0aef5e6" providerId="LiveId" clId="{6B25E3A0-8D13-427B-91C6-98F6CF017510}" dt="2021-04-20T12:44:38.611" v="122" actId="1036"/>
          <ac:spMkLst>
            <pc:docMk/>
            <pc:sldMk cId="3962178428" sldId="1151"/>
            <ac:spMk id="73" creationId="{B933F08E-4C55-4ECC-8B4E-31EB5954C6B8}"/>
          </ac:spMkLst>
        </pc:spChg>
        <pc:spChg chg="mod">
          <ac:chgData name="王 欣捷" userId="b965477fa0aef5e6" providerId="LiveId" clId="{6B25E3A0-8D13-427B-91C6-98F6CF017510}" dt="2021-04-20T12:44:38.611" v="122" actId="1036"/>
          <ac:spMkLst>
            <pc:docMk/>
            <pc:sldMk cId="3962178428" sldId="1151"/>
            <ac:spMk id="74" creationId="{6480D471-C9EF-4AA1-92D8-C7C824B03D21}"/>
          </ac:spMkLst>
        </pc:spChg>
        <pc:spChg chg="mod">
          <ac:chgData name="王 欣捷" userId="b965477fa0aef5e6" providerId="LiveId" clId="{6B25E3A0-8D13-427B-91C6-98F6CF017510}" dt="2021-04-20T12:44:38.611" v="122" actId="1036"/>
          <ac:spMkLst>
            <pc:docMk/>
            <pc:sldMk cId="3962178428" sldId="1151"/>
            <ac:spMk id="75" creationId="{1D693205-83E2-4ED3-8E7E-AF5ED02E9249}"/>
          </ac:spMkLst>
        </pc:spChg>
        <pc:spChg chg="mod">
          <ac:chgData name="王 欣捷" userId="b965477fa0aef5e6" providerId="LiveId" clId="{6B25E3A0-8D13-427B-91C6-98F6CF017510}" dt="2021-04-20T12:44:38.611" v="122" actId="1036"/>
          <ac:spMkLst>
            <pc:docMk/>
            <pc:sldMk cId="3962178428" sldId="1151"/>
            <ac:spMk id="76" creationId="{9CB4F452-3F7A-4591-A213-05B564B497F9}"/>
          </ac:spMkLst>
        </pc:spChg>
        <pc:spChg chg="mod">
          <ac:chgData name="王 欣捷" userId="b965477fa0aef5e6" providerId="LiveId" clId="{6B25E3A0-8D13-427B-91C6-98F6CF017510}" dt="2021-04-20T12:44:38.611" v="122" actId="1036"/>
          <ac:spMkLst>
            <pc:docMk/>
            <pc:sldMk cId="3962178428" sldId="1151"/>
            <ac:spMk id="77" creationId="{6102D344-8210-450A-9AAB-3B8F99A59818}"/>
          </ac:spMkLst>
        </pc:spChg>
        <pc:spChg chg="mod">
          <ac:chgData name="王 欣捷" userId="b965477fa0aef5e6" providerId="LiveId" clId="{6B25E3A0-8D13-427B-91C6-98F6CF017510}" dt="2021-04-20T12:44:38.611" v="122" actId="1036"/>
          <ac:spMkLst>
            <pc:docMk/>
            <pc:sldMk cId="3962178428" sldId="1151"/>
            <ac:spMk id="78" creationId="{CDF69332-FFB7-495F-A136-3FA7CD6A1268}"/>
          </ac:spMkLst>
        </pc:spChg>
        <pc:spChg chg="mod">
          <ac:chgData name="王 欣捷" userId="b965477fa0aef5e6" providerId="LiveId" clId="{6B25E3A0-8D13-427B-91C6-98F6CF017510}" dt="2021-04-20T12:44:38.611" v="122" actId="1036"/>
          <ac:spMkLst>
            <pc:docMk/>
            <pc:sldMk cId="3962178428" sldId="1151"/>
            <ac:spMk id="79" creationId="{9660B224-45DE-47F0-A73F-EC712DEAA6F9}"/>
          </ac:spMkLst>
        </pc:spChg>
        <pc:spChg chg="mod">
          <ac:chgData name="王 欣捷" userId="b965477fa0aef5e6" providerId="LiveId" clId="{6B25E3A0-8D13-427B-91C6-98F6CF017510}" dt="2021-04-20T12:44:38.611" v="122" actId="1036"/>
          <ac:spMkLst>
            <pc:docMk/>
            <pc:sldMk cId="3962178428" sldId="1151"/>
            <ac:spMk id="80" creationId="{17BE8EC3-1116-4310-B644-31EAE5AB8DC4}"/>
          </ac:spMkLst>
        </pc:spChg>
        <pc:spChg chg="mod">
          <ac:chgData name="王 欣捷" userId="b965477fa0aef5e6" providerId="LiveId" clId="{6B25E3A0-8D13-427B-91C6-98F6CF017510}" dt="2021-04-20T12:44:38.611" v="122" actId="1036"/>
          <ac:spMkLst>
            <pc:docMk/>
            <pc:sldMk cId="3962178428" sldId="1151"/>
            <ac:spMk id="81" creationId="{9AF6CB48-8D7F-4572-BEF5-175E763A0EAF}"/>
          </ac:spMkLst>
        </pc:spChg>
        <pc:spChg chg="mod">
          <ac:chgData name="王 欣捷" userId="b965477fa0aef5e6" providerId="LiveId" clId="{6B25E3A0-8D13-427B-91C6-98F6CF017510}" dt="2021-04-20T12:44:38.611" v="122" actId="1036"/>
          <ac:spMkLst>
            <pc:docMk/>
            <pc:sldMk cId="3962178428" sldId="1151"/>
            <ac:spMk id="83" creationId="{C2A11174-B91D-4F35-A672-F82C6BE44A15}"/>
          </ac:spMkLst>
        </pc:spChg>
        <pc:spChg chg="mod">
          <ac:chgData name="王 欣捷" userId="b965477fa0aef5e6" providerId="LiveId" clId="{6B25E3A0-8D13-427B-91C6-98F6CF017510}" dt="2021-04-20T12:44:38.611" v="122" actId="1036"/>
          <ac:spMkLst>
            <pc:docMk/>
            <pc:sldMk cId="3962178428" sldId="1151"/>
            <ac:spMk id="84" creationId="{12B73149-6FC3-4AC1-8B39-2F3CE439AA67}"/>
          </ac:spMkLst>
        </pc:spChg>
        <pc:spChg chg="mod">
          <ac:chgData name="王 欣捷" userId="b965477fa0aef5e6" providerId="LiveId" clId="{6B25E3A0-8D13-427B-91C6-98F6CF017510}" dt="2021-04-20T12:44:38.611" v="122" actId="1036"/>
          <ac:spMkLst>
            <pc:docMk/>
            <pc:sldMk cId="3962178428" sldId="1151"/>
            <ac:spMk id="85" creationId="{741FAE90-A3C1-41C9-AC70-D49B2421DDA6}"/>
          </ac:spMkLst>
        </pc:spChg>
        <pc:spChg chg="mod">
          <ac:chgData name="王 欣捷" userId="b965477fa0aef5e6" providerId="LiveId" clId="{6B25E3A0-8D13-427B-91C6-98F6CF017510}" dt="2021-04-20T12:44:38.611" v="122" actId="1036"/>
          <ac:spMkLst>
            <pc:docMk/>
            <pc:sldMk cId="3962178428" sldId="1151"/>
            <ac:spMk id="86" creationId="{2AC672B0-3FC2-484C-BB16-1B70B543700F}"/>
          </ac:spMkLst>
        </pc:spChg>
        <pc:spChg chg="mod">
          <ac:chgData name="王 欣捷" userId="b965477fa0aef5e6" providerId="LiveId" clId="{6B25E3A0-8D13-427B-91C6-98F6CF017510}" dt="2021-04-20T12:44:30.836" v="113"/>
          <ac:spMkLst>
            <pc:docMk/>
            <pc:sldMk cId="3962178428" sldId="1151"/>
            <ac:spMk id="88" creationId="{D0D812BF-CFC8-40CA-A3DE-45AAFC6C5525}"/>
          </ac:spMkLst>
        </pc:spChg>
        <pc:spChg chg="mod">
          <ac:chgData name="王 欣捷" userId="b965477fa0aef5e6" providerId="LiveId" clId="{6B25E3A0-8D13-427B-91C6-98F6CF017510}" dt="2021-04-20T12:44:30.836" v="113"/>
          <ac:spMkLst>
            <pc:docMk/>
            <pc:sldMk cId="3962178428" sldId="1151"/>
            <ac:spMk id="89" creationId="{50C216B3-FC16-47FA-A934-31D45510DB12}"/>
          </ac:spMkLst>
        </pc:spChg>
        <pc:spChg chg="mod">
          <ac:chgData name="王 欣捷" userId="b965477fa0aef5e6" providerId="LiveId" clId="{6B25E3A0-8D13-427B-91C6-98F6CF017510}" dt="2021-04-20T12:44:30.836" v="113"/>
          <ac:spMkLst>
            <pc:docMk/>
            <pc:sldMk cId="3962178428" sldId="1151"/>
            <ac:spMk id="90" creationId="{22A6A3F7-3E33-48B9-A07C-BAC2D5B9F6A7}"/>
          </ac:spMkLst>
        </pc:spChg>
        <pc:spChg chg="mod">
          <ac:chgData name="王 欣捷" userId="b965477fa0aef5e6" providerId="LiveId" clId="{6B25E3A0-8D13-427B-91C6-98F6CF017510}" dt="2021-04-20T12:44:30.836" v="113"/>
          <ac:spMkLst>
            <pc:docMk/>
            <pc:sldMk cId="3962178428" sldId="1151"/>
            <ac:spMk id="91" creationId="{2FBD5107-6131-42A6-83BF-9ECC393F2405}"/>
          </ac:spMkLst>
        </pc:spChg>
        <pc:spChg chg="mod">
          <ac:chgData name="王 欣捷" userId="b965477fa0aef5e6" providerId="LiveId" clId="{6B25E3A0-8D13-427B-91C6-98F6CF017510}" dt="2021-04-20T12:44:30.836" v="113"/>
          <ac:spMkLst>
            <pc:docMk/>
            <pc:sldMk cId="3962178428" sldId="1151"/>
            <ac:spMk id="92" creationId="{9E1D7BB7-12EF-4A30-8416-53FEDAD2609A}"/>
          </ac:spMkLst>
        </pc:spChg>
        <pc:spChg chg="mod">
          <ac:chgData name="王 欣捷" userId="b965477fa0aef5e6" providerId="LiveId" clId="{6B25E3A0-8D13-427B-91C6-98F6CF017510}" dt="2021-04-20T12:44:30.836" v="113"/>
          <ac:spMkLst>
            <pc:docMk/>
            <pc:sldMk cId="3962178428" sldId="1151"/>
            <ac:spMk id="93" creationId="{06AA2713-6751-4094-B858-24D7165B7F6D}"/>
          </ac:spMkLst>
        </pc:spChg>
        <pc:spChg chg="mod">
          <ac:chgData name="王 欣捷" userId="b965477fa0aef5e6" providerId="LiveId" clId="{6B25E3A0-8D13-427B-91C6-98F6CF017510}" dt="2021-04-20T12:44:30.836" v="113"/>
          <ac:spMkLst>
            <pc:docMk/>
            <pc:sldMk cId="3962178428" sldId="1151"/>
            <ac:spMk id="94" creationId="{6B2286F2-7C41-46D4-B0AD-8371A6BBBDBB}"/>
          </ac:spMkLst>
        </pc:spChg>
        <pc:spChg chg="mod">
          <ac:chgData name="王 欣捷" userId="b965477fa0aef5e6" providerId="LiveId" clId="{6B25E3A0-8D13-427B-91C6-98F6CF017510}" dt="2021-04-20T12:44:30.836" v="113"/>
          <ac:spMkLst>
            <pc:docMk/>
            <pc:sldMk cId="3962178428" sldId="1151"/>
            <ac:spMk id="95" creationId="{FB36574F-7CA3-4DD8-8F38-17CC753A2E4A}"/>
          </ac:spMkLst>
        </pc:spChg>
        <pc:spChg chg="mod">
          <ac:chgData name="王 欣捷" userId="b965477fa0aef5e6" providerId="LiveId" clId="{6B25E3A0-8D13-427B-91C6-98F6CF017510}" dt="2021-04-20T12:44:30.836" v="113"/>
          <ac:spMkLst>
            <pc:docMk/>
            <pc:sldMk cId="3962178428" sldId="1151"/>
            <ac:spMk id="96" creationId="{86F29178-8EBF-4397-BACF-716074B95859}"/>
          </ac:spMkLst>
        </pc:spChg>
        <pc:spChg chg="mod">
          <ac:chgData name="王 欣捷" userId="b965477fa0aef5e6" providerId="LiveId" clId="{6B25E3A0-8D13-427B-91C6-98F6CF017510}" dt="2021-04-20T12:44:30.836" v="113"/>
          <ac:spMkLst>
            <pc:docMk/>
            <pc:sldMk cId="3962178428" sldId="1151"/>
            <ac:spMk id="97" creationId="{747C0A1C-68F2-40D9-9EC6-E7B13E768A2E}"/>
          </ac:spMkLst>
        </pc:spChg>
        <pc:spChg chg="mod">
          <ac:chgData name="王 欣捷" userId="b965477fa0aef5e6" providerId="LiveId" clId="{6B25E3A0-8D13-427B-91C6-98F6CF017510}" dt="2021-04-20T12:44:30.836" v="113"/>
          <ac:spMkLst>
            <pc:docMk/>
            <pc:sldMk cId="3962178428" sldId="1151"/>
            <ac:spMk id="98" creationId="{2FDE1D8C-B0BA-48A8-9637-5367887C4CAB}"/>
          </ac:spMkLst>
        </pc:spChg>
        <pc:spChg chg="mod">
          <ac:chgData name="王 欣捷" userId="b965477fa0aef5e6" providerId="LiveId" clId="{6B25E3A0-8D13-427B-91C6-98F6CF017510}" dt="2021-04-20T12:44:30.836" v="113"/>
          <ac:spMkLst>
            <pc:docMk/>
            <pc:sldMk cId="3962178428" sldId="1151"/>
            <ac:spMk id="99" creationId="{D21E1271-E81B-4ED3-9293-DBD4FC1CF632}"/>
          </ac:spMkLst>
        </pc:spChg>
        <pc:spChg chg="mod">
          <ac:chgData name="王 欣捷" userId="b965477fa0aef5e6" providerId="LiveId" clId="{6B25E3A0-8D13-427B-91C6-98F6CF017510}" dt="2021-04-20T12:44:30.836" v="113"/>
          <ac:spMkLst>
            <pc:docMk/>
            <pc:sldMk cId="3962178428" sldId="1151"/>
            <ac:spMk id="100" creationId="{DFBAFF4A-FCBD-4CA1-8499-260E1931760B}"/>
          </ac:spMkLst>
        </pc:spChg>
        <pc:spChg chg="mod">
          <ac:chgData name="王 欣捷" userId="b965477fa0aef5e6" providerId="LiveId" clId="{6B25E3A0-8D13-427B-91C6-98F6CF017510}" dt="2021-04-20T12:44:30.836" v="113"/>
          <ac:spMkLst>
            <pc:docMk/>
            <pc:sldMk cId="3962178428" sldId="1151"/>
            <ac:spMk id="101" creationId="{2EC5CBE7-9E80-401E-A860-3C3DD35F0788}"/>
          </ac:spMkLst>
        </pc:spChg>
        <pc:spChg chg="mod">
          <ac:chgData name="王 欣捷" userId="b965477fa0aef5e6" providerId="LiveId" clId="{6B25E3A0-8D13-427B-91C6-98F6CF017510}" dt="2021-04-20T12:44:30.836" v="113"/>
          <ac:spMkLst>
            <pc:docMk/>
            <pc:sldMk cId="3962178428" sldId="1151"/>
            <ac:spMk id="102" creationId="{03C3D52F-3D6C-4A64-9554-2DE1655D66AC}"/>
          </ac:spMkLst>
        </pc:spChg>
        <pc:spChg chg="mod">
          <ac:chgData name="王 欣捷" userId="b965477fa0aef5e6" providerId="LiveId" clId="{6B25E3A0-8D13-427B-91C6-98F6CF017510}" dt="2021-04-20T12:44:30.836" v="113"/>
          <ac:spMkLst>
            <pc:docMk/>
            <pc:sldMk cId="3962178428" sldId="1151"/>
            <ac:spMk id="103" creationId="{BCD83F07-0548-4107-BEFB-E628325C83A7}"/>
          </ac:spMkLst>
        </pc:spChg>
        <pc:spChg chg="mod">
          <ac:chgData name="王 欣捷" userId="b965477fa0aef5e6" providerId="LiveId" clId="{6B25E3A0-8D13-427B-91C6-98F6CF017510}" dt="2021-04-20T12:44:30.836" v="113"/>
          <ac:spMkLst>
            <pc:docMk/>
            <pc:sldMk cId="3962178428" sldId="1151"/>
            <ac:spMk id="104" creationId="{481368CA-2723-4934-BAEE-51047FB70317}"/>
          </ac:spMkLst>
        </pc:spChg>
        <pc:spChg chg="mod">
          <ac:chgData name="王 欣捷" userId="b965477fa0aef5e6" providerId="LiveId" clId="{6B25E3A0-8D13-427B-91C6-98F6CF017510}" dt="2021-04-20T12:44:30.836" v="113"/>
          <ac:spMkLst>
            <pc:docMk/>
            <pc:sldMk cId="3962178428" sldId="1151"/>
            <ac:spMk id="105" creationId="{FFF796DB-B65A-488F-9117-A9AF4B9F5070}"/>
          </ac:spMkLst>
        </pc:spChg>
        <pc:spChg chg="mod">
          <ac:chgData name="王 欣捷" userId="b965477fa0aef5e6" providerId="LiveId" clId="{6B25E3A0-8D13-427B-91C6-98F6CF017510}" dt="2021-04-20T12:44:30.836" v="113"/>
          <ac:spMkLst>
            <pc:docMk/>
            <pc:sldMk cId="3962178428" sldId="1151"/>
            <ac:spMk id="106" creationId="{7BCB1E07-18B6-47DB-911B-214B9CBD1460}"/>
          </ac:spMkLst>
        </pc:spChg>
        <pc:spChg chg="mod">
          <ac:chgData name="王 欣捷" userId="b965477fa0aef5e6" providerId="LiveId" clId="{6B25E3A0-8D13-427B-91C6-98F6CF017510}" dt="2021-04-20T12:44:30.836" v="113"/>
          <ac:spMkLst>
            <pc:docMk/>
            <pc:sldMk cId="3962178428" sldId="1151"/>
            <ac:spMk id="108" creationId="{590E3D1E-0082-4587-AB64-105082480082}"/>
          </ac:spMkLst>
        </pc:spChg>
        <pc:spChg chg="mod">
          <ac:chgData name="王 欣捷" userId="b965477fa0aef5e6" providerId="LiveId" clId="{6B25E3A0-8D13-427B-91C6-98F6CF017510}" dt="2021-04-20T12:44:30.836" v="113"/>
          <ac:spMkLst>
            <pc:docMk/>
            <pc:sldMk cId="3962178428" sldId="1151"/>
            <ac:spMk id="109" creationId="{9D821E5F-A2E2-4329-81D7-3CB5D00D1CF5}"/>
          </ac:spMkLst>
        </pc:spChg>
        <pc:spChg chg="mod">
          <ac:chgData name="王 欣捷" userId="b965477fa0aef5e6" providerId="LiveId" clId="{6B25E3A0-8D13-427B-91C6-98F6CF017510}" dt="2021-04-20T12:44:30.836" v="113"/>
          <ac:spMkLst>
            <pc:docMk/>
            <pc:sldMk cId="3962178428" sldId="1151"/>
            <ac:spMk id="110" creationId="{2E098AC9-7B04-4B1D-AFC4-9F72C02A24B1}"/>
          </ac:spMkLst>
        </pc:spChg>
        <pc:spChg chg="mod">
          <ac:chgData name="王 欣捷" userId="b965477fa0aef5e6" providerId="LiveId" clId="{6B25E3A0-8D13-427B-91C6-98F6CF017510}" dt="2021-04-20T12:44:30.836" v="113"/>
          <ac:spMkLst>
            <pc:docMk/>
            <pc:sldMk cId="3962178428" sldId="1151"/>
            <ac:spMk id="111" creationId="{8F833855-17F0-43FB-927D-17BEBDBE1B6F}"/>
          </ac:spMkLst>
        </pc:spChg>
        <pc:spChg chg="mod">
          <ac:chgData name="王 欣捷" userId="b965477fa0aef5e6" providerId="LiveId" clId="{6B25E3A0-8D13-427B-91C6-98F6CF017510}" dt="2021-04-20T12:44:30.836" v="113"/>
          <ac:spMkLst>
            <pc:docMk/>
            <pc:sldMk cId="3962178428" sldId="1151"/>
            <ac:spMk id="112" creationId="{DF508352-3274-486D-B8C6-8A86A9B9234C}"/>
          </ac:spMkLst>
        </pc:spChg>
        <pc:spChg chg="mod">
          <ac:chgData name="王 欣捷" userId="b965477fa0aef5e6" providerId="LiveId" clId="{6B25E3A0-8D13-427B-91C6-98F6CF017510}" dt="2021-04-20T12:44:30.836" v="113"/>
          <ac:spMkLst>
            <pc:docMk/>
            <pc:sldMk cId="3962178428" sldId="1151"/>
            <ac:spMk id="114" creationId="{0A20CBFC-CC09-4ED4-A751-1FBF985F8336}"/>
          </ac:spMkLst>
        </pc:spChg>
        <pc:spChg chg="mod">
          <ac:chgData name="王 欣捷" userId="b965477fa0aef5e6" providerId="LiveId" clId="{6B25E3A0-8D13-427B-91C6-98F6CF017510}" dt="2021-04-20T12:44:30.836" v="113"/>
          <ac:spMkLst>
            <pc:docMk/>
            <pc:sldMk cId="3962178428" sldId="1151"/>
            <ac:spMk id="115" creationId="{ECAC39C2-9844-4DBB-9942-6F6EC28D49B0}"/>
          </ac:spMkLst>
        </pc:spChg>
        <pc:spChg chg="mod">
          <ac:chgData name="王 欣捷" userId="b965477fa0aef5e6" providerId="LiveId" clId="{6B25E3A0-8D13-427B-91C6-98F6CF017510}" dt="2021-04-20T12:44:30.836" v="113"/>
          <ac:spMkLst>
            <pc:docMk/>
            <pc:sldMk cId="3962178428" sldId="1151"/>
            <ac:spMk id="116" creationId="{32F42853-01EB-4B38-B47C-AECD945314E2}"/>
          </ac:spMkLst>
        </pc:spChg>
        <pc:spChg chg="mod">
          <ac:chgData name="王 欣捷" userId="b965477fa0aef5e6" providerId="LiveId" clId="{6B25E3A0-8D13-427B-91C6-98F6CF017510}" dt="2021-04-20T12:44:30.836" v="113"/>
          <ac:spMkLst>
            <pc:docMk/>
            <pc:sldMk cId="3962178428" sldId="1151"/>
            <ac:spMk id="117" creationId="{BA209989-FE8C-43FE-A0C4-7AF5769FDD8C}"/>
          </ac:spMkLst>
        </pc:spChg>
        <pc:spChg chg="mod">
          <ac:chgData name="王 欣捷" userId="b965477fa0aef5e6" providerId="LiveId" clId="{6B25E3A0-8D13-427B-91C6-98F6CF017510}" dt="2021-04-20T12:44:30.836" v="113"/>
          <ac:spMkLst>
            <pc:docMk/>
            <pc:sldMk cId="3962178428" sldId="1151"/>
            <ac:spMk id="118" creationId="{A6696086-43CC-45AF-B6DC-0335D66B837B}"/>
          </ac:spMkLst>
        </pc:spChg>
        <pc:spChg chg="mod">
          <ac:chgData name="王 欣捷" userId="b965477fa0aef5e6" providerId="LiveId" clId="{6B25E3A0-8D13-427B-91C6-98F6CF017510}" dt="2021-04-20T12:44:30.836" v="113"/>
          <ac:spMkLst>
            <pc:docMk/>
            <pc:sldMk cId="3962178428" sldId="1151"/>
            <ac:spMk id="119" creationId="{AFFDAF0A-BC14-4D87-B784-2E4A0DB57B3E}"/>
          </ac:spMkLst>
        </pc:spChg>
        <pc:spChg chg="mod">
          <ac:chgData name="王 欣捷" userId="b965477fa0aef5e6" providerId="LiveId" clId="{6B25E3A0-8D13-427B-91C6-98F6CF017510}" dt="2021-04-20T12:44:30.836" v="113"/>
          <ac:spMkLst>
            <pc:docMk/>
            <pc:sldMk cId="3962178428" sldId="1151"/>
            <ac:spMk id="121" creationId="{F17BBAD7-FEC4-4D07-83EE-0C03A1B88132}"/>
          </ac:spMkLst>
        </pc:spChg>
        <pc:spChg chg="mod">
          <ac:chgData name="王 欣捷" userId="b965477fa0aef5e6" providerId="LiveId" clId="{6B25E3A0-8D13-427B-91C6-98F6CF017510}" dt="2021-04-20T12:44:30.836" v="113"/>
          <ac:spMkLst>
            <pc:docMk/>
            <pc:sldMk cId="3962178428" sldId="1151"/>
            <ac:spMk id="122" creationId="{EB55517B-A0BA-4162-BD9C-BF335B0A0B68}"/>
          </ac:spMkLst>
        </pc:spChg>
        <pc:spChg chg="mod">
          <ac:chgData name="王 欣捷" userId="b965477fa0aef5e6" providerId="LiveId" clId="{6B25E3A0-8D13-427B-91C6-98F6CF017510}" dt="2021-04-20T12:44:30.836" v="113"/>
          <ac:spMkLst>
            <pc:docMk/>
            <pc:sldMk cId="3962178428" sldId="1151"/>
            <ac:spMk id="123" creationId="{EA2767B5-C69C-487F-9B10-4E5E553A3740}"/>
          </ac:spMkLst>
        </pc:spChg>
        <pc:spChg chg="mod">
          <ac:chgData name="王 欣捷" userId="b965477fa0aef5e6" providerId="LiveId" clId="{6B25E3A0-8D13-427B-91C6-98F6CF017510}" dt="2021-04-20T12:44:30.836" v="113"/>
          <ac:spMkLst>
            <pc:docMk/>
            <pc:sldMk cId="3962178428" sldId="1151"/>
            <ac:spMk id="124" creationId="{D94AA661-D4AF-4928-AC75-AA0C183BFA08}"/>
          </ac:spMkLst>
        </pc:spChg>
        <pc:spChg chg="mod">
          <ac:chgData name="王 欣捷" userId="b965477fa0aef5e6" providerId="LiveId" clId="{6B25E3A0-8D13-427B-91C6-98F6CF017510}" dt="2021-04-20T12:44:30.836" v="113"/>
          <ac:spMkLst>
            <pc:docMk/>
            <pc:sldMk cId="3962178428" sldId="1151"/>
            <ac:spMk id="125" creationId="{622833A3-7E60-4FF0-B5DA-340FE5A4CA7B}"/>
          </ac:spMkLst>
        </pc:spChg>
        <pc:spChg chg="mod">
          <ac:chgData name="王 欣捷" userId="b965477fa0aef5e6" providerId="LiveId" clId="{6B25E3A0-8D13-427B-91C6-98F6CF017510}" dt="2021-04-20T12:44:30.836" v="113"/>
          <ac:spMkLst>
            <pc:docMk/>
            <pc:sldMk cId="3962178428" sldId="1151"/>
            <ac:spMk id="126" creationId="{3B6AB823-F068-4614-B7B7-6B9CF755B14F}"/>
          </ac:spMkLst>
        </pc:spChg>
        <pc:spChg chg="mod">
          <ac:chgData name="王 欣捷" userId="b965477fa0aef5e6" providerId="LiveId" clId="{6B25E3A0-8D13-427B-91C6-98F6CF017510}" dt="2021-04-20T12:44:30.836" v="113"/>
          <ac:spMkLst>
            <pc:docMk/>
            <pc:sldMk cId="3962178428" sldId="1151"/>
            <ac:spMk id="127" creationId="{21AA4A0B-580D-4FB8-BAC2-1202BA29B671}"/>
          </ac:spMkLst>
        </pc:spChg>
        <pc:spChg chg="mod">
          <ac:chgData name="王 欣捷" userId="b965477fa0aef5e6" providerId="LiveId" clId="{6B25E3A0-8D13-427B-91C6-98F6CF017510}" dt="2021-04-20T12:44:30.836" v="113"/>
          <ac:spMkLst>
            <pc:docMk/>
            <pc:sldMk cId="3962178428" sldId="1151"/>
            <ac:spMk id="128" creationId="{D005E6CE-FD0B-4CA9-9EDF-2889395BA73B}"/>
          </ac:spMkLst>
        </pc:spChg>
        <pc:spChg chg="mod">
          <ac:chgData name="王 欣捷" userId="b965477fa0aef5e6" providerId="LiveId" clId="{6B25E3A0-8D13-427B-91C6-98F6CF017510}" dt="2021-04-20T12:44:30.836" v="113"/>
          <ac:spMkLst>
            <pc:docMk/>
            <pc:sldMk cId="3962178428" sldId="1151"/>
            <ac:spMk id="129" creationId="{F7055559-10DE-4E81-AEA9-2D1D567DFB3A}"/>
          </ac:spMkLst>
        </pc:spChg>
        <pc:spChg chg="mod">
          <ac:chgData name="王 欣捷" userId="b965477fa0aef5e6" providerId="LiveId" clId="{6B25E3A0-8D13-427B-91C6-98F6CF017510}" dt="2021-04-20T12:44:30.836" v="113"/>
          <ac:spMkLst>
            <pc:docMk/>
            <pc:sldMk cId="3962178428" sldId="1151"/>
            <ac:spMk id="130" creationId="{3730B0CE-126B-463E-8AD4-C5B334B08FA6}"/>
          </ac:spMkLst>
        </pc:spChg>
        <pc:spChg chg="mod">
          <ac:chgData name="王 欣捷" userId="b965477fa0aef5e6" providerId="LiveId" clId="{6B25E3A0-8D13-427B-91C6-98F6CF017510}" dt="2021-04-20T12:44:30.836" v="113"/>
          <ac:spMkLst>
            <pc:docMk/>
            <pc:sldMk cId="3962178428" sldId="1151"/>
            <ac:spMk id="131" creationId="{FB561B56-6BE6-4FFD-B84B-170410B2737E}"/>
          </ac:spMkLst>
        </pc:spChg>
        <pc:spChg chg="mod">
          <ac:chgData name="王 欣捷" userId="b965477fa0aef5e6" providerId="LiveId" clId="{6B25E3A0-8D13-427B-91C6-98F6CF017510}" dt="2021-04-20T12:44:30.836" v="113"/>
          <ac:spMkLst>
            <pc:docMk/>
            <pc:sldMk cId="3962178428" sldId="1151"/>
            <ac:spMk id="132" creationId="{4CDB3DBF-5316-4434-A2D9-8A3901D41EF7}"/>
          </ac:spMkLst>
        </pc:spChg>
        <pc:spChg chg="mod">
          <ac:chgData name="王 欣捷" userId="b965477fa0aef5e6" providerId="LiveId" clId="{6B25E3A0-8D13-427B-91C6-98F6CF017510}" dt="2021-04-20T12:44:30.836" v="113"/>
          <ac:spMkLst>
            <pc:docMk/>
            <pc:sldMk cId="3962178428" sldId="1151"/>
            <ac:spMk id="134" creationId="{533CB14E-4738-442A-B7BE-8FEB0590864A}"/>
          </ac:spMkLst>
        </pc:spChg>
        <pc:spChg chg="mod">
          <ac:chgData name="王 欣捷" userId="b965477fa0aef5e6" providerId="LiveId" clId="{6B25E3A0-8D13-427B-91C6-98F6CF017510}" dt="2021-04-20T12:44:30.836" v="113"/>
          <ac:spMkLst>
            <pc:docMk/>
            <pc:sldMk cId="3962178428" sldId="1151"/>
            <ac:spMk id="135" creationId="{125723CE-10A9-40A1-9BF8-E25063601502}"/>
          </ac:spMkLst>
        </pc:spChg>
        <pc:spChg chg="mod">
          <ac:chgData name="王 欣捷" userId="b965477fa0aef5e6" providerId="LiveId" clId="{6B25E3A0-8D13-427B-91C6-98F6CF017510}" dt="2021-04-20T12:44:30.836" v="113"/>
          <ac:spMkLst>
            <pc:docMk/>
            <pc:sldMk cId="3962178428" sldId="1151"/>
            <ac:spMk id="136" creationId="{7514DD14-81F5-422E-9580-6BCAB663A3CE}"/>
          </ac:spMkLst>
        </pc:spChg>
        <pc:spChg chg="mod">
          <ac:chgData name="王 欣捷" userId="b965477fa0aef5e6" providerId="LiveId" clId="{6B25E3A0-8D13-427B-91C6-98F6CF017510}" dt="2021-04-20T12:44:30.836" v="113"/>
          <ac:spMkLst>
            <pc:docMk/>
            <pc:sldMk cId="3962178428" sldId="1151"/>
            <ac:spMk id="137" creationId="{6BAC118E-7659-48E6-9964-73BF4CEEB629}"/>
          </ac:spMkLst>
        </pc:spChg>
        <pc:spChg chg="mod">
          <ac:chgData name="王 欣捷" userId="b965477fa0aef5e6" providerId="LiveId" clId="{6B25E3A0-8D13-427B-91C6-98F6CF017510}" dt="2021-04-20T12:44:30.836" v="113"/>
          <ac:spMkLst>
            <pc:docMk/>
            <pc:sldMk cId="3962178428" sldId="1151"/>
            <ac:spMk id="138" creationId="{27AF6A3B-3708-4EC9-AEDD-5B58D823EB40}"/>
          </ac:spMkLst>
        </pc:spChg>
        <pc:spChg chg="mod">
          <ac:chgData name="王 欣捷" userId="b965477fa0aef5e6" providerId="LiveId" clId="{6B25E3A0-8D13-427B-91C6-98F6CF017510}" dt="2021-04-20T12:44:30.836" v="113"/>
          <ac:spMkLst>
            <pc:docMk/>
            <pc:sldMk cId="3962178428" sldId="1151"/>
            <ac:spMk id="140" creationId="{3E5D5DF7-24DE-43E7-BB74-23D956B7ED63}"/>
          </ac:spMkLst>
        </pc:spChg>
        <pc:spChg chg="mod">
          <ac:chgData name="王 欣捷" userId="b965477fa0aef5e6" providerId="LiveId" clId="{6B25E3A0-8D13-427B-91C6-98F6CF017510}" dt="2021-04-20T12:44:30.836" v="113"/>
          <ac:spMkLst>
            <pc:docMk/>
            <pc:sldMk cId="3962178428" sldId="1151"/>
            <ac:spMk id="141" creationId="{BE8BEF37-A69F-48B2-9DF5-64EF841671C7}"/>
          </ac:spMkLst>
        </pc:spChg>
        <pc:spChg chg="mod">
          <ac:chgData name="王 欣捷" userId="b965477fa0aef5e6" providerId="LiveId" clId="{6B25E3A0-8D13-427B-91C6-98F6CF017510}" dt="2021-04-20T12:44:30.836" v="113"/>
          <ac:spMkLst>
            <pc:docMk/>
            <pc:sldMk cId="3962178428" sldId="1151"/>
            <ac:spMk id="142" creationId="{E4367F2C-A41A-4A18-A51B-4BA998004B2C}"/>
          </ac:spMkLst>
        </pc:spChg>
        <pc:spChg chg="mod">
          <ac:chgData name="王 欣捷" userId="b965477fa0aef5e6" providerId="LiveId" clId="{6B25E3A0-8D13-427B-91C6-98F6CF017510}" dt="2021-04-20T12:44:30.836" v="113"/>
          <ac:spMkLst>
            <pc:docMk/>
            <pc:sldMk cId="3962178428" sldId="1151"/>
            <ac:spMk id="143" creationId="{EA738760-E052-4F31-B5FB-CF91D2537653}"/>
          </ac:spMkLst>
        </pc:spChg>
        <pc:spChg chg="mod">
          <ac:chgData name="王 欣捷" userId="b965477fa0aef5e6" providerId="LiveId" clId="{6B25E3A0-8D13-427B-91C6-98F6CF017510}" dt="2021-04-20T12:44:30.836" v="113"/>
          <ac:spMkLst>
            <pc:docMk/>
            <pc:sldMk cId="3962178428" sldId="1151"/>
            <ac:spMk id="144" creationId="{19B3B719-58D1-4DCF-872F-748D50159653}"/>
          </ac:spMkLst>
        </pc:spChg>
        <pc:spChg chg="mod">
          <ac:chgData name="王 欣捷" userId="b965477fa0aef5e6" providerId="LiveId" clId="{6B25E3A0-8D13-427B-91C6-98F6CF017510}" dt="2021-04-20T12:44:30.836" v="113"/>
          <ac:spMkLst>
            <pc:docMk/>
            <pc:sldMk cId="3962178428" sldId="1151"/>
            <ac:spMk id="146" creationId="{CD5CB0F0-F643-43CE-A70F-BD667AD2BBD0}"/>
          </ac:spMkLst>
        </pc:spChg>
        <pc:spChg chg="mod">
          <ac:chgData name="王 欣捷" userId="b965477fa0aef5e6" providerId="LiveId" clId="{6B25E3A0-8D13-427B-91C6-98F6CF017510}" dt="2021-04-20T12:44:30.836" v="113"/>
          <ac:spMkLst>
            <pc:docMk/>
            <pc:sldMk cId="3962178428" sldId="1151"/>
            <ac:spMk id="147" creationId="{25363D25-F061-482A-8CF0-06E2CD7140C3}"/>
          </ac:spMkLst>
        </pc:spChg>
        <pc:spChg chg="mod">
          <ac:chgData name="王 欣捷" userId="b965477fa0aef5e6" providerId="LiveId" clId="{6B25E3A0-8D13-427B-91C6-98F6CF017510}" dt="2021-04-20T12:44:30.836" v="113"/>
          <ac:spMkLst>
            <pc:docMk/>
            <pc:sldMk cId="3962178428" sldId="1151"/>
            <ac:spMk id="148" creationId="{2579407A-075B-47F5-9C9F-209031AF4AA3}"/>
          </ac:spMkLst>
        </pc:spChg>
        <pc:spChg chg="mod">
          <ac:chgData name="王 欣捷" userId="b965477fa0aef5e6" providerId="LiveId" clId="{6B25E3A0-8D13-427B-91C6-98F6CF017510}" dt="2021-04-20T12:44:30.836" v="113"/>
          <ac:spMkLst>
            <pc:docMk/>
            <pc:sldMk cId="3962178428" sldId="1151"/>
            <ac:spMk id="149" creationId="{88971E5B-1335-4261-AD86-3489F365F0BE}"/>
          </ac:spMkLst>
        </pc:spChg>
        <pc:spChg chg="mod">
          <ac:chgData name="王 欣捷" userId="b965477fa0aef5e6" providerId="LiveId" clId="{6B25E3A0-8D13-427B-91C6-98F6CF017510}" dt="2021-04-20T12:44:30.836" v="113"/>
          <ac:spMkLst>
            <pc:docMk/>
            <pc:sldMk cId="3962178428" sldId="1151"/>
            <ac:spMk id="150" creationId="{1FD7E716-687B-48CD-867B-A0305FCABF81}"/>
          </ac:spMkLst>
        </pc:spChg>
        <pc:spChg chg="mod">
          <ac:chgData name="王 欣捷" userId="b965477fa0aef5e6" providerId="LiveId" clId="{6B25E3A0-8D13-427B-91C6-98F6CF017510}" dt="2021-04-20T12:44:30.836" v="113"/>
          <ac:spMkLst>
            <pc:docMk/>
            <pc:sldMk cId="3962178428" sldId="1151"/>
            <ac:spMk id="151" creationId="{7CB8F326-EAD0-404D-933D-FB1BAA679234}"/>
          </ac:spMkLst>
        </pc:spChg>
        <pc:spChg chg="mod">
          <ac:chgData name="王 欣捷" userId="b965477fa0aef5e6" providerId="LiveId" clId="{6B25E3A0-8D13-427B-91C6-98F6CF017510}" dt="2021-04-20T12:44:30.836" v="113"/>
          <ac:spMkLst>
            <pc:docMk/>
            <pc:sldMk cId="3962178428" sldId="1151"/>
            <ac:spMk id="152" creationId="{2B361A65-7471-49FF-A5D1-A454B0288EEB}"/>
          </ac:spMkLst>
        </pc:spChg>
        <pc:spChg chg="mod">
          <ac:chgData name="王 欣捷" userId="b965477fa0aef5e6" providerId="LiveId" clId="{6B25E3A0-8D13-427B-91C6-98F6CF017510}" dt="2021-04-20T12:44:30.836" v="113"/>
          <ac:spMkLst>
            <pc:docMk/>
            <pc:sldMk cId="3962178428" sldId="1151"/>
            <ac:spMk id="154" creationId="{1F29E06D-B752-4853-9858-A84F5825AD7E}"/>
          </ac:spMkLst>
        </pc:spChg>
        <pc:spChg chg="mod">
          <ac:chgData name="王 欣捷" userId="b965477fa0aef5e6" providerId="LiveId" clId="{6B25E3A0-8D13-427B-91C6-98F6CF017510}" dt="2021-04-20T12:44:30.836" v="113"/>
          <ac:spMkLst>
            <pc:docMk/>
            <pc:sldMk cId="3962178428" sldId="1151"/>
            <ac:spMk id="155" creationId="{865AF193-F009-4DC6-B3A4-8BBCDFA94B8C}"/>
          </ac:spMkLst>
        </pc:spChg>
        <pc:spChg chg="mod">
          <ac:chgData name="王 欣捷" userId="b965477fa0aef5e6" providerId="LiveId" clId="{6B25E3A0-8D13-427B-91C6-98F6CF017510}" dt="2021-04-20T12:44:30.836" v="113"/>
          <ac:spMkLst>
            <pc:docMk/>
            <pc:sldMk cId="3962178428" sldId="1151"/>
            <ac:spMk id="156" creationId="{343AA9B6-C54C-495D-9109-05A0039AFD53}"/>
          </ac:spMkLst>
        </pc:spChg>
        <pc:spChg chg="mod">
          <ac:chgData name="王 欣捷" userId="b965477fa0aef5e6" providerId="LiveId" clId="{6B25E3A0-8D13-427B-91C6-98F6CF017510}" dt="2021-04-20T12:44:30.836" v="113"/>
          <ac:spMkLst>
            <pc:docMk/>
            <pc:sldMk cId="3962178428" sldId="1151"/>
            <ac:spMk id="157" creationId="{217DB3A0-EB13-482B-89A8-F2C2578A3635}"/>
          </ac:spMkLst>
        </pc:spChg>
        <pc:spChg chg="mod">
          <ac:chgData name="王 欣捷" userId="b965477fa0aef5e6" providerId="LiveId" clId="{6B25E3A0-8D13-427B-91C6-98F6CF017510}" dt="2021-04-20T12:44:30.836" v="113"/>
          <ac:spMkLst>
            <pc:docMk/>
            <pc:sldMk cId="3962178428" sldId="1151"/>
            <ac:spMk id="158" creationId="{F3BDF021-7CC5-43D4-8083-8CA6D491050E}"/>
          </ac:spMkLst>
        </pc:spChg>
        <pc:spChg chg="mod">
          <ac:chgData name="王 欣捷" userId="b965477fa0aef5e6" providerId="LiveId" clId="{6B25E3A0-8D13-427B-91C6-98F6CF017510}" dt="2021-04-20T12:44:30.836" v="113"/>
          <ac:spMkLst>
            <pc:docMk/>
            <pc:sldMk cId="3962178428" sldId="1151"/>
            <ac:spMk id="159" creationId="{498CF40D-2197-4FE7-98D4-151FE62FBEAF}"/>
          </ac:spMkLst>
        </pc:spChg>
        <pc:spChg chg="mod">
          <ac:chgData name="王 欣捷" userId="b965477fa0aef5e6" providerId="LiveId" clId="{6B25E3A0-8D13-427B-91C6-98F6CF017510}" dt="2021-04-20T12:44:30.836" v="113"/>
          <ac:spMkLst>
            <pc:docMk/>
            <pc:sldMk cId="3962178428" sldId="1151"/>
            <ac:spMk id="160" creationId="{D4DED95E-52AC-4761-A863-2F99855AFA98}"/>
          </ac:spMkLst>
        </pc:spChg>
        <pc:spChg chg="mod">
          <ac:chgData name="王 欣捷" userId="b965477fa0aef5e6" providerId="LiveId" clId="{6B25E3A0-8D13-427B-91C6-98F6CF017510}" dt="2021-04-20T12:44:30.836" v="113"/>
          <ac:spMkLst>
            <pc:docMk/>
            <pc:sldMk cId="3962178428" sldId="1151"/>
            <ac:spMk id="161" creationId="{9C50FA59-C89C-48CC-9C18-C795ABB6E62C}"/>
          </ac:spMkLst>
        </pc:spChg>
        <pc:spChg chg="mod">
          <ac:chgData name="王 欣捷" userId="b965477fa0aef5e6" providerId="LiveId" clId="{6B25E3A0-8D13-427B-91C6-98F6CF017510}" dt="2021-04-20T12:44:30.836" v="113"/>
          <ac:spMkLst>
            <pc:docMk/>
            <pc:sldMk cId="3962178428" sldId="1151"/>
            <ac:spMk id="162" creationId="{A8FC2625-012E-4037-BF53-337588C65A30}"/>
          </ac:spMkLst>
        </pc:spChg>
        <pc:spChg chg="mod">
          <ac:chgData name="王 欣捷" userId="b965477fa0aef5e6" providerId="LiveId" clId="{6B25E3A0-8D13-427B-91C6-98F6CF017510}" dt="2021-04-20T12:44:30.836" v="113"/>
          <ac:spMkLst>
            <pc:docMk/>
            <pc:sldMk cId="3962178428" sldId="1151"/>
            <ac:spMk id="164" creationId="{2AF22BEE-DD51-43F6-B6C7-15C9D58714B5}"/>
          </ac:spMkLst>
        </pc:spChg>
        <pc:spChg chg="mod">
          <ac:chgData name="王 欣捷" userId="b965477fa0aef5e6" providerId="LiveId" clId="{6B25E3A0-8D13-427B-91C6-98F6CF017510}" dt="2021-04-20T12:44:30.836" v="113"/>
          <ac:spMkLst>
            <pc:docMk/>
            <pc:sldMk cId="3962178428" sldId="1151"/>
            <ac:spMk id="165" creationId="{5E11335A-0267-45A9-8158-355909011EB3}"/>
          </ac:spMkLst>
        </pc:spChg>
        <pc:spChg chg="mod">
          <ac:chgData name="王 欣捷" userId="b965477fa0aef5e6" providerId="LiveId" clId="{6B25E3A0-8D13-427B-91C6-98F6CF017510}" dt="2021-04-20T12:44:30.836" v="113"/>
          <ac:spMkLst>
            <pc:docMk/>
            <pc:sldMk cId="3962178428" sldId="1151"/>
            <ac:spMk id="166" creationId="{A089B174-DC17-46E9-91E1-F645B707FEDA}"/>
          </ac:spMkLst>
        </pc:spChg>
        <pc:spChg chg="mod">
          <ac:chgData name="王 欣捷" userId="b965477fa0aef5e6" providerId="LiveId" clId="{6B25E3A0-8D13-427B-91C6-98F6CF017510}" dt="2021-04-20T12:44:30.836" v="113"/>
          <ac:spMkLst>
            <pc:docMk/>
            <pc:sldMk cId="3962178428" sldId="1151"/>
            <ac:spMk id="167" creationId="{DC245B5C-8B32-452A-BB80-FC888DD62256}"/>
          </ac:spMkLst>
        </pc:spChg>
        <pc:grpChg chg="add del mod">
          <ac:chgData name="王 欣捷" userId="b965477fa0aef5e6" providerId="LiveId" clId="{6B25E3A0-8D13-427B-91C6-98F6CF017510}" dt="2021-04-20T12:46:20.433" v="136" actId="165"/>
          <ac:grpSpMkLst>
            <pc:docMk/>
            <pc:sldMk cId="3962178428" sldId="1151"/>
            <ac:grpSpMk id="5" creationId="{8779CF0B-5CF3-41F0-8A21-814877D304D9}"/>
          </ac:grpSpMkLst>
        </pc:grpChg>
        <pc:grpChg chg="add mod">
          <ac:chgData name="王 欣捷" userId="b965477fa0aef5e6" providerId="LiveId" clId="{6B25E3A0-8D13-427B-91C6-98F6CF017510}" dt="2021-04-20T12:44:38.611" v="122" actId="1036"/>
          <ac:grpSpMkLst>
            <pc:docMk/>
            <pc:sldMk cId="3962178428" sldId="1151"/>
            <ac:grpSpMk id="26" creationId="{CED4C457-9594-40BB-842E-516DA4309DC2}"/>
          </ac:grpSpMkLst>
        </pc:grpChg>
        <pc:grpChg chg="add mod">
          <ac:chgData name="王 欣捷" userId="b965477fa0aef5e6" providerId="LiveId" clId="{6B25E3A0-8D13-427B-91C6-98F6CF017510}" dt="2021-04-20T12:44:38.611" v="122" actId="1036"/>
          <ac:grpSpMkLst>
            <pc:docMk/>
            <pc:sldMk cId="3962178428" sldId="1151"/>
            <ac:grpSpMk id="32" creationId="{6593A3DC-FCA4-4B58-A11C-3B7CD45D33F7}"/>
          </ac:grpSpMkLst>
        </pc:grpChg>
        <pc:grpChg chg="add mod">
          <ac:chgData name="王 欣捷" userId="b965477fa0aef5e6" providerId="LiveId" clId="{6B25E3A0-8D13-427B-91C6-98F6CF017510}" dt="2021-04-20T12:44:38.611" v="122" actId="1036"/>
          <ac:grpSpMkLst>
            <pc:docMk/>
            <pc:sldMk cId="3962178428" sldId="1151"/>
            <ac:grpSpMk id="39" creationId="{438FA4A8-7FE0-4B40-887F-6B27CB8AAA67}"/>
          </ac:grpSpMkLst>
        </pc:grpChg>
        <pc:grpChg chg="add mod">
          <ac:chgData name="王 欣捷" userId="b965477fa0aef5e6" providerId="LiveId" clId="{6B25E3A0-8D13-427B-91C6-98F6CF017510}" dt="2021-04-20T12:44:38.611" v="122" actId="1036"/>
          <ac:grpSpMkLst>
            <pc:docMk/>
            <pc:sldMk cId="3962178428" sldId="1151"/>
            <ac:grpSpMk id="52" creationId="{6829D49F-A00C-4CD5-BEF5-6CD3D8C268E0}"/>
          </ac:grpSpMkLst>
        </pc:grpChg>
        <pc:grpChg chg="add mod">
          <ac:chgData name="王 欣捷" userId="b965477fa0aef5e6" providerId="LiveId" clId="{6B25E3A0-8D13-427B-91C6-98F6CF017510}" dt="2021-04-20T12:44:38.611" v="122" actId="1036"/>
          <ac:grpSpMkLst>
            <pc:docMk/>
            <pc:sldMk cId="3962178428" sldId="1151"/>
            <ac:grpSpMk id="58" creationId="{8C6DA2BD-BBBC-45AE-945A-D162E0957CE9}"/>
          </ac:grpSpMkLst>
        </pc:grpChg>
        <pc:grpChg chg="add mod">
          <ac:chgData name="王 欣捷" userId="b965477fa0aef5e6" providerId="LiveId" clId="{6B25E3A0-8D13-427B-91C6-98F6CF017510}" dt="2021-04-20T12:44:38.611" v="122" actId="1036"/>
          <ac:grpSpMkLst>
            <pc:docMk/>
            <pc:sldMk cId="3962178428" sldId="1151"/>
            <ac:grpSpMk id="64" creationId="{F6065E79-8514-48E9-B225-7045C8775A35}"/>
          </ac:grpSpMkLst>
        </pc:grpChg>
        <pc:grpChg chg="add mod">
          <ac:chgData name="王 欣捷" userId="b965477fa0aef5e6" providerId="LiveId" clId="{6B25E3A0-8D13-427B-91C6-98F6CF017510}" dt="2021-04-20T12:44:38.611" v="122" actId="1036"/>
          <ac:grpSpMkLst>
            <pc:docMk/>
            <pc:sldMk cId="3962178428" sldId="1151"/>
            <ac:grpSpMk id="72" creationId="{75E83635-F1C1-4D6A-AEEB-90743CABEC21}"/>
          </ac:grpSpMkLst>
        </pc:grpChg>
        <pc:grpChg chg="add mod">
          <ac:chgData name="王 欣捷" userId="b965477fa0aef5e6" providerId="LiveId" clId="{6B25E3A0-8D13-427B-91C6-98F6CF017510}" dt="2021-04-20T12:44:38.611" v="122" actId="1036"/>
          <ac:grpSpMkLst>
            <pc:docMk/>
            <pc:sldMk cId="3962178428" sldId="1151"/>
            <ac:grpSpMk id="82" creationId="{08A9888D-DAA6-4B0E-A4BE-0337FD9844F4}"/>
          </ac:grpSpMkLst>
        </pc:grpChg>
        <pc:grpChg chg="add del mod">
          <ac:chgData name="王 欣捷" userId="b965477fa0aef5e6" providerId="LiveId" clId="{6B25E3A0-8D13-427B-91C6-98F6CF017510}" dt="2021-04-20T12:44:31.519" v="114"/>
          <ac:grpSpMkLst>
            <pc:docMk/>
            <pc:sldMk cId="3962178428" sldId="1151"/>
            <ac:grpSpMk id="87" creationId="{CCB15F41-BCCD-4468-8CCA-3CE29E558A3C}"/>
          </ac:grpSpMkLst>
        </pc:grpChg>
        <pc:grpChg chg="add del mod">
          <ac:chgData name="王 欣捷" userId="b965477fa0aef5e6" providerId="LiveId" clId="{6B25E3A0-8D13-427B-91C6-98F6CF017510}" dt="2021-04-20T12:44:31.519" v="114"/>
          <ac:grpSpMkLst>
            <pc:docMk/>
            <pc:sldMk cId="3962178428" sldId="1151"/>
            <ac:grpSpMk id="107" creationId="{DEA66F76-CD4D-4AA4-AC0D-F1BDDA0FCCD9}"/>
          </ac:grpSpMkLst>
        </pc:grpChg>
        <pc:grpChg chg="add del mod">
          <ac:chgData name="王 欣捷" userId="b965477fa0aef5e6" providerId="LiveId" clId="{6B25E3A0-8D13-427B-91C6-98F6CF017510}" dt="2021-04-20T12:44:31.519" v="114"/>
          <ac:grpSpMkLst>
            <pc:docMk/>
            <pc:sldMk cId="3962178428" sldId="1151"/>
            <ac:grpSpMk id="113" creationId="{5C6334AE-B9F5-4A08-8D2D-AE98B57FC48A}"/>
          </ac:grpSpMkLst>
        </pc:grpChg>
        <pc:grpChg chg="add del mod">
          <ac:chgData name="王 欣捷" userId="b965477fa0aef5e6" providerId="LiveId" clId="{6B25E3A0-8D13-427B-91C6-98F6CF017510}" dt="2021-04-20T12:44:31.519" v="114"/>
          <ac:grpSpMkLst>
            <pc:docMk/>
            <pc:sldMk cId="3962178428" sldId="1151"/>
            <ac:grpSpMk id="120" creationId="{31E2A1BF-A327-465F-9303-C71E9127A609}"/>
          </ac:grpSpMkLst>
        </pc:grpChg>
        <pc:grpChg chg="add del mod">
          <ac:chgData name="王 欣捷" userId="b965477fa0aef5e6" providerId="LiveId" clId="{6B25E3A0-8D13-427B-91C6-98F6CF017510}" dt="2021-04-20T12:44:31.519" v="114"/>
          <ac:grpSpMkLst>
            <pc:docMk/>
            <pc:sldMk cId="3962178428" sldId="1151"/>
            <ac:grpSpMk id="133" creationId="{32FB4794-88E9-4CDB-8E3F-BFC7C0FDC2C3}"/>
          </ac:grpSpMkLst>
        </pc:grpChg>
        <pc:grpChg chg="add del mod">
          <ac:chgData name="王 欣捷" userId="b965477fa0aef5e6" providerId="LiveId" clId="{6B25E3A0-8D13-427B-91C6-98F6CF017510}" dt="2021-04-20T12:44:31.519" v="114"/>
          <ac:grpSpMkLst>
            <pc:docMk/>
            <pc:sldMk cId="3962178428" sldId="1151"/>
            <ac:grpSpMk id="139" creationId="{3CADEBE2-0CFB-464F-BAE1-B1D80338CE3A}"/>
          </ac:grpSpMkLst>
        </pc:grpChg>
        <pc:grpChg chg="add del mod">
          <ac:chgData name="王 欣捷" userId="b965477fa0aef5e6" providerId="LiveId" clId="{6B25E3A0-8D13-427B-91C6-98F6CF017510}" dt="2021-04-20T12:44:31.519" v="114"/>
          <ac:grpSpMkLst>
            <pc:docMk/>
            <pc:sldMk cId="3962178428" sldId="1151"/>
            <ac:grpSpMk id="145" creationId="{DB3DE3E1-8EC1-44BA-BC12-2268A6D8E599}"/>
          </ac:grpSpMkLst>
        </pc:grpChg>
        <pc:grpChg chg="add del mod">
          <ac:chgData name="王 欣捷" userId="b965477fa0aef5e6" providerId="LiveId" clId="{6B25E3A0-8D13-427B-91C6-98F6CF017510}" dt="2021-04-20T12:44:31.519" v="114"/>
          <ac:grpSpMkLst>
            <pc:docMk/>
            <pc:sldMk cId="3962178428" sldId="1151"/>
            <ac:grpSpMk id="153" creationId="{8E17C25B-741C-4D33-9672-B034E0420D24}"/>
          </ac:grpSpMkLst>
        </pc:grpChg>
        <pc:grpChg chg="add del mod">
          <ac:chgData name="王 欣捷" userId="b965477fa0aef5e6" providerId="LiveId" clId="{6B25E3A0-8D13-427B-91C6-98F6CF017510}" dt="2021-04-20T12:44:31.519" v="114"/>
          <ac:grpSpMkLst>
            <pc:docMk/>
            <pc:sldMk cId="3962178428" sldId="1151"/>
            <ac:grpSpMk id="163" creationId="{5EADA9DA-54CE-414A-AD23-957CFF152A93}"/>
          </ac:grpSpMkLst>
        </pc:grpChg>
        <pc:graphicFrameChg chg="del">
          <ac:chgData name="王 欣捷" userId="b965477fa0aef5e6" providerId="LiveId" clId="{6B25E3A0-8D13-427B-91C6-98F6CF017510}" dt="2021-04-20T12:44:55.923" v="123" actId="478"/>
          <ac:graphicFrameMkLst>
            <pc:docMk/>
            <pc:sldMk cId="3962178428" sldId="1151"/>
            <ac:graphicFrameMk id="7" creationId="{37CC3D40-8AD9-46E1-AFAB-E74C336F4304}"/>
          </ac:graphicFrameMkLst>
        </pc:graphicFrameChg>
      </pc:sldChg>
      <pc:sldChg chg="del">
        <pc:chgData name="王 欣捷" userId="b965477fa0aef5e6" providerId="LiveId" clId="{6B25E3A0-8D13-427B-91C6-98F6CF017510}" dt="2021-04-20T13:13:57.132" v="426" actId="47"/>
        <pc:sldMkLst>
          <pc:docMk/>
          <pc:sldMk cId="389650025" sldId="1152"/>
        </pc:sldMkLst>
      </pc:sldChg>
      <pc:sldChg chg="del">
        <pc:chgData name="王 欣捷" userId="b965477fa0aef5e6" providerId="LiveId" clId="{6B25E3A0-8D13-427B-91C6-98F6CF017510}" dt="2021-04-20T13:13:57.132" v="426" actId="47"/>
        <pc:sldMkLst>
          <pc:docMk/>
          <pc:sldMk cId="235929361" sldId="1153"/>
        </pc:sldMkLst>
      </pc:sldChg>
      <pc:sldChg chg="del">
        <pc:chgData name="王 欣捷" userId="b965477fa0aef5e6" providerId="LiveId" clId="{6B25E3A0-8D13-427B-91C6-98F6CF017510}" dt="2021-04-20T13:13:57.132" v="426" actId="47"/>
        <pc:sldMkLst>
          <pc:docMk/>
          <pc:sldMk cId="4207039851" sldId="1154"/>
        </pc:sldMkLst>
      </pc:sldChg>
      <pc:sldChg chg="del">
        <pc:chgData name="王 欣捷" userId="b965477fa0aef5e6" providerId="LiveId" clId="{6B25E3A0-8D13-427B-91C6-98F6CF017510}" dt="2021-04-20T13:13:57.132" v="426" actId="47"/>
        <pc:sldMkLst>
          <pc:docMk/>
          <pc:sldMk cId="77711967" sldId="1155"/>
        </pc:sldMkLst>
      </pc:sldChg>
      <pc:sldChg chg="del">
        <pc:chgData name="王 欣捷" userId="b965477fa0aef5e6" providerId="LiveId" clId="{6B25E3A0-8D13-427B-91C6-98F6CF017510}" dt="2021-04-20T13:13:57.132" v="426" actId="47"/>
        <pc:sldMkLst>
          <pc:docMk/>
          <pc:sldMk cId="1749343738" sldId="1156"/>
        </pc:sldMkLst>
      </pc:sldChg>
      <pc:sldChg chg="del">
        <pc:chgData name="王 欣捷" userId="b965477fa0aef5e6" providerId="LiveId" clId="{6B25E3A0-8D13-427B-91C6-98F6CF017510}" dt="2021-04-20T13:13:57.132" v="426" actId="47"/>
        <pc:sldMkLst>
          <pc:docMk/>
          <pc:sldMk cId="3747700626" sldId="1157"/>
        </pc:sldMkLst>
      </pc:sldChg>
      <pc:sldChg chg="addSp delSp modSp mod modAnim">
        <pc:chgData name="王 欣捷" userId="b965477fa0aef5e6" providerId="LiveId" clId="{6B25E3A0-8D13-427B-91C6-98F6CF017510}" dt="2021-04-20T13:13:38.770" v="425"/>
        <pc:sldMkLst>
          <pc:docMk/>
          <pc:sldMk cId="2813883607" sldId="1158"/>
        </pc:sldMkLst>
        <pc:spChg chg="mod">
          <ac:chgData name="王 欣捷" userId="b965477fa0aef5e6" providerId="LiveId" clId="{6B25E3A0-8D13-427B-91C6-98F6CF017510}" dt="2021-04-20T13:12:46.755" v="415" actId="1076"/>
          <ac:spMkLst>
            <pc:docMk/>
            <pc:sldMk cId="2813883607" sldId="1158"/>
            <ac:spMk id="6" creationId="{DD145251-593C-4F9D-8EA4-695E70D92278}"/>
          </ac:spMkLst>
        </pc:spChg>
        <pc:spChg chg="mod">
          <ac:chgData name="王 欣捷" userId="b965477fa0aef5e6" providerId="LiveId" clId="{6B25E3A0-8D13-427B-91C6-98F6CF017510}" dt="2021-04-20T13:12:46.755" v="415" actId="1076"/>
          <ac:spMkLst>
            <pc:docMk/>
            <pc:sldMk cId="2813883607" sldId="1158"/>
            <ac:spMk id="8" creationId="{B609BAE8-70EB-48BC-B0C7-C471690899D0}"/>
          </ac:spMkLst>
        </pc:spChg>
        <pc:spChg chg="mod">
          <ac:chgData name="王 欣捷" userId="b965477fa0aef5e6" providerId="LiveId" clId="{6B25E3A0-8D13-427B-91C6-98F6CF017510}" dt="2021-04-20T13:12:46.755" v="415" actId="1076"/>
          <ac:spMkLst>
            <pc:docMk/>
            <pc:sldMk cId="2813883607" sldId="1158"/>
            <ac:spMk id="9" creationId="{73BC54D1-3449-47D1-AA8B-A1C6A9E3A1EA}"/>
          </ac:spMkLst>
        </pc:spChg>
        <pc:spChg chg="mod">
          <ac:chgData name="王 欣捷" userId="b965477fa0aef5e6" providerId="LiveId" clId="{6B25E3A0-8D13-427B-91C6-98F6CF017510}" dt="2021-04-20T13:12:46.755" v="415" actId="1076"/>
          <ac:spMkLst>
            <pc:docMk/>
            <pc:sldMk cId="2813883607" sldId="1158"/>
            <ac:spMk id="10" creationId="{F79FC59F-9A98-4697-85EB-6224BDFAB2A5}"/>
          </ac:spMkLst>
        </pc:spChg>
        <pc:spChg chg="mod">
          <ac:chgData name="王 欣捷" userId="b965477fa0aef5e6" providerId="LiveId" clId="{6B25E3A0-8D13-427B-91C6-98F6CF017510}" dt="2021-04-20T13:12:46.755" v="415" actId="1076"/>
          <ac:spMkLst>
            <pc:docMk/>
            <pc:sldMk cId="2813883607" sldId="1158"/>
            <ac:spMk id="11" creationId="{51208A13-7171-4FDE-855B-E1F22823E703}"/>
          </ac:spMkLst>
        </pc:spChg>
        <pc:spChg chg="mod">
          <ac:chgData name="王 欣捷" userId="b965477fa0aef5e6" providerId="LiveId" clId="{6B25E3A0-8D13-427B-91C6-98F6CF017510}" dt="2021-04-20T13:12:46.755" v="415" actId="1076"/>
          <ac:spMkLst>
            <pc:docMk/>
            <pc:sldMk cId="2813883607" sldId="1158"/>
            <ac:spMk id="12" creationId="{974769A5-2093-4ECE-AA5A-DD9A76E17609}"/>
          </ac:spMkLst>
        </pc:spChg>
        <pc:spChg chg="mod">
          <ac:chgData name="王 欣捷" userId="b965477fa0aef5e6" providerId="LiveId" clId="{6B25E3A0-8D13-427B-91C6-98F6CF017510}" dt="2021-04-20T13:12:46.755" v="415" actId="1076"/>
          <ac:spMkLst>
            <pc:docMk/>
            <pc:sldMk cId="2813883607" sldId="1158"/>
            <ac:spMk id="13" creationId="{3A81D15C-B869-474F-A0A5-9A5E9B469140}"/>
          </ac:spMkLst>
        </pc:spChg>
        <pc:spChg chg="mod">
          <ac:chgData name="王 欣捷" userId="b965477fa0aef5e6" providerId="LiveId" clId="{6B25E3A0-8D13-427B-91C6-98F6CF017510}" dt="2021-04-20T13:12:46.755" v="415" actId="1076"/>
          <ac:spMkLst>
            <pc:docMk/>
            <pc:sldMk cId="2813883607" sldId="1158"/>
            <ac:spMk id="14" creationId="{FCE93488-653E-453B-ACBE-0D41285628BC}"/>
          </ac:spMkLst>
        </pc:spChg>
        <pc:spChg chg="mod">
          <ac:chgData name="王 欣捷" userId="b965477fa0aef5e6" providerId="LiveId" clId="{6B25E3A0-8D13-427B-91C6-98F6CF017510}" dt="2021-04-20T13:12:46.755" v="415" actId="1076"/>
          <ac:spMkLst>
            <pc:docMk/>
            <pc:sldMk cId="2813883607" sldId="1158"/>
            <ac:spMk id="15" creationId="{E0A2963A-C77D-4477-BE4D-893D082F529A}"/>
          </ac:spMkLst>
        </pc:spChg>
        <pc:spChg chg="mod">
          <ac:chgData name="王 欣捷" userId="b965477fa0aef5e6" providerId="LiveId" clId="{6B25E3A0-8D13-427B-91C6-98F6CF017510}" dt="2021-04-20T13:12:46.755" v="415" actId="1076"/>
          <ac:spMkLst>
            <pc:docMk/>
            <pc:sldMk cId="2813883607" sldId="1158"/>
            <ac:spMk id="16" creationId="{932A0489-29DF-4E08-A2AB-3B6EB32EE8BA}"/>
          </ac:spMkLst>
        </pc:spChg>
        <pc:spChg chg="mod">
          <ac:chgData name="王 欣捷" userId="b965477fa0aef5e6" providerId="LiveId" clId="{6B25E3A0-8D13-427B-91C6-98F6CF017510}" dt="2021-04-20T13:12:46.755" v="415" actId="1076"/>
          <ac:spMkLst>
            <pc:docMk/>
            <pc:sldMk cId="2813883607" sldId="1158"/>
            <ac:spMk id="17" creationId="{3A3AC747-3975-4406-A6F7-CC68A815D39A}"/>
          </ac:spMkLst>
        </pc:spChg>
        <pc:spChg chg="mod">
          <ac:chgData name="王 欣捷" userId="b965477fa0aef5e6" providerId="LiveId" clId="{6B25E3A0-8D13-427B-91C6-98F6CF017510}" dt="2021-04-20T13:12:46.755" v="415" actId="1076"/>
          <ac:spMkLst>
            <pc:docMk/>
            <pc:sldMk cId="2813883607" sldId="1158"/>
            <ac:spMk id="18" creationId="{CC541C46-A64A-4289-9049-190A88A834A3}"/>
          </ac:spMkLst>
        </pc:spChg>
        <pc:spChg chg="mod">
          <ac:chgData name="王 欣捷" userId="b965477fa0aef5e6" providerId="LiveId" clId="{6B25E3A0-8D13-427B-91C6-98F6CF017510}" dt="2021-04-20T13:12:46.755" v="415" actId="1076"/>
          <ac:spMkLst>
            <pc:docMk/>
            <pc:sldMk cId="2813883607" sldId="1158"/>
            <ac:spMk id="19" creationId="{966A7A09-40F8-4680-9C30-5D936FD1AEF7}"/>
          </ac:spMkLst>
        </pc:spChg>
        <pc:spChg chg="mod">
          <ac:chgData name="王 欣捷" userId="b965477fa0aef5e6" providerId="LiveId" clId="{6B25E3A0-8D13-427B-91C6-98F6CF017510}" dt="2021-04-20T13:12:46.755" v="415" actId="1076"/>
          <ac:spMkLst>
            <pc:docMk/>
            <pc:sldMk cId="2813883607" sldId="1158"/>
            <ac:spMk id="20" creationId="{417909A3-608A-4EBE-8A7F-EB48569AC6C7}"/>
          </ac:spMkLst>
        </pc:spChg>
        <pc:spChg chg="mod">
          <ac:chgData name="王 欣捷" userId="b965477fa0aef5e6" providerId="LiveId" clId="{6B25E3A0-8D13-427B-91C6-98F6CF017510}" dt="2021-04-20T13:12:46.755" v="415" actId="1076"/>
          <ac:spMkLst>
            <pc:docMk/>
            <pc:sldMk cId="2813883607" sldId="1158"/>
            <ac:spMk id="21" creationId="{46157996-D1F7-4F33-98A1-A94877718713}"/>
          </ac:spMkLst>
        </pc:spChg>
        <pc:spChg chg="mod">
          <ac:chgData name="王 欣捷" userId="b965477fa0aef5e6" providerId="LiveId" clId="{6B25E3A0-8D13-427B-91C6-98F6CF017510}" dt="2021-04-20T13:12:46.755" v="415" actId="1076"/>
          <ac:spMkLst>
            <pc:docMk/>
            <pc:sldMk cId="2813883607" sldId="1158"/>
            <ac:spMk id="22" creationId="{8390626D-3E15-4554-B651-C44BAC5C04D0}"/>
          </ac:spMkLst>
        </pc:spChg>
        <pc:spChg chg="mod">
          <ac:chgData name="王 欣捷" userId="b965477fa0aef5e6" providerId="LiveId" clId="{6B25E3A0-8D13-427B-91C6-98F6CF017510}" dt="2021-04-20T13:12:46.755" v="415" actId="1076"/>
          <ac:spMkLst>
            <pc:docMk/>
            <pc:sldMk cId="2813883607" sldId="1158"/>
            <ac:spMk id="23" creationId="{47B443C8-2826-4BD0-BDE4-DCAB2E0086E5}"/>
          </ac:spMkLst>
        </pc:spChg>
        <pc:spChg chg="mod">
          <ac:chgData name="王 欣捷" userId="b965477fa0aef5e6" providerId="LiveId" clId="{6B25E3A0-8D13-427B-91C6-98F6CF017510}" dt="2021-04-20T13:12:46.755" v="415" actId="1076"/>
          <ac:spMkLst>
            <pc:docMk/>
            <pc:sldMk cId="2813883607" sldId="1158"/>
            <ac:spMk id="24" creationId="{0EE7F19C-C1B2-4401-87AE-2F41C1B86E5C}"/>
          </ac:spMkLst>
        </pc:spChg>
        <pc:spChg chg="mod">
          <ac:chgData name="王 欣捷" userId="b965477fa0aef5e6" providerId="LiveId" clId="{6B25E3A0-8D13-427B-91C6-98F6CF017510}" dt="2021-04-20T13:12:46.755" v="415" actId="1076"/>
          <ac:spMkLst>
            <pc:docMk/>
            <pc:sldMk cId="2813883607" sldId="1158"/>
            <ac:spMk id="25" creationId="{A4D21CAE-07E1-4281-A15F-F58E028362DE}"/>
          </ac:spMkLst>
        </pc:spChg>
        <pc:spChg chg="mod">
          <ac:chgData name="王 欣捷" userId="b965477fa0aef5e6" providerId="LiveId" clId="{6B25E3A0-8D13-427B-91C6-98F6CF017510}" dt="2021-04-20T13:12:46.755" v="415" actId="1076"/>
          <ac:spMkLst>
            <pc:docMk/>
            <pc:sldMk cId="2813883607" sldId="1158"/>
            <ac:spMk id="27" creationId="{A76D61BA-852E-4208-8AC9-34DC3E03281B}"/>
          </ac:spMkLst>
        </pc:spChg>
        <pc:spChg chg="mod">
          <ac:chgData name="王 欣捷" userId="b965477fa0aef5e6" providerId="LiveId" clId="{6B25E3A0-8D13-427B-91C6-98F6CF017510}" dt="2021-04-20T13:12:46.755" v="415" actId="1076"/>
          <ac:spMkLst>
            <pc:docMk/>
            <pc:sldMk cId="2813883607" sldId="1158"/>
            <ac:spMk id="28" creationId="{4A5F3211-F09E-4408-9B96-67D6B8643C88}"/>
          </ac:spMkLst>
        </pc:spChg>
        <pc:spChg chg="mod">
          <ac:chgData name="王 欣捷" userId="b965477fa0aef5e6" providerId="LiveId" clId="{6B25E3A0-8D13-427B-91C6-98F6CF017510}" dt="2021-04-20T13:12:46.755" v="415" actId="1076"/>
          <ac:spMkLst>
            <pc:docMk/>
            <pc:sldMk cId="2813883607" sldId="1158"/>
            <ac:spMk id="29" creationId="{0B40763E-DC56-4456-A2FC-78FB8C40E634}"/>
          </ac:spMkLst>
        </pc:spChg>
        <pc:spChg chg="mod">
          <ac:chgData name="王 欣捷" userId="b965477fa0aef5e6" providerId="LiveId" clId="{6B25E3A0-8D13-427B-91C6-98F6CF017510}" dt="2021-04-20T13:12:46.755" v="415" actId="1076"/>
          <ac:spMkLst>
            <pc:docMk/>
            <pc:sldMk cId="2813883607" sldId="1158"/>
            <ac:spMk id="30" creationId="{91FE3428-09FB-45C0-A497-E252C5350AF8}"/>
          </ac:spMkLst>
        </pc:spChg>
        <pc:spChg chg="mod">
          <ac:chgData name="王 欣捷" userId="b965477fa0aef5e6" providerId="LiveId" clId="{6B25E3A0-8D13-427B-91C6-98F6CF017510}" dt="2021-04-20T13:12:46.755" v="415" actId="1076"/>
          <ac:spMkLst>
            <pc:docMk/>
            <pc:sldMk cId="2813883607" sldId="1158"/>
            <ac:spMk id="31" creationId="{29175CE8-97B9-43B0-AE5F-639C7094DD95}"/>
          </ac:spMkLst>
        </pc:spChg>
        <pc:spChg chg="mod">
          <ac:chgData name="王 欣捷" userId="b965477fa0aef5e6" providerId="LiveId" clId="{6B25E3A0-8D13-427B-91C6-98F6CF017510}" dt="2021-04-20T13:12:46.755" v="415" actId="1076"/>
          <ac:spMkLst>
            <pc:docMk/>
            <pc:sldMk cId="2813883607" sldId="1158"/>
            <ac:spMk id="32" creationId="{49CC09C9-1102-400F-B824-FAC53C253F35}"/>
          </ac:spMkLst>
        </pc:spChg>
        <pc:spChg chg="mod">
          <ac:chgData name="王 欣捷" userId="b965477fa0aef5e6" providerId="LiveId" clId="{6B25E3A0-8D13-427B-91C6-98F6CF017510}" dt="2021-04-20T13:12:46.755" v="415" actId="1076"/>
          <ac:spMkLst>
            <pc:docMk/>
            <pc:sldMk cId="2813883607" sldId="1158"/>
            <ac:spMk id="33" creationId="{5848940A-51E4-49D2-B3FC-1AA450114E76}"/>
          </ac:spMkLst>
        </pc:spChg>
        <pc:spChg chg="mod">
          <ac:chgData name="王 欣捷" userId="b965477fa0aef5e6" providerId="LiveId" clId="{6B25E3A0-8D13-427B-91C6-98F6CF017510}" dt="2021-04-20T13:12:46.755" v="415" actId="1076"/>
          <ac:spMkLst>
            <pc:docMk/>
            <pc:sldMk cId="2813883607" sldId="1158"/>
            <ac:spMk id="34" creationId="{AFEC15BB-FDDB-41DE-A25B-9BA00F2B4238}"/>
          </ac:spMkLst>
        </pc:spChg>
        <pc:spChg chg="mod">
          <ac:chgData name="王 欣捷" userId="b965477fa0aef5e6" providerId="LiveId" clId="{6B25E3A0-8D13-427B-91C6-98F6CF017510}" dt="2021-04-20T13:12:46.755" v="415" actId="1076"/>
          <ac:spMkLst>
            <pc:docMk/>
            <pc:sldMk cId="2813883607" sldId="1158"/>
            <ac:spMk id="36" creationId="{917E9758-EAFD-43D5-8DB2-373CBCB6DD85}"/>
          </ac:spMkLst>
        </pc:spChg>
        <pc:spChg chg="mod">
          <ac:chgData name="王 欣捷" userId="b965477fa0aef5e6" providerId="LiveId" clId="{6B25E3A0-8D13-427B-91C6-98F6CF017510}" dt="2021-04-20T13:12:46.755" v="415" actId="1076"/>
          <ac:spMkLst>
            <pc:docMk/>
            <pc:sldMk cId="2813883607" sldId="1158"/>
            <ac:spMk id="37" creationId="{6A82897E-AA1D-4770-8881-08A0054E51ED}"/>
          </ac:spMkLst>
        </pc:spChg>
        <pc:spChg chg="mod">
          <ac:chgData name="王 欣捷" userId="b965477fa0aef5e6" providerId="LiveId" clId="{6B25E3A0-8D13-427B-91C6-98F6CF017510}" dt="2021-04-20T13:12:46.755" v="415" actId="1076"/>
          <ac:spMkLst>
            <pc:docMk/>
            <pc:sldMk cId="2813883607" sldId="1158"/>
            <ac:spMk id="38" creationId="{6DC54AFD-292E-449B-8BFA-BAE56B2F136B}"/>
          </ac:spMkLst>
        </pc:spChg>
        <pc:spChg chg="mod">
          <ac:chgData name="王 欣捷" userId="b965477fa0aef5e6" providerId="LiveId" clId="{6B25E3A0-8D13-427B-91C6-98F6CF017510}" dt="2021-04-20T13:12:46.755" v="415" actId="1076"/>
          <ac:spMkLst>
            <pc:docMk/>
            <pc:sldMk cId="2813883607" sldId="1158"/>
            <ac:spMk id="39" creationId="{D2AAF3D6-9BCC-478A-A72B-4B4832945749}"/>
          </ac:spMkLst>
        </pc:spChg>
        <pc:spChg chg="mod">
          <ac:chgData name="王 欣捷" userId="b965477fa0aef5e6" providerId="LiveId" clId="{6B25E3A0-8D13-427B-91C6-98F6CF017510}" dt="2021-04-20T13:12:46.755" v="415" actId="1076"/>
          <ac:spMkLst>
            <pc:docMk/>
            <pc:sldMk cId="2813883607" sldId="1158"/>
            <ac:spMk id="40" creationId="{54C390D6-FBEB-45F6-BAE6-295E80B818A6}"/>
          </ac:spMkLst>
        </pc:spChg>
        <pc:spChg chg="mod">
          <ac:chgData name="王 欣捷" userId="b965477fa0aef5e6" providerId="LiveId" clId="{6B25E3A0-8D13-427B-91C6-98F6CF017510}" dt="2021-04-20T13:12:46.755" v="415" actId="1076"/>
          <ac:spMkLst>
            <pc:docMk/>
            <pc:sldMk cId="2813883607" sldId="1158"/>
            <ac:spMk id="42" creationId="{FD05C830-5FFA-4880-879E-5B7EB9101944}"/>
          </ac:spMkLst>
        </pc:spChg>
        <pc:spChg chg="mod">
          <ac:chgData name="王 欣捷" userId="b965477fa0aef5e6" providerId="LiveId" clId="{6B25E3A0-8D13-427B-91C6-98F6CF017510}" dt="2021-04-20T13:12:46.755" v="415" actId="1076"/>
          <ac:spMkLst>
            <pc:docMk/>
            <pc:sldMk cId="2813883607" sldId="1158"/>
            <ac:spMk id="43" creationId="{917D9642-1810-4C24-9C37-FF9BAD9B0ACB}"/>
          </ac:spMkLst>
        </pc:spChg>
        <pc:spChg chg="mod">
          <ac:chgData name="王 欣捷" userId="b965477fa0aef5e6" providerId="LiveId" clId="{6B25E3A0-8D13-427B-91C6-98F6CF017510}" dt="2021-04-20T13:12:46.755" v="415" actId="1076"/>
          <ac:spMkLst>
            <pc:docMk/>
            <pc:sldMk cId="2813883607" sldId="1158"/>
            <ac:spMk id="44" creationId="{3F71213D-261E-4E3F-8C4E-AB843B84E2BB}"/>
          </ac:spMkLst>
        </pc:spChg>
        <pc:spChg chg="mod">
          <ac:chgData name="王 欣捷" userId="b965477fa0aef5e6" providerId="LiveId" clId="{6B25E3A0-8D13-427B-91C6-98F6CF017510}" dt="2021-04-20T13:12:46.755" v="415" actId="1076"/>
          <ac:spMkLst>
            <pc:docMk/>
            <pc:sldMk cId="2813883607" sldId="1158"/>
            <ac:spMk id="45" creationId="{FFE8A506-8744-4F5B-B848-C4B2567C26A1}"/>
          </ac:spMkLst>
        </pc:spChg>
        <pc:spChg chg="mod">
          <ac:chgData name="王 欣捷" userId="b965477fa0aef5e6" providerId="LiveId" clId="{6B25E3A0-8D13-427B-91C6-98F6CF017510}" dt="2021-04-20T13:12:46.755" v="415" actId="1076"/>
          <ac:spMkLst>
            <pc:docMk/>
            <pc:sldMk cId="2813883607" sldId="1158"/>
            <ac:spMk id="46" creationId="{2C4014EB-8E76-4158-B5D7-B0F95C6C0D0E}"/>
          </ac:spMkLst>
        </pc:spChg>
        <pc:spChg chg="mod">
          <ac:chgData name="王 欣捷" userId="b965477fa0aef5e6" providerId="LiveId" clId="{6B25E3A0-8D13-427B-91C6-98F6CF017510}" dt="2021-04-20T13:12:46.755" v="415" actId="1076"/>
          <ac:spMkLst>
            <pc:docMk/>
            <pc:sldMk cId="2813883607" sldId="1158"/>
            <ac:spMk id="47" creationId="{32CD5B7A-901E-4CEA-A7D3-2397FCBDB19F}"/>
          </ac:spMkLst>
        </pc:spChg>
        <pc:spChg chg="mod">
          <ac:chgData name="王 欣捷" userId="b965477fa0aef5e6" providerId="LiveId" clId="{6B25E3A0-8D13-427B-91C6-98F6CF017510}" dt="2021-04-20T13:12:46.755" v="415" actId="1076"/>
          <ac:spMkLst>
            <pc:docMk/>
            <pc:sldMk cId="2813883607" sldId="1158"/>
            <ac:spMk id="48" creationId="{AAA5CAE3-EF9E-49C7-A281-4D88E3777F63}"/>
          </ac:spMkLst>
        </pc:spChg>
        <pc:spChg chg="mod">
          <ac:chgData name="王 欣捷" userId="b965477fa0aef5e6" providerId="LiveId" clId="{6B25E3A0-8D13-427B-91C6-98F6CF017510}" dt="2021-04-20T13:12:46.755" v="415" actId="1076"/>
          <ac:spMkLst>
            <pc:docMk/>
            <pc:sldMk cId="2813883607" sldId="1158"/>
            <ac:spMk id="50" creationId="{CB5602BF-3E13-4E2B-A478-BD2FECC7CDB1}"/>
          </ac:spMkLst>
        </pc:spChg>
        <pc:spChg chg="mod">
          <ac:chgData name="王 欣捷" userId="b965477fa0aef5e6" providerId="LiveId" clId="{6B25E3A0-8D13-427B-91C6-98F6CF017510}" dt="2021-04-20T13:12:46.755" v="415" actId="1076"/>
          <ac:spMkLst>
            <pc:docMk/>
            <pc:sldMk cId="2813883607" sldId="1158"/>
            <ac:spMk id="51" creationId="{9772F3A6-A341-4657-8768-D00E11288701}"/>
          </ac:spMkLst>
        </pc:spChg>
        <pc:spChg chg="mod">
          <ac:chgData name="王 欣捷" userId="b965477fa0aef5e6" providerId="LiveId" clId="{6B25E3A0-8D13-427B-91C6-98F6CF017510}" dt="2021-04-20T13:12:46.755" v="415" actId="1076"/>
          <ac:spMkLst>
            <pc:docMk/>
            <pc:sldMk cId="2813883607" sldId="1158"/>
            <ac:spMk id="52" creationId="{92DFEFA6-8DB1-47C2-8104-09F1ADCD7A71}"/>
          </ac:spMkLst>
        </pc:spChg>
        <pc:spChg chg="mod">
          <ac:chgData name="王 欣捷" userId="b965477fa0aef5e6" providerId="LiveId" clId="{6B25E3A0-8D13-427B-91C6-98F6CF017510}" dt="2021-04-20T13:12:46.755" v="415" actId="1076"/>
          <ac:spMkLst>
            <pc:docMk/>
            <pc:sldMk cId="2813883607" sldId="1158"/>
            <ac:spMk id="53" creationId="{18B9614C-66F5-490B-9CFF-20E55B18B606}"/>
          </ac:spMkLst>
        </pc:spChg>
        <pc:spChg chg="mod">
          <ac:chgData name="王 欣捷" userId="b965477fa0aef5e6" providerId="LiveId" clId="{6B25E3A0-8D13-427B-91C6-98F6CF017510}" dt="2021-04-20T13:12:46.755" v="415" actId="1076"/>
          <ac:spMkLst>
            <pc:docMk/>
            <pc:sldMk cId="2813883607" sldId="1158"/>
            <ac:spMk id="54" creationId="{FBA7B3EA-835C-48DD-9950-D69194E1E296}"/>
          </ac:spMkLst>
        </pc:spChg>
        <pc:spChg chg="mod">
          <ac:chgData name="王 欣捷" userId="b965477fa0aef5e6" providerId="LiveId" clId="{6B25E3A0-8D13-427B-91C6-98F6CF017510}" dt="2021-04-20T13:12:46.755" v="415" actId="1076"/>
          <ac:spMkLst>
            <pc:docMk/>
            <pc:sldMk cId="2813883607" sldId="1158"/>
            <ac:spMk id="55" creationId="{11AF9C4D-09FA-40E1-B9B5-8B2BFE170C36}"/>
          </ac:spMkLst>
        </pc:spChg>
        <pc:spChg chg="mod">
          <ac:chgData name="王 欣捷" userId="b965477fa0aef5e6" providerId="LiveId" clId="{6B25E3A0-8D13-427B-91C6-98F6CF017510}" dt="2021-04-20T13:12:46.755" v="415" actId="1076"/>
          <ac:spMkLst>
            <pc:docMk/>
            <pc:sldMk cId="2813883607" sldId="1158"/>
            <ac:spMk id="56" creationId="{52E4F73B-54CC-4E9D-8636-A04FA9265C51}"/>
          </ac:spMkLst>
        </pc:spChg>
        <pc:spChg chg="mod">
          <ac:chgData name="王 欣捷" userId="b965477fa0aef5e6" providerId="LiveId" clId="{6B25E3A0-8D13-427B-91C6-98F6CF017510}" dt="2021-04-20T13:12:46.755" v="415" actId="1076"/>
          <ac:spMkLst>
            <pc:docMk/>
            <pc:sldMk cId="2813883607" sldId="1158"/>
            <ac:spMk id="58" creationId="{5BB3C939-761D-4D82-99E6-D9D0627E98AC}"/>
          </ac:spMkLst>
        </pc:spChg>
        <pc:spChg chg="mod">
          <ac:chgData name="王 欣捷" userId="b965477fa0aef5e6" providerId="LiveId" clId="{6B25E3A0-8D13-427B-91C6-98F6CF017510}" dt="2021-04-20T13:12:46.755" v="415" actId="1076"/>
          <ac:spMkLst>
            <pc:docMk/>
            <pc:sldMk cId="2813883607" sldId="1158"/>
            <ac:spMk id="59" creationId="{EF1B6BC8-DE52-4078-B653-7C2B08940DD6}"/>
          </ac:spMkLst>
        </pc:spChg>
        <pc:spChg chg="mod">
          <ac:chgData name="王 欣捷" userId="b965477fa0aef5e6" providerId="LiveId" clId="{6B25E3A0-8D13-427B-91C6-98F6CF017510}" dt="2021-04-20T13:12:46.755" v="415" actId="1076"/>
          <ac:spMkLst>
            <pc:docMk/>
            <pc:sldMk cId="2813883607" sldId="1158"/>
            <ac:spMk id="60" creationId="{73E5C9FE-5CFC-43D9-8E34-909D5B6BDA47}"/>
          </ac:spMkLst>
        </pc:spChg>
        <pc:spChg chg="mod">
          <ac:chgData name="王 欣捷" userId="b965477fa0aef5e6" providerId="LiveId" clId="{6B25E3A0-8D13-427B-91C6-98F6CF017510}" dt="2021-04-20T13:12:46.755" v="415" actId="1076"/>
          <ac:spMkLst>
            <pc:docMk/>
            <pc:sldMk cId="2813883607" sldId="1158"/>
            <ac:spMk id="61" creationId="{A11D857E-6213-4D92-8F4D-D24A9D982A29}"/>
          </ac:spMkLst>
        </pc:spChg>
        <pc:spChg chg="mod">
          <ac:chgData name="王 欣捷" userId="b965477fa0aef5e6" providerId="LiveId" clId="{6B25E3A0-8D13-427B-91C6-98F6CF017510}" dt="2021-04-20T13:12:46.755" v="415" actId="1076"/>
          <ac:spMkLst>
            <pc:docMk/>
            <pc:sldMk cId="2813883607" sldId="1158"/>
            <ac:spMk id="62" creationId="{07421CF0-957D-44E4-BF73-10D189F821DB}"/>
          </ac:spMkLst>
        </pc:spChg>
        <pc:spChg chg="mod">
          <ac:chgData name="王 欣捷" userId="b965477fa0aef5e6" providerId="LiveId" clId="{6B25E3A0-8D13-427B-91C6-98F6CF017510}" dt="2021-04-20T13:12:46.755" v="415" actId="1076"/>
          <ac:spMkLst>
            <pc:docMk/>
            <pc:sldMk cId="2813883607" sldId="1158"/>
            <ac:spMk id="63" creationId="{086C0466-E825-424E-AB92-17EE26068B93}"/>
          </ac:spMkLst>
        </pc:spChg>
        <pc:spChg chg="mod">
          <ac:chgData name="王 欣捷" userId="b965477fa0aef5e6" providerId="LiveId" clId="{6B25E3A0-8D13-427B-91C6-98F6CF017510}" dt="2021-04-20T13:12:46.755" v="415" actId="1076"/>
          <ac:spMkLst>
            <pc:docMk/>
            <pc:sldMk cId="2813883607" sldId="1158"/>
            <ac:spMk id="64" creationId="{C1988FBE-54ED-43DC-A12D-F1E8399212AB}"/>
          </ac:spMkLst>
        </pc:spChg>
        <pc:spChg chg="mod">
          <ac:chgData name="王 欣捷" userId="b965477fa0aef5e6" providerId="LiveId" clId="{6B25E3A0-8D13-427B-91C6-98F6CF017510}" dt="2021-04-20T13:12:46.755" v="415" actId="1076"/>
          <ac:spMkLst>
            <pc:docMk/>
            <pc:sldMk cId="2813883607" sldId="1158"/>
            <ac:spMk id="66" creationId="{4046A51A-742D-4825-9AF0-52BD74784C07}"/>
          </ac:spMkLst>
        </pc:spChg>
        <pc:spChg chg="mod">
          <ac:chgData name="王 欣捷" userId="b965477fa0aef5e6" providerId="LiveId" clId="{6B25E3A0-8D13-427B-91C6-98F6CF017510}" dt="2021-04-20T13:12:46.755" v="415" actId="1076"/>
          <ac:spMkLst>
            <pc:docMk/>
            <pc:sldMk cId="2813883607" sldId="1158"/>
            <ac:spMk id="67" creationId="{8AF3A1D8-C588-45D9-A707-442BC0758F10}"/>
          </ac:spMkLst>
        </pc:spChg>
        <pc:spChg chg="mod">
          <ac:chgData name="王 欣捷" userId="b965477fa0aef5e6" providerId="LiveId" clId="{6B25E3A0-8D13-427B-91C6-98F6CF017510}" dt="2021-04-20T13:12:46.755" v="415" actId="1076"/>
          <ac:spMkLst>
            <pc:docMk/>
            <pc:sldMk cId="2813883607" sldId="1158"/>
            <ac:spMk id="68" creationId="{563A6B22-D532-47FE-BB41-7092C034D1CA}"/>
          </ac:spMkLst>
        </pc:spChg>
        <pc:spChg chg="mod">
          <ac:chgData name="王 欣捷" userId="b965477fa0aef5e6" providerId="LiveId" clId="{6B25E3A0-8D13-427B-91C6-98F6CF017510}" dt="2021-04-20T13:12:46.755" v="415" actId="1076"/>
          <ac:spMkLst>
            <pc:docMk/>
            <pc:sldMk cId="2813883607" sldId="1158"/>
            <ac:spMk id="69" creationId="{526B3BF5-3713-4A39-81F0-ABCF85F6B506}"/>
          </ac:spMkLst>
        </pc:spChg>
        <pc:spChg chg="mod">
          <ac:chgData name="王 欣捷" userId="b965477fa0aef5e6" providerId="LiveId" clId="{6B25E3A0-8D13-427B-91C6-98F6CF017510}" dt="2021-04-20T13:12:46.755" v="415" actId="1076"/>
          <ac:spMkLst>
            <pc:docMk/>
            <pc:sldMk cId="2813883607" sldId="1158"/>
            <ac:spMk id="70" creationId="{BE701583-D19D-403F-9EA3-1C4DCCECC6C1}"/>
          </ac:spMkLst>
        </pc:spChg>
        <pc:spChg chg="mod">
          <ac:chgData name="王 欣捷" userId="b965477fa0aef5e6" providerId="LiveId" clId="{6B25E3A0-8D13-427B-91C6-98F6CF017510}" dt="2021-04-20T13:12:46.755" v="415" actId="1076"/>
          <ac:spMkLst>
            <pc:docMk/>
            <pc:sldMk cId="2813883607" sldId="1158"/>
            <ac:spMk id="71" creationId="{BD8C0832-BC4C-470A-824F-81AFE4B637FA}"/>
          </ac:spMkLst>
        </pc:spChg>
        <pc:spChg chg="mod">
          <ac:chgData name="王 欣捷" userId="b965477fa0aef5e6" providerId="LiveId" clId="{6B25E3A0-8D13-427B-91C6-98F6CF017510}" dt="2021-04-20T13:12:46.755" v="415" actId="1076"/>
          <ac:spMkLst>
            <pc:docMk/>
            <pc:sldMk cId="2813883607" sldId="1158"/>
            <ac:spMk id="72" creationId="{8EE9C29C-3052-41A1-AB33-7ED525B090B0}"/>
          </ac:spMkLst>
        </pc:spChg>
        <pc:spChg chg="mod">
          <ac:chgData name="王 欣捷" userId="b965477fa0aef5e6" providerId="LiveId" clId="{6B25E3A0-8D13-427B-91C6-98F6CF017510}" dt="2021-04-20T13:12:46.755" v="415" actId="1076"/>
          <ac:spMkLst>
            <pc:docMk/>
            <pc:sldMk cId="2813883607" sldId="1158"/>
            <ac:spMk id="73" creationId="{EDB36A1D-F6D1-42D0-80C4-514C805B8D62}"/>
          </ac:spMkLst>
        </pc:spChg>
        <pc:spChg chg="mod">
          <ac:chgData name="王 欣捷" userId="b965477fa0aef5e6" providerId="LiveId" clId="{6B25E3A0-8D13-427B-91C6-98F6CF017510}" dt="2021-04-20T13:12:46.755" v="415" actId="1076"/>
          <ac:spMkLst>
            <pc:docMk/>
            <pc:sldMk cId="2813883607" sldId="1158"/>
            <ac:spMk id="74" creationId="{599A2E6F-96F8-42E2-92D5-DA9EB6EFB761}"/>
          </ac:spMkLst>
        </pc:spChg>
        <pc:spChg chg="mod">
          <ac:chgData name="王 欣捷" userId="b965477fa0aef5e6" providerId="LiveId" clId="{6B25E3A0-8D13-427B-91C6-98F6CF017510}" dt="2021-04-20T13:12:46.755" v="415" actId="1076"/>
          <ac:spMkLst>
            <pc:docMk/>
            <pc:sldMk cId="2813883607" sldId="1158"/>
            <ac:spMk id="76" creationId="{1C018342-BB55-48DC-9F4D-692D63F975E6}"/>
          </ac:spMkLst>
        </pc:spChg>
        <pc:spChg chg="mod">
          <ac:chgData name="王 欣捷" userId="b965477fa0aef5e6" providerId="LiveId" clId="{6B25E3A0-8D13-427B-91C6-98F6CF017510}" dt="2021-04-20T13:12:46.755" v="415" actId="1076"/>
          <ac:spMkLst>
            <pc:docMk/>
            <pc:sldMk cId="2813883607" sldId="1158"/>
            <ac:spMk id="77" creationId="{D6764B74-4059-4190-8902-673146531E4D}"/>
          </ac:spMkLst>
        </pc:spChg>
        <pc:spChg chg="mod">
          <ac:chgData name="王 欣捷" userId="b965477fa0aef5e6" providerId="LiveId" clId="{6B25E3A0-8D13-427B-91C6-98F6CF017510}" dt="2021-04-20T13:12:46.755" v="415" actId="1076"/>
          <ac:spMkLst>
            <pc:docMk/>
            <pc:sldMk cId="2813883607" sldId="1158"/>
            <ac:spMk id="78" creationId="{F809FC3E-1DC0-4FC7-ACC5-7D9ABE082303}"/>
          </ac:spMkLst>
        </pc:spChg>
        <pc:spChg chg="mod">
          <ac:chgData name="王 欣捷" userId="b965477fa0aef5e6" providerId="LiveId" clId="{6B25E3A0-8D13-427B-91C6-98F6CF017510}" dt="2021-04-20T13:12:46.755" v="415" actId="1076"/>
          <ac:spMkLst>
            <pc:docMk/>
            <pc:sldMk cId="2813883607" sldId="1158"/>
            <ac:spMk id="79" creationId="{F974F4F6-7D41-42EA-B50C-BDF94CB2A930}"/>
          </ac:spMkLst>
        </pc:spChg>
        <pc:spChg chg="mod">
          <ac:chgData name="王 欣捷" userId="b965477fa0aef5e6" providerId="LiveId" clId="{6B25E3A0-8D13-427B-91C6-98F6CF017510}" dt="2021-04-20T13:12:46.755" v="415" actId="1076"/>
          <ac:spMkLst>
            <pc:docMk/>
            <pc:sldMk cId="2813883607" sldId="1158"/>
            <ac:spMk id="80" creationId="{67E0EBA6-B194-414B-B486-692999CA4822}"/>
          </ac:spMkLst>
        </pc:spChg>
        <pc:spChg chg="mod">
          <ac:chgData name="王 欣捷" userId="b965477fa0aef5e6" providerId="LiveId" clId="{6B25E3A0-8D13-427B-91C6-98F6CF017510}" dt="2021-04-20T13:12:46.755" v="415" actId="1076"/>
          <ac:spMkLst>
            <pc:docMk/>
            <pc:sldMk cId="2813883607" sldId="1158"/>
            <ac:spMk id="81" creationId="{1C48B1FF-118E-4FD6-8B34-ADCC9C1A0F1C}"/>
          </ac:spMkLst>
        </pc:spChg>
        <pc:spChg chg="mod">
          <ac:chgData name="王 欣捷" userId="b965477fa0aef5e6" providerId="LiveId" clId="{6B25E3A0-8D13-427B-91C6-98F6CF017510}" dt="2021-04-20T13:12:46.755" v="415" actId="1076"/>
          <ac:spMkLst>
            <pc:docMk/>
            <pc:sldMk cId="2813883607" sldId="1158"/>
            <ac:spMk id="82" creationId="{378F5EB9-D427-49C2-8503-CF02A6F3C4E9}"/>
          </ac:spMkLst>
        </pc:spChg>
        <pc:spChg chg="mod">
          <ac:chgData name="王 欣捷" userId="b965477fa0aef5e6" providerId="LiveId" clId="{6B25E3A0-8D13-427B-91C6-98F6CF017510}" dt="2021-04-20T13:12:46.755" v="415" actId="1076"/>
          <ac:spMkLst>
            <pc:docMk/>
            <pc:sldMk cId="2813883607" sldId="1158"/>
            <ac:spMk id="83" creationId="{1FAE17F0-132B-47F5-8443-C629392426CD}"/>
          </ac:spMkLst>
        </pc:spChg>
        <pc:spChg chg="mod">
          <ac:chgData name="王 欣捷" userId="b965477fa0aef5e6" providerId="LiveId" clId="{6B25E3A0-8D13-427B-91C6-98F6CF017510}" dt="2021-04-20T13:12:46.755" v="415" actId="1076"/>
          <ac:spMkLst>
            <pc:docMk/>
            <pc:sldMk cId="2813883607" sldId="1158"/>
            <ac:spMk id="84" creationId="{6A3F8850-9B2C-4858-87E1-6A0CE42DEB96}"/>
          </ac:spMkLst>
        </pc:spChg>
        <pc:spChg chg="mod">
          <ac:chgData name="王 欣捷" userId="b965477fa0aef5e6" providerId="LiveId" clId="{6B25E3A0-8D13-427B-91C6-98F6CF017510}" dt="2021-04-20T13:12:46.755" v="415" actId="1076"/>
          <ac:spMkLst>
            <pc:docMk/>
            <pc:sldMk cId="2813883607" sldId="1158"/>
            <ac:spMk id="85" creationId="{A35737E7-E55A-4825-A3DF-A4578101FAE3}"/>
          </ac:spMkLst>
        </pc:spChg>
        <pc:spChg chg="mod">
          <ac:chgData name="王 欣捷" userId="b965477fa0aef5e6" providerId="LiveId" clId="{6B25E3A0-8D13-427B-91C6-98F6CF017510}" dt="2021-04-20T13:12:46.755" v="415" actId="1076"/>
          <ac:spMkLst>
            <pc:docMk/>
            <pc:sldMk cId="2813883607" sldId="1158"/>
            <ac:spMk id="87" creationId="{E082024E-644A-4158-94F9-F17CBA31B435}"/>
          </ac:spMkLst>
        </pc:spChg>
        <pc:spChg chg="mod">
          <ac:chgData name="王 欣捷" userId="b965477fa0aef5e6" providerId="LiveId" clId="{6B25E3A0-8D13-427B-91C6-98F6CF017510}" dt="2021-04-20T13:12:46.755" v="415" actId="1076"/>
          <ac:spMkLst>
            <pc:docMk/>
            <pc:sldMk cId="2813883607" sldId="1158"/>
            <ac:spMk id="88" creationId="{AC43D38E-73D7-4077-B45A-3C19C20F3493}"/>
          </ac:spMkLst>
        </pc:spChg>
        <pc:spChg chg="mod">
          <ac:chgData name="王 欣捷" userId="b965477fa0aef5e6" providerId="LiveId" clId="{6B25E3A0-8D13-427B-91C6-98F6CF017510}" dt="2021-04-20T13:12:46.755" v="415" actId="1076"/>
          <ac:spMkLst>
            <pc:docMk/>
            <pc:sldMk cId="2813883607" sldId="1158"/>
            <ac:spMk id="89" creationId="{5FC1DE2E-D2EB-4CE8-82C0-337822EF2247}"/>
          </ac:spMkLst>
        </pc:spChg>
        <pc:spChg chg="mod">
          <ac:chgData name="王 欣捷" userId="b965477fa0aef5e6" providerId="LiveId" clId="{6B25E3A0-8D13-427B-91C6-98F6CF017510}" dt="2021-04-20T13:12:46.755" v="415" actId="1076"/>
          <ac:spMkLst>
            <pc:docMk/>
            <pc:sldMk cId="2813883607" sldId="1158"/>
            <ac:spMk id="90" creationId="{24E89575-4F2E-4CCA-BA30-49F3AC1B6420}"/>
          </ac:spMkLst>
        </pc:spChg>
        <pc:spChg chg="mod">
          <ac:chgData name="王 欣捷" userId="b965477fa0aef5e6" providerId="LiveId" clId="{6B25E3A0-8D13-427B-91C6-98F6CF017510}" dt="2021-04-20T13:12:46.755" v="415" actId="1076"/>
          <ac:spMkLst>
            <pc:docMk/>
            <pc:sldMk cId="2813883607" sldId="1158"/>
            <ac:spMk id="91" creationId="{0F851425-E829-4D8D-B75A-2C5BF44EECFC}"/>
          </ac:spMkLst>
        </pc:spChg>
        <pc:spChg chg="mod">
          <ac:chgData name="王 欣捷" userId="b965477fa0aef5e6" providerId="LiveId" clId="{6B25E3A0-8D13-427B-91C6-98F6CF017510}" dt="2021-04-20T13:12:46.755" v="415" actId="1076"/>
          <ac:spMkLst>
            <pc:docMk/>
            <pc:sldMk cId="2813883607" sldId="1158"/>
            <ac:spMk id="92" creationId="{CC2A2390-989C-4AD5-ABDF-3478761D61CE}"/>
          </ac:spMkLst>
        </pc:spChg>
        <pc:spChg chg="mod">
          <ac:chgData name="王 欣捷" userId="b965477fa0aef5e6" providerId="LiveId" clId="{6B25E3A0-8D13-427B-91C6-98F6CF017510}" dt="2021-04-20T13:12:46.755" v="415" actId="1076"/>
          <ac:spMkLst>
            <pc:docMk/>
            <pc:sldMk cId="2813883607" sldId="1158"/>
            <ac:spMk id="93" creationId="{9F014D5B-960F-45CB-A368-AD1A73FC7EB1}"/>
          </ac:spMkLst>
        </pc:spChg>
        <pc:grpChg chg="add mod">
          <ac:chgData name="王 欣捷" userId="b965477fa0aef5e6" providerId="LiveId" clId="{6B25E3A0-8D13-427B-91C6-98F6CF017510}" dt="2021-04-20T13:12:46.755" v="415" actId="1076"/>
          <ac:grpSpMkLst>
            <pc:docMk/>
            <pc:sldMk cId="2813883607" sldId="1158"/>
            <ac:grpSpMk id="5" creationId="{93E5C8D7-BB27-4002-9759-1508BEE7B16B}"/>
          </ac:grpSpMkLst>
        </pc:grpChg>
        <pc:grpChg chg="add mod">
          <ac:chgData name="王 欣捷" userId="b965477fa0aef5e6" providerId="LiveId" clId="{6B25E3A0-8D13-427B-91C6-98F6CF017510}" dt="2021-04-20T13:12:46.755" v="415" actId="1076"/>
          <ac:grpSpMkLst>
            <pc:docMk/>
            <pc:sldMk cId="2813883607" sldId="1158"/>
            <ac:grpSpMk id="26" creationId="{691B8DCA-9C23-4712-9FE8-B35114C3B407}"/>
          </ac:grpSpMkLst>
        </pc:grpChg>
        <pc:grpChg chg="add mod">
          <ac:chgData name="王 欣捷" userId="b965477fa0aef5e6" providerId="LiveId" clId="{6B25E3A0-8D13-427B-91C6-98F6CF017510}" dt="2021-04-20T13:12:46.755" v="415" actId="1076"/>
          <ac:grpSpMkLst>
            <pc:docMk/>
            <pc:sldMk cId="2813883607" sldId="1158"/>
            <ac:grpSpMk id="35" creationId="{F8B6DDA0-7A01-43E3-90B6-A8F34B4A549C}"/>
          </ac:grpSpMkLst>
        </pc:grpChg>
        <pc:grpChg chg="add mod">
          <ac:chgData name="王 欣捷" userId="b965477fa0aef5e6" providerId="LiveId" clId="{6B25E3A0-8D13-427B-91C6-98F6CF017510}" dt="2021-04-20T13:12:46.755" v="415" actId="1076"/>
          <ac:grpSpMkLst>
            <pc:docMk/>
            <pc:sldMk cId="2813883607" sldId="1158"/>
            <ac:grpSpMk id="41" creationId="{3DCA4A4D-481C-4456-88D3-CA25422520BA}"/>
          </ac:grpSpMkLst>
        </pc:grpChg>
        <pc:grpChg chg="add mod">
          <ac:chgData name="王 欣捷" userId="b965477fa0aef5e6" providerId="LiveId" clId="{6B25E3A0-8D13-427B-91C6-98F6CF017510}" dt="2021-04-20T13:12:46.755" v="415" actId="1076"/>
          <ac:grpSpMkLst>
            <pc:docMk/>
            <pc:sldMk cId="2813883607" sldId="1158"/>
            <ac:grpSpMk id="49" creationId="{9014CFB2-A52D-4C35-8D5E-419B03D3B109}"/>
          </ac:grpSpMkLst>
        </pc:grpChg>
        <pc:grpChg chg="add mod">
          <ac:chgData name="王 欣捷" userId="b965477fa0aef5e6" providerId="LiveId" clId="{6B25E3A0-8D13-427B-91C6-98F6CF017510}" dt="2021-04-20T13:12:46.755" v="415" actId="1076"/>
          <ac:grpSpMkLst>
            <pc:docMk/>
            <pc:sldMk cId="2813883607" sldId="1158"/>
            <ac:grpSpMk id="57" creationId="{24865291-C9A5-4BDC-8AA4-144E02496B55}"/>
          </ac:grpSpMkLst>
        </pc:grpChg>
        <pc:grpChg chg="add mod">
          <ac:chgData name="王 欣捷" userId="b965477fa0aef5e6" providerId="LiveId" clId="{6B25E3A0-8D13-427B-91C6-98F6CF017510}" dt="2021-04-20T13:12:46.755" v="415" actId="1076"/>
          <ac:grpSpMkLst>
            <pc:docMk/>
            <pc:sldMk cId="2813883607" sldId="1158"/>
            <ac:grpSpMk id="65" creationId="{0A3588D9-AC70-4C7F-B379-EC59BB5A6B9D}"/>
          </ac:grpSpMkLst>
        </pc:grpChg>
        <pc:grpChg chg="add mod">
          <ac:chgData name="王 欣捷" userId="b965477fa0aef5e6" providerId="LiveId" clId="{6B25E3A0-8D13-427B-91C6-98F6CF017510}" dt="2021-04-20T13:12:46.755" v="415" actId="1076"/>
          <ac:grpSpMkLst>
            <pc:docMk/>
            <pc:sldMk cId="2813883607" sldId="1158"/>
            <ac:grpSpMk id="75" creationId="{70C1A52A-56A3-4B57-B219-64350EF269C7}"/>
          </ac:grpSpMkLst>
        </pc:grpChg>
        <pc:grpChg chg="add mod">
          <ac:chgData name="王 欣捷" userId="b965477fa0aef5e6" providerId="LiveId" clId="{6B25E3A0-8D13-427B-91C6-98F6CF017510}" dt="2021-04-20T13:12:46.755" v="415" actId="1076"/>
          <ac:grpSpMkLst>
            <pc:docMk/>
            <pc:sldMk cId="2813883607" sldId="1158"/>
            <ac:grpSpMk id="86" creationId="{8076CE1E-DC25-4846-A96F-07435DCDAA94}"/>
          </ac:grpSpMkLst>
        </pc:grpChg>
        <pc:graphicFrameChg chg="del">
          <ac:chgData name="王 欣捷" userId="b965477fa0aef5e6" providerId="LiveId" clId="{6B25E3A0-8D13-427B-91C6-98F6CF017510}" dt="2021-04-20T13:12:54.126" v="416" actId="478"/>
          <ac:graphicFrameMkLst>
            <pc:docMk/>
            <pc:sldMk cId="2813883607" sldId="1158"/>
            <ac:graphicFrameMk id="7" creationId="{B82C7706-5A88-4F4C-BC2E-D88A3AE12F8A}"/>
          </ac:graphicFrameMkLst>
        </pc:graphicFrameChg>
      </pc:sldChg>
      <pc:sldChg chg="add del">
        <pc:chgData name="王 欣捷" userId="b965477fa0aef5e6" providerId="LiveId" clId="{6B25E3A0-8D13-427B-91C6-98F6CF017510}" dt="2021-04-20T12:53:35.214" v="217"/>
        <pc:sldMkLst>
          <pc:docMk/>
          <pc:sldMk cId="3340373905" sldId="1159"/>
        </pc:sldMkLst>
      </pc:sldChg>
      <pc:sldChg chg="addSp delSp modSp add del mod modAnim">
        <pc:chgData name="王 欣捷" userId="b965477fa0aef5e6" providerId="LiveId" clId="{6B25E3A0-8D13-427B-91C6-98F6CF017510}" dt="2021-04-20T12:41:17.754" v="67" actId="47"/>
        <pc:sldMkLst>
          <pc:docMk/>
          <pc:sldMk cId="3468514126" sldId="1159"/>
        </pc:sldMkLst>
        <pc:spChg chg="add del mod">
          <ac:chgData name="王 欣捷" userId="b965477fa0aef5e6" providerId="LiveId" clId="{6B25E3A0-8D13-427B-91C6-98F6CF017510}" dt="2021-04-20T12:36:24.807" v="3" actId="478"/>
          <ac:spMkLst>
            <pc:docMk/>
            <pc:sldMk cId="3468514126" sldId="1159"/>
            <ac:spMk id="3" creationId="{BD0B5B0F-54AA-41FC-8CB2-72EAA6770E1E}"/>
          </ac:spMkLst>
        </pc:spChg>
        <pc:spChg chg="add del mod">
          <ac:chgData name="王 欣捷" userId="b965477fa0aef5e6" providerId="LiveId" clId="{6B25E3A0-8D13-427B-91C6-98F6CF017510}" dt="2021-04-20T12:36:25.809" v="4" actId="478"/>
          <ac:spMkLst>
            <pc:docMk/>
            <pc:sldMk cId="3468514126" sldId="1159"/>
            <ac:spMk id="5" creationId="{EAC23BD4-80BA-44FC-98AB-192D25927CAA}"/>
          </ac:spMkLst>
        </pc:spChg>
        <pc:spChg chg="del mod topLvl">
          <ac:chgData name="王 欣捷" userId="b965477fa0aef5e6" providerId="LiveId" clId="{6B25E3A0-8D13-427B-91C6-98F6CF017510}" dt="2021-04-20T12:37:40.469" v="20" actId="478"/>
          <ac:spMkLst>
            <pc:docMk/>
            <pc:sldMk cId="3468514126" sldId="1159"/>
            <ac:spMk id="9" creationId="{DFFF1D81-C3BB-4C8D-8FBF-51242FEF858B}"/>
          </ac:spMkLst>
        </pc:spChg>
        <pc:spChg chg="mod topLvl">
          <ac:chgData name="王 欣捷" userId="b965477fa0aef5e6" providerId="LiveId" clId="{6B25E3A0-8D13-427B-91C6-98F6CF017510}" dt="2021-04-20T12:40:03.365" v="49"/>
          <ac:spMkLst>
            <pc:docMk/>
            <pc:sldMk cId="3468514126" sldId="1159"/>
            <ac:spMk id="11" creationId="{949D52E9-9D14-4F37-87A3-113C8857AB99}"/>
          </ac:spMkLst>
        </pc:spChg>
        <pc:spChg chg="mod topLvl">
          <ac:chgData name="王 欣捷" userId="b965477fa0aef5e6" providerId="LiveId" clId="{6B25E3A0-8D13-427B-91C6-98F6CF017510}" dt="2021-04-20T12:40:03.365" v="49"/>
          <ac:spMkLst>
            <pc:docMk/>
            <pc:sldMk cId="3468514126" sldId="1159"/>
            <ac:spMk id="13" creationId="{FF470F31-F62F-48C6-B15E-137EACC21CF1}"/>
          </ac:spMkLst>
        </pc:spChg>
        <pc:spChg chg="mod topLvl">
          <ac:chgData name="王 欣捷" userId="b965477fa0aef5e6" providerId="LiveId" clId="{6B25E3A0-8D13-427B-91C6-98F6CF017510}" dt="2021-04-20T12:40:03.365" v="49"/>
          <ac:spMkLst>
            <pc:docMk/>
            <pc:sldMk cId="3468514126" sldId="1159"/>
            <ac:spMk id="14" creationId="{68EEA0D4-9CB9-4C52-90FE-7A93A0FBA749}"/>
          </ac:spMkLst>
        </pc:spChg>
        <pc:spChg chg="mod topLvl">
          <ac:chgData name="王 欣捷" userId="b965477fa0aef5e6" providerId="LiveId" clId="{6B25E3A0-8D13-427B-91C6-98F6CF017510}" dt="2021-04-20T12:40:03.365" v="49"/>
          <ac:spMkLst>
            <pc:docMk/>
            <pc:sldMk cId="3468514126" sldId="1159"/>
            <ac:spMk id="15" creationId="{5195372E-3694-4BC7-9606-CE0986373EB2}"/>
          </ac:spMkLst>
        </pc:spChg>
        <pc:spChg chg="mod topLvl">
          <ac:chgData name="王 欣捷" userId="b965477fa0aef5e6" providerId="LiveId" clId="{6B25E3A0-8D13-427B-91C6-98F6CF017510}" dt="2021-04-20T12:40:03.365" v="49"/>
          <ac:spMkLst>
            <pc:docMk/>
            <pc:sldMk cId="3468514126" sldId="1159"/>
            <ac:spMk id="16" creationId="{793E50F2-1D87-496B-AEC1-C83E7808A80F}"/>
          </ac:spMkLst>
        </pc:spChg>
        <pc:spChg chg="mod topLvl">
          <ac:chgData name="王 欣捷" userId="b965477fa0aef5e6" providerId="LiveId" clId="{6B25E3A0-8D13-427B-91C6-98F6CF017510}" dt="2021-04-20T12:40:03.365" v="49"/>
          <ac:spMkLst>
            <pc:docMk/>
            <pc:sldMk cId="3468514126" sldId="1159"/>
            <ac:spMk id="17" creationId="{C1E483F5-CFA8-4E46-8128-4203467DAE7C}"/>
          </ac:spMkLst>
        </pc:spChg>
        <pc:spChg chg="mod topLvl">
          <ac:chgData name="王 欣捷" userId="b965477fa0aef5e6" providerId="LiveId" clId="{6B25E3A0-8D13-427B-91C6-98F6CF017510}" dt="2021-04-20T12:40:03.365" v="49"/>
          <ac:spMkLst>
            <pc:docMk/>
            <pc:sldMk cId="3468514126" sldId="1159"/>
            <ac:spMk id="18" creationId="{E310A895-35BD-43E3-BB2C-5B942397A8C4}"/>
          </ac:spMkLst>
        </pc:spChg>
        <pc:spChg chg="mod topLvl">
          <ac:chgData name="王 欣捷" userId="b965477fa0aef5e6" providerId="LiveId" clId="{6B25E3A0-8D13-427B-91C6-98F6CF017510}" dt="2021-04-20T12:40:03.365" v="49"/>
          <ac:spMkLst>
            <pc:docMk/>
            <pc:sldMk cId="3468514126" sldId="1159"/>
            <ac:spMk id="19" creationId="{50DA5790-A733-4321-BD34-6EB0FC57A493}"/>
          </ac:spMkLst>
        </pc:spChg>
        <pc:spChg chg="mod topLvl">
          <ac:chgData name="王 欣捷" userId="b965477fa0aef5e6" providerId="LiveId" clId="{6B25E3A0-8D13-427B-91C6-98F6CF017510}" dt="2021-04-20T12:40:03.365" v="49"/>
          <ac:spMkLst>
            <pc:docMk/>
            <pc:sldMk cId="3468514126" sldId="1159"/>
            <ac:spMk id="20" creationId="{E8B9A858-3F57-45AD-BC0B-76D048F1FBF5}"/>
          </ac:spMkLst>
        </pc:spChg>
        <pc:spChg chg="mod topLvl">
          <ac:chgData name="王 欣捷" userId="b965477fa0aef5e6" providerId="LiveId" clId="{6B25E3A0-8D13-427B-91C6-98F6CF017510}" dt="2021-04-20T12:40:03.365" v="49"/>
          <ac:spMkLst>
            <pc:docMk/>
            <pc:sldMk cId="3468514126" sldId="1159"/>
            <ac:spMk id="21" creationId="{0831431B-8CFB-4FCB-97B3-E72EF1B4FA17}"/>
          </ac:spMkLst>
        </pc:spChg>
        <pc:spChg chg="mod topLvl">
          <ac:chgData name="王 欣捷" userId="b965477fa0aef5e6" providerId="LiveId" clId="{6B25E3A0-8D13-427B-91C6-98F6CF017510}" dt="2021-04-20T12:40:03.365" v="49"/>
          <ac:spMkLst>
            <pc:docMk/>
            <pc:sldMk cId="3468514126" sldId="1159"/>
            <ac:spMk id="22" creationId="{138AB171-5308-4E47-BCBA-E0F17DFD5894}"/>
          </ac:spMkLst>
        </pc:spChg>
        <pc:spChg chg="mod topLvl">
          <ac:chgData name="王 欣捷" userId="b965477fa0aef5e6" providerId="LiveId" clId="{6B25E3A0-8D13-427B-91C6-98F6CF017510}" dt="2021-04-20T12:40:03.365" v="49"/>
          <ac:spMkLst>
            <pc:docMk/>
            <pc:sldMk cId="3468514126" sldId="1159"/>
            <ac:spMk id="23" creationId="{DC042C32-90D4-4510-8D82-B68DB6E0B566}"/>
          </ac:spMkLst>
        </pc:spChg>
        <pc:spChg chg="mod topLvl">
          <ac:chgData name="王 欣捷" userId="b965477fa0aef5e6" providerId="LiveId" clId="{6B25E3A0-8D13-427B-91C6-98F6CF017510}" dt="2021-04-20T12:40:03.365" v="49"/>
          <ac:spMkLst>
            <pc:docMk/>
            <pc:sldMk cId="3468514126" sldId="1159"/>
            <ac:spMk id="24" creationId="{85A35706-C9EA-4234-8051-B68E38BFA2AF}"/>
          </ac:spMkLst>
        </pc:spChg>
        <pc:spChg chg="mod topLvl">
          <ac:chgData name="王 欣捷" userId="b965477fa0aef5e6" providerId="LiveId" clId="{6B25E3A0-8D13-427B-91C6-98F6CF017510}" dt="2021-04-20T12:40:03.365" v="49"/>
          <ac:spMkLst>
            <pc:docMk/>
            <pc:sldMk cId="3468514126" sldId="1159"/>
            <ac:spMk id="25" creationId="{9EB8CA8E-E232-4C41-BA36-9DD1AD4E7074}"/>
          </ac:spMkLst>
        </pc:spChg>
        <pc:spChg chg="add del mod topLvl">
          <ac:chgData name="王 欣捷" userId="b965477fa0aef5e6" providerId="LiveId" clId="{6B25E3A0-8D13-427B-91C6-98F6CF017510}" dt="2021-04-20T12:40:23.231" v="55" actId="1035"/>
          <ac:spMkLst>
            <pc:docMk/>
            <pc:sldMk cId="3468514126" sldId="1159"/>
            <ac:spMk id="26" creationId="{1FEEA1A0-65D1-4F72-B16B-E9D713B75E98}"/>
          </ac:spMkLst>
        </pc:spChg>
        <pc:spChg chg="add del mod topLvl">
          <ac:chgData name="王 欣捷" userId="b965477fa0aef5e6" providerId="LiveId" clId="{6B25E3A0-8D13-427B-91C6-98F6CF017510}" dt="2021-04-20T12:40:23.231" v="55" actId="1035"/>
          <ac:spMkLst>
            <pc:docMk/>
            <pc:sldMk cId="3468514126" sldId="1159"/>
            <ac:spMk id="27" creationId="{F4AC8AD8-6D92-4632-85F0-6FC82BD87613}"/>
          </ac:spMkLst>
        </pc:spChg>
        <pc:spChg chg="add del mod topLvl">
          <ac:chgData name="王 欣捷" userId="b965477fa0aef5e6" providerId="LiveId" clId="{6B25E3A0-8D13-427B-91C6-98F6CF017510}" dt="2021-04-20T12:40:23.231" v="55" actId="1035"/>
          <ac:spMkLst>
            <pc:docMk/>
            <pc:sldMk cId="3468514126" sldId="1159"/>
            <ac:spMk id="28" creationId="{911A585F-96F7-476D-AF2B-9EDF5D6CD6A6}"/>
          </ac:spMkLst>
        </pc:spChg>
        <pc:spChg chg="add del mod topLvl">
          <ac:chgData name="王 欣捷" userId="b965477fa0aef5e6" providerId="LiveId" clId="{6B25E3A0-8D13-427B-91C6-98F6CF017510}" dt="2021-04-20T12:40:23.231" v="55" actId="1035"/>
          <ac:spMkLst>
            <pc:docMk/>
            <pc:sldMk cId="3468514126" sldId="1159"/>
            <ac:spMk id="29" creationId="{534B7C20-7199-4CD7-9677-277B89FB07DA}"/>
          </ac:spMkLst>
        </pc:spChg>
        <pc:spChg chg="add del mod topLvl">
          <ac:chgData name="王 欣捷" userId="b965477fa0aef5e6" providerId="LiveId" clId="{6B25E3A0-8D13-427B-91C6-98F6CF017510}" dt="2021-04-20T12:40:36.808" v="59" actId="1035"/>
          <ac:spMkLst>
            <pc:docMk/>
            <pc:sldMk cId="3468514126" sldId="1159"/>
            <ac:spMk id="30" creationId="{FB654B10-D1AE-4FEE-AB1D-15B2D3F55A82}"/>
          </ac:spMkLst>
        </pc:spChg>
        <pc:spChg chg="add del mod topLvl">
          <ac:chgData name="王 欣捷" userId="b965477fa0aef5e6" providerId="LiveId" clId="{6B25E3A0-8D13-427B-91C6-98F6CF017510}" dt="2021-04-20T12:40:36.808" v="59" actId="1035"/>
          <ac:spMkLst>
            <pc:docMk/>
            <pc:sldMk cId="3468514126" sldId="1159"/>
            <ac:spMk id="31" creationId="{36F859F0-B0F1-4C63-BA90-3A0889B758B6}"/>
          </ac:spMkLst>
        </pc:spChg>
        <pc:spChg chg="add del mod topLvl">
          <ac:chgData name="王 欣捷" userId="b965477fa0aef5e6" providerId="LiveId" clId="{6B25E3A0-8D13-427B-91C6-98F6CF017510}" dt="2021-04-20T12:40:36.808" v="59" actId="1035"/>
          <ac:spMkLst>
            <pc:docMk/>
            <pc:sldMk cId="3468514126" sldId="1159"/>
            <ac:spMk id="32" creationId="{323E389E-731A-40A3-987C-5A508EA189B9}"/>
          </ac:spMkLst>
        </pc:spChg>
        <pc:spChg chg="add del mod topLvl">
          <ac:chgData name="王 欣捷" userId="b965477fa0aef5e6" providerId="LiveId" clId="{6B25E3A0-8D13-427B-91C6-98F6CF017510}" dt="2021-04-20T12:40:36.808" v="59" actId="1035"/>
          <ac:spMkLst>
            <pc:docMk/>
            <pc:sldMk cId="3468514126" sldId="1159"/>
            <ac:spMk id="33" creationId="{403899A9-511A-4026-BAAA-96FBBAD50151}"/>
          </ac:spMkLst>
        </pc:spChg>
        <pc:spChg chg="add del mod topLvl">
          <ac:chgData name="王 欣捷" userId="b965477fa0aef5e6" providerId="LiveId" clId="{6B25E3A0-8D13-427B-91C6-98F6CF017510}" dt="2021-04-20T12:40:03.365" v="49"/>
          <ac:spMkLst>
            <pc:docMk/>
            <pc:sldMk cId="3468514126" sldId="1159"/>
            <ac:spMk id="34" creationId="{9B234005-DFF8-469E-B517-4CB6FE14ED53}"/>
          </ac:spMkLst>
        </pc:spChg>
        <pc:spChg chg="add del mod topLvl">
          <ac:chgData name="王 欣捷" userId="b965477fa0aef5e6" providerId="LiveId" clId="{6B25E3A0-8D13-427B-91C6-98F6CF017510}" dt="2021-04-20T12:40:36.808" v="59" actId="1035"/>
          <ac:spMkLst>
            <pc:docMk/>
            <pc:sldMk cId="3468514126" sldId="1159"/>
            <ac:spMk id="35" creationId="{C36F5B4C-74B0-424A-9317-0DE6A077D555}"/>
          </ac:spMkLst>
        </pc:spChg>
        <pc:spChg chg="add del mod topLvl">
          <ac:chgData name="王 欣捷" userId="b965477fa0aef5e6" providerId="LiveId" clId="{6B25E3A0-8D13-427B-91C6-98F6CF017510}" dt="2021-04-20T12:40:36.808" v="59" actId="1035"/>
          <ac:spMkLst>
            <pc:docMk/>
            <pc:sldMk cId="3468514126" sldId="1159"/>
            <ac:spMk id="36" creationId="{BA3DDD87-5BB4-41A6-B017-7794FF051EFF}"/>
          </ac:spMkLst>
        </pc:spChg>
        <pc:spChg chg="add del mod topLvl">
          <ac:chgData name="王 欣捷" userId="b965477fa0aef5e6" providerId="LiveId" clId="{6B25E3A0-8D13-427B-91C6-98F6CF017510}" dt="2021-04-20T12:40:36.808" v="59" actId="1035"/>
          <ac:spMkLst>
            <pc:docMk/>
            <pc:sldMk cId="3468514126" sldId="1159"/>
            <ac:spMk id="37" creationId="{45FCFFD7-5836-4C0F-B6D3-80E22076786E}"/>
          </ac:spMkLst>
        </pc:spChg>
        <pc:spChg chg="add del mod topLvl">
          <ac:chgData name="王 欣捷" userId="b965477fa0aef5e6" providerId="LiveId" clId="{6B25E3A0-8D13-427B-91C6-98F6CF017510}" dt="2021-04-20T12:40:36.808" v="59" actId="1035"/>
          <ac:spMkLst>
            <pc:docMk/>
            <pc:sldMk cId="3468514126" sldId="1159"/>
            <ac:spMk id="38" creationId="{458E3FAB-0971-42F3-805B-C61DF959831B}"/>
          </ac:spMkLst>
        </pc:spChg>
        <pc:spChg chg="add del mod topLvl">
          <ac:chgData name="王 欣捷" userId="b965477fa0aef5e6" providerId="LiveId" clId="{6B25E3A0-8D13-427B-91C6-98F6CF017510}" dt="2021-04-20T12:40:36.808" v="59" actId="1035"/>
          <ac:spMkLst>
            <pc:docMk/>
            <pc:sldMk cId="3468514126" sldId="1159"/>
            <ac:spMk id="39" creationId="{BE07FFA6-9C92-4E8B-BFDE-D8BB5A5FB152}"/>
          </ac:spMkLst>
        </pc:spChg>
        <pc:spChg chg="add del mod topLvl">
          <ac:chgData name="王 欣捷" userId="b965477fa0aef5e6" providerId="LiveId" clId="{6B25E3A0-8D13-427B-91C6-98F6CF017510}" dt="2021-04-20T12:40:36.808" v="59" actId="1035"/>
          <ac:spMkLst>
            <pc:docMk/>
            <pc:sldMk cId="3468514126" sldId="1159"/>
            <ac:spMk id="40" creationId="{A1D972E1-B7AC-4E7E-8FD5-0EE5D95436CD}"/>
          </ac:spMkLst>
        </pc:spChg>
        <pc:spChg chg="add del mod topLvl">
          <ac:chgData name="王 欣捷" userId="b965477fa0aef5e6" providerId="LiveId" clId="{6B25E3A0-8D13-427B-91C6-98F6CF017510}" dt="2021-04-20T12:40:36.808" v="59" actId="1035"/>
          <ac:spMkLst>
            <pc:docMk/>
            <pc:sldMk cId="3468514126" sldId="1159"/>
            <ac:spMk id="41" creationId="{CE76552D-A8A7-4033-9BDC-3344298C22BA}"/>
          </ac:spMkLst>
        </pc:spChg>
        <pc:spChg chg="add del mod topLvl">
          <ac:chgData name="王 欣捷" userId="b965477fa0aef5e6" providerId="LiveId" clId="{6B25E3A0-8D13-427B-91C6-98F6CF017510}" dt="2021-04-20T12:40:36.808" v="59" actId="1035"/>
          <ac:spMkLst>
            <pc:docMk/>
            <pc:sldMk cId="3468514126" sldId="1159"/>
            <ac:spMk id="42" creationId="{E31537E7-6CA6-4D06-A504-D1EC9E748A90}"/>
          </ac:spMkLst>
        </pc:spChg>
        <pc:spChg chg="add del mod topLvl">
          <ac:chgData name="王 欣捷" userId="b965477fa0aef5e6" providerId="LiveId" clId="{6B25E3A0-8D13-427B-91C6-98F6CF017510}" dt="2021-04-20T12:40:36.808" v="59" actId="1035"/>
          <ac:spMkLst>
            <pc:docMk/>
            <pc:sldMk cId="3468514126" sldId="1159"/>
            <ac:spMk id="43" creationId="{3A62C931-5C74-4673-A4C0-DDDAA463306F}"/>
          </ac:spMkLst>
        </pc:spChg>
        <pc:spChg chg="add del mod topLvl">
          <ac:chgData name="王 欣捷" userId="b965477fa0aef5e6" providerId="LiveId" clId="{6B25E3A0-8D13-427B-91C6-98F6CF017510}" dt="2021-04-20T12:40:36.808" v="59" actId="1035"/>
          <ac:spMkLst>
            <pc:docMk/>
            <pc:sldMk cId="3468514126" sldId="1159"/>
            <ac:spMk id="44" creationId="{704F0207-70B4-4108-A293-C611BE9E24BC}"/>
          </ac:spMkLst>
        </pc:spChg>
        <pc:spChg chg="add del mod topLvl">
          <ac:chgData name="王 欣捷" userId="b965477fa0aef5e6" providerId="LiveId" clId="{6B25E3A0-8D13-427B-91C6-98F6CF017510}" dt="2021-04-20T12:40:36.808" v="59" actId="1035"/>
          <ac:spMkLst>
            <pc:docMk/>
            <pc:sldMk cId="3468514126" sldId="1159"/>
            <ac:spMk id="45" creationId="{E3932E51-CC80-4A94-8BA7-43047EFED688}"/>
          </ac:spMkLst>
        </pc:spChg>
        <pc:spChg chg="add del mod topLvl">
          <ac:chgData name="王 欣捷" userId="b965477fa0aef5e6" providerId="LiveId" clId="{6B25E3A0-8D13-427B-91C6-98F6CF017510}" dt="2021-04-20T12:40:36.808" v="59" actId="1035"/>
          <ac:spMkLst>
            <pc:docMk/>
            <pc:sldMk cId="3468514126" sldId="1159"/>
            <ac:spMk id="46" creationId="{76D3E69D-4826-4821-A235-745660CD1ED3}"/>
          </ac:spMkLst>
        </pc:spChg>
        <pc:spChg chg="add del mod topLvl">
          <ac:chgData name="王 欣捷" userId="b965477fa0aef5e6" providerId="LiveId" clId="{6B25E3A0-8D13-427B-91C6-98F6CF017510}" dt="2021-04-20T12:40:36.808" v="59" actId="1035"/>
          <ac:spMkLst>
            <pc:docMk/>
            <pc:sldMk cId="3468514126" sldId="1159"/>
            <ac:spMk id="47" creationId="{BE97D667-53A8-4FE5-AC5D-3861997D5173}"/>
          </ac:spMkLst>
        </pc:spChg>
        <pc:spChg chg="add del mod topLvl">
          <ac:chgData name="王 欣捷" userId="b965477fa0aef5e6" providerId="LiveId" clId="{6B25E3A0-8D13-427B-91C6-98F6CF017510}" dt="2021-04-20T12:40:36.808" v="59" actId="1035"/>
          <ac:spMkLst>
            <pc:docMk/>
            <pc:sldMk cId="3468514126" sldId="1159"/>
            <ac:spMk id="48" creationId="{63EE61E0-AEF8-425C-9025-4797B1D32CD8}"/>
          </ac:spMkLst>
        </pc:spChg>
        <pc:spChg chg="add del mod topLvl">
          <ac:chgData name="王 欣捷" userId="b965477fa0aef5e6" providerId="LiveId" clId="{6B25E3A0-8D13-427B-91C6-98F6CF017510}" dt="2021-04-20T12:40:36.808" v="59" actId="1035"/>
          <ac:spMkLst>
            <pc:docMk/>
            <pc:sldMk cId="3468514126" sldId="1159"/>
            <ac:spMk id="49" creationId="{3F622C90-885C-48F6-9797-C4E0FA1EC434}"/>
          </ac:spMkLst>
        </pc:spChg>
        <pc:spChg chg="add del mod topLvl">
          <ac:chgData name="王 欣捷" userId="b965477fa0aef5e6" providerId="LiveId" clId="{6B25E3A0-8D13-427B-91C6-98F6CF017510}" dt="2021-04-20T12:40:36.808" v="59" actId="1035"/>
          <ac:spMkLst>
            <pc:docMk/>
            <pc:sldMk cId="3468514126" sldId="1159"/>
            <ac:spMk id="50" creationId="{5E1940AD-DD56-4A5A-81DA-F4FA5662026D}"/>
          </ac:spMkLst>
        </pc:spChg>
        <pc:spChg chg="add del mod topLvl">
          <ac:chgData name="王 欣捷" userId="b965477fa0aef5e6" providerId="LiveId" clId="{6B25E3A0-8D13-427B-91C6-98F6CF017510}" dt="2021-04-20T12:40:36.808" v="59" actId="1035"/>
          <ac:spMkLst>
            <pc:docMk/>
            <pc:sldMk cId="3468514126" sldId="1159"/>
            <ac:spMk id="51" creationId="{D32435CA-CAB3-4F02-B8F4-FCA83C908AAA}"/>
          </ac:spMkLst>
        </pc:spChg>
        <pc:spChg chg="add del mod topLvl">
          <ac:chgData name="王 欣捷" userId="b965477fa0aef5e6" providerId="LiveId" clId="{6B25E3A0-8D13-427B-91C6-98F6CF017510}" dt="2021-04-20T12:40:36.808" v="59" actId="1035"/>
          <ac:spMkLst>
            <pc:docMk/>
            <pc:sldMk cId="3468514126" sldId="1159"/>
            <ac:spMk id="52" creationId="{DA9DFA4C-E13D-43F7-B543-BFB7B0BBD2A8}"/>
          </ac:spMkLst>
        </pc:spChg>
        <pc:spChg chg="add del mod topLvl">
          <ac:chgData name="王 欣捷" userId="b965477fa0aef5e6" providerId="LiveId" clId="{6B25E3A0-8D13-427B-91C6-98F6CF017510}" dt="2021-04-20T12:40:36.808" v="59" actId="1035"/>
          <ac:spMkLst>
            <pc:docMk/>
            <pc:sldMk cId="3468514126" sldId="1159"/>
            <ac:spMk id="53" creationId="{B68894BC-07DF-40D1-A2B9-2A00A0636373}"/>
          </ac:spMkLst>
        </pc:spChg>
        <pc:spChg chg="del">
          <ac:chgData name="王 欣捷" userId="b965477fa0aef5e6" providerId="LiveId" clId="{6B25E3A0-8D13-427B-91C6-98F6CF017510}" dt="2021-04-20T12:36:21.884" v="1" actId="478"/>
          <ac:spMkLst>
            <pc:docMk/>
            <pc:sldMk cId="3468514126" sldId="1159"/>
            <ac:spMk id="19458" creationId="{2D390A57-AC1B-4F2A-B1FE-3A7AB367BB6B}"/>
          </ac:spMkLst>
        </pc:spChg>
        <pc:spChg chg="del">
          <ac:chgData name="王 欣捷" userId="b965477fa0aef5e6" providerId="LiveId" clId="{6B25E3A0-8D13-427B-91C6-98F6CF017510}" dt="2021-04-20T12:36:23.726" v="2" actId="478"/>
          <ac:spMkLst>
            <pc:docMk/>
            <pc:sldMk cId="3468514126" sldId="1159"/>
            <ac:spMk id="19459" creationId="{84804259-279B-4FCA-B6AC-D01533EDF1EA}"/>
          </ac:spMkLst>
        </pc:spChg>
        <pc:grpChg chg="mod">
          <ac:chgData name="王 欣捷" userId="b965477fa0aef5e6" providerId="LiveId" clId="{6B25E3A0-8D13-427B-91C6-98F6CF017510}" dt="2021-04-20T12:37:33.805" v="18" actId="338"/>
          <ac:grpSpMkLst>
            <pc:docMk/>
            <pc:sldMk cId="3468514126" sldId="1159"/>
            <ac:grpSpMk id="1" creationId="{00000000-0000-0000-0000-000000000000}"/>
          </ac:grpSpMkLst>
        </pc:grpChg>
        <pc:grpChg chg="del mod">
          <ac:chgData name="王 欣捷" userId="b965477fa0aef5e6" providerId="LiveId" clId="{6B25E3A0-8D13-427B-91C6-98F6CF017510}" dt="2021-04-20T12:37:37.816" v="19" actId="165"/>
          <ac:grpSpMkLst>
            <pc:docMk/>
            <pc:sldMk cId="3468514126" sldId="1159"/>
            <ac:grpSpMk id="8" creationId="{71A3BA77-A0BA-4652-9CBC-71E82BE6FB98}"/>
          </ac:grpSpMkLst>
        </pc:grpChg>
        <pc:grpChg chg="add del mod">
          <ac:chgData name="王 欣捷" userId="b965477fa0aef5e6" providerId="LiveId" clId="{6B25E3A0-8D13-427B-91C6-98F6CF017510}" dt="2021-04-20T12:39:01.975" v="36" actId="164"/>
          <ac:grpSpMkLst>
            <pc:docMk/>
            <pc:sldMk cId="3468514126" sldId="1159"/>
            <ac:grpSpMk id="54" creationId="{996AEEB6-EA2A-49EE-8686-E2E09DD6DC89}"/>
          </ac:grpSpMkLst>
        </pc:grpChg>
        <pc:grpChg chg="add del mod">
          <ac:chgData name="王 欣捷" userId="b965477fa0aef5e6" providerId="LiveId" clId="{6B25E3A0-8D13-427B-91C6-98F6CF017510}" dt="2021-04-20T12:40:59.498" v="64" actId="21"/>
          <ac:grpSpMkLst>
            <pc:docMk/>
            <pc:sldMk cId="3468514126" sldId="1159"/>
            <ac:grpSpMk id="55" creationId="{B7446ACA-1C80-4CD7-8BB2-D69DF94AAFE5}"/>
          </ac:grpSpMkLst>
        </pc:grpChg>
        <pc:grpChg chg="add del mod">
          <ac:chgData name="王 欣捷" userId="b965477fa0aef5e6" providerId="LiveId" clId="{6B25E3A0-8D13-427B-91C6-98F6CF017510}" dt="2021-04-20T12:40:59.498" v="64" actId="21"/>
          <ac:grpSpMkLst>
            <pc:docMk/>
            <pc:sldMk cId="3468514126" sldId="1159"/>
            <ac:grpSpMk id="56" creationId="{222BD3D0-D24D-48EC-B5BF-14657968D2B2}"/>
          </ac:grpSpMkLst>
        </pc:grpChg>
        <pc:grpChg chg="add del mod">
          <ac:chgData name="王 欣捷" userId="b965477fa0aef5e6" providerId="LiveId" clId="{6B25E3A0-8D13-427B-91C6-98F6CF017510}" dt="2021-04-20T12:40:59.498" v="64" actId="21"/>
          <ac:grpSpMkLst>
            <pc:docMk/>
            <pc:sldMk cId="3468514126" sldId="1159"/>
            <ac:grpSpMk id="57" creationId="{53939524-D422-4765-9544-30E431EEAA1E}"/>
          </ac:grpSpMkLst>
        </pc:grpChg>
        <pc:grpChg chg="add del mod">
          <ac:chgData name="王 欣捷" userId="b965477fa0aef5e6" providerId="LiveId" clId="{6B25E3A0-8D13-427B-91C6-98F6CF017510}" dt="2021-04-20T12:40:59.498" v="64" actId="21"/>
          <ac:grpSpMkLst>
            <pc:docMk/>
            <pc:sldMk cId="3468514126" sldId="1159"/>
            <ac:grpSpMk id="58" creationId="{B20F4317-3DB1-4F63-A2E3-47D4CA5652A2}"/>
          </ac:grpSpMkLst>
        </pc:grpChg>
        <pc:grpChg chg="add del mod">
          <ac:chgData name="王 欣捷" userId="b965477fa0aef5e6" providerId="LiveId" clId="{6B25E3A0-8D13-427B-91C6-98F6CF017510}" dt="2021-04-20T12:40:59.498" v="64" actId="21"/>
          <ac:grpSpMkLst>
            <pc:docMk/>
            <pc:sldMk cId="3468514126" sldId="1159"/>
            <ac:grpSpMk id="59" creationId="{09036289-839D-40C4-A04B-D6214649FE32}"/>
          </ac:grpSpMkLst>
        </pc:grpChg>
        <pc:grpChg chg="add del mod">
          <ac:chgData name="王 欣捷" userId="b965477fa0aef5e6" providerId="LiveId" clId="{6B25E3A0-8D13-427B-91C6-98F6CF017510}" dt="2021-04-20T12:40:59.498" v="64" actId="21"/>
          <ac:grpSpMkLst>
            <pc:docMk/>
            <pc:sldMk cId="3468514126" sldId="1159"/>
            <ac:grpSpMk id="60" creationId="{A17FD1F8-1D88-47F7-A3BE-14F5597F14AA}"/>
          </ac:grpSpMkLst>
        </pc:grpChg>
        <pc:graphicFrameChg chg="add del mod">
          <ac:chgData name="王 欣捷" userId="b965477fa0aef5e6" providerId="LiveId" clId="{6B25E3A0-8D13-427B-91C6-98F6CF017510}" dt="2021-04-20T12:37:17.122" v="14"/>
          <ac:graphicFrameMkLst>
            <pc:docMk/>
            <pc:sldMk cId="3468514126" sldId="1159"/>
            <ac:graphicFrameMk id="10" creationId="{A00D8D3E-BD3D-45E5-BB85-61D1D5E7D07C}"/>
          </ac:graphicFrameMkLst>
        </pc:graphicFrameChg>
        <pc:graphicFrameChg chg="del modGraphic">
          <ac:chgData name="王 欣捷" userId="b965477fa0aef5e6" providerId="LiveId" clId="{6B25E3A0-8D13-427B-91C6-98F6CF017510}" dt="2021-04-20T12:37:28.615" v="16" actId="478"/>
          <ac:graphicFrameMkLst>
            <pc:docMk/>
            <pc:sldMk cId="3468514126" sldId="1159"/>
            <ac:graphicFrameMk id="12" creationId="{392FF57F-B253-4DAC-BFB1-4445AAB528F9}"/>
          </ac:graphicFrameMkLst>
        </pc:graphicFrameChg>
        <pc:picChg chg="del mod">
          <ac:chgData name="王 欣捷" userId="b965477fa0aef5e6" providerId="LiveId" clId="{6B25E3A0-8D13-427B-91C6-98F6CF017510}" dt="2021-04-20T12:36:57.935" v="8" actId="478"/>
          <ac:picMkLst>
            <pc:docMk/>
            <pc:sldMk cId="3468514126" sldId="1159"/>
            <ac:picMk id="6" creationId="{D4B1B450-310F-4E0F-8FA6-DCED841FB1BA}"/>
          </ac:picMkLst>
        </pc:picChg>
        <pc:picChg chg="del mod">
          <ac:chgData name="王 欣捷" userId="b965477fa0aef5e6" providerId="LiveId" clId="{6B25E3A0-8D13-427B-91C6-98F6CF017510}" dt="2021-04-20T12:37:33.805" v="18" actId="338"/>
          <ac:picMkLst>
            <pc:docMk/>
            <pc:sldMk cId="3468514126" sldId="1159"/>
            <ac:picMk id="7" creationId="{30E1733D-5E5F-43B6-B880-06D08B247422}"/>
          </ac:picMkLst>
        </pc:picChg>
      </pc:sldChg>
      <pc:sldChg chg="addSp delSp modSp add del mod">
        <pc:chgData name="王 欣捷" userId="b965477fa0aef5e6" providerId="LiveId" clId="{6B25E3A0-8D13-427B-91C6-98F6CF017510}" dt="2021-04-20T12:45:23.395" v="126" actId="47"/>
        <pc:sldMkLst>
          <pc:docMk/>
          <pc:sldMk cId="3608272575" sldId="1159"/>
        </pc:sldMkLst>
        <pc:spChg chg="add del mod">
          <ac:chgData name="王 欣捷" userId="b965477fa0aef5e6" providerId="LiveId" clId="{6B25E3A0-8D13-427B-91C6-98F6CF017510}" dt="2021-04-20T12:43:07.526" v="87" actId="478"/>
          <ac:spMkLst>
            <pc:docMk/>
            <pc:sldMk cId="3608272575" sldId="1159"/>
            <ac:spMk id="3" creationId="{E49095C7-B729-49FB-A2B3-589FEF8BA262}"/>
          </ac:spMkLst>
        </pc:spChg>
        <pc:spChg chg="add del mod">
          <ac:chgData name="王 欣捷" userId="b965477fa0aef5e6" providerId="LiveId" clId="{6B25E3A0-8D13-427B-91C6-98F6CF017510}" dt="2021-04-20T12:43:09.286" v="89" actId="478"/>
          <ac:spMkLst>
            <pc:docMk/>
            <pc:sldMk cId="3608272575" sldId="1159"/>
            <ac:spMk id="5" creationId="{2471348C-1DE5-417A-AFEE-AA8D3BFCB6A3}"/>
          </ac:spMkLst>
        </pc:spChg>
        <pc:spChg chg="del mod topLvl">
          <ac:chgData name="王 欣捷" userId="b965477fa0aef5e6" providerId="LiveId" clId="{6B25E3A0-8D13-427B-91C6-98F6CF017510}" dt="2021-04-20T12:43:34.049" v="95" actId="478"/>
          <ac:spMkLst>
            <pc:docMk/>
            <pc:sldMk cId="3608272575" sldId="1159"/>
            <ac:spMk id="9" creationId="{7F3CE5A3-986D-4B49-B488-B1F270294491}"/>
          </ac:spMkLst>
        </pc:spChg>
        <pc:spChg chg="mod topLvl">
          <ac:chgData name="王 欣捷" userId="b965477fa0aef5e6" providerId="LiveId" clId="{6B25E3A0-8D13-427B-91C6-98F6CF017510}" dt="2021-04-20T12:44:07.903" v="100" actId="1076"/>
          <ac:spMkLst>
            <pc:docMk/>
            <pc:sldMk cId="3608272575" sldId="1159"/>
            <ac:spMk id="10" creationId="{68001BAE-BEF4-4656-87AA-926DF16DC968}"/>
          </ac:spMkLst>
        </pc:spChg>
        <pc:spChg chg="mod topLvl">
          <ac:chgData name="王 欣捷" userId="b965477fa0aef5e6" providerId="LiveId" clId="{6B25E3A0-8D13-427B-91C6-98F6CF017510}" dt="2021-04-20T12:44:07.903" v="100" actId="1076"/>
          <ac:spMkLst>
            <pc:docMk/>
            <pc:sldMk cId="3608272575" sldId="1159"/>
            <ac:spMk id="11" creationId="{534D6338-7F0D-4D06-835A-2DFA1750BBB9}"/>
          </ac:spMkLst>
        </pc:spChg>
        <pc:spChg chg="mod topLvl">
          <ac:chgData name="王 欣捷" userId="b965477fa0aef5e6" providerId="LiveId" clId="{6B25E3A0-8D13-427B-91C6-98F6CF017510}" dt="2021-04-20T12:44:07.903" v="100" actId="1076"/>
          <ac:spMkLst>
            <pc:docMk/>
            <pc:sldMk cId="3608272575" sldId="1159"/>
            <ac:spMk id="12" creationId="{91AB09D3-517F-4DB0-B1F4-376AC0185258}"/>
          </ac:spMkLst>
        </pc:spChg>
        <pc:spChg chg="mod topLvl">
          <ac:chgData name="王 欣捷" userId="b965477fa0aef5e6" providerId="LiveId" clId="{6B25E3A0-8D13-427B-91C6-98F6CF017510}" dt="2021-04-20T12:44:07.903" v="100" actId="1076"/>
          <ac:spMkLst>
            <pc:docMk/>
            <pc:sldMk cId="3608272575" sldId="1159"/>
            <ac:spMk id="13" creationId="{B63415E9-80F1-4078-A128-896803002656}"/>
          </ac:spMkLst>
        </pc:spChg>
        <pc:spChg chg="mod topLvl">
          <ac:chgData name="王 欣捷" userId="b965477fa0aef5e6" providerId="LiveId" clId="{6B25E3A0-8D13-427B-91C6-98F6CF017510}" dt="2021-04-20T12:44:07.903" v="100" actId="1076"/>
          <ac:spMkLst>
            <pc:docMk/>
            <pc:sldMk cId="3608272575" sldId="1159"/>
            <ac:spMk id="14" creationId="{D2A5399C-787A-45A6-96AC-D1CDB1442D0C}"/>
          </ac:spMkLst>
        </pc:spChg>
        <pc:spChg chg="mod topLvl">
          <ac:chgData name="王 欣捷" userId="b965477fa0aef5e6" providerId="LiveId" clId="{6B25E3A0-8D13-427B-91C6-98F6CF017510}" dt="2021-04-20T12:44:07.903" v="100" actId="1076"/>
          <ac:spMkLst>
            <pc:docMk/>
            <pc:sldMk cId="3608272575" sldId="1159"/>
            <ac:spMk id="15" creationId="{224A42C6-CBDE-4DC4-B65C-6948EA818EA1}"/>
          </ac:spMkLst>
        </pc:spChg>
        <pc:spChg chg="mod topLvl">
          <ac:chgData name="王 欣捷" userId="b965477fa0aef5e6" providerId="LiveId" clId="{6B25E3A0-8D13-427B-91C6-98F6CF017510}" dt="2021-04-20T12:44:07.903" v="100" actId="1076"/>
          <ac:spMkLst>
            <pc:docMk/>
            <pc:sldMk cId="3608272575" sldId="1159"/>
            <ac:spMk id="16" creationId="{A0AA9E98-49A1-40E4-8429-FF2EE8723763}"/>
          </ac:spMkLst>
        </pc:spChg>
        <pc:spChg chg="mod topLvl">
          <ac:chgData name="王 欣捷" userId="b965477fa0aef5e6" providerId="LiveId" clId="{6B25E3A0-8D13-427B-91C6-98F6CF017510}" dt="2021-04-20T12:44:07.903" v="100" actId="1076"/>
          <ac:spMkLst>
            <pc:docMk/>
            <pc:sldMk cId="3608272575" sldId="1159"/>
            <ac:spMk id="17" creationId="{707D0844-6F98-4E2C-9B6E-57132C412ADA}"/>
          </ac:spMkLst>
        </pc:spChg>
        <pc:spChg chg="mod topLvl">
          <ac:chgData name="王 欣捷" userId="b965477fa0aef5e6" providerId="LiveId" clId="{6B25E3A0-8D13-427B-91C6-98F6CF017510}" dt="2021-04-20T12:44:07.903" v="100" actId="1076"/>
          <ac:spMkLst>
            <pc:docMk/>
            <pc:sldMk cId="3608272575" sldId="1159"/>
            <ac:spMk id="18" creationId="{E745EBC3-A831-40BD-81AD-76E718BC1238}"/>
          </ac:spMkLst>
        </pc:spChg>
        <pc:spChg chg="mod topLvl">
          <ac:chgData name="王 欣捷" userId="b965477fa0aef5e6" providerId="LiveId" clId="{6B25E3A0-8D13-427B-91C6-98F6CF017510}" dt="2021-04-20T12:44:07.903" v="100" actId="1076"/>
          <ac:spMkLst>
            <pc:docMk/>
            <pc:sldMk cId="3608272575" sldId="1159"/>
            <ac:spMk id="19" creationId="{D72AFE9F-A7AB-485E-95FD-7E257FB11FDC}"/>
          </ac:spMkLst>
        </pc:spChg>
        <pc:spChg chg="mod topLvl">
          <ac:chgData name="王 欣捷" userId="b965477fa0aef5e6" providerId="LiveId" clId="{6B25E3A0-8D13-427B-91C6-98F6CF017510}" dt="2021-04-20T12:44:07.903" v="100" actId="1076"/>
          <ac:spMkLst>
            <pc:docMk/>
            <pc:sldMk cId="3608272575" sldId="1159"/>
            <ac:spMk id="20" creationId="{A5BFC52A-D12F-43A7-8CA1-5E477677B3DE}"/>
          </ac:spMkLst>
        </pc:spChg>
        <pc:spChg chg="mod topLvl">
          <ac:chgData name="王 欣捷" userId="b965477fa0aef5e6" providerId="LiveId" clId="{6B25E3A0-8D13-427B-91C6-98F6CF017510}" dt="2021-04-20T12:44:07.903" v="100" actId="1076"/>
          <ac:spMkLst>
            <pc:docMk/>
            <pc:sldMk cId="3608272575" sldId="1159"/>
            <ac:spMk id="21" creationId="{92850269-6FE3-449B-962C-1806047ABD56}"/>
          </ac:spMkLst>
        </pc:spChg>
        <pc:spChg chg="mod topLvl">
          <ac:chgData name="王 欣捷" userId="b965477fa0aef5e6" providerId="LiveId" clId="{6B25E3A0-8D13-427B-91C6-98F6CF017510}" dt="2021-04-20T12:44:07.903" v="100" actId="1076"/>
          <ac:spMkLst>
            <pc:docMk/>
            <pc:sldMk cId="3608272575" sldId="1159"/>
            <ac:spMk id="22" creationId="{71E06E6D-D952-4B90-84BC-48136DE3F8BB}"/>
          </ac:spMkLst>
        </pc:spChg>
        <pc:spChg chg="mod topLvl">
          <ac:chgData name="王 欣捷" userId="b965477fa0aef5e6" providerId="LiveId" clId="{6B25E3A0-8D13-427B-91C6-98F6CF017510}" dt="2021-04-20T12:44:07.903" v="100" actId="1076"/>
          <ac:spMkLst>
            <pc:docMk/>
            <pc:sldMk cId="3608272575" sldId="1159"/>
            <ac:spMk id="23" creationId="{4894D3CA-57A9-4E58-A9A0-0BCF9243A48D}"/>
          </ac:spMkLst>
        </pc:spChg>
        <pc:spChg chg="mod topLvl">
          <ac:chgData name="王 欣捷" userId="b965477fa0aef5e6" providerId="LiveId" clId="{6B25E3A0-8D13-427B-91C6-98F6CF017510}" dt="2021-04-20T12:44:07.903" v="100" actId="1076"/>
          <ac:spMkLst>
            <pc:docMk/>
            <pc:sldMk cId="3608272575" sldId="1159"/>
            <ac:spMk id="24" creationId="{95499559-D4A5-4DE7-8DA3-D0BB188E0DEA}"/>
          </ac:spMkLst>
        </pc:spChg>
        <pc:spChg chg="mod topLvl">
          <ac:chgData name="王 欣捷" userId="b965477fa0aef5e6" providerId="LiveId" clId="{6B25E3A0-8D13-427B-91C6-98F6CF017510}" dt="2021-04-20T12:44:07.903" v="100" actId="1076"/>
          <ac:spMkLst>
            <pc:docMk/>
            <pc:sldMk cId="3608272575" sldId="1159"/>
            <ac:spMk id="25" creationId="{EC5B7CD5-9796-4C3F-804D-58BD407923ED}"/>
          </ac:spMkLst>
        </pc:spChg>
        <pc:spChg chg="mod topLvl">
          <ac:chgData name="王 欣捷" userId="b965477fa0aef5e6" providerId="LiveId" clId="{6B25E3A0-8D13-427B-91C6-98F6CF017510}" dt="2021-04-20T12:44:07.903" v="100" actId="1076"/>
          <ac:spMkLst>
            <pc:docMk/>
            <pc:sldMk cId="3608272575" sldId="1159"/>
            <ac:spMk id="26" creationId="{40C80291-9E80-4A7B-A091-3649BAE07554}"/>
          </ac:spMkLst>
        </pc:spChg>
        <pc:spChg chg="mod topLvl">
          <ac:chgData name="王 欣捷" userId="b965477fa0aef5e6" providerId="LiveId" clId="{6B25E3A0-8D13-427B-91C6-98F6CF017510}" dt="2021-04-20T12:44:07.903" v="100" actId="1076"/>
          <ac:spMkLst>
            <pc:docMk/>
            <pc:sldMk cId="3608272575" sldId="1159"/>
            <ac:spMk id="27" creationId="{594DA38D-0AF1-4B21-BA99-2DD1132D5C51}"/>
          </ac:spMkLst>
        </pc:spChg>
        <pc:spChg chg="mod topLvl">
          <ac:chgData name="王 欣捷" userId="b965477fa0aef5e6" providerId="LiveId" clId="{6B25E3A0-8D13-427B-91C6-98F6CF017510}" dt="2021-04-20T12:44:07.903" v="100" actId="1076"/>
          <ac:spMkLst>
            <pc:docMk/>
            <pc:sldMk cId="3608272575" sldId="1159"/>
            <ac:spMk id="28" creationId="{78A8EDA9-424C-4059-8D15-94F4D85D3D8F}"/>
          </ac:spMkLst>
        </pc:spChg>
        <pc:spChg chg="mod topLvl">
          <ac:chgData name="王 欣捷" userId="b965477fa0aef5e6" providerId="LiveId" clId="{6B25E3A0-8D13-427B-91C6-98F6CF017510}" dt="2021-04-20T12:44:11.864" v="101" actId="164"/>
          <ac:spMkLst>
            <pc:docMk/>
            <pc:sldMk cId="3608272575" sldId="1159"/>
            <ac:spMk id="29" creationId="{C63B2B7B-9DA8-4223-A8F1-CD3055D9E446}"/>
          </ac:spMkLst>
        </pc:spChg>
        <pc:spChg chg="mod topLvl">
          <ac:chgData name="王 欣捷" userId="b965477fa0aef5e6" providerId="LiveId" clId="{6B25E3A0-8D13-427B-91C6-98F6CF017510}" dt="2021-04-20T12:44:11.864" v="101" actId="164"/>
          <ac:spMkLst>
            <pc:docMk/>
            <pc:sldMk cId="3608272575" sldId="1159"/>
            <ac:spMk id="30" creationId="{AAE3D4FC-9BF9-425D-8B22-CA3D92A38423}"/>
          </ac:spMkLst>
        </pc:spChg>
        <pc:spChg chg="mod topLvl">
          <ac:chgData name="王 欣捷" userId="b965477fa0aef5e6" providerId="LiveId" clId="{6B25E3A0-8D13-427B-91C6-98F6CF017510}" dt="2021-04-20T12:44:11.864" v="101" actId="164"/>
          <ac:spMkLst>
            <pc:docMk/>
            <pc:sldMk cId="3608272575" sldId="1159"/>
            <ac:spMk id="31" creationId="{ABBF3086-49E0-4340-AAA0-788F4F99ED55}"/>
          </ac:spMkLst>
        </pc:spChg>
        <pc:spChg chg="mod topLvl">
          <ac:chgData name="王 欣捷" userId="b965477fa0aef5e6" providerId="LiveId" clId="{6B25E3A0-8D13-427B-91C6-98F6CF017510}" dt="2021-04-20T12:44:11.864" v="101" actId="164"/>
          <ac:spMkLst>
            <pc:docMk/>
            <pc:sldMk cId="3608272575" sldId="1159"/>
            <ac:spMk id="32" creationId="{66D3B714-BC12-4A38-BAF4-B6B65E0B167C}"/>
          </ac:spMkLst>
        </pc:spChg>
        <pc:spChg chg="mod topLvl">
          <ac:chgData name="王 欣捷" userId="b965477fa0aef5e6" providerId="LiveId" clId="{6B25E3A0-8D13-427B-91C6-98F6CF017510}" dt="2021-04-20T12:44:11.864" v="101" actId="164"/>
          <ac:spMkLst>
            <pc:docMk/>
            <pc:sldMk cId="3608272575" sldId="1159"/>
            <ac:spMk id="33" creationId="{5C449F22-D6C2-44E9-9240-03DF07C45D15}"/>
          </ac:spMkLst>
        </pc:spChg>
        <pc:spChg chg="mod topLvl">
          <ac:chgData name="王 欣捷" userId="b965477fa0aef5e6" providerId="LiveId" clId="{6B25E3A0-8D13-427B-91C6-98F6CF017510}" dt="2021-04-20T12:44:14.447" v="102" actId="164"/>
          <ac:spMkLst>
            <pc:docMk/>
            <pc:sldMk cId="3608272575" sldId="1159"/>
            <ac:spMk id="34" creationId="{9E4EDE77-9265-4BB9-9A5B-3F87E3FDFE4C}"/>
          </ac:spMkLst>
        </pc:spChg>
        <pc:spChg chg="mod topLvl">
          <ac:chgData name="王 欣捷" userId="b965477fa0aef5e6" providerId="LiveId" clId="{6B25E3A0-8D13-427B-91C6-98F6CF017510}" dt="2021-04-20T12:44:14.447" v="102" actId="164"/>
          <ac:spMkLst>
            <pc:docMk/>
            <pc:sldMk cId="3608272575" sldId="1159"/>
            <ac:spMk id="35" creationId="{2A937BD4-5AC1-40C6-85BE-421FD96AAB12}"/>
          </ac:spMkLst>
        </pc:spChg>
        <pc:spChg chg="mod topLvl">
          <ac:chgData name="王 欣捷" userId="b965477fa0aef5e6" providerId="LiveId" clId="{6B25E3A0-8D13-427B-91C6-98F6CF017510}" dt="2021-04-20T12:44:14.447" v="102" actId="164"/>
          <ac:spMkLst>
            <pc:docMk/>
            <pc:sldMk cId="3608272575" sldId="1159"/>
            <ac:spMk id="36" creationId="{D7B68A19-0B02-4780-9862-056895C49688}"/>
          </ac:spMkLst>
        </pc:spChg>
        <pc:spChg chg="mod topLvl">
          <ac:chgData name="王 欣捷" userId="b965477fa0aef5e6" providerId="LiveId" clId="{6B25E3A0-8D13-427B-91C6-98F6CF017510}" dt="2021-04-20T12:44:14.447" v="102" actId="164"/>
          <ac:spMkLst>
            <pc:docMk/>
            <pc:sldMk cId="3608272575" sldId="1159"/>
            <ac:spMk id="37" creationId="{6D35C6A7-1534-491A-AD3F-D5E131050F95}"/>
          </ac:spMkLst>
        </pc:spChg>
        <pc:spChg chg="mod topLvl">
          <ac:chgData name="王 欣捷" userId="b965477fa0aef5e6" providerId="LiveId" clId="{6B25E3A0-8D13-427B-91C6-98F6CF017510}" dt="2021-04-20T12:44:14.447" v="102" actId="164"/>
          <ac:spMkLst>
            <pc:docMk/>
            <pc:sldMk cId="3608272575" sldId="1159"/>
            <ac:spMk id="38" creationId="{98E5E973-593B-4136-829A-27031C21D312}"/>
          </ac:spMkLst>
        </pc:spChg>
        <pc:spChg chg="mod topLvl">
          <ac:chgData name="王 欣捷" userId="b965477fa0aef5e6" providerId="LiveId" clId="{6B25E3A0-8D13-427B-91C6-98F6CF017510}" dt="2021-04-20T12:44:14.447" v="102" actId="164"/>
          <ac:spMkLst>
            <pc:docMk/>
            <pc:sldMk cId="3608272575" sldId="1159"/>
            <ac:spMk id="39" creationId="{45CEA639-652A-4796-8F57-8C2758A5A8AD}"/>
          </ac:spMkLst>
        </pc:spChg>
        <pc:spChg chg="mod topLvl">
          <ac:chgData name="王 欣捷" userId="b965477fa0aef5e6" providerId="LiveId" clId="{6B25E3A0-8D13-427B-91C6-98F6CF017510}" dt="2021-04-20T12:44:16.504" v="103" actId="164"/>
          <ac:spMkLst>
            <pc:docMk/>
            <pc:sldMk cId="3608272575" sldId="1159"/>
            <ac:spMk id="40" creationId="{B2F736A6-8D91-4194-9E84-67770DDCA9FF}"/>
          </ac:spMkLst>
        </pc:spChg>
        <pc:spChg chg="mod topLvl">
          <ac:chgData name="王 欣捷" userId="b965477fa0aef5e6" providerId="LiveId" clId="{6B25E3A0-8D13-427B-91C6-98F6CF017510}" dt="2021-04-20T12:44:16.504" v="103" actId="164"/>
          <ac:spMkLst>
            <pc:docMk/>
            <pc:sldMk cId="3608272575" sldId="1159"/>
            <ac:spMk id="41" creationId="{A4FE67B8-9069-46F0-9165-C1384C141B87}"/>
          </ac:spMkLst>
        </pc:spChg>
        <pc:spChg chg="mod topLvl">
          <ac:chgData name="王 欣捷" userId="b965477fa0aef5e6" providerId="LiveId" clId="{6B25E3A0-8D13-427B-91C6-98F6CF017510}" dt="2021-04-20T12:44:16.504" v="103" actId="164"/>
          <ac:spMkLst>
            <pc:docMk/>
            <pc:sldMk cId="3608272575" sldId="1159"/>
            <ac:spMk id="42" creationId="{F685AA16-CE3B-40E3-974C-15F1F1C21FFC}"/>
          </ac:spMkLst>
        </pc:spChg>
        <pc:spChg chg="mod topLvl">
          <ac:chgData name="王 欣捷" userId="b965477fa0aef5e6" providerId="LiveId" clId="{6B25E3A0-8D13-427B-91C6-98F6CF017510}" dt="2021-04-20T12:44:16.504" v="103" actId="164"/>
          <ac:spMkLst>
            <pc:docMk/>
            <pc:sldMk cId="3608272575" sldId="1159"/>
            <ac:spMk id="43" creationId="{7CA4E481-CBD0-43C8-B5A8-06987DD34DA5}"/>
          </ac:spMkLst>
        </pc:spChg>
        <pc:spChg chg="mod topLvl">
          <ac:chgData name="王 欣捷" userId="b965477fa0aef5e6" providerId="LiveId" clId="{6B25E3A0-8D13-427B-91C6-98F6CF017510}" dt="2021-04-20T12:44:16.504" v="103" actId="164"/>
          <ac:spMkLst>
            <pc:docMk/>
            <pc:sldMk cId="3608272575" sldId="1159"/>
            <ac:spMk id="44" creationId="{81C2CEE3-DE3B-4B0F-A692-1A0CD45BC861}"/>
          </ac:spMkLst>
        </pc:spChg>
        <pc:spChg chg="mod topLvl">
          <ac:chgData name="王 欣捷" userId="b965477fa0aef5e6" providerId="LiveId" clId="{6B25E3A0-8D13-427B-91C6-98F6CF017510}" dt="2021-04-20T12:44:16.504" v="103" actId="164"/>
          <ac:spMkLst>
            <pc:docMk/>
            <pc:sldMk cId="3608272575" sldId="1159"/>
            <ac:spMk id="45" creationId="{26FA4F18-452E-4E60-BE3E-6F63D26CF1AA}"/>
          </ac:spMkLst>
        </pc:spChg>
        <pc:spChg chg="mod topLvl">
          <ac:chgData name="王 欣捷" userId="b965477fa0aef5e6" providerId="LiveId" clId="{6B25E3A0-8D13-427B-91C6-98F6CF017510}" dt="2021-04-20T12:44:16.504" v="103" actId="164"/>
          <ac:spMkLst>
            <pc:docMk/>
            <pc:sldMk cId="3608272575" sldId="1159"/>
            <ac:spMk id="46" creationId="{2A2AFF7E-B0CD-4341-BCB6-4FB10652189C}"/>
          </ac:spMkLst>
        </pc:spChg>
        <pc:spChg chg="mod topLvl">
          <ac:chgData name="王 欣捷" userId="b965477fa0aef5e6" providerId="LiveId" clId="{6B25E3A0-8D13-427B-91C6-98F6CF017510}" dt="2021-04-20T12:44:16.504" v="103" actId="164"/>
          <ac:spMkLst>
            <pc:docMk/>
            <pc:sldMk cId="3608272575" sldId="1159"/>
            <ac:spMk id="47" creationId="{D7A46575-9C6F-4708-90E1-0F30C7E2B86A}"/>
          </ac:spMkLst>
        </pc:spChg>
        <pc:spChg chg="mod topLvl">
          <ac:chgData name="王 欣捷" userId="b965477fa0aef5e6" providerId="LiveId" clId="{6B25E3A0-8D13-427B-91C6-98F6CF017510}" dt="2021-04-20T12:44:16.504" v="103" actId="164"/>
          <ac:spMkLst>
            <pc:docMk/>
            <pc:sldMk cId="3608272575" sldId="1159"/>
            <ac:spMk id="48" creationId="{D1DAB47E-3589-4A19-BEBF-1CA3E183F8B3}"/>
          </ac:spMkLst>
        </pc:spChg>
        <pc:spChg chg="mod topLvl">
          <ac:chgData name="王 欣捷" userId="b965477fa0aef5e6" providerId="LiveId" clId="{6B25E3A0-8D13-427B-91C6-98F6CF017510}" dt="2021-04-20T12:44:16.504" v="103" actId="164"/>
          <ac:spMkLst>
            <pc:docMk/>
            <pc:sldMk cId="3608272575" sldId="1159"/>
            <ac:spMk id="49" creationId="{27D68966-4DBE-4FA7-92A0-069E5B691DE9}"/>
          </ac:spMkLst>
        </pc:spChg>
        <pc:spChg chg="mod topLvl">
          <ac:chgData name="王 欣捷" userId="b965477fa0aef5e6" providerId="LiveId" clId="{6B25E3A0-8D13-427B-91C6-98F6CF017510}" dt="2021-04-20T12:44:16.504" v="103" actId="164"/>
          <ac:spMkLst>
            <pc:docMk/>
            <pc:sldMk cId="3608272575" sldId="1159"/>
            <ac:spMk id="50" creationId="{430C9105-8F5D-48D1-B82C-B89826CD284E}"/>
          </ac:spMkLst>
        </pc:spChg>
        <pc:spChg chg="mod topLvl">
          <ac:chgData name="王 欣捷" userId="b965477fa0aef5e6" providerId="LiveId" clId="{6B25E3A0-8D13-427B-91C6-98F6CF017510}" dt="2021-04-20T12:44:16.504" v="103" actId="164"/>
          <ac:spMkLst>
            <pc:docMk/>
            <pc:sldMk cId="3608272575" sldId="1159"/>
            <ac:spMk id="51" creationId="{B1B1DF46-1CFE-4940-AC9E-879AEC8F6406}"/>
          </ac:spMkLst>
        </pc:spChg>
        <pc:spChg chg="mod topLvl">
          <ac:chgData name="王 欣捷" userId="b965477fa0aef5e6" providerId="LiveId" clId="{6B25E3A0-8D13-427B-91C6-98F6CF017510}" dt="2021-04-20T12:44:18.113" v="104" actId="164"/>
          <ac:spMkLst>
            <pc:docMk/>
            <pc:sldMk cId="3608272575" sldId="1159"/>
            <ac:spMk id="52" creationId="{E1A0918B-E393-4B6F-BD38-F1BCFD9D900B}"/>
          </ac:spMkLst>
        </pc:spChg>
        <pc:spChg chg="mod topLvl">
          <ac:chgData name="王 欣捷" userId="b965477fa0aef5e6" providerId="LiveId" clId="{6B25E3A0-8D13-427B-91C6-98F6CF017510}" dt="2021-04-20T12:44:18.113" v="104" actId="164"/>
          <ac:spMkLst>
            <pc:docMk/>
            <pc:sldMk cId="3608272575" sldId="1159"/>
            <ac:spMk id="53" creationId="{1CECDA0A-4A7A-4E17-9D24-C484EB830C69}"/>
          </ac:spMkLst>
        </pc:spChg>
        <pc:spChg chg="mod topLvl">
          <ac:chgData name="王 欣捷" userId="b965477fa0aef5e6" providerId="LiveId" clId="{6B25E3A0-8D13-427B-91C6-98F6CF017510}" dt="2021-04-20T12:44:18.113" v="104" actId="164"/>
          <ac:spMkLst>
            <pc:docMk/>
            <pc:sldMk cId="3608272575" sldId="1159"/>
            <ac:spMk id="54" creationId="{7F711060-9801-4C10-967B-FA9AB59B459A}"/>
          </ac:spMkLst>
        </pc:spChg>
        <pc:spChg chg="mod topLvl">
          <ac:chgData name="王 欣捷" userId="b965477fa0aef5e6" providerId="LiveId" clId="{6B25E3A0-8D13-427B-91C6-98F6CF017510}" dt="2021-04-20T12:44:18.113" v="104" actId="164"/>
          <ac:spMkLst>
            <pc:docMk/>
            <pc:sldMk cId="3608272575" sldId="1159"/>
            <ac:spMk id="55" creationId="{491B27AA-F717-41E1-882F-4423DD83EBFA}"/>
          </ac:spMkLst>
        </pc:spChg>
        <pc:spChg chg="mod topLvl">
          <ac:chgData name="王 欣捷" userId="b965477fa0aef5e6" providerId="LiveId" clId="{6B25E3A0-8D13-427B-91C6-98F6CF017510}" dt="2021-04-20T12:44:18.113" v="104" actId="164"/>
          <ac:spMkLst>
            <pc:docMk/>
            <pc:sldMk cId="3608272575" sldId="1159"/>
            <ac:spMk id="56" creationId="{0A8E9B3F-679F-4CF9-9004-DD11A9DFF7BE}"/>
          </ac:spMkLst>
        </pc:spChg>
        <pc:spChg chg="mod topLvl">
          <ac:chgData name="王 欣捷" userId="b965477fa0aef5e6" providerId="LiveId" clId="{6B25E3A0-8D13-427B-91C6-98F6CF017510}" dt="2021-04-20T12:44:19.464" v="105" actId="164"/>
          <ac:spMkLst>
            <pc:docMk/>
            <pc:sldMk cId="3608272575" sldId="1159"/>
            <ac:spMk id="57" creationId="{9AA3C847-F42F-44D4-948F-474BFCA6B16A}"/>
          </ac:spMkLst>
        </pc:spChg>
        <pc:spChg chg="mod topLvl">
          <ac:chgData name="王 欣捷" userId="b965477fa0aef5e6" providerId="LiveId" clId="{6B25E3A0-8D13-427B-91C6-98F6CF017510}" dt="2021-04-20T12:44:19.464" v="105" actId="164"/>
          <ac:spMkLst>
            <pc:docMk/>
            <pc:sldMk cId="3608272575" sldId="1159"/>
            <ac:spMk id="58" creationId="{7D1E2803-65E3-4F91-A57C-6D0E43CF45EB}"/>
          </ac:spMkLst>
        </pc:spChg>
        <pc:spChg chg="mod topLvl">
          <ac:chgData name="王 欣捷" userId="b965477fa0aef5e6" providerId="LiveId" clId="{6B25E3A0-8D13-427B-91C6-98F6CF017510}" dt="2021-04-20T12:44:19.464" v="105" actId="164"/>
          <ac:spMkLst>
            <pc:docMk/>
            <pc:sldMk cId="3608272575" sldId="1159"/>
            <ac:spMk id="59" creationId="{573A4581-0E12-4926-A2F4-8230D24403C8}"/>
          </ac:spMkLst>
        </pc:spChg>
        <pc:spChg chg="mod topLvl">
          <ac:chgData name="王 欣捷" userId="b965477fa0aef5e6" providerId="LiveId" clId="{6B25E3A0-8D13-427B-91C6-98F6CF017510}" dt="2021-04-20T12:44:19.464" v="105" actId="164"/>
          <ac:spMkLst>
            <pc:docMk/>
            <pc:sldMk cId="3608272575" sldId="1159"/>
            <ac:spMk id="60" creationId="{15173139-B1AA-4A93-AE84-4D49313142D5}"/>
          </ac:spMkLst>
        </pc:spChg>
        <pc:spChg chg="mod topLvl">
          <ac:chgData name="王 欣捷" userId="b965477fa0aef5e6" providerId="LiveId" clId="{6B25E3A0-8D13-427B-91C6-98F6CF017510}" dt="2021-04-20T12:44:19.464" v="105" actId="164"/>
          <ac:spMkLst>
            <pc:docMk/>
            <pc:sldMk cId="3608272575" sldId="1159"/>
            <ac:spMk id="61" creationId="{D4C1C61A-5198-45DA-B1EC-C09FCF0A2964}"/>
          </ac:spMkLst>
        </pc:spChg>
        <pc:spChg chg="mod topLvl">
          <ac:chgData name="王 欣捷" userId="b965477fa0aef5e6" providerId="LiveId" clId="{6B25E3A0-8D13-427B-91C6-98F6CF017510}" dt="2021-04-20T12:44:20.819" v="106" actId="164"/>
          <ac:spMkLst>
            <pc:docMk/>
            <pc:sldMk cId="3608272575" sldId="1159"/>
            <ac:spMk id="62" creationId="{CE8A8DFA-196C-4F98-82A2-AB574B9F1023}"/>
          </ac:spMkLst>
        </pc:spChg>
        <pc:spChg chg="mod topLvl">
          <ac:chgData name="王 欣捷" userId="b965477fa0aef5e6" providerId="LiveId" clId="{6B25E3A0-8D13-427B-91C6-98F6CF017510}" dt="2021-04-20T12:44:20.819" v="106" actId="164"/>
          <ac:spMkLst>
            <pc:docMk/>
            <pc:sldMk cId="3608272575" sldId="1159"/>
            <ac:spMk id="63" creationId="{8F5E5EC0-08E3-4387-A7E5-50FAF7895267}"/>
          </ac:spMkLst>
        </pc:spChg>
        <pc:spChg chg="mod topLvl">
          <ac:chgData name="王 欣捷" userId="b965477fa0aef5e6" providerId="LiveId" clId="{6B25E3A0-8D13-427B-91C6-98F6CF017510}" dt="2021-04-20T12:44:20.819" v="106" actId="164"/>
          <ac:spMkLst>
            <pc:docMk/>
            <pc:sldMk cId="3608272575" sldId="1159"/>
            <ac:spMk id="27648" creationId="{85C4929B-601C-4744-A667-2FE61D00AB04}"/>
          </ac:spMkLst>
        </pc:spChg>
        <pc:spChg chg="mod topLvl">
          <ac:chgData name="王 欣捷" userId="b965477fa0aef5e6" providerId="LiveId" clId="{6B25E3A0-8D13-427B-91C6-98F6CF017510}" dt="2021-04-20T12:44:20.819" v="106" actId="164"/>
          <ac:spMkLst>
            <pc:docMk/>
            <pc:sldMk cId="3608272575" sldId="1159"/>
            <ac:spMk id="27649" creationId="{34DC35B9-AA56-4CBF-9AF2-E11E39C4B5D2}"/>
          </ac:spMkLst>
        </pc:spChg>
        <pc:spChg chg="del">
          <ac:chgData name="王 欣捷" userId="b965477fa0aef5e6" providerId="LiveId" clId="{6B25E3A0-8D13-427B-91C6-98F6CF017510}" dt="2021-04-20T12:43:06.022" v="86" actId="478"/>
          <ac:spMkLst>
            <pc:docMk/>
            <pc:sldMk cId="3608272575" sldId="1159"/>
            <ac:spMk id="27650" creationId="{22D8A731-AE74-4746-A3B8-8256FFF194A2}"/>
          </ac:spMkLst>
        </pc:spChg>
        <pc:spChg chg="del">
          <ac:chgData name="王 欣捷" userId="b965477fa0aef5e6" providerId="LiveId" clId="{6B25E3A0-8D13-427B-91C6-98F6CF017510}" dt="2021-04-20T12:43:08.681" v="88" actId="478"/>
          <ac:spMkLst>
            <pc:docMk/>
            <pc:sldMk cId="3608272575" sldId="1159"/>
            <ac:spMk id="27651" creationId="{A1741382-F451-48A5-8D5C-85D947507B87}"/>
          </ac:spMkLst>
        </pc:spChg>
        <pc:spChg chg="mod topLvl">
          <ac:chgData name="王 欣捷" userId="b965477fa0aef5e6" providerId="LiveId" clId="{6B25E3A0-8D13-427B-91C6-98F6CF017510}" dt="2021-04-20T12:44:20.819" v="106" actId="164"/>
          <ac:spMkLst>
            <pc:docMk/>
            <pc:sldMk cId="3608272575" sldId="1159"/>
            <ac:spMk id="27652" creationId="{97C5F3BC-F178-4554-9904-0F1C98CA0026}"/>
          </ac:spMkLst>
        </pc:spChg>
        <pc:spChg chg="mod topLvl">
          <ac:chgData name="王 欣捷" userId="b965477fa0aef5e6" providerId="LiveId" clId="{6B25E3A0-8D13-427B-91C6-98F6CF017510}" dt="2021-04-20T12:44:20.819" v="106" actId="164"/>
          <ac:spMkLst>
            <pc:docMk/>
            <pc:sldMk cId="3608272575" sldId="1159"/>
            <ac:spMk id="27653" creationId="{DC87161D-C191-4F55-99FA-78D51B60063E}"/>
          </ac:spMkLst>
        </pc:spChg>
        <pc:spChg chg="mod topLvl">
          <ac:chgData name="王 欣捷" userId="b965477fa0aef5e6" providerId="LiveId" clId="{6B25E3A0-8D13-427B-91C6-98F6CF017510}" dt="2021-04-20T12:44:20.819" v="106" actId="164"/>
          <ac:spMkLst>
            <pc:docMk/>
            <pc:sldMk cId="3608272575" sldId="1159"/>
            <ac:spMk id="27654" creationId="{694293E0-14F1-4BF6-9F1C-155B4222CB8D}"/>
          </ac:spMkLst>
        </pc:spChg>
        <pc:spChg chg="mod topLvl">
          <ac:chgData name="王 欣捷" userId="b965477fa0aef5e6" providerId="LiveId" clId="{6B25E3A0-8D13-427B-91C6-98F6CF017510}" dt="2021-04-20T12:44:22.117" v="107" actId="164"/>
          <ac:spMkLst>
            <pc:docMk/>
            <pc:sldMk cId="3608272575" sldId="1159"/>
            <ac:spMk id="27655" creationId="{62238E28-EC90-4FA5-B0A6-1B3949746239}"/>
          </ac:spMkLst>
        </pc:spChg>
        <pc:spChg chg="mod topLvl">
          <ac:chgData name="王 欣捷" userId="b965477fa0aef5e6" providerId="LiveId" clId="{6B25E3A0-8D13-427B-91C6-98F6CF017510}" dt="2021-04-20T12:44:22.117" v="107" actId="164"/>
          <ac:spMkLst>
            <pc:docMk/>
            <pc:sldMk cId="3608272575" sldId="1159"/>
            <ac:spMk id="27656" creationId="{C9CAC330-2609-49F8-AEA7-1E2CF93574B0}"/>
          </ac:spMkLst>
        </pc:spChg>
        <pc:spChg chg="mod topLvl">
          <ac:chgData name="王 欣捷" userId="b965477fa0aef5e6" providerId="LiveId" clId="{6B25E3A0-8D13-427B-91C6-98F6CF017510}" dt="2021-04-20T12:44:22.117" v="107" actId="164"/>
          <ac:spMkLst>
            <pc:docMk/>
            <pc:sldMk cId="3608272575" sldId="1159"/>
            <ac:spMk id="27657" creationId="{F719900D-3244-4C28-839D-64C7AAE1ACDB}"/>
          </ac:spMkLst>
        </pc:spChg>
        <pc:spChg chg="mod topLvl">
          <ac:chgData name="王 欣捷" userId="b965477fa0aef5e6" providerId="LiveId" clId="{6B25E3A0-8D13-427B-91C6-98F6CF017510}" dt="2021-04-20T12:44:22.117" v="107" actId="164"/>
          <ac:spMkLst>
            <pc:docMk/>
            <pc:sldMk cId="3608272575" sldId="1159"/>
            <ac:spMk id="27658" creationId="{DAEED9DD-7AEB-47BE-8168-0890A22B8A0D}"/>
          </ac:spMkLst>
        </pc:spChg>
        <pc:spChg chg="mod topLvl">
          <ac:chgData name="王 欣捷" userId="b965477fa0aef5e6" providerId="LiveId" clId="{6B25E3A0-8D13-427B-91C6-98F6CF017510}" dt="2021-04-20T12:44:22.117" v="107" actId="164"/>
          <ac:spMkLst>
            <pc:docMk/>
            <pc:sldMk cId="3608272575" sldId="1159"/>
            <ac:spMk id="27659" creationId="{460FBCD6-4A22-4462-9440-60FBD3E1C3F0}"/>
          </ac:spMkLst>
        </pc:spChg>
        <pc:spChg chg="mod topLvl">
          <ac:chgData name="王 欣捷" userId="b965477fa0aef5e6" providerId="LiveId" clId="{6B25E3A0-8D13-427B-91C6-98F6CF017510}" dt="2021-04-20T12:44:22.117" v="107" actId="164"/>
          <ac:spMkLst>
            <pc:docMk/>
            <pc:sldMk cId="3608272575" sldId="1159"/>
            <ac:spMk id="27660" creationId="{6E7CFE3B-0FC4-4CB7-8640-96670EAAAC7D}"/>
          </ac:spMkLst>
        </pc:spChg>
        <pc:spChg chg="mod topLvl">
          <ac:chgData name="王 欣捷" userId="b965477fa0aef5e6" providerId="LiveId" clId="{6B25E3A0-8D13-427B-91C6-98F6CF017510}" dt="2021-04-20T12:44:22.117" v="107" actId="164"/>
          <ac:spMkLst>
            <pc:docMk/>
            <pc:sldMk cId="3608272575" sldId="1159"/>
            <ac:spMk id="27661" creationId="{E81D328E-96F6-495C-A4DE-C651C9378508}"/>
          </ac:spMkLst>
        </pc:spChg>
        <pc:spChg chg="mod topLvl">
          <ac:chgData name="王 欣捷" userId="b965477fa0aef5e6" providerId="LiveId" clId="{6B25E3A0-8D13-427B-91C6-98F6CF017510}" dt="2021-04-20T12:44:22.117" v="107" actId="164"/>
          <ac:spMkLst>
            <pc:docMk/>
            <pc:sldMk cId="3608272575" sldId="1159"/>
            <ac:spMk id="27662" creationId="{64A9FDFA-B633-4BA0-A002-0C7CCE062A32}"/>
          </ac:spMkLst>
        </pc:spChg>
        <pc:spChg chg="mod topLvl">
          <ac:chgData name="王 欣捷" userId="b965477fa0aef5e6" providerId="LiveId" clId="{6B25E3A0-8D13-427B-91C6-98F6CF017510}" dt="2021-04-20T12:44:22.117" v="107" actId="164"/>
          <ac:spMkLst>
            <pc:docMk/>
            <pc:sldMk cId="3608272575" sldId="1159"/>
            <ac:spMk id="27663" creationId="{831B6EBD-A5D2-4E9A-A989-CF06601F7B31}"/>
          </ac:spMkLst>
        </pc:spChg>
        <pc:spChg chg="mod topLvl">
          <ac:chgData name="王 欣捷" userId="b965477fa0aef5e6" providerId="LiveId" clId="{6B25E3A0-8D13-427B-91C6-98F6CF017510}" dt="2021-04-20T12:44:23.869" v="108" actId="164"/>
          <ac:spMkLst>
            <pc:docMk/>
            <pc:sldMk cId="3608272575" sldId="1159"/>
            <ac:spMk id="27664" creationId="{98570073-8707-4CEF-BB2A-1271A2A2EC2F}"/>
          </ac:spMkLst>
        </pc:spChg>
        <pc:spChg chg="mod topLvl">
          <ac:chgData name="王 欣捷" userId="b965477fa0aef5e6" providerId="LiveId" clId="{6B25E3A0-8D13-427B-91C6-98F6CF017510}" dt="2021-04-20T12:44:23.869" v="108" actId="164"/>
          <ac:spMkLst>
            <pc:docMk/>
            <pc:sldMk cId="3608272575" sldId="1159"/>
            <ac:spMk id="27665" creationId="{8D32A4EE-1190-4F42-AAEA-2831A5CEC193}"/>
          </ac:spMkLst>
        </pc:spChg>
        <pc:spChg chg="mod topLvl">
          <ac:chgData name="王 欣捷" userId="b965477fa0aef5e6" providerId="LiveId" clId="{6B25E3A0-8D13-427B-91C6-98F6CF017510}" dt="2021-04-20T12:44:23.869" v="108" actId="164"/>
          <ac:spMkLst>
            <pc:docMk/>
            <pc:sldMk cId="3608272575" sldId="1159"/>
            <ac:spMk id="27666" creationId="{A5A8C8D3-1164-4C03-B05B-5A8745B7A212}"/>
          </ac:spMkLst>
        </pc:spChg>
        <pc:spChg chg="mod topLvl">
          <ac:chgData name="王 欣捷" userId="b965477fa0aef5e6" providerId="LiveId" clId="{6B25E3A0-8D13-427B-91C6-98F6CF017510}" dt="2021-04-20T12:44:23.869" v="108" actId="164"/>
          <ac:spMkLst>
            <pc:docMk/>
            <pc:sldMk cId="3608272575" sldId="1159"/>
            <ac:spMk id="27667" creationId="{F4547934-E50D-4703-ADA7-33B2F305B599}"/>
          </ac:spMkLst>
        </pc:spChg>
        <pc:grpChg chg="mod">
          <ac:chgData name="王 欣捷" userId="b965477fa0aef5e6" providerId="LiveId" clId="{6B25E3A0-8D13-427B-91C6-98F6CF017510}" dt="2021-04-20T12:43:27.377" v="93" actId="338"/>
          <ac:grpSpMkLst>
            <pc:docMk/>
            <pc:sldMk cId="3608272575" sldId="1159"/>
            <ac:grpSpMk id="1" creationId="{00000000-0000-0000-0000-000000000000}"/>
          </ac:grpSpMkLst>
        </pc:grpChg>
        <pc:grpChg chg="del mod">
          <ac:chgData name="王 欣捷" userId="b965477fa0aef5e6" providerId="LiveId" clId="{6B25E3A0-8D13-427B-91C6-98F6CF017510}" dt="2021-04-20T12:43:32.299" v="94" actId="165"/>
          <ac:grpSpMkLst>
            <pc:docMk/>
            <pc:sldMk cId="3608272575" sldId="1159"/>
            <ac:grpSpMk id="8" creationId="{3A59DDF0-BFEF-40A2-991C-0718D334C2B4}"/>
          </ac:grpSpMkLst>
        </pc:grpChg>
        <pc:grpChg chg="add del mod">
          <ac:chgData name="王 欣捷" userId="b965477fa0aef5e6" providerId="LiveId" clId="{6B25E3A0-8D13-427B-91C6-98F6CF017510}" dt="2021-04-20T12:44:27.554" v="111" actId="21"/>
          <ac:grpSpMkLst>
            <pc:docMk/>
            <pc:sldMk cId="3608272575" sldId="1159"/>
            <ac:grpSpMk id="27668" creationId="{5A8B7893-A583-412B-91DD-6DBC48613EC3}"/>
          </ac:grpSpMkLst>
        </pc:grpChg>
        <pc:grpChg chg="add del mod">
          <ac:chgData name="王 欣捷" userId="b965477fa0aef5e6" providerId="LiveId" clId="{6B25E3A0-8D13-427B-91C6-98F6CF017510}" dt="2021-04-20T12:44:27.554" v="111" actId="21"/>
          <ac:grpSpMkLst>
            <pc:docMk/>
            <pc:sldMk cId="3608272575" sldId="1159"/>
            <ac:grpSpMk id="27669" creationId="{100BCC49-B407-489C-9194-8F1C54961181}"/>
          </ac:grpSpMkLst>
        </pc:grpChg>
        <pc:grpChg chg="add del mod">
          <ac:chgData name="王 欣捷" userId="b965477fa0aef5e6" providerId="LiveId" clId="{6B25E3A0-8D13-427B-91C6-98F6CF017510}" dt="2021-04-20T12:44:27.554" v="111" actId="21"/>
          <ac:grpSpMkLst>
            <pc:docMk/>
            <pc:sldMk cId="3608272575" sldId="1159"/>
            <ac:grpSpMk id="27670" creationId="{CF53A74A-5141-4EAD-AB9F-A8978E0B48AB}"/>
          </ac:grpSpMkLst>
        </pc:grpChg>
        <pc:grpChg chg="add del mod">
          <ac:chgData name="王 欣捷" userId="b965477fa0aef5e6" providerId="LiveId" clId="{6B25E3A0-8D13-427B-91C6-98F6CF017510}" dt="2021-04-20T12:44:27.554" v="111" actId="21"/>
          <ac:grpSpMkLst>
            <pc:docMk/>
            <pc:sldMk cId="3608272575" sldId="1159"/>
            <ac:grpSpMk id="27671" creationId="{A656803A-659F-40E7-9EFE-CE3567AF6916}"/>
          </ac:grpSpMkLst>
        </pc:grpChg>
        <pc:grpChg chg="add del mod">
          <ac:chgData name="王 欣捷" userId="b965477fa0aef5e6" providerId="LiveId" clId="{6B25E3A0-8D13-427B-91C6-98F6CF017510}" dt="2021-04-20T12:44:27.554" v="111" actId="21"/>
          <ac:grpSpMkLst>
            <pc:docMk/>
            <pc:sldMk cId="3608272575" sldId="1159"/>
            <ac:grpSpMk id="27672" creationId="{19E004FE-01AB-4062-81F5-7BA03A206552}"/>
          </ac:grpSpMkLst>
        </pc:grpChg>
        <pc:grpChg chg="add del mod">
          <ac:chgData name="王 欣捷" userId="b965477fa0aef5e6" providerId="LiveId" clId="{6B25E3A0-8D13-427B-91C6-98F6CF017510}" dt="2021-04-20T12:44:27.554" v="111" actId="21"/>
          <ac:grpSpMkLst>
            <pc:docMk/>
            <pc:sldMk cId="3608272575" sldId="1159"/>
            <ac:grpSpMk id="27673" creationId="{C7B9A1A6-6D24-4B8A-900E-1C1B428CCC7D}"/>
          </ac:grpSpMkLst>
        </pc:grpChg>
        <pc:grpChg chg="add del mod">
          <ac:chgData name="王 欣捷" userId="b965477fa0aef5e6" providerId="LiveId" clId="{6B25E3A0-8D13-427B-91C6-98F6CF017510}" dt="2021-04-20T12:44:27.554" v="111" actId="21"/>
          <ac:grpSpMkLst>
            <pc:docMk/>
            <pc:sldMk cId="3608272575" sldId="1159"/>
            <ac:grpSpMk id="27674" creationId="{2CA2087D-F0D8-46D1-B464-5B004B0A5D18}"/>
          </ac:grpSpMkLst>
        </pc:grpChg>
        <pc:grpChg chg="add del mod">
          <ac:chgData name="王 欣捷" userId="b965477fa0aef5e6" providerId="LiveId" clId="{6B25E3A0-8D13-427B-91C6-98F6CF017510}" dt="2021-04-20T12:44:27.554" v="111" actId="21"/>
          <ac:grpSpMkLst>
            <pc:docMk/>
            <pc:sldMk cId="3608272575" sldId="1159"/>
            <ac:grpSpMk id="27675" creationId="{5291D6CB-B9BB-4F89-A5E6-B86A0051A0DF}"/>
          </ac:grpSpMkLst>
        </pc:grpChg>
        <pc:grpChg chg="add del mod">
          <ac:chgData name="王 欣捷" userId="b965477fa0aef5e6" providerId="LiveId" clId="{6B25E3A0-8D13-427B-91C6-98F6CF017510}" dt="2021-04-20T12:44:27.554" v="111" actId="21"/>
          <ac:grpSpMkLst>
            <pc:docMk/>
            <pc:sldMk cId="3608272575" sldId="1159"/>
            <ac:grpSpMk id="27676" creationId="{94B963E5-42E6-423F-A482-FC8924B9B14D}"/>
          </ac:grpSpMkLst>
        </pc:grpChg>
        <pc:graphicFrameChg chg="del">
          <ac:chgData name="王 欣捷" userId="b965477fa0aef5e6" providerId="LiveId" clId="{6B25E3A0-8D13-427B-91C6-98F6CF017510}" dt="2021-04-20T12:43:20.677" v="91" actId="478"/>
          <ac:graphicFrameMkLst>
            <pc:docMk/>
            <pc:sldMk cId="3608272575" sldId="1159"/>
            <ac:graphicFrameMk id="7" creationId="{37CC3D40-8AD9-46E1-AFAB-E74C336F4304}"/>
          </ac:graphicFrameMkLst>
        </pc:graphicFrameChg>
        <pc:picChg chg="del mod">
          <ac:chgData name="王 欣捷" userId="b965477fa0aef5e6" providerId="LiveId" clId="{6B25E3A0-8D13-427B-91C6-98F6CF017510}" dt="2021-04-20T12:43:27.377" v="93" actId="338"/>
          <ac:picMkLst>
            <pc:docMk/>
            <pc:sldMk cId="3608272575" sldId="1159"/>
            <ac:picMk id="6" creationId="{BDBF54DD-2413-41B9-8EE1-59155E95194F}"/>
          </ac:picMkLst>
        </pc:picChg>
      </pc:sldChg>
      <pc:sldChg chg="addSp delSp modSp add mod">
        <pc:chgData name="王 欣捷" userId="b965477fa0aef5e6" providerId="LiveId" clId="{6B25E3A0-8D13-427B-91C6-98F6CF017510}" dt="2021-04-20T13:52:59.633" v="961" actId="20577"/>
        <pc:sldMkLst>
          <pc:docMk/>
          <pc:sldMk cId="3740059661" sldId="1159"/>
        </pc:sldMkLst>
        <pc:spChg chg="add mod topLvl">
          <ac:chgData name="王 欣捷" userId="b965477fa0aef5e6" providerId="LiveId" clId="{6B25E3A0-8D13-427B-91C6-98F6CF017510}" dt="2021-04-20T13:05:21.351" v="335" actId="13822"/>
          <ac:spMkLst>
            <pc:docMk/>
            <pc:sldMk cId="3740059661" sldId="1159"/>
            <ac:spMk id="4" creationId="{2D6D69E9-30F5-4972-B258-9703CCCF1091}"/>
          </ac:spMkLst>
        </pc:spChg>
        <pc:spChg chg="add del">
          <ac:chgData name="王 欣捷" userId="b965477fa0aef5e6" providerId="LiveId" clId="{6B25E3A0-8D13-427B-91C6-98F6CF017510}" dt="2021-04-20T12:57:57.214" v="258" actId="22"/>
          <ac:spMkLst>
            <pc:docMk/>
            <pc:sldMk cId="3740059661" sldId="1159"/>
            <ac:spMk id="6" creationId="{4FD36CD6-297C-4B97-A42F-7CE35CC2BF3B}"/>
          </ac:spMkLst>
        </pc:spChg>
        <pc:spChg chg="add del mod ord topLvl">
          <ac:chgData name="王 欣捷" userId="b965477fa0aef5e6" providerId="LiveId" clId="{6B25E3A0-8D13-427B-91C6-98F6CF017510}" dt="2021-04-20T13:02:47.128" v="308" actId="478"/>
          <ac:spMkLst>
            <pc:docMk/>
            <pc:sldMk cId="3740059661" sldId="1159"/>
            <ac:spMk id="8" creationId="{531E3D35-0D17-400E-92AD-D0144A769524}"/>
          </ac:spMkLst>
        </pc:spChg>
        <pc:spChg chg="add del">
          <ac:chgData name="王 欣捷" userId="b965477fa0aef5e6" providerId="LiveId" clId="{6B25E3A0-8D13-427B-91C6-98F6CF017510}" dt="2021-04-20T13:02:53.580" v="310" actId="22"/>
          <ac:spMkLst>
            <pc:docMk/>
            <pc:sldMk cId="3740059661" sldId="1159"/>
            <ac:spMk id="12" creationId="{0E90971D-7017-4486-BA77-FF3A3DB62D46}"/>
          </ac:spMkLst>
        </pc:spChg>
        <pc:spChg chg="add mod">
          <ac:chgData name="王 欣捷" userId="b965477fa0aef5e6" providerId="LiveId" clId="{6B25E3A0-8D13-427B-91C6-98F6CF017510}" dt="2021-04-20T13:04:51.963" v="334" actId="13822"/>
          <ac:spMkLst>
            <pc:docMk/>
            <pc:sldMk cId="3740059661" sldId="1159"/>
            <ac:spMk id="14" creationId="{966EB8AA-1E5F-4CEF-BA18-76CA834BF6A1}"/>
          </ac:spMkLst>
        </pc:spChg>
        <pc:spChg chg="mod">
          <ac:chgData name="王 欣捷" userId="b965477fa0aef5e6" providerId="LiveId" clId="{6B25E3A0-8D13-427B-91C6-98F6CF017510}" dt="2021-04-20T13:05:28.980" v="336"/>
          <ac:spMkLst>
            <pc:docMk/>
            <pc:sldMk cId="3740059661" sldId="1159"/>
            <ac:spMk id="17" creationId="{64F0E1EF-5044-4787-8B65-C24990700814}"/>
          </ac:spMkLst>
        </pc:spChg>
        <pc:spChg chg="mod">
          <ac:chgData name="王 欣捷" userId="b965477fa0aef5e6" providerId="LiveId" clId="{6B25E3A0-8D13-427B-91C6-98F6CF017510}" dt="2021-04-20T13:05:28.980" v="336"/>
          <ac:spMkLst>
            <pc:docMk/>
            <pc:sldMk cId="3740059661" sldId="1159"/>
            <ac:spMk id="18" creationId="{AB147B9F-7976-44D6-9565-772F9C07D51D}"/>
          </ac:spMkLst>
        </pc:spChg>
        <pc:spChg chg="mod">
          <ac:chgData name="王 欣捷" userId="b965477fa0aef5e6" providerId="LiveId" clId="{6B25E3A0-8D13-427B-91C6-98F6CF017510}" dt="2021-04-20T13:06:01.855" v="339"/>
          <ac:spMkLst>
            <pc:docMk/>
            <pc:sldMk cId="3740059661" sldId="1159"/>
            <ac:spMk id="20" creationId="{505B9F61-0BE6-4034-8EB4-366AD8C41A3D}"/>
          </ac:spMkLst>
        </pc:spChg>
        <pc:spChg chg="mod">
          <ac:chgData name="王 欣捷" userId="b965477fa0aef5e6" providerId="LiveId" clId="{6B25E3A0-8D13-427B-91C6-98F6CF017510}" dt="2021-04-20T13:06:17.214" v="349" actId="20577"/>
          <ac:spMkLst>
            <pc:docMk/>
            <pc:sldMk cId="3740059661" sldId="1159"/>
            <ac:spMk id="21" creationId="{4A0E9327-64DA-4391-81D1-5B371665F767}"/>
          </ac:spMkLst>
        </pc:spChg>
        <pc:spChg chg="mod">
          <ac:chgData name="王 欣捷" userId="b965477fa0aef5e6" providerId="LiveId" clId="{6B25E3A0-8D13-427B-91C6-98F6CF017510}" dt="2021-04-20T13:06:49.267" v="373"/>
          <ac:spMkLst>
            <pc:docMk/>
            <pc:sldMk cId="3740059661" sldId="1159"/>
            <ac:spMk id="23" creationId="{09E85927-6EFD-4294-8961-8164D5AD2FBB}"/>
          </ac:spMkLst>
        </pc:spChg>
        <pc:spChg chg="mod">
          <ac:chgData name="王 欣捷" userId="b965477fa0aef5e6" providerId="LiveId" clId="{6B25E3A0-8D13-427B-91C6-98F6CF017510}" dt="2021-04-20T13:06:53.703" v="375" actId="20577"/>
          <ac:spMkLst>
            <pc:docMk/>
            <pc:sldMk cId="3740059661" sldId="1159"/>
            <ac:spMk id="24" creationId="{C42AC6DD-4DCA-414F-BA1E-9B50D344DF52}"/>
          </ac:spMkLst>
        </pc:spChg>
        <pc:spChg chg="mod">
          <ac:chgData name="王 欣捷" userId="b965477fa0aef5e6" providerId="LiveId" clId="{6B25E3A0-8D13-427B-91C6-98F6CF017510}" dt="2021-04-20T13:06:54.958" v="376"/>
          <ac:spMkLst>
            <pc:docMk/>
            <pc:sldMk cId="3740059661" sldId="1159"/>
            <ac:spMk id="26" creationId="{F3BF02C9-6271-4B0A-95A4-8B6D7E7397CF}"/>
          </ac:spMkLst>
        </pc:spChg>
        <pc:spChg chg="mod">
          <ac:chgData name="王 欣捷" userId="b965477fa0aef5e6" providerId="LiveId" clId="{6B25E3A0-8D13-427B-91C6-98F6CF017510}" dt="2021-04-20T13:07:00.366" v="378" actId="20577"/>
          <ac:spMkLst>
            <pc:docMk/>
            <pc:sldMk cId="3740059661" sldId="1159"/>
            <ac:spMk id="27" creationId="{899C9EB7-0F46-41C7-9D01-AFEEFE8C6EC9}"/>
          </ac:spMkLst>
        </pc:spChg>
        <pc:spChg chg="mod">
          <ac:chgData name="王 欣捷" userId="b965477fa0aef5e6" providerId="LiveId" clId="{6B25E3A0-8D13-427B-91C6-98F6CF017510}" dt="2021-04-20T13:07:04.910" v="379"/>
          <ac:spMkLst>
            <pc:docMk/>
            <pc:sldMk cId="3740059661" sldId="1159"/>
            <ac:spMk id="29" creationId="{EED59A44-C997-4A58-8AB9-D2067151B054}"/>
          </ac:spMkLst>
        </pc:spChg>
        <pc:spChg chg="mod">
          <ac:chgData name="王 欣捷" userId="b965477fa0aef5e6" providerId="LiveId" clId="{6B25E3A0-8D13-427B-91C6-98F6CF017510}" dt="2021-04-20T13:07:04.910" v="379"/>
          <ac:spMkLst>
            <pc:docMk/>
            <pc:sldMk cId="3740059661" sldId="1159"/>
            <ac:spMk id="30" creationId="{9A099D5A-B311-46FF-82B4-CE3096978441}"/>
          </ac:spMkLst>
        </pc:spChg>
        <pc:spChg chg="mod">
          <ac:chgData name="王 欣捷" userId="b965477fa0aef5e6" providerId="LiveId" clId="{6B25E3A0-8D13-427B-91C6-98F6CF017510}" dt="2021-04-20T13:07:04.910" v="379"/>
          <ac:spMkLst>
            <pc:docMk/>
            <pc:sldMk cId="3740059661" sldId="1159"/>
            <ac:spMk id="32" creationId="{C9555EF1-EF48-43DC-8501-612DFF88C37E}"/>
          </ac:spMkLst>
        </pc:spChg>
        <pc:spChg chg="mod">
          <ac:chgData name="王 欣捷" userId="b965477fa0aef5e6" providerId="LiveId" clId="{6B25E3A0-8D13-427B-91C6-98F6CF017510}" dt="2021-04-20T13:07:04.910" v="379"/>
          <ac:spMkLst>
            <pc:docMk/>
            <pc:sldMk cId="3740059661" sldId="1159"/>
            <ac:spMk id="33" creationId="{AE2FA770-C381-4CC2-9F79-CFD9006772A3}"/>
          </ac:spMkLst>
        </pc:spChg>
        <pc:spChg chg="mod">
          <ac:chgData name="王 欣捷" userId="b965477fa0aef5e6" providerId="LiveId" clId="{6B25E3A0-8D13-427B-91C6-98F6CF017510}" dt="2021-04-20T13:07:04.910" v="379"/>
          <ac:spMkLst>
            <pc:docMk/>
            <pc:sldMk cId="3740059661" sldId="1159"/>
            <ac:spMk id="35" creationId="{3EBB6A16-FBD1-4A95-BB5E-13306DC5B584}"/>
          </ac:spMkLst>
        </pc:spChg>
        <pc:spChg chg="mod">
          <ac:chgData name="王 欣捷" userId="b965477fa0aef5e6" providerId="LiveId" clId="{6B25E3A0-8D13-427B-91C6-98F6CF017510}" dt="2021-04-20T13:07:04.910" v="379"/>
          <ac:spMkLst>
            <pc:docMk/>
            <pc:sldMk cId="3740059661" sldId="1159"/>
            <ac:spMk id="36" creationId="{C6D4DECE-0286-4436-8883-C78F5DA27982}"/>
          </ac:spMkLst>
        </pc:spChg>
        <pc:spChg chg="mod">
          <ac:chgData name="王 欣捷" userId="b965477fa0aef5e6" providerId="LiveId" clId="{6B25E3A0-8D13-427B-91C6-98F6CF017510}" dt="2021-04-20T13:48:46.172" v="921"/>
          <ac:spMkLst>
            <pc:docMk/>
            <pc:sldMk cId="3740059661" sldId="1159"/>
            <ac:spMk id="44035" creationId="{5D1D868F-8DD2-453C-A53C-A9E8EF698509}"/>
          </ac:spMkLst>
        </pc:spChg>
        <pc:grpChg chg="add del mod">
          <ac:chgData name="王 欣捷" userId="b965477fa0aef5e6" providerId="LiveId" clId="{6B25E3A0-8D13-427B-91C6-98F6CF017510}" dt="2021-04-20T13:02:47.128" v="308" actId="478"/>
          <ac:grpSpMkLst>
            <pc:docMk/>
            <pc:sldMk cId="3740059661" sldId="1159"/>
            <ac:grpSpMk id="5" creationId="{5C45A7FA-6DE5-4E72-8FAF-E5C5B3DD23D9}"/>
          </ac:grpSpMkLst>
        </pc:grpChg>
        <pc:grpChg chg="add mod">
          <ac:chgData name="王 欣捷" userId="b965477fa0aef5e6" providerId="LiveId" clId="{6B25E3A0-8D13-427B-91C6-98F6CF017510}" dt="2021-04-20T13:06:39.612" v="369" actId="1036"/>
          <ac:grpSpMkLst>
            <pc:docMk/>
            <pc:sldMk cId="3740059661" sldId="1159"/>
            <ac:grpSpMk id="11" creationId="{02C0B712-15B4-4AE4-B152-3902F38B3FEC}"/>
          </ac:grpSpMkLst>
        </pc:grpChg>
        <pc:grpChg chg="add mod">
          <ac:chgData name="王 欣捷" userId="b965477fa0aef5e6" providerId="LiveId" clId="{6B25E3A0-8D13-427B-91C6-98F6CF017510}" dt="2021-04-20T13:06:35.077" v="364" actId="1036"/>
          <ac:grpSpMkLst>
            <pc:docMk/>
            <pc:sldMk cId="3740059661" sldId="1159"/>
            <ac:grpSpMk id="16" creationId="{4E4115BC-DABB-46C4-A1CF-F8410C1465BD}"/>
          </ac:grpSpMkLst>
        </pc:grpChg>
        <pc:grpChg chg="add mod">
          <ac:chgData name="王 欣捷" userId="b965477fa0aef5e6" providerId="LiveId" clId="{6B25E3A0-8D13-427B-91C6-98F6CF017510}" dt="2021-04-20T13:06:42.939" v="372" actId="1036"/>
          <ac:grpSpMkLst>
            <pc:docMk/>
            <pc:sldMk cId="3740059661" sldId="1159"/>
            <ac:grpSpMk id="19" creationId="{3F4B44F9-127A-4F25-81C7-D3572C375A3C}"/>
          </ac:grpSpMkLst>
        </pc:grpChg>
        <pc:grpChg chg="add mod">
          <ac:chgData name="王 欣捷" userId="b965477fa0aef5e6" providerId="LiveId" clId="{6B25E3A0-8D13-427B-91C6-98F6CF017510}" dt="2021-04-20T13:06:52.372" v="374" actId="1076"/>
          <ac:grpSpMkLst>
            <pc:docMk/>
            <pc:sldMk cId="3740059661" sldId="1159"/>
            <ac:grpSpMk id="22" creationId="{69F55667-9F22-4C84-96B6-664503EFAE53}"/>
          </ac:grpSpMkLst>
        </pc:grpChg>
        <pc:grpChg chg="add mod">
          <ac:chgData name="王 欣捷" userId="b965477fa0aef5e6" providerId="LiveId" clId="{6B25E3A0-8D13-427B-91C6-98F6CF017510}" dt="2021-04-20T13:06:59.061" v="377" actId="1076"/>
          <ac:grpSpMkLst>
            <pc:docMk/>
            <pc:sldMk cId="3740059661" sldId="1159"/>
            <ac:grpSpMk id="25" creationId="{173E6166-5837-4BCF-ACBA-FB600D1A14E4}"/>
          </ac:grpSpMkLst>
        </pc:grpChg>
        <pc:grpChg chg="add mod">
          <ac:chgData name="王 欣捷" userId="b965477fa0aef5e6" providerId="LiveId" clId="{6B25E3A0-8D13-427B-91C6-98F6CF017510}" dt="2021-04-20T13:07:30.176" v="387" actId="1076"/>
          <ac:grpSpMkLst>
            <pc:docMk/>
            <pc:sldMk cId="3740059661" sldId="1159"/>
            <ac:grpSpMk id="28" creationId="{665B71ED-C5C7-4C81-9A0C-396F95AE1517}"/>
          </ac:grpSpMkLst>
        </pc:grpChg>
        <pc:grpChg chg="add mod">
          <ac:chgData name="王 欣捷" userId="b965477fa0aef5e6" providerId="LiveId" clId="{6B25E3A0-8D13-427B-91C6-98F6CF017510}" dt="2021-04-20T13:07:30.176" v="387" actId="1076"/>
          <ac:grpSpMkLst>
            <pc:docMk/>
            <pc:sldMk cId="3740059661" sldId="1159"/>
            <ac:grpSpMk id="31" creationId="{54A68B26-51CD-423D-80F0-360506345D8D}"/>
          </ac:grpSpMkLst>
        </pc:grpChg>
        <pc:grpChg chg="add mod">
          <ac:chgData name="王 欣捷" userId="b965477fa0aef5e6" providerId="LiveId" clId="{6B25E3A0-8D13-427B-91C6-98F6CF017510}" dt="2021-04-20T13:07:30.176" v="387" actId="1076"/>
          <ac:grpSpMkLst>
            <pc:docMk/>
            <pc:sldMk cId="3740059661" sldId="1159"/>
            <ac:grpSpMk id="34" creationId="{C23310F7-AAAF-4ECB-8B01-EC19945991A0}"/>
          </ac:grpSpMkLst>
        </pc:grpChg>
        <pc:graphicFrameChg chg="mod modGraphic">
          <ac:chgData name="王 欣捷" userId="b965477fa0aef5e6" providerId="LiveId" clId="{6B25E3A0-8D13-427B-91C6-98F6CF017510}" dt="2021-04-20T13:52:59.633" v="961" actId="20577"/>
          <ac:graphicFrameMkLst>
            <pc:docMk/>
            <pc:sldMk cId="3740059661" sldId="1159"/>
            <ac:graphicFrameMk id="7" creationId="{135E5BFB-71B3-42B0-9930-200A49BF224F}"/>
          </ac:graphicFrameMkLst>
        </pc:graphicFrameChg>
      </pc:sldChg>
      <pc:sldChg chg="addSp delSp modSp new del mod modClrScheme modAnim chgLayout">
        <pc:chgData name="王 欣捷" userId="b965477fa0aef5e6" providerId="LiveId" clId="{6B25E3A0-8D13-427B-91C6-98F6CF017510}" dt="2021-04-20T12:51:53.712" v="213" actId="47"/>
        <pc:sldMkLst>
          <pc:docMk/>
          <pc:sldMk cId="3959990060" sldId="1159"/>
        </pc:sldMkLst>
        <pc:spChg chg="del">
          <ac:chgData name="王 欣捷" userId="b965477fa0aef5e6" providerId="LiveId" clId="{6B25E3A0-8D13-427B-91C6-98F6CF017510}" dt="2021-04-20T12:49:10.471" v="156" actId="700"/>
          <ac:spMkLst>
            <pc:docMk/>
            <pc:sldMk cId="3959990060" sldId="1159"/>
            <ac:spMk id="2" creationId="{1F3953F7-F522-4C31-A437-506DE25AD3E6}"/>
          </ac:spMkLst>
        </pc:spChg>
        <pc:spChg chg="del">
          <ac:chgData name="王 欣捷" userId="b965477fa0aef5e6" providerId="LiveId" clId="{6B25E3A0-8D13-427B-91C6-98F6CF017510}" dt="2021-04-20T12:49:10.471" v="156" actId="700"/>
          <ac:spMkLst>
            <pc:docMk/>
            <pc:sldMk cId="3959990060" sldId="1159"/>
            <ac:spMk id="3" creationId="{90D06857-0CBD-4F09-A016-B564E3733D71}"/>
          </ac:spMkLst>
        </pc:spChg>
        <pc:spChg chg="del mod topLvl">
          <ac:chgData name="王 欣捷" userId="b965477fa0aef5e6" providerId="LiveId" clId="{6B25E3A0-8D13-427B-91C6-98F6CF017510}" dt="2021-04-20T12:49:22.970" v="162" actId="478"/>
          <ac:spMkLst>
            <pc:docMk/>
            <pc:sldMk cId="3959990060" sldId="1159"/>
            <ac:spMk id="6" creationId="{C81E2C07-BDEA-4172-9C7B-C779D7DBF501}"/>
          </ac:spMkLst>
        </pc:spChg>
        <pc:spChg chg="mod topLvl">
          <ac:chgData name="王 欣捷" userId="b965477fa0aef5e6" providerId="LiveId" clId="{6B25E3A0-8D13-427B-91C6-98F6CF017510}" dt="2021-04-20T12:50:34.738" v="189" actId="164"/>
          <ac:spMkLst>
            <pc:docMk/>
            <pc:sldMk cId="3959990060" sldId="1159"/>
            <ac:spMk id="7" creationId="{908821D6-A4AC-4D44-B9F8-9BFDFA3804C4}"/>
          </ac:spMkLst>
        </pc:spChg>
        <pc:spChg chg="mod topLvl">
          <ac:chgData name="王 欣捷" userId="b965477fa0aef5e6" providerId="LiveId" clId="{6B25E3A0-8D13-427B-91C6-98F6CF017510}" dt="2021-04-20T12:50:34.738" v="189" actId="164"/>
          <ac:spMkLst>
            <pc:docMk/>
            <pc:sldMk cId="3959990060" sldId="1159"/>
            <ac:spMk id="8" creationId="{C478BE34-4163-46E9-A7FE-2CA29FA23501}"/>
          </ac:spMkLst>
        </pc:spChg>
        <pc:spChg chg="mod topLvl">
          <ac:chgData name="王 欣捷" userId="b965477fa0aef5e6" providerId="LiveId" clId="{6B25E3A0-8D13-427B-91C6-98F6CF017510}" dt="2021-04-20T12:50:34.738" v="189" actId="164"/>
          <ac:spMkLst>
            <pc:docMk/>
            <pc:sldMk cId="3959990060" sldId="1159"/>
            <ac:spMk id="9" creationId="{1E765E2C-48A9-4F95-9113-5A769E9D1F83}"/>
          </ac:spMkLst>
        </pc:spChg>
        <pc:spChg chg="mod topLvl">
          <ac:chgData name="王 欣捷" userId="b965477fa0aef5e6" providerId="LiveId" clId="{6B25E3A0-8D13-427B-91C6-98F6CF017510}" dt="2021-04-20T12:50:34.738" v="189" actId="164"/>
          <ac:spMkLst>
            <pc:docMk/>
            <pc:sldMk cId="3959990060" sldId="1159"/>
            <ac:spMk id="10" creationId="{4BBADB0D-FDA5-4723-ACB9-DA22DFCBC5EF}"/>
          </ac:spMkLst>
        </pc:spChg>
        <pc:spChg chg="mod topLvl">
          <ac:chgData name="王 欣捷" userId="b965477fa0aef5e6" providerId="LiveId" clId="{6B25E3A0-8D13-427B-91C6-98F6CF017510}" dt="2021-04-20T12:50:34.738" v="189" actId="164"/>
          <ac:spMkLst>
            <pc:docMk/>
            <pc:sldMk cId="3959990060" sldId="1159"/>
            <ac:spMk id="11" creationId="{738F3CEB-3A70-4CD4-92B2-F9A3B58266A1}"/>
          </ac:spMkLst>
        </pc:spChg>
        <pc:spChg chg="mod topLvl">
          <ac:chgData name="王 欣捷" userId="b965477fa0aef5e6" providerId="LiveId" clId="{6B25E3A0-8D13-427B-91C6-98F6CF017510}" dt="2021-04-20T12:50:34.738" v="189" actId="164"/>
          <ac:spMkLst>
            <pc:docMk/>
            <pc:sldMk cId="3959990060" sldId="1159"/>
            <ac:spMk id="12" creationId="{35348026-0052-4E0E-9416-6F93C47B5457}"/>
          </ac:spMkLst>
        </pc:spChg>
        <pc:spChg chg="mod topLvl">
          <ac:chgData name="王 欣捷" userId="b965477fa0aef5e6" providerId="LiveId" clId="{6B25E3A0-8D13-427B-91C6-98F6CF017510}" dt="2021-04-20T12:50:34.738" v="189" actId="164"/>
          <ac:spMkLst>
            <pc:docMk/>
            <pc:sldMk cId="3959990060" sldId="1159"/>
            <ac:spMk id="13" creationId="{83350AB6-A2A0-4747-AEE7-5E402FD22B54}"/>
          </ac:spMkLst>
        </pc:spChg>
        <pc:spChg chg="mod topLvl">
          <ac:chgData name="王 欣捷" userId="b965477fa0aef5e6" providerId="LiveId" clId="{6B25E3A0-8D13-427B-91C6-98F6CF017510}" dt="2021-04-20T12:50:34.738" v="189" actId="164"/>
          <ac:spMkLst>
            <pc:docMk/>
            <pc:sldMk cId="3959990060" sldId="1159"/>
            <ac:spMk id="14" creationId="{3E0F9D79-B635-445B-B953-F929607BF98B}"/>
          </ac:spMkLst>
        </pc:spChg>
        <pc:spChg chg="mod topLvl">
          <ac:chgData name="王 欣捷" userId="b965477fa0aef5e6" providerId="LiveId" clId="{6B25E3A0-8D13-427B-91C6-98F6CF017510}" dt="2021-04-20T12:50:34.738" v="189" actId="164"/>
          <ac:spMkLst>
            <pc:docMk/>
            <pc:sldMk cId="3959990060" sldId="1159"/>
            <ac:spMk id="15" creationId="{7798B67B-1C63-4386-B135-F3DAA268DD12}"/>
          </ac:spMkLst>
        </pc:spChg>
        <pc:spChg chg="mod topLvl">
          <ac:chgData name="王 欣捷" userId="b965477fa0aef5e6" providerId="LiveId" clId="{6B25E3A0-8D13-427B-91C6-98F6CF017510}" dt="2021-04-20T12:50:42.559" v="192" actId="164"/>
          <ac:spMkLst>
            <pc:docMk/>
            <pc:sldMk cId="3959990060" sldId="1159"/>
            <ac:spMk id="16" creationId="{D21E1069-B698-4DF2-B6D6-ABC721ED7BC4}"/>
          </ac:spMkLst>
        </pc:spChg>
        <pc:spChg chg="mod topLvl">
          <ac:chgData name="王 欣捷" userId="b965477fa0aef5e6" providerId="LiveId" clId="{6B25E3A0-8D13-427B-91C6-98F6CF017510}" dt="2021-04-20T12:50:42.559" v="192" actId="164"/>
          <ac:spMkLst>
            <pc:docMk/>
            <pc:sldMk cId="3959990060" sldId="1159"/>
            <ac:spMk id="17" creationId="{989622AF-85B4-46D6-B562-ADB7ECF672E5}"/>
          </ac:spMkLst>
        </pc:spChg>
        <pc:spChg chg="mod topLvl">
          <ac:chgData name="王 欣捷" userId="b965477fa0aef5e6" providerId="LiveId" clId="{6B25E3A0-8D13-427B-91C6-98F6CF017510}" dt="2021-04-20T12:50:42.559" v="192" actId="164"/>
          <ac:spMkLst>
            <pc:docMk/>
            <pc:sldMk cId="3959990060" sldId="1159"/>
            <ac:spMk id="18" creationId="{C64038D5-7687-4B77-9FD5-B861B807C1EE}"/>
          </ac:spMkLst>
        </pc:spChg>
        <pc:spChg chg="mod topLvl">
          <ac:chgData name="王 欣捷" userId="b965477fa0aef5e6" providerId="LiveId" clId="{6B25E3A0-8D13-427B-91C6-98F6CF017510}" dt="2021-04-20T12:50:42.559" v="192" actId="164"/>
          <ac:spMkLst>
            <pc:docMk/>
            <pc:sldMk cId="3959990060" sldId="1159"/>
            <ac:spMk id="19" creationId="{466D878D-CB47-40FB-9588-F412F09A2D5C}"/>
          </ac:spMkLst>
        </pc:spChg>
        <pc:spChg chg="mod topLvl">
          <ac:chgData name="王 欣捷" userId="b965477fa0aef5e6" providerId="LiveId" clId="{6B25E3A0-8D13-427B-91C6-98F6CF017510}" dt="2021-04-20T12:50:46.973" v="193" actId="164"/>
          <ac:spMkLst>
            <pc:docMk/>
            <pc:sldMk cId="3959990060" sldId="1159"/>
            <ac:spMk id="20" creationId="{5C19E946-5D49-4D7B-9558-6CFC2A824907}"/>
          </ac:spMkLst>
        </pc:spChg>
        <pc:spChg chg="mod topLvl">
          <ac:chgData name="王 欣捷" userId="b965477fa0aef5e6" providerId="LiveId" clId="{6B25E3A0-8D13-427B-91C6-98F6CF017510}" dt="2021-04-20T12:50:46.973" v="193" actId="164"/>
          <ac:spMkLst>
            <pc:docMk/>
            <pc:sldMk cId="3959990060" sldId="1159"/>
            <ac:spMk id="21" creationId="{447339C2-64F4-4DE6-859B-DA8492E852F3}"/>
          </ac:spMkLst>
        </pc:spChg>
        <pc:spChg chg="mod topLvl">
          <ac:chgData name="王 欣捷" userId="b965477fa0aef5e6" providerId="LiveId" clId="{6B25E3A0-8D13-427B-91C6-98F6CF017510}" dt="2021-04-20T12:50:46.973" v="193" actId="164"/>
          <ac:spMkLst>
            <pc:docMk/>
            <pc:sldMk cId="3959990060" sldId="1159"/>
            <ac:spMk id="22" creationId="{9A2BB69A-6CE9-471D-BDE0-BF48A8B2E086}"/>
          </ac:spMkLst>
        </pc:spChg>
        <pc:spChg chg="mod topLvl">
          <ac:chgData name="王 欣捷" userId="b965477fa0aef5e6" providerId="LiveId" clId="{6B25E3A0-8D13-427B-91C6-98F6CF017510}" dt="2021-04-20T12:50:46.973" v="193" actId="164"/>
          <ac:spMkLst>
            <pc:docMk/>
            <pc:sldMk cId="3959990060" sldId="1159"/>
            <ac:spMk id="23" creationId="{5D282EE6-59AA-448F-A969-767A8F1D3AE6}"/>
          </ac:spMkLst>
        </pc:spChg>
        <pc:spChg chg="mod topLvl">
          <ac:chgData name="王 欣捷" userId="b965477fa0aef5e6" providerId="LiveId" clId="{6B25E3A0-8D13-427B-91C6-98F6CF017510}" dt="2021-04-20T12:50:46.973" v="193" actId="164"/>
          <ac:spMkLst>
            <pc:docMk/>
            <pc:sldMk cId="3959990060" sldId="1159"/>
            <ac:spMk id="24" creationId="{527B71CE-44E3-4FDC-AECF-759D9EFFB71D}"/>
          </ac:spMkLst>
        </pc:spChg>
        <pc:spChg chg="mod topLvl">
          <ac:chgData name="王 欣捷" userId="b965477fa0aef5e6" providerId="LiveId" clId="{6B25E3A0-8D13-427B-91C6-98F6CF017510}" dt="2021-04-20T12:50:52.405" v="194" actId="164"/>
          <ac:spMkLst>
            <pc:docMk/>
            <pc:sldMk cId="3959990060" sldId="1159"/>
            <ac:spMk id="25" creationId="{154CF1BD-0259-4862-9149-EAC4ACE05478}"/>
          </ac:spMkLst>
        </pc:spChg>
        <pc:spChg chg="mod topLvl">
          <ac:chgData name="王 欣捷" userId="b965477fa0aef5e6" providerId="LiveId" clId="{6B25E3A0-8D13-427B-91C6-98F6CF017510}" dt="2021-04-20T12:50:52.405" v="194" actId="164"/>
          <ac:spMkLst>
            <pc:docMk/>
            <pc:sldMk cId="3959990060" sldId="1159"/>
            <ac:spMk id="26" creationId="{5BF79738-6E55-4B3B-9108-1136FB15F1C7}"/>
          </ac:spMkLst>
        </pc:spChg>
        <pc:spChg chg="mod topLvl">
          <ac:chgData name="王 欣捷" userId="b965477fa0aef5e6" providerId="LiveId" clId="{6B25E3A0-8D13-427B-91C6-98F6CF017510}" dt="2021-04-20T12:50:52.405" v="194" actId="164"/>
          <ac:spMkLst>
            <pc:docMk/>
            <pc:sldMk cId="3959990060" sldId="1159"/>
            <ac:spMk id="27" creationId="{2F6FA5DC-7733-4917-9407-3A7E50600808}"/>
          </ac:spMkLst>
        </pc:spChg>
        <pc:spChg chg="mod topLvl">
          <ac:chgData name="王 欣捷" userId="b965477fa0aef5e6" providerId="LiveId" clId="{6B25E3A0-8D13-427B-91C6-98F6CF017510}" dt="2021-04-20T12:50:52.405" v="194" actId="164"/>
          <ac:spMkLst>
            <pc:docMk/>
            <pc:sldMk cId="3959990060" sldId="1159"/>
            <ac:spMk id="28" creationId="{49774D48-1C38-4089-BB61-4D53743BB687}"/>
          </ac:spMkLst>
        </pc:spChg>
        <pc:spChg chg="del mod topLvl">
          <ac:chgData name="王 欣捷" userId="b965477fa0aef5e6" providerId="LiveId" clId="{6B25E3A0-8D13-427B-91C6-98F6CF017510}" dt="2021-04-20T12:49:33.750" v="163" actId="478"/>
          <ac:spMkLst>
            <pc:docMk/>
            <pc:sldMk cId="3959990060" sldId="1159"/>
            <ac:spMk id="29" creationId="{0DB4029A-3055-4241-8431-137EB599F917}"/>
          </ac:spMkLst>
        </pc:spChg>
        <pc:spChg chg="del mod topLvl">
          <ac:chgData name="王 欣捷" userId="b965477fa0aef5e6" providerId="LiveId" clId="{6B25E3A0-8D13-427B-91C6-98F6CF017510}" dt="2021-04-20T12:49:33.750" v="163" actId="478"/>
          <ac:spMkLst>
            <pc:docMk/>
            <pc:sldMk cId="3959990060" sldId="1159"/>
            <ac:spMk id="30" creationId="{06F57136-5ED0-43BB-B022-4AA1A8C74A2C}"/>
          </ac:spMkLst>
        </pc:spChg>
        <pc:spChg chg="del mod topLvl">
          <ac:chgData name="王 欣捷" userId="b965477fa0aef5e6" providerId="LiveId" clId="{6B25E3A0-8D13-427B-91C6-98F6CF017510}" dt="2021-04-20T12:49:33.750" v="163" actId="478"/>
          <ac:spMkLst>
            <pc:docMk/>
            <pc:sldMk cId="3959990060" sldId="1159"/>
            <ac:spMk id="31" creationId="{17DCBA05-741D-4B2C-9F21-7A83A0BF3B99}"/>
          </ac:spMkLst>
        </pc:spChg>
        <pc:spChg chg="del mod topLvl">
          <ac:chgData name="王 欣捷" userId="b965477fa0aef5e6" providerId="LiveId" clId="{6B25E3A0-8D13-427B-91C6-98F6CF017510}" dt="2021-04-20T12:49:33.750" v="163" actId="478"/>
          <ac:spMkLst>
            <pc:docMk/>
            <pc:sldMk cId="3959990060" sldId="1159"/>
            <ac:spMk id="32" creationId="{91C8CA32-2D29-4C9E-B7A4-7332E6A2F58A}"/>
          </ac:spMkLst>
        </pc:spChg>
        <pc:spChg chg="del mod topLvl">
          <ac:chgData name="王 欣捷" userId="b965477fa0aef5e6" providerId="LiveId" clId="{6B25E3A0-8D13-427B-91C6-98F6CF017510}" dt="2021-04-20T12:49:33.750" v="163" actId="478"/>
          <ac:spMkLst>
            <pc:docMk/>
            <pc:sldMk cId="3959990060" sldId="1159"/>
            <ac:spMk id="33" creationId="{184C0AE3-CA7E-42BC-93FC-CCC7DE372593}"/>
          </ac:spMkLst>
        </pc:spChg>
        <pc:spChg chg="del mod topLvl">
          <ac:chgData name="王 欣捷" userId="b965477fa0aef5e6" providerId="LiveId" clId="{6B25E3A0-8D13-427B-91C6-98F6CF017510}" dt="2021-04-20T12:49:33.750" v="163" actId="478"/>
          <ac:spMkLst>
            <pc:docMk/>
            <pc:sldMk cId="3959990060" sldId="1159"/>
            <ac:spMk id="34" creationId="{929F8D05-9F5F-491E-BCDF-F6EDC781FC1A}"/>
          </ac:spMkLst>
        </pc:spChg>
        <pc:spChg chg="del mod topLvl">
          <ac:chgData name="王 欣捷" userId="b965477fa0aef5e6" providerId="LiveId" clId="{6B25E3A0-8D13-427B-91C6-98F6CF017510}" dt="2021-04-20T12:49:33.750" v="163" actId="478"/>
          <ac:spMkLst>
            <pc:docMk/>
            <pc:sldMk cId="3959990060" sldId="1159"/>
            <ac:spMk id="35" creationId="{5069B6FE-8BA4-449F-AEE3-1DCA789F324E}"/>
          </ac:spMkLst>
        </pc:spChg>
        <pc:spChg chg="del mod topLvl">
          <ac:chgData name="王 欣捷" userId="b965477fa0aef5e6" providerId="LiveId" clId="{6B25E3A0-8D13-427B-91C6-98F6CF017510}" dt="2021-04-20T12:49:33.750" v="163" actId="478"/>
          <ac:spMkLst>
            <pc:docMk/>
            <pc:sldMk cId="3959990060" sldId="1159"/>
            <ac:spMk id="36" creationId="{338117F1-8248-494A-AF35-6BAAB3010421}"/>
          </ac:spMkLst>
        </pc:spChg>
        <pc:spChg chg="del mod topLvl">
          <ac:chgData name="王 欣捷" userId="b965477fa0aef5e6" providerId="LiveId" clId="{6B25E3A0-8D13-427B-91C6-98F6CF017510}" dt="2021-04-20T12:49:33.750" v="163" actId="478"/>
          <ac:spMkLst>
            <pc:docMk/>
            <pc:sldMk cId="3959990060" sldId="1159"/>
            <ac:spMk id="37" creationId="{25E249CC-8D07-4AAC-BD4D-0E69B5BC1500}"/>
          </ac:spMkLst>
        </pc:spChg>
        <pc:spChg chg="del mod topLvl">
          <ac:chgData name="王 欣捷" userId="b965477fa0aef5e6" providerId="LiveId" clId="{6B25E3A0-8D13-427B-91C6-98F6CF017510}" dt="2021-04-20T12:49:33.750" v="163" actId="478"/>
          <ac:spMkLst>
            <pc:docMk/>
            <pc:sldMk cId="3959990060" sldId="1159"/>
            <ac:spMk id="38" creationId="{5BBA4D4E-2C69-44D1-9E7D-AB43F127912B}"/>
          </ac:spMkLst>
        </pc:spChg>
        <pc:spChg chg="del mod topLvl">
          <ac:chgData name="王 欣捷" userId="b965477fa0aef5e6" providerId="LiveId" clId="{6B25E3A0-8D13-427B-91C6-98F6CF017510}" dt="2021-04-20T12:49:33.750" v="163" actId="478"/>
          <ac:spMkLst>
            <pc:docMk/>
            <pc:sldMk cId="3959990060" sldId="1159"/>
            <ac:spMk id="39" creationId="{B1EA6FFC-9E40-4C05-ABD0-1DBCCA2F69B1}"/>
          </ac:spMkLst>
        </pc:spChg>
        <pc:spChg chg="del mod topLvl">
          <ac:chgData name="王 欣捷" userId="b965477fa0aef5e6" providerId="LiveId" clId="{6B25E3A0-8D13-427B-91C6-98F6CF017510}" dt="2021-04-20T12:49:33.750" v="163" actId="478"/>
          <ac:spMkLst>
            <pc:docMk/>
            <pc:sldMk cId="3959990060" sldId="1159"/>
            <ac:spMk id="40" creationId="{C2CB2B83-A6E0-452E-8526-C5C917817281}"/>
          </ac:spMkLst>
        </pc:spChg>
        <pc:spChg chg="del mod topLvl">
          <ac:chgData name="王 欣捷" userId="b965477fa0aef5e6" providerId="LiveId" clId="{6B25E3A0-8D13-427B-91C6-98F6CF017510}" dt="2021-04-20T12:49:33.750" v="163" actId="478"/>
          <ac:spMkLst>
            <pc:docMk/>
            <pc:sldMk cId="3959990060" sldId="1159"/>
            <ac:spMk id="41" creationId="{6B125984-267E-449E-A5FA-8F939B816CB4}"/>
          </ac:spMkLst>
        </pc:spChg>
        <pc:spChg chg="del mod topLvl">
          <ac:chgData name="王 欣捷" userId="b965477fa0aef5e6" providerId="LiveId" clId="{6B25E3A0-8D13-427B-91C6-98F6CF017510}" dt="2021-04-20T12:49:33.750" v="163" actId="478"/>
          <ac:spMkLst>
            <pc:docMk/>
            <pc:sldMk cId="3959990060" sldId="1159"/>
            <ac:spMk id="42" creationId="{81C533ED-B1F4-4BB9-AAFE-6EA441887778}"/>
          </ac:spMkLst>
        </pc:spChg>
        <pc:spChg chg="del mod topLvl">
          <ac:chgData name="王 欣捷" userId="b965477fa0aef5e6" providerId="LiveId" clId="{6B25E3A0-8D13-427B-91C6-98F6CF017510}" dt="2021-04-20T12:49:33.750" v="163" actId="478"/>
          <ac:spMkLst>
            <pc:docMk/>
            <pc:sldMk cId="3959990060" sldId="1159"/>
            <ac:spMk id="43" creationId="{62B8A86F-D75F-4108-B203-074AA20D9562}"/>
          </ac:spMkLst>
        </pc:spChg>
        <pc:spChg chg="del mod topLvl">
          <ac:chgData name="王 欣捷" userId="b965477fa0aef5e6" providerId="LiveId" clId="{6B25E3A0-8D13-427B-91C6-98F6CF017510}" dt="2021-04-20T12:49:33.750" v="163" actId="478"/>
          <ac:spMkLst>
            <pc:docMk/>
            <pc:sldMk cId="3959990060" sldId="1159"/>
            <ac:spMk id="44" creationId="{11808D52-3E04-4EF0-BEAA-FEECCA479CAB}"/>
          </ac:spMkLst>
        </pc:spChg>
        <pc:spChg chg="del mod topLvl">
          <ac:chgData name="王 欣捷" userId="b965477fa0aef5e6" providerId="LiveId" clId="{6B25E3A0-8D13-427B-91C6-98F6CF017510}" dt="2021-04-20T12:49:33.750" v="163" actId="478"/>
          <ac:spMkLst>
            <pc:docMk/>
            <pc:sldMk cId="3959990060" sldId="1159"/>
            <ac:spMk id="45" creationId="{F2C9DD7A-69B5-4477-A3B9-E0BFE10F0DC3}"/>
          </ac:spMkLst>
        </pc:spChg>
        <pc:spChg chg="del mod topLvl">
          <ac:chgData name="王 欣捷" userId="b965477fa0aef5e6" providerId="LiveId" clId="{6B25E3A0-8D13-427B-91C6-98F6CF017510}" dt="2021-04-20T12:49:33.750" v="163" actId="478"/>
          <ac:spMkLst>
            <pc:docMk/>
            <pc:sldMk cId="3959990060" sldId="1159"/>
            <ac:spMk id="46" creationId="{BC93F4C0-4EA6-4004-A30C-02F47FE3E56E}"/>
          </ac:spMkLst>
        </pc:spChg>
        <pc:spChg chg="del mod topLvl">
          <ac:chgData name="王 欣捷" userId="b965477fa0aef5e6" providerId="LiveId" clId="{6B25E3A0-8D13-427B-91C6-98F6CF017510}" dt="2021-04-20T12:49:33.750" v="163" actId="478"/>
          <ac:spMkLst>
            <pc:docMk/>
            <pc:sldMk cId="3959990060" sldId="1159"/>
            <ac:spMk id="47" creationId="{37F1018C-74E0-4465-8780-C7CB415AF460}"/>
          </ac:spMkLst>
        </pc:spChg>
        <pc:spChg chg="del mod topLvl">
          <ac:chgData name="王 欣捷" userId="b965477fa0aef5e6" providerId="LiveId" clId="{6B25E3A0-8D13-427B-91C6-98F6CF017510}" dt="2021-04-20T12:49:33.750" v="163" actId="478"/>
          <ac:spMkLst>
            <pc:docMk/>
            <pc:sldMk cId="3959990060" sldId="1159"/>
            <ac:spMk id="48" creationId="{47DFEF31-A309-497B-9C62-00F4631E96D2}"/>
          </ac:spMkLst>
        </pc:spChg>
        <pc:spChg chg="del mod topLvl">
          <ac:chgData name="王 欣捷" userId="b965477fa0aef5e6" providerId="LiveId" clId="{6B25E3A0-8D13-427B-91C6-98F6CF017510}" dt="2021-04-20T12:49:33.750" v="163" actId="478"/>
          <ac:spMkLst>
            <pc:docMk/>
            <pc:sldMk cId="3959990060" sldId="1159"/>
            <ac:spMk id="49" creationId="{BCF49C23-2D08-4B71-8A3E-236204AFDBCA}"/>
          </ac:spMkLst>
        </pc:spChg>
        <pc:spChg chg="del mod topLvl">
          <ac:chgData name="王 欣捷" userId="b965477fa0aef5e6" providerId="LiveId" clId="{6B25E3A0-8D13-427B-91C6-98F6CF017510}" dt="2021-04-20T12:49:33.750" v="163" actId="478"/>
          <ac:spMkLst>
            <pc:docMk/>
            <pc:sldMk cId="3959990060" sldId="1159"/>
            <ac:spMk id="50" creationId="{F9711E93-4EA9-4B56-8F7E-4149A8724C18}"/>
          </ac:spMkLst>
        </pc:spChg>
        <pc:spChg chg="del mod topLvl">
          <ac:chgData name="王 欣捷" userId="b965477fa0aef5e6" providerId="LiveId" clId="{6B25E3A0-8D13-427B-91C6-98F6CF017510}" dt="2021-04-20T12:49:33.750" v="163" actId="478"/>
          <ac:spMkLst>
            <pc:docMk/>
            <pc:sldMk cId="3959990060" sldId="1159"/>
            <ac:spMk id="51" creationId="{334751B5-FFCE-4A96-BE26-918FAB8EF964}"/>
          </ac:spMkLst>
        </pc:spChg>
        <pc:spChg chg="del mod topLvl">
          <ac:chgData name="王 欣捷" userId="b965477fa0aef5e6" providerId="LiveId" clId="{6B25E3A0-8D13-427B-91C6-98F6CF017510}" dt="2021-04-20T12:49:33.750" v="163" actId="478"/>
          <ac:spMkLst>
            <pc:docMk/>
            <pc:sldMk cId="3959990060" sldId="1159"/>
            <ac:spMk id="52" creationId="{DD66A05A-6910-4BA3-A021-1D13B4566825}"/>
          </ac:spMkLst>
        </pc:spChg>
        <pc:spChg chg="del mod topLvl">
          <ac:chgData name="王 欣捷" userId="b965477fa0aef5e6" providerId="LiveId" clId="{6B25E3A0-8D13-427B-91C6-98F6CF017510}" dt="2021-04-20T12:49:33.750" v="163" actId="478"/>
          <ac:spMkLst>
            <pc:docMk/>
            <pc:sldMk cId="3959990060" sldId="1159"/>
            <ac:spMk id="53" creationId="{CE9830CA-F002-438E-8FE6-CBC68A689D1E}"/>
          </ac:spMkLst>
        </pc:spChg>
        <pc:spChg chg="del mod topLvl">
          <ac:chgData name="王 欣捷" userId="b965477fa0aef5e6" providerId="LiveId" clId="{6B25E3A0-8D13-427B-91C6-98F6CF017510}" dt="2021-04-20T12:49:33.750" v="163" actId="478"/>
          <ac:spMkLst>
            <pc:docMk/>
            <pc:sldMk cId="3959990060" sldId="1159"/>
            <ac:spMk id="54" creationId="{88ED87F6-7418-48F4-82A7-EC3CD84734AF}"/>
          </ac:spMkLst>
        </pc:spChg>
        <pc:spChg chg="del mod topLvl">
          <ac:chgData name="王 欣捷" userId="b965477fa0aef5e6" providerId="LiveId" clId="{6B25E3A0-8D13-427B-91C6-98F6CF017510}" dt="2021-04-20T12:49:33.750" v="163" actId="478"/>
          <ac:spMkLst>
            <pc:docMk/>
            <pc:sldMk cId="3959990060" sldId="1159"/>
            <ac:spMk id="55" creationId="{A4E37AEC-4BB6-46A7-A461-3A551CD9DD49}"/>
          </ac:spMkLst>
        </pc:spChg>
        <pc:spChg chg="del mod topLvl">
          <ac:chgData name="王 欣捷" userId="b965477fa0aef5e6" providerId="LiveId" clId="{6B25E3A0-8D13-427B-91C6-98F6CF017510}" dt="2021-04-20T12:49:33.750" v="163" actId="478"/>
          <ac:spMkLst>
            <pc:docMk/>
            <pc:sldMk cId="3959990060" sldId="1159"/>
            <ac:spMk id="56" creationId="{D21BC199-B1FF-48D2-8D52-E71C35E13B9C}"/>
          </ac:spMkLst>
        </pc:spChg>
        <pc:spChg chg="del mod topLvl">
          <ac:chgData name="王 欣捷" userId="b965477fa0aef5e6" providerId="LiveId" clId="{6B25E3A0-8D13-427B-91C6-98F6CF017510}" dt="2021-04-20T12:49:33.750" v="163" actId="478"/>
          <ac:spMkLst>
            <pc:docMk/>
            <pc:sldMk cId="3959990060" sldId="1159"/>
            <ac:spMk id="57" creationId="{68052BC2-62F4-46F1-96F2-C32FB9065B23}"/>
          </ac:spMkLst>
        </pc:spChg>
        <pc:spChg chg="del mod topLvl">
          <ac:chgData name="王 欣捷" userId="b965477fa0aef5e6" providerId="LiveId" clId="{6B25E3A0-8D13-427B-91C6-98F6CF017510}" dt="2021-04-20T12:49:33.750" v="163" actId="478"/>
          <ac:spMkLst>
            <pc:docMk/>
            <pc:sldMk cId="3959990060" sldId="1159"/>
            <ac:spMk id="58" creationId="{C8544BE3-58DC-4CB5-965D-13CA58E3C193}"/>
          </ac:spMkLst>
        </pc:spChg>
        <pc:spChg chg="del mod topLvl">
          <ac:chgData name="王 欣捷" userId="b965477fa0aef5e6" providerId="LiveId" clId="{6B25E3A0-8D13-427B-91C6-98F6CF017510}" dt="2021-04-20T12:49:33.750" v="163" actId="478"/>
          <ac:spMkLst>
            <pc:docMk/>
            <pc:sldMk cId="3959990060" sldId="1159"/>
            <ac:spMk id="59" creationId="{E7A35663-3C41-41C2-8344-01CC5835C1E9}"/>
          </ac:spMkLst>
        </pc:spChg>
        <pc:spChg chg="add del">
          <ac:chgData name="王 欣捷" userId="b965477fa0aef5e6" providerId="LiveId" clId="{6B25E3A0-8D13-427B-91C6-98F6CF017510}" dt="2021-04-20T12:49:44.077" v="165" actId="22"/>
          <ac:spMkLst>
            <pc:docMk/>
            <pc:sldMk cId="3959990060" sldId="1159"/>
            <ac:spMk id="61" creationId="{716EB5A9-3B8A-4E40-A758-B13F0CD7B209}"/>
          </ac:spMkLst>
        </pc:spChg>
        <pc:spChg chg="add mod">
          <ac:chgData name="王 欣捷" userId="b965477fa0aef5e6" providerId="LiveId" clId="{6B25E3A0-8D13-427B-91C6-98F6CF017510}" dt="2021-04-20T12:50:52.405" v="194" actId="164"/>
          <ac:spMkLst>
            <pc:docMk/>
            <pc:sldMk cId="3959990060" sldId="1159"/>
            <ac:spMk id="63" creationId="{D5CC323A-3808-49D1-833F-7BAAA6E468B3}"/>
          </ac:spMkLst>
        </pc:spChg>
        <pc:grpChg chg="mod">
          <ac:chgData name="王 欣捷" userId="b965477fa0aef5e6" providerId="LiveId" clId="{6B25E3A0-8D13-427B-91C6-98F6CF017510}" dt="2021-04-20T12:49:15.202" v="158" actId="338"/>
          <ac:grpSpMkLst>
            <pc:docMk/>
            <pc:sldMk cId="3959990060" sldId="1159"/>
            <ac:grpSpMk id="1" creationId="{00000000-0000-0000-0000-000000000000}"/>
          </ac:grpSpMkLst>
        </pc:grpChg>
        <pc:grpChg chg="add del mod">
          <ac:chgData name="王 欣捷" userId="b965477fa0aef5e6" providerId="LiveId" clId="{6B25E3A0-8D13-427B-91C6-98F6CF017510}" dt="2021-04-20T12:49:21.049" v="161" actId="165"/>
          <ac:grpSpMkLst>
            <pc:docMk/>
            <pc:sldMk cId="3959990060" sldId="1159"/>
            <ac:grpSpMk id="5" creationId="{C4843BAA-3697-4511-9E1A-71E94D84F26D}"/>
          </ac:grpSpMkLst>
        </pc:grpChg>
        <pc:grpChg chg="add mod">
          <ac:chgData name="王 欣捷" userId="b965477fa0aef5e6" providerId="LiveId" clId="{6B25E3A0-8D13-427B-91C6-98F6CF017510}" dt="2021-04-20T12:50:42.559" v="192" actId="164"/>
          <ac:grpSpMkLst>
            <pc:docMk/>
            <pc:sldMk cId="3959990060" sldId="1159"/>
            <ac:grpSpMk id="64" creationId="{873CFAB2-BC7A-45B4-83E7-006A0E3C30C9}"/>
          </ac:grpSpMkLst>
        </pc:grpChg>
        <pc:grpChg chg="add del mod">
          <ac:chgData name="王 欣捷" userId="b965477fa0aef5e6" providerId="LiveId" clId="{6B25E3A0-8D13-427B-91C6-98F6CF017510}" dt="2021-04-20T12:51:01.161" v="196" actId="21"/>
          <ac:grpSpMkLst>
            <pc:docMk/>
            <pc:sldMk cId="3959990060" sldId="1159"/>
            <ac:grpSpMk id="65" creationId="{9F0DB484-FCC3-4C13-8593-10174E0CAC99}"/>
          </ac:grpSpMkLst>
        </pc:grpChg>
        <pc:grpChg chg="add del mod">
          <ac:chgData name="王 欣捷" userId="b965477fa0aef5e6" providerId="LiveId" clId="{6B25E3A0-8D13-427B-91C6-98F6CF017510}" dt="2021-04-20T12:51:01.161" v="196" actId="21"/>
          <ac:grpSpMkLst>
            <pc:docMk/>
            <pc:sldMk cId="3959990060" sldId="1159"/>
            <ac:grpSpMk id="66" creationId="{A7A61818-9548-4713-88DE-0F79507358E4}"/>
          </ac:grpSpMkLst>
        </pc:grpChg>
        <pc:grpChg chg="add del mod">
          <ac:chgData name="王 欣捷" userId="b965477fa0aef5e6" providerId="LiveId" clId="{6B25E3A0-8D13-427B-91C6-98F6CF017510}" dt="2021-04-20T12:51:01.161" v="196" actId="21"/>
          <ac:grpSpMkLst>
            <pc:docMk/>
            <pc:sldMk cId="3959990060" sldId="1159"/>
            <ac:grpSpMk id="67" creationId="{E6BEA52D-C7AD-4C6D-8569-F8BBBB4209CA}"/>
          </ac:grpSpMkLst>
        </pc:grpChg>
        <pc:picChg chg="add del mod">
          <ac:chgData name="王 欣捷" userId="b965477fa0aef5e6" providerId="LiveId" clId="{6B25E3A0-8D13-427B-91C6-98F6CF017510}" dt="2021-04-20T12:49:15.202" v="158" actId="338"/>
          <ac:picMkLst>
            <pc:docMk/>
            <pc:sldMk cId="3959990060" sldId="1159"/>
            <ac:picMk id="4" creationId="{95D6E8DA-D7AF-4D52-8C2B-65B6AAB9D438}"/>
          </ac:picMkLst>
        </pc:picChg>
      </pc:sldChg>
      <pc:sldChg chg="addSp delSp modSp new del mod modClrScheme chgLayout">
        <pc:chgData name="王 欣捷" userId="b965477fa0aef5e6" providerId="LiveId" clId="{6B25E3A0-8D13-427B-91C6-98F6CF017510}" dt="2021-04-20T13:12:57.235" v="417" actId="47"/>
        <pc:sldMkLst>
          <pc:docMk/>
          <pc:sldMk cId="1241390852" sldId="1160"/>
        </pc:sldMkLst>
        <pc:spChg chg="del">
          <ac:chgData name="王 欣捷" userId="b965477fa0aef5e6" providerId="LiveId" clId="{6B25E3A0-8D13-427B-91C6-98F6CF017510}" dt="2021-04-20T13:11:21.744" v="392" actId="700"/>
          <ac:spMkLst>
            <pc:docMk/>
            <pc:sldMk cId="1241390852" sldId="1160"/>
            <ac:spMk id="2" creationId="{7BED2FC7-E9AA-4ADD-BAD2-04B03B866B4C}"/>
          </ac:spMkLst>
        </pc:spChg>
        <pc:spChg chg="del">
          <ac:chgData name="王 欣捷" userId="b965477fa0aef5e6" providerId="LiveId" clId="{6B25E3A0-8D13-427B-91C6-98F6CF017510}" dt="2021-04-20T13:11:21.744" v="392" actId="700"/>
          <ac:spMkLst>
            <pc:docMk/>
            <pc:sldMk cId="1241390852" sldId="1160"/>
            <ac:spMk id="3" creationId="{310EFBFC-02CC-4373-B933-0F2FD4876EB1}"/>
          </ac:spMkLst>
        </pc:spChg>
        <pc:spChg chg="del mod topLvl">
          <ac:chgData name="王 欣捷" userId="b965477fa0aef5e6" providerId="LiveId" clId="{6B25E3A0-8D13-427B-91C6-98F6CF017510}" dt="2021-04-20T13:11:39.985" v="397" actId="478"/>
          <ac:spMkLst>
            <pc:docMk/>
            <pc:sldMk cId="1241390852" sldId="1160"/>
            <ac:spMk id="7" creationId="{65182B52-BC69-4062-B376-DA9AF5629F29}"/>
          </ac:spMkLst>
        </pc:spChg>
        <pc:spChg chg="mod topLvl">
          <ac:chgData name="王 欣捷" userId="b965477fa0aef5e6" providerId="LiveId" clId="{6B25E3A0-8D13-427B-91C6-98F6CF017510}" dt="2021-04-20T13:12:25.088" v="410" actId="1076"/>
          <ac:spMkLst>
            <pc:docMk/>
            <pc:sldMk cId="1241390852" sldId="1160"/>
            <ac:spMk id="8" creationId="{D418D79A-10BB-42EC-99BA-AB9A072540E7}"/>
          </ac:spMkLst>
        </pc:spChg>
        <pc:spChg chg="mod topLvl">
          <ac:chgData name="王 欣捷" userId="b965477fa0aef5e6" providerId="LiveId" clId="{6B25E3A0-8D13-427B-91C6-98F6CF017510}" dt="2021-04-20T13:12:25.088" v="410" actId="1076"/>
          <ac:spMkLst>
            <pc:docMk/>
            <pc:sldMk cId="1241390852" sldId="1160"/>
            <ac:spMk id="9" creationId="{CD5B9256-F365-4094-AE97-FA88E09B165B}"/>
          </ac:spMkLst>
        </pc:spChg>
        <pc:spChg chg="mod topLvl">
          <ac:chgData name="王 欣捷" userId="b965477fa0aef5e6" providerId="LiveId" clId="{6B25E3A0-8D13-427B-91C6-98F6CF017510}" dt="2021-04-20T13:12:25.088" v="410" actId="1076"/>
          <ac:spMkLst>
            <pc:docMk/>
            <pc:sldMk cId="1241390852" sldId="1160"/>
            <ac:spMk id="10" creationId="{EEEF6793-CA29-4F60-9288-6ACDC11DB245}"/>
          </ac:spMkLst>
        </pc:spChg>
        <pc:spChg chg="mod topLvl">
          <ac:chgData name="王 欣捷" userId="b965477fa0aef5e6" providerId="LiveId" clId="{6B25E3A0-8D13-427B-91C6-98F6CF017510}" dt="2021-04-20T13:12:25.088" v="410" actId="1076"/>
          <ac:spMkLst>
            <pc:docMk/>
            <pc:sldMk cId="1241390852" sldId="1160"/>
            <ac:spMk id="11" creationId="{F9B8FE37-3F2D-4F98-9E3D-E35164F40F73}"/>
          </ac:spMkLst>
        </pc:spChg>
        <pc:spChg chg="mod topLvl">
          <ac:chgData name="王 欣捷" userId="b965477fa0aef5e6" providerId="LiveId" clId="{6B25E3A0-8D13-427B-91C6-98F6CF017510}" dt="2021-04-20T13:12:25.088" v="410" actId="1076"/>
          <ac:spMkLst>
            <pc:docMk/>
            <pc:sldMk cId="1241390852" sldId="1160"/>
            <ac:spMk id="12" creationId="{027045E1-D640-42C4-939F-D6EF87B994F2}"/>
          </ac:spMkLst>
        </pc:spChg>
        <pc:spChg chg="mod topLvl">
          <ac:chgData name="王 欣捷" userId="b965477fa0aef5e6" providerId="LiveId" clId="{6B25E3A0-8D13-427B-91C6-98F6CF017510}" dt="2021-04-20T13:12:25.088" v="410" actId="1076"/>
          <ac:spMkLst>
            <pc:docMk/>
            <pc:sldMk cId="1241390852" sldId="1160"/>
            <ac:spMk id="13" creationId="{E5C6C03A-10F2-49DA-82FF-92E370BCC0AC}"/>
          </ac:spMkLst>
        </pc:spChg>
        <pc:spChg chg="mod topLvl">
          <ac:chgData name="王 欣捷" userId="b965477fa0aef5e6" providerId="LiveId" clId="{6B25E3A0-8D13-427B-91C6-98F6CF017510}" dt="2021-04-20T13:12:25.088" v="410" actId="1076"/>
          <ac:spMkLst>
            <pc:docMk/>
            <pc:sldMk cId="1241390852" sldId="1160"/>
            <ac:spMk id="14" creationId="{74BFE5F4-64CF-4F69-BCEE-847AF6F41B6C}"/>
          </ac:spMkLst>
        </pc:spChg>
        <pc:spChg chg="mod topLvl">
          <ac:chgData name="王 欣捷" userId="b965477fa0aef5e6" providerId="LiveId" clId="{6B25E3A0-8D13-427B-91C6-98F6CF017510}" dt="2021-04-20T13:12:25.088" v="410" actId="1076"/>
          <ac:spMkLst>
            <pc:docMk/>
            <pc:sldMk cId="1241390852" sldId="1160"/>
            <ac:spMk id="15" creationId="{E893D34F-5821-4D80-81EA-30FDF3AFDFE6}"/>
          </ac:spMkLst>
        </pc:spChg>
        <pc:spChg chg="mod topLvl">
          <ac:chgData name="王 欣捷" userId="b965477fa0aef5e6" providerId="LiveId" clId="{6B25E3A0-8D13-427B-91C6-98F6CF017510}" dt="2021-04-20T13:12:25.088" v="410" actId="1076"/>
          <ac:spMkLst>
            <pc:docMk/>
            <pc:sldMk cId="1241390852" sldId="1160"/>
            <ac:spMk id="16" creationId="{96BFB150-3AC5-43A1-92E6-3FAB38865A21}"/>
          </ac:spMkLst>
        </pc:spChg>
        <pc:spChg chg="mod topLvl">
          <ac:chgData name="王 欣捷" userId="b965477fa0aef5e6" providerId="LiveId" clId="{6B25E3A0-8D13-427B-91C6-98F6CF017510}" dt="2021-04-20T13:12:25.088" v="410" actId="1076"/>
          <ac:spMkLst>
            <pc:docMk/>
            <pc:sldMk cId="1241390852" sldId="1160"/>
            <ac:spMk id="17" creationId="{7CAFF147-A5C8-4C74-823F-D6C251A70C78}"/>
          </ac:spMkLst>
        </pc:spChg>
        <pc:spChg chg="mod topLvl">
          <ac:chgData name="王 欣捷" userId="b965477fa0aef5e6" providerId="LiveId" clId="{6B25E3A0-8D13-427B-91C6-98F6CF017510}" dt="2021-04-20T13:12:25.088" v="410" actId="1076"/>
          <ac:spMkLst>
            <pc:docMk/>
            <pc:sldMk cId="1241390852" sldId="1160"/>
            <ac:spMk id="18" creationId="{211A8AEF-70D5-4272-95FC-61EF253EBE26}"/>
          </ac:spMkLst>
        </pc:spChg>
        <pc:spChg chg="mod topLvl">
          <ac:chgData name="王 欣捷" userId="b965477fa0aef5e6" providerId="LiveId" clId="{6B25E3A0-8D13-427B-91C6-98F6CF017510}" dt="2021-04-20T13:12:25.088" v="410" actId="1076"/>
          <ac:spMkLst>
            <pc:docMk/>
            <pc:sldMk cId="1241390852" sldId="1160"/>
            <ac:spMk id="19" creationId="{1C4F9E28-B6DE-4FA7-BF76-A0D98B42E857}"/>
          </ac:spMkLst>
        </pc:spChg>
        <pc:spChg chg="mod topLvl">
          <ac:chgData name="王 欣捷" userId="b965477fa0aef5e6" providerId="LiveId" clId="{6B25E3A0-8D13-427B-91C6-98F6CF017510}" dt="2021-04-20T13:12:25.088" v="410" actId="1076"/>
          <ac:spMkLst>
            <pc:docMk/>
            <pc:sldMk cId="1241390852" sldId="1160"/>
            <ac:spMk id="20" creationId="{75256A82-3D86-49C4-898F-FD7215CDF983}"/>
          </ac:spMkLst>
        </pc:spChg>
        <pc:spChg chg="mod topLvl">
          <ac:chgData name="王 欣捷" userId="b965477fa0aef5e6" providerId="LiveId" clId="{6B25E3A0-8D13-427B-91C6-98F6CF017510}" dt="2021-04-20T13:12:25.088" v="410" actId="1076"/>
          <ac:spMkLst>
            <pc:docMk/>
            <pc:sldMk cId="1241390852" sldId="1160"/>
            <ac:spMk id="21" creationId="{426BCCAC-F9CF-44D0-90B8-47EC4A1382D2}"/>
          </ac:spMkLst>
        </pc:spChg>
        <pc:spChg chg="mod topLvl">
          <ac:chgData name="王 欣捷" userId="b965477fa0aef5e6" providerId="LiveId" clId="{6B25E3A0-8D13-427B-91C6-98F6CF017510}" dt="2021-04-20T13:12:25.088" v="410" actId="1076"/>
          <ac:spMkLst>
            <pc:docMk/>
            <pc:sldMk cId="1241390852" sldId="1160"/>
            <ac:spMk id="22" creationId="{93EA94F5-5C27-4848-9DBD-DE82D48A78A1}"/>
          </ac:spMkLst>
        </pc:spChg>
        <pc:spChg chg="mod topLvl">
          <ac:chgData name="王 欣捷" userId="b965477fa0aef5e6" providerId="LiveId" clId="{6B25E3A0-8D13-427B-91C6-98F6CF017510}" dt="2021-04-20T13:12:25.088" v="410" actId="1076"/>
          <ac:spMkLst>
            <pc:docMk/>
            <pc:sldMk cId="1241390852" sldId="1160"/>
            <ac:spMk id="23" creationId="{4FCEB341-C48E-4FDD-B6D4-5D194FCB87D3}"/>
          </ac:spMkLst>
        </pc:spChg>
        <pc:spChg chg="mod topLvl">
          <ac:chgData name="王 欣捷" userId="b965477fa0aef5e6" providerId="LiveId" clId="{6B25E3A0-8D13-427B-91C6-98F6CF017510}" dt="2021-04-20T13:12:25.088" v="410" actId="1076"/>
          <ac:spMkLst>
            <pc:docMk/>
            <pc:sldMk cId="1241390852" sldId="1160"/>
            <ac:spMk id="24" creationId="{78D6C6FC-B318-40F4-86F4-7078D7BC3FC9}"/>
          </ac:spMkLst>
        </pc:spChg>
        <pc:spChg chg="mod topLvl">
          <ac:chgData name="王 欣捷" userId="b965477fa0aef5e6" providerId="LiveId" clId="{6B25E3A0-8D13-427B-91C6-98F6CF017510}" dt="2021-04-20T13:12:25.088" v="410" actId="1076"/>
          <ac:spMkLst>
            <pc:docMk/>
            <pc:sldMk cId="1241390852" sldId="1160"/>
            <ac:spMk id="25" creationId="{DFBA668E-FF07-4B00-9C34-E7709AFACE70}"/>
          </ac:spMkLst>
        </pc:spChg>
        <pc:spChg chg="mod topLvl">
          <ac:chgData name="王 欣捷" userId="b965477fa0aef5e6" providerId="LiveId" clId="{6B25E3A0-8D13-427B-91C6-98F6CF017510}" dt="2021-04-20T13:12:25.088" v="410" actId="1076"/>
          <ac:spMkLst>
            <pc:docMk/>
            <pc:sldMk cId="1241390852" sldId="1160"/>
            <ac:spMk id="26" creationId="{5333780D-E697-4DE5-A5BA-F24C6A7416A2}"/>
          </ac:spMkLst>
        </pc:spChg>
        <pc:spChg chg="mod topLvl">
          <ac:chgData name="王 欣捷" userId="b965477fa0aef5e6" providerId="LiveId" clId="{6B25E3A0-8D13-427B-91C6-98F6CF017510}" dt="2021-04-20T13:12:28.544" v="412" actId="1076"/>
          <ac:spMkLst>
            <pc:docMk/>
            <pc:sldMk cId="1241390852" sldId="1160"/>
            <ac:spMk id="27" creationId="{1122AA0D-C5E5-410C-9212-ED1B1DA92191}"/>
          </ac:spMkLst>
        </pc:spChg>
        <pc:spChg chg="mod topLvl">
          <ac:chgData name="王 欣捷" userId="b965477fa0aef5e6" providerId="LiveId" clId="{6B25E3A0-8D13-427B-91C6-98F6CF017510}" dt="2021-04-20T13:12:28.544" v="412" actId="1076"/>
          <ac:spMkLst>
            <pc:docMk/>
            <pc:sldMk cId="1241390852" sldId="1160"/>
            <ac:spMk id="28" creationId="{5B14BF93-22B8-42AB-B1F2-C59EF8924C40}"/>
          </ac:spMkLst>
        </pc:spChg>
        <pc:spChg chg="mod topLvl">
          <ac:chgData name="王 欣捷" userId="b965477fa0aef5e6" providerId="LiveId" clId="{6B25E3A0-8D13-427B-91C6-98F6CF017510}" dt="2021-04-20T13:12:28.544" v="412" actId="1076"/>
          <ac:spMkLst>
            <pc:docMk/>
            <pc:sldMk cId="1241390852" sldId="1160"/>
            <ac:spMk id="29" creationId="{B98AA9E2-413A-46EF-A988-C994B23377F5}"/>
          </ac:spMkLst>
        </pc:spChg>
        <pc:spChg chg="mod topLvl">
          <ac:chgData name="王 欣捷" userId="b965477fa0aef5e6" providerId="LiveId" clId="{6B25E3A0-8D13-427B-91C6-98F6CF017510}" dt="2021-04-20T13:12:28.544" v="412" actId="1076"/>
          <ac:spMkLst>
            <pc:docMk/>
            <pc:sldMk cId="1241390852" sldId="1160"/>
            <ac:spMk id="30" creationId="{A4D2E1D9-F643-4CBC-824F-7CF96E605BE2}"/>
          </ac:spMkLst>
        </pc:spChg>
        <pc:spChg chg="mod topLvl">
          <ac:chgData name="王 欣捷" userId="b965477fa0aef5e6" providerId="LiveId" clId="{6B25E3A0-8D13-427B-91C6-98F6CF017510}" dt="2021-04-20T13:12:28.544" v="412" actId="1076"/>
          <ac:spMkLst>
            <pc:docMk/>
            <pc:sldMk cId="1241390852" sldId="1160"/>
            <ac:spMk id="31" creationId="{D67A71D2-FF76-4646-81A6-516DEE412AB2}"/>
          </ac:spMkLst>
        </pc:spChg>
        <pc:spChg chg="mod topLvl">
          <ac:chgData name="王 欣捷" userId="b965477fa0aef5e6" providerId="LiveId" clId="{6B25E3A0-8D13-427B-91C6-98F6CF017510}" dt="2021-04-20T13:12:28.544" v="412" actId="1076"/>
          <ac:spMkLst>
            <pc:docMk/>
            <pc:sldMk cId="1241390852" sldId="1160"/>
            <ac:spMk id="32" creationId="{A4EAF62A-3F3C-4F69-B0ED-AC9254A3C9AC}"/>
          </ac:spMkLst>
        </pc:spChg>
        <pc:spChg chg="mod topLvl">
          <ac:chgData name="王 欣捷" userId="b965477fa0aef5e6" providerId="LiveId" clId="{6B25E3A0-8D13-427B-91C6-98F6CF017510}" dt="2021-04-20T13:12:28.544" v="412" actId="1076"/>
          <ac:spMkLst>
            <pc:docMk/>
            <pc:sldMk cId="1241390852" sldId="1160"/>
            <ac:spMk id="33" creationId="{C48B2143-AD45-4E72-8A71-84968EA53C83}"/>
          </ac:spMkLst>
        </pc:spChg>
        <pc:spChg chg="mod topLvl">
          <ac:chgData name="王 欣捷" userId="b965477fa0aef5e6" providerId="LiveId" clId="{6B25E3A0-8D13-427B-91C6-98F6CF017510}" dt="2021-04-20T13:12:28.544" v="412" actId="1076"/>
          <ac:spMkLst>
            <pc:docMk/>
            <pc:sldMk cId="1241390852" sldId="1160"/>
            <ac:spMk id="34" creationId="{E7999584-DDB3-4781-887E-69FAEE05F96C}"/>
          </ac:spMkLst>
        </pc:spChg>
        <pc:spChg chg="mod topLvl">
          <ac:chgData name="王 欣捷" userId="b965477fa0aef5e6" providerId="LiveId" clId="{6B25E3A0-8D13-427B-91C6-98F6CF017510}" dt="2021-04-20T13:12:11.677" v="402" actId="164"/>
          <ac:spMkLst>
            <pc:docMk/>
            <pc:sldMk cId="1241390852" sldId="1160"/>
            <ac:spMk id="35" creationId="{D6D74182-4634-4033-BC1E-CD6B121012E5}"/>
          </ac:spMkLst>
        </pc:spChg>
        <pc:spChg chg="mod topLvl">
          <ac:chgData name="王 欣捷" userId="b965477fa0aef5e6" providerId="LiveId" clId="{6B25E3A0-8D13-427B-91C6-98F6CF017510}" dt="2021-04-20T13:12:11.677" v="402" actId="164"/>
          <ac:spMkLst>
            <pc:docMk/>
            <pc:sldMk cId="1241390852" sldId="1160"/>
            <ac:spMk id="36" creationId="{B1F96D56-B877-4717-973D-8D9288A5CC84}"/>
          </ac:spMkLst>
        </pc:spChg>
        <pc:spChg chg="mod topLvl">
          <ac:chgData name="王 欣捷" userId="b965477fa0aef5e6" providerId="LiveId" clId="{6B25E3A0-8D13-427B-91C6-98F6CF017510}" dt="2021-04-20T13:12:11.677" v="402" actId="164"/>
          <ac:spMkLst>
            <pc:docMk/>
            <pc:sldMk cId="1241390852" sldId="1160"/>
            <ac:spMk id="37" creationId="{4BD49858-4A50-4E2A-AFE6-327C4043445C}"/>
          </ac:spMkLst>
        </pc:spChg>
        <pc:spChg chg="mod topLvl">
          <ac:chgData name="王 欣捷" userId="b965477fa0aef5e6" providerId="LiveId" clId="{6B25E3A0-8D13-427B-91C6-98F6CF017510}" dt="2021-04-20T13:12:11.677" v="402" actId="164"/>
          <ac:spMkLst>
            <pc:docMk/>
            <pc:sldMk cId="1241390852" sldId="1160"/>
            <ac:spMk id="38" creationId="{6A47B5D5-E550-4B84-B4AF-AE3676A1BBEF}"/>
          </ac:spMkLst>
        </pc:spChg>
        <pc:spChg chg="mod topLvl">
          <ac:chgData name="王 欣捷" userId="b965477fa0aef5e6" providerId="LiveId" clId="{6B25E3A0-8D13-427B-91C6-98F6CF017510}" dt="2021-04-20T13:12:11.677" v="402" actId="164"/>
          <ac:spMkLst>
            <pc:docMk/>
            <pc:sldMk cId="1241390852" sldId="1160"/>
            <ac:spMk id="39" creationId="{3FDCBA8E-509F-4FA2-8F86-090EE17D478B}"/>
          </ac:spMkLst>
        </pc:spChg>
        <pc:spChg chg="mod topLvl">
          <ac:chgData name="王 欣捷" userId="b965477fa0aef5e6" providerId="LiveId" clId="{6B25E3A0-8D13-427B-91C6-98F6CF017510}" dt="2021-04-20T13:12:13.069" v="403" actId="164"/>
          <ac:spMkLst>
            <pc:docMk/>
            <pc:sldMk cId="1241390852" sldId="1160"/>
            <ac:spMk id="40" creationId="{BC040121-C43E-4E13-9B7A-983A61A2E881}"/>
          </ac:spMkLst>
        </pc:spChg>
        <pc:spChg chg="mod topLvl">
          <ac:chgData name="王 欣捷" userId="b965477fa0aef5e6" providerId="LiveId" clId="{6B25E3A0-8D13-427B-91C6-98F6CF017510}" dt="2021-04-20T13:12:13.069" v="403" actId="164"/>
          <ac:spMkLst>
            <pc:docMk/>
            <pc:sldMk cId="1241390852" sldId="1160"/>
            <ac:spMk id="41" creationId="{F255BAC1-AC9A-435F-9329-D9C49A73F20F}"/>
          </ac:spMkLst>
        </pc:spChg>
        <pc:spChg chg="mod topLvl">
          <ac:chgData name="王 欣捷" userId="b965477fa0aef5e6" providerId="LiveId" clId="{6B25E3A0-8D13-427B-91C6-98F6CF017510}" dt="2021-04-20T13:12:13.069" v="403" actId="164"/>
          <ac:spMkLst>
            <pc:docMk/>
            <pc:sldMk cId="1241390852" sldId="1160"/>
            <ac:spMk id="42" creationId="{EAD7C302-A1C1-4AB6-B05F-9F64A7E5BF0E}"/>
          </ac:spMkLst>
        </pc:spChg>
        <pc:spChg chg="mod topLvl">
          <ac:chgData name="王 欣捷" userId="b965477fa0aef5e6" providerId="LiveId" clId="{6B25E3A0-8D13-427B-91C6-98F6CF017510}" dt="2021-04-20T13:12:13.069" v="403" actId="164"/>
          <ac:spMkLst>
            <pc:docMk/>
            <pc:sldMk cId="1241390852" sldId="1160"/>
            <ac:spMk id="43" creationId="{C599C0FE-ABEF-4346-9BB1-9D474FCEAAE4}"/>
          </ac:spMkLst>
        </pc:spChg>
        <pc:spChg chg="mod topLvl">
          <ac:chgData name="王 欣捷" userId="b965477fa0aef5e6" providerId="LiveId" clId="{6B25E3A0-8D13-427B-91C6-98F6CF017510}" dt="2021-04-20T13:12:13.069" v="403" actId="164"/>
          <ac:spMkLst>
            <pc:docMk/>
            <pc:sldMk cId="1241390852" sldId="1160"/>
            <ac:spMk id="44" creationId="{4CCDE7B3-29CE-4265-9190-F238B3E2B6BD}"/>
          </ac:spMkLst>
        </pc:spChg>
        <pc:spChg chg="mod topLvl">
          <ac:chgData name="王 欣捷" userId="b965477fa0aef5e6" providerId="LiveId" clId="{6B25E3A0-8D13-427B-91C6-98F6CF017510}" dt="2021-04-20T13:12:13.069" v="403" actId="164"/>
          <ac:spMkLst>
            <pc:docMk/>
            <pc:sldMk cId="1241390852" sldId="1160"/>
            <ac:spMk id="45" creationId="{27250A5C-E95D-409E-BF6B-6D795582EA5F}"/>
          </ac:spMkLst>
        </pc:spChg>
        <pc:spChg chg="mod topLvl">
          <ac:chgData name="王 欣捷" userId="b965477fa0aef5e6" providerId="LiveId" clId="{6B25E3A0-8D13-427B-91C6-98F6CF017510}" dt="2021-04-20T13:12:13.069" v="403" actId="164"/>
          <ac:spMkLst>
            <pc:docMk/>
            <pc:sldMk cId="1241390852" sldId="1160"/>
            <ac:spMk id="46" creationId="{AF88BD2D-CD33-4C84-B050-97261C29A949}"/>
          </ac:spMkLst>
        </pc:spChg>
        <pc:spChg chg="mod topLvl">
          <ac:chgData name="王 欣捷" userId="b965477fa0aef5e6" providerId="LiveId" clId="{6B25E3A0-8D13-427B-91C6-98F6CF017510}" dt="2021-04-20T13:12:14.788" v="404" actId="164"/>
          <ac:spMkLst>
            <pc:docMk/>
            <pc:sldMk cId="1241390852" sldId="1160"/>
            <ac:spMk id="47" creationId="{E4958145-0DFC-4934-A39C-07F923BDE3DD}"/>
          </ac:spMkLst>
        </pc:spChg>
        <pc:spChg chg="mod topLvl">
          <ac:chgData name="王 欣捷" userId="b965477fa0aef5e6" providerId="LiveId" clId="{6B25E3A0-8D13-427B-91C6-98F6CF017510}" dt="2021-04-20T13:12:14.788" v="404" actId="164"/>
          <ac:spMkLst>
            <pc:docMk/>
            <pc:sldMk cId="1241390852" sldId="1160"/>
            <ac:spMk id="48" creationId="{0A9E0C5F-6B8D-4F33-A085-F884D3AB63A5}"/>
          </ac:spMkLst>
        </pc:spChg>
        <pc:spChg chg="mod topLvl">
          <ac:chgData name="王 欣捷" userId="b965477fa0aef5e6" providerId="LiveId" clId="{6B25E3A0-8D13-427B-91C6-98F6CF017510}" dt="2021-04-20T13:12:14.788" v="404" actId="164"/>
          <ac:spMkLst>
            <pc:docMk/>
            <pc:sldMk cId="1241390852" sldId="1160"/>
            <ac:spMk id="49" creationId="{A47CA84C-3DD4-4FBE-B373-721AC81E3B96}"/>
          </ac:spMkLst>
        </pc:spChg>
        <pc:spChg chg="mod topLvl">
          <ac:chgData name="王 欣捷" userId="b965477fa0aef5e6" providerId="LiveId" clId="{6B25E3A0-8D13-427B-91C6-98F6CF017510}" dt="2021-04-20T13:12:14.788" v="404" actId="164"/>
          <ac:spMkLst>
            <pc:docMk/>
            <pc:sldMk cId="1241390852" sldId="1160"/>
            <ac:spMk id="50" creationId="{08DB28A0-32DC-4293-B0DD-3F68DF975EE4}"/>
          </ac:spMkLst>
        </pc:spChg>
        <pc:spChg chg="mod topLvl">
          <ac:chgData name="王 欣捷" userId="b965477fa0aef5e6" providerId="LiveId" clId="{6B25E3A0-8D13-427B-91C6-98F6CF017510}" dt="2021-04-20T13:12:14.788" v="404" actId="164"/>
          <ac:spMkLst>
            <pc:docMk/>
            <pc:sldMk cId="1241390852" sldId="1160"/>
            <ac:spMk id="51" creationId="{0408E558-4361-4269-8D4D-292177556875}"/>
          </ac:spMkLst>
        </pc:spChg>
        <pc:spChg chg="mod topLvl">
          <ac:chgData name="王 欣捷" userId="b965477fa0aef5e6" providerId="LiveId" clId="{6B25E3A0-8D13-427B-91C6-98F6CF017510}" dt="2021-04-20T13:12:14.788" v="404" actId="164"/>
          <ac:spMkLst>
            <pc:docMk/>
            <pc:sldMk cId="1241390852" sldId="1160"/>
            <ac:spMk id="52" creationId="{5A57DB3B-10A8-4261-B3BC-F5FEE7D1E36A}"/>
          </ac:spMkLst>
        </pc:spChg>
        <pc:spChg chg="mod topLvl">
          <ac:chgData name="王 欣捷" userId="b965477fa0aef5e6" providerId="LiveId" clId="{6B25E3A0-8D13-427B-91C6-98F6CF017510}" dt="2021-04-20T13:12:14.788" v="404" actId="164"/>
          <ac:spMkLst>
            <pc:docMk/>
            <pc:sldMk cId="1241390852" sldId="1160"/>
            <ac:spMk id="53" creationId="{9902797F-F946-4C38-AD45-0234A7713A71}"/>
          </ac:spMkLst>
        </pc:spChg>
        <pc:spChg chg="mod topLvl">
          <ac:chgData name="王 欣捷" userId="b965477fa0aef5e6" providerId="LiveId" clId="{6B25E3A0-8D13-427B-91C6-98F6CF017510}" dt="2021-04-20T13:12:16.397" v="405" actId="164"/>
          <ac:spMkLst>
            <pc:docMk/>
            <pc:sldMk cId="1241390852" sldId="1160"/>
            <ac:spMk id="54" creationId="{D1F58877-50D5-4820-B208-E5C51AA9D6E1}"/>
          </ac:spMkLst>
        </pc:spChg>
        <pc:spChg chg="mod topLvl">
          <ac:chgData name="王 欣捷" userId="b965477fa0aef5e6" providerId="LiveId" clId="{6B25E3A0-8D13-427B-91C6-98F6CF017510}" dt="2021-04-20T13:12:16.397" v="405" actId="164"/>
          <ac:spMkLst>
            <pc:docMk/>
            <pc:sldMk cId="1241390852" sldId="1160"/>
            <ac:spMk id="55" creationId="{B91C8A13-6FC7-448B-8890-2995B58283B3}"/>
          </ac:spMkLst>
        </pc:spChg>
        <pc:spChg chg="mod topLvl">
          <ac:chgData name="王 欣捷" userId="b965477fa0aef5e6" providerId="LiveId" clId="{6B25E3A0-8D13-427B-91C6-98F6CF017510}" dt="2021-04-20T13:12:16.397" v="405" actId="164"/>
          <ac:spMkLst>
            <pc:docMk/>
            <pc:sldMk cId="1241390852" sldId="1160"/>
            <ac:spMk id="56" creationId="{F879F511-7442-4F72-9D41-8BEC9146FDD5}"/>
          </ac:spMkLst>
        </pc:spChg>
        <pc:spChg chg="mod topLvl">
          <ac:chgData name="王 欣捷" userId="b965477fa0aef5e6" providerId="LiveId" clId="{6B25E3A0-8D13-427B-91C6-98F6CF017510}" dt="2021-04-20T13:12:16.397" v="405" actId="164"/>
          <ac:spMkLst>
            <pc:docMk/>
            <pc:sldMk cId="1241390852" sldId="1160"/>
            <ac:spMk id="57" creationId="{3BBDF4F8-62D5-435C-9200-9C30AAFAFAA7}"/>
          </ac:spMkLst>
        </pc:spChg>
        <pc:spChg chg="mod topLvl">
          <ac:chgData name="王 欣捷" userId="b965477fa0aef5e6" providerId="LiveId" clId="{6B25E3A0-8D13-427B-91C6-98F6CF017510}" dt="2021-04-20T13:12:16.397" v="405" actId="164"/>
          <ac:spMkLst>
            <pc:docMk/>
            <pc:sldMk cId="1241390852" sldId="1160"/>
            <ac:spMk id="58" creationId="{56FC78D4-BE7B-4DF0-91D7-619045CF1F1C}"/>
          </ac:spMkLst>
        </pc:spChg>
        <pc:spChg chg="mod topLvl">
          <ac:chgData name="王 欣捷" userId="b965477fa0aef5e6" providerId="LiveId" clId="{6B25E3A0-8D13-427B-91C6-98F6CF017510}" dt="2021-04-20T13:12:16.397" v="405" actId="164"/>
          <ac:spMkLst>
            <pc:docMk/>
            <pc:sldMk cId="1241390852" sldId="1160"/>
            <ac:spMk id="59" creationId="{29AB2E60-F9AC-497C-BE17-9225C5A122FB}"/>
          </ac:spMkLst>
        </pc:spChg>
        <pc:spChg chg="mod topLvl">
          <ac:chgData name="王 欣捷" userId="b965477fa0aef5e6" providerId="LiveId" clId="{6B25E3A0-8D13-427B-91C6-98F6CF017510}" dt="2021-04-20T13:12:16.397" v="405" actId="164"/>
          <ac:spMkLst>
            <pc:docMk/>
            <pc:sldMk cId="1241390852" sldId="1160"/>
            <ac:spMk id="60" creationId="{EAB33403-70A6-41F2-8BC1-3511818B0B7C}"/>
          </ac:spMkLst>
        </pc:spChg>
        <pc:spChg chg="mod topLvl">
          <ac:chgData name="王 欣捷" userId="b965477fa0aef5e6" providerId="LiveId" clId="{6B25E3A0-8D13-427B-91C6-98F6CF017510}" dt="2021-04-20T13:12:17.781" v="406" actId="164"/>
          <ac:spMkLst>
            <pc:docMk/>
            <pc:sldMk cId="1241390852" sldId="1160"/>
            <ac:spMk id="61" creationId="{D6E36449-5119-4206-8C1E-4F519E257F41}"/>
          </ac:spMkLst>
        </pc:spChg>
        <pc:spChg chg="mod topLvl">
          <ac:chgData name="王 欣捷" userId="b965477fa0aef5e6" providerId="LiveId" clId="{6B25E3A0-8D13-427B-91C6-98F6CF017510}" dt="2021-04-20T13:12:17.781" v="406" actId="164"/>
          <ac:spMkLst>
            <pc:docMk/>
            <pc:sldMk cId="1241390852" sldId="1160"/>
            <ac:spMk id="62" creationId="{F127C98F-DE9F-46F5-A61A-948DD35C5CCD}"/>
          </ac:spMkLst>
        </pc:spChg>
        <pc:spChg chg="mod topLvl">
          <ac:chgData name="王 欣捷" userId="b965477fa0aef5e6" providerId="LiveId" clId="{6B25E3A0-8D13-427B-91C6-98F6CF017510}" dt="2021-04-20T13:12:17.781" v="406" actId="164"/>
          <ac:spMkLst>
            <pc:docMk/>
            <pc:sldMk cId="1241390852" sldId="1160"/>
            <ac:spMk id="63" creationId="{80EDC932-2D0F-4CE6-B38B-9F332D3BE673}"/>
          </ac:spMkLst>
        </pc:spChg>
        <pc:spChg chg="mod topLvl">
          <ac:chgData name="王 欣捷" userId="b965477fa0aef5e6" providerId="LiveId" clId="{6B25E3A0-8D13-427B-91C6-98F6CF017510}" dt="2021-04-20T13:12:17.781" v="406" actId="164"/>
          <ac:spMkLst>
            <pc:docMk/>
            <pc:sldMk cId="1241390852" sldId="1160"/>
            <ac:spMk id="64" creationId="{099821FD-2900-49C5-99F0-C66C2A0D6B62}"/>
          </ac:spMkLst>
        </pc:spChg>
        <pc:spChg chg="mod topLvl">
          <ac:chgData name="王 欣捷" userId="b965477fa0aef5e6" providerId="LiveId" clId="{6B25E3A0-8D13-427B-91C6-98F6CF017510}" dt="2021-04-20T13:12:17.781" v="406" actId="164"/>
          <ac:spMkLst>
            <pc:docMk/>
            <pc:sldMk cId="1241390852" sldId="1160"/>
            <ac:spMk id="65" creationId="{F0AD5E84-89BD-43BB-B79B-19D6F50CA559}"/>
          </ac:spMkLst>
        </pc:spChg>
        <pc:spChg chg="mod topLvl">
          <ac:chgData name="王 欣捷" userId="b965477fa0aef5e6" providerId="LiveId" clId="{6B25E3A0-8D13-427B-91C6-98F6CF017510}" dt="2021-04-20T13:12:17.781" v="406" actId="164"/>
          <ac:spMkLst>
            <pc:docMk/>
            <pc:sldMk cId="1241390852" sldId="1160"/>
            <ac:spMk id="66" creationId="{BB7C4AE0-2971-4070-9CC1-4758F4DA2EFA}"/>
          </ac:spMkLst>
        </pc:spChg>
        <pc:spChg chg="mod topLvl">
          <ac:chgData name="王 欣捷" userId="b965477fa0aef5e6" providerId="LiveId" clId="{6B25E3A0-8D13-427B-91C6-98F6CF017510}" dt="2021-04-20T13:12:17.781" v="406" actId="164"/>
          <ac:spMkLst>
            <pc:docMk/>
            <pc:sldMk cId="1241390852" sldId="1160"/>
            <ac:spMk id="67" creationId="{F2CDE4DB-DD7C-43BC-A7CC-F1EE2ABFCBB8}"/>
          </ac:spMkLst>
        </pc:spChg>
        <pc:spChg chg="mod topLvl">
          <ac:chgData name="王 欣捷" userId="b965477fa0aef5e6" providerId="LiveId" clId="{6B25E3A0-8D13-427B-91C6-98F6CF017510}" dt="2021-04-20T13:12:17.781" v="406" actId="164"/>
          <ac:spMkLst>
            <pc:docMk/>
            <pc:sldMk cId="1241390852" sldId="1160"/>
            <ac:spMk id="68" creationId="{070586D3-9A34-43A8-B29F-822842F7D7BF}"/>
          </ac:spMkLst>
        </pc:spChg>
        <pc:spChg chg="mod topLvl">
          <ac:chgData name="王 欣捷" userId="b965477fa0aef5e6" providerId="LiveId" clId="{6B25E3A0-8D13-427B-91C6-98F6CF017510}" dt="2021-04-20T13:12:17.781" v="406" actId="164"/>
          <ac:spMkLst>
            <pc:docMk/>
            <pc:sldMk cId="1241390852" sldId="1160"/>
            <ac:spMk id="69" creationId="{C2EF58CE-A27C-433C-B254-B15508BF5F8E}"/>
          </ac:spMkLst>
        </pc:spChg>
        <pc:spChg chg="mod topLvl">
          <ac:chgData name="王 欣捷" userId="b965477fa0aef5e6" providerId="LiveId" clId="{6B25E3A0-8D13-427B-91C6-98F6CF017510}" dt="2021-04-20T13:12:19.501" v="407" actId="164"/>
          <ac:spMkLst>
            <pc:docMk/>
            <pc:sldMk cId="1241390852" sldId="1160"/>
            <ac:spMk id="70" creationId="{2213A4BB-0A3F-4C73-9640-197876D8A5C5}"/>
          </ac:spMkLst>
        </pc:spChg>
        <pc:spChg chg="mod topLvl">
          <ac:chgData name="王 欣捷" userId="b965477fa0aef5e6" providerId="LiveId" clId="{6B25E3A0-8D13-427B-91C6-98F6CF017510}" dt="2021-04-20T13:12:19.501" v="407" actId="164"/>
          <ac:spMkLst>
            <pc:docMk/>
            <pc:sldMk cId="1241390852" sldId="1160"/>
            <ac:spMk id="71" creationId="{3780F02C-E1E2-4B03-89D4-A620BC0BF4C5}"/>
          </ac:spMkLst>
        </pc:spChg>
        <pc:spChg chg="mod topLvl">
          <ac:chgData name="王 欣捷" userId="b965477fa0aef5e6" providerId="LiveId" clId="{6B25E3A0-8D13-427B-91C6-98F6CF017510}" dt="2021-04-20T13:12:19.501" v="407" actId="164"/>
          <ac:spMkLst>
            <pc:docMk/>
            <pc:sldMk cId="1241390852" sldId="1160"/>
            <ac:spMk id="72" creationId="{67F67789-C653-4263-93D8-951A374763D1}"/>
          </ac:spMkLst>
        </pc:spChg>
        <pc:spChg chg="mod topLvl">
          <ac:chgData name="王 欣捷" userId="b965477fa0aef5e6" providerId="LiveId" clId="{6B25E3A0-8D13-427B-91C6-98F6CF017510}" dt="2021-04-20T13:12:19.501" v="407" actId="164"/>
          <ac:spMkLst>
            <pc:docMk/>
            <pc:sldMk cId="1241390852" sldId="1160"/>
            <ac:spMk id="73" creationId="{1A8FB957-27FA-425A-A43B-BF69FBF62174}"/>
          </ac:spMkLst>
        </pc:spChg>
        <pc:spChg chg="mod topLvl">
          <ac:chgData name="王 欣捷" userId="b965477fa0aef5e6" providerId="LiveId" clId="{6B25E3A0-8D13-427B-91C6-98F6CF017510}" dt="2021-04-20T13:12:19.501" v="407" actId="164"/>
          <ac:spMkLst>
            <pc:docMk/>
            <pc:sldMk cId="1241390852" sldId="1160"/>
            <ac:spMk id="74" creationId="{42C221C8-C46C-47B4-8649-67A34FA0BB4C}"/>
          </ac:spMkLst>
        </pc:spChg>
        <pc:spChg chg="mod topLvl">
          <ac:chgData name="王 欣捷" userId="b965477fa0aef5e6" providerId="LiveId" clId="{6B25E3A0-8D13-427B-91C6-98F6CF017510}" dt="2021-04-20T13:12:19.501" v="407" actId="164"/>
          <ac:spMkLst>
            <pc:docMk/>
            <pc:sldMk cId="1241390852" sldId="1160"/>
            <ac:spMk id="75" creationId="{FACF32DC-7B9B-4A02-8F5B-AE9F1D2F31D6}"/>
          </ac:spMkLst>
        </pc:spChg>
        <pc:spChg chg="mod topLvl">
          <ac:chgData name="王 欣捷" userId="b965477fa0aef5e6" providerId="LiveId" clId="{6B25E3A0-8D13-427B-91C6-98F6CF017510}" dt="2021-04-20T13:12:19.501" v="407" actId="164"/>
          <ac:spMkLst>
            <pc:docMk/>
            <pc:sldMk cId="1241390852" sldId="1160"/>
            <ac:spMk id="76" creationId="{5A540191-5056-43C2-B203-9F65DFC0F909}"/>
          </ac:spMkLst>
        </pc:spChg>
        <pc:spChg chg="mod topLvl">
          <ac:chgData name="王 欣捷" userId="b965477fa0aef5e6" providerId="LiveId" clId="{6B25E3A0-8D13-427B-91C6-98F6CF017510}" dt="2021-04-20T13:12:19.501" v="407" actId="164"/>
          <ac:spMkLst>
            <pc:docMk/>
            <pc:sldMk cId="1241390852" sldId="1160"/>
            <ac:spMk id="77" creationId="{FF6725E2-0C7C-4954-886B-D27AA031120C}"/>
          </ac:spMkLst>
        </pc:spChg>
        <pc:spChg chg="mod topLvl">
          <ac:chgData name="王 欣捷" userId="b965477fa0aef5e6" providerId="LiveId" clId="{6B25E3A0-8D13-427B-91C6-98F6CF017510}" dt="2021-04-20T13:12:19.501" v="407" actId="164"/>
          <ac:spMkLst>
            <pc:docMk/>
            <pc:sldMk cId="1241390852" sldId="1160"/>
            <ac:spMk id="78" creationId="{64B99AF7-92C8-4762-B3C2-59B4179F3A8E}"/>
          </ac:spMkLst>
        </pc:spChg>
        <pc:spChg chg="mod topLvl">
          <ac:chgData name="王 欣捷" userId="b965477fa0aef5e6" providerId="LiveId" clId="{6B25E3A0-8D13-427B-91C6-98F6CF017510}" dt="2021-04-20T13:12:19.501" v="407" actId="164"/>
          <ac:spMkLst>
            <pc:docMk/>
            <pc:sldMk cId="1241390852" sldId="1160"/>
            <ac:spMk id="79" creationId="{CB175E98-5191-48D2-8C54-BD700F94675F}"/>
          </ac:spMkLst>
        </pc:spChg>
        <pc:spChg chg="mod topLvl">
          <ac:chgData name="王 欣捷" userId="b965477fa0aef5e6" providerId="LiveId" clId="{6B25E3A0-8D13-427B-91C6-98F6CF017510}" dt="2021-04-20T13:12:21.045" v="408" actId="164"/>
          <ac:spMkLst>
            <pc:docMk/>
            <pc:sldMk cId="1241390852" sldId="1160"/>
            <ac:spMk id="80" creationId="{3B732B5E-DB95-4ED3-A295-A54620E409D6}"/>
          </ac:spMkLst>
        </pc:spChg>
        <pc:spChg chg="mod topLvl">
          <ac:chgData name="王 欣捷" userId="b965477fa0aef5e6" providerId="LiveId" clId="{6B25E3A0-8D13-427B-91C6-98F6CF017510}" dt="2021-04-20T13:12:21.045" v="408" actId="164"/>
          <ac:spMkLst>
            <pc:docMk/>
            <pc:sldMk cId="1241390852" sldId="1160"/>
            <ac:spMk id="81" creationId="{875EE5E1-F38C-4343-B7D7-470F6F0566AA}"/>
          </ac:spMkLst>
        </pc:spChg>
        <pc:spChg chg="mod topLvl">
          <ac:chgData name="王 欣捷" userId="b965477fa0aef5e6" providerId="LiveId" clId="{6B25E3A0-8D13-427B-91C6-98F6CF017510}" dt="2021-04-20T13:12:21.045" v="408" actId="164"/>
          <ac:spMkLst>
            <pc:docMk/>
            <pc:sldMk cId="1241390852" sldId="1160"/>
            <ac:spMk id="82" creationId="{23CE17A0-0CEF-407C-8CF8-E074723B7793}"/>
          </ac:spMkLst>
        </pc:spChg>
        <pc:spChg chg="mod topLvl">
          <ac:chgData name="王 欣捷" userId="b965477fa0aef5e6" providerId="LiveId" clId="{6B25E3A0-8D13-427B-91C6-98F6CF017510}" dt="2021-04-20T13:12:21.045" v="408" actId="164"/>
          <ac:spMkLst>
            <pc:docMk/>
            <pc:sldMk cId="1241390852" sldId="1160"/>
            <ac:spMk id="83" creationId="{7768C3B9-5181-4541-B9EA-F5073DA115FF}"/>
          </ac:spMkLst>
        </pc:spChg>
        <pc:spChg chg="mod topLvl">
          <ac:chgData name="王 欣捷" userId="b965477fa0aef5e6" providerId="LiveId" clId="{6B25E3A0-8D13-427B-91C6-98F6CF017510}" dt="2021-04-20T13:12:21.045" v="408" actId="164"/>
          <ac:spMkLst>
            <pc:docMk/>
            <pc:sldMk cId="1241390852" sldId="1160"/>
            <ac:spMk id="84" creationId="{C2F2F310-E55F-4043-9F6E-C4F10503FC79}"/>
          </ac:spMkLst>
        </pc:spChg>
        <pc:spChg chg="mod topLvl">
          <ac:chgData name="王 欣捷" userId="b965477fa0aef5e6" providerId="LiveId" clId="{6B25E3A0-8D13-427B-91C6-98F6CF017510}" dt="2021-04-20T13:12:21.045" v="408" actId="164"/>
          <ac:spMkLst>
            <pc:docMk/>
            <pc:sldMk cId="1241390852" sldId="1160"/>
            <ac:spMk id="85" creationId="{F3585811-8B64-46CA-B30A-847D152CD34A}"/>
          </ac:spMkLst>
        </pc:spChg>
        <pc:spChg chg="mod topLvl">
          <ac:chgData name="王 欣捷" userId="b965477fa0aef5e6" providerId="LiveId" clId="{6B25E3A0-8D13-427B-91C6-98F6CF017510}" dt="2021-04-20T13:12:21.045" v="408" actId="164"/>
          <ac:spMkLst>
            <pc:docMk/>
            <pc:sldMk cId="1241390852" sldId="1160"/>
            <ac:spMk id="86" creationId="{E7D6F0A0-1DEF-4DCE-8367-1A4DF20EFEBD}"/>
          </ac:spMkLst>
        </pc:spChg>
        <pc:grpChg chg="mod">
          <ac:chgData name="王 欣捷" userId="b965477fa0aef5e6" providerId="LiveId" clId="{6B25E3A0-8D13-427B-91C6-98F6CF017510}" dt="2021-04-20T13:11:34.290" v="395" actId="338"/>
          <ac:grpSpMkLst>
            <pc:docMk/>
            <pc:sldMk cId="1241390852" sldId="1160"/>
            <ac:grpSpMk id="1" creationId="{00000000-0000-0000-0000-000000000000}"/>
          </ac:grpSpMkLst>
        </pc:grpChg>
        <pc:grpChg chg="del mod">
          <ac:chgData name="王 欣捷" userId="b965477fa0aef5e6" providerId="LiveId" clId="{6B25E3A0-8D13-427B-91C6-98F6CF017510}" dt="2021-04-20T13:11:37.301" v="396" actId="165"/>
          <ac:grpSpMkLst>
            <pc:docMk/>
            <pc:sldMk cId="1241390852" sldId="1160"/>
            <ac:grpSpMk id="6" creationId="{3FFFCC5E-0925-4F9A-ACC1-7592574082AE}"/>
          </ac:grpSpMkLst>
        </pc:grpChg>
        <pc:grpChg chg="add del mod">
          <ac:chgData name="王 欣捷" userId="b965477fa0aef5e6" providerId="LiveId" clId="{6B25E3A0-8D13-427B-91C6-98F6CF017510}" dt="2021-04-20T13:12:30.615" v="413" actId="21"/>
          <ac:grpSpMkLst>
            <pc:docMk/>
            <pc:sldMk cId="1241390852" sldId="1160"/>
            <ac:grpSpMk id="87" creationId="{90D8E497-6E30-41ED-9223-562E883CA463}"/>
          </ac:grpSpMkLst>
        </pc:grpChg>
        <pc:grpChg chg="add del mod">
          <ac:chgData name="王 欣捷" userId="b965477fa0aef5e6" providerId="LiveId" clId="{6B25E3A0-8D13-427B-91C6-98F6CF017510}" dt="2021-04-20T13:12:30.615" v="413" actId="21"/>
          <ac:grpSpMkLst>
            <pc:docMk/>
            <pc:sldMk cId="1241390852" sldId="1160"/>
            <ac:grpSpMk id="88" creationId="{9F5E5D1E-A0F9-4F83-9BD0-466CB8A8935F}"/>
          </ac:grpSpMkLst>
        </pc:grpChg>
        <pc:grpChg chg="add del mod">
          <ac:chgData name="王 欣捷" userId="b965477fa0aef5e6" providerId="LiveId" clId="{6B25E3A0-8D13-427B-91C6-98F6CF017510}" dt="2021-04-20T13:12:30.615" v="413" actId="21"/>
          <ac:grpSpMkLst>
            <pc:docMk/>
            <pc:sldMk cId="1241390852" sldId="1160"/>
            <ac:grpSpMk id="89" creationId="{0F1444BF-AEB1-4258-90BF-ED0EA2BB3ACD}"/>
          </ac:grpSpMkLst>
        </pc:grpChg>
        <pc:grpChg chg="add del mod">
          <ac:chgData name="王 欣捷" userId="b965477fa0aef5e6" providerId="LiveId" clId="{6B25E3A0-8D13-427B-91C6-98F6CF017510}" dt="2021-04-20T13:12:30.615" v="413" actId="21"/>
          <ac:grpSpMkLst>
            <pc:docMk/>
            <pc:sldMk cId="1241390852" sldId="1160"/>
            <ac:grpSpMk id="90" creationId="{8FCAA0C1-0E5C-4F3D-8174-A023C83A661C}"/>
          </ac:grpSpMkLst>
        </pc:grpChg>
        <pc:grpChg chg="add del mod">
          <ac:chgData name="王 欣捷" userId="b965477fa0aef5e6" providerId="LiveId" clId="{6B25E3A0-8D13-427B-91C6-98F6CF017510}" dt="2021-04-20T13:12:30.615" v="413" actId="21"/>
          <ac:grpSpMkLst>
            <pc:docMk/>
            <pc:sldMk cId="1241390852" sldId="1160"/>
            <ac:grpSpMk id="91" creationId="{F4588346-2510-412C-8A1F-B1973B6E2D4A}"/>
          </ac:grpSpMkLst>
        </pc:grpChg>
        <pc:grpChg chg="add del mod">
          <ac:chgData name="王 欣捷" userId="b965477fa0aef5e6" providerId="LiveId" clId="{6B25E3A0-8D13-427B-91C6-98F6CF017510}" dt="2021-04-20T13:12:30.615" v="413" actId="21"/>
          <ac:grpSpMkLst>
            <pc:docMk/>
            <pc:sldMk cId="1241390852" sldId="1160"/>
            <ac:grpSpMk id="92" creationId="{17498FCE-1D6A-4B37-AE37-FD05EEC8FB81}"/>
          </ac:grpSpMkLst>
        </pc:grpChg>
        <pc:grpChg chg="add del mod">
          <ac:chgData name="王 欣捷" userId="b965477fa0aef5e6" providerId="LiveId" clId="{6B25E3A0-8D13-427B-91C6-98F6CF017510}" dt="2021-04-20T13:12:30.615" v="413" actId="21"/>
          <ac:grpSpMkLst>
            <pc:docMk/>
            <pc:sldMk cId="1241390852" sldId="1160"/>
            <ac:grpSpMk id="93" creationId="{008A0D72-0DC6-47A3-8DBF-0463B420A6E0}"/>
          </ac:grpSpMkLst>
        </pc:grpChg>
        <pc:grpChg chg="add del mod">
          <ac:chgData name="王 欣捷" userId="b965477fa0aef5e6" providerId="LiveId" clId="{6B25E3A0-8D13-427B-91C6-98F6CF017510}" dt="2021-04-20T13:12:30.615" v="413" actId="21"/>
          <ac:grpSpMkLst>
            <pc:docMk/>
            <pc:sldMk cId="1241390852" sldId="1160"/>
            <ac:grpSpMk id="94" creationId="{B641BACB-1ACA-444A-8DC3-88B5FC06A554}"/>
          </ac:grpSpMkLst>
        </pc:grpChg>
        <pc:grpChg chg="add del mod">
          <ac:chgData name="王 欣捷" userId="b965477fa0aef5e6" providerId="LiveId" clId="{6B25E3A0-8D13-427B-91C6-98F6CF017510}" dt="2021-04-20T13:12:30.615" v="413" actId="21"/>
          <ac:grpSpMkLst>
            <pc:docMk/>
            <pc:sldMk cId="1241390852" sldId="1160"/>
            <ac:grpSpMk id="95" creationId="{DBC6B210-C9A5-4CB1-AF1C-8518BA115AE8}"/>
          </ac:grpSpMkLst>
        </pc:grpChg>
        <pc:graphicFrameChg chg="add del mod">
          <ac:chgData name="王 欣捷" userId="b965477fa0aef5e6" providerId="LiveId" clId="{6B25E3A0-8D13-427B-91C6-98F6CF017510}" dt="2021-04-20T13:11:24.845" v="394"/>
          <ac:graphicFrameMkLst>
            <pc:docMk/>
            <pc:sldMk cId="1241390852" sldId="1160"/>
            <ac:graphicFrameMk id="4" creationId="{D1662A7B-45BA-4B36-88D5-355C34D78D36}"/>
          </ac:graphicFrameMkLst>
        </pc:graphicFrameChg>
        <pc:picChg chg="del mod">
          <ac:chgData name="王 欣捷" userId="b965477fa0aef5e6" providerId="LiveId" clId="{6B25E3A0-8D13-427B-91C6-98F6CF017510}" dt="2021-04-20T13:11:34.290" v="395" actId="338"/>
          <ac:picMkLst>
            <pc:docMk/>
            <pc:sldMk cId="1241390852" sldId="1160"/>
            <ac:picMk id="5" creationId="{D069D2B6-938E-4DE6-99B4-F3584B1F6864}"/>
          </ac:picMkLst>
        </pc:picChg>
      </pc:sldChg>
      <pc:sldChg chg="addSp delSp modSp new del mod modClrScheme chgLayout">
        <pc:chgData name="王 欣捷" userId="b965477fa0aef5e6" providerId="LiveId" clId="{6B25E3A0-8D13-427B-91C6-98F6CF017510}" dt="2021-04-20T13:16:15.430" v="484" actId="47"/>
        <pc:sldMkLst>
          <pc:docMk/>
          <pc:sldMk cId="1640109929" sldId="1160"/>
        </pc:sldMkLst>
        <pc:spChg chg="del">
          <ac:chgData name="王 欣捷" userId="b965477fa0aef5e6" providerId="LiveId" clId="{6B25E3A0-8D13-427B-91C6-98F6CF017510}" dt="2021-04-20T13:15:10.962" v="448" actId="700"/>
          <ac:spMkLst>
            <pc:docMk/>
            <pc:sldMk cId="1640109929" sldId="1160"/>
            <ac:spMk id="2" creationId="{5F5A38B1-E9CC-4318-86B3-F2DD26EEDBDB}"/>
          </ac:spMkLst>
        </pc:spChg>
        <pc:spChg chg="del">
          <ac:chgData name="王 欣捷" userId="b965477fa0aef5e6" providerId="LiveId" clId="{6B25E3A0-8D13-427B-91C6-98F6CF017510}" dt="2021-04-20T13:15:10.962" v="448" actId="700"/>
          <ac:spMkLst>
            <pc:docMk/>
            <pc:sldMk cId="1640109929" sldId="1160"/>
            <ac:spMk id="3" creationId="{7F3A7BD8-542D-46F9-8084-392AB6269DD5}"/>
          </ac:spMkLst>
        </pc:spChg>
        <pc:spChg chg="add del mod ord">
          <ac:chgData name="王 欣捷" userId="b965477fa0aef5e6" providerId="LiveId" clId="{6B25E3A0-8D13-427B-91C6-98F6CF017510}" dt="2021-04-20T13:15:12.283" v="449" actId="700"/>
          <ac:spMkLst>
            <pc:docMk/>
            <pc:sldMk cId="1640109929" sldId="1160"/>
            <ac:spMk id="4" creationId="{FE7F0E8B-63AC-411E-931B-016600C39E78}"/>
          </ac:spMkLst>
        </pc:spChg>
        <pc:spChg chg="add del mod ord">
          <ac:chgData name="王 欣捷" userId="b965477fa0aef5e6" providerId="LiveId" clId="{6B25E3A0-8D13-427B-91C6-98F6CF017510}" dt="2021-04-20T13:15:12.283" v="449" actId="700"/>
          <ac:spMkLst>
            <pc:docMk/>
            <pc:sldMk cId="1640109929" sldId="1160"/>
            <ac:spMk id="5" creationId="{DD2D3A15-BCF3-4955-9A5B-E3E84D97A247}"/>
          </ac:spMkLst>
        </pc:spChg>
        <pc:spChg chg="mod topLvl">
          <ac:chgData name="王 欣捷" userId="b965477fa0aef5e6" providerId="LiveId" clId="{6B25E3A0-8D13-427B-91C6-98F6CF017510}" dt="2021-04-20T13:15:41.344" v="454" actId="1076"/>
          <ac:spMkLst>
            <pc:docMk/>
            <pc:sldMk cId="1640109929" sldId="1160"/>
            <ac:spMk id="8" creationId="{7BA47E14-3143-48C0-861C-84920DDFB1EE}"/>
          </ac:spMkLst>
        </pc:spChg>
        <pc:spChg chg="mod topLvl">
          <ac:chgData name="王 欣捷" userId="b965477fa0aef5e6" providerId="LiveId" clId="{6B25E3A0-8D13-427B-91C6-98F6CF017510}" dt="2021-04-20T13:15:41.344" v="454" actId="1076"/>
          <ac:spMkLst>
            <pc:docMk/>
            <pc:sldMk cId="1640109929" sldId="1160"/>
            <ac:spMk id="9" creationId="{C9B0A672-6C0D-426C-A5DA-BA751662FEFA}"/>
          </ac:spMkLst>
        </pc:spChg>
        <pc:spChg chg="mod topLvl">
          <ac:chgData name="王 欣捷" userId="b965477fa0aef5e6" providerId="LiveId" clId="{6B25E3A0-8D13-427B-91C6-98F6CF017510}" dt="2021-04-20T13:15:41.344" v="454" actId="1076"/>
          <ac:spMkLst>
            <pc:docMk/>
            <pc:sldMk cId="1640109929" sldId="1160"/>
            <ac:spMk id="10" creationId="{A347F7A2-1417-45C3-9F2A-1715C527EC8E}"/>
          </ac:spMkLst>
        </pc:spChg>
        <pc:spChg chg="mod topLvl">
          <ac:chgData name="王 欣捷" userId="b965477fa0aef5e6" providerId="LiveId" clId="{6B25E3A0-8D13-427B-91C6-98F6CF017510}" dt="2021-04-20T13:15:41.344" v="454" actId="1076"/>
          <ac:spMkLst>
            <pc:docMk/>
            <pc:sldMk cId="1640109929" sldId="1160"/>
            <ac:spMk id="11" creationId="{B9A8E8C1-EC80-4E90-8632-8758A5A4332D}"/>
          </ac:spMkLst>
        </pc:spChg>
        <pc:spChg chg="mod topLvl">
          <ac:chgData name="王 欣捷" userId="b965477fa0aef5e6" providerId="LiveId" clId="{6B25E3A0-8D13-427B-91C6-98F6CF017510}" dt="2021-04-20T13:15:41.344" v="454" actId="1076"/>
          <ac:spMkLst>
            <pc:docMk/>
            <pc:sldMk cId="1640109929" sldId="1160"/>
            <ac:spMk id="12" creationId="{7AF931D0-D456-4126-A140-452EC1A5CBFE}"/>
          </ac:spMkLst>
        </pc:spChg>
        <pc:spChg chg="mod topLvl">
          <ac:chgData name="王 欣捷" userId="b965477fa0aef5e6" providerId="LiveId" clId="{6B25E3A0-8D13-427B-91C6-98F6CF017510}" dt="2021-04-20T13:15:41.344" v="454" actId="1076"/>
          <ac:spMkLst>
            <pc:docMk/>
            <pc:sldMk cId="1640109929" sldId="1160"/>
            <ac:spMk id="13" creationId="{D0428F9A-3252-44CF-A661-766675A21868}"/>
          </ac:spMkLst>
        </pc:spChg>
        <pc:spChg chg="mod topLvl">
          <ac:chgData name="王 欣捷" userId="b965477fa0aef5e6" providerId="LiveId" clId="{6B25E3A0-8D13-427B-91C6-98F6CF017510}" dt="2021-04-20T13:15:41.344" v="454" actId="1076"/>
          <ac:spMkLst>
            <pc:docMk/>
            <pc:sldMk cId="1640109929" sldId="1160"/>
            <ac:spMk id="14" creationId="{909085BC-56D0-4F61-B215-6A715961CC2B}"/>
          </ac:spMkLst>
        </pc:spChg>
        <pc:spChg chg="mod topLvl">
          <ac:chgData name="王 欣捷" userId="b965477fa0aef5e6" providerId="LiveId" clId="{6B25E3A0-8D13-427B-91C6-98F6CF017510}" dt="2021-04-20T13:15:41.344" v="454" actId="1076"/>
          <ac:spMkLst>
            <pc:docMk/>
            <pc:sldMk cId="1640109929" sldId="1160"/>
            <ac:spMk id="15" creationId="{E6708EEC-199A-4F92-9520-3BC56C5FCEBA}"/>
          </ac:spMkLst>
        </pc:spChg>
        <pc:spChg chg="mod topLvl">
          <ac:chgData name="王 欣捷" userId="b965477fa0aef5e6" providerId="LiveId" clId="{6B25E3A0-8D13-427B-91C6-98F6CF017510}" dt="2021-04-20T13:15:41.344" v="454" actId="1076"/>
          <ac:spMkLst>
            <pc:docMk/>
            <pc:sldMk cId="1640109929" sldId="1160"/>
            <ac:spMk id="16" creationId="{AC9132B2-05A0-4A89-91D6-96BB8125178A}"/>
          </ac:spMkLst>
        </pc:spChg>
        <pc:spChg chg="mod topLvl">
          <ac:chgData name="王 欣捷" userId="b965477fa0aef5e6" providerId="LiveId" clId="{6B25E3A0-8D13-427B-91C6-98F6CF017510}" dt="2021-04-20T13:15:41.344" v="454" actId="1076"/>
          <ac:spMkLst>
            <pc:docMk/>
            <pc:sldMk cId="1640109929" sldId="1160"/>
            <ac:spMk id="17" creationId="{87A66A62-F6FE-44AF-A987-EE4E2518B97A}"/>
          </ac:spMkLst>
        </pc:spChg>
        <pc:spChg chg="mod topLvl">
          <ac:chgData name="王 欣捷" userId="b965477fa0aef5e6" providerId="LiveId" clId="{6B25E3A0-8D13-427B-91C6-98F6CF017510}" dt="2021-04-20T13:15:41.344" v="454" actId="1076"/>
          <ac:spMkLst>
            <pc:docMk/>
            <pc:sldMk cId="1640109929" sldId="1160"/>
            <ac:spMk id="18" creationId="{4AB6FCB1-3599-4030-8089-B28DB629D88B}"/>
          </ac:spMkLst>
        </pc:spChg>
        <pc:spChg chg="mod topLvl">
          <ac:chgData name="王 欣捷" userId="b965477fa0aef5e6" providerId="LiveId" clId="{6B25E3A0-8D13-427B-91C6-98F6CF017510}" dt="2021-04-20T13:15:41.344" v="454" actId="1076"/>
          <ac:spMkLst>
            <pc:docMk/>
            <pc:sldMk cId="1640109929" sldId="1160"/>
            <ac:spMk id="19" creationId="{4CF52AB2-6987-46EA-A2D8-AC6D6C06F43C}"/>
          </ac:spMkLst>
        </pc:spChg>
        <pc:spChg chg="mod topLvl">
          <ac:chgData name="王 欣捷" userId="b965477fa0aef5e6" providerId="LiveId" clId="{6B25E3A0-8D13-427B-91C6-98F6CF017510}" dt="2021-04-20T13:15:41.344" v="454" actId="1076"/>
          <ac:spMkLst>
            <pc:docMk/>
            <pc:sldMk cId="1640109929" sldId="1160"/>
            <ac:spMk id="20" creationId="{FF57C4B4-4442-405F-81D5-9FE9DADBDB27}"/>
          </ac:spMkLst>
        </pc:spChg>
        <pc:spChg chg="mod topLvl">
          <ac:chgData name="王 欣捷" userId="b965477fa0aef5e6" providerId="LiveId" clId="{6B25E3A0-8D13-427B-91C6-98F6CF017510}" dt="2021-04-20T13:15:41.344" v="454" actId="1076"/>
          <ac:spMkLst>
            <pc:docMk/>
            <pc:sldMk cId="1640109929" sldId="1160"/>
            <ac:spMk id="21" creationId="{A5705C94-429E-42D4-AADF-5B378DDC6314}"/>
          </ac:spMkLst>
        </pc:spChg>
        <pc:spChg chg="mod topLvl">
          <ac:chgData name="王 欣捷" userId="b965477fa0aef5e6" providerId="LiveId" clId="{6B25E3A0-8D13-427B-91C6-98F6CF017510}" dt="2021-04-20T13:15:41.344" v="454" actId="1076"/>
          <ac:spMkLst>
            <pc:docMk/>
            <pc:sldMk cId="1640109929" sldId="1160"/>
            <ac:spMk id="22" creationId="{C09E50AC-6873-4431-8278-A0BF59B22149}"/>
          </ac:spMkLst>
        </pc:spChg>
        <pc:spChg chg="mod topLvl">
          <ac:chgData name="王 欣捷" userId="b965477fa0aef5e6" providerId="LiveId" clId="{6B25E3A0-8D13-427B-91C6-98F6CF017510}" dt="2021-04-20T13:15:41.344" v="454" actId="1076"/>
          <ac:spMkLst>
            <pc:docMk/>
            <pc:sldMk cId="1640109929" sldId="1160"/>
            <ac:spMk id="23" creationId="{F3F2FA56-4F79-4529-801A-6615F924808F}"/>
          </ac:spMkLst>
        </pc:spChg>
        <pc:spChg chg="mod topLvl">
          <ac:chgData name="王 欣捷" userId="b965477fa0aef5e6" providerId="LiveId" clId="{6B25E3A0-8D13-427B-91C6-98F6CF017510}" dt="2021-04-20T13:15:41.344" v="454" actId="1076"/>
          <ac:spMkLst>
            <pc:docMk/>
            <pc:sldMk cId="1640109929" sldId="1160"/>
            <ac:spMk id="24" creationId="{7F3F657B-A1DD-487C-A6AC-620040B3CB99}"/>
          </ac:spMkLst>
        </pc:spChg>
        <pc:spChg chg="mod topLvl">
          <ac:chgData name="王 欣捷" userId="b965477fa0aef5e6" providerId="LiveId" clId="{6B25E3A0-8D13-427B-91C6-98F6CF017510}" dt="2021-04-20T13:15:43.579" v="455" actId="164"/>
          <ac:spMkLst>
            <pc:docMk/>
            <pc:sldMk cId="1640109929" sldId="1160"/>
            <ac:spMk id="25" creationId="{85BD94F6-E3BA-4606-BD16-F41BCDF071D4}"/>
          </ac:spMkLst>
        </pc:spChg>
        <pc:spChg chg="mod topLvl">
          <ac:chgData name="王 欣捷" userId="b965477fa0aef5e6" providerId="LiveId" clId="{6B25E3A0-8D13-427B-91C6-98F6CF017510}" dt="2021-04-20T13:15:43.579" v="455" actId="164"/>
          <ac:spMkLst>
            <pc:docMk/>
            <pc:sldMk cId="1640109929" sldId="1160"/>
            <ac:spMk id="26" creationId="{5E888DD5-59AF-40F6-A735-7A8B210BC736}"/>
          </ac:spMkLst>
        </pc:spChg>
        <pc:spChg chg="mod topLvl">
          <ac:chgData name="王 欣捷" userId="b965477fa0aef5e6" providerId="LiveId" clId="{6B25E3A0-8D13-427B-91C6-98F6CF017510}" dt="2021-04-20T13:15:43.579" v="455" actId="164"/>
          <ac:spMkLst>
            <pc:docMk/>
            <pc:sldMk cId="1640109929" sldId="1160"/>
            <ac:spMk id="27" creationId="{3661E5ED-EBF1-4E5B-B82A-9F0483D5BD02}"/>
          </ac:spMkLst>
        </pc:spChg>
        <pc:spChg chg="mod topLvl">
          <ac:chgData name="王 欣捷" userId="b965477fa0aef5e6" providerId="LiveId" clId="{6B25E3A0-8D13-427B-91C6-98F6CF017510}" dt="2021-04-20T13:15:43.579" v="455" actId="164"/>
          <ac:spMkLst>
            <pc:docMk/>
            <pc:sldMk cId="1640109929" sldId="1160"/>
            <ac:spMk id="28" creationId="{CEDF4B70-498F-461A-A3A9-0E87C2D1CEB3}"/>
          </ac:spMkLst>
        </pc:spChg>
        <pc:spChg chg="mod topLvl">
          <ac:chgData name="王 欣捷" userId="b965477fa0aef5e6" providerId="LiveId" clId="{6B25E3A0-8D13-427B-91C6-98F6CF017510}" dt="2021-04-20T13:15:43.579" v="455" actId="164"/>
          <ac:spMkLst>
            <pc:docMk/>
            <pc:sldMk cId="1640109929" sldId="1160"/>
            <ac:spMk id="29" creationId="{2D27DDF4-B019-4595-B2D5-27671EAB60C8}"/>
          </ac:spMkLst>
        </pc:spChg>
        <pc:spChg chg="mod topLvl">
          <ac:chgData name="王 欣捷" userId="b965477fa0aef5e6" providerId="LiveId" clId="{6B25E3A0-8D13-427B-91C6-98F6CF017510}" dt="2021-04-20T13:15:43.579" v="455" actId="164"/>
          <ac:spMkLst>
            <pc:docMk/>
            <pc:sldMk cId="1640109929" sldId="1160"/>
            <ac:spMk id="30" creationId="{543B5085-757E-427C-A5F2-42A9DDCD8EDE}"/>
          </ac:spMkLst>
        </pc:spChg>
        <pc:spChg chg="mod topLvl">
          <ac:chgData name="王 欣捷" userId="b965477fa0aef5e6" providerId="LiveId" clId="{6B25E3A0-8D13-427B-91C6-98F6CF017510}" dt="2021-04-20T13:15:43.579" v="455" actId="164"/>
          <ac:spMkLst>
            <pc:docMk/>
            <pc:sldMk cId="1640109929" sldId="1160"/>
            <ac:spMk id="31" creationId="{8EB47F33-DFC8-448B-87DE-363B2BBF9D91}"/>
          </ac:spMkLst>
        </pc:spChg>
        <pc:spChg chg="mod topLvl">
          <ac:chgData name="王 欣捷" userId="b965477fa0aef5e6" providerId="LiveId" clId="{6B25E3A0-8D13-427B-91C6-98F6CF017510}" dt="2021-04-20T13:15:46.973" v="456" actId="164"/>
          <ac:spMkLst>
            <pc:docMk/>
            <pc:sldMk cId="1640109929" sldId="1160"/>
            <ac:spMk id="32" creationId="{63BB4AF6-E4E6-4864-BBB9-8BC3CA9FDACF}"/>
          </ac:spMkLst>
        </pc:spChg>
        <pc:spChg chg="mod topLvl">
          <ac:chgData name="王 欣捷" userId="b965477fa0aef5e6" providerId="LiveId" clId="{6B25E3A0-8D13-427B-91C6-98F6CF017510}" dt="2021-04-20T13:15:46.973" v="456" actId="164"/>
          <ac:spMkLst>
            <pc:docMk/>
            <pc:sldMk cId="1640109929" sldId="1160"/>
            <ac:spMk id="33" creationId="{6269C98B-E6E8-4EB4-8B7D-F7551AE19C1F}"/>
          </ac:spMkLst>
        </pc:spChg>
        <pc:spChg chg="mod topLvl">
          <ac:chgData name="王 欣捷" userId="b965477fa0aef5e6" providerId="LiveId" clId="{6B25E3A0-8D13-427B-91C6-98F6CF017510}" dt="2021-04-20T13:15:46.973" v="456" actId="164"/>
          <ac:spMkLst>
            <pc:docMk/>
            <pc:sldMk cId="1640109929" sldId="1160"/>
            <ac:spMk id="34" creationId="{02AAD2DA-10DA-4140-B2FF-5C980CC1627C}"/>
          </ac:spMkLst>
        </pc:spChg>
        <pc:spChg chg="mod topLvl">
          <ac:chgData name="王 欣捷" userId="b965477fa0aef5e6" providerId="LiveId" clId="{6B25E3A0-8D13-427B-91C6-98F6CF017510}" dt="2021-04-20T13:15:46.973" v="456" actId="164"/>
          <ac:spMkLst>
            <pc:docMk/>
            <pc:sldMk cId="1640109929" sldId="1160"/>
            <ac:spMk id="35" creationId="{DD1F281B-7895-460D-ADAD-C91B3791694A}"/>
          </ac:spMkLst>
        </pc:spChg>
        <pc:spChg chg="mod topLvl">
          <ac:chgData name="王 欣捷" userId="b965477fa0aef5e6" providerId="LiveId" clId="{6B25E3A0-8D13-427B-91C6-98F6CF017510}" dt="2021-04-20T13:15:46.973" v="456" actId="164"/>
          <ac:spMkLst>
            <pc:docMk/>
            <pc:sldMk cId="1640109929" sldId="1160"/>
            <ac:spMk id="36" creationId="{AA591779-3F03-4B7C-B8E5-7F2320B9407C}"/>
          </ac:spMkLst>
        </pc:spChg>
        <pc:spChg chg="mod topLvl">
          <ac:chgData name="王 欣捷" userId="b965477fa0aef5e6" providerId="LiveId" clId="{6B25E3A0-8D13-427B-91C6-98F6CF017510}" dt="2021-04-20T13:15:46.973" v="456" actId="164"/>
          <ac:spMkLst>
            <pc:docMk/>
            <pc:sldMk cId="1640109929" sldId="1160"/>
            <ac:spMk id="37" creationId="{FE7E19EA-972A-402F-A7A9-17A06F5461DB}"/>
          </ac:spMkLst>
        </pc:spChg>
        <pc:spChg chg="mod topLvl">
          <ac:chgData name="王 欣捷" userId="b965477fa0aef5e6" providerId="LiveId" clId="{6B25E3A0-8D13-427B-91C6-98F6CF017510}" dt="2021-04-20T13:15:46.973" v="456" actId="164"/>
          <ac:spMkLst>
            <pc:docMk/>
            <pc:sldMk cId="1640109929" sldId="1160"/>
            <ac:spMk id="38" creationId="{9019F361-D141-43E2-A5ED-595BA8AE81F9}"/>
          </ac:spMkLst>
        </pc:spChg>
        <pc:spChg chg="mod topLvl">
          <ac:chgData name="王 欣捷" userId="b965477fa0aef5e6" providerId="LiveId" clId="{6B25E3A0-8D13-427B-91C6-98F6CF017510}" dt="2021-04-20T13:15:48.468" v="457" actId="164"/>
          <ac:spMkLst>
            <pc:docMk/>
            <pc:sldMk cId="1640109929" sldId="1160"/>
            <ac:spMk id="39" creationId="{65EB8A62-1A0D-4E50-A378-F320A7DB24A4}"/>
          </ac:spMkLst>
        </pc:spChg>
        <pc:spChg chg="mod topLvl">
          <ac:chgData name="王 欣捷" userId="b965477fa0aef5e6" providerId="LiveId" clId="{6B25E3A0-8D13-427B-91C6-98F6CF017510}" dt="2021-04-20T13:15:48.468" v="457" actId="164"/>
          <ac:spMkLst>
            <pc:docMk/>
            <pc:sldMk cId="1640109929" sldId="1160"/>
            <ac:spMk id="40" creationId="{688D894E-542E-4F7D-A86B-B8BD7BB82846}"/>
          </ac:spMkLst>
        </pc:spChg>
        <pc:spChg chg="mod topLvl">
          <ac:chgData name="王 欣捷" userId="b965477fa0aef5e6" providerId="LiveId" clId="{6B25E3A0-8D13-427B-91C6-98F6CF017510}" dt="2021-04-20T13:15:48.468" v="457" actId="164"/>
          <ac:spMkLst>
            <pc:docMk/>
            <pc:sldMk cId="1640109929" sldId="1160"/>
            <ac:spMk id="41" creationId="{787F9991-98C2-4DAA-9A37-06E427B892C0}"/>
          </ac:spMkLst>
        </pc:spChg>
        <pc:spChg chg="mod topLvl">
          <ac:chgData name="王 欣捷" userId="b965477fa0aef5e6" providerId="LiveId" clId="{6B25E3A0-8D13-427B-91C6-98F6CF017510}" dt="2021-04-20T13:15:48.468" v="457" actId="164"/>
          <ac:spMkLst>
            <pc:docMk/>
            <pc:sldMk cId="1640109929" sldId="1160"/>
            <ac:spMk id="42" creationId="{1562DF2B-8867-410F-B511-7607DE3663E6}"/>
          </ac:spMkLst>
        </pc:spChg>
        <pc:spChg chg="mod topLvl">
          <ac:chgData name="王 欣捷" userId="b965477fa0aef5e6" providerId="LiveId" clId="{6B25E3A0-8D13-427B-91C6-98F6CF017510}" dt="2021-04-20T13:15:48.468" v="457" actId="164"/>
          <ac:spMkLst>
            <pc:docMk/>
            <pc:sldMk cId="1640109929" sldId="1160"/>
            <ac:spMk id="43" creationId="{96759300-1165-4CAB-ACE4-10F95E80ACB5}"/>
          </ac:spMkLst>
        </pc:spChg>
        <pc:spChg chg="mod topLvl">
          <ac:chgData name="王 欣捷" userId="b965477fa0aef5e6" providerId="LiveId" clId="{6B25E3A0-8D13-427B-91C6-98F6CF017510}" dt="2021-04-20T13:15:48.468" v="457" actId="164"/>
          <ac:spMkLst>
            <pc:docMk/>
            <pc:sldMk cId="1640109929" sldId="1160"/>
            <ac:spMk id="44" creationId="{2BB4273D-6ECB-4558-A251-3B5BEA94FA35}"/>
          </ac:spMkLst>
        </pc:spChg>
        <pc:spChg chg="mod topLvl">
          <ac:chgData name="王 欣捷" userId="b965477fa0aef5e6" providerId="LiveId" clId="{6B25E3A0-8D13-427B-91C6-98F6CF017510}" dt="2021-04-20T13:15:48.468" v="457" actId="164"/>
          <ac:spMkLst>
            <pc:docMk/>
            <pc:sldMk cId="1640109929" sldId="1160"/>
            <ac:spMk id="45" creationId="{6A933D38-6965-434A-92B9-AFE885694CCB}"/>
          </ac:spMkLst>
        </pc:spChg>
        <pc:spChg chg="mod topLvl">
          <ac:chgData name="王 欣捷" userId="b965477fa0aef5e6" providerId="LiveId" clId="{6B25E3A0-8D13-427B-91C6-98F6CF017510}" dt="2021-04-20T13:15:48.468" v="457" actId="164"/>
          <ac:spMkLst>
            <pc:docMk/>
            <pc:sldMk cId="1640109929" sldId="1160"/>
            <ac:spMk id="46" creationId="{D4A120FA-D32B-4484-9EA4-8E59C9831586}"/>
          </ac:spMkLst>
        </pc:spChg>
        <pc:spChg chg="mod topLvl">
          <ac:chgData name="王 欣捷" userId="b965477fa0aef5e6" providerId="LiveId" clId="{6B25E3A0-8D13-427B-91C6-98F6CF017510}" dt="2021-04-20T13:15:48.468" v="457" actId="164"/>
          <ac:spMkLst>
            <pc:docMk/>
            <pc:sldMk cId="1640109929" sldId="1160"/>
            <ac:spMk id="47" creationId="{472046FA-1B13-49E4-97EC-2A736E3A542D}"/>
          </ac:spMkLst>
        </pc:spChg>
        <pc:spChg chg="mod topLvl">
          <ac:chgData name="王 欣捷" userId="b965477fa0aef5e6" providerId="LiveId" clId="{6B25E3A0-8D13-427B-91C6-98F6CF017510}" dt="2021-04-20T13:15:50.161" v="458" actId="164"/>
          <ac:spMkLst>
            <pc:docMk/>
            <pc:sldMk cId="1640109929" sldId="1160"/>
            <ac:spMk id="48" creationId="{5E516FBC-E4E0-43F8-9178-CBA1A4F88BB0}"/>
          </ac:spMkLst>
        </pc:spChg>
        <pc:spChg chg="mod topLvl">
          <ac:chgData name="王 欣捷" userId="b965477fa0aef5e6" providerId="LiveId" clId="{6B25E3A0-8D13-427B-91C6-98F6CF017510}" dt="2021-04-20T13:15:50.161" v="458" actId="164"/>
          <ac:spMkLst>
            <pc:docMk/>
            <pc:sldMk cId="1640109929" sldId="1160"/>
            <ac:spMk id="49" creationId="{50B4E5E2-8719-4D63-9638-4D4E0A5EC20C}"/>
          </ac:spMkLst>
        </pc:spChg>
        <pc:spChg chg="mod topLvl">
          <ac:chgData name="王 欣捷" userId="b965477fa0aef5e6" providerId="LiveId" clId="{6B25E3A0-8D13-427B-91C6-98F6CF017510}" dt="2021-04-20T13:15:50.161" v="458" actId="164"/>
          <ac:spMkLst>
            <pc:docMk/>
            <pc:sldMk cId="1640109929" sldId="1160"/>
            <ac:spMk id="50" creationId="{8B7AD12D-8343-473A-8085-1B5A029ED94C}"/>
          </ac:spMkLst>
        </pc:spChg>
        <pc:spChg chg="mod topLvl">
          <ac:chgData name="王 欣捷" userId="b965477fa0aef5e6" providerId="LiveId" clId="{6B25E3A0-8D13-427B-91C6-98F6CF017510}" dt="2021-04-20T13:15:50.161" v="458" actId="164"/>
          <ac:spMkLst>
            <pc:docMk/>
            <pc:sldMk cId="1640109929" sldId="1160"/>
            <ac:spMk id="51" creationId="{97A6D99B-7EAD-4CD2-B05E-59C8B36BEDB3}"/>
          </ac:spMkLst>
        </pc:spChg>
        <pc:spChg chg="mod topLvl">
          <ac:chgData name="王 欣捷" userId="b965477fa0aef5e6" providerId="LiveId" clId="{6B25E3A0-8D13-427B-91C6-98F6CF017510}" dt="2021-04-20T13:15:50.161" v="458" actId="164"/>
          <ac:spMkLst>
            <pc:docMk/>
            <pc:sldMk cId="1640109929" sldId="1160"/>
            <ac:spMk id="52" creationId="{0B1D903C-0734-4AE9-8B6A-392DF50C5E1D}"/>
          </ac:spMkLst>
        </pc:spChg>
        <pc:spChg chg="mod topLvl">
          <ac:chgData name="王 欣捷" userId="b965477fa0aef5e6" providerId="LiveId" clId="{6B25E3A0-8D13-427B-91C6-98F6CF017510}" dt="2021-04-20T13:15:50.161" v="458" actId="164"/>
          <ac:spMkLst>
            <pc:docMk/>
            <pc:sldMk cId="1640109929" sldId="1160"/>
            <ac:spMk id="53" creationId="{9C72EBE3-2EB2-433E-AF76-0367CF1A8BFB}"/>
          </ac:spMkLst>
        </pc:spChg>
        <pc:spChg chg="mod topLvl">
          <ac:chgData name="王 欣捷" userId="b965477fa0aef5e6" providerId="LiveId" clId="{6B25E3A0-8D13-427B-91C6-98F6CF017510}" dt="2021-04-20T13:15:50.161" v="458" actId="164"/>
          <ac:spMkLst>
            <pc:docMk/>
            <pc:sldMk cId="1640109929" sldId="1160"/>
            <ac:spMk id="54" creationId="{3FF28543-49A4-478B-A32B-FBF55E923576}"/>
          </ac:spMkLst>
        </pc:spChg>
        <pc:spChg chg="mod topLvl">
          <ac:chgData name="王 欣捷" userId="b965477fa0aef5e6" providerId="LiveId" clId="{6B25E3A0-8D13-427B-91C6-98F6CF017510}" dt="2021-04-20T13:15:50.161" v="458" actId="164"/>
          <ac:spMkLst>
            <pc:docMk/>
            <pc:sldMk cId="1640109929" sldId="1160"/>
            <ac:spMk id="55" creationId="{CC3953F8-BD23-458F-809A-8204100563A8}"/>
          </ac:spMkLst>
        </pc:spChg>
        <pc:spChg chg="mod topLvl">
          <ac:chgData name="王 欣捷" userId="b965477fa0aef5e6" providerId="LiveId" clId="{6B25E3A0-8D13-427B-91C6-98F6CF017510}" dt="2021-04-20T13:15:50.161" v="458" actId="164"/>
          <ac:spMkLst>
            <pc:docMk/>
            <pc:sldMk cId="1640109929" sldId="1160"/>
            <ac:spMk id="56" creationId="{77E2FC36-2C29-4DAC-B55D-3E92CA3DCAB1}"/>
          </ac:spMkLst>
        </pc:spChg>
        <pc:spChg chg="mod topLvl">
          <ac:chgData name="王 欣捷" userId="b965477fa0aef5e6" providerId="LiveId" clId="{6B25E3A0-8D13-427B-91C6-98F6CF017510}" dt="2021-04-20T13:15:51.525" v="459" actId="164"/>
          <ac:spMkLst>
            <pc:docMk/>
            <pc:sldMk cId="1640109929" sldId="1160"/>
            <ac:spMk id="57" creationId="{99D0574A-5501-4394-B30A-F7CFE57F398B}"/>
          </ac:spMkLst>
        </pc:spChg>
        <pc:spChg chg="mod topLvl">
          <ac:chgData name="王 欣捷" userId="b965477fa0aef5e6" providerId="LiveId" clId="{6B25E3A0-8D13-427B-91C6-98F6CF017510}" dt="2021-04-20T13:15:51.525" v="459" actId="164"/>
          <ac:spMkLst>
            <pc:docMk/>
            <pc:sldMk cId="1640109929" sldId="1160"/>
            <ac:spMk id="58" creationId="{DEA43612-0435-445C-9736-325F8DA3D560}"/>
          </ac:spMkLst>
        </pc:spChg>
        <pc:spChg chg="mod topLvl">
          <ac:chgData name="王 欣捷" userId="b965477fa0aef5e6" providerId="LiveId" clId="{6B25E3A0-8D13-427B-91C6-98F6CF017510}" dt="2021-04-20T13:15:51.525" v="459" actId="164"/>
          <ac:spMkLst>
            <pc:docMk/>
            <pc:sldMk cId="1640109929" sldId="1160"/>
            <ac:spMk id="59" creationId="{332C8096-06A6-47F5-B429-8D34A428DA44}"/>
          </ac:spMkLst>
        </pc:spChg>
        <pc:spChg chg="mod topLvl">
          <ac:chgData name="王 欣捷" userId="b965477fa0aef5e6" providerId="LiveId" clId="{6B25E3A0-8D13-427B-91C6-98F6CF017510}" dt="2021-04-20T13:15:51.525" v="459" actId="164"/>
          <ac:spMkLst>
            <pc:docMk/>
            <pc:sldMk cId="1640109929" sldId="1160"/>
            <ac:spMk id="60" creationId="{DF489B13-E05A-4F76-99D3-8F84B3FC6717}"/>
          </ac:spMkLst>
        </pc:spChg>
        <pc:spChg chg="mod topLvl">
          <ac:chgData name="王 欣捷" userId="b965477fa0aef5e6" providerId="LiveId" clId="{6B25E3A0-8D13-427B-91C6-98F6CF017510}" dt="2021-04-20T13:15:51.525" v="459" actId="164"/>
          <ac:spMkLst>
            <pc:docMk/>
            <pc:sldMk cId="1640109929" sldId="1160"/>
            <ac:spMk id="61" creationId="{4A749D18-4A49-46CE-A1B8-E0B58CE710A9}"/>
          </ac:spMkLst>
        </pc:spChg>
        <pc:spChg chg="mod topLvl">
          <ac:chgData name="王 欣捷" userId="b965477fa0aef5e6" providerId="LiveId" clId="{6B25E3A0-8D13-427B-91C6-98F6CF017510}" dt="2021-04-20T13:15:51.525" v="459" actId="164"/>
          <ac:spMkLst>
            <pc:docMk/>
            <pc:sldMk cId="1640109929" sldId="1160"/>
            <ac:spMk id="62" creationId="{066FC43A-5DE3-4E0B-9F8C-0671326D09B2}"/>
          </ac:spMkLst>
        </pc:spChg>
        <pc:grpChg chg="mod">
          <ac:chgData name="王 欣捷" userId="b965477fa0aef5e6" providerId="LiveId" clId="{6B25E3A0-8D13-427B-91C6-98F6CF017510}" dt="2021-04-20T13:15:18.488" v="450" actId="338"/>
          <ac:grpSpMkLst>
            <pc:docMk/>
            <pc:sldMk cId="1640109929" sldId="1160"/>
            <ac:grpSpMk id="1" creationId="{00000000-0000-0000-0000-000000000000}"/>
          </ac:grpSpMkLst>
        </pc:grpChg>
        <pc:grpChg chg="del mod">
          <ac:chgData name="王 欣捷" userId="b965477fa0aef5e6" providerId="LiveId" clId="{6B25E3A0-8D13-427B-91C6-98F6CF017510}" dt="2021-04-20T13:15:20.413" v="451" actId="165"/>
          <ac:grpSpMkLst>
            <pc:docMk/>
            <pc:sldMk cId="1640109929" sldId="1160"/>
            <ac:grpSpMk id="7" creationId="{9EB48B85-D647-453C-BC8D-5D2445DCC5ED}"/>
          </ac:grpSpMkLst>
        </pc:grpChg>
        <pc:grpChg chg="add del mod">
          <ac:chgData name="王 欣捷" userId="b965477fa0aef5e6" providerId="LiveId" clId="{6B25E3A0-8D13-427B-91C6-98F6CF017510}" dt="2021-04-20T13:15:53.799" v="460" actId="21"/>
          <ac:grpSpMkLst>
            <pc:docMk/>
            <pc:sldMk cId="1640109929" sldId="1160"/>
            <ac:grpSpMk id="63" creationId="{DE09C850-00F0-40DD-AC62-7049EE920EC9}"/>
          </ac:grpSpMkLst>
        </pc:grpChg>
        <pc:grpChg chg="add del mod">
          <ac:chgData name="王 欣捷" userId="b965477fa0aef5e6" providerId="LiveId" clId="{6B25E3A0-8D13-427B-91C6-98F6CF017510}" dt="2021-04-20T13:15:53.799" v="460" actId="21"/>
          <ac:grpSpMkLst>
            <pc:docMk/>
            <pc:sldMk cId="1640109929" sldId="1160"/>
            <ac:grpSpMk id="64" creationId="{F5D6A683-D9BC-41DC-83FE-1D6184AD2FEF}"/>
          </ac:grpSpMkLst>
        </pc:grpChg>
        <pc:grpChg chg="add del mod">
          <ac:chgData name="王 欣捷" userId="b965477fa0aef5e6" providerId="LiveId" clId="{6B25E3A0-8D13-427B-91C6-98F6CF017510}" dt="2021-04-20T13:15:53.799" v="460" actId="21"/>
          <ac:grpSpMkLst>
            <pc:docMk/>
            <pc:sldMk cId="1640109929" sldId="1160"/>
            <ac:grpSpMk id="65" creationId="{75D9C078-3589-4B52-9E86-A1C1188F5C2C}"/>
          </ac:grpSpMkLst>
        </pc:grpChg>
        <pc:grpChg chg="add del mod">
          <ac:chgData name="王 欣捷" userId="b965477fa0aef5e6" providerId="LiveId" clId="{6B25E3A0-8D13-427B-91C6-98F6CF017510}" dt="2021-04-20T13:15:53.799" v="460" actId="21"/>
          <ac:grpSpMkLst>
            <pc:docMk/>
            <pc:sldMk cId="1640109929" sldId="1160"/>
            <ac:grpSpMk id="66" creationId="{CA75D316-BCDF-4D2C-B3DB-9ECB373940BC}"/>
          </ac:grpSpMkLst>
        </pc:grpChg>
        <pc:grpChg chg="add del mod">
          <ac:chgData name="王 欣捷" userId="b965477fa0aef5e6" providerId="LiveId" clId="{6B25E3A0-8D13-427B-91C6-98F6CF017510}" dt="2021-04-20T13:15:53.799" v="460" actId="21"/>
          <ac:grpSpMkLst>
            <pc:docMk/>
            <pc:sldMk cId="1640109929" sldId="1160"/>
            <ac:grpSpMk id="67" creationId="{11769DE4-08BE-4233-9876-F9F456F7CB40}"/>
          </ac:grpSpMkLst>
        </pc:grpChg>
        <pc:grpChg chg="add del mod">
          <ac:chgData name="王 欣捷" userId="b965477fa0aef5e6" providerId="LiveId" clId="{6B25E3A0-8D13-427B-91C6-98F6CF017510}" dt="2021-04-20T13:15:53.799" v="460" actId="21"/>
          <ac:grpSpMkLst>
            <pc:docMk/>
            <pc:sldMk cId="1640109929" sldId="1160"/>
            <ac:grpSpMk id="68" creationId="{60675601-2FE7-49FB-B863-7DBB606B44D5}"/>
          </ac:grpSpMkLst>
        </pc:grpChg>
        <pc:picChg chg="del mod">
          <ac:chgData name="王 欣捷" userId="b965477fa0aef5e6" providerId="LiveId" clId="{6B25E3A0-8D13-427B-91C6-98F6CF017510}" dt="2021-04-20T13:15:18.488" v="450" actId="338"/>
          <ac:picMkLst>
            <pc:docMk/>
            <pc:sldMk cId="1640109929" sldId="1160"/>
            <ac:picMk id="6" creationId="{853A3FB1-44D7-4878-8152-A09010E47A1F}"/>
          </ac:picMkLst>
        </pc:picChg>
      </pc:sldChg>
      <pc:sldChg chg="addSp delSp modSp new mod modClrScheme chgLayout">
        <pc:chgData name="王 欣捷" userId="b965477fa0aef5e6" providerId="LiveId" clId="{6B25E3A0-8D13-427B-91C6-98F6CF017510}" dt="2021-04-20T13:50:15.390" v="923" actId="207"/>
        <pc:sldMkLst>
          <pc:docMk/>
          <pc:sldMk cId="3618475896" sldId="1160"/>
        </pc:sldMkLst>
        <pc:spChg chg="del mod ord">
          <ac:chgData name="王 欣捷" userId="b965477fa0aef5e6" providerId="LiveId" clId="{6B25E3A0-8D13-427B-91C6-98F6CF017510}" dt="2021-04-20T13:30:54.746" v="581" actId="700"/>
          <ac:spMkLst>
            <pc:docMk/>
            <pc:sldMk cId="3618475896" sldId="1160"/>
            <ac:spMk id="2" creationId="{DE0A6DB1-3384-4520-AA48-5094D3DE7291}"/>
          </ac:spMkLst>
        </pc:spChg>
        <pc:spChg chg="del">
          <ac:chgData name="王 欣捷" userId="b965477fa0aef5e6" providerId="LiveId" clId="{6B25E3A0-8D13-427B-91C6-98F6CF017510}" dt="2021-04-20T13:30:54.746" v="581" actId="700"/>
          <ac:spMkLst>
            <pc:docMk/>
            <pc:sldMk cId="3618475896" sldId="1160"/>
            <ac:spMk id="3" creationId="{DB402691-335D-453D-A312-A56E06C43F0B}"/>
          </ac:spMkLst>
        </pc:spChg>
        <pc:spChg chg="add mod ord">
          <ac:chgData name="王 欣捷" userId="b965477fa0aef5e6" providerId="LiveId" clId="{6B25E3A0-8D13-427B-91C6-98F6CF017510}" dt="2021-04-20T13:31:06.348" v="584" actId="700"/>
          <ac:spMkLst>
            <pc:docMk/>
            <pc:sldMk cId="3618475896" sldId="1160"/>
            <ac:spMk id="4" creationId="{30D10347-CB13-4B04-8DD8-D37D83DF2C2D}"/>
          </ac:spMkLst>
        </pc:spChg>
        <pc:spChg chg="add mod ord">
          <ac:chgData name="王 欣捷" userId="b965477fa0aef5e6" providerId="LiveId" clId="{6B25E3A0-8D13-427B-91C6-98F6CF017510}" dt="2021-04-20T13:42:34.741" v="830" actId="1076"/>
          <ac:spMkLst>
            <pc:docMk/>
            <pc:sldMk cId="3618475896" sldId="1160"/>
            <ac:spMk id="5" creationId="{8B8675DA-9B21-4D44-B0BB-889B47A13F24}"/>
          </ac:spMkLst>
        </pc:spChg>
        <pc:spChg chg="add mod">
          <ac:chgData name="王 欣捷" userId="b965477fa0aef5e6" providerId="LiveId" clId="{6B25E3A0-8D13-427B-91C6-98F6CF017510}" dt="2021-04-20T13:50:15.390" v="923" actId="207"/>
          <ac:spMkLst>
            <pc:docMk/>
            <pc:sldMk cId="3618475896" sldId="1160"/>
            <ac:spMk id="6" creationId="{8C0A194A-FE45-43A7-A056-59B50109DE7B}"/>
          </ac:spMkLst>
        </pc:spChg>
        <pc:spChg chg="add mod">
          <ac:chgData name="王 欣捷" userId="b965477fa0aef5e6" providerId="LiveId" clId="{6B25E3A0-8D13-427B-91C6-98F6CF017510}" dt="2021-04-20T13:50:15.390" v="923" actId="207"/>
          <ac:spMkLst>
            <pc:docMk/>
            <pc:sldMk cId="3618475896" sldId="1160"/>
            <ac:spMk id="7" creationId="{43FAFECB-C844-4CB0-97F3-0B7C4C304FAD}"/>
          </ac:spMkLst>
        </pc:spChg>
        <pc:spChg chg="add mod">
          <ac:chgData name="王 欣捷" userId="b965477fa0aef5e6" providerId="LiveId" clId="{6B25E3A0-8D13-427B-91C6-98F6CF017510}" dt="2021-04-20T13:50:15.390" v="923" actId="207"/>
          <ac:spMkLst>
            <pc:docMk/>
            <pc:sldMk cId="3618475896" sldId="1160"/>
            <ac:spMk id="8" creationId="{DA57C6C0-FD63-4D6C-B67B-E9E3E329195D}"/>
          </ac:spMkLst>
        </pc:spChg>
        <pc:spChg chg="add mod">
          <ac:chgData name="王 欣捷" userId="b965477fa0aef5e6" providerId="LiveId" clId="{6B25E3A0-8D13-427B-91C6-98F6CF017510}" dt="2021-04-20T13:50:15.390" v="923" actId="207"/>
          <ac:spMkLst>
            <pc:docMk/>
            <pc:sldMk cId="3618475896" sldId="1160"/>
            <ac:spMk id="9" creationId="{E82CBD8C-9337-430B-A433-CAC9D181EE55}"/>
          </ac:spMkLst>
        </pc:spChg>
        <pc:spChg chg="add mod">
          <ac:chgData name="王 欣捷" userId="b965477fa0aef5e6" providerId="LiveId" clId="{6B25E3A0-8D13-427B-91C6-98F6CF017510}" dt="2021-04-20T13:50:15.390" v="923" actId="207"/>
          <ac:spMkLst>
            <pc:docMk/>
            <pc:sldMk cId="3618475896" sldId="1160"/>
            <ac:spMk id="10" creationId="{98CED294-57E3-4BDA-ADF7-8AEC28A311D8}"/>
          </ac:spMkLst>
        </pc:spChg>
        <pc:spChg chg="add mod">
          <ac:chgData name="王 欣捷" userId="b965477fa0aef5e6" providerId="LiveId" clId="{6B25E3A0-8D13-427B-91C6-98F6CF017510}" dt="2021-04-20T13:50:15.390" v="923" actId="207"/>
          <ac:spMkLst>
            <pc:docMk/>
            <pc:sldMk cId="3618475896" sldId="1160"/>
            <ac:spMk id="11" creationId="{0E83CC08-AA82-4E14-8AB4-A22DE7008ACB}"/>
          </ac:spMkLst>
        </pc:spChg>
        <pc:spChg chg="add mod">
          <ac:chgData name="王 欣捷" userId="b965477fa0aef5e6" providerId="LiveId" clId="{6B25E3A0-8D13-427B-91C6-98F6CF017510}" dt="2021-04-20T13:50:15.390" v="923" actId="207"/>
          <ac:spMkLst>
            <pc:docMk/>
            <pc:sldMk cId="3618475896" sldId="1160"/>
            <ac:spMk id="12" creationId="{4287D078-374E-4ADA-9FC0-CFAA5D71067F}"/>
          </ac:spMkLst>
        </pc:spChg>
        <pc:spChg chg="add mod">
          <ac:chgData name="王 欣捷" userId="b965477fa0aef5e6" providerId="LiveId" clId="{6B25E3A0-8D13-427B-91C6-98F6CF017510}" dt="2021-04-20T13:50:15.390" v="923" actId="207"/>
          <ac:spMkLst>
            <pc:docMk/>
            <pc:sldMk cId="3618475896" sldId="1160"/>
            <ac:spMk id="13" creationId="{D524F843-209A-4920-BD4D-B296228FF1CC}"/>
          </ac:spMkLst>
        </pc:spChg>
        <pc:spChg chg="add mod">
          <ac:chgData name="王 欣捷" userId="b965477fa0aef5e6" providerId="LiveId" clId="{6B25E3A0-8D13-427B-91C6-98F6CF017510}" dt="2021-04-20T13:50:15.390" v="923" actId="207"/>
          <ac:spMkLst>
            <pc:docMk/>
            <pc:sldMk cId="3618475896" sldId="1160"/>
            <ac:spMk id="14" creationId="{62B457C2-FBE4-4E73-A0CC-399F04A2333F}"/>
          </ac:spMkLst>
        </pc:spChg>
        <pc:spChg chg="add mod">
          <ac:chgData name="王 欣捷" userId="b965477fa0aef5e6" providerId="LiveId" clId="{6B25E3A0-8D13-427B-91C6-98F6CF017510}" dt="2021-04-20T13:50:15.390" v="923" actId="207"/>
          <ac:spMkLst>
            <pc:docMk/>
            <pc:sldMk cId="3618475896" sldId="1160"/>
            <ac:spMk id="15" creationId="{B05F56D3-A425-4F51-BFBF-FF8C4A157E90}"/>
          </ac:spMkLst>
        </pc:spChg>
      </pc:sldChg>
      <pc:sldChg chg="modSp add mod">
        <pc:chgData name="王 欣捷" userId="b965477fa0aef5e6" providerId="LiveId" clId="{6B25E3A0-8D13-427B-91C6-98F6CF017510}" dt="2021-04-20T14:01:41.766" v="1174" actId="207"/>
        <pc:sldMkLst>
          <pc:docMk/>
          <pc:sldMk cId="2042943240" sldId="1161"/>
        </pc:sldMkLst>
        <pc:spChg chg="mod">
          <ac:chgData name="王 欣捷" userId="b965477fa0aef5e6" providerId="LiveId" clId="{6B25E3A0-8D13-427B-91C6-98F6CF017510}" dt="2021-04-20T14:01:41.766" v="1174" actId="207"/>
          <ac:spMkLst>
            <pc:docMk/>
            <pc:sldMk cId="2042943240" sldId="1161"/>
            <ac:spMk id="6" creationId="{8C0A194A-FE45-43A7-A056-59B50109DE7B}"/>
          </ac:spMkLst>
        </pc:spChg>
        <pc:spChg chg="mod">
          <ac:chgData name="王 欣捷" userId="b965477fa0aef5e6" providerId="LiveId" clId="{6B25E3A0-8D13-427B-91C6-98F6CF017510}" dt="2021-04-20T13:50:23.250" v="924" actId="207"/>
          <ac:spMkLst>
            <pc:docMk/>
            <pc:sldMk cId="2042943240" sldId="1161"/>
            <ac:spMk id="7" creationId="{43FAFECB-C844-4CB0-97F3-0B7C4C304FAD}"/>
          </ac:spMkLst>
        </pc:spChg>
        <pc:spChg chg="mod">
          <ac:chgData name="王 欣捷" userId="b965477fa0aef5e6" providerId="LiveId" clId="{6B25E3A0-8D13-427B-91C6-98F6CF017510}" dt="2021-04-20T14:01:41.766" v="1174" actId="207"/>
          <ac:spMkLst>
            <pc:docMk/>
            <pc:sldMk cId="2042943240" sldId="1161"/>
            <ac:spMk id="8" creationId="{DA57C6C0-FD63-4D6C-B67B-E9E3E329195D}"/>
          </ac:spMkLst>
        </pc:spChg>
        <pc:spChg chg="mod">
          <ac:chgData name="王 欣捷" userId="b965477fa0aef5e6" providerId="LiveId" clId="{6B25E3A0-8D13-427B-91C6-98F6CF017510}" dt="2021-04-20T14:01:41.766" v="1174" actId="207"/>
          <ac:spMkLst>
            <pc:docMk/>
            <pc:sldMk cId="2042943240" sldId="1161"/>
            <ac:spMk id="9" creationId="{E82CBD8C-9337-430B-A433-CAC9D181EE55}"/>
          </ac:spMkLst>
        </pc:spChg>
        <pc:spChg chg="mod">
          <ac:chgData name="王 欣捷" userId="b965477fa0aef5e6" providerId="LiveId" clId="{6B25E3A0-8D13-427B-91C6-98F6CF017510}" dt="2021-04-20T13:50:23.250" v="924" actId="207"/>
          <ac:spMkLst>
            <pc:docMk/>
            <pc:sldMk cId="2042943240" sldId="1161"/>
            <ac:spMk id="10" creationId="{98CED294-57E3-4BDA-ADF7-8AEC28A311D8}"/>
          </ac:spMkLst>
        </pc:spChg>
        <pc:spChg chg="mod">
          <ac:chgData name="王 欣捷" userId="b965477fa0aef5e6" providerId="LiveId" clId="{6B25E3A0-8D13-427B-91C6-98F6CF017510}" dt="2021-04-20T14:01:41.766" v="1174" actId="207"/>
          <ac:spMkLst>
            <pc:docMk/>
            <pc:sldMk cId="2042943240" sldId="1161"/>
            <ac:spMk id="11" creationId="{0E83CC08-AA82-4E14-8AB4-A22DE7008ACB}"/>
          </ac:spMkLst>
        </pc:spChg>
        <pc:spChg chg="mod">
          <ac:chgData name="王 欣捷" userId="b965477fa0aef5e6" providerId="LiveId" clId="{6B25E3A0-8D13-427B-91C6-98F6CF017510}" dt="2021-04-20T13:50:23.250" v="924" actId="207"/>
          <ac:spMkLst>
            <pc:docMk/>
            <pc:sldMk cId="2042943240" sldId="1161"/>
            <ac:spMk id="12" creationId="{4287D078-374E-4ADA-9FC0-CFAA5D71067F}"/>
          </ac:spMkLst>
        </pc:spChg>
        <pc:spChg chg="mod">
          <ac:chgData name="王 欣捷" userId="b965477fa0aef5e6" providerId="LiveId" clId="{6B25E3A0-8D13-427B-91C6-98F6CF017510}" dt="2021-04-20T13:50:23.250" v="924" actId="207"/>
          <ac:spMkLst>
            <pc:docMk/>
            <pc:sldMk cId="2042943240" sldId="1161"/>
            <ac:spMk id="13" creationId="{D524F843-209A-4920-BD4D-B296228FF1CC}"/>
          </ac:spMkLst>
        </pc:spChg>
        <pc:spChg chg="mod">
          <ac:chgData name="王 欣捷" userId="b965477fa0aef5e6" providerId="LiveId" clId="{6B25E3A0-8D13-427B-91C6-98F6CF017510}" dt="2021-04-20T13:50:23.250" v="924" actId="207"/>
          <ac:spMkLst>
            <pc:docMk/>
            <pc:sldMk cId="2042943240" sldId="1161"/>
            <ac:spMk id="14" creationId="{62B457C2-FBE4-4E73-A0CC-399F04A2333F}"/>
          </ac:spMkLst>
        </pc:spChg>
        <pc:spChg chg="mod">
          <ac:chgData name="王 欣捷" userId="b965477fa0aef5e6" providerId="LiveId" clId="{6B25E3A0-8D13-427B-91C6-98F6CF017510}" dt="2021-04-20T13:50:23.250" v="924" actId="207"/>
          <ac:spMkLst>
            <pc:docMk/>
            <pc:sldMk cId="2042943240" sldId="1161"/>
            <ac:spMk id="15" creationId="{B05F56D3-A425-4F51-BFBF-FF8C4A157E90}"/>
          </ac:spMkLst>
        </pc:spChg>
      </pc:sldChg>
      <pc:sldChg chg="addSp delSp modSp add mod chgLayout">
        <pc:chgData name="王 欣捷" userId="b965477fa0aef5e6" providerId="LiveId" clId="{6B25E3A0-8D13-427B-91C6-98F6CF017510}" dt="2021-04-20T14:10:21.546" v="1320"/>
        <pc:sldMkLst>
          <pc:docMk/>
          <pc:sldMk cId="3272006686" sldId="1162"/>
        </pc:sldMkLst>
        <pc:spChg chg="mod">
          <ac:chgData name="王 欣捷" userId="b965477fa0aef5e6" providerId="LiveId" clId="{6B25E3A0-8D13-427B-91C6-98F6CF017510}" dt="2021-04-20T14:02:57.118" v="1192" actId="108"/>
          <ac:spMkLst>
            <pc:docMk/>
            <pc:sldMk cId="3272006686" sldId="1162"/>
            <ac:spMk id="38" creationId="{2B9F4046-28A3-483A-A418-339D934F468C}"/>
          </ac:spMkLst>
        </pc:spChg>
        <pc:spChg chg="mod">
          <ac:chgData name="王 欣捷" userId="b965477fa0aef5e6" providerId="LiveId" clId="{6B25E3A0-8D13-427B-91C6-98F6CF017510}" dt="2021-04-20T13:52:17.432" v="950" actId="20577"/>
          <ac:spMkLst>
            <pc:docMk/>
            <pc:sldMk cId="3272006686" sldId="1162"/>
            <ac:spMk id="39" creationId="{814F3998-30B5-42E0-8FFE-0C430CA2EFB0}"/>
          </ac:spMkLst>
        </pc:spChg>
        <pc:spChg chg="mod">
          <ac:chgData name="王 欣捷" userId="b965477fa0aef5e6" providerId="LiveId" clId="{6B25E3A0-8D13-427B-91C6-98F6CF017510}" dt="2021-04-20T14:02:54.551" v="1191" actId="108"/>
          <ac:spMkLst>
            <pc:docMk/>
            <pc:sldMk cId="3272006686" sldId="1162"/>
            <ac:spMk id="41" creationId="{8B37B2C7-A4E9-4591-A33A-FF261DCF1510}"/>
          </ac:spMkLst>
        </pc:spChg>
        <pc:spChg chg="mod">
          <ac:chgData name="王 欣捷" userId="b965477fa0aef5e6" providerId="LiveId" clId="{6B25E3A0-8D13-427B-91C6-98F6CF017510}" dt="2021-04-20T13:53:11.346" v="964"/>
          <ac:spMkLst>
            <pc:docMk/>
            <pc:sldMk cId="3272006686" sldId="1162"/>
            <ac:spMk id="42" creationId="{E76F7241-C71D-4AA9-8D7D-8E18E551257E}"/>
          </ac:spMkLst>
        </pc:spChg>
        <pc:spChg chg="mod">
          <ac:chgData name="王 欣捷" userId="b965477fa0aef5e6" providerId="LiveId" clId="{6B25E3A0-8D13-427B-91C6-98F6CF017510}" dt="2021-04-20T14:02:51.078" v="1190" actId="108"/>
          <ac:spMkLst>
            <pc:docMk/>
            <pc:sldMk cId="3272006686" sldId="1162"/>
            <ac:spMk id="44" creationId="{ECE44928-AF86-4410-9F2B-160878A43944}"/>
          </ac:spMkLst>
        </pc:spChg>
        <pc:spChg chg="mod">
          <ac:chgData name="王 欣捷" userId="b965477fa0aef5e6" providerId="LiveId" clId="{6B25E3A0-8D13-427B-91C6-98F6CF017510}" dt="2021-04-20T13:53:36.036" v="971"/>
          <ac:spMkLst>
            <pc:docMk/>
            <pc:sldMk cId="3272006686" sldId="1162"/>
            <ac:spMk id="45" creationId="{568B3DA6-B941-4D74-B9B5-DE8802BC74BD}"/>
          </ac:spMkLst>
        </pc:spChg>
        <pc:spChg chg="mod">
          <ac:chgData name="王 欣捷" userId="b965477fa0aef5e6" providerId="LiveId" clId="{6B25E3A0-8D13-427B-91C6-98F6CF017510}" dt="2021-04-20T14:02:48.973" v="1189" actId="108"/>
          <ac:spMkLst>
            <pc:docMk/>
            <pc:sldMk cId="3272006686" sldId="1162"/>
            <ac:spMk id="47" creationId="{AD9269AA-B566-40D7-93C7-692CEDA114DD}"/>
          </ac:spMkLst>
        </pc:spChg>
        <pc:spChg chg="mod">
          <ac:chgData name="王 欣捷" userId="b965477fa0aef5e6" providerId="LiveId" clId="{6B25E3A0-8D13-427B-91C6-98F6CF017510}" dt="2021-04-20T13:53:36.036" v="971"/>
          <ac:spMkLst>
            <pc:docMk/>
            <pc:sldMk cId="3272006686" sldId="1162"/>
            <ac:spMk id="48" creationId="{E3FB57F8-17D9-4DE6-92A6-7AAEFD0B0FFB}"/>
          </ac:spMkLst>
        </pc:spChg>
        <pc:spChg chg="mod">
          <ac:chgData name="王 欣捷" userId="b965477fa0aef5e6" providerId="LiveId" clId="{6B25E3A0-8D13-427B-91C6-98F6CF017510}" dt="2021-04-20T14:02:46.804" v="1188" actId="108"/>
          <ac:spMkLst>
            <pc:docMk/>
            <pc:sldMk cId="3272006686" sldId="1162"/>
            <ac:spMk id="50" creationId="{3D646818-57D1-4B50-8184-1311095C77AF}"/>
          </ac:spMkLst>
        </pc:spChg>
        <pc:spChg chg="mod">
          <ac:chgData name="王 欣捷" userId="b965477fa0aef5e6" providerId="LiveId" clId="{6B25E3A0-8D13-427B-91C6-98F6CF017510}" dt="2021-04-20T13:53:45.006" v="973"/>
          <ac:spMkLst>
            <pc:docMk/>
            <pc:sldMk cId="3272006686" sldId="1162"/>
            <ac:spMk id="51" creationId="{B501EF4B-A82F-4EE2-8A9F-556EA85F931D}"/>
          </ac:spMkLst>
        </pc:spChg>
        <pc:spChg chg="mod">
          <ac:chgData name="王 欣捷" userId="b965477fa0aef5e6" providerId="LiveId" clId="{6B25E3A0-8D13-427B-91C6-98F6CF017510}" dt="2021-04-20T14:02:44.466" v="1187" actId="108"/>
          <ac:spMkLst>
            <pc:docMk/>
            <pc:sldMk cId="3272006686" sldId="1162"/>
            <ac:spMk id="53" creationId="{5D56F690-7B1E-4A68-82B2-88DCDF985D70}"/>
          </ac:spMkLst>
        </pc:spChg>
        <pc:spChg chg="mod">
          <ac:chgData name="王 欣捷" userId="b965477fa0aef5e6" providerId="LiveId" clId="{6B25E3A0-8D13-427B-91C6-98F6CF017510}" dt="2021-04-20T13:53:45.006" v="973"/>
          <ac:spMkLst>
            <pc:docMk/>
            <pc:sldMk cId="3272006686" sldId="1162"/>
            <ac:spMk id="54" creationId="{D1623BE1-249A-43B9-8E45-B70DBB6C3741}"/>
          </ac:spMkLst>
        </pc:spChg>
        <pc:spChg chg="mod">
          <ac:chgData name="王 欣捷" userId="b965477fa0aef5e6" providerId="LiveId" clId="{6B25E3A0-8D13-427B-91C6-98F6CF017510}" dt="2021-04-20T14:02:40.742" v="1186" actId="108"/>
          <ac:spMkLst>
            <pc:docMk/>
            <pc:sldMk cId="3272006686" sldId="1162"/>
            <ac:spMk id="56" creationId="{CC7B33AC-8473-402C-BDFE-C6D4EC98FB84}"/>
          </ac:spMkLst>
        </pc:spChg>
        <pc:spChg chg="mod">
          <ac:chgData name="王 欣捷" userId="b965477fa0aef5e6" providerId="LiveId" clId="{6B25E3A0-8D13-427B-91C6-98F6CF017510}" dt="2021-04-20T14:02:38.019" v="1185" actId="108"/>
          <ac:spMkLst>
            <pc:docMk/>
            <pc:sldMk cId="3272006686" sldId="1162"/>
            <ac:spMk id="57" creationId="{5A6457EF-9E61-4052-8BD2-AF0F6083ACAF}"/>
          </ac:spMkLst>
        </pc:spChg>
        <pc:spChg chg="mod">
          <ac:chgData name="王 欣捷" userId="b965477fa0aef5e6" providerId="LiveId" clId="{6B25E3A0-8D13-427B-91C6-98F6CF017510}" dt="2021-04-20T14:02:29.681" v="1179" actId="108"/>
          <ac:spMkLst>
            <pc:docMk/>
            <pc:sldMk cId="3272006686" sldId="1162"/>
            <ac:spMk id="59" creationId="{08C6631D-9015-482B-AB23-AF8CE46FF286}"/>
          </ac:spMkLst>
        </pc:spChg>
        <pc:spChg chg="mod">
          <ac:chgData name="王 欣捷" userId="b965477fa0aef5e6" providerId="LiveId" clId="{6B25E3A0-8D13-427B-91C6-98F6CF017510}" dt="2021-04-20T13:53:45.006" v="973"/>
          <ac:spMkLst>
            <pc:docMk/>
            <pc:sldMk cId="3272006686" sldId="1162"/>
            <ac:spMk id="60" creationId="{364AF797-BCD2-4DBD-9F66-F3FBB1C8F249}"/>
          </ac:spMkLst>
        </pc:spChg>
        <pc:spChg chg="mod">
          <ac:chgData name="王 欣捷" userId="b965477fa0aef5e6" providerId="LiveId" clId="{6B25E3A0-8D13-427B-91C6-98F6CF017510}" dt="2021-04-20T14:02:27.597" v="1178" actId="108"/>
          <ac:spMkLst>
            <pc:docMk/>
            <pc:sldMk cId="3272006686" sldId="1162"/>
            <ac:spMk id="62" creationId="{05E23247-22B9-4CB3-9763-1E4085E5B5F5}"/>
          </ac:spMkLst>
        </pc:spChg>
        <pc:spChg chg="mod">
          <ac:chgData name="王 欣捷" userId="b965477fa0aef5e6" providerId="LiveId" clId="{6B25E3A0-8D13-427B-91C6-98F6CF017510}" dt="2021-04-20T13:54:20.988" v="1017"/>
          <ac:spMkLst>
            <pc:docMk/>
            <pc:sldMk cId="3272006686" sldId="1162"/>
            <ac:spMk id="63" creationId="{6AAFA6E9-AB52-4FF4-A6EA-9E516866D321}"/>
          </ac:spMkLst>
        </pc:spChg>
        <pc:spChg chg="mod">
          <ac:chgData name="王 欣捷" userId="b965477fa0aef5e6" providerId="LiveId" clId="{6B25E3A0-8D13-427B-91C6-98F6CF017510}" dt="2021-04-20T14:02:24.734" v="1177" actId="108"/>
          <ac:spMkLst>
            <pc:docMk/>
            <pc:sldMk cId="3272006686" sldId="1162"/>
            <ac:spMk id="65" creationId="{466089FD-1875-4827-9FE9-6D8AAC862654}"/>
          </ac:spMkLst>
        </pc:spChg>
        <pc:spChg chg="mod">
          <ac:chgData name="王 欣捷" userId="b965477fa0aef5e6" providerId="LiveId" clId="{6B25E3A0-8D13-427B-91C6-98F6CF017510}" dt="2021-04-20T13:54:20.988" v="1017"/>
          <ac:spMkLst>
            <pc:docMk/>
            <pc:sldMk cId="3272006686" sldId="1162"/>
            <ac:spMk id="66" creationId="{1C6E2429-62C5-4F21-885D-3C9AF35E8CDB}"/>
          </ac:spMkLst>
        </pc:spChg>
        <pc:spChg chg="mod">
          <ac:chgData name="王 欣捷" userId="b965477fa0aef5e6" providerId="LiveId" clId="{6B25E3A0-8D13-427B-91C6-98F6CF017510}" dt="2021-04-20T14:02:11.808" v="1176" actId="207"/>
          <ac:spMkLst>
            <pc:docMk/>
            <pc:sldMk cId="3272006686" sldId="1162"/>
            <ac:spMk id="68" creationId="{81B3DF3E-BF74-4640-8FD0-3AF39CE4BCFF}"/>
          </ac:spMkLst>
        </pc:spChg>
        <pc:spChg chg="mod">
          <ac:chgData name="王 欣捷" userId="b965477fa0aef5e6" providerId="LiveId" clId="{6B25E3A0-8D13-427B-91C6-98F6CF017510}" dt="2021-04-20T13:54:20.988" v="1017"/>
          <ac:spMkLst>
            <pc:docMk/>
            <pc:sldMk cId="3272006686" sldId="1162"/>
            <ac:spMk id="69" creationId="{66B0A8B5-A666-4821-9F40-85E79E5C1160}"/>
          </ac:spMkLst>
        </pc:spChg>
        <pc:spChg chg="mod">
          <ac:chgData name="王 欣捷" userId="b965477fa0aef5e6" providerId="LiveId" clId="{6B25E3A0-8D13-427B-91C6-98F6CF017510}" dt="2021-04-20T14:03:02.141" v="1193" actId="108"/>
          <ac:spMkLst>
            <pc:docMk/>
            <pc:sldMk cId="3272006686" sldId="1162"/>
            <ac:spMk id="71" creationId="{2258FEB1-C254-420F-AABA-E093E021B3E7}"/>
          </ac:spMkLst>
        </pc:spChg>
        <pc:spChg chg="mod">
          <ac:chgData name="王 欣捷" userId="b965477fa0aef5e6" providerId="LiveId" clId="{6B25E3A0-8D13-427B-91C6-98F6CF017510}" dt="2021-04-20T13:54:20.988" v="1017"/>
          <ac:spMkLst>
            <pc:docMk/>
            <pc:sldMk cId="3272006686" sldId="1162"/>
            <ac:spMk id="72" creationId="{AF0C8832-5C45-4FB3-948A-A873142DCB37}"/>
          </ac:spMkLst>
        </pc:spChg>
        <pc:spChg chg="mod ord">
          <ac:chgData name="王 欣捷" userId="b965477fa0aef5e6" providerId="LiveId" clId="{6B25E3A0-8D13-427B-91C6-98F6CF017510}" dt="2021-04-20T13:58:53.842" v="1129" actId="700"/>
          <ac:spMkLst>
            <pc:docMk/>
            <pc:sldMk cId="3272006686" sldId="1162"/>
            <ac:spMk id="44034" creationId="{2F764B2D-AAD3-4E52-A4DE-87FB3D35D58E}"/>
          </ac:spMkLst>
        </pc:spChg>
        <pc:spChg chg="mod ord">
          <ac:chgData name="王 欣捷" userId="b965477fa0aef5e6" providerId="LiveId" clId="{6B25E3A0-8D13-427B-91C6-98F6CF017510}" dt="2021-04-20T13:59:00.644" v="1130"/>
          <ac:spMkLst>
            <pc:docMk/>
            <pc:sldMk cId="3272006686" sldId="1162"/>
            <ac:spMk id="44035" creationId="{5D1D868F-8DD2-453C-A53C-A9E8EF698509}"/>
          </ac:spMkLst>
        </pc:spChg>
        <pc:grpChg chg="del">
          <ac:chgData name="王 欣捷" userId="b965477fa0aef5e6" providerId="LiveId" clId="{6B25E3A0-8D13-427B-91C6-98F6CF017510}" dt="2021-04-20T13:54:48.161" v="1019" actId="478"/>
          <ac:grpSpMkLst>
            <pc:docMk/>
            <pc:sldMk cId="3272006686" sldId="1162"/>
            <ac:grpSpMk id="11" creationId="{02C0B712-15B4-4AE4-B152-3902F38B3FEC}"/>
          </ac:grpSpMkLst>
        </pc:grpChg>
        <pc:grpChg chg="del">
          <ac:chgData name="王 欣捷" userId="b965477fa0aef5e6" providerId="LiveId" clId="{6B25E3A0-8D13-427B-91C6-98F6CF017510}" dt="2021-04-20T13:54:48.161" v="1019" actId="478"/>
          <ac:grpSpMkLst>
            <pc:docMk/>
            <pc:sldMk cId="3272006686" sldId="1162"/>
            <ac:grpSpMk id="16" creationId="{4E4115BC-DABB-46C4-A1CF-F8410C1465BD}"/>
          </ac:grpSpMkLst>
        </pc:grpChg>
        <pc:grpChg chg="del">
          <ac:chgData name="王 欣捷" userId="b965477fa0aef5e6" providerId="LiveId" clId="{6B25E3A0-8D13-427B-91C6-98F6CF017510}" dt="2021-04-20T13:54:48.161" v="1019" actId="478"/>
          <ac:grpSpMkLst>
            <pc:docMk/>
            <pc:sldMk cId="3272006686" sldId="1162"/>
            <ac:grpSpMk id="19" creationId="{3F4B44F9-127A-4F25-81C7-D3572C375A3C}"/>
          </ac:grpSpMkLst>
        </pc:grpChg>
        <pc:grpChg chg="del">
          <ac:chgData name="王 欣捷" userId="b965477fa0aef5e6" providerId="LiveId" clId="{6B25E3A0-8D13-427B-91C6-98F6CF017510}" dt="2021-04-20T13:54:48.161" v="1019" actId="478"/>
          <ac:grpSpMkLst>
            <pc:docMk/>
            <pc:sldMk cId="3272006686" sldId="1162"/>
            <ac:grpSpMk id="22" creationId="{69F55667-9F22-4C84-96B6-664503EFAE53}"/>
          </ac:grpSpMkLst>
        </pc:grpChg>
        <pc:grpChg chg="del">
          <ac:chgData name="王 欣捷" userId="b965477fa0aef5e6" providerId="LiveId" clId="{6B25E3A0-8D13-427B-91C6-98F6CF017510}" dt="2021-04-20T13:54:48.161" v="1019" actId="478"/>
          <ac:grpSpMkLst>
            <pc:docMk/>
            <pc:sldMk cId="3272006686" sldId="1162"/>
            <ac:grpSpMk id="25" creationId="{173E6166-5837-4BCF-ACBA-FB600D1A14E4}"/>
          </ac:grpSpMkLst>
        </pc:grpChg>
        <pc:grpChg chg="del">
          <ac:chgData name="王 欣捷" userId="b965477fa0aef5e6" providerId="LiveId" clId="{6B25E3A0-8D13-427B-91C6-98F6CF017510}" dt="2021-04-20T13:54:48.161" v="1019" actId="478"/>
          <ac:grpSpMkLst>
            <pc:docMk/>
            <pc:sldMk cId="3272006686" sldId="1162"/>
            <ac:grpSpMk id="28" creationId="{665B71ED-C5C7-4C81-9A0C-396F95AE1517}"/>
          </ac:grpSpMkLst>
        </pc:grpChg>
        <pc:grpChg chg="del">
          <ac:chgData name="王 欣捷" userId="b965477fa0aef5e6" providerId="LiveId" clId="{6B25E3A0-8D13-427B-91C6-98F6CF017510}" dt="2021-04-20T13:54:48.161" v="1019" actId="478"/>
          <ac:grpSpMkLst>
            <pc:docMk/>
            <pc:sldMk cId="3272006686" sldId="1162"/>
            <ac:grpSpMk id="31" creationId="{54A68B26-51CD-423D-80F0-360506345D8D}"/>
          </ac:grpSpMkLst>
        </pc:grpChg>
        <pc:grpChg chg="del">
          <ac:chgData name="王 欣捷" userId="b965477fa0aef5e6" providerId="LiveId" clId="{6B25E3A0-8D13-427B-91C6-98F6CF017510}" dt="2021-04-20T13:54:48.161" v="1019" actId="478"/>
          <ac:grpSpMkLst>
            <pc:docMk/>
            <pc:sldMk cId="3272006686" sldId="1162"/>
            <ac:grpSpMk id="34" creationId="{C23310F7-AAAF-4ECB-8B01-EC19945991A0}"/>
          </ac:grpSpMkLst>
        </pc:grpChg>
        <pc:grpChg chg="add mod">
          <ac:chgData name="王 欣捷" userId="b965477fa0aef5e6" providerId="LiveId" clId="{6B25E3A0-8D13-427B-91C6-98F6CF017510}" dt="2021-04-20T13:59:04.604" v="1145" actId="1035"/>
          <ac:grpSpMkLst>
            <pc:docMk/>
            <pc:sldMk cId="3272006686" sldId="1162"/>
            <ac:grpSpMk id="37" creationId="{E232A05F-35E9-4B86-8F01-41CA588AF014}"/>
          </ac:grpSpMkLst>
        </pc:grpChg>
        <pc:grpChg chg="add mod">
          <ac:chgData name="王 欣捷" userId="b965477fa0aef5e6" providerId="LiveId" clId="{6B25E3A0-8D13-427B-91C6-98F6CF017510}" dt="2021-04-20T13:59:04.604" v="1145" actId="1035"/>
          <ac:grpSpMkLst>
            <pc:docMk/>
            <pc:sldMk cId="3272006686" sldId="1162"/>
            <ac:grpSpMk id="40" creationId="{32117D2B-A7C0-4FE2-8439-CC9179C3EF0E}"/>
          </ac:grpSpMkLst>
        </pc:grpChg>
        <pc:grpChg chg="add mod">
          <ac:chgData name="王 欣捷" userId="b965477fa0aef5e6" providerId="LiveId" clId="{6B25E3A0-8D13-427B-91C6-98F6CF017510}" dt="2021-04-20T13:59:04.604" v="1145" actId="1035"/>
          <ac:grpSpMkLst>
            <pc:docMk/>
            <pc:sldMk cId="3272006686" sldId="1162"/>
            <ac:grpSpMk id="43" creationId="{7E40C44B-9BAF-467F-948C-01831923BFAF}"/>
          </ac:grpSpMkLst>
        </pc:grpChg>
        <pc:grpChg chg="add mod">
          <ac:chgData name="王 欣捷" userId="b965477fa0aef5e6" providerId="LiveId" clId="{6B25E3A0-8D13-427B-91C6-98F6CF017510}" dt="2021-04-20T13:59:04.604" v="1145" actId="1035"/>
          <ac:grpSpMkLst>
            <pc:docMk/>
            <pc:sldMk cId="3272006686" sldId="1162"/>
            <ac:grpSpMk id="46" creationId="{82DD4A26-E10B-45F8-954A-D1BDEFDA713A}"/>
          </ac:grpSpMkLst>
        </pc:grpChg>
        <pc:grpChg chg="add mod">
          <ac:chgData name="王 欣捷" userId="b965477fa0aef5e6" providerId="LiveId" clId="{6B25E3A0-8D13-427B-91C6-98F6CF017510}" dt="2021-04-20T13:59:04.604" v="1145" actId="1035"/>
          <ac:grpSpMkLst>
            <pc:docMk/>
            <pc:sldMk cId="3272006686" sldId="1162"/>
            <ac:grpSpMk id="49" creationId="{216209EA-2F00-411B-BFB7-28DE0609EF57}"/>
          </ac:grpSpMkLst>
        </pc:grpChg>
        <pc:grpChg chg="add mod">
          <ac:chgData name="王 欣捷" userId="b965477fa0aef5e6" providerId="LiveId" clId="{6B25E3A0-8D13-427B-91C6-98F6CF017510}" dt="2021-04-20T13:59:04.604" v="1145" actId="1035"/>
          <ac:grpSpMkLst>
            <pc:docMk/>
            <pc:sldMk cId="3272006686" sldId="1162"/>
            <ac:grpSpMk id="52" creationId="{D15D4C85-6150-4AE1-AE38-482388DB41A6}"/>
          </ac:grpSpMkLst>
        </pc:grpChg>
        <pc:grpChg chg="add mod">
          <ac:chgData name="王 欣捷" userId="b965477fa0aef5e6" providerId="LiveId" clId="{6B25E3A0-8D13-427B-91C6-98F6CF017510}" dt="2021-04-20T13:59:04.604" v="1145" actId="1035"/>
          <ac:grpSpMkLst>
            <pc:docMk/>
            <pc:sldMk cId="3272006686" sldId="1162"/>
            <ac:grpSpMk id="55" creationId="{28187C55-AB44-4FAF-A9BD-025F828857AF}"/>
          </ac:grpSpMkLst>
        </pc:grpChg>
        <pc:grpChg chg="add mod">
          <ac:chgData name="王 欣捷" userId="b965477fa0aef5e6" providerId="LiveId" clId="{6B25E3A0-8D13-427B-91C6-98F6CF017510}" dt="2021-04-20T13:59:04.604" v="1145" actId="1035"/>
          <ac:grpSpMkLst>
            <pc:docMk/>
            <pc:sldMk cId="3272006686" sldId="1162"/>
            <ac:grpSpMk id="58" creationId="{C142F7B5-05BB-429C-96A8-FCF5385249C5}"/>
          </ac:grpSpMkLst>
        </pc:grpChg>
        <pc:grpChg chg="add mod">
          <ac:chgData name="王 欣捷" userId="b965477fa0aef5e6" providerId="LiveId" clId="{6B25E3A0-8D13-427B-91C6-98F6CF017510}" dt="2021-04-20T13:59:04.604" v="1145" actId="1035"/>
          <ac:grpSpMkLst>
            <pc:docMk/>
            <pc:sldMk cId="3272006686" sldId="1162"/>
            <ac:grpSpMk id="61" creationId="{B1D2E3F8-59D2-4A8E-96DB-1AE6A91F1037}"/>
          </ac:grpSpMkLst>
        </pc:grpChg>
        <pc:grpChg chg="add mod">
          <ac:chgData name="王 欣捷" userId="b965477fa0aef5e6" providerId="LiveId" clId="{6B25E3A0-8D13-427B-91C6-98F6CF017510}" dt="2021-04-20T13:59:04.604" v="1145" actId="1035"/>
          <ac:grpSpMkLst>
            <pc:docMk/>
            <pc:sldMk cId="3272006686" sldId="1162"/>
            <ac:grpSpMk id="64" creationId="{705DA6B0-1170-475E-8054-4AFACF912733}"/>
          </ac:grpSpMkLst>
        </pc:grpChg>
        <pc:grpChg chg="add mod">
          <ac:chgData name="王 欣捷" userId="b965477fa0aef5e6" providerId="LiveId" clId="{6B25E3A0-8D13-427B-91C6-98F6CF017510}" dt="2021-04-20T13:59:04.604" v="1145" actId="1035"/>
          <ac:grpSpMkLst>
            <pc:docMk/>
            <pc:sldMk cId="3272006686" sldId="1162"/>
            <ac:grpSpMk id="67" creationId="{9918594F-7989-4876-9A89-ACC735EF71B6}"/>
          </ac:grpSpMkLst>
        </pc:grpChg>
        <pc:grpChg chg="add mod">
          <ac:chgData name="王 欣捷" userId="b965477fa0aef5e6" providerId="LiveId" clId="{6B25E3A0-8D13-427B-91C6-98F6CF017510}" dt="2021-04-20T13:59:04.604" v="1145" actId="1035"/>
          <ac:grpSpMkLst>
            <pc:docMk/>
            <pc:sldMk cId="3272006686" sldId="1162"/>
            <ac:grpSpMk id="70" creationId="{1AB95211-F910-4CA5-9C15-34BBDF7F8AF6}"/>
          </ac:grpSpMkLst>
        </pc:grpChg>
        <pc:graphicFrameChg chg="add del mod modGraphic">
          <ac:chgData name="王 欣捷" userId="b965477fa0aef5e6" providerId="LiveId" clId="{6B25E3A0-8D13-427B-91C6-98F6CF017510}" dt="2021-04-20T14:10:21.546" v="1320"/>
          <ac:graphicFrameMkLst>
            <pc:docMk/>
            <pc:sldMk cId="3272006686" sldId="1162"/>
            <ac:graphicFrameMk id="7" creationId="{135E5BFB-71B3-42B0-9930-200A49BF224F}"/>
          </ac:graphicFrameMkLst>
        </pc:graphicFrameChg>
      </pc:sldChg>
      <pc:sldChg chg="modSp add mod">
        <pc:chgData name="王 欣捷" userId="b965477fa0aef5e6" providerId="LiveId" clId="{6B25E3A0-8D13-427B-91C6-98F6CF017510}" dt="2021-04-20T13:57:35.694" v="1077" actId="207"/>
        <pc:sldMkLst>
          <pc:docMk/>
          <pc:sldMk cId="2547034749" sldId="1163"/>
        </pc:sldMkLst>
        <pc:spChg chg="mod">
          <ac:chgData name="王 欣捷" userId="b965477fa0aef5e6" providerId="LiveId" clId="{6B25E3A0-8D13-427B-91C6-98F6CF017510}" dt="2021-04-20T13:57:35.694" v="1077" actId="207"/>
          <ac:spMkLst>
            <pc:docMk/>
            <pc:sldMk cId="2547034749" sldId="1163"/>
            <ac:spMk id="6" creationId="{8C0A194A-FE45-43A7-A056-59B50109DE7B}"/>
          </ac:spMkLst>
        </pc:spChg>
        <pc:spChg chg="mod">
          <ac:chgData name="王 欣捷" userId="b965477fa0aef5e6" providerId="LiveId" clId="{6B25E3A0-8D13-427B-91C6-98F6CF017510}" dt="2021-04-20T13:57:35.694" v="1077" actId="207"/>
          <ac:spMkLst>
            <pc:docMk/>
            <pc:sldMk cId="2547034749" sldId="1163"/>
            <ac:spMk id="7" creationId="{43FAFECB-C844-4CB0-97F3-0B7C4C304FAD}"/>
          </ac:spMkLst>
        </pc:spChg>
        <pc:spChg chg="mod">
          <ac:chgData name="王 欣捷" userId="b965477fa0aef5e6" providerId="LiveId" clId="{6B25E3A0-8D13-427B-91C6-98F6CF017510}" dt="2021-04-20T13:57:35.694" v="1077" actId="207"/>
          <ac:spMkLst>
            <pc:docMk/>
            <pc:sldMk cId="2547034749" sldId="1163"/>
            <ac:spMk id="8" creationId="{DA57C6C0-FD63-4D6C-B67B-E9E3E329195D}"/>
          </ac:spMkLst>
        </pc:spChg>
        <pc:spChg chg="mod">
          <ac:chgData name="王 欣捷" userId="b965477fa0aef5e6" providerId="LiveId" clId="{6B25E3A0-8D13-427B-91C6-98F6CF017510}" dt="2021-04-20T13:57:35.694" v="1077" actId="207"/>
          <ac:spMkLst>
            <pc:docMk/>
            <pc:sldMk cId="2547034749" sldId="1163"/>
            <ac:spMk id="9" creationId="{E82CBD8C-9337-430B-A433-CAC9D181EE55}"/>
          </ac:spMkLst>
        </pc:spChg>
        <pc:spChg chg="mod">
          <ac:chgData name="王 欣捷" userId="b965477fa0aef5e6" providerId="LiveId" clId="{6B25E3A0-8D13-427B-91C6-98F6CF017510}" dt="2021-04-20T13:57:35.694" v="1077" actId="207"/>
          <ac:spMkLst>
            <pc:docMk/>
            <pc:sldMk cId="2547034749" sldId="1163"/>
            <ac:spMk id="11" creationId="{0E83CC08-AA82-4E14-8AB4-A22DE7008ACB}"/>
          </ac:spMkLst>
        </pc:spChg>
      </pc:sldChg>
      <pc:sldChg chg="add del">
        <pc:chgData name="王 欣捷" userId="b965477fa0aef5e6" providerId="LiveId" clId="{6B25E3A0-8D13-427B-91C6-98F6CF017510}" dt="2021-04-20T13:55:52.842" v="1047"/>
        <pc:sldMkLst>
          <pc:docMk/>
          <pc:sldMk cId="2822785792" sldId="1163"/>
        </pc:sldMkLst>
      </pc:sldChg>
      <pc:sldChg chg="modSp add del mod">
        <pc:chgData name="王 欣捷" userId="b965477fa0aef5e6" providerId="LiveId" clId="{6B25E3A0-8D13-427B-91C6-98F6CF017510}" dt="2021-04-20T13:59:18.004" v="1149" actId="47"/>
        <pc:sldMkLst>
          <pc:docMk/>
          <pc:sldMk cId="791380091" sldId="1164"/>
        </pc:sldMkLst>
        <pc:spChg chg="mod">
          <ac:chgData name="王 欣捷" userId="b965477fa0aef5e6" providerId="LiveId" clId="{6B25E3A0-8D13-427B-91C6-98F6CF017510}" dt="2021-04-20T13:58:13.864" v="1097" actId="20577"/>
          <ac:spMkLst>
            <pc:docMk/>
            <pc:sldMk cId="791380091" sldId="1164"/>
            <ac:spMk id="44035" creationId="{5D1D868F-8DD2-453C-A53C-A9E8EF698509}"/>
          </ac:spMkLst>
        </pc:spChg>
      </pc:sldChg>
      <pc:sldChg chg="addSp delSp modSp add mod">
        <pc:chgData name="王 欣捷" userId="b965477fa0aef5e6" providerId="LiveId" clId="{6B25E3A0-8D13-427B-91C6-98F6CF017510}" dt="2021-04-20T14:10:29.027" v="1322"/>
        <pc:sldMkLst>
          <pc:docMk/>
          <pc:sldMk cId="771280182" sldId="1165"/>
        </pc:sldMkLst>
        <pc:spChg chg="mod">
          <ac:chgData name="王 欣捷" userId="b965477fa0aef5e6" providerId="LiveId" clId="{6B25E3A0-8D13-427B-91C6-98F6CF017510}" dt="2021-04-20T14:03:24.597" v="1198" actId="207"/>
          <ac:spMkLst>
            <pc:docMk/>
            <pc:sldMk cId="771280182" sldId="1165"/>
            <ac:spMk id="62" creationId="{05E23247-22B9-4CB3-9763-1E4085E5B5F5}"/>
          </ac:spMkLst>
        </pc:spChg>
        <pc:spChg chg="mod">
          <ac:chgData name="王 欣捷" userId="b965477fa0aef5e6" providerId="LiveId" clId="{6B25E3A0-8D13-427B-91C6-98F6CF017510}" dt="2021-04-20T13:59:43.365" v="1159" actId="114"/>
          <ac:spMkLst>
            <pc:docMk/>
            <pc:sldMk cId="771280182" sldId="1165"/>
            <ac:spMk id="63" creationId="{6AAFA6E9-AB52-4FF4-A6EA-9E516866D321}"/>
          </ac:spMkLst>
        </pc:spChg>
        <pc:spChg chg="mod">
          <ac:chgData name="王 欣捷" userId="b965477fa0aef5e6" providerId="LiveId" clId="{6B25E3A0-8D13-427B-91C6-98F6CF017510}" dt="2021-04-20T14:03:22.910" v="1197" actId="207"/>
          <ac:spMkLst>
            <pc:docMk/>
            <pc:sldMk cId="771280182" sldId="1165"/>
            <ac:spMk id="65" creationId="{466089FD-1875-4827-9FE9-6D8AAC862654}"/>
          </ac:spMkLst>
        </pc:spChg>
        <pc:spChg chg="mod">
          <ac:chgData name="王 欣捷" userId="b965477fa0aef5e6" providerId="LiveId" clId="{6B25E3A0-8D13-427B-91C6-98F6CF017510}" dt="2021-04-20T13:59:47.026" v="1161" actId="20577"/>
          <ac:spMkLst>
            <pc:docMk/>
            <pc:sldMk cId="771280182" sldId="1165"/>
            <ac:spMk id="66" creationId="{1C6E2429-62C5-4F21-885D-3C9AF35E8CDB}"/>
          </ac:spMkLst>
        </pc:spChg>
        <pc:spChg chg="mod">
          <ac:chgData name="王 欣捷" userId="b965477fa0aef5e6" providerId="LiveId" clId="{6B25E3A0-8D13-427B-91C6-98F6CF017510}" dt="2021-04-20T14:03:21.326" v="1196" actId="207"/>
          <ac:spMkLst>
            <pc:docMk/>
            <pc:sldMk cId="771280182" sldId="1165"/>
            <ac:spMk id="68" creationId="{81B3DF3E-BF74-4640-8FD0-3AF39CE4BCFF}"/>
          </ac:spMkLst>
        </pc:spChg>
        <pc:spChg chg="mod">
          <ac:chgData name="王 欣捷" userId="b965477fa0aef5e6" providerId="LiveId" clId="{6B25E3A0-8D13-427B-91C6-98F6CF017510}" dt="2021-04-20T13:59:50.407" v="1163" actId="20577"/>
          <ac:spMkLst>
            <pc:docMk/>
            <pc:sldMk cId="771280182" sldId="1165"/>
            <ac:spMk id="69" creationId="{66B0A8B5-A666-4821-9F40-85E79E5C1160}"/>
          </ac:spMkLst>
        </pc:spChg>
        <pc:spChg chg="mod">
          <ac:chgData name="王 欣捷" userId="b965477fa0aef5e6" providerId="LiveId" clId="{6B25E3A0-8D13-427B-91C6-98F6CF017510}" dt="2021-04-20T14:03:19.595" v="1195" actId="207"/>
          <ac:spMkLst>
            <pc:docMk/>
            <pc:sldMk cId="771280182" sldId="1165"/>
            <ac:spMk id="71" creationId="{2258FEB1-C254-420F-AABA-E093E021B3E7}"/>
          </ac:spMkLst>
        </pc:spChg>
        <pc:spChg chg="mod">
          <ac:chgData name="王 欣捷" userId="b965477fa0aef5e6" providerId="LiveId" clId="{6B25E3A0-8D13-427B-91C6-98F6CF017510}" dt="2021-04-20T13:59:53.015" v="1165" actId="20577"/>
          <ac:spMkLst>
            <pc:docMk/>
            <pc:sldMk cId="771280182" sldId="1165"/>
            <ac:spMk id="72" creationId="{AF0C8832-5C45-4FB3-948A-A873142DCB37}"/>
          </ac:spMkLst>
        </pc:spChg>
        <pc:spChg chg="mod">
          <ac:chgData name="王 欣捷" userId="b965477fa0aef5e6" providerId="LiveId" clId="{6B25E3A0-8D13-427B-91C6-98F6CF017510}" dt="2021-04-20T14:03:17.746" v="1194" actId="207"/>
          <ac:spMkLst>
            <pc:docMk/>
            <pc:sldMk cId="771280182" sldId="1165"/>
            <ac:spMk id="74" creationId="{14B42BA5-9532-43A8-9D1C-988CF92D5827}"/>
          </ac:spMkLst>
        </pc:spChg>
        <pc:spChg chg="mod">
          <ac:chgData name="王 欣捷" userId="b965477fa0aef5e6" providerId="LiveId" clId="{6B25E3A0-8D13-427B-91C6-98F6CF017510}" dt="2021-04-20T13:59:56.244" v="1166"/>
          <ac:spMkLst>
            <pc:docMk/>
            <pc:sldMk cId="771280182" sldId="1165"/>
            <ac:spMk id="75" creationId="{43601592-BA20-4289-9EFB-E8814460DB56}"/>
          </ac:spMkLst>
        </pc:spChg>
        <pc:spChg chg="mod">
          <ac:chgData name="王 欣捷" userId="b965477fa0aef5e6" providerId="LiveId" clId="{6B25E3A0-8D13-427B-91C6-98F6CF017510}" dt="2021-04-20T13:59:24.987" v="1151" actId="1076"/>
          <ac:spMkLst>
            <pc:docMk/>
            <pc:sldMk cId="771280182" sldId="1165"/>
            <ac:spMk id="44035" creationId="{5D1D868F-8DD2-453C-A53C-A9E8EF698509}"/>
          </ac:spMkLst>
        </pc:spChg>
        <pc:grpChg chg="del">
          <ac:chgData name="王 欣捷" userId="b965477fa0aef5e6" providerId="LiveId" clId="{6B25E3A0-8D13-427B-91C6-98F6CF017510}" dt="2021-04-20T13:59:27.048" v="1152" actId="478"/>
          <ac:grpSpMkLst>
            <pc:docMk/>
            <pc:sldMk cId="771280182" sldId="1165"/>
            <ac:grpSpMk id="37" creationId="{E232A05F-35E9-4B86-8F01-41CA588AF014}"/>
          </ac:grpSpMkLst>
        </pc:grpChg>
        <pc:grpChg chg="del">
          <ac:chgData name="王 欣捷" userId="b965477fa0aef5e6" providerId="LiveId" clId="{6B25E3A0-8D13-427B-91C6-98F6CF017510}" dt="2021-04-20T13:59:27.048" v="1152" actId="478"/>
          <ac:grpSpMkLst>
            <pc:docMk/>
            <pc:sldMk cId="771280182" sldId="1165"/>
            <ac:grpSpMk id="40" creationId="{32117D2B-A7C0-4FE2-8439-CC9179C3EF0E}"/>
          </ac:grpSpMkLst>
        </pc:grpChg>
        <pc:grpChg chg="del">
          <ac:chgData name="王 欣捷" userId="b965477fa0aef5e6" providerId="LiveId" clId="{6B25E3A0-8D13-427B-91C6-98F6CF017510}" dt="2021-04-20T13:59:27.048" v="1152" actId="478"/>
          <ac:grpSpMkLst>
            <pc:docMk/>
            <pc:sldMk cId="771280182" sldId="1165"/>
            <ac:grpSpMk id="43" creationId="{7E40C44B-9BAF-467F-948C-01831923BFAF}"/>
          </ac:grpSpMkLst>
        </pc:grpChg>
        <pc:grpChg chg="del">
          <ac:chgData name="王 欣捷" userId="b965477fa0aef5e6" providerId="LiveId" clId="{6B25E3A0-8D13-427B-91C6-98F6CF017510}" dt="2021-04-20T13:59:27.048" v="1152" actId="478"/>
          <ac:grpSpMkLst>
            <pc:docMk/>
            <pc:sldMk cId="771280182" sldId="1165"/>
            <ac:grpSpMk id="46" creationId="{82DD4A26-E10B-45F8-954A-D1BDEFDA713A}"/>
          </ac:grpSpMkLst>
        </pc:grpChg>
        <pc:grpChg chg="del">
          <ac:chgData name="王 欣捷" userId="b965477fa0aef5e6" providerId="LiveId" clId="{6B25E3A0-8D13-427B-91C6-98F6CF017510}" dt="2021-04-20T13:59:27.048" v="1152" actId="478"/>
          <ac:grpSpMkLst>
            <pc:docMk/>
            <pc:sldMk cId="771280182" sldId="1165"/>
            <ac:grpSpMk id="49" creationId="{216209EA-2F00-411B-BFB7-28DE0609EF57}"/>
          </ac:grpSpMkLst>
        </pc:grpChg>
        <pc:grpChg chg="del">
          <ac:chgData name="王 欣捷" userId="b965477fa0aef5e6" providerId="LiveId" clId="{6B25E3A0-8D13-427B-91C6-98F6CF017510}" dt="2021-04-20T13:59:27.048" v="1152" actId="478"/>
          <ac:grpSpMkLst>
            <pc:docMk/>
            <pc:sldMk cId="771280182" sldId="1165"/>
            <ac:grpSpMk id="52" creationId="{D15D4C85-6150-4AE1-AE38-482388DB41A6}"/>
          </ac:grpSpMkLst>
        </pc:grpChg>
        <pc:grpChg chg="del">
          <ac:chgData name="王 欣捷" userId="b965477fa0aef5e6" providerId="LiveId" clId="{6B25E3A0-8D13-427B-91C6-98F6CF017510}" dt="2021-04-20T13:59:27.048" v="1152" actId="478"/>
          <ac:grpSpMkLst>
            <pc:docMk/>
            <pc:sldMk cId="771280182" sldId="1165"/>
            <ac:grpSpMk id="55" creationId="{28187C55-AB44-4FAF-A9BD-025F828857AF}"/>
          </ac:grpSpMkLst>
        </pc:grpChg>
        <pc:grpChg chg="del">
          <ac:chgData name="王 欣捷" userId="b965477fa0aef5e6" providerId="LiveId" clId="{6B25E3A0-8D13-427B-91C6-98F6CF017510}" dt="2021-04-20T13:59:27.048" v="1152" actId="478"/>
          <ac:grpSpMkLst>
            <pc:docMk/>
            <pc:sldMk cId="771280182" sldId="1165"/>
            <ac:grpSpMk id="58" creationId="{C142F7B5-05BB-429C-96A8-FCF5385249C5}"/>
          </ac:grpSpMkLst>
        </pc:grpChg>
        <pc:grpChg chg="mod">
          <ac:chgData name="王 欣捷" userId="b965477fa0aef5e6" providerId="LiveId" clId="{6B25E3A0-8D13-427B-91C6-98F6CF017510}" dt="2021-04-20T13:59:37.633" v="1156" actId="1076"/>
          <ac:grpSpMkLst>
            <pc:docMk/>
            <pc:sldMk cId="771280182" sldId="1165"/>
            <ac:grpSpMk id="61" creationId="{B1D2E3F8-59D2-4A8E-96DB-1AE6A91F1037}"/>
          </ac:grpSpMkLst>
        </pc:grpChg>
        <pc:grpChg chg="mod">
          <ac:chgData name="王 欣捷" userId="b965477fa0aef5e6" providerId="LiveId" clId="{6B25E3A0-8D13-427B-91C6-98F6CF017510}" dt="2021-04-20T13:59:34.194" v="1154" actId="1036"/>
          <ac:grpSpMkLst>
            <pc:docMk/>
            <pc:sldMk cId="771280182" sldId="1165"/>
            <ac:grpSpMk id="64" creationId="{705DA6B0-1170-475E-8054-4AFACF912733}"/>
          </ac:grpSpMkLst>
        </pc:grpChg>
        <pc:grpChg chg="mod">
          <ac:chgData name="王 欣捷" userId="b965477fa0aef5e6" providerId="LiveId" clId="{6B25E3A0-8D13-427B-91C6-98F6CF017510}" dt="2021-04-20T13:59:34.194" v="1154" actId="1036"/>
          <ac:grpSpMkLst>
            <pc:docMk/>
            <pc:sldMk cId="771280182" sldId="1165"/>
            <ac:grpSpMk id="67" creationId="{9918594F-7989-4876-9A89-ACC735EF71B6}"/>
          </ac:grpSpMkLst>
        </pc:grpChg>
        <pc:grpChg chg="mod">
          <ac:chgData name="王 欣捷" userId="b965477fa0aef5e6" providerId="LiveId" clId="{6B25E3A0-8D13-427B-91C6-98F6CF017510}" dt="2021-04-20T13:59:34.194" v="1154" actId="1036"/>
          <ac:grpSpMkLst>
            <pc:docMk/>
            <pc:sldMk cId="771280182" sldId="1165"/>
            <ac:grpSpMk id="70" creationId="{1AB95211-F910-4CA5-9C15-34BBDF7F8AF6}"/>
          </ac:grpSpMkLst>
        </pc:grpChg>
        <pc:grpChg chg="add mod">
          <ac:chgData name="王 欣捷" userId="b965477fa0aef5e6" providerId="LiveId" clId="{6B25E3A0-8D13-427B-91C6-98F6CF017510}" dt="2021-04-20T14:00:03.058" v="1172" actId="1036"/>
          <ac:grpSpMkLst>
            <pc:docMk/>
            <pc:sldMk cId="771280182" sldId="1165"/>
            <ac:grpSpMk id="73" creationId="{6477B3CD-F149-4E33-B299-0BD13C578A12}"/>
          </ac:grpSpMkLst>
        </pc:grpChg>
        <pc:graphicFrameChg chg="del mod">
          <ac:chgData name="王 欣捷" userId="b965477fa0aef5e6" providerId="LiveId" clId="{6B25E3A0-8D13-427B-91C6-98F6CF017510}" dt="2021-04-20T14:06:35.642" v="1206" actId="478"/>
          <ac:graphicFrameMkLst>
            <pc:docMk/>
            <pc:sldMk cId="771280182" sldId="1165"/>
            <ac:graphicFrameMk id="7" creationId="{135E5BFB-71B3-42B0-9930-200A49BF224F}"/>
          </ac:graphicFrameMkLst>
        </pc:graphicFrameChg>
        <pc:graphicFrameChg chg="add del mod modGraphic">
          <ac:chgData name="王 欣捷" userId="b965477fa0aef5e6" providerId="LiveId" clId="{6B25E3A0-8D13-427B-91C6-98F6CF017510}" dt="2021-04-20T14:07:04.278" v="1211" actId="478"/>
          <ac:graphicFrameMkLst>
            <pc:docMk/>
            <pc:sldMk cId="771280182" sldId="1165"/>
            <ac:graphicFrameMk id="76" creationId="{87B7DA29-FB2E-4793-A904-95F3DB478514}"/>
          </ac:graphicFrameMkLst>
        </pc:graphicFrameChg>
        <pc:graphicFrameChg chg="add del mod modGraphic">
          <ac:chgData name="王 欣捷" userId="b965477fa0aef5e6" providerId="LiveId" clId="{6B25E3A0-8D13-427B-91C6-98F6CF017510}" dt="2021-04-20T14:07:56.392" v="1218" actId="478"/>
          <ac:graphicFrameMkLst>
            <pc:docMk/>
            <pc:sldMk cId="771280182" sldId="1165"/>
            <ac:graphicFrameMk id="77" creationId="{0F4A9B7F-CE02-4ED1-AAE6-BEFA5B14A098}"/>
          </ac:graphicFrameMkLst>
        </pc:graphicFrameChg>
        <pc:graphicFrameChg chg="add mod modGraphic">
          <ac:chgData name="王 欣捷" userId="b965477fa0aef5e6" providerId="LiveId" clId="{6B25E3A0-8D13-427B-91C6-98F6CF017510}" dt="2021-04-20T14:10:29.027" v="1322"/>
          <ac:graphicFrameMkLst>
            <pc:docMk/>
            <pc:sldMk cId="771280182" sldId="1165"/>
            <ac:graphicFrameMk id="78" creationId="{427A8EA7-8856-4774-BA77-D0E32B48574B}"/>
          </ac:graphicFrameMkLst>
        </pc:graphicFrameChg>
      </pc:sldChg>
      <pc:sldChg chg="modSp add mod">
        <pc:chgData name="王 欣捷" userId="b965477fa0aef5e6" providerId="LiveId" clId="{6B25E3A0-8D13-427B-91C6-98F6CF017510}" dt="2021-04-20T14:11:02.150" v="1325" actId="207"/>
        <pc:sldMkLst>
          <pc:docMk/>
          <pc:sldMk cId="2692631" sldId="1166"/>
        </pc:sldMkLst>
        <pc:spChg chg="mod">
          <ac:chgData name="王 欣捷" userId="b965477fa0aef5e6" providerId="LiveId" clId="{6B25E3A0-8D13-427B-91C6-98F6CF017510}" dt="2021-04-20T14:11:02.150" v="1325" actId="207"/>
          <ac:spMkLst>
            <pc:docMk/>
            <pc:sldMk cId="2692631" sldId="1166"/>
            <ac:spMk id="7" creationId="{43FAFECB-C844-4CB0-97F3-0B7C4C304FAD}"/>
          </ac:spMkLst>
        </pc:spChg>
        <pc:spChg chg="mod">
          <ac:chgData name="王 欣捷" userId="b965477fa0aef5e6" providerId="LiveId" clId="{6B25E3A0-8D13-427B-91C6-98F6CF017510}" dt="2021-04-20T14:11:02.150" v="1325" actId="207"/>
          <ac:spMkLst>
            <pc:docMk/>
            <pc:sldMk cId="2692631" sldId="1166"/>
            <ac:spMk id="12" creationId="{4287D078-374E-4ADA-9FC0-CFAA5D71067F}"/>
          </ac:spMkLst>
        </pc:spChg>
      </pc:sldChg>
      <pc:sldChg chg="addSp delSp modSp add mod">
        <pc:chgData name="王 欣捷" userId="b965477fa0aef5e6" providerId="LiveId" clId="{6B25E3A0-8D13-427B-91C6-98F6CF017510}" dt="2021-04-20T14:13:34.792" v="1390" actId="1076"/>
        <pc:sldMkLst>
          <pc:docMk/>
          <pc:sldMk cId="3628184232" sldId="1167"/>
        </pc:sldMkLst>
        <pc:spChg chg="mod">
          <ac:chgData name="王 欣捷" userId="b965477fa0aef5e6" providerId="LiveId" clId="{6B25E3A0-8D13-427B-91C6-98F6CF017510}" dt="2021-04-20T14:13:22.300" v="1385"/>
          <ac:spMkLst>
            <pc:docMk/>
            <pc:sldMk cId="3628184232" sldId="1167"/>
            <ac:spMk id="21" creationId="{840261F3-53EC-4C0E-8BEB-31E826B31825}"/>
          </ac:spMkLst>
        </pc:spChg>
        <pc:spChg chg="mod">
          <ac:chgData name="王 欣捷" userId="b965477fa0aef5e6" providerId="LiveId" clId="{6B25E3A0-8D13-427B-91C6-98F6CF017510}" dt="2021-04-20T14:13:22.300" v="1385"/>
          <ac:spMkLst>
            <pc:docMk/>
            <pc:sldMk cId="3628184232" sldId="1167"/>
            <ac:spMk id="22" creationId="{F5C7F8A8-2447-4892-9B8F-FA77D3FA7A40}"/>
          </ac:spMkLst>
        </pc:spChg>
        <pc:spChg chg="mod">
          <ac:chgData name="王 欣捷" userId="b965477fa0aef5e6" providerId="LiveId" clId="{6B25E3A0-8D13-427B-91C6-98F6CF017510}" dt="2021-04-20T14:13:30.646" v="1389"/>
          <ac:spMkLst>
            <pc:docMk/>
            <pc:sldMk cId="3628184232" sldId="1167"/>
            <ac:spMk id="24" creationId="{51E4AFE4-A825-4FC7-9C9A-D34D0BBFF4D3}"/>
          </ac:spMkLst>
        </pc:spChg>
        <pc:spChg chg="mod">
          <ac:chgData name="王 欣捷" userId="b965477fa0aef5e6" providerId="LiveId" clId="{6B25E3A0-8D13-427B-91C6-98F6CF017510}" dt="2021-04-20T14:13:30.646" v="1389"/>
          <ac:spMkLst>
            <pc:docMk/>
            <pc:sldMk cId="3628184232" sldId="1167"/>
            <ac:spMk id="25" creationId="{9B91708F-592C-42E4-B850-C0CDCA979B43}"/>
          </ac:spMkLst>
        </pc:spChg>
        <pc:spChg chg="mod">
          <ac:chgData name="王 欣捷" userId="b965477fa0aef5e6" providerId="LiveId" clId="{6B25E3A0-8D13-427B-91C6-98F6CF017510}" dt="2021-04-20T14:13:30.646" v="1389"/>
          <ac:spMkLst>
            <pc:docMk/>
            <pc:sldMk cId="3628184232" sldId="1167"/>
            <ac:spMk id="27" creationId="{9B332F57-090A-4C12-8F23-25B7B7209D3F}"/>
          </ac:spMkLst>
        </pc:spChg>
        <pc:spChg chg="mod">
          <ac:chgData name="王 欣捷" userId="b965477fa0aef5e6" providerId="LiveId" clId="{6B25E3A0-8D13-427B-91C6-98F6CF017510}" dt="2021-04-20T14:13:30.646" v="1389"/>
          <ac:spMkLst>
            <pc:docMk/>
            <pc:sldMk cId="3628184232" sldId="1167"/>
            <ac:spMk id="28" creationId="{41E5B335-2B28-40FE-A80C-59777ED97D0C}"/>
          </ac:spMkLst>
        </pc:spChg>
        <pc:spChg chg="mod">
          <ac:chgData name="王 欣捷" userId="b965477fa0aef5e6" providerId="LiveId" clId="{6B25E3A0-8D13-427B-91C6-98F6CF017510}" dt="2021-04-20T14:12:41.905" v="1371" actId="20577"/>
          <ac:spMkLst>
            <pc:docMk/>
            <pc:sldMk cId="3628184232" sldId="1167"/>
            <ac:spMk id="63" creationId="{6AAFA6E9-AB52-4FF4-A6EA-9E516866D321}"/>
          </ac:spMkLst>
        </pc:spChg>
        <pc:spChg chg="mod">
          <ac:chgData name="王 欣捷" userId="b965477fa0aef5e6" providerId="LiveId" clId="{6B25E3A0-8D13-427B-91C6-98F6CF017510}" dt="2021-04-20T14:13:28.656" v="1388" actId="1076"/>
          <ac:spMkLst>
            <pc:docMk/>
            <pc:sldMk cId="3628184232" sldId="1167"/>
            <ac:spMk id="44035" creationId="{5D1D868F-8DD2-453C-A53C-A9E8EF698509}"/>
          </ac:spMkLst>
        </pc:spChg>
        <pc:grpChg chg="add mod">
          <ac:chgData name="王 欣捷" userId="b965477fa0aef5e6" providerId="LiveId" clId="{6B25E3A0-8D13-427B-91C6-98F6CF017510}" dt="2021-04-20T14:13:27.068" v="1386" actId="1076"/>
          <ac:grpSpMkLst>
            <pc:docMk/>
            <pc:sldMk cId="3628184232" sldId="1167"/>
            <ac:grpSpMk id="20" creationId="{2E54E37D-83CA-46F1-8320-158D90E24A0D}"/>
          </ac:grpSpMkLst>
        </pc:grpChg>
        <pc:grpChg chg="add mod">
          <ac:chgData name="王 欣捷" userId="b965477fa0aef5e6" providerId="LiveId" clId="{6B25E3A0-8D13-427B-91C6-98F6CF017510}" dt="2021-04-20T14:13:34.792" v="1390" actId="1076"/>
          <ac:grpSpMkLst>
            <pc:docMk/>
            <pc:sldMk cId="3628184232" sldId="1167"/>
            <ac:grpSpMk id="23" creationId="{2E232AA2-EE75-4682-9F58-F4B0C530A5F2}"/>
          </ac:grpSpMkLst>
        </pc:grpChg>
        <pc:grpChg chg="add mod">
          <ac:chgData name="王 欣捷" userId="b965477fa0aef5e6" providerId="LiveId" clId="{6B25E3A0-8D13-427B-91C6-98F6CF017510}" dt="2021-04-20T14:13:34.792" v="1390" actId="1076"/>
          <ac:grpSpMkLst>
            <pc:docMk/>
            <pc:sldMk cId="3628184232" sldId="1167"/>
            <ac:grpSpMk id="26" creationId="{3C258695-706C-474C-A62C-C603C4BA8F14}"/>
          </ac:grpSpMkLst>
        </pc:grpChg>
        <pc:grpChg chg="mod">
          <ac:chgData name="王 欣捷" userId="b965477fa0aef5e6" providerId="LiveId" clId="{6B25E3A0-8D13-427B-91C6-98F6CF017510}" dt="2021-04-20T14:13:21.678" v="1384" actId="1076"/>
          <ac:grpSpMkLst>
            <pc:docMk/>
            <pc:sldMk cId="3628184232" sldId="1167"/>
            <ac:grpSpMk id="61" creationId="{B1D2E3F8-59D2-4A8E-96DB-1AE6A91F1037}"/>
          </ac:grpSpMkLst>
        </pc:grpChg>
        <pc:grpChg chg="del mod">
          <ac:chgData name="王 欣捷" userId="b965477fa0aef5e6" providerId="LiveId" clId="{6B25E3A0-8D13-427B-91C6-98F6CF017510}" dt="2021-04-20T14:12:39.342" v="1369" actId="478"/>
          <ac:grpSpMkLst>
            <pc:docMk/>
            <pc:sldMk cId="3628184232" sldId="1167"/>
            <ac:grpSpMk id="64" creationId="{705DA6B0-1170-475E-8054-4AFACF912733}"/>
          </ac:grpSpMkLst>
        </pc:grpChg>
        <pc:grpChg chg="del mod">
          <ac:chgData name="王 欣捷" userId="b965477fa0aef5e6" providerId="LiveId" clId="{6B25E3A0-8D13-427B-91C6-98F6CF017510}" dt="2021-04-20T14:12:39.342" v="1369" actId="478"/>
          <ac:grpSpMkLst>
            <pc:docMk/>
            <pc:sldMk cId="3628184232" sldId="1167"/>
            <ac:grpSpMk id="67" creationId="{9918594F-7989-4876-9A89-ACC735EF71B6}"/>
          </ac:grpSpMkLst>
        </pc:grpChg>
        <pc:grpChg chg="del mod">
          <ac:chgData name="王 欣捷" userId="b965477fa0aef5e6" providerId="LiveId" clId="{6B25E3A0-8D13-427B-91C6-98F6CF017510}" dt="2021-04-20T14:12:39.342" v="1369" actId="478"/>
          <ac:grpSpMkLst>
            <pc:docMk/>
            <pc:sldMk cId="3628184232" sldId="1167"/>
            <ac:grpSpMk id="70" creationId="{1AB95211-F910-4CA5-9C15-34BBDF7F8AF6}"/>
          </ac:grpSpMkLst>
        </pc:grpChg>
        <pc:grpChg chg="del mod">
          <ac:chgData name="王 欣捷" userId="b965477fa0aef5e6" providerId="LiveId" clId="{6B25E3A0-8D13-427B-91C6-98F6CF017510}" dt="2021-04-20T14:12:39.342" v="1369" actId="478"/>
          <ac:grpSpMkLst>
            <pc:docMk/>
            <pc:sldMk cId="3628184232" sldId="1167"/>
            <ac:grpSpMk id="73" creationId="{6477B3CD-F149-4E33-B299-0BD13C578A12}"/>
          </ac:grpSpMkLst>
        </pc:grpChg>
        <pc:graphicFrameChg chg="mod modGraphic">
          <ac:chgData name="王 欣捷" userId="b965477fa0aef5e6" providerId="LiveId" clId="{6B25E3A0-8D13-427B-91C6-98F6CF017510}" dt="2021-04-20T14:13:12.759" v="1383" actId="20577"/>
          <ac:graphicFrameMkLst>
            <pc:docMk/>
            <pc:sldMk cId="3628184232" sldId="1167"/>
            <ac:graphicFrameMk id="78" creationId="{427A8EA7-8856-4774-BA77-D0E32B48574B}"/>
          </ac:graphicFrameMkLst>
        </pc:graphicFrameChg>
      </pc:sldChg>
      <pc:sldChg chg="modSp add mod">
        <pc:chgData name="王 欣捷" userId="b965477fa0aef5e6" providerId="LiveId" clId="{6B25E3A0-8D13-427B-91C6-98F6CF017510}" dt="2021-04-20T14:14:16.613" v="1399" actId="207"/>
        <pc:sldMkLst>
          <pc:docMk/>
          <pc:sldMk cId="1528587018" sldId="1168"/>
        </pc:sldMkLst>
        <pc:spChg chg="mod">
          <ac:chgData name="王 欣捷" userId="b965477fa0aef5e6" providerId="LiveId" clId="{6B25E3A0-8D13-427B-91C6-98F6CF017510}" dt="2021-04-20T14:14:16.613" v="1399" actId="207"/>
          <ac:spMkLst>
            <pc:docMk/>
            <pc:sldMk cId="1528587018" sldId="1168"/>
            <ac:spMk id="7" creationId="{43FAFECB-C844-4CB0-97F3-0B7C4C304FAD}"/>
          </ac:spMkLst>
        </pc:spChg>
        <pc:spChg chg="mod">
          <ac:chgData name="王 欣捷" userId="b965477fa0aef5e6" providerId="LiveId" clId="{6B25E3A0-8D13-427B-91C6-98F6CF017510}" dt="2021-04-20T14:14:13.157" v="1398" actId="207"/>
          <ac:spMkLst>
            <pc:docMk/>
            <pc:sldMk cId="1528587018" sldId="1168"/>
            <ac:spMk id="12" creationId="{4287D078-374E-4ADA-9FC0-CFAA5D71067F}"/>
          </ac:spMkLst>
        </pc:spChg>
      </pc:sldChg>
      <pc:sldChg chg="delSp modSp add mod">
        <pc:chgData name="王 欣捷" userId="b965477fa0aef5e6" providerId="LiveId" clId="{6B25E3A0-8D13-427B-91C6-98F6CF017510}" dt="2021-04-20T14:15:57.598" v="1438" actId="1076"/>
        <pc:sldMkLst>
          <pc:docMk/>
          <pc:sldMk cId="3168183637" sldId="1169"/>
        </pc:sldMkLst>
        <pc:spChg chg="mod">
          <ac:chgData name="王 欣捷" userId="b965477fa0aef5e6" providerId="LiveId" clId="{6B25E3A0-8D13-427B-91C6-98F6CF017510}" dt="2021-04-20T14:14:39.377" v="1406" actId="20577"/>
          <ac:spMkLst>
            <pc:docMk/>
            <pc:sldMk cId="3168183637" sldId="1169"/>
            <ac:spMk id="25" creationId="{9B91708F-592C-42E4-B850-C0CDCA979B43}"/>
          </ac:spMkLst>
        </pc:spChg>
        <pc:grpChg chg="del mod">
          <ac:chgData name="王 欣捷" userId="b965477fa0aef5e6" providerId="LiveId" clId="{6B25E3A0-8D13-427B-91C6-98F6CF017510}" dt="2021-04-20T14:14:34.176" v="1402" actId="478"/>
          <ac:grpSpMkLst>
            <pc:docMk/>
            <pc:sldMk cId="3168183637" sldId="1169"/>
            <ac:grpSpMk id="20" creationId="{2E54E37D-83CA-46F1-8320-158D90E24A0D}"/>
          </ac:grpSpMkLst>
        </pc:grpChg>
        <pc:grpChg chg="mod">
          <ac:chgData name="王 欣捷" userId="b965477fa0aef5e6" providerId="LiveId" clId="{6B25E3A0-8D13-427B-91C6-98F6CF017510}" dt="2021-04-20T14:15:57.598" v="1438" actId="1076"/>
          <ac:grpSpMkLst>
            <pc:docMk/>
            <pc:sldMk cId="3168183637" sldId="1169"/>
            <ac:grpSpMk id="23" creationId="{2E232AA2-EE75-4682-9F58-F4B0C530A5F2}"/>
          </ac:grpSpMkLst>
        </pc:grpChg>
        <pc:grpChg chg="del mod">
          <ac:chgData name="王 欣捷" userId="b965477fa0aef5e6" providerId="LiveId" clId="{6B25E3A0-8D13-427B-91C6-98F6CF017510}" dt="2021-04-20T14:14:34.176" v="1402" actId="478"/>
          <ac:grpSpMkLst>
            <pc:docMk/>
            <pc:sldMk cId="3168183637" sldId="1169"/>
            <ac:grpSpMk id="26" creationId="{3C258695-706C-474C-A62C-C603C4BA8F14}"/>
          </ac:grpSpMkLst>
        </pc:grpChg>
        <pc:grpChg chg="del mod">
          <ac:chgData name="王 欣捷" userId="b965477fa0aef5e6" providerId="LiveId" clId="{6B25E3A0-8D13-427B-91C6-98F6CF017510}" dt="2021-04-20T14:14:35.329" v="1403" actId="478"/>
          <ac:grpSpMkLst>
            <pc:docMk/>
            <pc:sldMk cId="3168183637" sldId="1169"/>
            <ac:grpSpMk id="61" creationId="{B1D2E3F8-59D2-4A8E-96DB-1AE6A91F1037}"/>
          </ac:grpSpMkLst>
        </pc:grpChg>
        <pc:graphicFrameChg chg="mod modGraphic">
          <ac:chgData name="王 欣捷" userId="b965477fa0aef5e6" providerId="LiveId" clId="{6B25E3A0-8D13-427B-91C6-98F6CF017510}" dt="2021-04-20T14:15:44.905" v="1437" actId="20577"/>
          <ac:graphicFrameMkLst>
            <pc:docMk/>
            <pc:sldMk cId="3168183637" sldId="1169"/>
            <ac:graphicFrameMk id="78" creationId="{427A8EA7-8856-4774-BA77-D0E32B48574B}"/>
          </ac:graphicFrameMkLst>
        </pc:graphicFrameChg>
      </pc:sldChg>
      <pc:sldChg chg="addSp delSp modSp add mod">
        <pc:chgData name="王 欣捷" userId="b965477fa0aef5e6" providerId="LiveId" clId="{6B25E3A0-8D13-427B-91C6-98F6CF017510}" dt="2021-04-20T14:18:18.007" v="1511" actId="20577"/>
        <pc:sldMkLst>
          <pc:docMk/>
          <pc:sldMk cId="1630523457" sldId="1170"/>
        </pc:sldMkLst>
        <pc:spChg chg="mod">
          <ac:chgData name="王 欣捷" userId="b965477fa0aef5e6" providerId="LiveId" clId="{6B25E3A0-8D13-427B-91C6-98F6CF017510}" dt="2021-04-20T14:16:50.905" v="1441"/>
          <ac:spMkLst>
            <pc:docMk/>
            <pc:sldMk cId="1630523457" sldId="1170"/>
            <ac:spMk id="44035" creationId="{5D1D868F-8DD2-453C-A53C-A9E8EF698509}"/>
          </ac:spMkLst>
        </pc:spChg>
        <pc:grpChg chg="del">
          <ac:chgData name="王 欣捷" userId="b965477fa0aef5e6" providerId="LiveId" clId="{6B25E3A0-8D13-427B-91C6-98F6CF017510}" dt="2021-04-20T14:17:09.806" v="1470" actId="478"/>
          <ac:grpSpMkLst>
            <pc:docMk/>
            <pc:sldMk cId="1630523457" sldId="1170"/>
            <ac:grpSpMk id="11" creationId="{02C0B712-15B4-4AE4-B152-3902F38B3FEC}"/>
          </ac:grpSpMkLst>
        </pc:grpChg>
        <pc:grpChg chg="del">
          <ac:chgData name="王 欣捷" userId="b965477fa0aef5e6" providerId="LiveId" clId="{6B25E3A0-8D13-427B-91C6-98F6CF017510}" dt="2021-04-20T14:17:09.806" v="1470" actId="478"/>
          <ac:grpSpMkLst>
            <pc:docMk/>
            <pc:sldMk cId="1630523457" sldId="1170"/>
            <ac:grpSpMk id="16" creationId="{4E4115BC-DABB-46C4-A1CF-F8410C1465BD}"/>
          </ac:grpSpMkLst>
        </pc:grpChg>
        <pc:grpChg chg="del">
          <ac:chgData name="王 欣捷" userId="b965477fa0aef5e6" providerId="LiveId" clId="{6B25E3A0-8D13-427B-91C6-98F6CF017510}" dt="2021-04-20T14:17:09.806" v="1470" actId="478"/>
          <ac:grpSpMkLst>
            <pc:docMk/>
            <pc:sldMk cId="1630523457" sldId="1170"/>
            <ac:grpSpMk id="19" creationId="{3F4B44F9-127A-4F25-81C7-D3572C375A3C}"/>
          </ac:grpSpMkLst>
        </pc:grpChg>
        <pc:grpChg chg="del">
          <ac:chgData name="王 欣捷" userId="b965477fa0aef5e6" providerId="LiveId" clId="{6B25E3A0-8D13-427B-91C6-98F6CF017510}" dt="2021-04-20T14:17:09.806" v="1470" actId="478"/>
          <ac:grpSpMkLst>
            <pc:docMk/>
            <pc:sldMk cId="1630523457" sldId="1170"/>
            <ac:grpSpMk id="22" creationId="{69F55667-9F22-4C84-96B6-664503EFAE53}"/>
          </ac:grpSpMkLst>
        </pc:grpChg>
        <pc:grpChg chg="del">
          <ac:chgData name="王 欣捷" userId="b965477fa0aef5e6" providerId="LiveId" clId="{6B25E3A0-8D13-427B-91C6-98F6CF017510}" dt="2021-04-20T14:17:09.806" v="1470" actId="478"/>
          <ac:grpSpMkLst>
            <pc:docMk/>
            <pc:sldMk cId="1630523457" sldId="1170"/>
            <ac:grpSpMk id="25" creationId="{173E6166-5837-4BCF-ACBA-FB600D1A14E4}"/>
          </ac:grpSpMkLst>
        </pc:grpChg>
        <pc:grpChg chg="del">
          <ac:chgData name="王 欣捷" userId="b965477fa0aef5e6" providerId="LiveId" clId="{6B25E3A0-8D13-427B-91C6-98F6CF017510}" dt="2021-04-20T14:17:09.806" v="1470" actId="478"/>
          <ac:grpSpMkLst>
            <pc:docMk/>
            <pc:sldMk cId="1630523457" sldId="1170"/>
            <ac:grpSpMk id="28" creationId="{665B71ED-C5C7-4C81-9A0C-396F95AE1517}"/>
          </ac:grpSpMkLst>
        </pc:grpChg>
        <pc:grpChg chg="del">
          <ac:chgData name="王 欣捷" userId="b965477fa0aef5e6" providerId="LiveId" clId="{6B25E3A0-8D13-427B-91C6-98F6CF017510}" dt="2021-04-20T14:17:09.806" v="1470" actId="478"/>
          <ac:grpSpMkLst>
            <pc:docMk/>
            <pc:sldMk cId="1630523457" sldId="1170"/>
            <ac:grpSpMk id="31" creationId="{54A68B26-51CD-423D-80F0-360506345D8D}"/>
          </ac:grpSpMkLst>
        </pc:grpChg>
        <pc:grpChg chg="del">
          <ac:chgData name="王 欣捷" userId="b965477fa0aef5e6" providerId="LiveId" clId="{6B25E3A0-8D13-427B-91C6-98F6CF017510}" dt="2021-04-20T14:17:09.806" v="1470" actId="478"/>
          <ac:grpSpMkLst>
            <pc:docMk/>
            <pc:sldMk cId="1630523457" sldId="1170"/>
            <ac:grpSpMk id="34" creationId="{C23310F7-AAAF-4ECB-8B01-EC19945991A0}"/>
          </ac:grpSpMkLst>
        </pc:grpChg>
        <pc:graphicFrameChg chg="del">
          <ac:chgData name="王 欣捷" userId="b965477fa0aef5e6" providerId="LiveId" clId="{6B25E3A0-8D13-427B-91C6-98F6CF017510}" dt="2021-04-20T14:17:06.345" v="1469" actId="478"/>
          <ac:graphicFrameMkLst>
            <pc:docMk/>
            <pc:sldMk cId="1630523457" sldId="1170"/>
            <ac:graphicFrameMk id="7" creationId="{135E5BFB-71B3-42B0-9930-200A49BF224F}"/>
          </ac:graphicFrameMkLst>
        </pc:graphicFrameChg>
        <pc:graphicFrameChg chg="add mod modGraphic">
          <ac:chgData name="王 欣捷" userId="b965477fa0aef5e6" providerId="LiveId" clId="{6B25E3A0-8D13-427B-91C6-98F6CF017510}" dt="2021-04-20T14:18:18.007" v="1511" actId="20577"/>
          <ac:graphicFrameMkLst>
            <pc:docMk/>
            <pc:sldMk cId="1630523457" sldId="1170"/>
            <ac:graphicFrameMk id="37" creationId="{C877EAE4-E73F-4EB3-841D-C9F96CEF561F}"/>
          </ac:graphicFrameMkLst>
        </pc:graphicFrameChg>
      </pc:sldChg>
    </pc:docChg>
  </pc:docChgLst>
  <pc:docChgLst>
    <pc:chgData name="欣捷" userId="b965477fa0aef5e6" providerId="LiveId" clId="{F58CB589-EA88-41E9-89B9-70387DC4BAF4}"/>
    <pc:docChg chg="undo redo custSel addSld delSld modSld sldOrd">
      <pc:chgData name="欣捷" userId="b965477fa0aef5e6" providerId="LiveId" clId="{F58CB589-EA88-41E9-89B9-70387DC4BAF4}" dt="2021-04-20T09:32:41.428" v="761" actId="47"/>
      <pc:docMkLst>
        <pc:docMk/>
      </pc:docMkLst>
      <pc:sldChg chg="modSp add mod">
        <pc:chgData name="欣捷" userId="b965477fa0aef5e6" providerId="LiveId" clId="{F58CB589-EA88-41E9-89B9-70387DC4BAF4}" dt="2021-04-20T08:43:06.926" v="315" actId="20577"/>
        <pc:sldMkLst>
          <pc:docMk/>
          <pc:sldMk cId="0" sldId="878"/>
        </pc:sldMkLst>
        <pc:spChg chg="mod">
          <ac:chgData name="欣捷" userId="b965477fa0aef5e6" providerId="LiveId" clId="{F58CB589-EA88-41E9-89B9-70387DC4BAF4}" dt="2021-04-20T08:42:31.133" v="283"/>
          <ac:spMkLst>
            <pc:docMk/>
            <pc:sldMk cId="0" sldId="878"/>
            <ac:spMk id="44034" creationId="{2F764B2D-AAD3-4E52-A4DE-87FB3D35D58E}"/>
          </ac:spMkLst>
        </pc:spChg>
        <pc:graphicFrameChg chg="modGraphic">
          <ac:chgData name="欣捷" userId="b965477fa0aef5e6" providerId="LiveId" clId="{F58CB589-EA88-41E9-89B9-70387DC4BAF4}" dt="2021-04-20T08:43:06.926" v="315" actId="20577"/>
          <ac:graphicFrameMkLst>
            <pc:docMk/>
            <pc:sldMk cId="0" sldId="878"/>
            <ac:graphicFrameMk id="7" creationId="{135E5BFB-71B3-42B0-9930-200A49BF224F}"/>
          </ac:graphicFrameMkLst>
        </pc:graphicFrameChg>
      </pc:sldChg>
      <pc:sldChg chg="modSp add mod ord">
        <pc:chgData name="欣捷" userId="b965477fa0aef5e6" providerId="LiveId" clId="{F58CB589-EA88-41E9-89B9-70387DC4BAF4}" dt="2021-04-20T08:18:54.864" v="3"/>
        <pc:sldMkLst>
          <pc:docMk/>
          <pc:sldMk cId="1458318623" sldId="897"/>
        </pc:sldMkLst>
        <pc:spChg chg="mod">
          <ac:chgData name="欣捷" userId="b965477fa0aef5e6" providerId="LiveId" clId="{F58CB589-EA88-41E9-89B9-70387DC4BAF4}" dt="2021-04-20T08:18:54.864" v="3"/>
          <ac:spMkLst>
            <pc:docMk/>
            <pc:sldMk cId="1458318623" sldId="897"/>
            <ac:spMk id="7170" creationId="{9A9ACD68-0B23-45C4-B0C9-40FDBDF97E94}"/>
          </ac:spMkLst>
        </pc:spChg>
      </pc:sldChg>
      <pc:sldChg chg="addSp delSp modSp mod modClrScheme chgLayout">
        <pc:chgData name="欣捷" userId="b965477fa0aef5e6" providerId="LiveId" clId="{F58CB589-EA88-41E9-89B9-70387DC4BAF4}" dt="2021-04-20T09:29:18.266" v="712" actId="1076"/>
        <pc:sldMkLst>
          <pc:docMk/>
          <pc:sldMk cId="0" sldId="935"/>
        </pc:sldMkLst>
        <pc:spChg chg="add del mod">
          <ac:chgData name="欣捷" userId="b965477fa0aef5e6" providerId="LiveId" clId="{F58CB589-EA88-41E9-89B9-70387DC4BAF4}" dt="2021-04-20T09:28:25.084" v="699" actId="700"/>
          <ac:spMkLst>
            <pc:docMk/>
            <pc:sldMk cId="0" sldId="935"/>
            <ac:spMk id="3" creationId="{D8D72F99-1902-43C1-96CC-544A02791CFC}"/>
          </ac:spMkLst>
        </pc:spChg>
        <pc:spChg chg="mod ord">
          <ac:chgData name="欣捷" userId="b965477fa0aef5e6" providerId="LiveId" clId="{F58CB589-EA88-41E9-89B9-70387DC4BAF4}" dt="2021-04-20T09:28:25.084" v="699" actId="700"/>
          <ac:spMkLst>
            <pc:docMk/>
            <pc:sldMk cId="0" sldId="935"/>
            <ac:spMk id="35842" creationId="{3F1FCD85-AFE0-44FE-91EA-9F43D88140F3}"/>
          </ac:spMkLst>
        </pc:spChg>
        <pc:spChg chg="mod ord">
          <ac:chgData name="欣捷" userId="b965477fa0aef5e6" providerId="LiveId" clId="{F58CB589-EA88-41E9-89B9-70387DC4BAF4}" dt="2021-04-20T09:28:25.084" v="699" actId="700"/>
          <ac:spMkLst>
            <pc:docMk/>
            <pc:sldMk cId="0" sldId="935"/>
            <ac:spMk id="35843" creationId="{DD2CD120-D88C-4936-B639-EA3F45756FFC}"/>
          </ac:spMkLst>
        </pc:spChg>
        <pc:graphicFrameChg chg="add mod modGraphic">
          <ac:chgData name="欣捷" userId="b965477fa0aef5e6" providerId="LiveId" clId="{F58CB589-EA88-41E9-89B9-70387DC4BAF4}" dt="2021-04-20T09:29:18.266" v="712" actId="1076"/>
          <ac:graphicFrameMkLst>
            <pc:docMk/>
            <pc:sldMk cId="0" sldId="935"/>
            <ac:graphicFrameMk id="7" creationId="{14047228-0994-4CE4-B5C7-286B8CCCD03C}"/>
          </ac:graphicFrameMkLst>
        </pc:graphicFrameChg>
        <pc:graphicFrameChg chg="del mod ord modGraphic">
          <ac:chgData name="欣捷" userId="b965477fa0aef5e6" providerId="LiveId" clId="{F58CB589-EA88-41E9-89B9-70387DC4BAF4}" dt="2021-04-20T09:28:22.793" v="698" actId="21"/>
          <ac:graphicFrameMkLst>
            <pc:docMk/>
            <pc:sldMk cId="0" sldId="935"/>
            <ac:graphicFrameMk id="783364" creationId="{2CD61766-A36F-4367-BF2E-340875F01537}"/>
          </ac:graphicFrameMkLst>
        </pc:graphicFrameChg>
      </pc:sldChg>
      <pc:sldChg chg="addSp delSp modSp mod modClrScheme chgLayout">
        <pc:chgData name="欣捷" userId="b965477fa0aef5e6" providerId="LiveId" clId="{F58CB589-EA88-41E9-89B9-70387DC4BAF4}" dt="2021-04-20T09:29:13.066" v="710" actId="1076"/>
        <pc:sldMkLst>
          <pc:docMk/>
          <pc:sldMk cId="0" sldId="936"/>
        </pc:sldMkLst>
        <pc:spChg chg="add del mod">
          <ac:chgData name="欣捷" userId="b965477fa0aef5e6" providerId="LiveId" clId="{F58CB589-EA88-41E9-89B9-70387DC4BAF4}" dt="2021-04-20T09:28:37.305" v="703" actId="700"/>
          <ac:spMkLst>
            <pc:docMk/>
            <pc:sldMk cId="0" sldId="936"/>
            <ac:spMk id="3" creationId="{3334AA24-3150-44F5-ACB7-7F4FA0712D26}"/>
          </ac:spMkLst>
        </pc:spChg>
        <pc:spChg chg="mod ord">
          <ac:chgData name="欣捷" userId="b965477fa0aef5e6" providerId="LiveId" clId="{F58CB589-EA88-41E9-89B9-70387DC4BAF4}" dt="2021-04-20T09:28:37.305" v="703" actId="700"/>
          <ac:spMkLst>
            <pc:docMk/>
            <pc:sldMk cId="0" sldId="936"/>
            <ac:spMk id="36866" creationId="{CC176B41-8C6B-4568-9F39-1C53098D19A1}"/>
          </ac:spMkLst>
        </pc:spChg>
        <pc:spChg chg="mod ord">
          <ac:chgData name="欣捷" userId="b965477fa0aef5e6" providerId="LiveId" clId="{F58CB589-EA88-41E9-89B9-70387DC4BAF4}" dt="2021-04-20T09:28:37.305" v="703" actId="700"/>
          <ac:spMkLst>
            <pc:docMk/>
            <pc:sldMk cId="0" sldId="936"/>
            <ac:spMk id="36867" creationId="{CA6CF9B2-D9C4-4052-9CF6-122F92F137A0}"/>
          </ac:spMkLst>
        </pc:spChg>
        <pc:graphicFrameChg chg="add mod">
          <ac:chgData name="欣捷" userId="b965477fa0aef5e6" providerId="LiveId" clId="{F58CB589-EA88-41E9-89B9-70387DC4BAF4}" dt="2021-04-20T09:29:13.066" v="710" actId="1076"/>
          <ac:graphicFrameMkLst>
            <pc:docMk/>
            <pc:sldMk cId="0" sldId="936"/>
            <ac:graphicFrameMk id="7" creationId="{A8EF093F-1161-40FC-B097-F1786058D0E2}"/>
          </ac:graphicFrameMkLst>
        </pc:graphicFrameChg>
        <pc:graphicFrameChg chg="del mod ord modGraphic">
          <ac:chgData name="欣捷" userId="b965477fa0aef5e6" providerId="LiveId" clId="{F58CB589-EA88-41E9-89B9-70387DC4BAF4}" dt="2021-04-20T09:28:35.698" v="702" actId="21"/>
          <ac:graphicFrameMkLst>
            <pc:docMk/>
            <pc:sldMk cId="0" sldId="936"/>
            <ac:graphicFrameMk id="784388" creationId="{F680B334-E214-437B-B5BC-B5A75D499C3B}"/>
          </ac:graphicFrameMkLst>
        </pc:graphicFrameChg>
      </pc:sldChg>
      <pc:sldChg chg="modSp mod chgLayout">
        <pc:chgData name="欣捷" userId="b965477fa0aef5e6" providerId="LiveId" clId="{F58CB589-EA88-41E9-89B9-70387DC4BAF4}" dt="2021-04-20T08:23:47.487" v="29" actId="700"/>
        <pc:sldMkLst>
          <pc:docMk/>
          <pc:sldMk cId="0" sldId="937"/>
        </pc:sldMkLst>
        <pc:spChg chg="mod ord">
          <ac:chgData name="欣捷" userId="b965477fa0aef5e6" providerId="LiveId" clId="{F58CB589-EA88-41E9-89B9-70387DC4BAF4}" dt="2021-04-20T08:23:47.487" v="29" actId="700"/>
          <ac:spMkLst>
            <pc:docMk/>
            <pc:sldMk cId="0" sldId="937"/>
            <ac:spMk id="39938" creationId="{66C17C57-4238-4E11-87E4-A7DB59424652}"/>
          </ac:spMkLst>
        </pc:spChg>
        <pc:spChg chg="mod ord">
          <ac:chgData name="欣捷" userId="b965477fa0aef5e6" providerId="LiveId" clId="{F58CB589-EA88-41E9-89B9-70387DC4BAF4}" dt="2021-04-20T08:23:47.487" v="29" actId="700"/>
          <ac:spMkLst>
            <pc:docMk/>
            <pc:sldMk cId="0" sldId="937"/>
            <ac:spMk id="39939" creationId="{EFD542B9-22C8-47C3-9E4B-2B35A0FBCB48}"/>
          </ac:spMkLst>
        </pc:spChg>
      </pc:sldChg>
      <pc:sldChg chg="addSp delSp modSp mod modClrScheme chgLayout">
        <pc:chgData name="欣捷" userId="b965477fa0aef5e6" providerId="LiveId" clId="{F58CB589-EA88-41E9-89B9-70387DC4BAF4}" dt="2021-04-20T09:29:05.674" v="709" actId="1076"/>
        <pc:sldMkLst>
          <pc:docMk/>
          <pc:sldMk cId="0" sldId="938"/>
        </pc:sldMkLst>
        <pc:spChg chg="add del mod ord">
          <ac:chgData name="欣捷" userId="b965477fa0aef5e6" providerId="LiveId" clId="{F58CB589-EA88-41E9-89B9-70387DC4BAF4}" dt="2021-04-20T09:28:59.800" v="707" actId="700"/>
          <ac:spMkLst>
            <pc:docMk/>
            <pc:sldMk cId="0" sldId="938"/>
            <ac:spMk id="3" creationId="{2570C479-E0B0-45D8-82D1-FFAFFFE83DCE}"/>
          </ac:spMkLst>
        </pc:spChg>
        <pc:spChg chg="mod ord">
          <ac:chgData name="欣捷" userId="b965477fa0aef5e6" providerId="LiveId" clId="{F58CB589-EA88-41E9-89B9-70387DC4BAF4}" dt="2021-04-20T09:28:59.800" v="707" actId="700"/>
          <ac:spMkLst>
            <pc:docMk/>
            <pc:sldMk cId="0" sldId="938"/>
            <ac:spMk id="40962" creationId="{E5F497B3-AE15-455C-8FD5-630849412C4E}"/>
          </ac:spMkLst>
        </pc:spChg>
        <pc:spChg chg="mod ord">
          <ac:chgData name="欣捷" userId="b965477fa0aef5e6" providerId="LiveId" clId="{F58CB589-EA88-41E9-89B9-70387DC4BAF4}" dt="2021-04-20T09:28:59.800" v="707" actId="700"/>
          <ac:spMkLst>
            <pc:docMk/>
            <pc:sldMk cId="0" sldId="938"/>
            <ac:spMk id="40963" creationId="{AA1BCB4F-3ACC-41BD-9192-DC089744DC71}"/>
          </ac:spMkLst>
        </pc:spChg>
        <pc:graphicFrameChg chg="add mod">
          <ac:chgData name="欣捷" userId="b965477fa0aef5e6" providerId="LiveId" clId="{F58CB589-EA88-41E9-89B9-70387DC4BAF4}" dt="2021-04-20T09:29:05.674" v="709" actId="1076"/>
          <ac:graphicFrameMkLst>
            <pc:docMk/>
            <pc:sldMk cId="0" sldId="938"/>
            <ac:graphicFrameMk id="7" creationId="{1AEB24AA-8E59-47F0-929D-E129A6BC77A7}"/>
          </ac:graphicFrameMkLst>
        </pc:graphicFrameChg>
        <pc:graphicFrameChg chg="del">
          <ac:chgData name="欣捷" userId="b965477fa0aef5e6" providerId="LiveId" clId="{F58CB589-EA88-41E9-89B9-70387DC4BAF4}" dt="2021-04-20T09:28:58.562" v="706" actId="21"/>
          <ac:graphicFrameMkLst>
            <pc:docMk/>
            <pc:sldMk cId="0" sldId="938"/>
            <ac:graphicFrameMk id="786436" creationId="{4E1FC6BA-BA6C-4342-A694-FE726826FF7F}"/>
          </ac:graphicFrameMkLst>
        </pc:graphicFrameChg>
      </pc:sldChg>
      <pc:sldChg chg="modSp mod chgLayout">
        <pc:chgData name="欣捷" userId="b965477fa0aef5e6" providerId="LiveId" clId="{F58CB589-EA88-41E9-89B9-70387DC4BAF4}" dt="2021-04-20T08:23:54.789" v="30" actId="700"/>
        <pc:sldMkLst>
          <pc:docMk/>
          <pc:sldMk cId="0" sldId="939"/>
        </pc:sldMkLst>
        <pc:spChg chg="mod ord">
          <ac:chgData name="欣捷" userId="b965477fa0aef5e6" providerId="LiveId" clId="{F58CB589-EA88-41E9-89B9-70387DC4BAF4}" dt="2021-04-20T08:23:54.789" v="30" actId="700"/>
          <ac:spMkLst>
            <pc:docMk/>
            <pc:sldMk cId="0" sldId="939"/>
            <ac:spMk id="44034" creationId="{5C5F09A1-3175-4E6C-BC53-847357086205}"/>
          </ac:spMkLst>
        </pc:spChg>
        <pc:spChg chg="mod ord">
          <ac:chgData name="欣捷" userId="b965477fa0aef5e6" providerId="LiveId" clId="{F58CB589-EA88-41E9-89B9-70387DC4BAF4}" dt="2021-04-20T08:23:54.789" v="30" actId="700"/>
          <ac:spMkLst>
            <pc:docMk/>
            <pc:sldMk cId="0" sldId="939"/>
            <ac:spMk id="44035" creationId="{E80D1BAE-6ED7-45F8-BBF2-FB2DC9A71975}"/>
          </ac:spMkLst>
        </pc:spChg>
      </pc:sldChg>
      <pc:sldChg chg="addSp delSp modSp mod modClrScheme chgLayout">
        <pc:chgData name="欣捷" userId="b965477fa0aef5e6" providerId="LiveId" clId="{F58CB589-EA88-41E9-89B9-70387DC4BAF4}" dt="2021-04-20T09:29:31.533" v="716" actId="1076"/>
        <pc:sldMkLst>
          <pc:docMk/>
          <pc:sldMk cId="0" sldId="940"/>
        </pc:sldMkLst>
        <pc:spChg chg="add del mod">
          <ac:chgData name="欣捷" userId="b965477fa0aef5e6" providerId="LiveId" clId="{F58CB589-EA88-41E9-89B9-70387DC4BAF4}" dt="2021-04-20T09:29:27.883" v="714" actId="700"/>
          <ac:spMkLst>
            <pc:docMk/>
            <pc:sldMk cId="0" sldId="940"/>
            <ac:spMk id="3" creationId="{7C8A43C2-B5D8-4C88-B1F8-DDC83C466F99}"/>
          </ac:spMkLst>
        </pc:spChg>
        <pc:spChg chg="mod ord">
          <ac:chgData name="欣捷" userId="b965477fa0aef5e6" providerId="LiveId" clId="{F58CB589-EA88-41E9-89B9-70387DC4BAF4}" dt="2021-04-20T09:29:27.883" v="714" actId="700"/>
          <ac:spMkLst>
            <pc:docMk/>
            <pc:sldMk cId="0" sldId="940"/>
            <ac:spMk id="45058" creationId="{68410505-4CDD-4821-B219-C1D4F48355B7}"/>
          </ac:spMkLst>
        </pc:spChg>
        <pc:spChg chg="mod ord">
          <ac:chgData name="欣捷" userId="b965477fa0aef5e6" providerId="LiveId" clId="{F58CB589-EA88-41E9-89B9-70387DC4BAF4}" dt="2021-04-20T09:29:27.883" v="714" actId="700"/>
          <ac:spMkLst>
            <pc:docMk/>
            <pc:sldMk cId="0" sldId="940"/>
            <ac:spMk id="45059" creationId="{A078D60B-B7C4-4035-A413-D98CCA8C38EE}"/>
          </ac:spMkLst>
        </pc:spChg>
        <pc:graphicFrameChg chg="add mod">
          <ac:chgData name="欣捷" userId="b965477fa0aef5e6" providerId="LiveId" clId="{F58CB589-EA88-41E9-89B9-70387DC4BAF4}" dt="2021-04-20T09:29:31.533" v="716" actId="1076"/>
          <ac:graphicFrameMkLst>
            <pc:docMk/>
            <pc:sldMk cId="0" sldId="940"/>
            <ac:graphicFrameMk id="7" creationId="{051C3A7A-3EEF-4092-93C7-06A7500C5840}"/>
          </ac:graphicFrameMkLst>
        </pc:graphicFrameChg>
        <pc:graphicFrameChg chg="del mod ord modGraphic">
          <ac:chgData name="欣捷" userId="b965477fa0aef5e6" providerId="LiveId" clId="{F58CB589-EA88-41E9-89B9-70387DC4BAF4}" dt="2021-04-20T09:29:26.142" v="713" actId="21"/>
          <ac:graphicFrameMkLst>
            <pc:docMk/>
            <pc:sldMk cId="0" sldId="940"/>
            <ac:graphicFrameMk id="788484" creationId="{CF651A95-3F37-47C7-8010-5787252D1415}"/>
          </ac:graphicFrameMkLst>
        </pc:graphicFrameChg>
      </pc:sldChg>
      <pc:sldChg chg="modSp mod chgLayout">
        <pc:chgData name="欣捷" userId="b965477fa0aef5e6" providerId="LiveId" clId="{F58CB589-EA88-41E9-89B9-70387DC4BAF4}" dt="2021-04-20T08:23:54.789" v="30" actId="700"/>
        <pc:sldMkLst>
          <pc:docMk/>
          <pc:sldMk cId="0" sldId="941"/>
        </pc:sldMkLst>
        <pc:spChg chg="mod ord">
          <ac:chgData name="欣捷" userId="b965477fa0aef5e6" providerId="LiveId" clId="{F58CB589-EA88-41E9-89B9-70387DC4BAF4}" dt="2021-04-20T08:23:54.789" v="30" actId="700"/>
          <ac:spMkLst>
            <pc:docMk/>
            <pc:sldMk cId="0" sldId="941"/>
            <ac:spMk id="48130" creationId="{20FCD967-1735-46AD-AF10-DE77433E750A}"/>
          </ac:spMkLst>
        </pc:spChg>
        <pc:spChg chg="mod ord">
          <ac:chgData name="欣捷" userId="b965477fa0aef5e6" providerId="LiveId" clId="{F58CB589-EA88-41E9-89B9-70387DC4BAF4}" dt="2021-04-20T08:23:54.789" v="30" actId="700"/>
          <ac:spMkLst>
            <pc:docMk/>
            <pc:sldMk cId="0" sldId="941"/>
            <ac:spMk id="48131" creationId="{8146994E-3211-451C-9001-FC8C0F290EA2}"/>
          </ac:spMkLst>
        </pc:spChg>
      </pc:sldChg>
      <pc:sldChg chg="addSp delSp modSp mod modClrScheme chgLayout">
        <pc:chgData name="欣捷" userId="b965477fa0aef5e6" providerId="LiveId" clId="{F58CB589-EA88-41E9-89B9-70387DC4BAF4}" dt="2021-04-20T09:29:55.767" v="720" actId="1076"/>
        <pc:sldMkLst>
          <pc:docMk/>
          <pc:sldMk cId="0" sldId="942"/>
        </pc:sldMkLst>
        <pc:spChg chg="add del mod ord">
          <ac:chgData name="欣捷" userId="b965477fa0aef5e6" providerId="LiveId" clId="{F58CB589-EA88-41E9-89B9-70387DC4BAF4}" dt="2021-04-20T09:29:51.659" v="718" actId="700"/>
          <ac:spMkLst>
            <pc:docMk/>
            <pc:sldMk cId="0" sldId="942"/>
            <ac:spMk id="3" creationId="{19BDFC39-2B73-4152-BC5F-E65EB9198E33}"/>
          </ac:spMkLst>
        </pc:spChg>
        <pc:spChg chg="mod ord">
          <ac:chgData name="欣捷" userId="b965477fa0aef5e6" providerId="LiveId" clId="{F58CB589-EA88-41E9-89B9-70387DC4BAF4}" dt="2021-04-20T09:29:51.659" v="718" actId="700"/>
          <ac:spMkLst>
            <pc:docMk/>
            <pc:sldMk cId="0" sldId="942"/>
            <ac:spMk id="49154" creationId="{82A848F7-BD75-4718-8AB4-41C4291473B4}"/>
          </ac:spMkLst>
        </pc:spChg>
        <pc:spChg chg="mod ord">
          <ac:chgData name="欣捷" userId="b965477fa0aef5e6" providerId="LiveId" clId="{F58CB589-EA88-41E9-89B9-70387DC4BAF4}" dt="2021-04-20T09:29:51.659" v="718" actId="700"/>
          <ac:spMkLst>
            <pc:docMk/>
            <pc:sldMk cId="0" sldId="942"/>
            <ac:spMk id="49155" creationId="{74E74729-1903-4AAC-94FD-43208C91D0AF}"/>
          </ac:spMkLst>
        </pc:spChg>
        <pc:graphicFrameChg chg="add mod">
          <ac:chgData name="欣捷" userId="b965477fa0aef5e6" providerId="LiveId" clId="{F58CB589-EA88-41E9-89B9-70387DC4BAF4}" dt="2021-04-20T09:29:55.767" v="720" actId="1076"/>
          <ac:graphicFrameMkLst>
            <pc:docMk/>
            <pc:sldMk cId="0" sldId="942"/>
            <ac:graphicFrameMk id="7" creationId="{9DFA4563-1A89-4CFB-9CE6-2D6318C30693}"/>
          </ac:graphicFrameMkLst>
        </pc:graphicFrameChg>
        <pc:graphicFrameChg chg="del">
          <ac:chgData name="欣捷" userId="b965477fa0aef5e6" providerId="LiveId" clId="{F58CB589-EA88-41E9-89B9-70387DC4BAF4}" dt="2021-04-20T09:29:49.956" v="717" actId="21"/>
          <ac:graphicFrameMkLst>
            <pc:docMk/>
            <pc:sldMk cId="0" sldId="942"/>
            <ac:graphicFrameMk id="790532" creationId="{114D6DCF-38CD-4D23-9BEB-A4AFAF6CB72D}"/>
          </ac:graphicFrameMkLst>
        </pc:graphicFrameChg>
      </pc:sldChg>
      <pc:sldChg chg="addSp delSp modSp mod modClrScheme chgLayout">
        <pc:chgData name="欣捷" userId="b965477fa0aef5e6" providerId="LiveId" clId="{F58CB589-EA88-41E9-89B9-70387DC4BAF4}" dt="2021-04-20T09:30:03.602" v="724" actId="1076"/>
        <pc:sldMkLst>
          <pc:docMk/>
          <pc:sldMk cId="0" sldId="943"/>
        </pc:sldMkLst>
        <pc:spChg chg="add del mod ord">
          <ac:chgData name="欣捷" userId="b965477fa0aef5e6" providerId="LiveId" clId="{F58CB589-EA88-41E9-89B9-70387DC4BAF4}" dt="2021-04-20T09:30:00.576" v="722" actId="700"/>
          <ac:spMkLst>
            <pc:docMk/>
            <pc:sldMk cId="0" sldId="943"/>
            <ac:spMk id="3" creationId="{CF28B272-30CB-419D-ADD6-EA7A465E2961}"/>
          </ac:spMkLst>
        </pc:spChg>
        <pc:spChg chg="mod ord">
          <ac:chgData name="欣捷" userId="b965477fa0aef5e6" providerId="LiveId" clId="{F58CB589-EA88-41E9-89B9-70387DC4BAF4}" dt="2021-04-20T09:30:00.576" v="722" actId="700"/>
          <ac:spMkLst>
            <pc:docMk/>
            <pc:sldMk cId="0" sldId="943"/>
            <ac:spMk id="50178" creationId="{D383D92C-C777-4827-992D-4F9282E9B362}"/>
          </ac:spMkLst>
        </pc:spChg>
        <pc:spChg chg="mod ord">
          <ac:chgData name="欣捷" userId="b965477fa0aef5e6" providerId="LiveId" clId="{F58CB589-EA88-41E9-89B9-70387DC4BAF4}" dt="2021-04-20T09:30:00.576" v="722" actId="700"/>
          <ac:spMkLst>
            <pc:docMk/>
            <pc:sldMk cId="0" sldId="943"/>
            <ac:spMk id="50179" creationId="{A4BD0771-387D-400F-A005-D4BFAC5841D5}"/>
          </ac:spMkLst>
        </pc:spChg>
        <pc:graphicFrameChg chg="add mod">
          <ac:chgData name="欣捷" userId="b965477fa0aef5e6" providerId="LiveId" clId="{F58CB589-EA88-41E9-89B9-70387DC4BAF4}" dt="2021-04-20T09:30:03.602" v="724" actId="1076"/>
          <ac:graphicFrameMkLst>
            <pc:docMk/>
            <pc:sldMk cId="0" sldId="943"/>
            <ac:graphicFrameMk id="7" creationId="{A8A8AEE3-CEB3-490D-9CC9-C72C6AE21AC8}"/>
          </ac:graphicFrameMkLst>
        </pc:graphicFrameChg>
        <pc:graphicFrameChg chg="del">
          <ac:chgData name="欣捷" userId="b965477fa0aef5e6" providerId="LiveId" clId="{F58CB589-EA88-41E9-89B9-70387DC4BAF4}" dt="2021-04-20T09:29:59.393" v="721" actId="21"/>
          <ac:graphicFrameMkLst>
            <pc:docMk/>
            <pc:sldMk cId="0" sldId="943"/>
            <ac:graphicFrameMk id="791556" creationId="{9AFDDFA7-C22A-405B-8C64-76DE7A009C22}"/>
          </ac:graphicFrameMkLst>
        </pc:graphicFrameChg>
      </pc:sldChg>
      <pc:sldChg chg="addSp delSp modSp mod modClrScheme chgLayout">
        <pc:chgData name="欣捷" userId="b965477fa0aef5e6" providerId="LiveId" clId="{F58CB589-EA88-41E9-89B9-70387DC4BAF4}" dt="2021-04-20T09:30:13.214" v="728" actId="1076"/>
        <pc:sldMkLst>
          <pc:docMk/>
          <pc:sldMk cId="0" sldId="945"/>
        </pc:sldMkLst>
        <pc:spChg chg="add del mod ord">
          <ac:chgData name="欣捷" userId="b965477fa0aef5e6" providerId="LiveId" clId="{F58CB589-EA88-41E9-89B9-70387DC4BAF4}" dt="2021-04-20T09:30:10.552" v="726" actId="700"/>
          <ac:spMkLst>
            <pc:docMk/>
            <pc:sldMk cId="0" sldId="945"/>
            <ac:spMk id="3" creationId="{8420A0BF-25FF-40B7-9D30-E7F831AB89A7}"/>
          </ac:spMkLst>
        </pc:spChg>
        <pc:spChg chg="mod ord">
          <ac:chgData name="欣捷" userId="b965477fa0aef5e6" providerId="LiveId" clId="{F58CB589-EA88-41E9-89B9-70387DC4BAF4}" dt="2021-04-20T09:30:10.552" v="726" actId="700"/>
          <ac:spMkLst>
            <pc:docMk/>
            <pc:sldMk cId="0" sldId="945"/>
            <ac:spMk id="53250" creationId="{59778E7C-4F4C-4E60-89E0-C009491D7BB9}"/>
          </ac:spMkLst>
        </pc:spChg>
        <pc:spChg chg="mod ord">
          <ac:chgData name="欣捷" userId="b965477fa0aef5e6" providerId="LiveId" clId="{F58CB589-EA88-41E9-89B9-70387DC4BAF4}" dt="2021-04-20T09:30:10.552" v="726" actId="700"/>
          <ac:spMkLst>
            <pc:docMk/>
            <pc:sldMk cId="0" sldId="945"/>
            <ac:spMk id="53251" creationId="{FFC2FB96-DD5B-4096-9FCE-8B96CEADFCFD}"/>
          </ac:spMkLst>
        </pc:spChg>
        <pc:graphicFrameChg chg="add mod">
          <ac:chgData name="欣捷" userId="b965477fa0aef5e6" providerId="LiveId" clId="{F58CB589-EA88-41E9-89B9-70387DC4BAF4}" dt="2021-04-20T09:30:13.214" v="728" actId="1076"/>
          <ac:graphicFrameMkLst>
            <pc:docMk/>
            <pc:sldMk cId="0" sldId="945"/>
            <ac:graphicFrameMk id="7" creationId="{2A633B6D-9821-46AD-8075-675DAF84B3AB}"/>
          </ac:graphicFrameMkLst>
        </pc:graphicFrameChg>
        <pc:graphicFrameChg chg="del">
          <ac:chgData name="欣捷" userId="b965477fa0aef5e6" providerId="LiveId" clId="{F58CB589-EA88-41E9-89B9-70387DC4BAF4}" dt="2021-04-20T09:30:09.251" v="725" actId="21"/>
          <ac:graphicFrameMkLst>
            <pc:docMk/>
            <pc:sldMk cId="0" sldId="945"/>
            <ac:graphicFrameMk id="793604" creationId="{272B1C09-3416-479E-BDEF-51FC1EC0851D}"/>
          </ac:graphicFrameMkLst>
        </pc:graphicFrameChg>
      </pc:sldChg>
      <pc:sldChg chg="addSp delSp modSp mod modClrScheme chgLayout">
        <pc:chgData name="欣捷" userId="b965477fa0aef5e6" providerId="LiveId" clId="{F58CB589-EA88-41E9-89B9-70387DC4BAF4}" dt="2021-04-20T09:30:22.742" v="732" actId="1076"/>
        <pc:sldMkLst>
          <pc:docMk/>
          <pc:sldMk cId="0" sldId="946"/>
        </pc:sldMkLst>
        <pc:spChg chg="add del mod ord">
          <ac:chgData name="欣捷" userId="b965477fa0aef5e6" providerId="LiveId" clId="{F58CB589-EA88-41E9-89B9-70387DC4BAF4}" dt="2021-04-20T09:30:17.721" v="730" actId="700"/>
          <ac:spMkLst>
            <pc:docMk/>
            <pc:sldMk cId="0" sldId="946"/>
            <ac:spMk id="3" creationId="{8BB8D787-5264-4BBF-B713-79C7285D17BB}"/>
          </ac:spMkLst>
        </pc:spChg>
        <pc:spChg chg="mod ord">
          <ac:chgData name="欣捷" userId="b965477fa0aef5e6" providerId="LiveId" clId="{F58CB589-EA88-41E9-89B9-70387DC4BAF4}" dt="2021-04-20T09:30:17.721" v="730" actId="700"/>
          <ac:spMkLst>
            <pc:docMk/>
            <pc:sldMk cId="0" sldId="946"/>
            <ac:spMk id="54274" creationId="{4620D432-3B1F-4527-A912-CBE4FFB1A46E}"/>
          </ac:spMkLst>
        </pc:spChg>
        <pc:spChg chg="mod ord">
          <ac:chgData name="欣捷" userId="b965477fa0aef5e6" providerId="LiveId" clId="{F58CB589-EA88-41E9-89B9-70387DC4BAF4}" dt="2021-04-20T09:30:17.721" v="730" actId="700"/>
          <ac:spMkLst>
            <pc:docMk/>
            <pc:sldMk cId="0" sldId="946"/>
            <ac:spMk id="54275" creationId="{25FEA818-AB3C-4193-ABC4-9B445518C07C}"/>
          </ac:spMkLst>
        </pc:spChg>
        <pc:graphicFrameChg chg="add mod">
          <ac:chgData name="欣捷" userId="b965477fa0aef5e6" providerId="LiveId" clId="{F58CB589-EA88-41E9-89B9-70387DC4BAF4}" dt="2021-04-20T09:30:22.742" v="732" actId="1076"/>
          <ac:graphicFrameMkLst>
            <pc:docMk/>
            <pc:sldMk cId="0" sldId="946"/>
            <ac:graphicFrameMk id="7" creationId="{2EB0B3C3-306C-4653-B20C-3AF90F693C82}"/>
          </ac:graphicFrameMkLst>
        </pc:graphicFrameChg>
        <pc:graphicFrameChg chg="del">
          <ac:chgData name="欣捷" userId="b965477fa0aef5e6" providerId="LiveId" clId="{F58CB589-EA88-41E9-89B9-70387DC4BAF4}" dt="2021-04-20T09:30:16.249" v="729" actId="21"/>
          <ac:graphicFrameMkLst>
            <pc:docMk/>
            <pc:sldMk cId="0" sldId="946"/>
            <ac:graphicFrameMk id="794628" creationId="{23ADA645-C1F1-40FA-9F8A-B11FD4CC26F4}"/>
          </ac:graphicFrameMkLst>
        </pc:graphicFrameChg>
      </pc:sldChg>
      <pc:sldChg chg="addSp delSp modSp mod modClrScheme chgLayout">
        <pc:chgData name="欣捷" userId="b965477fa0aef5e6" providerId="LiveId" clId="{F58CB589-EA88-41E9-89B9-70387DC4BAF4}" dt="2021-04-20T09:30:35.228" v="736" actId="1076"/>
        <pc:sldMkLst>
          <pc:docMk/>
          <pc:sldMk cId="0" sldId="947"/>
        </pc:sldMkLst>
        <pc:spChg chg="add del mod ord">
          <ac:chgData name="欣捷" userId="b965477fa0aef5e6" providerId="LiveId" clId="{F58CB589-EA88-41E9-89B9-70387DC4BAF4}" dt="2021-04-20T09:30:32.418" v="734" actId="700"/>
          <ac:spMkLst>
            <pc:docMk/>
            <pc:sldMk cId="0" sldId="947"/>
            <ac:spMk id="3" creationId="{75620B76-8B6B-4433-AC9D-F01FFEFB699A}"/>
          </ac:spMkLst>
        </pc:spChg>
        <pc:spChg chg="mod ord">
          <ac:chgData name="欣捷" userId="b965477fa0aef5e6" providerId="LiveId" clId="{F58CB589-EA88-41E9-89B9-70387DC4BAF4}" dt="2021-04-20T09:30:32.418" v="734" actId="700"/>
          <ac:spMkLst>
            <pc:docMk/>
            <pc:sldMk cId="0" sldId="947"/>
            <ac:spMk id="55298" creationId="{25B84DBE-FDAC-469B-966E-1B55B67026EF}"/>
          </ac:spMkLst>
        </pc:spChg>
        <pc:spChg chg="mod ord">
          <ac:chgData name="欣捷" userId="b965477fa0aef5e6" providerId="LiveId" clId="{F58CB589-EA88-41E9-89B9-70387DC4BAF4}" dt="2021-04-20T09:30:32.418" v="734" actId="700"/>
          <ac:spMkLst>
            <pc:docMk/>
            <pc:sldMk cId="0" sldId="947"/>
            <ac:spMk id="55299" creationId="{6EB99E4A-5F8F-4592-9A68-D4D6AD804C71}"/>
          </ac:spMkLst>
        </pc:spChg>
        <pc:graphicFrameChg chg="add mod">
          <ac:chgData name="欣捷" userId="b965477fa0aef5e6" providerId="LiveId" clId="{F58CB589-EA88-41E9-89B9-70387DC4BAF4}" dt="2021-04-20T09:30:35.228" v="736" actId="1076"/>
          <ac:graphicFrameMkLst>
            <pc:docMk/>
            <pc:sldMk cId="0" sldId="947"/>
            <ac:graphicFrameMk id="7" creationId="{17F33DB7-41D1-4A76-BFF0-C925AE89057E}"/>
          </ac:graphicFrameMkLst>
        </pc:graphicFrameChg>
        <pc:graphicFrameChg chg="del">
          <ac:chgData name="欣捷" userId="b965477fa0aef5e6" providerId="LiveId" clId="{F58CB589-EA88-41E9-89B9-70387DC4BAF4}" dt="2021-04-20T09:30:30.723" v="733" actId="21"/>
          <ac:graphicFrameMkLst>
            <pc:docMk/>
            <pc:sldMk cId="0" sldId="947"/>
            <ac:graphicFrameMk id="795652" creationId="{2F90C4A7-1488-44D5-8AFC-71ED16E1862C}"/>
          </ac:graphicFrameMkLst>
        </pc:graphicFrameChg>
      </pc:sldChg>
      <pc:sldChg chg="del">
        <pc:chgData name="欣捷" userId="b965477fa0aef5e6" providerId="LiveId" clId="{F58CB589-EA88-41E9-89B9-70387DC4BAF4}" dt="2021-04-20T09:30:56.176" v="737" actId="47"/>
        <pc:sldMkLst>
          <pc:docMk/>
          <pc:sldMk cId="0" sldId="948"/>
        </pc:sldMkLst>
      </pc:sldChg>
      <pc:sldChg chg="del">
        <pc:chgData name="欣捷" userId="b965477fa0aef5e6" providerId="LiveId" clId="{F58CB589-EA88-41E9-89B9-70387DC4BAF4}" dt="2021-04-20T09:30:56.176" v="737" actId="47"/>
        <pc:sldMkLst>
          <pc:docMk/>
          <pc:sldMk cId="0" sldId="949"/>
        </pc:sldMkLst>
      </pc:sldChg>
      <pc:sldChg chg="del">
        <pc:chgData name="欣捷" userId="b965477fa0aef5e6" providerId="LiveId" clId="{F58CB589-EA88-41E9-89B9-70387DC4BAF4}" dt="2021-04-20T09:30:56.176" v="737" actId="47"/>
        <pc:sldMkLst>
          <pc:docMk/>
          <pc:sldMk cId="0" sldId="950"/>
        </pc:sldMkLst>
      </pc:sldChg>
      <pc:sldChg chg="del">
        <pc:chgData name="欣捷" userId="b965477fa0aef5e6" providerId="LiveId" clId="{F58CB589-EA88-41E9-89B9-70387DC4BAF4}" dt="2021-04-20T09:30:56.176" v="737" actId="47"/>
        <pc:sldMkLst>
          <pc:docMk/>
          <pc:sldMk cId="0" sldId="951"/>
        </pc:sldMkLst>
      </pc:sldChg>
      <pc:sldChg chg="del">
        <pc:chgData name="欣捷" userId="b965477fa0aef5e6" providerId="LiveId" clId="{F58CB589-EA88-41E9-89B9-70387DC4BAF4}" dt="2021-04-20T09:30:56.176" v="737" actId="47"/>
        <pc:sldMkLst>
          <pc:docMk/>
          <pc:sldMk cId="0" sldId="952"/>
        </pc:sldMkLst>
      </pc:sldChg>
      <pc:sldChg chg="del">
        <pc:chgData name="欣捷" userId="b965477fa0aef5e6" providerId="LiveId" clId="{F58CB589-EA88-41E9-89B9-70387DC4BAF4}" dt="2021-04-20T09:30:56.176" v="737" actId="47"/>
        <pc:sldMkLst>
          <pc:docMk/>
          <pc:sldMk cId="0" sldId="953"/>
        </pc:sldMkLst>
      </pc:sldChg>
      <pc:sldChg chg="del">
        <pc:chgData name="欣捷" userId="b965477fa0aef5e6" providerId="LiveId" clId="{F58CB589-EA88-41E9-89B9-70387DC4BAF4}" dt="2021-04-20T09:30:56.176" v="737" actId="47"/>
        <pc:sldMkLst>
          <pc:docMk/>
          <pc:sldMk cId="0" sldId="954"/>
        </pc:sldMkLst>
      </pc:sldChg>
      <pc:sldChg chg="addSp delSp modSp mod modClrScheme chgLayout">
        <pc:chgData name="欣捷" userId="b965477fa0aef5e6" providerId="LiveId" clId="{F58CB589-EA88-41E9-89B9-70387DC4BAF4}" dt="2021-04-20T09:31:46.207" v="757" actId="6549"/>
        <pc:sldMkLst>
          <pc:docMk/>
          <pc:sldMk cId="0" sldId="955"/>
        </pc:sldMkLst>
        <pc:spChg chg="add del mod ord">
          <ac:chgData name="欣捷" userId="b965477fa0aef5e6" providerId="LiveId" clId="{F58CB589-EA88-41E9-89B9-70387DC4BAF4}" dt="2021-04-20T09:31:02.202" v="739" actId="700"/>
          <ac:spMkLst>
            <pc:docMk/>
            <pc:sldMk cId="0" sldId="955"/>
            <ac:spMk id="3" creationId="{DF735691-810C-46E7-8B9E-62C113A8B782}"/>
          </ac:spMkLst>
        </pc:spChg>
        <pc:spChg chg="mod ord">
          <ac:chgData name="欣捷" userId="b965477fa0aef5e6" providerId="LiveId" clId="{F58CB589-EA88-41E9-89B9-70387DC4BAF4}" dt="2021-04-20T09:31:02.202" v="739" actId="700"/>
          <ac:spMkLst>
            <pc:docMk/>
            <pc:sldMk cId="0" sldId="955"/>
            <ac:spMk id="63490" creationId="{73F3C5B2-5674-4BD2-8922-57FA82D03FFB}"/>
          </ac:spMkLst>
        </pc:spChg>
        <pc:spChg chg="mod ord">
          <ac:chgData name="欣捷" userId="b965477fa0aef5e6" providerId="LiveId" clId="{F58CB589-EA88-41E9-89B9-70387DC4BAF4}" dt="2021-04-20T09:31:02.202" v="739" actId="700"/>
          <ac:spMkLst>
            <pc:docMk/>
            <pc:sldMk cId="0" sldId="955"/>
            <ac:spMk id="63491" creationId="{AC915B67-164F-45F3-A0E7-AE3A08BA38E2}"/>
          </ac:spMkLst>
        </pc:spChg>
        <pc:graphicFrameChg chg="add mod modGraphic">
          <ac:chgData name="欣捷" userId="b965477fa0aef5e6" providerId="LiveId" clId="{F58CB589-EA88-41E9-89B9-70387DC4BAF4}" dt="2021-04-20T09:31:46.207" v="757" actId="6549"/>
          <ac:graphicFrameMkLst>
            <pc:docMk/>
            <pc:sldMk cId="0" sldId="955"/>
            <ac:graphicFrameMk id="7" creationId="{B82C7706-5A88-4F4C-BC2E-D88A3AE12F8A}"/>
          </ac:graphicFrameMkLst>
        </pc:graphicFrameChg>
        <pc:graphicFrameChg chg="del">
          <ac:chgData name="欣捷" userId="b965477fa0aef5e6" providerId="LiveId" clId="{F58CB589-EA88-41E9-89B9-70387DC4BAF4}" dt="2021-04-20T09:31:00.789" v="738" actId="21"/>
          <ac:graphicFrameMkLst>
            <pc:docMk/>
            <pc:sldMk cId="0" sldId="955"/>
            <ac:graphicFrameMk id="803844" creationId="{F9333E99-727B-459D-A553-525A32779C29}"/>
          </ac:graphicFrameMkLst>
        </pc:graphicFrameChg>
      </pc:sldChg>
      <pc:sldChg chg="modSp mod chgLayout">
        <pc:chgData name="欣捷" userId="b965477fa0aef5e6" providerId="LiveId" clId="{F58CB589-EA88-41E9-89B9-70387DC4BAF4}" dt="2021-04-20T08:23:39.727" v="28" actId="700"/>
        <pc:sldMkLst>
          <pc:docMk/>
          <pc:sldMk cId="0" sldId="962"/>
        </pc:sldMkLst>
        <pc:spChg chg="mod ord">
          <ac:chgData name="欣捷" userId="b965477fa0aef5e6" providerId="LiveId" clId="{F58CB589-EA88-41E9-89B9-70387DC4BAF4}" dt="2021-04-20T08:23:39.727" v="28" actId="700"/>
          <ac:spMkLst>
            <pc:docMk/>
            <pc:sldMk cId="0" sldId="962"/>
            <ac:spMk id="30722" creationId="{E2B84779-F6AC-4BAD-A1E5-A758C1532E65}"/>
          </ac:spMkLst>
        </pc:spChg>
        <pc:spChg chg="mod ord">
          <ac:chgData name="欣捷" userId="b965477fa0aef5e6" providerId="LiveId" clId="{F58CB589-EA88-41E9-89B9-70387DC4BAF4}" dt="2021-04-20T08:23:39.727" v="28" actId="700"/>
          <ac:spMkLst>
            <pc:docMk/>
            <pc:sldMk cId="0" sldId="962"/>
            <ac:spMk id="30723" creationId="{A6CADA6A-23BE-40F6-B6A2-A7A29A15497B}"/>
          </ac:spMkLst>
        </pc:spChg>
      </pc:sldChg>
      <pc:sldChg chg="modSp mod chgLayout">
        <pc:chgData name="欣捷" userId="b965477fa0aef5e6" providerId="LiveId" clId="{F58CB589-EA88-41E9-89B9-70387DC4BAF4}" dt="2021-04-20T08:23:39.727" v="28" actId="700"/>
        <pc:sldMkLst>
          <pc:docMk/>
          <pc:sldMk cId="0" sldId="963"/>
        </pc:sldMkLst>
        <pc:spChg chg="mod ord">
          <ac:chgData name="欣捷" userId="b965477fa0aef5e6" providerId="LiveId" clId="{F58CB589-EA88-41E9-89B9-70387DC4BAF4}" dt="2021-04-20T08:23:39.727" v="28" actId="700"/>
          <ac:spMkLst>
            <pc:docMk/>
            <pc:sldMk cId="0" sldId="963"/>
            <ac:spMk id="31746" creationId="{124B4B88-D016-420E-A0F4-ED84D8000364}"/>
          </ac:spMkLst>
        </pc:spChg>
        <pc:spChg chg="mod ord">
          <ac:chgData name="欣捷" userId="b965477fa0aef5e6" providerId="LiveId" clId="{F58CB589-EA88-41E9-89B9-70387DC4BAF4}" dt="2021-04-20T08:23:39.727" v="28" actId="700"/>
          <ac:spMkLst>
            <pc:docMk/>
            <pc:sldMk cId="0" sldId="963"/>
            <ac:spMk id="31747" creationId="{D641EE41-EDEE-42E2-B72A-0275BB543719}"/>
          </ac:spMkLst>
        </pc:spChg>
      </pc:sldChg>
      <pc:sldChg chg="modSp mod chgLayout">
        <pc:chgData name="欣捷" userId="b965477fa0aef5e6" providerId="LiveId" clId="{F58CB589-EA88-41E9-89B9-70387DC4BAF4}" dt="2021-04-20T08:23:47.487" v="29" actId="700"/>
        <pc:sldMkLst>
          <pc:docMk/>
          <pc:sldMk cId="0" sldId="964"/>
        </pc:sldMkLst>
        <pc:spChg chg="mod ord">
          <ac:chgData name="欣捷" userId="b965477fa0aef5e6" providerId="LiveId" clId="{F58CB589-EA88-41E9-89B9-70387DC4BAF4}" dt="2021-04-20T08:23:47.487" v="29" actId="700"/>
          <ac:spMkLst>
            <pc:docMk/>
            <pc:sldMk cId="0" sldId="964"/>
            <ac:spMk id="37890" creationId="{05CEC941-958E-40EE-B4EF-BD325EC46649}"/>
          </ac:spMkLst>
        </pc:spChg>
        <pc:spChg chg="mod ord">
          <ac:chgData name="欣捷" userId="b965477fa0aef5e6" providerId="LiveId" clId="{F58CB589-EA88-41E9-89B9-70387DC4BAF4}" dt="2021-04-20T08:23:47.487" v="29" actId="700"/>
          <ac:spMkLst>
            <pc:docMk/>
            <pc:sldMk cId="0" sldId="964"/>
            <ac:spMk id="37891" creationId="{398D5208-1286-453D-BC42-8987F29FFBD0}"/>
          </ac:spMkLst>
        </pc:spChg>
      </pc:sldChg>
      <pc:sldChg chg="modSp mod chgLayout">
        <pc:chgData name="欣捷" userId="b965477fa0aef5e6" providerId="LiveId" clId="{F58CB589-EA88-41E9-89B9-70387DC4BAF4}" dt="2021-04-20T08:23:47.487" v="29" actId="700"/>
        <pc:sldMkLst>
          <pc:docMk/>
          <pc:sldMk cId="0" sldId="965"/>
        </pc:sldMkLst>
        <pc:spChg chg="mod ord">
          <ac:chgData name="欣捷" userId="b965477fa0aef5e6" providerId="LiveId" clId="{F58CB589-EA88-41E9-89B9-70387DC4BAF4}" dt="2021-04-20T08:23:47.487" v="29" actId="700"/>
          <ac:spMkLst>
            <pc:docMk/>
            <pc:sldMk cId="0" sldId="965"/>
            <ac:spMk id="38914" creationId="{447A88AA-460F-464F-9C09-EFA6AC77A9E0}"/>
          </ac:spMkLst>
        </pc:spChg>
        <pc:spChg chg="mod ord">
          <ac:chgData name="欣捷" userId="b965477fa0aef5e6" providerId="LiveId" clId="{F58CB589-EA88-41E9-89B9-70387DC4BAF4}" dt="2021-04-20T08:23:47.487" v="29" actId="700"/>
          <ac:spMkLst>
            <pc:docMk/>
            <pc:sldMk cId="0" sldId="965"/>
            <ac:spMk id="38915" creationId="{86D25DEB-039B-4BDD-8AA2-EF47EB95F257}"/>
          </ac:spMkLst>
        </pc:spChg>
      </pc:sldChg>
      <pc:sldChg chg="modSp mod chgLayout">
        <pc:chgData name="欣捷" userId="b965477fa0aef5e6" providerId="LiveId" clId="{F58CB589-EA88-41E9-89B9-70387DC4BAF4}" dt="2021-04-20T08:23:54.789" v="30" actId="700"/>
        <pc:sldMkLst>
          <pc:docMk/>
          <pc:sldMk cId="0" sldId="966"/>
        </pc:sldMkLst>
        <pc:spChg chg="mod ord">
          <ac:chgData name="欣捷" userId="b965477fa0aef5e6" providerId="LiveId" clId="{F58CB589-EA88-41E9-89B9-70387DC4BAF4}" dt="2021-04-20T08:23:54.789" v="30" actId="700"/>
          <ac:spMkLst>
            <pc:docMk/>
            <pc:sldMk cId="0" sldId="966"/>
            <ac:spMk id="41986" creationId="{F5F9C82B-361D-4D6C-BD2D-61E9E7717923}"/>
          </ac:spMkLst>
        </pc:spChg>
        <pc:spChg chg="mod ord">
          <ac:chgData name="欣捷" userId="b965477fa0aef5e6" providerId="LiveId" clId="{F58CB589-EA88-41E9-89B9-70387DC4BAF4}" dt="2021-04-20T08:23:54.789" v="30" actId="700"/>
          <ac:spMkLst>
            <pc:docMk/>
            <pc:sldMk cId="0" sldId="966"/>
            <ac:spMk id="41987" creationId="{2A862D9B-D8AD-495A-A8BB-4827958891A3}"/>
          </ac:spMkLst>
        </pc:spChg>
      </pc:sldChg>
      <pc:sldChg chg="modSp mod chgLayout">
        <pc:chgData name="欣捷" userId="b965477fa0aef5e6" providerId="LiveId" clId="{F58CB589-EA88-41E9-89B9-70387DC4BAF4}" dt="2021-04-20T08:23:54.789" v="30" actId="700"/>
        <pc:sldMkLst>
          <pc:docMk/>
          <pc:sldMk cId="0" sldId="967"/>
        </pc:sldMkLst>
        <pc:spChg chg="mod ord">
          <ac:chgData name="欣捷" userId="b965477fa0aef5e6" providerId="LiveId" clId="{F58CB589-EA88-41E9-89B9-70387DC4BAF4}" dt="2021-04-20T08:23:54.789" v="30" actId="700"/>
          <ac:spMkLst>
            <pc:docMk/>
            <pc:sldMk cId="0" sldId="967"/>
            <ac:spMk id="43010" creationId="{52C2C5BC-E0F8-4237-804F-654F8B1DBD12}"/>
          </ac:spMkLst>
        </pc:spChg>
        <pc:spChg chg="mod ord">
          <ac:chgData name="欣捷" userId="b965477fa0aef5e6" providerId="LiveId" clId="{F58CB589-EA88-41E9-89B9-70387DC4BAF4}" dt="2021-04-20T08:23:54.789" v="30" actId="700"/>
          <ac:spMkLst>
            <pc:docMk/>
            <pc:sldMk cId="0" sldId="967"/>
            <ac:spMk id="43011" creationId="{46430E7B-3E49-4932-8907-1BF8C26773E7}"/>
          </ac:spMkLst>
        </pc:spChg>
      </pc:sldChg>
      <pc:sldChg chg="modSp mod chgLayout">
        <pc:chgData name="欣捷" userId="b965477fa0aef5e6" providerId="LiveId" clId="{F58CB589-EA88-41E9-89B9-70387DC4BAF4}" dt="2021-04-20T08:23:54.789" v="30" actId="700"/>
        <pc:sldMkLst>
          <pc:docMk/>
          <pc:sldMk cId="0" sldId="968"/>
        </pc:sldMkLst>
        <pc:spChg chg="mod ord">
          <ac:chgData name="欣捷" userId="b965477fa0aef5e6" providerId="LiveId" clId="{F58CB589-EA88-41E9-89B9-70387DC4BAF4}" dt="2021-04-20T08:23:54.789" v="30" actId="700"/>
          <ac:spMkLst>
            <pc:docMk/>
            <pc:sldMk cId="0" sldId="968"/>
            <ac:spMk id="46082" creationId="{AA8E1E26-70C5-4320-BE4E-87D8D22925A0}"/>
          </ac:spMkLst>
        </pc:spChg>
        <pc:spChg chg="mod ord">
          <ac:chgData name="欣捷" userId="b965477fa0aef5e6" providerId="LiveId" clId="{F58CB589-EA88-41E9-89B9-70387DC4BAF4}" dt="2021-04-20T08:23:54.789" v="30" actId="700"/>
          <ac:spMkLst>
            <pc:docMk/>
            <pc:sldMk cId="0" sldId="968"/>
            <ac:spMk id="46083" creationId="{13AEAEF1-0CBC-4977-B889-9C2F076FC788}"/>
          </ac:spMkLst>
        </pc:spChg>
      </pc:sldChg>
      <pc:sldChg chg="modSp mod chgLayout">
        <pc:chgData name="欣捷" userId="b965477fa0aef5e6" providerId="LiveId" clId="{F58CB589-EA88-41E9-89B9-70387DC4BAF4}" dt="2021-04-20T08:23:54.789" v="30" actId="700"/>
        <pc:sldMkLst>
          <pc:docMk/>
          <pc:sldMk cId="0" sldId="969"/>
        </pc:sldMkLst>
        <pc:spChg chg="mod ord">
          <ac:chgData name="欣捷" userId="b965477fa0aef5e6" providerId="LiveId" clId="{F58CB589-EA88-41E9-89B9-70387DC4BAF4}" dt="2021-04-20T08:23:54.789" v="30" actId="700"/>
          <ac:spMkLst>
            <pc:docMk/>
            <pc:sldMk cId="0" sldId="969"/>
            <ac:spMk id="47106" creationId="{A9E0D8F6-BB3B-43DC-8FA7-E1E04586C15D}"/>
          </ac:spMkLst>
        </pc:spChg>
        <pc:spChg chg="mod ord">
          <ac:chgData name="欣捷" userId="b965477fa0aef5e6" providerId="LiveId" clId="{F58CB589-EA88-41E9-89B9-70387DC4BAF4}" dt="2021-04-20T08:23:54.789" v="30" actId="700"/>
          <ac:spMkLst>
            <pc:docMk/>
            <pc:sldMk cId="0" sldId="969"/>
            <ac:spMk id="47107" creationId="{9E7A8AAA-1411-443A-AF44-0F6798EBCDD3}"/>
          </ac:spMkLst>
        </pc:spChg>
      </pc:sldChg>
      <pc:sldChg chg="modSp mod">
        <pc:chgData name="欣捷" userId="b965477fa0aef5e6" providerId="LiveId" clId="{F58CB589-EA88-41E9-89B9-70387DC4BAF4}" dt="2021-04-20T08:19:15.765" v="4" actId="403"/>
        <pc:sldMkLst>
          <pc:docMk/>
          <pc:sldMk cId="0" sldId="1029"/>
        </pc:sldMkLst>
        <pc:spChg chg="mod">
          <ac:chgData name="欣捷" userId="b965477fa0aef5e6" providerId="LiveId" clId="{F58CB589-EA88-41E9-89B9-70387DC4BAF4}" dt="2021-04-20T08:19:15.765" v="4" actId="403"/>
          <ac:spMkLst>
            <pc:docMk/>
            <pc:sldMk cId="0" sldId="1029"/>
            <ac:spMk id="6147" creationId="{625FC01B-17AB-4DAE-85D1-28316DB3B53C}"/>
          </ac:spMkLst>
        </pc:spChg>
      </pc:sldChg>
      <pc:sldChg chg="modSp mod">
        <pc:chgData name="欣捷" userId="b965477fa0aef5e6" providerId="LiveId" clId="{F58CB589-EA88-41E9-89B9-70387DC4BAF4}" dt="2021-04-20T08:19:27.321" v="5" actId="403"/>
        <pc:sldMkLst>
          <pc:docMk/>
          <pc:sldMk cId="0" sldId="1030"/>
        </pc:sldMkLst>
        <pc:spChg chg="mod">
          <ac:chgData name="欣捷" userId="b965477fa0aef5e6" providerId="LiveId" clId="{F58CB589-EA88-41E9-89B9-70387DC4BAF4}" dt="2021-04-20T08:19:27.321" v="5" actId="403"/>
          <ac:spMkLst>
            <pc:docMk/>
            <pc:sldMk cId="0" sldId="1030"/>
            <ac:spMk id="7171" creationId="{E605C392-3062-4E19-ABFB-43880A0217A2}"/>
          </ac:spMkLst>
        </pc:spChg>
      </pc:sldChg>
      <pc:sldChg chg="modSp mod">
        <pc:chgData name="欣捷" userId="b965477fa0aef5e6" providerId="LiveId" clId="{F58CB589-EA88-41E9-89B9-70387DC4BAF4}" dt="2021-04-20T08:24:15.236" v="34" actId="207"/>
        <pc:sldMkLst>
          <pc:docMk/>
          <pc:sldMk cId="0" sldId="1037"/>
        </pc:sldMkLst>
        <pc:spChg chg="mod">
          <ac:chgData name="欣捷" userId="b965477fa0aef5e6" providerId="LiveId" clId="{F58CB589-EA88-41E9-89B9-70387DC4BAF4}" dt="2021-04-20T08:24:15.236" v="34" actId="207"/>
          <ac:spMkLst>
            <pc:docMk/>
            <pc:sldMk cId="0" sldId="1037"/>
            <ac:spMk id="69635" creationId="{D90D0F4D-69E7-4E26-B164-3DA3AE13909B}"/>
          </ac:spMkLst>
        </pc:spChg>
      </pc:sldChg>
      <pc:sldChg chg="del">
        <pc:chgData name="欣捷" userId="b965477fa0aef5e6" providerId="LiveId" clId="{F58CB589-EA88-41E9-89B9-70387DC4BAF4}" dt="2021-04-20T09:32:41.428" v="761" actId="47"/>
        <pc:sldMkLst>
          <pc:docMk/>
          <pc:sldMk cId="0" sldId="1058"/>
        </pc:sldMkLst>
      </pc:sldChg>
      <pc:sldChg chg="modSp mod ord chgLayout">
        <pc:chgData name="欣捷" userId="b965477fa0aef5e6" providerId="LiveId" clId="{F58CB589-EA88-41E9-89B9-70387DC4BAF4}" dt="2021-04-20T09:12:15.268" v="475"/>
        <pc:sldMkLst>
          <pc:docMk/>
          <pc:sldMk cId="0" sldId="1080"/>
        </pc:sldMkLst>
        <pc:spChg chg="mod ord">
          <ac:chgData name="欣捷" userId="b965477fa0aef5e6" providerId="LiveId" clId="{F58CB589-EA88-41E9-89B9-70387DC4BAF4}" dt="2021-04-20T08:22:41.465" v="24" actId="700"/>
          <ac:spMkLst>
            <pc:docMk/>
            <pc:sldMk cId="0" sldId="1080"/>
            <ac:spMk id="15362" creationId="{4FFDB618-2ECF-4195-87DA-C33B9711CF22}"/>
          </ac:spMkLst>
        </pc:spChg>
        <pc:spChg chg="mod">
          <ac:chgData name="欣捷" userId="b965477fa0aef5e6" providerId="LiveId" clId="{F58CB589-EA88-41E9-89B9-70387DC4BAF4}" dt="2021-04-20T08:22:47.514" v="25" actId="1076"/>
          <ac:spMkLst>
            <pc:docMk/>
            <pc:sldMk cId="0" sldId="1080"/>
            <ac:spMk id="15368" creationId="{0AF61221-0C2D-42BC-96D9-BFE579CB64AB}"/>
          </ac:spMkLst>
        </pc:spChg>
        <pc:spChg chg="mod">
          <ac:chgData name="欣捷" userId="b965477fa0aef5e6" providerId="LiveId" clId="{F58CB589-EA88-41E9-89B9-70387DC4BAF4}" dt="2021-04-20T08:41:27.700" v="273" actId="207"/>
          <ac:spMkLst>
            <pc:docMk/>
            <pc:sldMk cId="0" sldId="1080"/>
            <ac:spMk id="15369" creationId="{DD45ABAE-774D-4ED5-9BFD-8DEDB21E1E48}"/>
          </ac:spMkLst>
        </pc:spChg>
        <pc:spChg chg="mod">
          <ac:chgData name="欣捷" userId="b965477fa0aef5e6" providerId="LiveId" clId="{F58CB589-EA88-41E9-89B9-70387DC4BAF4}" dt="2021-04-20T08:41:29.977" v="274" actId="207"/>
          <ac:spMkLst>
            <pc:docMk/>
            <pc:sldMk cId="0" sldId="1080"/>
            <ac:spMk id="15370" creationId="{5B4EB4C5-A268-4C4B-9908-45B5C60BBE77}"/>
          </ac:spMkLst>
        </pc:spChg>
        <pc:spChg chg="mod">
          <ac:chgData name="欣捷" userId="b965477fa0aef5e6" providerId="LiveId" clId="{F58CB589-EA88-41E9-89B9-70387DC4BAF4}" dt="2021-04-20T08:41:37.295" v="275" actId="208"/>
          <ac:spMkLst>
            <pc:docMk/>
            <pc:sldMk cId="0" sldId="1080"/>
            <ac:spMk id="15371" creationId="{5600B766-DAE7-4380-B17D-7C7536C9B669}"/>
          </ac:spMkLst>
        </pc:spChg>
        <pc:spChg chg="mod">
          <ac:chgData name="欣捷" userId="b965477fa0aef5e6" providerId="LiveId" clId="{F58CB589-EA88-41E9-89B9-70387DC4BAF4}" dt="2021-04-20T08:41:20.744" v="272" actId="113"/>
          <ac:spMkLst>
            <pc:docMk/>
            <pc:sldMk cId="0" sldId="1080"/>
            <ac:spMk id="15372" creationId="{C5F46AD6-9189-4BEE-BB0D-9BCE63F0A059}"/>
          </ac:spMkLst>
        </pc:spChg>
        <pc:spChg chg="mod">
          <ac:chgData name="欣捷" userId="b965477fa0aef5e6" providerId="LiveId" clId="{F58CB589-EA88-41E9-89B9-70387DC4BAF4}" dt="2021-04-20T08:22:47.514" v="25" actId="1076"/>
          <ac:spMkLst>
            <pc:docMk/>
            <pc:sldMk cId="0" sldId="1080"/>
            <ac:spMk id="15373" creationId="{16339D6B-A0F7-4C78-9A5F-DCE4ABD11D61}"/>
          </ac:spMkLst>
        </pc:spChg>
        <pc:spChg chg="mod">
          <ac:chgData name="欣捷" userId="b965477fa0aef5e6" providerId="LiveId" clId="{F58CB589-EA88-41E9-89B9-70387DC4BAF4}" dt="2021-04-20T08:22:47.514" v="25" actId="1076"/>
          <ac:spMkLst>
            <pc:docMk/>
            <pc:sldMk cId="0" sldId="1080"/>
            <ac:spMk id="15374" creationId="{C1409AB2-FD0D-419E-BD9B-52B375A2176C}"/>
          </ac:spMkLst>
        </pc:spChg>
        <pc:spChg chg="mod">
          <ac:chgData name="欣捷" userId="b965477fa0aef5e6" providerId="LiveId" clId="{F58CB589-EA88-41E9-89B9-70387DC4BAF4}" dt="2021-04-20T08:22:47.514" v="25" actId="1076"/>
          <ac:spMkLst>
            <pc:docMk/>
            <pc:sldMk cId="0" sldId="1080"/>
            <ac:spMk id="15375" creationId="{CCE9D793-8099-4993-AAEB-7A974E36944B}"/>
          </ac:spMkLst>
        </pc:spChg>
        <pc:spChg chg="mod">
          <ac:chgData name="欣捷" userId="b965477fa0aef5e6" providerId="LiveId" clId="{F58CB589-EA88-41E9-89B9-70387DC4BAF4}" dt="2021-04-20T08:22:47.514" v="25" actId="1076"/>
          <ac:spMkLst>
            <pc:docMk/>
            <pc:sldMk cId="0" sldId="1080"/>
            <ac:spMk id="15376" creationId="{DA6FE308-968D-4F01-8C84-DC59F886606D}"/>
          </ac:spMkLst>
        </pc:spChg>
        <pc:spChg chg="mod">
          <ac:chgData name="欣捷" userId="b965477fa0aef5e6" providerId="LiveId" clId="{F58CB589-EA88-41E9-89B9-70387DC4BAF4}" dt="2021-04-20T08:22:47.514" v="25" actId="1076"/>
          <ac:spMkLst>
            <pc:docMk/>
            <pc:sldMk cId="0" sldId="1080"/>
            <ac:spMk id="15377" creationId="{7B182DB1-6DA3-48A1-B79E-EBFC6E58F2E3}"/>
          </ac:spMkLst>
        </pc:spChg>
        <pc:spChg chg="mod">
          <ac:chgData name="欣捷" userId="b965477fa0aef5e6" providerId="LiveId" clId="{F58CB589-EA88-41E9-89B9-70387DC4BAF4}" dt="2021-04-20T08:22:47.514" v="25" actId="1076"/>
          <ac:spMkLst>
            <pc:docMk/>
            <pc:sldMk cId="0" sldId="1080"/>
            <ac:spMk id="15378" creationId="{762D761A-4074-4DC1-8CB0-B0984F9DED26}"/>
          </ac:spMkLst>
        </pc:spChg>
        <pc:spChg chg="mod">
          <ac:chgData name="欣捷" userId="b965477fa0aef5e6" providerId="LiveId" clId="{F58CB589-EA88-41E9-89B9-70387DC4BAF4}" dt="2021-04-20T08:22:47.514" v="25" actId="1076"/>
          <ac:spMkLst>
            <pc:docMk/>
            <pc:sldMk cId="0" sldId="1080"/>
            <ac:spMk id="15379" creationId="{81E8AD07-17D8-4E07-9FA4-927DD498FF5E}"/>
          </ac:spMkLst>
        </pc:spChg>
        <pc:spChg chg="mod">
          <ac:chgData name="欣捷" userId="b965477fa0aef5e6" providerId="LiveId" clId="{F58CB589-EA88-41E9-89B9-70387DC4BAF4}" dt="2021-04-20T08:22:47.514" v="25" actId="1076"/>
          <ac:spMkLst>
            <pc:docMk/>
            <pc:sldMk cId="0" sldId="1080"/>
            <ac:spMk id="15380" creationId="{40039F24-61D3-4732-80B0-6E6094CCD188}"/>
          </ac:spMkLst>
        </pc:spChg>
        <pc:spChg chg="mod">
          <ac:chgData name="欣捷" userId="b965477fa0aef5e6" providerId="LiveId" clId="{F58CB589-EA88-41E9-89B9-70387DC4BAF4}" dt="2021-04-20T08:22:47.514" v="25" actId="1076"/>
          <ac:spMkLst>
            <pc:docMk/>
            <pc:sldMk cId="0" sldId="1080"/>
            <ac:spMk id="15381" creationId="{BF140C31-8C19-4A9C-B18A-84A02B02D6BF}"/>
          </ac:spMkLst>
        </pc:spChg>
        <pc:spChg chg="mod">
          <ac:chgData name="欣捷" userId="b965477fa0aef5e6" providerId="LiveId" clId="{F58CB589-EA88-41E9-89B9-70387DC4BAF4}" dt="2021-04-20T08:22:47.514" v="25" actId="1076"/>
          <ac:spMkLst>
            <pc:docMk/>
            <pc:sldMk cId="0" sldId="1080"/>
            <ac:spMk id="15382" creationId="{8E6EFF30-7AFC-42AA-BC5D-7DDD4502BA56}"/>
          </ac:spMkLst>
        </pc:spChg>
        <pc:spChg chg="mod">
          <ac:chgData name="欣捷" userId="b965477fa0aef5e6" providerId="LiveId" clId="{F58CB589-EA88-41E9-89B9-70387DC4BAF4}" dt="2021-04-20T08:22:47.514" v="25" actId="1076"/>
          <ac:spMkLst>
            <pc:docMk/>
            <pc:sldMk cId="0" sldId="1080"/>
            <ac:spMk id="15383" creationId="{06E19790-0CB0-4C96-AFB2-C7FDED9EB84E}"/>
          </ac:spMkLst>
        </pc:spChg>
        <pc:spChg chg="mod">
          <ac:chgData name="欣捷" userId="b965477fa0aef5e6" providerId="LiveId" clId="{F58CB589-EA88-41E9-89B9-70387DC4BAF4}" dt="2021-04-20T08:22:47.514" v="25" actId="1076"/>
          <ac:spMkLst>
            <pc:docMk/>
            <pc:sldMk cId="0" sldId="1080"/>
            <ac:spMk id="15384" creationId="{4969B3A9-2A2C-4DC1-B4E1-C53B0A59CC53}"/>
          </ac:spMkLst>
        </pc:spChg>
        <pc:spChg chg="mod">
          <ac:chgData name="欣捷" userId="b965477fa0aef5e6" providerId="LiveId" clId="{F58CB589-EA88-41E9-89B9-70387DC4BAF4}" dt="2021-04-20T08:22:47.514" v="25" actId="1076"/>
          <ac:spMkLst>
            <pc:docMk/>
            <pc:sldMk cId="0" sldId="1080"/>
            <ac:spMk id="15385" creationId="{F7568C70-57DD-432E-BE6C-FF64367688F0}"/>
          </ac:spMkLst>
        </pc:spChg>
        <pc:spChg chg="mod">
          <ac:chgData name="欣捷" userId="b965477fa0aef5e6" providerId="LiveId" clId="{F58CB589-EA88-41E9-89B9-70387DC4BAF4}" dt="2021-04-20T08:22:47.514" v="25" actId="1076"/>
          <ac:spMkLst>
            <pc:docMk/>
            <pc:sldMk cId="0" sldId="1080"/>
            <ac:spMk id="15386" creationId="{ADB1EA02-AD40-43E0-B3A3-8F0863701C7A}"/>
          </ac:spMkLst>
        </pc:spChg>
        <pc:spChg chg="mod">
          <ac:chgData name="欣捷" userId="b965477fa0aef5e6" providerId="LiveId" clId="{F58CB589-EA88-41E9-89B9-70387DC4BAF4}" dt="2021-04-20T08:22:47.514" v="25" actId="1076"/>
          <ac:spMkLst>
            <pc:docMk/>
            <pc:sldMk cId="0" sldId="1080"/>
            <ac:spMk id="15387" creationId="{D1985793-788F-4277-9FDD-B681BFAF08B2}"/>
          </ac:spMkLst>
        </pc:spChg>
        <pc:spChg chg="mod">
          <ac:chgData name="欣捷" userId="b965477fa0aef5e6" providerId="LiveId" clId="{F58CB589-EA88-41E9-89B9-70387DC4BAF4}" dt="2021-04-20T08:22:47.514" v="25" actId="1076"/>
          <ac:spMkLst>
            <pc:docMk/>
            <pc:sldMk cId="0" sldId="1080"/>
            <ac:spMk id="15388" creationId="{F43F0105-0974-4050-94EF-FDCC8DE9C2BF}"/>
          </ac:spMkLst>
        </pc:spChg>
        <pc:spChg chg="mod ord">
          <ac:chgData name="欣捷" userId="b965477fa0aef5e6" providerId="LiveId" clId="{F58CB589-EA88-41E9-89B9-70387DC4BAF4}" dt="2021-04-20T08:22:41.465" v="24" actId="700"/>
          <ac:spMkLst>
            <pc:docMk/>
            <pc:sldMk cId="0" sldId="1080"/>
            <ac:spMk id="108547" creationId="{9984395E-34CA-4FDB-9FC5-4117962099B3}"/>
          </ac:spMkLst>
        </pc:spChg>
        <pc:grpChg chg="mod">
          <ac:chgData name="欣捷" userId="b965477fa0aef5e6" providerId="LiveId" clId="{F58CB589-EA88-41E9-89B9-70387DC4BAF4}" dt="2021-04-20T08:41:15.709" v="271" actId="113"/>
          <ac:grpSpMkLst>
            <pc:docMk/>
            <pc:sldMk cId="0" sldId="1080"/>
            <ac:grpSpMk id="15364" creationId="{859C4A9B-2DB6-44E3-8B8A-C9739E668715}"/>
          </ac:grpSpMkLst>
        </pc:grpChg>
        <pc:grpChg chg="mod">
          <ac:chgData name="欣捷" userId="b965477fa0aef5e6" providerId="LiveId" clId="{F58CB589-EA88-41E9-89B9-70387DC4BAF4}" dt="2021-04-20T08:22:47.514" v="25" actId="1076"/>
          <ac:grpSpMkLst>
            <pc:docMk/>
            <pc:sldMk cId="0" sldId="1080"/>
            <ac:grpSpMk id="15367" creationId="{AA2912E9-31CB-4AA0-AE74-CDF6326F08CE}"/>
          </ac:grpSpMkLst>
        </pc:grpChg>
        <pc:graphicFrameChg chg="mod">
          <ac:chgData name="欣捷" userId="b965477fa0aef5e6" providerId="LiveId" clId="{F58CB589-EA88-41E9-89B9-70387DC4BAF4}" dt="2021-04-20T08:22:47.514" v="25" actId="1076"/>
          <ac:graphicFrameMkLst>
            <pc:docMk/>
            <pc:sldMk cId="0" sldId="1080"/>
            <ac:graphicFrameMk id="15365" creationId="{B7F49CDA-EB1D-4F6E-8559-CA84B5FFB9DD}"/>
          </ac:graphicFrameMkLst>
        </pc:graphicFrameChg>
        <pc:graphicFrameChg chg="mod">
          <ac:chgData name="欣捷" userId="b965477fa0aef5e6" providerId="LiveId" clId="{F58CB589-EA88-41E9-89B9-70387DC4BAF4}" dt="2021-04-20T08:22:47.514" v="25" actId="1076"/>
          <ac:graphicFrameMkLst>
            <pc:docMk/>
            <pc:sldMk cId="0" sldId="1080"/>
            <ac:graphicFrameMk id="15366" creationId="{9F71241D-D3D1-44FE-A46A-480124D14AD6}"/>
          </ac:graphicFrameMkLst>
        </pc:graphicFrameChg>
      </pc:sldChg>
      <pc:sldChg chg="modSp mod ord chgLayout">
        <pc:chgData name="欣捷" userId="b965477fa0aef5e6" providerId="LiveId" clId="{F58CB589-EA88-41E9-89B9-70387DC4BAF4}" dt="2021-04-20T09:15:43.505" v="571" actId="113"/>
        <pc:sldMkLst>
          <pc:docMk/>
          <pc:sldMk cId="0" sldId="1081"/>
        </pc:sldMkLst>
        <pc:spChg chg="mod ord">
          <ac:chgData name="欣捷" userId="b965477fa0aef5e6" providerId="LiveId" clId="{F58CB589-EA88-41E9-89B9-70387DC4BAF4}" dt="2021-04-20T08:22:56.118" v="26" actId="700"/>
          <ac:spMkLst>
            <pc:docMk/>
            <pc:sldMk cId="0" sldId="1081"/>
            <ac:spMk id="16386" creationId="{DC76ACF5-1CBB-4E90-B010-F6D3DF9FB7ED}"/>
          </ac:spMkLst>
        </pc:spChg>
        <pc:spChg chg="mod ord">
          <ac:chgData name="欣捷" userId="b965477fa0aef5e6" providerId="LiveId" clId="{F58CB589-EA88-41E9-89B9-70387DC4BAF4}" dt="2021-04-20T09:15:43.505" v="571" actId="113"/>
          <ac:spMkLst>
            <pc:docMk/>
            <pc:sldMk cId="0" sldId="1081"/>
            <ac:spMk id="16387" creationId="{760C73B3-898C-42C8-891D-84B70F18D76B}"/>
          </ac:spMkLst>
        </pc:spChg>
      </pc:sldChg>
      <pc:sldChg chg="modSp mod chgLayout">
        <pc:chgData name="欣捷" userId="b965477fa0aef5e6" providerId="LiveId" clId="{F58CB589-EA88-41E9-89B9-70387DC4BAF4}" dt="2021-04-20T09:27:46.211" v="695" actId="403"/>
        <pc:sldMkLst>
          <pc:docMk/>
          <pc:sldMk cId="0" sldId="1082"/>
        </pc:sldMkLst>
        <pc:spChg chg="mod ord">
          <ac:chgData name="欣捷" userId="b965477fa0aef5e6" providerId="LiveId" clId="{F58CB589-EA88-41E9-89B9-70387DC4BAF4}" dt="2021-04-20T08:23:32.627" v="27" actId="700"/>
          <ac:spMkLst>
            <pc:docMk/>
            <pc:sldMk cId="0" sldId="1082"/>
            <ac:spMk id="28674" creationId="{5E9222B7-97C2-4FB5-8E52-C7FEDA8DA209}"/>
          </ac:spMkLst>
        </pc:spChg>
        <pc:spChg chg="mod ord">
          <ac:chgData name="欣捷" userId="b965477fa0aef5e6" providerId="LiveId" clId="{F58CB589-EA88-41E9-89B9-70387DC4BAF4}" dt="2021-04-20T09:27:46.211" v="695" actId="403"/>
          <ac:spMkLst>
            <pc:docMk/>
            <pc:sldMk cId="0" sldId="1082"/>
            <ac:spMk id="28675" creationId="{E976D685-D6C3-4D4C-91DE-96DA60F76F25}"/>
          </ac:spMkLst>
        </pc:spChg>
      </pc:sldChg>
      <pc:sldChg chg="modSp mod chgLayout">
        <pc:chgData name="欣捷" userId="b965477fa0aef5e6" providerId="LiveId" clId="{F58CB589-EA88-41E9-89B9-70387DC4BAF4}" dt="2021-04-20T09:27:57.886" v="697" actId="207"/>
        <pc:sldMkLst>
          <pc:docMk/>
          <pc:sldMk cId="0" sldId="1083"/>
        </pc:sldMkLst>
        <pc:spChg chg="mod ord">
          <ac:chgData name="欣捷" userId="b965477fa0aef5e6" providerId="LiveId" clId="{F58CB589-EA88-41E9-89B9-70387DC4BAF4}" dt="2021-04-20T08:23:39.727" v="28" actId="700"/>
          <ac:spMkLst>
            <pc:docMk/>
            <pc:sldMk cId="0" sldId="1083"/>
            <ac:spMk id="29698" creationId="{370B385F-9D81-4EFE-8FDA-1A06D5E9F2DF}"/>
          </ac:spMkLst>
        </pc:spChg>
        <pc:spChg chg="mod ord">
          <ac:chgData name="欣捷" userId="b965477fa0aef5e6" providerId="LiveId" clId="{F58CB589-EA88-41E9-89B9-70387DC4BAF4}" dt="2021-04-20T09:27:57.886" v="697" actId="207"/>
          <ac:spMkLst>
            <pc:docMk/>
            <pc:sldMk cId="0" sldId="1083"/>
            <ac:spMk id="29699" creationId="{36C3F7DC-D47E-475A-BC4A-4753EA6046F3}"/>
          </ac:spMkLst>
        </pc:spChg>
      </pc:sldChg>
      <pc:sldChg chg="del">
        <pc:chgData name="欣捷" userId="b965477fa0aef5e6" providerId="LiveId" clId="{F58CB589-EA88-41E9-89B9-70387DC4BAF4}" dt="2021-04-20T08:21:42.117" v="22" actId="47"/>
        <pc:sldMkLst>
          <pc:docMk/>
          <pc:sldMk cId="0" sldId="1084"/>
        </pc:sldMkLst>
      </pc:sldChg>
      <pc:sldChg chg="modSp mod chgLayout">
        <pc:chgData name="欣捷" userId="b965477fa0aef5e6" providerId="LiveId" clId="{F58CB589-EA88-41E9-89B9-70387DC4BAF4}" dt="2021-04-20T08:24:31.308" v="36" actId="700"/>
        <pc:sldMkLst>
          <pc:docMk/>
          <pc:sldMk cId="0" sldId="1090"/>
        </pc:sldMkLst>
        <pc:spChg chg="mod ord">
          <ac:chgData name="欣捷" userId="b965477fa0aef5e6" providerId="LiveId" clId="{F58CB589-EA88-41E9-89B9-70387DC4BAF4}" dt="2021-04-20T08:24:31.308" v="36" actId="700"/>
          <ac:spMkLst>
            <pc:docMk/>
            <pc:sldMk cId="0" sldId="1090"/>
            <ac:spMk id="72706" creationId="{D8B6B405-F101-4CA9-A251-6815C4615CDC}"/>
          </ac:spMkLst>
        </pc:spChg>
        <pc:spChg chg="mod ord">
          <ac:chgData name="欣捷" userId="b965477fa0aef5e6" providerId="LiveId" clId="{F58CB589-EA88-41E9-89B9-70387DC4BAF4}" dt="2021-04-20T08:24:31.308" v="36" actId="700"/>
          <ac:spMkLst>
            <pc:docMk/>
            <pc:sldMk cId="0" sldId="1090"/>
            <ac:spMk id="72707" creationId="{FEB2BB3A-81CC-4ABD-A121-E8ED803B6BA9}"/>
          </ac:spMkLst>
        </pc:spChg>
      </pc:sldChg>
      <pc:sldChg chg="modSp mod chgLayout">
        <pc:chgData name="欣捷" userId="b965477fa0aef5e6" providerId="LiveId" clId="{F58CB589-EA88-41E9-89B9-70387DC4BAF4}" dt="2021-04-20T09:32:19.053" v="758" actId="700"/>
        <pc:sldMkLst>
          <pc:docMk/>
          <pc:sldMk cId="0" sldId="1095"/>
        </pc:sldMkLst>
        <pc:spChg chg="mod ord">
          <ac:chgData name="欣捷" userId="b965477fa0aef5e6" providerId="LiveId" clId="{F58CB589-EA88-41E9-89B9-70387DC4BAF4}" dt="2021-04-20T09:32:19.053" v="758" actId="700"/>
          <ac:spMkLst>
            <pc:docMk/>
            <pc:sldMk cId="0" sldId="1095"/>
            <ac:spMk id="78850" creationId="{B96071DF-4A01-4081-8DD1-1F3C7BB8F426}"/>
          </ac:spMkLst>
        </pc:spChg>
        <pc:spChg chg="mod ord">
          <ac:chgData name="欣捷" userId="b965477fa0aef5e6" providerId="LiveId" clId="{F58CB589-EA88-41E9-89B9-70387DC4BAF4}" dt="2021-04-20T09:32:19.053" v="758" actId="700"/>
          <ac:spMkLst>
            <pc:docMk/>
            <pc:sldMk cId="0" sldId="1095"/>
            <ac:spMk id="78851" creationId="{AED1CE7F-080A-452A-B16A-65A42BCE1B43}"/>
          </ac:spMkLst>
        </pc:spChg>
      </pc:sldChg>
      <pc:sldChg chg="modSp mod chgLayout">
        <pc:chgData name="欣捷" userId="b965477fa0aef5e6" providerId="LiveId" clId="{F58CB589-EA88-41E9-89B9-70387DC4BAF4}" dt="2021-04-20T09:32:36.730" v="760" actId="1076"/>
        <pc:sldMkLst>
          <pc:docMk/>
          <pc:sldMk cId="0" sldId="1106"/>
        </pc:sldMkLst>
        <pc:spChg chg="mod ord">
          <ac:chgData name="欣捷" userId="b965477fa0aef5e6" providerId="LiveId" clId="{F58CB589-EA88-41E9-89B9-70387DC4BAF4}" dt="2021-04-20T09:32:30.684" v="759" actId="700"/>
          <ac:spMkLst>
            <pc:docMk/>
            <pc:sldMk cId="0" sldId="1106"/>
            <ac:spMk id="93186" creationId="{9DB5010B-BDF5-45ED-BDBE-193ACCA2DF0D}"/>
          </ac:spMkLst>
        </pc:spChg>
        <pc:spChg chg="mod ord">
          <ac:chgData name="欣捷" userId="b965477fa0aef5e6" providerId="LiveId" clId="{F58CB589-EA88-41E9-89B9-70387DC4BAF4}" dt="2021-04-20T09:32:30.684" v="759" actId="700"/>
          <ac:spMkLst>
            <pc:docMk/>
            <pc:sldMk cId="0" sldId="1106"/>
            <ac:spMk id="93187" creationId="{F5FD8CEB-F2C3-4D61-8ECB-F41F9C35CB6D}"/>
          </ac:spMkLst>
        </pc:spChg>
        <pc:spChg chg="mod">
          <ac:chgData name="欣捷" userId="b965477fa0aef5e6" providerId="LiveId" clId="{F58CB589-EA88-41E9-89B9-70387DC4BAF4}" dt="2021-04-20T09:32:36.730" v="760" actId="1076"/>
          <ac:spMkLst>
            <pc:docMk/>
            <pc:sldMk cId="0" sldId="1106"/>
            <ac:spMk id="93192" creationId="{2973C2F5-7F6D-4721-96AE-974A0786A0CF}"/>
          </ac:spMkLst>
        </pc:spChg>
        <pc:spChg chg="mod">
          <ac:chgData name="欣捷" userId="b965477fa0aef5e6" providerId="LiveId" clId="{F58CB589-EA88-41E9-89B9-70387DC4BAF4}" dt="2021-04-20T09:32:36.730" v="760" actId="1076"/>
          <ac:spMkLst>
            <pc:docMk/>
            <pc:sldMk cId="0" sldId="1106"/>
            <ac:spMk id="93193" creationId="{DF8257AD-22C9-4BCB-AA4E-3031F40C2574}"/>
          </ac:spMkLst>
        </pc:spChg>
        <pc:spChg chg="mod">
          <ac:chgData name="欣捷" userId="b965477fa0aef5e6" providerId="LiveId" clId="{F58CB589-EA88-41E9-89B9-70387DC4BAF4}" dt="2021-04-20T09:32:36.730" v="760" actId="1076"/>
          <ac:spMkLst>
            <pc:docMk/>
            <pc:sldMk cId="0" sldId="1106"/>
            <ac:spMk id="93194" creationId="{7AE60E2A-A239-4E44-8236-93D4D284BA75}"/>
          </ac:spMkLst>
        </pc:spChg>
        <pc:spChg chg="mod">
          <ac:chgData name="欣捷" userId="b965477fa0aef5e6" providerId="LiveId" clId="{F58CB589-EA88-41E9-89B9-70387DC4BAF4}" dt="2021-04-20T09:32:36.730" v="760" actId="1076"/>
          <ac:spMkLst>
            <pc:docMk/>
            <pc:sldMk cId="0" sldId="1106"/>
            <ac:spMk id="93195" creationId="{5A25825A-4D0E-47D2-B85B-91760455CCBA}"/>
          </ac:spMkLst>
        </pc:spChg>
        <pc:spChg chg="mod">
          <ac:chgData name="欣捷" userId="b965477fa0aef5e6" providerId="LiveId" clId="{F58CB589-EA88-41E9-89B9-70387DC4BAF4}" dt="2021-04-20T09:32:36.730" v="760" actId="1076"/>
          <ac:spMkLst>
            <pc:docMk/>
            <pc:sldMk cId="0" sldId="1106"/>
            <ac:spMk id="93196" creationId="{E656516D-83E1-4472-BA5D-94DB749576B8}"/>
          </ac:spMkLst>
        </pc:spChg>
        <pc:spChg chg="mod">
          <ac:chgData name="欣捷" userId="b965477fa0aef5e6" providerId="LiveId" clId="{F58CB589-EA88-41E9-89B9-70387DC4BAF4}" dt="2021-04-20T09:32:36.730" v="760" actId="1076"/>
          <ac:spMkLst>
            <pc:docMk/>
            <pc:sldMk cId="0" sldId="1106"/>
            <ac:spMk id="93197" creationId="{5265B920-EA37-4A99-B1A3-C410CB0C7177}"/>
          </ac:spMkLst>
        </pc:spChg>
        <pc:spChg chg="mod">
          <ac:chgData name="欣捷" userId="b965477fa0aef5e6" providerId="LiveId" clId="{F58CB589-EA88-41E9-89B9-70387DC4BAF4}" dt="2021-04-20T09:32:36.730" v="760" actId="1076"/>
          <ac:spMkLst>
            <pc:docMk/>
            <pc:sldMk cId="0" sldId="1106"/>
            <ac:spMk id="93198" creationId="{E216EB96-3D62-4533-9342-F5B54D2A120B}"/>
          </ac:spMkLst>
        </pc:spChg>
        <pc:spChg chg="mod">
          <ac:chgData name="欣捷" userId="b965477fa0aef5e6" providerId="LiveId" clId="{F58CB589-EA88-41E9-89B9-70387DC4BAF4}" dt="2021-04-20T09:32:36.730" v="760" actId="1076"/>
          <ac:spMkLst>
            <pc:docMk/>
            <pc:sldMk cId="0" sldId="1106"/>
            <ac:spMk id="93199" creationId="{7B9FE9D1-D7F0-4160-A83F-297317BED9F3}"/>
          </ac:spMkLst>
        </pc:spChg>
        <pc:spChg chg="mod">
          <ac:chgData name="欣捷" userId="b965477fa0aef5e6" providerId="LiveId" clId="{F58CB589-EA88-41E9-89B9-70387DC4BAF4}" dt="2021-04-20T09:32:36.730" v="760" actId="1076"/>
          <ac:spMkLst>
            <pc:docMk/>
            <pc:sldMk cId="0" sldId="1106"/>
            <ac:spMk id="93200" creationId="{FDC8C460-25A2-4DFC-BAD4-A18312BD18F1}"/>
          </ac:spMkLst>
        </pc:spChg>
        <pc:spChg chg="mod">
          <ac:chgData name="欣捷" userId="b965477fa0aef5e6" providerId="LiveId" clId="{F58CB589-EA88-41E9-89B9-70387DC4BAF4}" dt="2021-04-20T09:32:36.730" v="760" actId="1076"/>
          <ac:spMkLst>
            <pc:docMk/>
            <pc:sldMk cId="0" sldId="1106"/>
            <ac:spMk id="93201" creationId="{0C9F8F5E-E21E-4D72-8A63-AA16F6AC1592}"/>
          </ac:spMkLst>
        </pc:spChg>
        <pc:spChg chg="mod">
          <ac:chgData name="欣捷" userId="b965477fa0aef5e6" providerId="LiveId" clId="{F58CB589-EA88-41E9-89B9-70387DC4BAF4}" dt="2021-04-20T09:32:36.730" v="760" actId="1076"/>
          <ac:spMkLst>
            <pc:docMk/>
            <pc:sldMk cId="0" sldId="1106"/>
            <ac:spMk id="93202" creationId="{2C9CDA63-350B-49C0-9BC6-38C7DB8825A8}"/>
          </ac:spMkLst>
        </pc:spChg>
        <pc:spChg chg="mod">
          <ac:chgData name="欣捷" userId="b965477fa0aef5e6" providerId="LiveId" clId="{F58CB589-EA88-41E9-89B9-70387DC4BAF4}" dt="2021-04-20T09:32:36.730" v="760" actId="1076"/>
          <ac:spMkLst>
            <pc:docMk/>
            <pc:sldMk cId="0" sldId="1106"/>
            <ac:spMk id="93203" creationId="{45D43B19-F729-42CF-A0AE-2FAD28799C06}"/>
          </ac:spMkLst>
        </pc:spChg>
        <pc:spChg chg="mod">
          <ac:chgData name="欣捷" userId="b965477fa0aef5e6" providerId="LiveId" clId="{F58CB589-EA88-41E9-89B9-70387DC4BAF4}" dt="2021-04-20T09:32:36.730" v="760" actId="1076"/>
          <ac:spMkLst>
            <pc:docMk/>
            <pc:sldMk cId="0" sldId="1106"/>
            <ac:spMk id="93204" creationId="{62903F58-417D-434D-8447-E9C45FC41F23}"/>
          </ac:spMkLst>
        </pc:spChg>
        <pc:spChg chg="mod">
          <ac:chgData name="欣捷" userId="b965477fa0aef5e6" providerId="LiveId" clId="{F58CB589-EA88-41E9-89B9-70387DC4BAF4}" dt="2021-04-20T09:32:36.730" v="760" actId="1076"/>
          <ac:spMkLst>
            <pc:docMk/>
            <pc:sldMk cId="0" sldId="1106"/>
            <ac:spMk id="93205" creationId="{8E5FDC99-6A85-4966-B140-80C798987BC2}"/>
          </ac:spMkLst>
        </pc:spChg>
        <pc:spChg chg="mod">
          <ac:chgData name="欣捷" userId="b965477fa0aef5e6" providerId="LiveId" clId="{F58CB589-EA88-41E9-89B9-70387DC4BAF4}" dt="2021-04-20T09:32:36.730" v="760" actId="1076"/>
          <ac:spMkLst>
            <pc:docMk/>
            <pc:sldMk cId="0" sldId="1106"/>
            <ac:spMk id="93206" creationId="{C4C537FA-097C-4CA2-9511-DEEEF66ADFA0}"/>
          </ac:spMkLst>
        </pc:spChg>
        <pc:spChg chg="mod">
          <ac:chgData name="欣捷" userId="b965477fa0aef5e6" providerId="LiveId" clId="{F58CB589-EA88-41E9-89B9-70387DC4BAF4}" dt="2021-04-20T09:32:36.730" v="760" actId="1076"/>
          <ac:spMkLst>
            <pc:docMk/>
            <pc:sldMk cId="0" sldId="1106"/>
            <ac:spMk id="93207" creationId="{83C4D508-1F91-486A-BC60-2B9DBC406794}"/>
          </ac:spMkLst>
        </pc:spChg>
        <pc:spChg chg="mod">
          <ac:chgData name="欣捷" userId="b965477fa0aef5e6" providerId="LiveId" clId="{F58CB589-EA88-41E9-89B9-70387DC4BAF4}" dt="2021-04-20T09:32:36.730" v="760" actId="1076"/>
          <ac:spMkLst>
            <pc:docMk/>
            <pc:sldMk cId="0" sldId="1106"/>
            <ac:spMk id="93208" creationId="{A959274E-0639-474D-8A1D-C1E6EC2290AF}"/>
          </ac:spMkLst>
        </pc:spChg>
        <pc:spChg chg="mod">
          <ac:chgData name="欣捷" userId="b965477fa0aef5e6" providerId="LiveId" clId="{F58CB589-EA88-41E9-89B9-70387DC4BAF4}" dt="2021-04-20T09:32:36.730" v="760" actId="1076"/>
          <ac:spMkLst>
            <pc:docMk/>
            <pc:sldMk cId="0" sldId="1106"/>
            <ac:spMk id="93209" creationId="{91DEFC7B-4430-4C2B-B1AE-D1E61BCA8EBF}"/>
          </ac:spMkLst>
        </pc:spChg>
        <pc:spChg chg="mod">
          <ac:chgData name="欣捷" userId="b965477fa0aef5e6" providerId="LiveId" clId="{F58CB589-EA88-41E9-89B9-70387DC4BAF4}" dt="2021-04-20T09:32:36.730" v="760" actId="1076"/>
          <ac:spMkLst>
            <pc:docMk/>
            <pc:sldMk cId="0" sldId="1106"/>
            <ac:spMk id="93210" creationId="{BAFFB8E9-55EB-44FB-8130-874E97828866}"/>
          </ac:spMkLst>
        </pc:spChg>
        <pc:spChg chg="mod">
          <ac:chgData name="欣捷" userId="b965477fa0aef5e6" providerId="LiveId" clId="{F58CB589-EA88-41E9-89B9-70387DC4BAF4}" dt="2021-04-20T09:32:36.730" v="760" actId="1076"/>
          <ac:spMkLst>
            <pc:docMk/>
            <pc:sldMk cId="0" sldId="1106"/>
            <ac:spMk id="93211" creationId="{5E0BE500-445A-4826-9B66-011CF60C707A}"/>
          </ac:spMkLst>
        </pc:spChg>
        <pc:spChg chg="mod">
          <ac:chgData name="欣捷" userId="b965477fa0aef5e6" providerId="LiveId" clId="{F58CB589-EA88-41E9-89B9-70387DC4BAF4}" dt="2021-04-20T09:32:36.730" v="760" actId="1076"/>
          <ac:spMkLst>
            <pc:docMk/>
            <pc:sldMk cId="0" sldId="1106"/>
            <ac:spMk id="93212" creationId="{0753FAE5-B92E-4128-94ED-5B255819BB33}"/>
          </ac:spMkLst>
        </pc:spChg>
        <pc:grpChg chg="mod">
          <ac:chgData name="欣捷" userId="b965477fa0aef5e6" providerId="LiveId" clId="{F58CB589-EA88-41E9-89B9-70387DC4BAF4}" dt="2021-04-20T09:32:36.730" v="760" actId="1076"/>
          <ac:grpSpMkLst>
            <pc:docMk/>
            <pc:sldMk cId="0" sldId="1106"/>
            <ac:grpSpMk id="93188" creationId="{CEAA116F-ACBF-4CFB-82A1-1DE3DFC3ED9D}"/>
          </ac:grpSpMkLst>
        </pc:grpChg>
        <pc:grpChg chg="mod">
          <ac:chgData name="欣捷" userId="b965477fa0aef5e6" providerId="LiveId" clId="{F58CB589-EA88-41E9-89B9-70387DC4BAF4}" dt="2021-04-20T09:32:36.730" v="760" actId="1076"/>
          <ac:grpSpMkLst>
            <pc:docMk/>
            <pc:sldMk cId="0" sldId="1106"/>
            <ac:grpSpMk id="93191" creationId="{E6BE6119-E002-45F3-971E-829EEE2E375E}"/>
          </ac:grpSpMkLst>
        </pc:grpChg>
        <pc:graphicFrameChg chg="mod">
          <ac:chgData name="欣捷" userId="b965477fa0aef5e6" providerId="LiveId" clId="{F58CB589-EA88-41E9-89B9-70387DC4BAF4}" dt="2021-04-20T09:32:36.730" v="760" actId="1076"/>
          <ac:graphicFrameMkLst>
            <pc:docMk/>
            <pc:sldMk cId="0" sldId="1106"/>
            <ac:graphicFrameMk id="93189" creationId="{CA9C7B45-8C7B-4DAD-A128-F392CC891B69}"/>
          </ac:graphicFrameMkLst>
        </pc:graphicFrameChg>
        <pc:graphicFrameChg chg="mod">
          <ac:chgData name="欣捷" userId="b965477fa0aef5e6" providerId="LiveId" clId="{F58CB589-EA88-41E9-89B9-70387DC4BAF4}" dt="2021-04-20T09:32:36.730" v="760" actId="1076"/>
          <ac:graphicFrameMkLst>
            <pc:docMk/>
            <pc:sldMk cId="0" sldId="1106"/>
            <ac:graphicFrameMk id="93190" creationId="{7B142E38-C3E0-4306-827F-4910D3B8600F}"/>
          </ac:graphicFrameMkLst>
        </pc:graphicFrameChg>
      </pc:sldChg>
      <pc:sldChg chg="modSp mod modClrScheme chgLayout">
        <pc:chgData name="欣捷" userId="b965477fa0aef5e6" providerId="LiveId" clId="{F58CB589-EA88-41E9-89B9-70387DC4BAF4}" dt="2021-04-20T08:23:47.487" v="29" actId="700"/>
        <pc:sldMkLst>
          <pc:docMk/>
          <pc:sldMk cId="0" sldId="1110"/>
        </pc:sldMkLst>
        <pc:spChg chg="mod ord">
          <ac:chgData name="欣捷" userId="b965477fa0aef5e6" providerId="LiveId" clId="{F58CB589-EA88-41E9-89B9-70387DC4BAF4}" dt="2021-04-20T08:23:47.487" v="29" actId="700"/>
          <ac:spMkLst>
            <pc:docMk/>
            <pc:sldMk cId="0" sldId="1110"/>
            <ac:spMk id="34818" creationId="{2F8428C9-B4B0-404F-ADD7-FF5E4E1FBAC3}"/>
          </ac:spMkLst>
        </pc:spChg>
        <pc:spChg chg="mod ord">
          <ac:chgData name="欣捷" userId="b965477fa0aef5e6" providerId="LiveId" clId="{F58CB589-EA88-41E9-89B9-70387DC4BAF4}" dt="2021-04-20T08:23:47.487" v="29" actId="700"/>
          <ac:spMkLst>
            <pc:docMk/>
            <pc:sldMk cId="0" sldId="1110"/>
            <ac:spMk id="34819" creationId="{9766E0A3-CF43-4A15-8C12-C54C607CCC6D}"/>
          </ac:spMkLst>
        </pc:spChg>
      </pc:sldChg>
      <pc:sldChg chg="del">
        <pc:chgData name="欣捷" userId="b965477fa0aef5e6" providerId="LiveId" clId="{F58CB589-EA88-41E9-89B9-70387DC4BAF4}" dt="2021-04-20T08:43:18.183" v="316" actId="47"/>
        <pc:sldMkLst>
          <pc:docMk/>
          <pc:sldMk cId="0" sldId="1111"/>
        </pc:sldMkLst>
      </pc:sldChg>
      <pc:sldChg chg="del">
        <pc:chgData name="欣捷" userId="b965477fa0aef5e6" providerId="LiveId" clId="{F58CB589-EA88-41E9-89B9-70387DC4BAF4}" dt="2021-04-20T08:43:18.183" v="316" actId="47"/>
        <pc:sldMkLst>
          <pc:docMk/>
          <pc:sldMk cId="0" sldId="1112"/>
        </pc:sldMkLst>
      </pc:sldChg>
      <pc:sldChg chg="addSp delSp modSp mod modClrScheme chgLayout">
        <pc:chgData name="欣捷" userId="b965477fa0aef5e6" providerId="LiveId" clId="{F58CB589-EA88-41E9-89B9-70387DC4BAF4}" dt="2021-04-20T09:23:35.738" v="630" actId="1036"/>
        <pc:sldMkLst>
          <pc:docMk/>
          <pc:sldMk cId="0" sldId="1127"/>
        </pc:sldMkLst>
        <pc:spChg chg="add del mod ord">
          <ac:chgData name="欣捷" userId="b965477fa0aef5e6" providerId="LiveId" clId="{F58CB589-EA88-41E9-89B9-70387DC4BAF4}" dt="2021-04-20T09:23:20.968" v="624" actId="700"/>
          <ac:spMkLst>
            <pc:docMk/>
            <pc:sldMk cId="0" sldId="1127"/>
            <ac:spMk id="3" creationId="{FAB0E3B7-ADFE-4B86-8D1B-8FC760A03743}"/>
          </ac:spMkLst>
        </pc:spChg>
        <pc:spChg chg="mod ord">
          <ac:chgData name="欣捷" userId="b965477fa0aef5e6" providerId="LiveId" clId="{F58CB589-EA88-41E9-89B9-70387DC4BAF4}" dt="2021-04-20T09:23:20.968" v="624" actId="700"/>
          <ac:spMkLst>
            <pc:docMk/>
            <pc:sldMk cId="0" sldId="1127"/>
            <ac:spMk id="21506" creationId="{7F276C87-6320-4D5F-8A4C-223F7B50BEAD}"/>
          </ac:spMkLst>
        </pc:spChg>
        <pc:spChg chg="mod ord">
          <ac:chgData name="欣捷" userId="b965477fa0aef5e6" providerId="LiveId" clId="{F58CB589-EA88-41E9-89B9-70387DC4BAF4}" dt="2021-04-20T09:23:20.968" v="624" actId="700"/>
          <ac:spMkLst>
            <pc:docMk/>
            <pc:sldMk cId="0" sldId="1127"/>
            <ac:spMk id="21507" creationId="{1E076508-5590-4656-B6DE-09DB6B6FFB57}"/>
          </ac:spMkLst>
        </pc:spChg>
        <pc:graphicFrameChg chg="add mod">
          <ac:chgData name="欣捷" userId="b965477fa0aef5e6" providerId="LiveId" clId="{F58CB589-EA88-41E9-89B9-70387DC4BAF4}" dt="2021-04-20T09:23:35.738" v="630" actId="1036"/>
          <ac:graphicFrameMkLst>
            <pc:docMk/>
            <pc:sldMk cId="0" sldId="1127"/>
            <ac:graphicFrameMk id="7" creationId="{B53CAE73-8446-4346-AD74-E034238D0ED7}"/>
          </ac:graphicFrameMkLst>
        </pc:graphicFrameChg>
        <pc:graphicFrameChg chg="del">
          <ac:chgData name="欣捷" userId="b965477fa0aef5e6" providerId="LiveId" clId="{F58CB589-EA88-41E9-89B9-70387DC4BAF4}" dt="2021-04-20T09:23:18.580" v="623" actId="21"/>
          <ac:graphicFrameMkLst>
            <pc:docMk/>
            <pc:sldMk cId="0" sldId="1127"/>
            <ac:graphicFrameMk id="796676" creationId="{EFF87FC0-F9FF-40B5-BB42-A0510131B19E}"/>
          </ac:graphicFrameMkLst>
        </pc:graphicFrameChg>
      </pc:sldChg>
      <pc:sldChg chg="del">
        <pc:chgData name="欣捷" userId="b965477fa0aef5e6" providerId="LiveId" clId="{F58CB589-EA88-41E9-89B9-70387DC4BAF4}" dt="2021-04-20T09:22:15.350" v="607" actId="47"/>
        <pc:sldMkLst>
          <pc:docMk/>
          <pc:sldMk cId="0" sldId="1128"/>
        </pc:sldMkLst>
      </pc:sldChg>
      <pc:sldChg chg="del">
        <pc:chgData name="欣捷" userId="b965477fa0aef5e6" providerId="LiveId" clId="{F58CB589-EA88-41E9-89B9-70387DC4BAF4}" dt="2021-04-20T09:25:36.833" v="639" actId="47"/>
        <pc:sldMkLst>
          <pc:docMk/>
          <pc:sldMk cId="0" sldId="1129"/>
        </pc:sldMkLst>
      </pc:sldChg>
      <pc:sldChg chg="del">
        <pc:chgData name="欣捷" userId="b965477fa0aef5e6" providerId="LiveId" clId="{F58CB589-EA88-41E9-89B9-70387DC4BAF4}" dt="2021-04-20T09:22:14.137" v="606" actId="47"/>
        <pc:sldMkLst>
          <pc:docMk/>
          <pc:sldMk cId="0" sldId="1130"/>
        </pc:sldMkLst>
      </pc:sldChg>
      <pc:sldChg chg="addSp delSp modSp mod modClrScheme modAnim chgLayout">
        <pc:chgData name="欣捷" userId="b965477fa0aef5e6" providerId="LiveId" clId="{F58CB589-EA88-41E9-89B9-70387DC4BAF4}" dt="2021-04-20T09:22:44.424" v="618" actId="6549"/>
        <pc:sldMkLst>
          <pc:docMk/>
          <pc:sldMk cId="0" sldId="1131"/>
        </pc:sldMkLst>
        <pc:spChg chg="add del mod">
          <ac:chgData name="欣捷" userId="b965477fa0aef5e6" providerId="LiveId" clId="{F58CB589-EA88-41E9-89B9-70387DC4BAF4}" dt="2021-04-20T09:21:58.692" v="601" actId="21"/>
          <ac:spMkLst>
            <pc:docMk/>
            <pc:sldMk cId="0" sldId="1131"/>
            <ac:spMk id="3" creationId="{DD033D68-BBD9-45B0-A1E6-CF2C13AEB8F1}"/>
          </ac:spMkLst>
        </pc:spChg>
        <pc:spChg chg="add del mod">
          <ac:chgData name="欣捷" userId="b965477fa0aef5e6" providerId="LiveId" clId="{F58CB589-EA88-41E9-89B9-70387DC4BAF4}" dt="2021-04-20T09:21:58.195" v="600" actId="6264"/>
          <ac:spMkLst>
            <pc:docMk/>
            <pc:sldMk cId="0" sldId="1131"/>
            <ac:spMk id="4" creationId="{DBB6E14D-0C3F-4FEA-8F86-BB512FACE28F}"/>
          </ac:spMkLst>
        </pc:spChg>
        <pc:spChg chg="add del mod">
          <ac:chgData name="欣捷" userId="b965477fa0aef5e6" providerId="LiveId" clId="{F58CB589-EA88-41E9-89B9-70387DC4BAF4}" dt="2021-04-20T09:21:58.195" v="600" actId="6264"/>
          <ac:spMkLst>
            <pc:docMk/>
            <pc:sldMk cId="0" sldId="1131"/>
            <ac:spMk id="5" creationId="{86D17A36-AA68-4E88-AE61-C98015EE1248}"/>
          </ac:spMkLst>
        </pc:spChg>
        <pc:spChg chg="add del mod ord">
          <ac:chgData name="欣捷" userId="b965477fa0aef5e6" providerId="LiveId" clId="{F58CB589-EA88-41E9-89B9-70387DC4BAF4}" dt="2021-04-20T09:21:58.195" v="600" actId="6264"/>
          <ac:spMkLst>
            <pc:docMk/>
            <pc:sldMk cId="0" sldId="1131"/>
            <ac:spMk id="6" creationId="{6B9014D5-E716-48D7-AF67-895A4D8796B2}"/>
          </ac:spMkLst>
        </pc:spChg>
        <pc:spChg chg="add del mod ord">
          <ac:chgData name="欣捷" userId="b965477fa0aef5e6" providerId="LiveId" clId="{F58CB589-EA88-41E9-89B9-70387DC4BAF4}" dt="2021-04-20T09:22:02.005" v="603" actId="700"/>
          <ac:spMkLst>
            <pc:docMk/>
            <pc:sldMk cId="0" sldId="1131"/>
            <ac:spMk id="8" creationId="{1B295B76-24BC-407E-AAEF-9B6E2E81CD73}"/>
          </ac:spMkLst>
        </pc:spChg>
        <pc:spChg chg="mod ord">
          <ac:chgData name="欣捷" userId="b965477fa0aef5e6" providerId="LiveId" clId="{F58CB589-EA88-41E9-89B9-70387DC4BAF4}" dt="2021-04-20T09:22:02.005" v="603" actId="700"/>
          <ac:spMkLst>
            <pc:docMk/>
            <pc:sldMk cId="0" sldId="1131"/>
            <ac:spMk id="19458" creationId="{2D390A57-AC1B-4F2A-B1FE-3A7AB367BB6B}"/>
          </ac:spMkLst>
        </pc:spChg>
        <pc:spChg chg="mod ord">
          <ac:chgData name="欣捷" userId="b965477fa0aef5e6" providerId="LiveId" clId="{F58CB589-EA88-41E9-89B9-70387DC4BAF4}" dt="2021-04-20T09:22:02.005" v="603" actId="700"/>
          <ac:spMkLst>
            <pc:docMk/>
            <pc:sldMk cId="0" sldId="1131"/>
            <ac:spMk id="19459" creationId="{84804259-279B-4FCA-B6AC-D01533EDF1EA}"/>
          </ac:spMkLst>
        </pc:spChg>
        <pc:graphicFrameChg chg="add mod modGraphic">
          <ac:chgData name="欣捷" userId="b965477fa0aef5e6" providerId="LiveId" clId="{F58CB589-EA88-41E9-89B9-70387DC4BAF4}" dt="2021-04-20T09:22:44.424" v="618" actId="6549"/>
          <ac:graphicFrameMkLst>
            <pc:docMk/>
            <pc:sldMk cId="0" sldId="1131"/>
            <ac:graphicFrameMk id="12" creationId="{392FF57F-B253-4DAC-BFB1-4445AAB528F9}"/>
          </ac:graphicFrameMkLst>
        </pc:graphicFrameChg>
        <pc:graphicFrameChg chg="add del mod modGraphic">
          <ac:chgData name="欣捷" userId="b965477fa0aef5e6" providerId="LiveId" clId="{F58CB589-EA88-41E9-89B9-70387DC4BAF4}" dt="2021-04-20T09:22:00.268" v="602" actId="21"/>
          <ac:graphicFrameMkLst>
            <pc:docMk/>
            <pc:sldMk cId="0" sldId="1131"/>
            <ac:graphicFrameMk id="796676" creationId="{B1F3D8F9-DA9D-4569-A016-281B2885BE60}"/>
          </ac:graphicFrameMkLst>
        </pc:graphicFrameChg>
      </pc:sldChg>
      <pc:sldChg chg="del">
        <pc:chgData name="欣捷" userId="b965477fa0aef5e6" providerId="LiveId" clId="{F58CB589-EA88-41E9-89B9-70387DC4BAF4}" dt="2021-04-20T09:23:13.894" v="622" actId="47"/>
        <pc:sldMkLst>
          <pc:docMk/>
          <pc:sldMk cId="0" sldId="1132"/>
        </pc:sldMkLst>
      </pc:sldChg>
      <pc:sldChg chg="del">
        <pc:chgData name="欣捷" userId="b965477fa0aef5e6" providerId="LiveId" clId="{F58CB589-EA88-41E9-89B9-70387DC4BAF4}" dt="2021-04-20T09:25:37.789" v="640" actId="47"/>
        <pc:sldMkLst>
          <pc:docMk/>
          <pc:sldMk cId="0" sldId="1133"/>
        </pc:sldMkLst>
      </pc:sldChg>
      <pc:sldChg chg="addSp delSp modSp mod modClrScheme chgLayout">
        <pc:chgData name="欣捷" userId="b965477fa0aef5e6" providerId="LiveId" clId="{F58CB589-EA88-41E9-89B9-70387DC4BAF4}" dt="2021-04-20T09:27:02.367" v="678" actId="6549"/>
        <pc:sldMkLst>
          <pc:docMk/>
          <pc:sldMk cId="0" sldId="1134"/>
        </pc:sldMkLst>
        <pc:spChg chg="add del mod ord">
          <ac:chgData name="欣捷" userId="b965477fa0aef5e6" providerId="LiveId" clId="{F58CB589-EA88-41E9-89B9-70387DC4BAF4}" dt="2021-04-20T09:24:47.338" v="636" actId="700"/>
          <ac:spMkLst>
            <pc:docMk/>
            <pc:sldMk cId="0" sldId="1134"/>
            <ac:spMk id="3" creationId="{E950FFE8-E96A-4218-8E89-7064AA588AFC}"/>
          </ac:spMkLst>
        </pc:spChg>
        <pc:spChg chg="mod ord">
          <ac:chgData name="欣捷" userId="b965477fa0aef5e6" providerId="LiveId" clId="{F58CB589-EA88-41E9-89B9-70387DC4BAF4}" dt="2021-04-20T09:24:47.338" v="636" actId="700"/>
          <ac:spMkLst>
            <pc:docMk/>
            <pc:sldMk cId="0" sldId="1134"/>
            <ac:spMk id="27650" creationId="{22D8A731-AE74-4746-A3B8-8256FFF194A2}"/>
          </ac:spMkLst>
        </pc:spChg>
        <pc:spChg chg="mod ord">
          <ac:chgData name="欣捷" userId="b965477fa0aef5e6" providerId="LiveId" clId="{F58CB589-EA88-41E9-89B9-70387DC4BAF4}" dt="2021-04-20T09:24:47.338" v="636" actId="700"/>
          <ac:spMkLst>
            <pc:docMk/>
            <pc:sldMk cId="0" sldId="1134"/>
            <ac:spMk id="27651" creationId="{A1741382-F451-48A5-8D5C-85D947507B87}"/>
          </ac:spMkLst>
        </pc:spChg>
        <pc:graphicFrameChg chg="add mod modGraphic">
          <ac:chgData name="欣捷" userId="b965477fa0aef5e6" providerId="LiveId" clId="{F58CB589-EA88-41E9-89B9-70387DC4BAF4}" dt="2021-04-20T09:27:02.367" v="678" actId="6549"/>
          <ac:graphicFrameMkLst>
            <pc:docMk/>
            <pc:sldMk cId="0" sldId="1134"/>
            <ac:graphicFrameMk id="7" creationId="{37CC3D40-8AD9-46E1-AFAB-E74C336F4304}"/>
          </ac:graphicFrameMkLst>
        </pc:graphicFrameChg>
        <pc:graphicFrameChg chg="del">
          <ac:chgData name="欣捷" userId="b965477fa0aef5e6" providerId="LiveId" clId="{F58CB589-EA88-41E9-89B9-70387DC4BAF4}" dt="2021-04-20T09:24:45.940" v="635" actId="21"/>
          <ac:graphicFrameMkLst>
            <pc:docMk/>
            <pc:sldMk cId="0" sldId="1134"/>
            <ac:graphicFrameMk id="796676" creationId="{2CE792A0-7F05-43E0-8EB3-154CFC449AD0}"/>
          </ac:graphicFrameMkLst>
        </pc:graphicFrameChg>
      </pc:sldChg>
      <pc:sldChg chg="del">
        <pc:chgData name="欣捷" userId="b965477fa0aef5e6" providerId="LiveId" clId="{F58CB589-EA88-41E9-89B9-70387DC4BAF4}" dt="2021-04-20T09:25:38.455" v="641" actId="47"/>
        <pc:sldMkLst>
          <pc:docMk/>
          <pc:sldMk cId="0" sldId="1135"/>
        </pc:sldMkLst>
      </pc:sldChg>
      <pc:sldChg chg="del">
        <pc:chgData name="欣捷" userId="b965477fa0aef5e6" providerId="LiveId" clId="{F58CB589-EA88-41E9-89B9-70387DC4BAF4}" dt="2021-04-20T09:25:39.106" v="642" actId="47"/>
        <pc:sldMkLst>
          <pc:docMk/>
          <pc:sldMk cId="0" sldId="1136"/>
        </pc:sldMkLst>
      </pc:sldChg>
      <pc:sldChg chg="del">
        <pc:chgData name="欣捷" userId="b965477fa0aef5e6" providerId="LiveId" clId="{F58CB589-EA88-41E9-89B9-70387DC4BAF4}" dt="2021-04-20T09:25:39.786" v="643" actId="47"/>
        <pc:sldMkLst>
          <pc:docMk/>
          <pc:sldMk cId="0" sldId="1137"/>
        </pc:sldMkLst>
      </pc:sldChg>
      <pc:sldChg chg="delSp modSp mod modClrScheme chgLayout">
        <pc:chgData name="欣捷" userId="b965477fa0aef5e6" providerId="LiveId" clId="{F58CB589-EA88-41E9-89B9-70387DC4BAF4}" dt="2021-04-20T08:24:26.586" v="35" actId="700"/>
        <pc:sldMkLst>
          <pc:docMk/>
          <pc:sldMk cId="0" sldId="1138"/>
        </pc:sldMkLst>
        <pc:spChg chg="mod ord">
          <ac:chgData name="欣捷" userId="b965477fa0aef5e6" providerId="LiveId" clId="{F58CB589-EA88-41E9-89B9-70387DC4BAF4}" dt="2021-04-20T08:24:26.586" v="35" actId="700"/>
          <ac:spMkLst>
            <pc:docMk/>
            <pc:sldMk cId="0" sldId="1138"/>
            <ac:spMk id="70658" creationId="{B4FE0C36-53DB-4B67-9CF8-265577BFA0B4}"/>
          </ac:spMkLst>
        </pc:spChg>
        <pc:spChg chg="del">
          <ac:chgData name="欣捷" userId="b965477fa0aef5e6" providerId="LiveId" clId="{F58CB589-EA88-41E9-89B9-70387DC4BAF4}" dt="2021-04-20T08:24:26.586" v="35" actId="700"/>
          <ac:spMkLst>
            <pc:docMk/>
            <pc:sldMk cId="0" sldId="1138"/>
            <ac:spMk id="70659" creationId="{61CA1518-5BF8-4C27-8956-4DC5A979F54C}"/>
          </ac:spMkLst>
        </pc:spChg>
      </pc:sldChg>
      <pc:sldChg chg="modSp add mod">
        <pc:chgData name="欣捷" userId="b965477fa0aef5e6" providerId="LiveId" clId="{F58CB589-EA88-41E9-89B9-70387DC4BAF4}" dt="2021-04-20T09:06:56.490" v="327" actId="20577"/>
        <pc:sldMkLst>
          <pc:docMk/>
          <pc:sldMk cId="516213771" sldId="1139"/>
        </pc:sldMkLst>
        <pc:spChg chg="mod">
          <ac:chgData name="欣捷" userId="b965477fa0aef5e6" providerId="LiveId" clId="{F58CB589-EA88-41E9-89B9-70387DC4BAF4}" dt="2021-04-20T08:21:06.719" v="7"/>
          <ac:spMkLst>
            <pc:docMk/>
            <pc:sldMk cId="516213771" sldId="1139"/>
            <ac:spMk id="7170" creationId="{9A9ACD68-0B23-45C4-B0C9-40FDBDF97E94}"/>
          </ac:spMkLst>
        </pc:spChg>
        <pc:spChg chg="mod">
          <ac:chgData name="欣捷" userId="b965477fa0aef5e6" providerId="LiveId" clId="{F58CB589-EA88-41E9-89B9-70387DC4BAF4}" dt="2021-04-20T09:06:56.490" v="327" actId="20577"/>
          <ac:spMkLst>
            <pc:docMk/>
            <pc:sldMk cId="516213771" sldId="1139"/>
            <ac:spMk id="7171" creationId="{7B9851B1-3ED8-4584-9FD6-F58A8B0C36C4}"/>
          </ac:spMkLst>
        </pc:spChg>
      </pc:sldChg>
      <pc:sldChg chg="addSp delSp modSp add del mod modClrScheme chgLayout">
        <pc:chgData name="欣捷" userId="b965477fa0aef5e6" providerId="LiveId" clId="{F58CB589-EA88-41E9-89B9-70387DC4BAF4}" dt="2021-04-20T09:24:36.270" v="634" actId="47"/>
        <pc:sldMkLst>
          <pc:docMk/>
          <pc:sldMk cId="2084196931" sldId="1140"/>
        </pc:sldMkLst>
        <pc:spChg chg="add del mod">
          <ac:chgData name="欣捷" userId="b965477fa0aef5e6" providerId="LiveId" clId="{F58CB589-EA88-41E9-89B9-70387DC4BAF4}" dt="2021-04-20T08:32:12.834" v="133" actId="6264"/>
          <ac:spMkLst>
            <pc:docMk/>
            <pc:sldMk cId="2084196931" sldId="1140"/>
            <ac:spMk id="2" creationId="{09FD4063-D82E-494C-BBA5-8C2F3650867B}"/>
          </ac:spMkLst>
        </pc:spChg>
        <pc:spChg chg="add del mod">
          <ac:chgData name="欣捷" userId="b965477fa0aef5e6" providerId="LiveId" clId="{F58CB589-EA88-41E9-89B9-70387DC4BAF4}" dt="2021-04-20T08:32:12.834" v="133" actId="6264"/>
          <ac:spMkLst>
            <pc:docMk/>
            <pc:sldMk cId="2084196931" sldId="1140"/>
            <ac:spMk id="3" creationId="{170ED53A-6903-462B-B734-1AA9804F4405}"/>
          </ac:spMkLst>
        </pc:spChg>
        <pc:spChg chg="add del mod">
          <ac:chgData name="欣捷" userId="b965477fa0aef5e6" providerId="LiveId" clId="{F58CB589-EA88-41E9-89B9-70387DC4BAF4}" dt="2021-04-20T08:32:12.834" v="133" actId="6264"/>
          <ac:spMkLst>
            <pc:docMk/>
            <pc:sldMk cId="2084196931" sldId="1140"/>
            <ac:spMk id="4" creationId="{17D87055-AF78-4490-A4BB-B5278648C207}"/>
          </ac:spMkLst>
        </pc:spChg>
        <pc:spChg chg="add del mod">
          <ac:chgData name="欣捷" userId="b965477fa0aef5e6" providerId="LiveId" clId="{F58CB589-EA88-41E9-89B9-70387DC4BAF4}" dt="2021-04-20T08:32:16.254" v="134" actId="6264"/>
          <ac:spMkLst>
            <pc:docMk/>
            <pc:sldMk cId="2084196931" sldId="1140"/>
            <ac:spMk id="5" creationId="{6ED1B4AB-5EFC-4845-B472-6929590971FA}"/>
          </ac:spMkLst>
        </pc:spChg>
        <pc:spChg chg="add del mod">
          <ac:chgData name="欣捷" userId="b965477fa0aef5e6" providerId="LiveId" clId="{F58CB589-EA88-41E9-89B9-70387DC4BAF4}" dt="2021-04-20T08:32:16.254" v="134" actId="6264"/>
          <ac:spMkLst>
            <pc:docMk/>
            <pc:sldMk cId="2084196931" sldId="1140"/>
            <ac:spMk id="6" creationId="{ED66D295-7E88-4E34-93C0-0C6D98D977CD}"/>
          </ac:spMkLst>
        </pc:spChg>
        <pc:spChg chg="add del mod">
          <ac:chgData name="欣捷" userId="b965477fa0aef5e6" providerId="LiveId" clId="{F58CB589-EA88-41E9-89B9-70387DC4BAF4}" dt="2021-04-20T08:32:16.254" v="134" actId="6264"/>
          <ac:spMkLst>
            <pc:docMk/>
            <pc:sldMk cId="2084196931" sldId="1140"/>
            <ac:spMk id="7" creationId="{B29077F0-225A-4850-9B10-31EE5EB0D6D5}"/>
          </ac:spMkLst>
        </pc:spChg>
        <pc:spChg chg="add del mod">
          <ac:chgData name="欣捷" userId="b965477fa0aef5e6" providerId="LiveId" clId="{F58CB589-EA88-41E9-89B9-70387DC4BAF4}" dt="2021-04-20T08:32:21.876" v="136" actId="478"/>
          <ac:spMkLst>
            <pc:docMk/>
            <pc:sldMk cId="2084196931" sldId="1140"/>
            <ac:spMk id="9" creationId="{A8777EF9-1B4A-49CC-8266-E20409114DFC}"/>
          </ac:spMkLst>
        </pc:spChg>
        <pc:spChg chg="add del mod">
          <ac:chgData name="欣捷" userId="b965477fa0aef5e6" providerId="LiveId" clId="{F58CB589-EA88-41E9-89B9-70387DC4BAF4}" dt="2021-04-20T08:32:29.020" v="140" actId="478"/>
          <ac:spMkLst>
            <pc:docMk/>
            <pc:sldMk cId="2084196931" sldId="1140"/>
            <ac:spMk id="11" creationId="{55453775-1CD5-4F21-BB1E-94C7F951594D}"/>
          </ac:spMkLst>
        </pc:spChg>
        <pc:spChg chg="add del mod">
          <ac:chgData name="欣捷" userId="b965477fa0aef5e6" providerId="LiveId" clId="{F58CB589-EA88-41E9-89B9-70387DC4BAF4}" dt="2021-04-20T08:32:31.262" v="142" actId="6264"/>
          <ac:spMkLst>
            <pc:docMk/>
            <pc:sldMk cId="2084196931" sldId="1140"/>
            <ac:spMk id="12" creationId="{9E0575A2-89C0-4D5E-B569-C56D65840E3B}"/>
          </ac:spMkLst>
        </pc:spChg>
        <pc:spChg chg="add del mod ord">
          <ac:chgData name="欣捷" userId="b965477fa0aef5e6" providerId="LiveId" clId="{F58CB589-EA88-41E9-89B9-70387DC4BAF4}" dt="2021-04-20T08:32:32.908" v="143" actId="700"/>
          <ac:spMkLst>
            <pc:docMk/>
            <pc:sldMk cId="2084196931" sldId="1140"/>
            <ac:spMk id="13" creationId="{27A5A5B8-C1B7-48A9-90A8-A15AE157834F}"/>
          </ac:spMkLst>
        </pc:spChg>
        <pc:spChg chg="add del mod ord">
          <ac:chgData name="欣捷" userId="b965477fa0aef5e6" providerId="LiveId" clId="{F58CB589-EA88-41E9-89B9-70387DC4BAF4}" dt="2021-04-20T08:32:32.908" v="143" actId="700"/>
          <ac:spMkLst>
            <pc:docMk/>
            <pc:sldMk cId="2084196931" sldId="1140"/>
            <ac:spMk id="14" creationId="{C0334030-F0D0-4559-8A09-A8C92A184C31}"/>
          </ac:spMkLst>
        </pc:spChg>
        <pc:spChg chg="del mod topLvl">
          <ac:chgData name="欣捷" userId="b965477fa0aef5e6" providerId="LiveId" clId="{F58CB589-EA88-41E9-89B9-70387DC4BAF4}" dt="2021-04-20T08:34:39.099" v="161" actId="478"/>
          <ac:spMkLst>
            <pc:docMk/>
            <pc:sldMk cId="2084196931" sldId="1140"/>
            <ac:spMk id="17" creationId="{6C070E3C-0EDC-4CF2-AD62-54B4F268A4FD}"/>
          </ac:spMkLst>
        </pc:spChg>
        <pc:spChg chg="del mod topLvl">
          <ac:chgData name="欣捷" userId="b965477fa0aef5e6" providerId="LiveId" clId="{F58CB589-EA88-41E9-89B9-70387DC4BAF4}" dt="2021-04-20T08:34:43.183" v="163" actId="478"/>
          <ac:spMkLst>
            <pc:docMk/>
            <pc:sldMk cId="2084196931" sldId="1140"/>
            <ac:spMk id="18" creationId="{990096CB-399E-4A48-9B9F-AA706D6E6503}"/>
          </ac:spMkLst>
        </pc:spChg>
        <pc:spChg chg="del mod topLvl">
          <ac:chgData name="欣捷" userId="b965477fa0aef5e6" providerId="LiveId" clId="{F58CB589-EA88-41E9-89B9-70387DC4BAF4}" dt="2021-04-20T08:34:43.183" v="163" actId="478"/>
          <ac:spMkLst>
            <pc:docMk/>
            <pc:sldMk cId="2084196931" sldId="1140"/>
            <ac:spMk id="19" creationId="{D13BFECB-BA4C-4171-9EB2-81653D51BB96}"/>
          </ac:spMkLst>
        </pc:spChg>
        <pc:spChg chg="del mod topLvl">
          <ac:chgData name="欣捷" userId="b965477fa0aef5e6" providerId="LiveId" clId="{F58CB589-EA88-41E9-89B9-70387DC4BAF4}" dt="2021-04-20T08:34:43.183" v="163" actId="478"/>
          <ac:spMkLst>
            <pc:docMk/>
            <pc:sldMk cId="2084196931" sldId="1140"/>
            <ac:spMk id="20" creationId="{2C4F9C7F-A218-4FD3-B7AA-614E6967A9BE}"/>
          </ac:spMkLst>
        </pc:spChg>
        <pc:spChg chg="del mod topLvl">
          <ac:chgData name="欣捷" userId="b965477fa0aef5e6" providerId="LiveId" clId="{F58CB589-EA88-41E9-89B9-70387DC4BAF4}" dt="2021-04-20T08:34:43.183" v="163" actId="478"/>
          <ac:spMkLst>
            <pc:docMk/>
            <pc:sldMk cId="2084196931" sldId="1140"/>
            <ac:spMk id="21" creationId="{8AE39139-5C0C-4CBA-B9C0-119A3BCAFB50}"/>
          </ac:spMkLst>
        </pc:spChg>
        <pc:spChg chg="del mod topLvl">
          <ac:chgData name="欣捷" userId="b965477fa0aef5e6" providerId="LiveId" clId="{F58CB589-EA88-41E9-89B9-70387DC4BAF4}" dt="2021-04-20T08:34:43.183" v="163" actId="478"/>
          <ac:spMkLst>
            <pc:docMk/>
            <pc:sldMk cId="2084196931" sldId="1140"/>
            <ac:spMk id="22" creationId="{479D3984-B200-4B6B-9BE8-8A9E8B079AAD}"/>
          </ac:spMkLst>
        </pc:spChg>
        <pc:spChg chg="del mod topLvl">
          <ac:chgData name="欣捷" userId="b965477fa0aef5e6" providerId="LiveId" clId="{F58CB589-EA88-41E9-89B9-70387DC4BAF4}" dt="2021-04-20T08:34:43.183" v="163" actId="478"/>
          <ac:spMkLst>
            <pc:docMk/>
            <pc:sldMk cId="2084196931" sldId="1140"/>
            <ac:spMk id="23" creationId="{DF1AB77B-0740-4490-AC70-A90BD4D8647B}"/>
          </ac:spMkLst>
        </pc:spChg>
        <pc:spChg chg="del mod topLvl">
          <ac:chgData name="欣捷" userId="b965477fa0aef5e6" providerId="LiveId" clId="{F58CB589-EA88-41E9-89B9-70387DC4BAF4}" dt="2021-04-20T08:34:43.183" v="163" actId="478"/>
          <ac:spMkLst>
            <pc:docMk/>
            <pc:sldMk cId="2084196931" sldId="1140"/>
            <ac:spMk id="24" creationId="{60E44381-C56D-4377-8B60-534C96292EC6}"/>
          </ac:spMkLst>
        </pc:spChg>
        <pc:spChg chg="del mod topLvl">
          <ac:chgData name="欣捷" userId="b965477fa0aef5e6" providerId="LiveId" clId="{F58CB589-EA88-41E9-89B9-70387DC4BAF4}" dt="2021-04-20T08:34:43.183" v="163" actId="478"/>
          <ac:spMkLst>
            <pc:docMk/>
            <pc:sldMk cId="2084196931" sldId="1140"/>
            <ac:spMk id="25" creationId="{8E97D0D5-5540-4D52-B479-18CCD954A131}"/>
          </ac:spMkLst>
        </pc:spChg>
        <pc:spChg chg="del mod topLvl">
          <ac:chgData name="欣捷" userId="b965477fa0aef5e6" providerId="LiveId" clId="{F58CB589-EA88-41E9-89B9-70387DC4BAF4}" dt="2021-04-20T08:34:43.183" v="163" actId="478"/>
          <ac:spMkLst>
            <pc:docMk/>
            <pc:sldMk cId="2084196931" sldId="1140"/>
            <ac:spMk id="26" creationId="{782C12D4-8EFA-4ACC-B8E9-E8A1EC1A5F25}"/>
          </ac:spMkLst>
        </pc:spChg>
        <pc:spChg chg="del mod topLvl">
          <ac:chgData name="欣捷" userId="b965477fa0aef5e6" providerId="LiveId" clId="{F58CB589-EA88-41E9-89B9-70387DC4BAF4}" dt="2021-04-20T08:34:43.183" v="163" actId="478"/>
          <ac:spMkLst>
            <pc:docMk/>
            <pc:sldMk cId="2084196931" sldId="1140"/>
            <ac:spMk id="27" creationId="{88FC1D0C-1800-451F-B968-63646E523247}"/>
          </ac:spMkLst>
        </pc:spChg>
        <pc:spChg chg="del mod topLvl">
          <ac:chgData name="欣捷" userId="b965477fa0aef5e6" providerId="LiveId" clId="{F58CB589-EA88-41E9-89B9-70387DC4BAF4}" dt="2021-04-20T08:34:43.183" v="163" actId="478"/>
          <ac:spMkLst>
            <pc:docMk/>
            <pc:sldMk cId="2084196931" sldId="1140"/>
            <ac:spMk id="28" creationId="{29FF0EF0-E864-430E-B887-468A6A8C37FE}"/>
          </ac:spMkLst>
        </pc:spChg>
        <pc:spChg chg="del mod topLvl">
          <ac:chgData name="欣捷" userId="b965477fa0aef5e6" providerId="LiveId" clId="{F58CB589-EA88-41E9-89B9-70387DC4BAF4}" dt="2021-04-20T08:34:43.183" v="163" actId="478"/>
          <ac:spMkLst>
            <pc:docMk/>
            <pc:sldMk cId="2084196931" sldId="1140"/>
            <ac:spMk id="29" creationId="{EDC7654E-B31E-42B9-841E-4DACDD118CF4}"/>
          </ac:spMkLst>
        </pc:spChg>
        <pc:spChg chg="del mod topLvl">
          <ac:chgData name="欣捷" userId="b965477fa0aef5e6" providerId="LiveId" clId="{F58CB589-EA88-41E9-89B9-70387DC4BAF4}" dt="2021-04-20T08:34:40.562" v="162" actId="478"/>
          <ac:spMkLst>
            <pc:docMk/>
            <pc:sldMk cId="2084196931" sldId="1140"/>
            <ac:spMk id="30" creationId="{89DAA2F9-8BA2-4092-9046-CF78BA87A1BB}"/>
          </ac:spMkLst>
        </pc:spChg>
        <pc:spChg chg="del mod topLvl">
          <ac:chgData name="欣捷" userId="b965477fa0aef5e6" providerId="LiveId" clId="{F58CB589-EA88-41E9-89B9-70387DC4BAF4}" dt="2021-04-20T08:34:43.183" v="163" actId="478"/>
          <ac:spMkLst>
            <pc:docMk/>
            <pc:sldMk cId="2084196931" sldId="1140"/>
            <ac:spMk id="31" creationId="{34EC647A-2865-4D2D-8062-BBE9259C9B79}"/>
          </ac:spMkLst>
        </pc:spChg>
        <pc:spChg chg="del mod topLvl">
          <ac:chgData name="欣捷" userId="b965477fa0aef5e6" providerId="LiveId" clId="{F58CB589-EA88-41E9-89B9-70387DC4BAF4}" dt="2021-04-20T08:34:43.183" v="163" actId="478"/>
          <ac:spMkLst>
            <pc:docMk/>
            <pc:sldMk cId="2084196931" sldId="1140"/>
            <ac:spMk id="32" creationId="{0A9D9217-5B69-4102-BAED-E7AD915EFF4E}"/>
          </ac:spMkLst>
        </pc:spChg>
        <pc:spChg chg="del mod topLvl">
          <ac:chgData name="欣捷" userId="b965477fa0aef5e6" providerId="LiveId" clId="{F58CB589-EA88-41E9-89B9-70387DC4BAF4}" dt="2021-04-20T08:34:43.183" v="163" actId="478"/>
          <ac:spMkLst>
            <pc:docMk/>
            <pc:sldMk cId="2084196931" sldId="1140"/>
            <ac:spMk id="33" creationId="{F19973AC-53F8-4759-8A1C-5441E8B4E91E}"/>
          </ac:spMkLst>
        </pc:spChg>
        <pc:spChg chg="del mod topLvl">
          <ac:chgData name="欣捷" userId="b965477fa0aef5e6" providerId="LiveId" clId="{F58CB589-EA88-41E9-89B9-70387DC4BAF4}" dt="2021-04-20T08:34:43.183" v="163" actId="478"/>
          <ac:spMkLst>
            <pc:docMk/>
            <pc:sldMk cId="2084196931" sldId="1140"/>
            <ac:spMk id="34" creationId="{480B8D0F-DB0A-4AB1-A421-6F85818B1748}"/>
          </ac:spMkLst>
        </pc:spChg>
        <pc:spChg chg="del mod topLvl">
          <ac:chgData name="欣捷" userId="b965477fa0aef5e6" providerId="LiveId" clId="{F58CB589-EA88-41E9-89B9-70387DC4BAF4}" dt="2021-04-20T08:34:43.183" v="163" actId="478"/>
          <ac:spMkLst>
            <pc:docMk/>
            <pc:sldMk cId="2084196931" sldId="1140"/>
            <ac:spMk id="35" creationId="{63E9813B-8E70-455C-AF9C-24D7DFB8DD59}"/>
          </ac:spMkLst>
        </pc:spChg>
        <pc:spChg chg="del mod topLvl">
          <ac:chgData name="欣捷" userId="b965477fa0aef5e6" providerId="LiveId" clId="{F58CB589-EA88-41E9-89B9-70387DC4BAF4}" dt="2021-04-20T08:34:43.183" v="163" actId="478"/>
          <ac:spMkLst>
            <pc:docMk/>
            <pc:sldMk cId="2084196931" sldId="1140"/>
            <ac:spMk id="36" creationId="{432A673C-05C8-434A-83C1-00101FE8FB11}"/>
          </ac:spMkLst>
        </pc:spChg>
        <pc:spChg chg="del mod topLvl">
          <ac:chgData name="欣捷" userId="b965477fa0aef5e6" providerId="LiveId" clId="{F58CB589-EA88-41E9-89B9-70387DC4BAF4}" dt="2021-04-20T08:34:43.183" v="163" actId="478"/>
          <ac:spMkLst>
            <pc:docMk/>
            <pc:sldMk cId="2084196931" sldId="1140"/>
            <ac:spMk id="37" creationId="{0DC43796-23E3-4FC1-B312-F842EEC31B4E}"/>
          </ac:spMkLst>
        </pc:spChg>
        <pc:spChg chg="del mod topLvl">
          <ac:chgData name="欣捷" userId="b965477fa0aef5e6" providerId="LiveId" clId="{F58CB589-EA88-41E9-89B9-70387DC4BAF4}" dt="2021-04-20T08:34:43.183" v="163" actId="478"/>
          <ac:spMkLst>
            <pc:docMk/>
            <pc:sldMk cId="2084196931" sldId="1140"/>
            <ac:spMk id="38" creationId="{47369906-5A70-45C5-8C26-5860E5C15DD2}"/>
          </ac:spMkLst>
        </pc:spChg>
        <pc:spChg chg="del mod topLvl">
          <ac:chgData name="欣捷" userId="b965477fa0aef5e6" providerId="LiveId" clId="{F58CB589-EA88-41E9-89B9-70387DC4BAF4}" dt="2021-04-20T08:34:43.183" v="163" actId="478"/>
          <ac:spMkLst>
            <pc:docMk/>
            <pc:sldMk cId="2084196931" sldId="1140"/>
            <ac:spMk id="39" creationId="{FC3E10DC-DBBB-4B0C-ADCC-2412D43B0CDF}"/>
          </ac:spMkLst>
        </pc:spChg>
        <pc:spChg chg="del mod topLvl">
          <ac:chgData name="欣捷" userId="b965477fa0aef5e6" providerId="LiveId" clId="{F58CB589-EA88-41E9-89B9-70387DC4BAF4}" dt="2021-04-20T08:34:43.183" v="163" actId="478"/>
          <ac:spMkLst>
            <pc:docMk/>
            <pc:sldMk cId="2084196931" sldId="1140"/>
            <ac:spMk id="40" creationId="{D27B7B17-C82C-40B5-85CE-BDDD47C23C73}"/>
          </ac:spMkLst>
        </pc:spChg>
        <pc:spChg chg="del mod topLvl">
          <ac:chgData name="欣捷" userId="b965477fa0aef5e6" providerId="LiveId" clId="{F58CB589-EA88-41E9-89B9-70387DC4BAF4}" dt="2021-04-20T08:34:43.183" v="163" actId="478"/>
          <ac:spMkLst>
            <pc:docMk/>
            <pc:sldMk cId="2084196931" sldId="1140"/>
            <ac:spMk id="41" creationId="{D70C3005-66AD-4477-B960-84E5B72BECA2}"/>
          </ac:spMkLst>
        </pc:spChg>
        <pc:spChg chg="del mod topLvl">
          <ac:chgData name="欣捷" userId="b965477fa0aef5e6" providerId="LiveId" clId="{F58CB589-EA88-41E9-89B9-70387DC4BAF4}" dt="2021-04-20T08:34:43.183" v="163" actId="478"/>
          <ac:spMkLst>
            <pc:docMk/>
            <pc:sldMk cId="2084196931" sldId="1140"/>
            <ac:spMk id="42" creationId="{FAAA089C-0C35-4340-897B-6EE6D2F59BCB}"/>
          </ac:spMkLst>
        </pc:spChg>
        <pc:spChg chg="del mod topLvl">
          <ac:chgData name="欣捷" userId="b965477fa0aef5e6" providerId="LiveId" clId="{F58CB589-EA88-41E9-89B9-70387DC4BAF4}" dt="2021-04-20T08:34:43.183" v="163" actId="478"/>
          <ac:spMkLst>
            <pc:docMk/>
            <pc:sldMk cId="2084196931" sldId="1140"/>
            <ac:spMk id="43" creationId="{1B730836-913D-4809-B25D-E87423FB77E9}"/>
          </ac:spMkLst>
        </pc:spChg>
        <pc:spChg chg="del mod topLvl">
          <ac:chgData name="欣捷" userId="b965477fa0aef5e6" providerId="LiveId" clId="{F58CB589-EA88-41E9-89B9-70387DC4BAF4}" dt="2021-04-20T08:34:43.183" v="163" actId="478"/>
          <ac:spMkLst>
            <pc:docMk/>
            <pc:sldMk cId="2084196931" sldId="1140"/>
            <ac:spMk id="44" creationId="{A090E350-D2EA-42C8-BD30-D8950D8CFBA8}"/>
          </ac:spMkLst>
        </pc:spChg>
        <pc:spChg chg="del mod topLvl">
          <ac:chgData name="欣捷" userId="b965477fa0aef5e6" providerId="LiveId" clId="{F58CB589-EA88-41E9-89B9-70387DC4BAF4}" dt="2021-04-20T08:34:43.183" v="163" actId="478"/>
          <ac:spMkLst>
            <pc:docMk/>
            <pc:sldMk cId="2084196931" sldId="1140"/>
            <ac:spMk id="45" creationId="{090209E5-EDF6-4994-9E1D-9B907B1C952D}"/>
          </ac:spMkLst>
        </pc:spChg>
        <pc:spChg chg="del mod topLvl">
          <ac:chgData name="欣捷" userId="b965477fa0aef5e6" providerId="LiveId" clId="{F58CB589-EA88-41E9-89B9-70387DC4BAF4}" dt="2021-04-20T08:34:43.183" v="163" actId="478"/>
          <ac:spMkLst>
            <pc:docMk/>
            <pc:sldMk cId="2084196931" sldId="1140"/>
            <ac:spMk id="46" creationId="{3294D2AF-1CFA-4668-BC50-4CA9E4E996D5}"/>
          </ac:spMkLst>
        </pc:spChg>
        <pc:spChg chg="del mod topLvl">
          <ac:chgData name="欣捷" userId="b965477fa0aef5e6" providerId="LiveId" clId="{F58CB589-EA88-41E9-89B9-70387DC4BAF4}" dt="2021-04-20T08:34:43.183" v="163" actId="478"/>
          <ac:spMkLst>
            <pc:docMk/>
            <pc:sldMk cId="2084196931" sldId="1140"/>
            <ac:spMk id="47" creationId="{35B9F52E-7C30-4618-9E5C-557E14F96DCE}"/>
          </ac:spMkLst>
        </pc:spChg>
        <pc:spChg chg="del mod topLvl">
          <ac:chgData name="欣捷" userId="b965477fa0aef5e6" providerId="LiveId" clId="{F58CB589-EA88-41E9-89B9-70387DC4BAF4}" dt="2021-04-20T08:34:43.183" v="163" actId="478"/>
          <ac:spMkLst>
            <pc:docMk/>
            <pc:sldMk cId="2084196931" sldId="1140"/>
            <ac:spMk id="48" creationId="{9FEE1C55-80E5-4A7C-9992-DF91E8879B5F}"/>
          </ac:spMkLst>
        </pc:spChg>
        <pc:spChg chg="del mod topLvl">
          <ac:chgData name="欣捷" userId="b965477fa0aef5e6" providerId="LiveId" clId="{F58CB589-EA88-41E9-89B9-70387DC4BAF4}" dt="2021-04-20T08:34:43.183" v="163" actId="478"/>
          <ac:spMkLst>
            <pc:docMk/>
            <pc:sldMk cId="2084196931" sldId="1140"/>
            <ac:spMk id="49" creationId="{C2DFED79-E90D-4797-973D-258E2C8322FD}"/>
          </ac:spMkLst>
        </pc:spChg>
        <pc:spChg chg="del mod topLvl">
          <ac:chgData name="欣捷" userId="b965477fa0aef5e6" providerId="LiveId" clId="{F58CB589-EA88-41E9-89B9-70387DC4BAF4}" dt="2021-04-20T08:34:43.183" v="163" actId="478"/>
          <ac:spMkLst>
            <pc:docMk/>
            <pc:sldMk cId="2084196931" sldId="1140"/>
            <ac:spMk id="50" creationId="{E3D73A83-2BC0-48B5-A0A9-01F827F8A1DC}"/>
          </ac:spMkLst>
        </pc:spChg>
        <pc:spChg chg="del mod topLvl">
          <ac:chgData name="欣捷" userId="b965477fa0aef5e6" providerId="LiveId" clId="{F58CB589-EA88-41E9-89B9-70387DC4BAF4}" dt="2021-04-20T08:34:43.183" v="163" actId="478"/>
          <ac:spMkLst>
            <pc:docMk/>
            <pc:sldMk cId="2084196931" sldId="1140"/>
            <ac:spMk id="51" creationId="{B11E8B17-A260-47E9-944C-1695DBEC377A}"/>
          </ac:spMkLst>
        </pc:spChg>
        <pc:spChg chg="del mod topLvl">
          <ac:chgData name="欣捷" userId="b965477fa0aef5e6" providerId="LiveId" clId="{F58CB589-EA88-41E9-89B9-70387DC4BAF4}" dt="2021-04-20T08:34:43.183" v="163" actId="478"/>
          <ac:spMkLst>
            <pc:docMk/>
            <pc:sldMk cId="2084196931" sldId="1140"/>
            <ac:spMk id="52" creationId="{8C660B31-71B8-492B-9DBD-E82D83E9B7F5}"/>
          </ac:spMkLst>
        </pc:spChg>
        <pc:spChg chg="del mod topLvl">
          <ac:chgData name="欣捷" userId="b965477fa0aef5e6" providerId="LiveId" clId="{F58CB589-EA88-41E9-89B9-70387DC4BAF4}" dt="2021-04-20T08:34:43.183" v="163" actId="478"/>
          <ac:spMkLst>
            <pc:docMk/>
            <pc:sldMk cId="2084196931" sldId="1140"/>
            <ac:spMk id="53" creationId="{4B9B856A-D2C7-49BB-8135-6CB3E26B6C7A}"/>
          </ac:spMkLst>
        </pc:spChg>
        <pc:spChg chg="del mod topLvl">
          <ac:chgData name="欣捷" userId="b965477fa0aef5e6" providerId="LiveId" clId="{F58CB589-EA88-41E9-89B9-70387DC4BAF4}" dt="2021-04-20T08:34:43.183" v="163" actId="478"/>
          <ac:spMkLst>
            <pc:docMk/>
            <pc:sldMk cId="2084196931" sldId="1140"/>
            <ac:spMk id="54" creationId="{C0668A55-0421-41A8-9550-2941C043B69A}"/>
          </ac:spMkLst>
        </pc:spChg>
        <pc:spChg chg="del mod topLvl">
          <ac:chgData name="欣捷" userId="b965477fa0aef5e6" providerId="LiveId" clId="{F58CB589-EA88-41E9-89B9-70387DC4BAF4}" dt="2021-04-20T08:34:43.183" v="163" actId="478"/>
          <ac:spMkLst>
            <pc:docMk/>
            <pc:sldMk cId="2084196931" sldId="1140"/>
            <ac:spMk id="55" creationId="{1D4E0F43-802E-42FB-9662-814273F5F96A}"/>
          </ac:spMkLst>
        </pc:spChg>
        <pc:spChg chg="del mod topLvl">
          <ac:chgData name="欣捷" userId="b965477fa0aef5e6" providerId="LiveId" clId="{F58CB589-EA88-41E9-89B9-70387DC4BAF4}" dt="2021-04-20T08:34:43.183" v="163" actId="478"/>
          <ac:spMkLst>
            <pc:docMk/>
            <pc:sldMk cId="2084196931" sldId="1140"/>
            <ac:spMk id="56" creationId="{40B1D172-F1D8-46CA-BCFD-61645F881DD6}"/>
          </ac:spMkLst>
        </pc:spChg>
        <pc:spChg chg="del mod topLvl">
          <ac:chgData name="欣捷" userId="b965477fa0aef5e6" providerId="LiveId" clId="{F58CB589-EA88-41E9-89B9-70387DC4BAF4}" dt="2021-04-20T08:34:43.183" v="163" actId="478"/>
          <ac:spMkLst>
            <pc:docMk/>
            <pc:sldMk cId="2084196931" sldId="1140"/>
            <ac:spMk id="57" creationId="{D319B0A1-4DC2-447D-9221-4ACA4CC4954A}"/>
          </ac:spMkLst>
        </pc:spChg>
        <pc:spChg chg="del mod topLvl">
          <ac:chgData name="欣捷" userId="b965477fa0aef5e6" providerId="LiveId" clId="{F58CB589-EA88-41E9-89B9-70387DC4BAF4}" dt="2021-04-20T08:34:43.183" v="163" actId="478"/>
          <ac:spMkLst>
            <pc:docMk/>
            <pc:sldMk cId="2084196931" sldId="1140"/>
            <ac:spMk id="58" creationId="{9C76B2D2-D460-4BD8-A59C-1E2F388FCBC3}"/>
          </ac:spMkLst>
        </pc:spChg>
        <pc:spChg chg="del mod topLvl">
          <ac:chgData name="欣捷" userId="b965477fa0aef5e6" providerId="LiveId" clId="{F58CB589-EA88-41E9-89B9-70387DC4BAF4}" dt="2021-04-20T08:34:43.183" v="163" actId="478"/>
          <ac:spMkLst>
            <pc:docMk/>
            <pc:sldMk cId="2084196931" sldId="1140"/>
            <ac:spMk id="59" creationId="{FA4C3552-7BD2-47DF-A49A-1B6BF4541FB5}"/>
          </ac:spMkLst>
        </pc:spChg>
        <pc:spChg chg="del mod topLvl">
          <ac:chgData name="欣捷" userId="b965477fa0aef5e6" providerId="LiveId" clId="{F58CB589-EA88-41E9-89B9-70387DC4BAF4}" dt="2021-04-20T08:34:43.183" v="163" actId="478"/>
          <ac:spMkLst>
            <pc:docMk/>
            <pc:sldMk cId="2084196931" sldId="1140"/>
            <ac:spMk id="60" creationId="{7454A136-89AF-4CCA-B669-061A5469C3EF}"/>
          </ac:spMkLst>
        </pc:spChg>
        <pc:spChg chg="del mod topLvl">
          <ac:chgData name="欣捷" userId="b965477fa0aef5e6" providerId="LiveId" clId="{F58CB589-EA88-41E9-89B9-70387DC4BAF4}" dt="2021-04-20T08:34:43.183" v="163" actId="478"/>
          <ac:spMkLst>
            <pc:docMk/>
            <pc:sldMk cId="2084196931" sldId="1140"/>
            <ac:spMk id="61" creationId="{993CEEEA-4E47-4222-AFE2-7DF40B9CCF94}"/>
          </ac:spMkLst>
        </pc:spChg>
        <pc:spChg chg="del mod topLvl">
          <ac:chgData name="欣捷" userId="b965477fa0aef5e6" providerId="LiveId" clId="{F58CB589-EA88-41E9-89B9-70387DC4BAF4}" dt="2021-04-20T08:34:43.183" v="163" actId="478"/>
          <ac:spMkLst>
            <pc:docMk/>
            <pc:sldMk cId="2084196931" sldId="1140"/>
            <ac:spMk id="62" creationId="{DD680952-EE38-46BD-B4E1-0FADDBABF144}"/>
          </ac:spMkLst>
        </pc:spChg>
        <pc:spChg chg="del mod topLvl">
          <ac:chgData name="欣捷" userId="b965477fa0aef5e6" providerId="LiveId" clId="{F58CB589-EA88-41E9-89B9-70387DC4BAF4}" dt="2021-04-20T08:34:43.183" v="163" actId="478"/>
          <ac:spMkLst>
            <pc:docMk/>
            <pc:sldMk cId="2084196931" sldId="1140"/>
            <ac:spMk id="63" creationId="{E9588DA7-8E3B-42F0-8B31-FEBABEBC86DF}"/>
          </ac:spMkLst>
        </pc:spChg>
        <pc:spChg chg="mod topLvl">
          <ac:chgData name="欣捷" userId="b965477fa0aef5e6" providerId="LiveId" clId="{F58CB589-EA88-41E9-89B9-70387DC4BAF4}" dt="2021-04-20T09:24:21.014" v="633" actId="1076"/>
          <ac:spMkLst>
            <pc:docMk/>
            <pc:sldMk cId="2084196931" sldId="1140"/>
            <ac:spMk id="128" creationId="{ACBB9E42-3119-40A2-9BB9-577F193778B9}"/>
          </ac:spMkLst>
        </pc:spChg>
        <pc:spChg chg="mod topLvl">
          <ac:chgData name="欣捷" userId="b965477fa0aef5e6" providerId="LiveId" clId="{F58CB589-EA88-41E9-89B9-70387DC4BAF4}" dt="2021-04-20T09:24:21.014" v="633" actId="1076"/>
          <ac:spMkLst>
            <pc:docMk/>
            <pc:sldMk cId="2084196931" sldId="1140"/>
            <ac:spMk id="129" creationId="{C893F699-333E-4CFB-8126-E7C0B7F1755F}"/>
          </ac:spMkLst>
        </pc:spChg>
        <pc:spChg chg="add del mod topLvl">
          <ac:chgData name="欣捷" userId="b965477fa0aef5e6" providerId="LiveId" clId="{F58CB589-EA88-41E9-89B9-70387DC4BAF4}" dt="2021-04-20T08:38:43.561" v="225" actId="478"/>
          <ac:spMkLst>
            <pc:docMk/>
            <pc:sldMk cId="2084196931" sldId="1140"/>
            <ac:spMk id="130" creationId="{949D2EBE-2749-42D3-A96B-BD8D029957AF}"/>
          </ac:spMkLst>
        </pc:spChg>
        <pc:spChg chg="mod topLvl">
          <ac:chgData name="欣捷" userId="b965477fa0aef5e6" providerId="LiveId" clId="{F58CB589-EA88-41E9-89B9-70387DC4BAF4}" dt="2021-04-20T09:24:21.014" v="633" actId="1076"/>
          <ac:spMkLst>
            <pc:docMk/>
            <pc:sldMk cId="2084196931" sldId="1140"/>
            <ac:spMk id="131" creationId="{80D818DA-7874-43AF-965B-0FF0444EFA42}"/>
          </ac:spMkLst>
        </pc:spChg>
        <pc:spChg chg="mod topLvl">
          <ac:chgData name="欣捷" userId="b965477fa0aef5e6" providerId="LiveId" clId="{F58CB589-EA88-41E9-89B9-70387DC4BAF4}" dt="2021-04-20T09:24:21.014" v="633" actId="1076"/>
          <ac:spMkLst>
            <pc:docMk/>
            <pc:sldMk cId="2084196931" sldId="1140"/>
            <ac:spMk id="132" creationId="{E2268C84-9A04-4A01-A50A-19CB473EB6E1}"/>
          </ac:spMkLst>
        </pc:spChg>
        <pc:spChg chg="mod topLvl">
          <ac:chgData name="欣捷" userId="b965477fa0aef5e6" providerId="LiveId" clId="{F58CB589-EA88-41E9-89B9-70387DC4BAF4}" dt="2021-04-20T09:24:21.014" v="633" actId="1076"/>
          <ac:spMkLst>
            <pc:docMk/>
            <pc:sldMk cId="2084196931" sldId="1140"/>
            <ac:spMk id="133" creationId="{32184E32-7B39-48B2-B140-C0CFFD847DED}"/>
          </ac:spMkLst>
        </pc:spChg>
        <pc:spChg chg="mod topLvl">
          <ac:chgData name="欣捷" userId="b965477fa0aef5e6" providerId="LiveId" clId="{F58CB589-EA88-41E9-89B9-70387DC4BAF4}" dt="2021-04-20T09:24:21.014" v="633" actId="1076"/>
          <ac:spMkLst>
            <pc:docMk/>
            <pc:sldMk cId="2084196931" sldId="1140"/>
            <ac:spMk id="134" creationId="{E768CD59-FB8E-41E5-9711-998ED4F6A974}"/>
          </ac:spMkLst>
        </pc:spChg>
        <pc:spChg chg="add del mod topLvl">
          <ac:chgData name="欣捷" userId="b965477fa0aef5e6" providerId="LiveId" clId="{F58CB589-EA88-41E9-89B9-70387DC4BAF4}" dt="2021-04-20T08:38:43.561" v="225" actId="478"/>
          <ac:spMkLst>
            <pc:docMk/>
            <pc:sldMk cId="2084196931" sldId="1140"/>
            <ac:spMk id="135" creationId="{BB70872B-FA81-4ACF-A0BC-49A5DAE82A87}"/>
          </ac:spMkLst>
        </pc:spChg>
        <pc:spChg chg="mod topLvl">
          <ac:chgData name="欣捷" userId="b965477fa0aef5e6" providerId="LiveId" clId="{F58CB589-EA88-41E9-89B9-70387DC4BAF4}" dt="2021-04-20T09:24:21.014" v="633" actId="1076"/>
          <ac:spMkLst>
            <pc:docMk/>
            <pc:sldMk cId="2084196931" sldId="1140"/>
            <ac:spMk id="136" creationId="{1AD98ECE-3B44-463A-BDD7-D2FE49D22919}"/>
          </ac:spMkLst>
        </pc:spChg>
        <pc:spChg chg="mod topLvl">
          <ac:chgData name="欣捷" userId="b965477fa0aef5e6" providerId="LiveId" clId="{F58CB589-EA88-41E9-89B9-70387DC4BAF4}" dt="2021-04-20T09:24:21.014" v="633" actId="1076"/>
          <ac:spMkLst>
            <pc:docMk/>
            <pc:sldMk cId="2084196931" sldId="1140"/>
            <ac:spMk id="137" creationId="{1D6A1929-52A1-45E5-8E06-194D9FFE6008}"/>
          </ac:spMkLst>
        </pc:spChg>
        <pc:spChg chg="mod topLvl">
          <ac:chgData name="欣捷" userId="b965477fa0aef5e6" providerId="LiveId" clId="{F58CB589-EA88-41E9-89B9-70387DC4BAF4}" dt="2021-04-20T09:24:21.014" v="633" actId="1076"/>
          <ac:spMkLst>
            <pc:docMk/>
            <pc:sldMk cId="2084196931" sldId="1140"/>
            <ac:spMk id="138" creationId="{5FE5B3B1-AE4F-4120-B701-C78F1BA3A02A}"/>
          </ac:spMkLst>
        </pc:spChg>
        <pc:spChg chg="add del mod topLvl">
          <ac:chgData name="欣捷" userId="b965477fa0aef5e6" providerId="LiveId" clId="{F58CB589-EA88-41E9-89B9-70387DC4BAF4}" dt="2021-04-20T09:24:21.014" v="633" actId="1076"/>
          <ac:spMkLst>
            <pc:docMk/>
            <pc:sldMk cId="2084196931" sldId="1140"/>
            <ac:spMk id="139" creationId="{48DF8359-8BA6-430A-814A-2D5AA990E2A4}"/>
          </ac:spMkLst>
        </pc:spChg>
        <pc:spChg chg="mod topLvl">
          <ac:chgData name="欣捷" userId="b965477fa0aef5e6" providerId="LiveId" clId="{F58CB589-EA88-41E9-89B9-70387DC4BAF4}" dt="2021-04-20T09:24:21.014" v="633" actId="1076"/>
          <ac:spMkLst>
            <pc:docMk/>
            <pc:sldMk cId="2084196931" sldId="1140"/>
            <ac:spMk id="140" creationId="{2F2E6AC7-5B33-47F2-8612-C3C9E49CD342}"/>
          </ac:spMkLst>
        </pc:spChg>
        <pc:spChg chg="mod topLvl">
          <ac:chgData name="欣捷" userId="b965477fa0aef5e6" providerId="LiveId" clId="{F58CB589-EA88-41E9-89B9-70387DC4BAF4}" dt="2021-04-20T09:24:21.014" v="633" actId="1076"/>
          <ac:spMkLst>
            <pc:docMk/>
            <pc:sldMk cId="2084196931" sldId="1140"/>
            <ac:spMk id="141" creationId="{309DA1E0-3521-48EF-A0BD-9113BCD974C5}"/>
          </ac:spMkLst>
        </pc:spChg>
        <pc:spChg chg="mod topLvl">
          <ac:chgData name="欣捷" userId="b965477fa0aef5e6" providerId="LiveId" clId="{F58CB589-EA88-41E9-89B9-70387DC4BAF4}" dt="2021-04-20T09:24:21.014" v="633" actId="1076"/>
          <ac:spMkLst>
            <pc:docMk/>
            <pc:sldMk cId="2084196931" sldId="1140"/>
            <ac:spMk id="142" creationId="{9CED8663-45ED-49AD-AB1C-A48C2AAF3628}"/>
          </ac:spMkLst>
        </pc:spChg>
        <pc:spChg chg="mod topLvl">
          <ac:chgData name="欣捷" userId="b965477fa0aef5e6" providerId="LiveId" clId="{F58CB589-EA88-41E9-89B9-70387DC4BAF4}" dt="2021-04-20T09:24:21.014" v="633" actId="1076"/>
          <ac:spMkLst>
            <pc:docMk/>
            <pc:sldMk cId="2084196931" sldId="1140"/>
            <ac:spMk id="143" creationId="{1148B228-E4FB-4B2D-9430-B0CB08B7DE97}"/>
          </ac:spMkLst>
        </pc:spChg>
        <pc:spChg chg="mod topLvl">
          <ac:chgData name="欣捷" userId="b965477fa0aef5e6" providerId="LiveId" clId="{F58CB589-EA88-41E9-89B9-70387DC4BAF4}" dt="2021-04-20T09:24:21.014" v="633" actId="1076"/>
          <ac:spMkLst>
            <pc:docMk/>
            <pc:sldMk cId="2084196931" sldId="1140"/>
            <ac:spMk id="144" creationId="{96ED52D0-E4BD-4BF2-8DAF-CCF92DB1DAE7}"/>
          </ac:spMkLst>
        </pc:spChg>
        <pc:spChg chg="mod topLvl">
          <ac:chgData name="欣捷" userId="b965477fa0aef5e6" providerId="LiveId" clId="{F58CB589-EA88-41E9-89B9-70387DC4BAF4}" dt="2021-04-20T09:24:21.014" v="633" actId="1076"/>
          <ac:spMkLst>
            <pc:docMk/>
            <pc:sldMk cId="2084196931" sldId="1140"/>
            <ac:spMk id="145" creationId="{2C4A28BC-C70A-4AD7-AB0A-4BDFD3B2DBA2}"/>
          </ac:spMkLst>
        </pc:spChg>
        <pc:spChg chg="add del mod topLvl">
          <ac:chgData name="欣捷" userId="b965477fa0aef5e6" providerId="LiveId" clId="{F58CB589-EA88-41E9-89B9-70387DC4BAF4}" dt="2021-04-20T09:24:21.014" v="633" actId="1076"/>
          <ac:spMkLst>
            <pc:docMk/>
            <pc:sldMk cId="2084196931" sldId="1140"/>
            <ac:spMk id="146" creationId="{1169FA3C-0624-4C7B-AC4E-1CDB3F095FD7}"/>
          </ac:spMkLst>
        </pc:spChg>
        <pc:spChg chg="mod topLvl">
          <ac:chgData name="欣捷" userId="b965477fa0aef5e6" providerId="LiveId" clId="{F58CB589-EA88-41E9-89B9-70387DC4BAF4}" dt="2021-04-20T09:24:21.014" v="633" actId="1076"/>
          <ac:spMkLst>
            <pc:docMk/>
            <pc:sldMk cId="2084196931" sldId="1140"/>
            <ac:spMk id="147" creationId="{90B7A6F0-411E-41EC-BC85-219879E93270}"/>
          </ac:spMkLst>
        </pc:spChg>
        <pc:spChg chg="mod topLvl">
          <ac:chgData name="欣捷" userId="b965477fa0aef5e6" providerId="LiveId" clId="{F58CB589-EA88-41E9-89B9-70387DC4BAF4}" dt="2021-04-20T09:24:21.014" v="633" actId="1076"/>
          <ac:spMkLst>
            <pc:docMk/>
            <pc:sldMk cId="2084196931" sldId="1140"/>
            <ac:spMk id="148" creationId="{57EEE5CF-66A5-4808-939D-ECA1F1FD344F}"/>
          </ac:spMkLst>
        </pc:spChg>
        <pc:spChg chg="mod topLvl">
          <ac:chgData name="欣捷" userId="b965477fa0aef5e6" providerId="LiveId" clId="{F58CB589-EA88-41E9-89B9-70387DC4BAF4}" dt="2021-04-20T09:24:21.014" v="633" actId="1076"/>
          <ac:spMkLst>
            <pc:docMk/>
            <pc:sldMk cId="2084196931" sldId="1140"/>
            <ac:spMk id="149" creationId="{B53BA7AF-50F5-42B7-84B2-6E99C748944E}"/>
          </ac:spMkLst>
        </pc:spChg>
        <pc:spChg chg="mod topLvl">
          <ac:chgData name="欣捷" userId="b965477fa0aef5e6" providerId="LiveId" clId="{F58CB589-EA88-41E9-89B9-70387DC4BAF4}" dt="2021-04-20T09:24:21.014" v="633" actId="1076"/>
          <ac:spMkLst>
            <pc:docMk/>
            <pc:sldMk cId="2084196931" sldId="1140"/>
            <ac:spMk id="150" creationId="{4096853F-3651-4F43-89CB-8F9A198BD81E}"/>
          </ac:spMkLst>
        </pc:spChg>
        <pc:spChg chg="mod topLvl">
          <ac:chgData name="欣捷" userId="b965477fa0aef5e6" providerId="LiveId" clId="{F58CB589-EA88-41E9-89B9-70387DC4BAF4}" dt="2021-04-20T09:24:21.014" v="633" actId="1076"/>
          <ac:spMkLst>
            <pc:docMk/>
            <pc:sldMk cId="2084196931" sldId="1140"/>
            <ac:spMk id="151" creationId="{00ED6994-BD82-43C2-B83B-5E00A89F29CC}"/>
          </ac:spMkLst>
        </pc:spChg>
        <pc:spChg chg="mod topLvl">
          <ac:chgData name="欣捷" userId="b965477fa0aef5e6" providerId="LiveId" clId="{F58CB589-EA88-41E9-89B9-70387DC4BAF4}" dt="2021-04-20T09:24:21.014" v="633" actId="1076"/>
          <ac:spMkLst>
            <pc:docMk/>
            <pc:sldMk cId="2084196931" sldId="1140"/>
            <ac:spMk id="152" creationId="{94171912-5D76-48CF-BF93-49A41C103AFC}"/>
          </ac:spMkLst>
        </pc:spChg>
        <pc:spChg chg="mod topLvl">
          <ac:chgData name="欣捷" userId="b965477fa0aef5e6" providerId="LiveId" clId="{F58CB589-EA88-41E9-89B9-70387DC4BAF4}" dt="2021-04-20T09:24:21.014" v="633" actId="1076"/>
          <ac:spMkLst>
            <pc:docMk/>
            <pc:sldMk cId="2084196931" sldId="1140"/>
            <ac:spMk id="154" creationId="{0DA00F13-3BDC-4371-9ACD-B6317C04451B}"/>
          </ac:spMkLst>
        </pc:spChg>
        <pc:spChg chg="mod topLvl">
          <ac:chgData name="欣捷" userId="b965477fa0aef5e6" providerId="LiveId" clId="{F58CB589-EA88-41E9-89B9-70387DC4BAF4}" dt="2021-04-20T09:24:21.014" v="633" actId="1076"/>
          <ac:spMkLst>
            <pc:docMk/>
            <pc:sldMk cId="2084196931" sldId="1140"/>
            <ac:spMk id="155" creationId="{C2F79DEE-25FA-4D96-8E08-CA69B6DDE955}"/>
          </ac:spMkLst>
        </pc:spChg>
        <pc:spChg chg="add del mod topLvl">
          <ac:chgData name="欣捷" userId="b965477fa0aef5e6" providerId="LiveId" clId="{F58CB589-EA88-41E9-89B9-70387DC4BAF4}" dt="2021-04-20T09:24:21.014" v="633" actId="1076"/>
          <ac:spMkLst>
            <pc:docMk/>
            <pc:sldMk cId="2084196931" sldId="1140"/>
            <ac:spMk id="156" creationId="{43B143D3-5B31-4F51-9587-73AE3ADE9DC9}"/>
          </ac:spMkLst>
        </pc:spChg>
        <pc:spChg chg="mod topLvl">
          <ac:chgData name="欣捷" userId="b965477fa0aef5e6" providerId="LiveId" clId="{F58CB589-EA88-41E9-89B9-70387DC4BAF4}" dt="2021-04-20T09:24:21.014" v="633" actId="1076"/>
          <ac:spMkLst>
            <pc:docMk/>
            <pc:sldMk cId="2084196931" sldId="1140"/>
            <ac:spMk id="157" creationId="{C03E2DB0-225D-48BA-A931-93029B8A1342}"/>
          </ac:spMkLst>
        </pc:spChg>
        <pc:spChg chg="add del mod">
          <ac:chgData name="欣捷" userId="b965477fa0aef5e6" providerId="LiveId" clId="{F58CB589-EA88-41E9-89B9-70387DC4BAF4}" dt="2021-04-20T08:38:31.344" v="209"/>
          <ac:spMkLst>
            <pc:docMk/>
            <pc:sldMk cId="2084196931" sldId="1140"/>
            <ac:spMk id="222" creationId="{90448716-0054-43F0-9438-71D411CE205A}"/>
          </ac:spMkLst>
        </pc:spChg>
        <pc:spChg chg="mod">
          <ac:chgData name="欣捷" userId="b965477fa0aef5e6" providerId="LiveId" clId="{F58CB589-EA88-41E9-89B9-70387DC4BAF4}" dt="2021-04-20T08:34:23.220" v="157" actId="27803"/>
          <ac:spMkLst>
            <pc:docMk/>
            <pc:sldMk cId="2084196931" sldId="1140"/>
            <ac:spMk id="27648" creationId="{9AB42482-0FB4-4022-AAA9-E12A2B88533D}"/>
          </ac:spMkLst>
        </pc:spChg>
        <pc:spChg chg="mod">
          <ac:chgData name="欣捷" userId="b965477fa0aef5e6" providerId="LiveId" clId="{F58CB589-EA88-41E9-89B9-70387DC4BAF4}" dt="2021-04-20T08:34:23.220" v="157" actId="27803"/>
          <ac:spMkLst>
            <pc:docMk/>
            <pc:sldMk cId="2084196931" sldId="1140"/>
            <ac:spMk id="27649" creationId="{AADEA6EF-4118-4ADC-B2B6-A6D3784CEF09}"/>
          </ac:spMkLst>
        </pc:spChg>
        <pc:spChg chg="del mod ord">
          <ac:chgData name="欣捷" userId="b965477fa0aef5e6" providerId="LiveId" clId="{F58CB589-EA88-41E9-89B9-70387DC4BAF4}" dt="2021-04-20T08:32:27.724" v="139" actId="478"/>
          <ac:spMkLst>
            <pc:docMk/>
            <pc:sldMk cId="2084196931" sldId="1140"/>
            <ac:spMk id="27650" creationId="{22D8A731-AE74-4746-A3B8-8256FFF194A2}"/>
          </ac:spMkLst>
        </pc:spChg>
        <pc:spChg chg="del mod ord">
          <ac:chgData name="欣捷" userId="b965477fa0aef5e6" providerId="LiveId" clId="{F58CB589-EA88-41E9-89B9-70387DC4BAF4}" dt="2021-04-20T08:32:20.703" v="135" actId="478"/>
          <ac:spMkLst>
            <pc:docMk/>
            <pc:sldMk cId="2084196931" sldId="1140"/>
            <ac:spMk id="27651" creationId="{A1741382-F451-48A5-8D5C-85D947507B87}"/>
          </ac:spMkLst>
        </pc:spChg>
        <pc:spChg chg="mod">
          <ac:chgData name="欣捷" userId="b965477fa0aef5e6" providerId="LiveId" clId="{F58CB589-EA88-41E9-89B9-70387DC4BAF4}" dt="2021-04-20T08:34:23.220" v="157" actId="27803"/>
          <ac:spMkLst>
            <pc:docMk/>
            <pc:sldMk cId="2084196931" sldId="1140"/>
            <ac:spMk id="27652" creationId="{0675A7EC-4182-4E2E-B799-490FF2D0C4D9}"/>
          </ac:spMkLst>
        </pc:spChg>
        <pc:spChg chg="mod">
          <ac:chgData name="欣捷" userId="b965477fa0aef5e6" providerId="LiveId" clId="{F58CB589-EA88-41E9-89B9-70387DC4BAF4}" dt="2021-04-20T08:34:23.220" v="157" actId="27803"/>
          <ac:spMkLst>
            <pc:docMk/>
            <pc:sldMk cId="2084196931" sldId="1140"/>
            <ac:spMk id="27653" creationId="{D124B643-ADA9-4C1D-B1A4-EE0FCCF8C00F}"/>
          </ac:spMkLst>
        </pc:spChg>
        <pc:spChg chg="mod">
          <ac:chgData name="欣捷" userId="b965477fa0aef5e6" providerId="LiveId" clId="{F58CB589-EA88-41E9-89B9-70387DC4BAF4}" dt="2021-04-20T08:34:23.220" v="157" actId="27803"/>
          <ac:spMkLst>
            <pc:docMk/>
            <pc:sldMk cId="2084196931" sldId="1140"/>
            <ac:spMk id="27654" creationId="{F52A0775-3921-4B9E-894C-8946AEE013DA}"/>
          </ac:spMkLst>
        </pc:spChg>
        <pc:spChg chg="mod">
          <ac:chgData name="欣捷" userId="b965477fa0aef5e6" providerId="LiveId" clId="{F58CB589-EA88-41E9-89B9-70387DC4BAF4}" dt="2021-04-20T08:34:23.220" v="157" actId="27803"/>
          <ac:spMkLst>
            <pc:docMk/>
            <pc:sldMk cId="2084196931" sldId="1140"/>
            <ac:spMk id="27655" creationId="{AE2BDF92-4250-4E78-BB4B-5DF8816F6137}"/>
          </ac:spMkLst>
        </pc:spChg>
        <pc:spChg chg="mod">
          <ac:chgData name="欣捷" userId="b965477fa0aef5e6" providerId="LiveId" clId="{F58CB589-EA88-41E9-89B9-70387DC4BAF4}" dt="2021-04-20T08:34:23.220" v="157" actId="27803"/>
          <ac:spMkLst>
            <pc:docMk/>
            <pc:sldMk cId="2084196931" sldId="1140"/>
            <ac:spMk id="27656" creationId="{5E08A299-3730-4E47-AEC4-F7A98BC44E90}"/>
          </ac:spMkLst>
        </pc:spChg>
        <pc:spChg chg="mod">
          <ac:chgData name="欣捷" userId="b965477fa0aef5e6" providerId="LiveId" clId="{F58CB589-EA88-41E9-89B9-70387DC4BAF4}" dt="2021-04-20T08:34:23.220" v="157" actId="27803"/>
          <ac:spMkLst>
            <pc:docMk/>
            <pc:sldMk cId="2084196931" sldId="1140"/>
            <ac:spMk id="27657" creationId="{8BB893E7-6B85-4C6D-804E-8DA396FBC308}"/>
          </ac:spMkLst>
        </pc:spChg>
        <pc:spChg chg="mod">
          <ac:chgData name="欣捷" userId="b965477fa0aef5e6" providerId="LiveId" clId="{F58CB589-EA88-41E9-89B9-70387DC4BAF4}" dt="2021-04-20T08:34:23.220" v="157" actId="27803"/>
          <ac:spMkLst>
            <pc:docMk/>
            <pc:sldMk cId="2084196931" sldId="1140"/>
            <ac:spMk id="27658" creationId="{38AE8709-E8B4-4FA1-BA7E-5791D4848D63}"/>
          </ac:spMkLst>
        </pc:spChg>
        <pc:spChg chg="mod">
          <ac:chgData name="欣捷" userId="b965477fa0aef5e6" providerId="LiveId" clId="{F58CB589-EA88-41E9-89B9-70387DC4BAF4}" dt="2021-04-20T08:34:23.220" v="157" actId="27803"/>
          <ac:spMkLst>
            <pc:docMk/>
            <pc:sldMk cId="2084196931" sldId="1140"/>
            <ac:spMk id="27659" creationId="{8CEAC50C-2463-4567-AC21-F2E17C1B4FE3}"/>
          </ac:spMkLst>
        </pc:spChg>
        <pc:spChg chg="mod">
          <ac:chgData name="欣捷" userId="b965477fa0aef5e6" providerId="LiveId" clId="{F58CB589-EA88-41E9-89B9-70387DC4BAF4}" dt="2021-04-20T08:34:23.220" v="157" actId="27803"/>
          <ac:spMkLst>
            <pc:docMk/>
            <pc:sldMk cId="2084196931" sldId="1140"/>
            <ac:spMk id="27660" creationId="{D92A57B2-A370-4951-BEF2-EF9F556C6CAE}"/>
          </ac:spMkLst>
        </pc:spChg>
        <pc:spChg chg="mod">
          <ac:chgData name="欣捷" userId="b965477fa0aef5e6" providerId="LiveId" clId="{F58CB589-EA88-41E9-89B9-70387DC4BAF4}" dt="2021-04-20T08:34:23.220" v="157" actId="27803"/>
          <ac:spMkLst>
            <pc:docMk/>
            <pc:sldMk cId="2084196931" sldId="1140"/>
            <ac:spMk id="27661" creationId="{1303F82C-0DF7-4904-948A-C7E1A50EC16E}"/>
          </ac:spMkLst>
        </pc:spChg>
        <pc:spChg chg="mod">
          <ac:chgData name="欣捷" userId="b965477fa0aef5e6" providerId="LiveId" clId="{F58CB589-EA88-41E9-89B9-70387DC4BAF4}" dt="2021-04-20T08:34:23.220" v="157" actId="27803"/>
          <ac:spMkLst>
            <pc:docMk/>
            <pc:sldMk cId="2084196931" sldId="1140"/>
            <ac:spMk id="27662" creationId="{B591A4D3-11B7-4A0A-978E-B7404311D434}"/>
          </ac:spMkLst>
        </pc:spChg>
        <pc:spChg chg="mod">
          <ac:chgData name="欣捷" userId="b965477fa0aef5e6" providerId="LiveId" clId="{F58CB589-EA88-41E9-89B9-70387DC4BAF4}" dt="2021-04-20T08:34:23.220" v="157" actId="27803"/>
          <ac:spMkLst>
            <pc:docMk/>
            <pc:sldMk cId="2084196931" sldId="1140"/>
            <ac:spMk id="27663" creationId="{40854B9E-3CC8-4573-94FA-FDC5543917AF}"/>
          </ac:spMkLst>
        </pc:spChg>
        <pc:spChg chg="mod">
          <ac:chgData name="欣捷" userId="b965477fa0aef5e6" providerId="LiveId" clId="{F58CB589-EA88-41E9-89B9-70387DC4BAF4}" dt="2021-04-20T08:34:23.220" v="157" actId="27803"/>
          <ac:spMkLst>
            <pc:docMk/>
            <pc:sldMk cId="2084196931" sldId="1140"/>
            <ac:spMk id="27664" creationId="{52F97B77-AD66-41E8-A4CF-ADBDAD509EB9}"/>
          </ac:spMkLst>
        </pc:spChg>
        <pc:spChg chg="mod">
          <ac:chgData name="欣捷" userId="b965477fa0aef5e6" providerId="LiveId" clId="{F58CB589-EA88-41E9-89B9-70387DC4BAF4}" dt="2021-04-20T08:34:23.220" v="157" actId="27803"/>
          <ac:spMkLst>
            <pc:docMk/>
            <pc:sldMk cId="2084196931" sldId="1140"/>
            <ac:spMk id="27665" creationId="{DD591CFB-D2B6-45A1-9182-1109BE7A4F01}"/>
          </ac:spMkLst>
        </pc:spChg>
        <pc:spChg chg="mod">
          <ac:chgData name="欣捷" userId="b965477fa0aef5e6" providerId="LiveId" clId="{F58CB589-EA88-41E9-89B9-70387DC4BAF4}" dt="2021-04-20T08:34:23.220" v="157" actId="27803"/>
          <ac:spMkLst>
            <pc:docMk/>
            <pc:sldMk cId="2084196931" sldId="1140"/>
            <ac:spMk id="27666" creationId="{EAE8332E-AEF1-45D1-9FF0-BC0C72E40ABD}"/>
          </ac:spMkLst>
        </pc:spChg>
        <pc:spChg chg="mod">
          <ac:chgData name="欣捷" userId="b965477fa0aef5e6" providerId="LiveId" clId="{F58CB589-EA88-41E9-89B9-70387DC4BAF4}" dt="2021-04-20T08:34:23.220" v="157" actId="27803"/>
          <ac:spMkLst>
            <pc:docMk/>
            <pc:sldMk cId="2084196931" sldId="1140"/>
            <ac:spMk id="27667" creationId="{84F72BD9-4495-44BA-B034-DEFAA3F282DA}"/>
          </ac:spMkLst>
        </pc:spChg>
        <pc:spChg chg="mod">
          <ac:chgData name="欣捷" userId="b965477fa0aef5e6" providerId="LiveId" clId="{F58CB589-EA88-41E9-89B9-70387DC4BAF4}" dt="2021-04-20T08:34:23.220" v="157" actId="27803"/>
          <ac:spMkLst>
            <pc:docMk/>
            <pc:sldMk cId="2084196931" sldId="1140"/>
            <ac:spMk id="27668" creationId="{3570717C-5482-4393-AE62-0B651181B8FB}"/>
          </ac:spMkLst>
        </pc:spChg>
        <pc:spChg chg="mod">
          <ac:chgData name="欣捷" userId="b965477fa0aef5e6" providerId="LiveId" clId="{F58CB589-EA88-41E9-89B9-70387DC4BAF4}" dt="2021-04-20T08:34:23.220" v="157" actId="27803"/>
          <ac:spMkLst>
            <pc:docMk/>
            <pc:sldMk cId="2084196931" sldId="1140"/>
            <ac:spMk id="27669" creationId="{61CFB8A1-863C-43A8-A312-E85DD1453CE0}"/>
          </ac:spMkLst>
        </pc:spChg>
        <pc:spChg chg="mod">
          <ac:chgData name="欣捷" userId="b965477fa0aef5e6" providerId="LiveId" clId="{F58CB589-EA88-41E9-89B9-70387DC4BAF4}" dt="2021-04-20T08:34:23.220" v="157" actId="27803"/>
          <ac:spMkLst>
            <pc:docMk/>
            <pc:sldMk cId="2084196931" sldId="1140"/>
            <ac:spMk id="27670" creationId="{261FAB30-4784-4B01-AB4D-78B72180AF44}"/>
          </ac:spMkLst>
        </pc:spChg>
        <pc:spChg chg="mod">
          <ac:chgData name="欣捷" userId="b965477fa0aef5e6" providerId="LiveId" clId="{F58CB589-EA88-41E9-89B9-70387DC4BAF4}" dt="2021-04-20T08:34:23.220" v="157" actId="27803"/>
          <ac:spMkLst>
            <pc:docMk/>
            <pc:sldMk cId="2084196931" sldId="1140"/>
            <ac:spMk id="27671" creationId="{89E11B95-B12F-41E0-A5F5-229921D61A25}"/>
          </ac:spMkLst>
        </pc:spChg>
        <pc:spChg chg="mod">
          <ac:chgData name="欣捷" userId="b965477fa0aef5e6" providerId="LiveId" clId="{F58CB589-EA88-41E9-89B9-70387DC4BAF4}" dt="2021-04-20T08:34:23.220" v="157" actId="27803"/>
          <ac:spMkLst>
            <pc:docMk/>
            <pc:sldMk cId="2084196931" sldId="1140"/>
            <ac:spMk id="27672" creationId="{A41F3814-B37A-483E-AC85-561512A1CF8C}"/>
          </ac:spMkLst>
        </pc:spChg>
        <pc:spChg chg="del mod topLvl">
          <ac:chgData name="欣捷" userId="b965477fa0aef5e6" providerId="LiveId" clId="{F58CB589-EA88-41E9-89B9-70387DC4BAF4}" dt="2021-04-20T08:39:14.620" v="234" actId="478"/>
          <ac:spMkLst>
            <pc:docMk/>
            <pc:sldMk cId="2084196931" sldId="1140"/>
            <ac:spMk id="27675" creationId="{2D2B0E7D-B232-4ED3-B11E-ED2FA7272808}"/>
          </ac:spMkLst>
        </pc:spChg>
        <pc:spChg chg="mod topLvl">
          <ac:chgData name="欣捷" userId="b965477fa0aef5e6" providerId="LiveId" clId="{F58CB589-EA88-41E9-89B9-70387DC4BAF4}" dt="2021-04-20T09:24:21.014" v="633" actId="1076"/>
          <ac:spMkLst>
            <pc:docMk/>
            <pc:sldMk cId="2084196931" sldId="1140"/>
            <ac:spMk id="27676" creationId="{EDC4339A-730A-4A60-9428-5C1FF420A31B}"/>
          </ac:spMkLst>
        </pc:spChg>
        <pc:spChg chg="mod topLvl">
          <ac:chgData name="欣捷" userId="b965477fa0aef5e6" providerId="LiveId" clId="{F58CB589-EA88-41E9-89B9-70387DC4BAF4}" dt="2021-04-20T09:24:21.014" v="633" actId="1076"/>
          <ac:spMkLst>
            <pc:docMk/>
            <pc:sldMk cId="2084196931" sldId="1140"/>
            <ac:spMk id="27677" creationId="{2FE4938B-6E75-4516-8029-D3F64BFFC7E8}"/>
          </ac:spMkLst>
        </pc:spChg>
        <pc:spChg chg="mod topLvl">
          <ac:chgData name="欣捷" userId="b965477fa0aef5e6" providerId="LiveId" clId="{F58CB589-EA88-41E9-89B9-70387DC4BAF4}" dt="2021-04-20T09:24:21.014" v="633" actId="1076"/>
          <ac:spMkLst>
            <pc:docMk/>
            <pc:sldMk cId="2084196931" sldId="1140"/>
            <ac:spMk id="27678" creationId="{90F82F32-3030-41A8-9917-91EDE602BA5F}"/>
          </ac:spMkLst>
        </pc:spChg>
        <pc:spChg chg="mod topLvl">
          <ac:chgData name="欣捷" userId="b965477fa0aef5e6" providerId="LiveId" clId="{F58CB589-EA88-41E9-89B9-70387DC4BAF4}" dt="2021-04-20T09:24:21.014" v="633" actId="1076"/>
          <ac:spMkLst>
            <pc:docMk/>
            <pc:sldMk cId="2084196931" sldId="1140"/>
            <ac:spMk id="27679" creationId="{FDBEB512-6073-4D16-A282-C27913F232F7}"/>
          </ac:spMkLst>
        </pc:spChg>
        <pc:spChg chg="mod topLvl">
          <ac:chgData name="欣捷" userId="b965477fa0aef5e6" providerId="LiveId" clId="{F58CB589-EA88-41E9-89B9-70387DC4BAF4}" dt="2021-04-20T09:24:21.014" v="633" actId="1076"/>
          <ac:spMkLst>
            <pc:docMk/>
            <pc:sldMk cId="2084196931" sldId="1140"/>
            <ac:spMk id="27680" creationId="{D7CF920A-2625-4F67-B7A7-DD69AEB8BC1A}"/>
          </ac:spMkLst>
        </pc:spChg>
        <pc:spChg chg="mod topLvl">
          <ac:chgData name="欣捷" userId="b965477fa0aef5e6" providerId="LiveId" clId="{F58CB589-EA88-41E9-89B9-70387DC4BAF4}" dt="2021-04-20T09:24:21.014" v="633" actId="1076"/>
          <ac:spMkLst>
            <pc:docMk/>
            <pc:sldMk cId="2084196931" sldId="1140"/>
            <ac:spMk id="27681" creationId="{119992FE-74B5-4607-8ECA-3B66615EC026}"/>
          </ac:spMkLst>
        </pc:spChg>
        <pc:spChg chg="mod topLvl">
          <ac:chgData name="欣捷" userId="b965477fa0aef5e6" providerId="LiveId" clId="{F58CB589-EA88-41E9-89B9-70387DC4BAF4}" dt="2021-04-20T09:24:21.014" v="633" actId="1076"/>
          <ac:spMkLst>
            <pc:docMk/>
            <pc:sldMk cId="2084196931" sldId="1140"/>
            <ac:spMk id="27682" creationId="{C3416165-52F0-4FB6-9018-59824F93E41A}"/>
          </ac:spMkLst>
        </pc:spChg>
        <pc:spChg chg="mod topLvl">
          <ac:chgData name="欣捷" userId="b965477fa0aef5e6" providerId="LiveId" clId="{F58CB589-EA88-41E9-89B9-70387DC4BAF4}" dt="2021-04-20T09:24:21.014" v="633" actId="1076"/>
          <ac:spMkLst>
            <pc:docMk/>
            <pc:sldMk cId="2084196931" sldId="1140"/>
            <ac:spMk id="27683" creationId="{17904733-901C-4F1D-A34C-5EC575BCAAD4}"/>
          </ac:spMkLst>
        </pc:spChg>
        <pc:spChg chg="mod topLvl">
          <ac:chgData name="欣捷" userId="b965477fa0aef5e6" providerId="LiveId" clId="{F58CB589-EA88-41E9-89B9-70387DC4BAF4}" dt="2021-04-20T09:24:21.014" v="633" actId="1076"/>
          <ac:spMkLst>
            <pc:docMk/>
            <pc:sldMk cId="2084196931" sldId="1140"/>
            <ac:spMk id="27684" creationId="{0B2A0D7E-12D9-49E9-8B3F-1C08759487E7}"/>
          </ac:spMkLst>
        </pc:spChg>
        <pc:spChg chg="mod topLvl">
          <ac:chgData name="欣捷" userId="b965477fa0aef5e6" providerId="LiveId" clId="{F58CB589-EA88-41E9-89B9-70387DC4BAF4}" dt="2021-04-20T09:24:21.014" v="633" actId="1076"/>
          <ac:spMkLst>
            <pc:docMk/>
            <pc:sldMk cId="2084196931" sldId="1140"/>
            <ac:spMk id="27685" creationId="{4A7B5E34-E71D-42FD-8FBE-9DEE1829A024}"/>
          </ac:spMkLst>
        </pc:spChg>
        <pc:spChg chg="mod topLvl">
          <ac:chgData name="欣捷" userId="b965477fa0aef5e6" providerId="LiveId" clId="{F58CB589-EA88-41E9-89B9-70387DC4BAF4}" dt="2021-04-20T09:24:21.014" v="633" actId="1076"/>
          <ac:spMkLst>
            <pc:docMk/>
            <pc:sldMk cId="2084196931" sldId="1140"/>
            <ac:spMk id="27686" creationId="{B908B9C5-170A-4728-838B-58D21CDC2DB6}"/>
          </ac:spMkLst>
        </pc:spChg>
        <pc:spChg chg="mod topLvl">
          <ac:chgData name="欣捷" userId="b965477fa0aef5e6" providerId="LiveId" clId="{F58CB589-EA88-41E9-89B9-70387DC4BAF4}" dt="2021-04-20T09:24:21.014" v="633" actId="1076"/>
          <ac:spMkLst>
            <pc:docMk/>
            <pc:sldMk cId="2084196931" sldId="1140"/>
            <ac:spMk id="27687" creationId="{6C8EE377-96A6-4595-A104-A574B0F04A26}"/>
          </ac:spMkLst>
        </pc:spChg>
        <pc:spChg chg="mod topLvl">
          <ac:chgData name="欣捷" userId="b965477fa0aef5e6" providerId="LiveId" clId="{F58CB589-EA88-41E9-89B9-70387DC4BAF4}" dt="2021-04-20T09:24:21.014" v="633" actId="1076"/>
          <ac:spMkLst>
            <pc:docMk/>
            <pc:sldMk cId="2084196931" sldId="1140"/>
            <ac:spMk id="27688" creationId="{CE1620D9-B7C7-47D4-BB58-6B8542693F96}"/>
          </ac:spMkLst>
        </pc:spChg>
        <pc:spChg chg="mod topLvl">
          <ac:chgData name="欣捷" userId="b965477fa0aef5e6" providerId="LiveId" clId="{F58CB589-EA88-41E9-89B9-70387DC4BAF4}" dt="2021-04-20T09:24:21.014" v="633" actId="1076"/>
          <ac:spMkLst>
            <pc:docMk/>
            <pc:sldMk cId="2084196931" sldId="1140"/>
            <ac:spMk id="27689" creationId="{0DD1B6B7-A256-4138-8207-93B50B16E724}"/>
          </ac:spMkLst>
        </pc:spChg>
        <pc:spChg chg="mod topLvl">
          <ac:chgData name="欣捷" userId="b965477fa0aef5e6" providerId="LiveId" clId="{F58CB589-EA88-41E9-89B9-70387DC4BAF4}" dt="2021-04-20T09:24:21.014" v="633" actId="1076"/>
          <ac:spMkLst>
            <pc:docMk/>
            <pc:sldMk cId="2084196931" sldId="1140"/>
            <ac:spMk id="27690" creationId="{1280F89F-9F9E-4175-95DD-A9F8C78C5701}"/>
          </ac:spMkLst>
        </pc:spChg>
        <pc:spChg chg="mod topLvl">
          <ac:chgData name="欣捷" userId="b965477fa0aef5e6" providerId="LiveId" clId="{F58CB589-EA88-41E9-89B9-70387DC4BAF4}" dt="2021-04-20T09:24:21.014" v="633" actId="1076"/>
          <ac:spMkLst>
            <pc:docMk/>
            <pc:sldMk cId="2084196931" sldId="1140"/>
            <ac:spMk id="27691" creationId="{938C8997-8198-43AC-AE51-BB9D3E3EA71E}"/>
          </ac:spMkLst>
        </pc:spChg>
        <pc:spChg chg="mod topLvl">
          <ac:chgData name="欣捷" userId="b965477fa0aef5e6" providerId="LiveId" clId="{F58CB589-EA88-41E9-89B9-70387DC4BAF4}" dt="2021-04-20T09:24:21.014" v="633" actId="1076"/>
          <ac:spMkLst>
            <pc:docMk/>
            <pc:sldMk cId="2084196931" sldId="1140"/>
            <ac:spMk id="27692" creationId="{B7A71541-79DB-474A-8363-F82AE235D923}"/>
          </ac:spMkLst>
        </pc:spChg>
        <pc:spChg chg="mod topLvl">
          <ac:chgData name="欣捷" userId="b965477fa0aef5e6" providerId="LiveId" clId="{F58CB589-EA88-41E9-89B9-70387DC4BAF4}" dt="2021-04-20T09:24:21.014" v="633" actId="1076"/>
          <ac:spMkLst>
            <pc:docMk/>
            <pc:sldMk cId="2084196931" sldId="1140"/>
            <ac:spMk id="27693" creationId="{99E21538-28DD-4E25-9F4F-46150DFEB63C}"/>
          </ac:spMkLst>
        </pc:spChg>
        <pc:spChg chg="mod topLvl">
          <ac:chgData name="欣捷" userId="b965477fa0aef5e6" providerId="LiveId" clId="{F58CB589-EA88-41E9-89B9-70387DC4BAF4}" dt="2021-04-20T09:24:21.014" v="633" actId="1076"/>
          <ac:spMkLst>
            <pc:docMk/>
            <pc:sldMk cId="2084196931" sldId="1140"/>
            <ac:spMk id="27694" creationId="{E0C41D6E-0DD0-4A5A-8DD9-D98ED5CC41D8}"/>
          </ac:spMkLst>
        </pc:spChg>
        <pc:spChg chg="mod topLvl">
          <ac:chgData name="欣捷" userId="b965477fa0aef5e6" providerId="LiveId" clId="{F58CB589-EA88-41E9-89B9-70387DC4BAF4}" dt="2021-04-20T09:24:21.014" v="633" actId="1076"/>
          <ac:spMkLst>
            <pc:docMk/>
            <pc:sldMk cId="2084196931" sldId="1140"/>
            <ac:spMk id="27695" creationId="{E30BFB60-A44D-4B71-9136-BD0B8D6E274B}"/>
          </ac:spMkLst>
        </pc:spChg>
        <pc:spChg chg="mod topLvl">
          <ac:chgData name="欣捷" userId="b965477fa0aef5e6" providerId="LiveId" clId="{F58CB589-EA88-41E9-89B9-70387DC4BAF4}" dt="2021-04-20T09:24:21.014" v="633" actId="1076"/>
          <ac:spMkLst>
            <pc:docMk/>
            <pc:sldMk cId="2084196931" sldId="1140"/>
            <ac:spMk id="27696" creationId="{7EF9AD88-2548-4A4D-8741-61F8BD2F9CCF}"/>
          </ac:spMkLst>
        </pc:spChg>
        <pc:spChg chg="add del mod topLvl">
          <ac:chgData name="欣捷" userId="b965477fa0aef5e6" providerId="LiveId" clId="{F58CB589-EA88-41E9-89B9-70387DC4BAF4}" dt="2021-04-20T08:38:43.561" v="225" actId="478"/>
          <ac:spMkLst>
            <pc:docMk/>
            <pc:sldMk cId="2084196931" sldId="1140"/>
            <ac:spMk id="27697" creationId="{6638A69E-8CE5-4B80-B1D4-9C4163132966}"/>
          </ac:spMkLst>
        </pc:spChg>
        <pc:spChg chg="mod topLvl">
          <ac:chgData name="欣捷" userId="b965477fa0aef5e6" providerId="LiveId" clId="{F58CB589-EA88-41E9-89B9-70387DC4BAF4}" dt="2021-04-20T09:24:21.014" v="633" actId="1076"/>
          <ac:spMkLst>
            <pc:docMk/>
            <pc:sldMk cId="2084196931" sldId="1140"/>
            <ac:spMk id="27698" creationId="{424D77C7-F763-4DA4-87B2-98591E5A7F6F}"/>
          </ac:spMkLst>
        </pc:spChg>
        <pc:spChg chg="mod topLvl">
          <ac:chgData name="欣捷" userId="b965477fa0aef5e6" providerId="LiveId" clId="{F58CB589-EA88-41E9-89B9-70387DC4BAF4}" dt="2021-04-20T09:24:21.014" v="633" actId="1076"/>
          <ac:spMkLst>
            <pc:docMk/>
            <pc:sldMk cId="2084196931" sldId="1140"/>
            <ac:spMk id="27699" creationId="{0FC91A88-80FD-4255-AB24-4FEE808301B1}"/>
          </ac:spMkLst>
        </pc:spChg>
        <pc:spChg chg="mod topLvl">
          <ac:chgData name="欣捷" userId="b965477fa0aef5e6" providerId="LiveId" clId="{F58CB589-EA88-41E9-89B9-70387DC4BAF4}" dt="2021-04-20T09:24:21.014" v="633" actId="1076"/>
          <ac:spMkLst>
            <pc:docMk/>
            <pc:sldMk cId="2084196931" sldId="1140"/>
            <ac:spMk id="27700" creationId="{E548A71B-C5A5-4179-9706-8449760AFFDE}"/>
          </ac:spMkLst>
        </pc:spChg>
        <pc:spChg chg="del mod topLvl">
          <ac:chgData name="欣捷" userId="b965477fa0aef5e6" providerId="LiveId" clId="{F58CB589-EA88-41E9-89B9-70387DC4BAF4}" dt="2021-04-20T08:40:11.931" v="263" actId="478"/>
          <ac:spMkLst>
            <pc:docMk/>
            <pc:sldMk cId="2084196931" sldId="1140"/>
            <ac:spMk id="27701" creationId="{429FD192-05AE-416F-8946-091B57ACF6EA}"/>
          </ac:spMkLst>
        </pc:spChg>
        <pc:spChg chg="del mod topLvl">
          <ac:chgData name="欣捷" userId="b965477fa0aef5e6" providerId="LiveId" clId="{F58CB589-EA88-41E9-89B9-70387DC4BAF4}" dt="2021-04-20T08:40:14.234" v="264" actId="478"/>
          <ac:spMkLst>
            <pc:docMk/>
            <pc:sldMk cId="2084196931" sldId="1140"/>
            <ac:spMk id="27702" creationId="{1FDD9E0E-EC49-4E72-BF89-59BE94853900}"/>
          </ac:spMkLst>
        </pc:spChg>
        <pc:spChg chg="mod topLvl">
          <ac:chgData name="欣捷" userId="b965477fa0aef5e6" providerId="LiveId" clId="{F58CB589-EA88-41E9-89B9-70387DC4BAF4}" dt="2021-04-20T09:24:21.014" v="633" actId="1076"/>
          <ac:spMkLst>
            <pc:docMk/>
            <pc:sldMk cId="2084196931" sldId="1140"/>
            <ac:spMk id="27703" creationId="{685123BF-B092-4E35-9E49-C212DCB62212}"/>
          </ac:spMkLst>
        </pc:spChg>
        <pc:spChg chg="add del mod topLvl">
          <ac:chgData name="欣捷" userId="b965477fa0aef5e6" providerId="LiveId" clId="{F58CB589-EA88-41E9-89B9-70387DC4BAF4}" dt="2021-04-20T08:38:43.561" v="225" actId="478"/>
          <ac:spMkLst>
            <pc:docMk/>
            <pc:sldMk cId="2084196931" sldId="1140"/>
            <ac:spMk id="27704" creationId="{22B8A322-DC60-4667-B803-1917C2CA2EC9}"/>
          </ac:spMkLst>
        </pc:spChg>
        <pc:spChg chg="mod topLvl">
          <ac:chgData name="欣捷" userId="b965477fa0aef5e6" providerId="LiveId" clId="{F58CB589-EA88-41E9-89B9-70387DC4BAF4}" dt="2021-04-20T09:24:21.014" v="633" actId="1076"/>
          <ac:spMkLst>
            <pc:docMk/>
            <pc:sldMk cId="2084196931" sldId="1140"/>
            <ac:spMk id="27705" creationId="{6A0EF870-A8C9-4AE8-BC6F-001320DBC983}"/>
          </ac:spMkLst>
        </pc:spChg>
        <pc:spChg chg="mod topLvl">
          <ac:chgData name="欣捷" userId="b965477fa0aef5e6" providerId="LiveId" clId="{F58CB589-EA88-41E9-89B9-70387DC4BAF4}" dt="2021-04-20T09:24:21.014" v="633" actId="1076"/>
          <ac:spMkLst>
            <pc:docMk/>
            <pc:sldMk cId="2084196931" sldId="1140"/>
            <ac:spMk id="27706" creationId="{69CB5C3F-7C51-49B6-97FF-5DF0BB104A2F}"/>
          </ac:spMkLst>
        </pc:spChg>
        <pc:spChg chg="mod topLvl">
          <ac:chgData name="欣捷" userId="b965477fa0aef5e6" providerId="LiveId" clId="{F58CB589-EA88-41E9-89B9-70387DC4BAF4}" dt="2021-04-20T09:24:21.014" v="633" actId="1076"/>
          <ac:spMkLst>
            <pc:docMk/>
            <pc:sldMk cId="2084196931" sldId="1140"/>
            <ac:spMk id="27707" creationId="{7DDCCD7A-C85C-473B-A108-910661295278}"/>
          </ac:spMkLst>
        </pc:spChg>
        <pc:spChg chg="mod topLvl">
          <ac:chgData name="欣捷" userId="b965477fa0aef5e6" providerId="LiveId" clId="{F58CB589-EA88-41E9-89B9-70387DC4BAF4}" dt="2021-04-20T09:24:21.014" v="633" actId="1076"/>
          <ac:spMkLst>
            <pc:docMk/>
            <pc:sldMk cId="2084196931" sldId="1140"/>
            <ac:spMk id="27708" creationId="{63361C24-63EA-4A09-BF1E-13025D7FB30E}"/>
          </ac:spMkLst>
        </pc:spChg>
        <pc:spChg chg="mod topLvl">
          <ac:chgData name="欣捷" userId="b965477fa0aef5e6" providerId="LiveId" clId="{F58CB589-EA88-41E9-89B9-70387DC4BAF4}" dt="2021-04-20T09:24:21.014" v="633" actId="1076"/>
          <ac:spMkLst>
            <pc:docMk/>
            <pc:sldMk cId="2084196931" sldId="1140"/>
            <ac:spMk id="27709" creationId="{1A899114-9F3D-4AEF-AE63-029FF97DA8F6}"/>
          </ac:spMkLst>
        </pc:spChg>
        <pc:spChg chg="mod topLvl">
          <ac:chgData name="欣捷" userId="b965477fa0aef5e6" providerId="LiveId" clId="{F58CB589-EA88-41E9-89B9-70387DC4BAF4}" dt="2021-04-20T09:24:21.014" v="633" actId="1076"/>
          <ac:spMkLst>
            <pc:docMk/>
            <pc:sldMk cId="2084196931" sldId="1140"/>
            <ac:spMk id="27710" creationId="{EE7625A9-A6EF-4000-8769-B95CDD8C91E0}"/>
          </ac:spMkLst>
        </pc:spChg>
        <pc:spChg chg="mod topLvl">
          <ac:chgData name="欣捷" userId="b965477fa0aef5e6" providerId="LiveId" clId="{F58CB589-EA88-41E9-89B9-70387DC4BAF4}" dt="2021-04-20T09:24:21.014" v="633" actId="1076"/>
          <ac:spMkLst>
            <pc:docMk/>
            <pc:sldMk cId="2084196931" sldId="1140"/>
            <ac:spMk id="27711" creationId="{8CBF2A64-99DF-4ABD-BE12-80AEDAC0FD81}"/>
          </ac:spMkLst>
        </pc:spChg>
        <pc:spChg chg="del mod topLvl">
          <ac:chgData name="欣捷" userId="b965477fa0aef5e6" providerId="LiveId" clId="{F58CB589-EA88-41E9-89B9-70387DC4BAF4}" dt="2021-04-20T08:34:43.183" v="163" actId="478"/>
          <ac:spMkLst>
            <pc:docMk/>
            <pc:sldMk cId="2084196931" sldId="1140"/>
            <ac:spMk id="796672" creationId="{3C615480-E8E0-4E3C-ADCE-0956BF3AA4DA}"/>
          </ac:spMkLst>
        </pc:spChg>
        <pc:spChg chg="del mod topLvl">
          <ac:chgData name="欣捷" userId="b965477fa0aef5e6" providerId="LiveId" clId="{F58CB589-EA88-41E9-89B9-70387DC4BAF4}" dt="2021-04-20T08:34:43.183" v="163" actId="478"/>
          <ac:spMkLst>
            <pc:docMk/>
            <pc:sldMk cId="2084196931" sldId="1140"/>
            <ac:spMk id="796673" creationId="{82BC8D6C-EC85-4DC9-90A5-7DFD8C5DFA58}"/>
          </ac:spMkLst>
        </pc:spChg>
        <pc:spChg chg="del mod topLvl">
          <ac:chgData name="欣捷" userId="b965477fa0aef5e6" providerId="LiveId" clId="{F58CB589-EA88-41E9-89B9-70387DC4BAF4}" dt="2021-04-20T08:34:43.183" v="163" actId="478"/>
          <ac:spMkLst>
            <pc:docMk/>
            <pc:sldMk cId="2084196931" sldId="1140"/>
            <ac:spMk id="796674" creationId="{D1B79503-F9D6-4CB0-9A35-AD0A8C8B18C3}"/>
          </ac:spMkLst>
        </pc:spChg>
        <pc:spChg chg="del mod topLvl">
          <ac:chgData name="欣捷" userId="b965477fa0aef5e6" providerId="LiveId" clId="{F58CB589-EA88-41E9-89B9-70387DC4BAF4}" dt="2021-04-20T08:34:43.183" v="163" actId="478"/>
          <ac:spMkLst>
            <pc:docMk/>
            <pc:sldMk cId="2084196931" sldId="1140"/>
            <ac:spMk id="796675" creationId="{20B1DB67-4F76-4A0F-A94A-E15D0E8FD145}"/>
          </ac:spMkLst>
        </pc:spChg>
        <pc:spChg chg="del mod topLvl">
          <ac:chgData name="欣捷" userId="b965477fa0aef5e6" providerId="LiveId" clId="{F58CB589-EA88-41E9-89B9-70387DC4BAF4}" dt="2021-04-20T08:34:43.183" v="163" actId="478"/>
          <ac:spMkLst>
            <pc:docMk/>
            <pc:sldMk cId="2084196931" sldId="1140"/>
            <ac:spMk id="796677" creationId="{07E6083A-0A7E-48BA-8AB7-40BCA2D6415F}"/>
          </ac:spMkLst>
        </pc:spChg>
        <pc:spChg chg="del mod topLvl">
          <ac:chgData name="欣捷" userId="b965477fa0aef5e6" providerId="LiveId" clId="{F58CB589-EA88-41E9-89B9-70387DC4BAF4}" dt="2021-04-20T08:34:43.183" v="163" actId="478"/>
          <ac:spMkLst>
            <pc:docMk/>
            <pc:sldMk cId="2084196931" sldId="1140"/>
            <ac:spMk id="796678" creationId="{AAC94C53-56DD-4AE7-BD77-367D8A3F3DF5}"/>
          </ac:spMkLst>
        </pc:spChg>
        <pc:spChg chg="del mod topLvl">
          <ac:chgData name="欣捷" userId="b965477fa0aef5e6" providerId="LiveId" clId="{F58CB589-EA88-41E9-89B9-70387DC4BAF4}" dt="2021-04-20T08:34:43.183" v="163" actId="478"/>
          <ac:spMkLst>
            <pc:docMk/>
            <pc:sldMk cId="2084196931" sldId="1140"/>
            <ac:spMk id="796679" creationId="{1485FE1A-AD8A-4B33-AADA-3A2F34FA3B8D}"/>
          </ac:spMkLst>
        </pc:spChg>
        <pc:spChg chg="del mod topLvl">
          <ac:chgData name="欣捷" userId="b965477fa0aef5e6" providerId="LiveId" clId="{F58CB589-EA88-41E9-89B9-70387DC4BAF4}" dt="2021-04-20T08:34:43.183" v="163" actId="478"/>
          <ac:spMkLst>
            <pc:docMk/>
            <pc:sldMk cId="2084196931" sldId="1140"/>
            <ac:spMk id="796680" creationId="{F34A539B-533F-44EA-87CA-123D97EF5A5C}"/>
          </ac:spMkLst>
        </pc:spChg>
        <pc:spChg chg="del mod topLvl">
          <ac:chgData name="欣捷" userId="b965477fa0aef5e6" providerId="LiveId" clId="{F58CB589-EA88-41E9-89B9-70387DC4BAF4}" dt="2021-04-20T08:34:43.183" v="163" actId="478"/>
          <ac:spMkLst>
            <pc:docMk/>
            <pc:sldMk cId="2084196931" sldId="1140"/>
            <ac:spMk id="796681" creationId="{01A673C3-0A3B-4205-98EE-088E656AD0EF}"/>
          </ac:spMkLst>
        </pc:spChg>
        <pc:spChg chg="del mod topLvl">
          <ac:chgData name="欣捷" userId="b965477fa0aef5e6" providerId="LiveId" clId="{F58CB589-EA88-41E9-89B9-70387DC4BAF4}" dt="2021-04-20T08:34:43.183" v="163" actId="478"/>
          <ac:spMkLst>
            <pc:docMk/>
            <pc:sldMk cId="2084196931" sldId="1140"/>
            <ac:spMk id="796682" creationId="{6E9AD4D9-B998-436D-AF8D-7C9D7406D975}"/>
          </ac:spMkLst>
        </pc:spChg>
        <pc:spChg chg="del mod topLvl">
          <ac:chgData name="欣捷" userId="b965477fa0aef5e6" providerId="LiveId" clId="{F58CB589-EA88-41E9-89B9-70387DC4BAF4}" dt="2021-04-20T08:34:43.183" v="163" actId="478"/>
          <ac:spMkLst>
            <pc:docMk/>
            <pc:sldMk cId="2084196931" sldId="1140"/>
            <ac:spMk id="796683" creationId="{1281A13F-432C-4858-ABEE-F70DF594664A}"/>
          </ac:spMkLst>
        </pc:spChg>
        <pc:spChg chg="del mod topLvl">
          <ac:chgData name="欣捷" userId="b965477fa0aef5e6" providerId="LiveId" clId="{F58CB589-EA88-41E9-89B9-70387DC4BAF4}" dt="2021-04-20T08:34:43.183" v="163" actId="478"/>
          <ac:spMkLst>
            <pc:docMk/>
            <pc:sldMk cId="2084196931" sldId="1140"/>
            <ac:spMk id="796684" creationId="{1ABEBD1A-A672-4997-B3B5-AC2A6C4FCF8E}"/>
          </ac:spMkLst>
        </pc:spChg>
        <pc:spChg chg="del mod topLvl">
          <ac:chgData name="欣捷" userId="b965477fa0aef5e6" providerId="LiveId" clId="{F58CB589-EA88-41E9-89B9-70387DC4BAF4}" dt="2021-04-20T08:34:43.183" v="163" actId="478"/>
          <ac:spMkLst>
            <pc:docMk/>
            <pc:sldMk cId="2084196931" sldId="1140"/>
            <ac:spMk id="796685" creationId="{1793C9CD-BDC3-438C-BA58-1488A4E08D9C}"/>
          </ac:spMkLst>
        </pc:spChg>
        <pc:spChg chg="del mod topLvl">
          <ac:chgData name="欣捷" userId="b965477fa0aef5e6" providerId="LiveId" clId="{F58CB589-EA88-41E9-89B9-70387DC4BAF4}" dt="2021-04-20T08:34:43.183" v="163" actId="478"/>
          <ac:spMkLst>
            <pc:docMk/>
            <pc:sldMk cId="2084196931" sldId="1140"/>
            <ac:spMk id="796686" creationId="{36F24F60-912E-4401-B307-25171F5E899C}"/>
          </ac:spMkLst>
        </pc:spChg>
        <pc:spChg chg="del mod topLvl">
          <ac:chgData name="欣捷" userId="b965477fa0aef5e6" providerId="LiveId" clId="{F58CB589-EA88-41E9-89B9-70387DC4BAF4}" dt="2021-04-20T08:34:43.183" v="163" actId="478"/>
          <ac:spMkLst>
            <pc:docMk/>
            <pc:sldMk cId="2084196931" sldId="1140"/>
            <ac:spMk id="796687" creationId="{3ED2B60E-DBF0-4E27-82D3-1882C896B70E}"/>
          </ac:spMkLst>
        </pc:spChg>
        <pc:spChg chg="del mod topLvl">
          <ac:chgData name="欣捷" userId="b965477fa0aef5e6" providerId="LiveId" clId="{F58CB589-EA88-41E9-89B9-70387DC4BAF4}" dt="2021-04-20T08:34:43.183" v="163" actId="478"/>
          <ac:spMkLst>
            <pc:docMk/>
            <pc:sldMk cId="2084196931" sldId="1140"/>
            <ac:spMk id="796688" creationId="{E7FE7D76-31EE-4DDD-8CFB-0144EA0961DA}"/>
          </ac:spMkLst>
        </pc:spChg>
        <pc:spChg chg="del mod topLvl">
          <ac:chgData name="欣捷" userId="b965477fa0aef5e6" providerId="LiveId" clId="{F58CB589-EA88-41E9-89B9-70387DC4BAF4}" dt="2021-04-20T08:34:43.183" v="163" actId="478"/>
          <ac:spMkLst>
            <pc:docMk/>
            <pc:sldMk cId="2084196931" sldId="1140"/>
            <ac:spMk id="796689" creationId="{89EE6942-2050-48AA-8BD5-4121F65CD7AD}"/>
          </ac:spMkLst>
        </pc:spChg>
        <pc:spChg chg="del mod topLvl">
          <ac:chgData name="欣捷" userId="b965477fa0aef5e6" providerId="LiveId" clId="{F58CB589-EA88-41E9-89B9-70387DC4BAF4}" dt="2021-04-20T08:34:43.183" v="163" actId="478"/>
          <ac:spMkLst>
            <pc:docMk/>
            <pc:sldMk cId="2084196931" sldId="1140"/>
            <ac:spMk id="796690" creationId="{BEE3FD69-ADD4-47BC-8F5E-7173E9041003}"/>
          </ac:spMkLst>
        </pc:spChg>
        <pc:spChg chg="del mod topLvl">
          <ac:chgData name="欣捷" userId="b965477fa0aef5e6" providerId="LiveId" clId="{F58CB589-EA88-41E9-89B9-70387DC4BAF4}" dt="2021-04-20T08:34:43.183" v="163" actId="478"/>
          <ac:spMkLst>
            <pc:docMk/>
            <pc:sldMk cId="2084196931" sldId="1140"/>
            <ac:spMk id="796691" creationId="{04651A8B-AB6E-4638-A2F5-F4E3ACC07C66}"/>
          </ac:spMkLst>
        </pc:spChg>
        <pc:spChg chg="mod">
          <ac:chgData name="欣捷" userId="b965477fa0aef5e6" providerId="LiveId" clId="{F58CB589-EA88-41E9-89B9-70387DC4BAF4}" dt="2021-04-20T08:34:23.220" v="157" actId="27803"/>
          <ac:spMkLst>
            <pc:docMk/>
            <pc:sldMk cId="2084196931" sldId="1140"/>
            <ac:spMk id="796694" creationId="{6A3F93EC-A487-4DD4-BFCA-597C16D3D8D5}"/>
          </ac:spMkLst>
        </pc:spChg>
        <pc:spChg chg="mod">
          <ac:chgData name="欣捷" userId="b965477fa0aef5e6" providerId="LiveId" clId="{F58CB589-EA88-41E9-89B9-70387DC4BAF4}" dt="2021-04-20T08:34:23.220" v="157" actId="27803"/>
          <ac:spMkLst>
            <pc:docMk/>
            <pc:sldMk cId="2084196931" sldId="1140"/>
            <ac:spMk id="796695" creationId="{1C5422F0-20AD-4733-9A4B-CF34A4D676A4}"/>
          </ac:spMkLst>
        </pc:spChg>
        <pc:spChg chg="mod">
          <ac:chgData name="欣捷" userId="b965477fa0aef5e6" providerId="LiveId" clId="{F58CB589-EA88-41E9-89B9-70387DC4BAF4}" dt="2021-04-20T08:34:23.220" v="157" actId="27803"/>
          <ac:spMkLst>
            <pc:docMk/>
            <pc:sldMk cId="2084196931" sldId="1140"/>
            <ac:spMk id="796696" creationId="{BCB76E87-BB51-4332-BB1D-A34B213DFD8B}"/>
          </ac:spMkLst>
        </pc:spChg>
        <pc:spChg chg="mod">
          <ac:chgData name="欣捷" userId="b965477fa0aef5e6" providerId="LiveId" clId="{F58CB589-EA88-41E9-89B9-70387DC4BAF4}" dt="2021-04-20T08:34:23.220" v="157" actId="27803"/>
          <ac:spMkLst>
            <pc:docMk/>
            <pc:sldMk cId="2084196931" sldId="1140"/>
            <ac:spMk id="796697" creationId="{888109B5-BBC3-4C3C-8FAB-055BBA6EECE7}"/>
          </ac:spMkLst>
        </pc:spChg>
        <pc:spChg chg="mod">
          <ac:chgData name="欣捷" userId="b965477fa0aef5e6" providerId="LiveId" clId="{F58CB589-EA88-41E9-89B9-70387DC4BAF4}" dt="2021-04-20T08:34:23.220" v="157" actId="27803"/>
          <ac:spMkLst>
            <pc:docMk/>
            <pc:sldMk cId="2084196931" sldId="1140"/>
            <ac:spMk id="796698" creationId="{1E604884-7CF3-4A46-8BAF-4CF508A4552A}"/>
          </ac:spMkLst>
        </pc:spChg>
        <pc:spChg chg="mod">
          <ac:chgData name="欣捷" userId="b965477fa0aef5e6" providerId="LiveId" clId="{F58CB589-EA88-41E9-89B9-70387DC4BAF4}" dt="2021-04-20T08:34:23.220" v="157" actId="27803"/>
          <ac:spMkLst>
            <pc:docMk/>
            <pc:sldMk cId="2084196931" sldId="1140"/>
            <ac:spMk id="796699" creationId="{71AE3061-3737-4542-A012-ABA6F4BFCBF9}"/>
          </ac:spMkLst>
        </pc:spChg>
        <pc:spChg chg="mod">
          <ac:chgData name="欣捷" userId="b965477fa0aef5e6" providerId="LiveId" clId="{F58CB589-EA88-41E9-89B9-70387DC4BAF4}" dt="2021-04-20T08:34:23.220" v="157" actId="27803"/>
          <ac:spMkLst>
            <pc:docMk/>
            <pc:sldMk cId="2084196931" sldId="1140"/>
            <ac:spMk id="796700" creationId="{B6A0A71C-0E33-4322-BA3B-3082F4DA4950}"/>
          </ac:spMkLst>
        </pc:spChg>
        <pc:spChg chg="mod">
          <ac:chgData name="欣捷" userId="b965477fa0aef5e6" providerId="LiveId" clId="{F58CB589-EA88-41E9-89B9-70387DC4BAF4}" dt="2021-04-20T08:34:23.220" v="157" actId="27803"/>
          <ac:spMkLst>
            <pc:docMk/>
            <pc:sldMk cId="2084196931" sldId="1140"/>
            <ac:spMk id="796701" creationId="{82084C78-4B7A-418B-BD92-539ECC1B7E77}"/>
          </ac:spMkLst>
        </pc:spChg>
        <pc:spChg chg="mod">
          <ac:chgData name="欣捷" userId="b965477fa0aef5e6" providerId="LiveId" clId="{F58CB589-EA88-41E9-89B9-70387DC4BAF4}" dt="2021-04-20T08:34:23.220" v="157" actId="27803"/>
          <ac:spMkLst>
            <pc:docMk/>
            <pc:sldMk cId="2084196931" sldId="1140"/>
            <ac:spMk id="796702" creationId="{184AF1B4-F5DB-4CCF-A065-75FCF6ED53FC}"/>
          </ac:spMkLst>
        </pc:spChg>
        <pc:spChg chg="mod">
          <ac:chgData name="欣捷" userId="b965477fa0aef5e6" providerId="LiveId" clId="{F58CB589-EA88-41E9-89B9-70387DC4BAF4}" dt="2021-04-20T08:34:23.220" v="157" actId="27803"/>
          <ac:spMkLst>
            <pc:docMk/>
            <pc:sldMk cId="2084196931" sldId="1140"/>
            <ac:spMk id="796703" creationId="{00C7C8B5-E937-4C82-808D-86D0F0425C6F}"/>
          </ac:spMkLst>
        </pc:spChg>
        <pc:spChg chg="mod">
          <ac:chgData name="欣捷" userId="b965477fa0aef5e6" providerId="LiveId" clId="{F58CB589-EA88-41E9-89B9-70387DC4BAF4}" dt="2021-04-20T08:34:23.220" v="157" actId="27803"/>
          <ac:spMkLst>
            <pc:docMk/>
            <pc:sldMk cId="2084196931" sldId="1140"/>
            <ac:spMk id="796704" creationId="{628747B7-78BD-4105-9023-28C1B9367508}"/>
          </ac:spMkLst>
        </pc:spChg>
        <pc:spChg chg="mod">
          <ac:chgData name="欣捷" userId="b965477fa0aef5e6" providerId="LiveId" clId="{F58CB589-EA88-41E9-89B9-70387DC4BAF4}" dt="2021-04-20T08:34:23.220" v="157" actId="27803"/>
          <ac:spMkLst>
            <pc:docMk/>
            <pc:sldMk cId="2084196931" sldId="1140"/>
            <ac:spMk id="796705" creationId="{2A072FC6-C69D-4BBC-A3E4-C98079610DC0}"/>
          </ac:spMkLst>
        </pc:spChg>
        <pc:spChg chg="mod">
          <ac:chgData name="欣捷" userId="b965477fa0aef5e6" providerId="LiveId" clId="{F58CB589-EA88-41E9-89B9-70387DC4BAF4}" dt="2021-04-20T08:34:23.220" v="157" actId="27803"/>
          <ac:spMkLst>
            <pc:docMk/>
            <pc:sldMk cId="2084196931" sldId="1140"/>
            <ac:spMk id="796706" creationId="{AFC33C4D-B7FA-4DDD-96EF-FEE07B447A46}"/>
          </ac:spMkLst>
        </pc:spChg>
        <pc:spChg chg="mod">
          <ac:chgData name="欣捷" userId="b965477fa0aef5e6" providerId="LiveId" clId="{F58CB589-EA88-41E9-89B9-70387DC4BAF4}" dt="2021-04-20T08:34:23.220" v="157" actId="27803"/>
          <ac:spMkLst>
            <pc:docMk/>
            <pc:sldMk cId="2084196931" sldId="1140"/>
            <ac:spMk id="796707" creationId="{E92749C0-E05E-48F6-A1DC-53601CA48B7C}"/>
          </ac:spMkLst>
        </pc:spChg>
        <pc:spChg chg="mod">
          <ac:chgData name="欣捷" userId="b965477fa0aef5e6" providerId="LiveId" clId="{F58CB589-EA88-41E9-89B9-70387DC4BAF4}" dt="2021-04-20T08:34:23.220" v="157" actId="27803"/>
          <ac:spMkLst>
            <pc:docMk/>
            <pc:sldMk cId="2084196931" sldId="1140"/>
            <ac:spMk id="796708" creationId="{1CD19E41-FF29-4EFF-BA26-F012F7F3A7FC}"/>
          </ac:spMkLst>
        </pc:spChg>
        <pc:spChg chg="mod">
          <ac:chgData name="欣捷" userId="b965477fa0aef5e6" providerId="LiveId" clId="{F58CB589-EA88-41E9-89B9-70387DC4BAF4}" dt="2021-04-20T08:34:23.220" v="157" actId="27803"/>
          <ac:spMkLst>
            <pc:docMk/>
            <pc:sldMk cId="2084196931" sldId="1140"/>
            <ac:spMk id="796709" creationId="{363ECB4F-A3D5-4A41-A591-B0949A0D857B}"/>
          </ac:spMkLst>
        </pc:spChg>
        <pc:spChg chg="mod">
          <ac:chgData name="欣捷" userId="b965477fa0aef5e6" providerId="LiveId" clId="{F58CB589-EA88-41E9-89B9-70387DC4BAF4}" dt="2021-04-20T08:34:23.220" v="157" actId="27803"/>
          <ac:spMkLst>
            <pc:docMk/>
            <pc:sldMk cId="2084196931" sldId="1140"/>
            <ac:spMk id="796710" creationId="{907B9D84-AA73-4E13-88C8-5D5B45BEAB0C}"/>
          </ac:spMkLst>
        </pc:spChg>
        <pc:spChg chg="mod">
          <ac:chgData name="欣捷" userId="b965477fa0aef5e6" providerId="LiveId" clId="{F58CB589-EA88-41E9-89B9-70387DC4BAF4}" dt="2021-04-20T08:34:23.220" v="157" actId="27803"/>
          <ac:spMkLst>
            <pc:docMk/>
            <pc:sldMk cId="2084196931" sldId="1140"/>
            <ac:spMk id="796711" creationId="{334E52B2-35BD-4FA0-9C4A-3D3891B02024}"/>
          </ac:spMkLst>
        </pc:spChg>
        <pc:spChg chg="mod">
          <ac:chgData name="欣捷" userId="b965477fa0aef5e6" providerId="LiveId" clId="{F58CB589-EA88-41E9-89B9-70387DC4BAF4}" dt="2021-04-20T08:34:23.220" v="157" actId="27803"/>
          <ac:spMkLst>
            <pc:docMk/>
            <pc:sldMk cId="2084196931" sldId="1140"/>
            <ac:spMk id="796712" creationId="{BD8261D2-AFF2-412A-A294-777F466755C6}"/>
          </ac:spMkLst>
        </pc:spChg>
        <pc:spChg chg="mod">
          <ac:chgData name="欣捷" userId="b965477fa0aef5e6" providerId="LiveId" clId="{F58CB589-EA88-41E9-89B9-70387DC4BAF4}" dt="2021-04-20T08:34:23.220" v="157" actId="27803"/>
          <ac:spMkLst>
            <pc:docMk/>
            <pc:sldMk cId="2084196931" sldId="1140"/>
            <ac:spMk id="796713" creationId="{2F5D3E1A-B7A9-48CC-9753-FF4F84527FC4}"/>
          </ac:spMkLst>
        </pc:spChg>
        <pc:spChg chg="mod">
          <ac:chgData name="欣捷" userId="b965477fa0aef5e6" providerId="LiveId" clId="{F58CB589-EA88-41E9-89B9-70387DC4BAF4}" dt="2021-04-20T08:34:23.220" v="157" actId="27803"/>
          <ac:spMkLst>
            <pc:docMk/>
            <pc:sldMk cId="2084196931" sldId="1140"/>
            <ac:spMk id="796714" creationId="{CA8DFB38-80D5-4057-88C7-30838CDF7EB2}"/>
          </ac:spMkLst>
        </pc:spChg>
        <pc:spChg chg="mod">
          <ac:chgData name="欣捷" userId="b965477fa0aef5e6" providerId="LiveId" clId="{F58CB589-EA88-41E9-89B9-70387DC4BAF4}" dt="2021-04-20T08:34:23.220" v="157" actId="27803"/>
          <ac:spMkLst>
            <pc:docMk/>
            <pc:sldMk cId="2084196931" sldId="1140"/>
            <ac:spMk id="796715" creationId="{B9ED31BF-33E7-48FB-BA31-B417421ACFCB}"/>
          </ac:spMkLst>
        </pc:spChg>
        <pc:spChg chg="mod">
          <ac:chgData name="欣捷" userId="b965477fa0aef5e6" providerId="LiveId" clId="{F58CB589-EA88-41E9-89B9-70387DC4BAF4}" dt="2021-04-20T08:34:23.220" v="157" actId="27803"/>
          <ac:spMkLst>
            <pc:docMk/>
            <pc:sldMk cId="2084196931" sldId="1140"/>
            <ac:spMk id="796716" creationId="{C4CD47C2-183C-4119-B48F-E5481488D200}"/>
          </ac:spMkLst>
        </pc:spChg>
        <pc:spChg chg="mod">
          <ac:chgData name="欣捷" userId="b965477fa0aef5e6" providerId="LiveId" clId="{F58CB589-EA88-41E9-89B9-70387DC4BAF4}" dt="2021-04-20T08:34:23.220" v="157" actId="27803"/>
          <ac:spMkLst>
            <pc:docMk/>
            <pc:sldMk cId="2084196931" sldId="1140"/>
            <ac:spMk id="796717" creationId="{55D53407-4674-41DD-903B-4E7E4557BCAD}"/>
          </ac:spMkLst>
        </pc:spChg>
        <pc:spChg chg="mod">
          <ac:chgData name="欣捷" userId="b965477fa0aef5e6" providerId="LiveId" clId="{F58CB589-EA88-41E9-89B9-70387DC4BAF4}" dt="2021-04-20T08:34:23.220" v="157" actId="27803"/>
          <ac:spMkLst>
            <pc:docMk/>
            <pc:sldMk cId="2084196931" sldId="1140"/>
            <ac:spMk id="796718" creationId="{DED46C1B-23DA-4D1A-81EC-1B121586C6DC}"/>
          </ac:spMkLst>
        </pc:spChg>
        <pc:spChg chg="mod">
          <ac:chgData name="欣捷" userId="b965477fa0aef5e6" providerId="LiveId" clId="{F58CB589-EA88-41E9-89B9-70387DC4BAF4}" dt="2021-04-20T08:34:23.220" v="157" actId="27803"/>
          <ac:spMkLst>
            <pc:docMk/>
            <pc:sldMk cId="2084196931" sldId="1140"/>
            <ac:spMk id="796719" creationId="{913565FA-0A90-43CC-B142-08320B2D3665}"/>
          </ac:spMkLst>
        </pc:spChg>
        <pc:spChg chg="mod">
          <ac:chgData name="欣捷" userId="b965477fa0aef5e6" providerId="LiveId" clId="{F58CB589-EA88-41E9-89B9-70387DC4BAF4}" dt="2021-04-20T08:34:23.220" v="157" actId="27803"/>
          <ac:spMkLst>
            <pc:docMk/>
            <pc:sldMk cId="2084196931" sldId="1140"/>
            <ac:spMk id="796720" creationId="{6DC0DCFF-074E-4556-96E1-5802F39DCEBD}"/>
          </ac:spMkLst>
        </pc:spChg>
        <pc:spChg chg="mod">
          <ac:chgData name="欣捷" userId="b965477fa0aef5e6" providerId="LiveId" clId="{F58CB589-EA88-41E9-89B9-70387DC4BAF4}" dt="2021-04-20T08:34:23.220" v="157" actId="27803"/>
          <ac:spMkLst>
            <pc:docMk/>
            <pc:sldMk cId="2084196931" sldId="1140"/>
            <ac:spMk id="796721" creationId="{02CA37EC-844B-4FBD-A9A9-663C01928D61}"/>
          </ac:spMkLst>
        </pc:spChg>
        <pc:spChg chg="mod">
          <ac:chgData name="欣捷" userId="b965477fa0aef5e6" providerId="LiveId" clId="{F58CB589-EA88-41E9-89B9-70387DC4BAF4}" dt="2021-04-20T08:34:23.220" v="157" actId="27803"/>
          <ac:spMkLst>
            <pc:docMk/>
            <pc:sldMk cId="2084196931" sldId="1140"/>
            <ac:spMk id="796722" creationId="{BD5EB224-17F3-4075-BAE5-FFD7127B75BC}"/>
          </ac:spMkLst>
        </pc:spChg>
        <pc:spChg chg="mod">
          <ac:chgData name="欣捷" userId="b965477fa0aef5e6" providerId="LiveId" clId="{F58CB589-EA88-41E9-89B9-70387DC4BAF4}" dt="2021-04-20T08:34:23.220" v="157" actId="27803"/>
          <ac:spMkLst>
            <pc:docMk/>
            <pc:sldMk cId="2084196931" sldId="1140"/>
            <ac:spMk id="796723" creationId="{E76E93AD-110D-4333-BFA5-EFE0D7E20B95}"/>
          </ac:spMkLst>
        </pc:spChg>
        <pc:spChg chg="mod">
          <ac:chgData name="欣捷" userId="b965477fa0aef5e6" providerId="LiveId" clId="{F58CB589-EA88-41E9-89B9-70387DC4BAF4}" dt="2021-04-20T08:34:23.220" v="157" actId="27803"/>
          <ac:spMkLst>
            <pc:docMk/>
            <pc:sldMk cId="2084196931" sldId="1140"/>
            <ac:spMk id="796724" creationId="{FC067A0F-5D32-4975-91F4-43038763AE45}"/>
          </ac:spMkLst>
        </pc:spChg>
        <pc:spChg chg="mod">
          <ac:chgData name="欣捷" userId="b965477fa0aef5e6" providerId="LiveId" clId="{F58CB589-EA88-41E9-89B9-70387DC4BAF4}" dt="2021-04-20T08:34:23.220" v="157" actId="27803"/>
          <ac:spMkLst>
            <pc:docMk/>
            <pc:sldMk cId="2084196931" sldId="1140"/>
            <ac:spMk id="796725" creationId="{71EE9FDC-7AE1-4E56-91C8-DE87BF9C376C}"/>
          </ac:spMkLst>
        </pc:spChg>
        <pc:spChg chg="mod">
          <ac:chgData name="欣捷" userId="b965477fa0aef5e6" providerId="LiveId" clId="{F58CB589-EA88-41E9-89B9-70387DC4BAF4}" dt="2021-04-20T08:34:23.220" v="157" actId="27803"/>
          <ac:spMkLst>
            <pc:docMk/>
            <pc:sldMk cId="2084196931" sldId="1140"/>
            <ac:spMk id="796726" creationId="{C1E05D32-A794-47C3-8824-C570D3C3069E}"/>
          </ac:spMkLst>
        </pc:spChg>
        <pc:spChg chg="mod">
          <ac:chgData name="欣捷" userId="b965477fa0aef5e6" providerId="LiveId" clId="{F58CB589-EA88-41E9-89B9-70387DC4BAF4}" dt="2021-04-20T08:34:23.220" v="157" actId="27803"/>
          <ac:spMkLst>
            <pc:docMk/>
            <pc:sldMk cId="2084196931" sldId="1140"/>
            <ac:spMk id="796727" creationId="{0F0FB431-96B9-48C7-BBF6-335C4C37805E}"/>
          </ac:spMkLst>
        </pc:spChg>
        <pc:spChg chg="mod">
          <ac:chgData name="欣捷" userId="b965477fa0aef5e6" providerId="LiveId" clId="{F58CB589-EA88-41E9-89B9-70387DC4BAF4}" dt="2021-04-20T08:34:23.220" v="157" actId="27803"/>
          <ac:spMkLst>
            <pc:docMk/>
            <pc:sldMk cId="2084196931" sldId="1140"/>
            <ac:spMk id="796728" creationId="{43EEAB5B-7568-42D9-996D-3EECE931CD47}"/>
          </ac:spMkLst>
        </pc:spChg>
        <pc:spChg chg="mod">
          <ac:chgData name="欣捷" userId="b965477fa0aef5e6" providerId="LiveId" clId="{F58CB589-EA88-41E9-89B9-70387DC4BAF4}" dt="2021-04-20T08:34:23.220" v="157" actId="27803"/>
          <ac:spMkLst>
            <pc:docMk/>
            <pc:sldMk cId="2084196931" sldId="1140"/>
            <ac:spMk id="796729" creationId="{A24D7442-D8C9-459D-AA6C-04D0B5365503}"/>
          </ac:spMkLst>
        </pc:spChg>
        <pc:spChg chg="mod">
          <ac:chgData name="欣捷" userId="b965477fa0aef5e6" providerId="LiveId" clId="{F58CB589-EA88-41E9-89B9-70387DC4BAF4}" dt="2021-04-20T08:34:23.220" v="157" actId="27803"/>
          <ac:spMkLst>
            <pc:docMk/>
            <pc:sldMk cId="2084196931" sldId="1140"/>
            <ac:spMk id="796730" creationId="{4D85336E-DAEF-4F9B-A700-A4DE7DF7BCBB}"/>
          </ac:spMkLst>
        </pc:spChg>
        <pc:spChg chg="mod">
          <ac:chgData name="欣捷" userId="b965477fa0aef5e6" providerId="LiveId" clId="{F58CB589-EA88-41E9-89B9-70387DC4BAF4}" dt="2021-04-20T08:34:23.220" v="157" actId="27803"/>
          <ac:spMkLst>
            <pc:docMk/>
            <pc:sldMk cId="2084196931" sldId="1140"/>
            <ac:spMk id="796731" creationId="{FD4749F3-4968-42CE-9E0A-8F6D840E83CE}"/>
          </ac:spMkLst>
        </pc:spChg>
        <pc:spChg chg="mod">
          <ac:chgData name="欣捷" userId="b965477fa0aef5e6" providerId="LiveId" clId="{F58CB589-EA88-41E9-89B9-70387DC4BAF4}" dt="2021-04-20T08:34:23.220" v="157" actId="27803"/>
          <ac:spMkLst>
            <pc:docMk/>
            <pc:sldMk cId="2084196931" sldId="1140"/>
            <ac:spMk id="796732" creationId="{AA430231-FE4E-4BC3-A09D-C098801674D3}"/>
          </ac:spMkLst>
        </pc:spChg>
        <pc:spChg chg="mod">
          <ac:chgData name="欣捷" userId="b965477fa0aef5e6" providerId="LiveId" clId="{F58CB589-EA88-41E9-89B9-70387DC4BAF4}" dt="2021-04-20T08:34:23.220" v="157" actId="27803"/>
          <ac:spMkLst>
            <pc:docMk/>
            <pc:sldMk cId="2084196931" sldId="1140"/>
            <ac:spMk id="796733" creationId="{562D4640-542E-44CD-BCF4-6CB636B3B918}"/>
          </ac:spMkLst>
        </pc:spChg>
        <pc:spChg chg="mod">
          <ac:chgData name="欣捷" userId="b965477fa0aef5e6" providerId="LiveId" clId="{F58CB589-EA88-41E9-89B9-70387DC4BAF4}" dt="2021-04-20T08:34:23.220" v="157" actId="27803"/>
          <ac:spMkLst>
            <pc:docMk/>
            <pc:sldMk cId="2084196931" sldId="1140"/>
            <ac:spMk id="796734" creationId="{E327D9F8-ACF6-48BA-BD1E-BD415EB674E4}"/>
          </ac:spMkLst>
        </pc:spChg>
        <pc:spChg chg="mod">
          <ac:chgData name="欣捷" userId="b965477fa0aef5e6" providerId="LiveId" clId="{F58CB589-EA88-41E9-89B9-70387DC4BAF4}" dt="2021-04-20T08:34:23.220" v="157" actId="27803"/>
          <ac:spMkLst>
            <pc:docMk/>
            <pc:sldMk cId="2084196931" sldId="1140"/>
            <ac:spMk id="796735" creationId="{215C24B6-4F73-4F5D-AD9B-163E92E2845A}"/>
          </ac:spMkLst>
        </pc:spChg>
        <pc:grpChg chg="mod">
          <ac:chgData name="欣捷" userId="b965477fa0aef5e6" providerId="LiveId" clId="{F58CB589-EA88-41E9-89B9-70387DC4BAF4}" dt="2021-04-20T08:37:39.193" v="187" actId="338"/>
          <ac:grpSpMkLst>
            <pc:docMk/>
            <pc:sldMk cId="2084196931" sldId="1140"/>
            <ac:grpSpMk id="1" creationId="{00000000-0000-0000-0000-000000000000}"/>
          </ac:grpSpMkLst>
        </pc:grpChg>
        <pc:grpChg chg="del mod">
          <ac:chgData name="欣捷" userId="b965477fa0aef5e6" providerId="LiveId" clId="{F58CB589-EA88-41E9-89B9-70387DC4BAF4}" dt="2021-04-20T08:33:07.901" v="153" actId="165"/>
          <ac:grpSpMkLst>
            <pc:docMk/>
            <pc:sldMk cId="2084196931" sldId="1140"/>
            <ac:grpSpMk id="16" creationId="{0AA0B6C1-5784-4A3B-913E-A5D43E5C7F0D}"/>
          </ac:grpSpMkLst>
        </pc:grpChg>
        <pc:grpChg chg="add mod">
          <ac:chgData name="欣捷" userId="b965477fa0aef5e6" providerId="LiveId" clId="{F58CB589-EA88-41E9-89B9-70387DC4BAF4}" dt="2021-04-20T09:19:00.211" v="588" actId="164"/>
          <ac:grpSpMkLst>
            <pc:docMk/>
            <pc:sldMk cId="2084196931" sldId="1140"/>
            <ac:grpSpMk id="158" creationId="{4F2A07DC-3070-4A73-A680-EF00BA215452}"/>
          </ac:grpSpMkLst>
        </pc:grpChg>
        <pc:grpChg chg="add mod">
          <ac:chgData name="欣捷" userId="b965477fa0aef5e6" providerId="LiveId" clId="{F58CB589-EA88-41E9-89B9-70387DC4BAF4}" dt="2021-04-20T09:24:21.014" v="633" actId="1076"/>
          <ac:grpSpMkLst>
            <pc:docMk/>
            <pc:sldMk cId="2084196931" sldId="1140"/>
            <ac:grpSpMk id="159" creationId="{302500A7-CABA-4A3B-B293-8FB35E959879}"/>
          </ac:grpSpMkLst>
        </pc:grpChg>
        <pc:grpChg chg="add del mod">
          <ac:chgData name="欣捷" userId="b965477fa0aef5e6" providerId="LiveId" clId="{F58CB589-EA88-41E9-89B9-70387DC4BAF4}" dt="2021-04-20T08:37:54.109" v="190" actId="165"/>
          <ac:grpSpMkLst>
            <pc:docMk/>
            <pc:sldMk cId="2084196931" sldId="1140"/>
            <ac:grpSpMk id="27674" creationId="{6F9ED73E-6E6D-454A-8A45-8BF3190B9403}"/>
          </ac:grpSpMkLst>
        </pc:grpChg>
        <pc:grpChg chg="mod">
          <ac:chgData name="欣捷" userId="b965477fa0aef5e6" providerId="LiveId" clId="{F58CB589-EA88-41E9-89B9-70387DC4BAF4}" dt="2021-04-20T08:34:23.220" v="157" actId="27803"/>
          <ac:grpSpMkLst>
            <pc:docMk/>
            <pc:sldMk cId="2084196931" sldId="1140"/>
            <ac:grpSpMk id="796693" creationId="{5135B971-7EDE-4C6F-B6CB-717CB83778E6}"/>
          </ac:grpSpMkLst>
        </pc:grpChg>
        <pc:graphicFrameChg chg="add del mod modGraphic">
          <ac:chgData name="欣捷" userId="b965477fa0aef5e6" providerId="LiveId" clId="{F58CB589-EA88-41E9-89B9-70387DC4BAF4}" dt="2021-04-20T08:36:59.036" v="185" actId="478"/>
          <ac:graphicFrameMkLst>
            <pc:docMk/>
            <pc:sldMk cId="2084196931" sldId="1140"/>
            <ac:graphicFrameMk id="153" creationId="{569675CF-1CDB-4468-9FEE-05268D60742C}"/>
          </ac:graphicFrameMkLst>
        </pc:graphicFrameChg>
        <pc:graphicFrameChg chg="del mod ord modGraphic">
          <ac:chgData name="欣捷" userId="b965477fa0aef5e6" providerId="LiveId" clId="{F58CB589-EA88-41E9-89B9-70387DC4BAF4}" dt="2021-04-20T08:32:59.957" v="150" actId="478"/>
          <ac:graphicFrameMkLst>
            <pc:docMk/>
            <pc:sldMk cId="2084196931" sldId="1140"/>
            <ac:graphicFrameMk id="796676" creationId="{2CE792A0-7F05-43E0-8EB3-154CFC449AD0}"/>
          </ac:graphicFrameMkLst>
        </pc:graphicFrameChg>
        <pc:picChg chg="del mod">
          <ac:chgData name="欣捷" userId="b965477fa0aef5e6" providerId="LiveId" clId="{F58CB589-EA88-41E9-89B9-70387DC4BAF4}" dt="2021-04-20T08:33:05.169" v="152" actId="338"/>
          <ac:picMkLst>
            <pc:docMk/>
            <pc:sldMk cId="2084196931" sldId="1140"/>
            <ac:picMk id="15" creationId="{39923434-3199-4E5C-8885-0A16537EC27F}"/>
          </ac:picMkLst>
        </pc:picChg>
        <pc:picChg chg="del mod">
          <ac:chgData name="欣捷" userId="b965477fa0aef5e6" providerId="LiveId" clId="{F58CB589-EA88-41E9-89B9-70387DC4BAF4}" dt="2021-04-20T08:37:39.193" v="187" actId="338"/>
          <ac:picMkLst>
            <pc:docMk/>
            <pc:sldMk cId="2084196931" sldId="1140"/>
            <ac:picMk id="27673" creationId="{F2604261-F4AA-4CA7-916D-3597C41AE10F}"/>
          </ac:picMkLst>
        </pc:picChg>
        <pc:picChg chg="add del mod">
          <ac:chgData name="欣捷" userId="b965477fa0aef5e6" providerId="LiveId" clId="{F58CB589-EA88-41E9-89B9-70387DC4BAF4}" dt="2021-04-20T08:34:30.782" v="160"/>
          <ac:picMkLst>
            <pc:docMk/>
            <pc:sldMk cId="2084196931" sldId="1140"/>
            <ac:picMk id="796692" creationId="{5135B971-7EDE-4C6F-B6CB-717CB83778E6}"/>
          </ac:picMkLst>
        </pc:picChg>
      </pc:sldChg>
      <pc:sldChg chg="addSp delSp modSp add del mod">
        <pc:chgData name="欣捷" userId="b965477fa0aef5e6" providerId="LiveId" clId="{F58CB589-EA88-41E9-89B9-70387DC4BAF4}" dt="2021-04-20T08:31:51.743" v="129" actId="47"/>
        <pc:sldMkLst>
          <pc:docMk/>
          <pc:sldMk cId="3335640676" sldId="1140"/>
        </pc:sldMkLst>
        <pc:spChg chg="add del mod">
          <ac:chgData name="欣捷" userId="b965477fa0aef5e6" providerId="LiveId" clId="{F58CB589-EA88-41E9-89B9-70387DC4BAF4}" dt="2021-04-20T08:29:16.484" v="107" actId="478"/>
          <ac:spMkLst>
            <pc:docMk/>
            <pc:sldMk cId="3335640676" sldId="1140"/>
            <ac:spMk id="4" creationId="{E199887C-8D04-404A-B212-CB50FD274941}"/>
          </ac:spMkLst>
        </pc:spChg>
        <pc:spChg chg="del mod topLvl">
          <ac:chgData name="欣捷" userId="b965477fa0aef5e6" providerId="LiveId" clId="{F58CB589-EA88-41E9-89B9-70387DC4BAF4}" dt="2021-04-20T08:31:07.915" v="117" actId="478"/>
          <ac:spMkLst>
            <pc:docMk/>
            <pc:sldMk cId="3335640676" sldId="1140"/>
            <ac:spMk id="6" creationId="{F3162E43-8023-4258-B59C-3701EAEE716A}"/>
          </ac:spMkLst>
        </pc:spChg>
        <pc:spChg chg="mod topLvl">
          <ac:chgData name="欣捷" userId="b965477fa0aef5e6" providerId="LiveId" clId="{F58CB589-EA88-41E9-89B9-70387DC4BAF4}" dt="2021-04-20T08:30:13.266" v="112" actId="2792"/>
          <ac:spMkLst>
            <pc:docMk/>
            <pc:sldMk cId="3335640676" sldId="1140"/>
            <ac:spMk id="7" creationId="{47099B26-5DBE-426F-A746-CA3AA12FF86B}"/>
          </ac:spMkLst>
        </pc:spChg>
        <pc:spChg chg="mod topLvl">
          <ac:chgData name="欣捷" userId="b965477fa0aef5e6" providerId="LiveId" clId="{F58CB589-EA88-41E9-89B9-70387DC4BAF4}" dt="2021-04-20T08:30:13.266" v="112" actId="2792"/>
          <ac:spMkLst>
            <pc:docMk/>
            <pc:sldMk cId="3335640676" sldId="1140"/>
            <ac:spMk id="8" creationId="{CE639810-C6DF-495B-AF2C-DB3035CA4E02}"/>
          </ac:spMkLst>
        </pc:spChg>
        <pc:spChg chg="mod topLvl">
          <ac:chgData name="欣捷" userId="b965477fa0aef5e6" providerId="LiveId" clId="{F58CB589-EA88-41E9-89B9-70387DC4BAF4}" dt="2021-04-20T08:30:13.266" v="112" actId="2792"/>
          <ac:spMkLst>
            <pc:docMk/>
            <pc:sldMk cId="3335640676" sldId="1140"/>
            <ac:spMk id="9" creationId="{0331189F-7402-46BC-98BA-079E5C0F5CB3}"/>
          </ac:spMkLst>
        </pc:spChg>
        <pc:spChg chg="mod topLvl">
          <ac:chgData name="欣捷" userId="b965477fa0aef5e6" providerId="LiveId" clId="{F58CB589-EA88-41E9-89B9-70387DC4BAF4}" dt="2021-04-20T08:30:13.266" v="112" actId="2792"/>
          <ac:spMkLst>
            <pc:docMk/>
            <pc:sldMk cId="3335640676" sldId="1140"/>
            <ac:spMk id="10" creationId="{72FE8E68-F687-4B00-9C94-D011D62C36E9}"/>
          </ac:spMkLst>
        </pc:spChg>
        <pc:spChg chg="mod topLvl">
          <ac:chgData name="欣捷" userId="b965477fa0aef5e6" providerId="LiveId" clId="{F58CB589-EA88-41E9-89B9-70387DC4BAF4}" dt="2021-04-20T08:30:13.266" v="112" actId="2792"/>
          <ac:spMkLst>
            <pc:docMk/>
            <pc:sldMk cId="3335640676" sldId="1140"/>
            <ac:spMk id="11" creationId="{F7742764-27F0-4D26-8293-916FA1DB8613}"/>
          </ac:spMkLst>
        </pc:spChg>
        <pc:spChg chg="mod topLvl">
          <ac:chgData name="欣捷" userId="b965477fa0aef5e6" providerId="LiveId" clId="{F58CB589-EA88-41E9-89B9-70387DC4BAF4}" dt="2021-04-20T08:30:13.266" v="112" actId="2792"/>
          <ac:spMkLst>
            <pc:docMk/>
            <pc:sldMk cId="3335640676" sldId="1140"/>
            <ac:spMk id="12" creationId="{A89F6AFC-3249-432D-BE29-EA9A488D425D}"/>
          </ac:spMkLst>
        </pc:spChg>
        <pc:spChg chg="mod topLvl">
          <ac:chgData name="欣捷" userId="b965477fa0aef5e6" providerId="LiveId" clId="{F58CB589-EA88-41E9-89B9-70387DC4BAF4}" dt="2021-04-20T08:30:13.266" v="112" actId="2792"/>
          <ac:spMkLst>
            <pc:docMk/>
            <pc:sldMk cId="3335640676" sldId="1140"/>
            <ac:spMk id="13" creationId="{C4A7F38A-892E-45F7-87C9-A0EEBAF03F6B}"/>
          </ac:spMkLst>
        </pc:spChg>
        <pc:spChg chg="mod topLvl">
          <ac:chgData name="欣捷" userId="b965477fa0aef5e6" providerId="LiveId" clId="{F58CB589-EA88-41E9-89B9-70387DC4BAF4}" dt="2021-04-20T08:30:13.266" v="112" actId="2792"/>
          <ac:spMkLst>
            <pc:docMk/>
            <pc:sldMk cId="3335640676" sldId="1140"/>
            <ac:spMk id="14" creationId="{45B8E040-7396-4DDA-9009-F256F7F2A9D4}"/>
          </ac:spMkLst>
        </pc:spChg>
        <pc:spChg chg="mod topLvl">
          <ac:chgData name="欣捷" userId="b965477fa0aef5e6" providerId="LiveId" clId="{F58CB589-EA88-41E9-89B9-70387DC4BAF4}" dt="2021-04-20T08:30:13.266" v="112" actId="2792"/>
          <ac:spMkLst>
            <pc:docMk/>
            <pc:sldMk cId="3335640676" sldId="1140"/>
            <ac:spMk id="15" creationId="{0E1E4599-DDA4-46BC-89D7-F83412A0E39D}"/>
          </ac:spMkLst>
        </pc:spChg>
        <pc:spChg chg="mod topLvl">
          <ac:chgData name="欣捷" userId="b965477fa0aef5e6" providerId="LiveId" clId="{F58CB589-EA88-41E9-89B9-70387DC4BAF4}" dt="2021-04-20T08:30:13.266" v="112" actId="2792"/>
          <ac:spMkLst>
            <pc:docMk/>
            <pc:sldMk cId="3335640676" sldId="1140"/>
            <ac:spMk id="16" creationId="{2D06B77C-1153-441E-8AC8-1FB0176007F3}"/>
          </ac:spMkLst>
        </pc:spChg>
        <pc:spChg chg="mod topLvl">
          <ac:chgData name="欣捷" userId="b965477fa0aef5e6" providerId="LiveId" clId="{F58CB589-EA88-41E9-89B9-70387DC4BAF4}" dt="2021-04-20T08:30:13.266" v="112" actId="2792"/>
          <ac:spMkLst>
            <pc:docMk/>
            <pc:sldMk cId="3335640676" sldId="1140"/>
            <ac:spMk id="17" creationId="{49B2D0A6-1BFC-40A1-92CE-21071609D6FA}"/>
          </ac:spMkLst>
        </pc:spChg>
        <pc:spChg chg="mod topLvl">
          <ac:chgData name="欣捷" userId="b965477fa0aef5e6" providerId="LiveId" clId="{F58CB589-EA88-41E9-89B9-70387DC4BAF4}" dt="2021-04-20T08:30:13.266" v="112" actId="2792"/>
          <ac:spMkLst>
            <pc:docMk/>
            <pc:sldMk cId="3335640676" sldId="1140"/>
            <ac:spMk id="18" creationId="{EC453792-87D6-4112-93E2-268F57A4DD0F}"/>
          </ac:spMkLst>
        </pc:spChg>
        <pc:spChg chg="mod topLvl">
          <ac:chgData name="欣捷" userId="b965477fa0aef5e6" providerId="LiveId" clId="{F58CB589-EA88-41E9-89B9-70387DC4BAF4}" dt="2021-04-20T08:30:13.266" v="112" actId="2792"/>
          <ac:spMkLst>
            <pc:docMk/>
            <pc:sldMk cId="3335640676" sldId="1140"/>
            <ac:spMk id="19" creationId="{D5AC5D89-3AE5-4401-A4B4-FE1EF5C203FB}"/>
          </ac:spMkLst>
        </pc:spChg>
        <pc:spChg chg="mod topLvl">
          <ac:chgData name="欣捷" userId="b965477fa0aef5e6" providerId="LiveId" clId="{F58CB589-EA88-41E9-89B9-70387DC4BAF4}" dt="2021-04-20T08:30:13.266" v="112" actId="2792"/>
          <ac:spMkLst>
            <pc:docMk/>
            <pc:sldMk cId="3335640676" sldId="1140"/>
            <ac:spMk id="20" creationId="{5D9920AD-B297-42F2-ABE0-F9C248E06A34}"/>
          </ac:spMkLst>
        </pc:spChg>
        <pc:spChg chg="mod topLvl">
          <ac:chgData name="欣捷" userId="b965477fa0aef5e6" providerId="LiveId" clId="{F58CB589-EA88-41E9-89B9-70387DC4BAF4}" dt="2021-04-20T08:30:13.266" v="112" actId="2792"/>
          <ac:spMkLst>
            <pc:docMk/>
            <pc:sldMk cId="3335640676" sldId="1140"/>
            <ac:spMk id="21" creationId="{1BCDF671-9978-4CD6-B7EF-C4CBFCCF3E07}"/>
          </ac:spMkLst>
        </pc:spChg>
        <pc:spChg chg="mod topLvl">
          <ac:chgData name="欣捷" userId="b965477fa0aef5e6" providerId="LiveId" clId="{F58CB589-EA88-41E9-89B9-70387DC4BAF4}" dt="2021-04-20T08:30:13.266" v="112" actId="2792"/>
          <ac:spMkLst>
            <pc:docMk/>
            <pc:sldMk cId="3335640676" sldId="1140"/>
            <ac:spMk id="22" creationId="{6CE98483-AAB2-4265-8684-BAF0571082C8}"/>
          </ac:spMkLst>
        </pc:spChg>
        <pc:spChg chg="mod topLvl">
          <ac:chgData name="欣捷" userId="b965477fa0aef5e6" providerId="LiveId" clId="{F58CB589-EA88-41E9-89B9-70387DC4BAF4}" dt="2021-04-20T08:30:13.266" v="112" actId="2792"/>
          <ac:spMkLst>
            <pc:docMk/>
            <pc:sldMk cId="3335640676" sldId="1140"/>
            <ac:spMk id="23" creationId="{952A6E4E-2028-41CA-A19C-B019D5C97651}"/>
          </ac:spMkLst>
        </pc:spChg>
        <pc:spChg chg="mod topLvl">
          <ac:chgData name="欣捷" userId="b965477fa0aef5e6" providerId="LiveId" clId="{F58CB589-EA88-41E9-89B9-70387DC4BAF4}" dt="2021-04-20T08:30:13.266" v="112" actId="2792"/>
          <ac:spMkLst>
            <pc:docMk/>
            <pc:sldMk cId="3335640676" sldId="1140"/>
            <ac:spMk id="24" creationId="{215803A1-AE95-4DCC-8E04-56C719B574D0}"/>
          </ac:spMkLst>
        </pc:spChg>
        <pc:spChg chg="mod topLvl">
          <ac:chgData name="欣捷" userId="b965477fa0aef5e6" providerId="LiveId" clId="{F58CB589-EA88-41E9-89B9-70387DC4BAF4}" dt="2021-04-20T08:30:13.266" v="112" actId="2792"/>
          <ac:spMkLst>
            <pc:docMk/>
            <pc:sldMk cId="3335640676" sldId="1140"/>
            <ac:spMk id="25" creationId="{EA36C7AA-B7DA-408D-A9A3-A1D7346BDDD8}"/>
          </ac:spMkLst>
        </pc:spChg>
        <pc:spChg chg="mod topLvl">
          <ac:chgData name="欣捷" userId="b965477fa0aef5e6" providerId="LiveId" clId="{F58CB589-EA88-41E9-89B9-70387DC4BAF4}" dt="2021-04-20T08:30:13.266" v="112" actId="2792"/>
          <ac:spMkLst>
            <pc:docMk/>
            <pc:sldMk cId="3335640676" sldId="1140"/>
            <ac:spMk id="26" creationId="{93679D01-25B7-49FA-B4C0-6B4C8AC5F5D5}"/>
          </ac:spMkLst>
        </pc:spChg>
        <pc:spChg chg="mod topLvl">
          <ac:chgData name="欣捷" userId="b965477fa0aef5e6" providerId="LiveId" clId="{F58CB589-EA88-41E9-89B9-70387DC4BAF4}" dt="2021-04-20T08:31:47.996" v="126" actId="20577"/>
          <ac:spMkLst>
            <pc:docMk/>
            <pc:sldMk cId="3335640676" sldId="1140"/>
            <ac:spMk id="27" creationId="{40BBC041-F638-44E7-8661-3975F5B2B758}"/>
          </ac:spMkLst>
        </pc:spChg>
        <pc:spChg chg="del mod topLvl">
          <ac:chgData name="欣捷" userId="b965477fa0aef5e6" providerId="LiveId" clId="{F58CB589-EA88-41E9-89B9-70387DC4BAF4}" dt="2021-04-20T08:31:48.988" v="128"/>
          <ac:spMkLst>
            <pc:docMk/>
            <pc:sldMk cId="3335640676" sldId="1140"/>
            <ac:spMk id="28" creationId="{3DCB356E-C4FB-4FDD-B7B6-C09490AB1184}"/>
          </ac:spMkLst>
        </pc:spChg>
        <pc:spChg chg="mod topLvl">
          <ac:chgData name="欣捷" userId="b965477fa0aef5e6" providerId="LiveId" clId="{F58CB589-EA88-41E9-89B9-70387DC4BAF4}" dt="2021-04-20T08:30:13.266" v="112" actId="2792"/>
          <ac:spMkLst>
            <pc:docMk/>
            <pc:sldMk cId="3335640676" sldId="1140"/>
            <ac:spMk id="29" creationId="{5FC9DE7B-1D64-4D2F-80CD-31537F8473BE}"/>
          </ac:spMkLst>
        </pc:spChg>
        <pc:spChg chg="mod topLvl">
          <ac:chgData name="欣捷" userId="b965477fa0aef5e6" providerId="LiveId" clId="{F58CB589-EA88-41E9-89B9-70387DC4BAF4}" dt="2021-04-20T08:30:13.266" v="112" actId="2792"/>
          <ac:spMkLst>
            <pc:docMk/>
            <pc:sldMk cId="3335640676" sldId="1140"/>
            <ac:spMk id="30" creationId="{A6620DE4-8426-4063-A1C4-C57723FFE082}"/>
          </ac:spMkLst>
        </pc:spChg>
        <pc:spChg chg="mod topLvl">
          <ac:chgData name="欣捷" userId="b965477fa0aef5e6" providerId="LiveId" clId="{F58CB589-EA88-41E9-89B9-70387DC4BAF4}" dt="2021-04-20T08:30:13.266" v="112" actId="2792"/>
          <ac:spMkLst>
            <pc:docMk/>
            <pc:sldMk cId="3335640676" sldId="1140"/>
            <ac:spMk id="31" creationId="{83CEA704-C51B-4D25-9739-12E8E713BACE}"/>
          </ac:spMkLst>
        </pc:spChg>
        <pc:spChg chg="mod topLvl">
          <ac:chgData name="欣捷" userId="b965477fa0aef5e6" providerId="LiveId" clId="{F58CB589-EA88-41E9-89B9-70387DC4BAF4}" dt="2021-04-20T08:30:13.266" v="112" actId="2792"/>
          <ac:spMkLst>
            <pc:docMk/>
            <pc:sldMk cId="3335640676" sldId="1140"/>
            <ac:spMk id="32" creationId="{C37A03C9-832D-4A3A-9B31-7FB8FAFDF259}"/>
          </ac:spMkLst>
        </pc:spChg>
        <pc:spChg chg="mod topLvl">
          <ac:chgData name="欣捷" userId="b965477fa0aef5e6" providerId="LiveId" clId="{F58CB589-EA88-41E9-89B9-70387DC4BAF4}" dt="2021-04-20T08:30:13.266" v="112" actId="2792"/>
          <ac:spMkLst>
            <pc:docMk/>
            <pc:sldMk cId="3335640676" sldId="1140"/>
            <ac:spMk id="33" creationId="{E917F4FA-94E7-410E-A805-6419ECE892A4}"/>
          </ac:spMkLst>
        </pc:spChg>
        <pc:spChg chg="mod topLvl">
          <ac:chgData name="欣捷" userId="b965477fa0aef5e6" providerId="LiveId" clId="{F58CB589-EA88-41E9-89B9-70387DC4BAF4}" dt="2021-04-20T08:30:13.266" v="112" actId="2792"/>
          <ac:spMkLst>
            <pc:docMk/>
            <pc:sldMk cId="3335640676" sldId="1140"/>
            <ac:spMk id="34" creationId="{956F54D9-8F21-403D-A418-2E70B1B0C9BE}"/>
          </ac:spMkLst>
        </pc:spChg>
        <pc:spChg chg="mod topLvl">
          <ac:chgData name="欣捷" userId="b965477fa0aef5e6" providerId="LiveId" clId="{F58CB589-EA88-41E9-89B9-70387DC4BAF4}" dt="2021-04-20T08:30:13.266" v="112" actId="2792"/>
          <ac:spMkLst>
            <pc:docMk/>
            <pc:sldMk cId="3335640676" sldId="1140"/>
            <ac:spMk id="35" creationId="{D81F22FE-9531-45DB-A343-6694979F29E1}"/>
          </ac:spMkLst>
        </pc:spChg>
        <pc:spChg chg="mod topLvl">
          <ac:chgData name="欣捷" userId="b965477fa0aef5e6" providerId="LiveId" clId="{F58CB589-EA88-41E9-89B9-70387DC4BAF4}" dt="2021-04-20T08:30:13.266" v="112" actId="2792"/>
          <ac:spMkLst>
            <pc:docMk/>
            <pc:sldMk cId="3335640676" sldId="1140"/>
            <ac:spMk id="36" creationId="{0535EBAA-245C-46A6-876B-F2BE4F016873}"/>
          </ac:spMkLst>
        </pc:spChg>
        <pc:spChg chg="mod topLvl">
          <ac:chgData name="欣捷" userId="b965477fa0aef5e6" providerId="LiveId" clId="{F58CB589-EA88-41E9-89B9-70387DC4BAF4}" dt="2021-04-20T08:30:13.266" v="112" actId="2792"/>
          <ac:spMkLst>
            <pc:docMk/>
            <pc:sldMk cId="3335640676" sldId="1140"/>
            <ac:spMk id="37" creationId="{98A472CA-F427-4700-9127-796B5330180A}"/>
          </ac:spMkLst>
        </pc:spChg>
        <pc:spChg chg="mod topLvl">
          <ac:chgData name="欣捷" userId="b965477fa0aef5e6" providerId="LiveId" clId="{F58CB589-EA88-41E9-89B9-70387DC4BAF4}" dt="2021-04-20T08:30:13.266" v="112" actId="2792"/>
          <ac:spMkLst>
            <pc:docMk/>
            <pc:sldMk cId="3335640676" sldId="1140"/>
            <ac:spMk id="38" creationId="{7CC80323-7BAF-487E-855D-1FA8BB7D5FCC}"/>
          </ac:spMkLst>
        </pc:spChg>
        <pc:spChg chg="mod topLvl">
          <ac:chgData name="欣捷" userId="b965477fa0aef5e6" providerId="LiveId" clId="{F58CB589-EA88-41E9-89B9-70387DC4BAF4}" dt="2021-04-20T08:30:13.266" v="112" actId="2792"/>
          <ac:spMkLst>
            <pc:docMk/>
            <pc:sldMk cId="3335640676" sldId="1140"/>
            <ac:spMk id="39" creationId="{CA03A9D9-4E17-481D-9B68-53E98CC2DED2}"/>
          </ac:spMkLst>
        </pc:spChg>
        <pc:spChg chg="mod topLvl">
          <ac:chgData name="欣捷" userId="b965477fa0aef5e6" providerId="LiveId" clId="{F58CB589-EA88-41E9-89B9-70387DC4BAF4}" dt="2021-04-20T08:30:13.266" v="112" actId="2792"/>
          <ac:spMkLst>
            <pc:docMk/>
            <pc:sldMk cId="3335640676" sldId="1140"/>
            <ac:spMk id="40" creationId="{D5AB4475-0FA1-43B0-A51F-B8EBFDD662A3}"/>
          </ac:spMkLst>
        </pc:spChg>
        <pc:spChg chg="mod topLvl">
          <ac:chgData name="欣捷" userId="b965477fa0aef5e6" providerId="LiveId" clId="{F58CB589-EA88-41E9-89B9-70387DC4BAF4}" dt="2021-04-20T08:30:13.266" v="112" actId="2792"/>
          <ac:spMkLst>
            <pc:docMk/>
            <pc:sldMk cId="3335640676" sldId="1140"/>
            <ac:spMk id="41" creationId="{542CE809-2C12-4ABE-A307-E5FD58160E92}"/>
          </ac:spMkLst>
        </pc:spChg>
        <pc:spChg chg="mod topLvl">
          <ac:chgData name="欣捷" userId="b965477fa0aef5e6" providerId="LiveId" clId="{F58CB589-EA88-41E9-89B9-70387DC4BAF4}" dt="2021-04-20T08:30:13.266" v="112" actId="2792"/>
          <ac:spMkLst>
            <pc:docMk/>
            <pc:sldMk cId="3335640676" sldId="1140"/>
            <ac:spMk id="42" creationId="{C74B0B13-D32D-485E-8381-7FF27D0376F5}"/>
          </ac:spMkLst>
        </pc:spChg>
        <pc:spChg chg="mod topLvl">
          <ac:chgData name="欣捷" userId="b965477fa0aef5e6" providerId="LiveId" clId="{F58CB589-EA88-41E9-89B9-70387DC4BAF4}" dt="2021-04-20T08:30:13.266" v="112" actId="2792"/>
          <ac:spMkLst>
            <pc:docMk/>
            <pc:sldMk cId="3335640676" sldId="1140"/>
            <ac:spMk id="43" creationId="{C05E46DA-C1D1-4B0D-8B73-BACA2B6DECE3}"/>
          </ac:spMkLst>
        </pc:spChg>
        <pc:spChg chg="mod topLvl">
          <ac:chgData name="欣捷" userId="b965477fa0aef5e6" providerId="LiveId" clId="{F58CB589-EA88-41E9-89B9-70387DC4BAF4}" dt="2021-04-20T08:30:13.266" v="112" actId="2792"/>
          <ac:spMkLst>
            <pc:docMk/>
            <pc:sldMk cId="3335640676" sldId="1140"/>
            <ac:spMk id="44" creationId="{784ACCF4-C0BC-473D-96CD-91C22539FAD4}"/>
          </ac:spMkLst>
        </pc:spChg>
        <pc:spChg chg="mod topLvl">
          <ac:chgData name="欣捷" userId="b965477fa0aef5e6" providerId="LiveId" clId="{F58CB589-EA88-41E9-89B9-70387DC4BAF4}" dt="2021-04-20T08:30:13.266" v="112" actId="2792"/>
          <ac:spMkLst>
            <pc:docMk/>
            <pc:sldMk cId="3335640676" sldId="1140"/>
            <ac:spMk id="45" creationId="{E08A642F-397E-4B16-8E4A-E46AFC4A0E99}"/>
          </ac:spMkLst>
        </pc:spChg>
        <pc:spChg chg="mod topLvl">
          <ac:chgData name="欣捷" userId="b965477fa0aef5e6" providerId="LiveId" clId="{F58CB589-EA88-41E9-89B9-70387DC4BAF4}" dt="2021-04-20T08:30:13.266" v="112" actId="2792"/>
          <ac:spMkLst>
            <pc:docMk/>
            <pc:sldMk cId="3335640676" sldId="1140"/>
            <ac:spMk id="46" creationId="{92BDADBD-870B-411C-A06B-E3FC2FDE1694}"/>
          </ac:spMkLst>
        </pc:spChg>
        <pc:spChg chg="mod topLvl">
          <ac:chgData name="欣捷" userId="b965477fa0aef5e6" providerId="LiveId" clId="{F58CB589-EA88-41E9-89B9-70387DC4BAF4}" dt="2021-04-20T08:30:13.266" v="112" actId="2792"/>
          <ac:spMkLst>
            <pc:docMk/>
            <pc:sldMk cId="3335640676" sldId="1140"/>
            <ac:spMk id="47" creationId="{5892DC19-A53F-488E-8E70-1499E0067D1D}"/>
          </ac:spMkLst>
        </pc:spChg>
        <pc:spChg chg="mod topLvl">
          <ac:chgData name="欣捷" userId="b965477fa0aef5e6" providerId="LiveId" clId="{F58CB589-EA88-41E9-89B9-70387DC4BAF4}" dt="2021-04-20T08:30:13.266" v="112" actId="2792"/>
          <ac:spMkLst>
            <pc:docMk/>
            <pc:sldMk cId="3335640676" sldId="1140"/>
            <ac:spMk id="48" creationId="{5AD264BE-82A1-4D87-A884-52807EFA5A58}"/>
          </ac:spMkLst>
        </pc:spChg>
        <pc:spChg chg="mod topLvl">
          <ac:chgData name="欣捷" userId="b965477fa0aef5e6" providerId="LiveId" clId="{F58CB589-EA88-41E9-89B9-70387DC4BAF4}" dt="2021-04-20T08:30:13.266" v="112" actId="2792"/>
          <ac:spMkLst>
            <pc:docMk/>
            <pc:sldMk cId="3335640676" sldId="1140"/>
            <ac:spMk id="49" creationId="{09F6E2B2-DD7A-4833-9E12-873775F81B68}"/>
          </ac:spMkLst>
        </pc:spChg>
        <pc:spChg chg="mod topLvl">
          <ac:chgData name="欣捷" userId="b965477fa0aef5e6" providerId="LiveId" clId="{F58CB589-EA88-41E9-89B9-70387DC4BAF4}" dt="2021-04-20T08:30:13.266" v="112" actId="2792"/>
          <ac:spMkLst>
            <pc:docMk/>
            <pc:sldMk cId="3335640676" sldId="1140"/>
            <ac:spMk id="50" creationId="{622CE4B1-73FC-4173-8E73-EB5D7418728A}"/>
          </ac:spMkLst>
        </pc:spChg>
        <pc:spChg chg="mod topLvl">
          <ac:chgData name="欣捷" userId="b965477fa0aef5e6" providerId="LiveId" clId="{F58CB589-EA88-41E9-89B9-70387DC4BAF4}" dt="2021-04-20T08:30:13.266" v="112" actId="2792"/>
          <ac:spMkLst>
            <pc:docMk/>
            <pc:sldMk cId="3335640676" sldId="1140"/>
            <ac:spMk id="51" creationId="{E99DA34D-EC2D-4CD0-9BB6-2BF3A3C5FDF2}"/>
          </ac:spMkLst>
        </pc:spChg>
        <pc:spChg chg="mod topLvl">
          <ac:chgData name="欣捷" userId="b965477fa0aef5e6" providerId="LiveId" clId="{F58CB589-EA88-41E9-89B9-70387DC4BAF4}" dt="2021-04-20T08:30:13.266" v="112" actId="2792"/>
          <ac:spMkLst>
            <pc:docMk/>
            <pc:sldMk cId="3335640676" sldId="1140"/>
            <ac:spMk id="52" creationId="{4D1FC76C-6A04-4232-A5E6-6C705ADF9A0B}"/>
          </ac:spMkLst>
        </pc:spChg>
        <pc:spChg chg="mod topLvl">
          <ac:chgData name="欣捷" userId="b965477fa0aef5e6" providerId="LiveId" clId="{F58CB589-EA88-41E9-89B9-70387DC4BAF4}" dt="2021-04-20T08:30:13.266" v="112" actId="2792"/>
          <ac:spMkLst>
            <pc:docMk/>
            <pc:sldMk cId="3335640676" sldId="1140"/>
            <ac:spMk id="53" creationId="{9B14EB21-B6DA-476F-8B67-BED757D09CF8}"/>
          </ac:spMkLst>
        </pc:spChg>
        <pc:spChg chg="mod topLvl">
          <ac:chgData name="欣捷" userId="b965477fa0aef5e6" providerId="LiveId" clId="{F58CB589-EA88-41E9-89B9-70387DC4BAF4}" dt="2021-04-20T08:30:13.266" v="112" actId="2792"/>
          <ac:spMkLst>
            <pc:docMk/>
            <pc:sldMk cId="3335640676" sldId="1140"/>
            <ac:spMk id="54" creationId="{98A44339-5431-4467-84A5-AA3F4E01273D}"/>
          </ac:spMkLst>
        </pc:spChg>
        <pc:spChg chg="mod topLvl">
          <ac:chgData name="欣捷" userId="b965477fa0aef5e6" providerId="LiveId" clId="{F58CB589-EA88-41E9-89B9-70387DC4BAF4}" dt="2021-04-20T08:30:13.266" v="112" actId="2792"/>
          <ac:spMkLst>
            <pc:docMk/>
            <pc:sldMk cId="3335640676" sldId="1140"/>
            <ac:spMk id="55" creationId="{31795774-06CC-4BDA-BB0A-25130FB34C9C}"/>
          </ac:spMkLst>
        </pc:spChg>
        <pc:spChg chg="mod topLvl">
          <ac:chgData name="欣捷" userId="b965477fa0aef5e6" providerId="LiveId" clId="{F58CB589-EA88-41E9-89B9-70387DC4BAF4}" dt="2021-04-20T08:30:13.266" v="112" actId="2792"/>
          <ac:spMkLst>
            <pc:docMk/>
            <pc:sldMk cId="3335640676" sldId="1140"/>
            <ac:spMk id="56" creationId="{924CF561-E300-49A5-9509-9DC02D76921B}"/>
          </ac:spMkLst>
        </pc:spChg>
        <pc:spChg chg="mod topLvl">
          <ac:chgData name="欣捷" userId="b965477fa0aef5e6" providerId="LiveId" clId="{F58CB589-EA88-41E9-89B9-70387DC4BAF4}" dt="2021-04-20T08:30:13.266" v="112" actId="2792"/>
          <ac:spMkLst>
            <pc:docMk/>
            <pc:sldMk cId="3335640676" sldId="1140"/>
            <ac:spMk id="57" creationId="{371F4C99-A360-472F-9A0E-72E2317C7916}"/>
          </ac:spMkLst>
        </pc:spChg>
        <pc:spChg chg="mod topLvl">
          <ac:chgData name="欣捷" userId="b965477fa0aef5e6" providerId="LiveId" clId="{F58CB589-EA88-41E9-89B9-70387DC4BAF4}" dt="2021-04-20T08:30:13.266" v="112" actId="2792"/>
          <ac:spMkLst>
            <pc:docMk/>
            <pc:sldMk cId="3335640676" sldId="1140"/>
            <ac:spMk id="58" creationId="{E1831656-12BA-4B2F-A23E-9E854A2F93C8}"/>
          </ac:spMkLst>
        </pc:spChg>
        <pc:spChg chg="mod topLvl">
          <ac:chgData name="欣捷" userId="b965477fa0aef5e6" providerId="LiveId" clId="{F58CB589-EA88-41E9-89B9-70387DC4BAF4}" dt="2021-04-20T08:30:13.266" v="112" actId="2792"/>
          <ac:spMkLst>
            <pc:docMk/>
            <pc:sldMk cId="3335640676" sldId="1140"/>
            <ac:spMk id="59" creationId="{A77E68B7-62BD-4E88-A344-4CDD0E9E455C}"/>
          </ac:spMkLst>
        </pc:spChg>
        <pc:spChg chg="mod topLvl">
          <ac:chgData name="欣捷" userId="b965477fa0aef5e6" providerId="LiveId" clId="{F58CB589-EA88-41E9-89B9-70387DC4BAF4}" dt="2021-04-20T08:30:13.266" v="112" actId="2792"/>
          <ac:spMkLst>
            <pc:docMk/>
            <pc:sldMk cId="3335640676" sldId="1140"/>
            <ac:spMk id="60" creationId="{C6B23C15-1163-4026-9930-9CAC9182BC9B}"/>
          </ac:spMkLst>
        </pc:spChg>
        <pc:spChg chg="mod topLvl">
          <ac:chgData name="欣捷" userId="b965477fa0aef5e6" providerId="LiveId" clId="{F58CB589-EA88-41E9-89B9-70387DC4BAF4}" dt="2021-04-20T08:30:13.266" v="112" actId="2792"/>
          <ac:spMkLst>
            <pc:docMk/>
            <pc:sldMk cId="3335640676" sldId="1140"/>
            <ac:spMk id="61" creationId="{279AAC55-B69E-49C0-9CA8-26FE0A2A06B8}"/>
          </ac:spMkLst>
        </pc:spChg>
        <pc:spChg chg="mod topLvl">
          <ac:chgData name="欣捷" userId="b965477fa0aef5e6" providerId="LiveId" clId="{F58CB589-EA88-41E9-89B9-70387DC4BAF4}" dt="2021-04-20T08:30:13.266" v="112" actId="2792"/>
          <ac:spMkLst>
            <pc:docMk/>
            <pc:sldMk cId="3335640676" sldId="1140"/>
            <ac:spMk id="62" creationId="{E6DDF4F9-CB76-4C12-871E-9B39E4F3A279}"/>
          </ac:spMkLst>
        </pc:spChg>
        <pc:spChg chg="mod topLvl">
          <ac:chgData name="欣捷" userId="b965477fa0aef5e6" providerId="LiveId" clId="{F58CB589-EA88-41E9-89B9-70387DC4BAF4}" dt="2021-04-20T08:30:13.266" v="112" actId="2792"/>
          <ac:spMkLst>
            <pc:docMk/>
            <pc:sldMk cId="3335640676" sldId="1140"/>
            <ac:spMk id="63" creationId="{3DBA2254-23AE-49E3-B3CB-E19D873B2955}"/>
          </ac:spMkLst>
        </pc:spChg>
        <pc:spChg chg="mod">
          <ac:chgData name="欣捷" userId="b965477fa0aef5e6" providerId="LiveId" clId="{F58CB589-EA88-41E9-89B9-70387DC4BAF4}" dt="2021-04-20T08:29:32.442" v="109" actId="338"/>
          <ac:spMkLst>
            <pc:docMk/>
            <pc:sldMk cId="3335640676" sldId="1140"/>
            <ac:spMk id="27650" creationId="{22D8A731-AE74-4746-A3B8-8256FFF194A2}"/>
          </ac:spMkLst>
        </pc:spChg>
        <pc:spChg chg="mod">
          <ac:chgData name="欣捷" userId="b965477fa0aef5e6" providerId="LiveId" clId="{F58CB589-EA88-41E9-89B9-70387DC4BAF4}" dt="2021-04-20T08:29:32.442" v="109" actId="338"/>
          <ac:spMkLst>
            <pc:docMk/>
            <pc:sldMk cId="3335640676" sldId="1140"/>
            <ac:spMk id="27651" creationId="{A1741382-F451-48A5-8D5C-85D947507B87}"/>
          </ac:spMkLst>
        </pc:spChg>
        <pc:spChg chg="mod topLvl">
          <ac:chgData name="欣捷" userId="b965477fa0aef5e6" providerId="LiveId" clId="{F58CB589-EA88-41E9-89B9-70387DC4BAF4}" dt="2021-04-20T08:30:13.266" v="112" actId="2792"/>
          <ac:spMkLst>
            <pc:docMk/>
            <pc:sldMk cId="3335640676" sldId="1140"/>
            <ac:spMk id="796672" creationId="{45CCF506-4242-4750-BB00-47CEBABA8EB0}"/>
          </ac:spMkLst>
        </pc:spChg>
        <pc:spChg chg="mod topLvl">
          <ac:chgData name="欣捷" userId="b965477fa0aef5e6" providerId="LiveId" clId="{F58CB589-EA88-41E9-89B9-70387DC4BAF4}" dt="2021-04-20T08:30:13.266" v="112" actId="2792"/>
          <ac:spMkLst>
            <pc:docMk/>
            <pc:sldMk cId="3335640676" sldId="1140"/>
            <ac:spMk id="796673" creationId="{934375D6-09C2-4330-A4FC-7B0675F077A7}"/>
          </ac:spMkLst>
        </pc:spChg>
        <pc:spChg chg="mod topLvl">
          <ac:chgData name="欣捷" userId="b965477fa0aef5e6" providerId="LiveId" clId="{F58CB589-EA88-41E9-89B9-70387DC4BAF4}" dt="2021-04-20T08:30:13.266" v="112" actId="2792"/>
          <ac:spMkLst>
            <pc:docMk/>
            <pc:sldMk cId="3335640676" sldId="1140"/>
            <ac:spMk id="796674" creationId="{5EF06DB7-396D-418E-85E6-9A8BD200F5BB}"/>
          </ac:spMkLst>
        </pc:spChg>
        <pc:spChg chg="mod topLvl">
          <ac:chgData name="欣捷" userId="b965477fa0aef5e6" providerId="LiveId" clId="{F58CB589-EA88-41E9-89B9-70387DC4BAF4}" dt="2021-04-20T08:30:13.266" v="112" actId="2792"/>
          <ac:spMkLst>
            <pc:docMk/>
            <pc:sldMk cId="3335640676" sldId="1140"/>
            <ac:spMk id="796675" creationId="{E9D97DFC-580E-477E-87CA-753B9FAFBF37}"/>
          </ac:spMkLst>
        </pc:spChg>
        <pc:spChg chg="mod topLvl">
          <ac:chgData name="欣捷" userId="b965477fa0aef5e6" providerId="LiveId" clId="{F58CB589-EA88-41E9-89B9-70387DC4BAF4}" dt="2021-04-20T08:30:13.266" v="112" actId="2792"/>
          <ac:spMkLst>
            <pc:docMk/>
            <pc:sldMk cId="3335640676" sldId="1140"/>
            <ac:spMk id="796677" creationId="{8BC9FD79-3F2D-4D21-AD53-70A0BBA70796}"/>
          </ac:spMkLst>
        </pc:spChg>
        <pc:spChg chg="mod topLvl">
          <ac:chgData name="欣捷" userId="b965477fa0aef5e6" providerId="LiveId" clId="{F58CB589-EA88-41E9-89B9-70387DC4BAF4}" dt="2021-04-20T08:30:13.266" v="112" actId="2792"/>
          <ac:spMkLst>
            <pc:docMk/>
            <pc:sldMk cId="3335640676" sldId="1140"/>
            <ac:spMk id="796678" creationId="{378BC636-B755-4CCC-B0B4-CC4FEC8AF426}"/>
          </ac:spMkLst>
        </pc:spChg>
        <pc:spChg chg="mod topLvl">
          <ac:chgData name="欣捷" userId="b965477fa0aef5e6" providerId="LiveId" clId="{F58CB589-EA88-41E9-89B9-70387DC4BAF4}" dt="2021-04-20T08:30:13.266" v="112" actId="2792"/>
          <ac:spMkLst>
            <pc:docMk/>
            <pc:sldMk cId="3335640676" sldId="1140"/>
            <ac:spMk id="796679" creationId="{CDFE7ED5-1713-438E-9F1F-1E1CBB5A0FC4}"/>
          </ac:spMkLst>
        </pc:spChg>
        <pc:spChg chg="mod topLvl">
          <ac:chgData name="欣捷" userId="b965477fa0aef5e6" providerId="LiveId" clId="{F58CB589-EA88-41E9-89B9-70387DC4BAF4}" dt="2021-04-20T08:30:13.266" v="112" actId="2792"/>
          <ac:spMkLst>
            <pc:docMk/>
            <pc:sldMk cId="3335640676" sldId="1140"/>
            <ac:spMk id="796680" creationId="{A5FAF263-9B61-4237-8B55-8F218C822368}"/>
          </ac:spMkLst>
        </pc:spChg>
        <pc:grpChg chg="mod">
          <ac:chgData name="欣捷" userId="b965477fa0aef5e6" providerId="LiveId" clId="{F58CB589-EA88-41E9-89B9-70387DC4BAF4}" dt="2021-04-20T08:29:32.442" v="109" actId="338"/>
          <ac:grpSpMkLst>
            <pc:docMk/>
            <pc:sldMk cId="3335640676" sldId="1140"/>
            <ac:grpSpMk id="1" creationId="{00000000-0000-0000-0000-000000000000}"/>
          </ac:grpSpMkLst>
        </pc:grpChg>
        <pc:grpChg chg="del mod">
          <ac:chgData name="欣捷" userId="b965477fa0aef5e6" providerId="LiveId" clId="{F58CB589-EA88-41E9-89B9-70387DC4BAF4}" dt="2021-04-20T08:29:40.732" v="110" actId="165"/>
          <ac:grpSpMkLst>
            <pc:docMk/>
            <pc:sldMk cId="3335640676" sldId="1140"/>
            <ac:grpSpMk id="5" creationId="{33F4AC69-DA0C-44C9-B730-9F07169AB268}"/>
          </ac:grpSpMkLst>
        </pc:grpChg>
        <pc:graphicFrameChg chg="del">
          <ac:chgData name="欣捷" userId="b965477fa0aef5e6" providerId="LiveId" clId="{F58CB589-EA88-41E9-89B9-70387DC4BAF4}" dt="2021-04-20T08:29:13.270" v="106" actId="478"/>
          <ac:graphicFrameMkLst>
            <pc:docMk/>
            <pc:sldMk cId="3335640676" sldId="1140"/>
            <ac:graphicFrameMk id="796676" creationId="{2CE792A0-7F05-43E0-8EB3-154CFC449AD0}"/>
          </ac:graphicFrameMkLst>
        </pc:graphicFrameChg>
        <pc:picChg chg="del mod">
          <ac:chgData name="欣捷" userId="b965477fa0aef5e6" providerId="LiveId" clId="{F58CB589-EA88-41E9-89B9-70387DC4BAF4}" dt="2021-04-20T08:29:32.442" v="109" actId="338"/>
          <ac:picMkLst>
            <pc:docMk/>
            <pc:sldMk cId="3335640676" sldId="1140"/>
            <ac:picMk id="2" creationId="{B26A3A9E-B520-4094-984F-8690F35DA745}"/>
          </ac:picMkLst>
        </pc:picChg>
      </pc:sldChg>
      <pc:sldChg chg="modSp add mod">
        <pc:chgData name="欣捷" userId="b965477fa0aef5e6" providerId="LiveId" clId="{F58CB589-EA88-41E9-89B9-70387DC4BAF4}" dt="2021-04-20T09:06:39.328" v="324" actId="113"/>
        <pc:sldMkLst>
          <pc:docMk/>
          <pc:sldMk cId="406512071" sldId="1141"/>
        </pc:sldMkLst>
        <pc:spChg chg="mod">
          <ac:chgData name="欣捷" userId="b965477fa0aef5e6" providerId="LiveId" clId="{F58CB589-EA88-41E9-89B9-70387DC4BAF4}" dt="2021-04-20T09:06:28.271" v="318"/>
          <ac:spMkLst>
            <pc:docMk/>
            <pc:sldMk cId="406512071" sldId="1141"/>
            <ac:spMk id="7170" creationId="{9A9ACD68-0B23-45C4-B0C9-40FDBDF97E94}"/>
          </ac:spMkLst>
        </pc:spChg>
        <pc:spChg chg="mod">
          <ac:chgData name="欣捷" userId="b965477fa0aef5e6" providerId="LiveId" clId="{F58CB589-EA88-41E9-89B9-70387DC4BAF4}" dt="2021-04-20T09:06:39.328" v="324" actId="113"/>
          <ac:spMkLst>
            <pc:docMk/>
            <pc:sldMk cId="406512071" sldId="1141"/>
            <ac:spMk id="7171" creationId="{7B9851B1-3ED8-4584-9FD6-F58A8B0C36C4}"/>
          </ac:spMkLst>
        </pc:spChg>
      </pc:sldChg>
      <pc:sldChg chg="modSp new mod modAnim">
        <pc:chgData name="欣捷" userId="b965477fa0aef5e6" providerId="LiveId" clId="{F58CB589-EA88-41E9-89B9-70387DC4BAF4}" dt="2021-04-20T09:12:09.602" v="473"/>
        <pc:sldMkLst>
          <pc:docMk/>
          <pc:sldMk cId="1844201406" sldId="1142"/>
        </pc:sldMkLst>
        <pc:spChg chg="mod">
          <ac:chgData name="欣捷" userId="b965477fa0aef5e6" providerId="LiveId" clId="{F58CB589-EA88-41E9-89B9-70387DC4BAF4}" dt="2021-04-20T09:09:20.224" v="329"/>
          <ac:spMkLst>
            <pc:docMk/>
            <pc:sldMk cId="1844201406" sldId="1142"/>
            <ac:spMk id="2" creationId="{126B5D20-E9F6-44DA-AB18-82250B28E792}"/>
          </ac:spMkLst>
        </pc:spChg>
        <pc:spChg chg="mod">
          <ac:chgData name="欣捷" userId="b965477fa0aef5e6" providerId="LiveId" clId="{F58CB589-EA88-41E9-89B9-70387DC4BAF4}" dt="2021-04-20T09:11:58.891" v="471"/>
          <ac:spMkLst>
            <pc:docMk/>
            <pc:sldMk cId="1844201406" sldId="1142"/>
            <ac:spMk id="3" creationId="{7F185FF3-18D6-4AAC-B1C5-F75BCA35F67C}"/>
          </ac:spMkLst>
        </pc:spChg>
      </pc:sldChg>
      <pc:sldChg chg="modSp add mod">
        <pc:chgData name="欣捷" userId="b965477fa0aef5e6" providerId="LiveId" clId="{F58CB589-EA88-41E9-89B9-70387DC4BAF4}" dt="2021-04-20T09:22:54.495" v="619" actId="6549"/>
        <pc:sldMkLst>
          <pc:docMk/>
          <pc:sldMk cId="3037729556" sldId="1143"/>
        </pc:sldMkLst>
        <pc:graphicFrameChg chg="modGraphic">
          <ac:chgData name="欣捷" userId="b965477fa0aef5e6" providerId="LiveId" clId="{F58CB589-EA88-41E9-89B9-70387DC4BAF4}" dt="2021-04-20T09:22:54.495" v="619" actId="6549"/>
          <ac:graphicFrameMkLst>
            <pc:docMk/>
            <pc:sldMk cId="3037729556" sldId="1143"/>
            <ac:graphicFrameMk id="12" creationId="{392FF57F-B253-4DAC-BFB1-4445AAB528F9}"/>
          </ac:graphicFrameMkLst>
        </pc:graphicFrameChg>
      </pc:sldChg>
      <pc:sldChg chg="add">
        <pc:chgData name="欣捷" userId="b965477fa0aef5e6" providerId="LiveId" clId="{F58CB589-EA88-41E9-89B9-70387DC4BAF4}" dt="2021-04-20T09:22:19.763" v="609"/>
        <pc:sldMkLst>
          <pc:docMk/>
          <pc:sldMk cId="546972322" sldId="1144"/>
        </pc:sldMkLst>
      </pc:sldChg>
      <pc:sldChg chg="modSp add">
        <pc:chgData name="欣捷" userId="b965477fa0aef5e6" providerId="LiveId" clId="{F58CB589-EA88-41E9-89B9-70387DC4BAF4}" dt="2021-04-20T09:23:11.343" v="621"/>
        <pc:sldMkLst>
          <pc:docMk/>
          <pc:sldMk cId="4223351651" sldId="1145"/>
        </pc:sldMkLst>
        <pc:graphicFrameChg chg="mod">
          <ac:chgData name="欣捷" userId="b965477fa0aef5e6" providerId="LiveId" clId="{F58CB589-EA88-41E9-89B9-70387DC4BAF4}" dt="2021-04-20T09:23:11.343" v="621"/>
          <ac:graphicFrameMkLst>
            <pc:docMk/>
            <pc:sldMk cId="4223351651" sldId="1145"/>
            <ac:graphicFrameMk id="12" creationId="{392FF57F-B253-4DAC-BFB1-4445AAB528F9}"/>
          </ac:graphicFrameMkLst>
        </pc:graphicFrameChg>
      </pc:sldChg>
      <pc:sldChg chg="modSp add mod">
        <pc:chgData name="欣捷" userId="b965477fa0aef5e6" providerId="LiveId" clId="{F58CB589-EA88-41E9-89B9-70387DC4BAF4}" dt="2021-04-20T09:27:13.884" v="685" actId="20577"/>
        <pc:sldMkLst>
          <pc:docMk/>
          <pc:sldMk cId="1246412149" sldId="1146"/>
        </pc:sldMkLst>
        <pc:graphicFrameChg chg="modGraphic">
          <ac:chgData name="欣捷" userId="b965477fa0aef5e6" providerId="LiveId" clId="{F58CB589-EA88-41E9-89B9-70387DC4BAF4}" dt="2021-04-20T09:27:13.884" v="685" actId="20577"/>
          <ac:graphicFrameMkLst>
            <pc:docMk/>
            <pc:sldMk cId="1246412149" sldId="1146"/>
            <ac:graphicFrameMk id="7" creationId="{37CC3D40-8AD9-46E1-AFAB-E74C336F4304}"/>
          </ac:graphicFrameMkLst>
        </pc:graphicFrameChg>
      </pc:sldChg>
      <pc:sldChg chg="modSp add mod">
        <pc:chgData name="欣捷" userId="b965477fa0aef5e6" providerId="LiveId" clId="{F58CB589-EA88-41E9-89B9-70387DC4BAF4}" dt="2021-04-20T09:27:18.394" v="687" actId="20577"/>
        <pc:sldMkLst>
          <pc:docMk/>
          <pc:sldMk cId="1563518926" sldId="1147"/>
        </pc:sldMkLst>
        <pc:graphicFrameChg chg="modGraphic">
          <ac:chgData name="欣捷" userId="b965477fa0aef5e6" providerId="LiveId" clId="{F58CB589-EA88-41E9-89B9-70387DC4BAF4}" dt="2021-04-20T09:27:18.394" v="687" actId="20577"/>
          <ac:graphicFrameMkLst>
            <pc:docMk/>
            <pc:sldMk cId="1563518926" sldId="1147"/>
            <ac:graphicFrameMk id="7" creationId="{37CC3D40-8AD9-46E1-AFAB-E74C336F4304}"/>
          </ac:graphicFrameMkLst>
        </pc:graphicFrameChg>
      </pc:sldChg>
      <pc:sldChg chg="modSp add mod">
        <pc:chgData name="欣捷" userId="b965477fa0aef5e6" providerId="LiveId" clId="{F58CB589-EA88-41E9-89B9-70387DC4BAF4}" dt="2021-04-20T09:27:22.409" v="689" actId="20577"/>
        <pc:sldMkLst>
          <pc:docMk/>
          <pc:sldMk cId="3006853834" sldId="1148"/>
        </pc:sldMkLst>
        <pc:graphicFrameChg chg="modGraphic">
          <ac:chgData name="欣捷" userId="b965477fa0aef5e6" providerId="LiveId" clId="{F58CB589-EA88-41E9-89B9-70387DC4BAF4}" dt="2021-04-20T09:27:22.409" v="689" actId="20577"/>
          <ac:graphicFrameMkLst>
            <pc:docMk/>
            <pc:sldMk cId="3006853834" sldId="1148"/>
            <ac:graphicFrameMk id="7" creationId="{37CC3D40-8AD9-46E1-AFAB-E74C336F4304}"/>
          </ac:graphicFrameMkLst>
        </pc:graphicFrameChg>
      </pc:sldChg>
      <pc:sldChg chg="modSp add mod">
        <pc:chgData name="欣捷" userId="b965477fa0aef5e6" providerId="LiveId" clId="{F58CB589-EA88-41E9-89B9-70387DC4BAF4}" dt="2021-04-20T09:27:26.586" v="691" actId="20577"/>
        <pc:sldMkLst>
          <pc:docMk/>
          <pc:sldMk cId="2869246556" sldId="1149"/>
        </pc:sldMkLst>
        <pc:graphicFrameChg chg="modGraphic">
          <ac:chgData name="欣捷" userId="b965477fa0aef5e6" providerId="LiveId" clId="{F58CB589-EA88-41E9-89B9-70387DC4BAF4}" dt="2021-04-20T09:27:26.586" v="691" actId="20577"/>
          <ac:graphicFrameMkLst>
            <pc:docMk/>
            <pc:sldMk cId="2869246556" sldId="1149"/>
            <ac:graphicFrameMk id="7" creationId="{37CC3D40-8AD9-46E1-AFAB-E74C336F4304}"/>
          </ac:graphicFrameMkLst>
        </pc:graphicFrameChg>
      </pc:sldChg>
      <pc:sldChg chg="modSp add mod">
        <pc:chgData name="欣捷" userId="b965477fa0aef5e6" providerId="LiveId" clId="{F58CB589-EA88-41E9-89B9-70387DC4BAF4}" dt="2021-04-20T09:27:31.804" v="693" actId="20577"/>
        <pc:sldMkLst>
          <pc:docMk/>
          <pc:sldMk cId="500657596" sldId="1150"/>
        </pc:sldMkLst>
        <pc:graphicFrameChg chg="modGraphic">
          <ac:chgData name="欣捷" userId="b965477fa0aef5e6" providerId="LiveId" clId="{F58CB589-EA88-41E9-89B9-70387DC4BAF4}" dt="2021-04-20T09:27:31.804" v="693" actId="20577"/>
          <ac:graphicFrameMkLst>
            <pc:docMk/>
            <pc:sldMk cId="500657596" sldId="1150"/>
            <ac:graphicFrameMk id="7" creationId="{37CC3D40-8AD9-46E1-AFAB-E74C336F4304}"/>
          </ac:graphicFrameMkLst>
        </pc:graphicFrameChg>
      </pc:sldChg>
      <pc:sldChg chg="modSp add mod">
        <pc:chgData name="欣捷" userId="b965477fa0aef5e6" providerId="LiveId" clId="{F58CB589-EA88-41E9-89B9-70387DC4BAF4}" dt="2021-04-20T09:27:37.737" v="694" actId="20577"/>
        <pc:sldMkLst>
          <pc:docMk/>
          <pc:sldMk cId="3962178428" sldId="1151"/>
        </pc:sldMkLst>
        <pc:graphicFrameChg chg="modGraphic">
          <ac:chgData name="欣捷" userId="b965477fa0aef5e6" providerId="LiveId" clId="{F58CB589-EA88-41E9-89B9-70387DC4BAF4}" dt="2021-04-20T09:27:37.737" v="694" actId="20577"/>
          <ac:graphicFrameMkLst>
            <pc:docMk/>
            <pc:sldMk cId="3962178428" sldId="1151"/>
            <ac:graphicFrameMk id="7" creationId="{37CC3D40-8AD9-46E1-AFAB-E74C336F4304}"/>
          </ac:graphicFrameMkLst>
        </pc:graphicFrameChg>
      </pc:sldChg>
      <pc:sldChg chg="modSp add mod">
        <pc:chgData name="欣捷" userId="b965477fa0aef5e6" providerId="LiveId" clId="{F58CB589-EA88-41E9-89B9-70387DC4BAF4}" dt="2021-04-20T09:31:43.160" v="756" actId="6549"/>
        <pc:sldMkLst>
          <pc:docMk/>
          <pc:sldMk cId="389650025" sldId="1152"/>
        </pc:sldMkLst>
        <pc:graphicFrameChg chg="modGraphic">
          <ac:chgData name="欣捷" userId="b965477fa0aef5e6" providerId="LiveId" clId="{F58CB589-EA88-41E9-89B9-70387DC4BAF4}" dt="2021-04-20T09:31:43.160" v="756" actId="6549"/>
          <ac:graphicFrameMkLst>
            <pc:docMk/>
            <pc:sldMk cId="389650025" sldId="1152"/>
            <ac:graphicFrameMk id="7" creationId="{B82C7706-5A88-4F4C-BC2E-D88A3AE12F8A}"/>
          </ac:graphicFrameMkLst>
        </pc:graphicFrameChg>
      </pc:sldChg>
      <pc:sldChg chg="modSp add mod">
        <pc:chgData name="欣捷" userId="b965477fa0aef5e6" providerId="LiveId" clId="{F58CB589-EA88-41E9-89B9-70387DC4BAF4}" dt="2021-04-20T09:31:40.862" v="755" actId="6549"/>
        <pc:sldMkLst>
          <pc:docMk/>
          <pc:sldMk cId="235929361" sldId="1153"/>
        </pc:sldMkLst>
        <pc:graphicFrameChg chg="modGraphic">
          <ac:chgData name="欣捷" userId="b965477fa0aef5e6" providerId="LiveId" clId="{F58CB589-EA88-41E9-89B9-70387DC4BAF4}" dt="2021-04-20T09:31:40.862" v="755" actId="6549"/>
          <ac:graphicFrameMkLst>
            <pc:docMk/>
            <pc:sldMk cId="235929361" sldId="1153"/>
            <ac:graphicFrameMk id="7" creationId="{B82C7706-5A88-4F4C-BC2E-D88A3AE12F8A}"/>
          </ac:graphicFrameMkLst>
        </pc:graphicFrameChg>
      </pc:sldChg>
      <pc:sldChg chg="modSp add mod">
        <pc:chgData name="欣捷" userId="b965477fa0aef5e6" providerId="LiveId" clId="{F58CB589-EA88-41E9-89B9-70387DC4BAF4}" dt="2021-04-20T09:31:38.269" v="754" actId="6549"/>
        <pc:sldMkLst>
          <pc:docMk/>
          <pc:sldMk cId="4207039851" sldId="1154"/>
        </pc:sldMkLst>
        <pc:graphicFrameChg chg="modGraphic">
          <ac:chgData name="欣捷" userId="b965477fa0aef5e6" providerId="LiveId" clId="{F58CB589-EA88-41E9-89B9-70387DC4BAF4}" dt="2021-04-20T09:31:38.269" v="754" actId="6549"/>
          <ac:graphicFrameMkLst>
            <pc:docMk/>
            <pc:sldMk cId="4207039851" sldId="1154"/>
            <ac:graphicFrameMk id="7" creationId="{B82C7706-5A88-4F4C-BC2E-D88A3AE12F8A}"/>
          </ac:graphicFrameMkLst>
        </pc:graphicFrameChg>
      </pc:sldChg>
      <pc:sldChg chg="modSp add mod">
        <pc:chgData name="欣捷" userId="b965477fa0aef5e6" providerId="LiveId" clId="{F58CB589-EA88-41E9-89B9-70387DC4BAF4}" dt="2021-04-20T09:31:35.597" v="753" actId="6549"/>
        <pc:sldMkLst>
          <pc:docMk/>
          <pc:sldMk cId="77711967" sldId="1155"/>
        </pc:sldMkLst>
        <pc:graphicFrameChg chg="modGraphic">
          <ac:chgData name="欣捷" userId="b965477fa0aef5e6" providerId="LiveId" clId="{F58CB589-EA88-41E9-89B9-70387DC4BAF4}" dt="2021-04-20T09:31:35.597" v="753" actId="6549"/>
          <ac:graphicFrameMkLst>
            <pc:docMk/>
            <pc:sldMk cId="77711967" sldId="1155"/>
            <ac:graphicFrameMk id="7" creationId="{B82C7706-5A88-4F4C-BC2E-D88A3AE12F8A}"/>
          </ac:graphicFrameMkLst>
        </pc:graphicFrameChg>
      </pc:sldChg>
      <pc:sldChg chg="modSp add mod">
        <pc:chgData name="欣捷" userId="b965477fa0aef5e6" providerId="LiveId" clId="{F58CB589-EA88-41E9-89B9-70387DC4BAF4}" dt="2021-04-20T09:31:33.341" v="752" actId="6549"/>
        <pc:sldMkLst>
          <pc:docMk/>
          <pc:sldMk cId="1749343738" sldId="1156"/>
        </pc:sldMkLst>
        <pc:graphicFrameChg chg="modGraphic">
          <ac:chgData name="欣捷" userId="b965477fa0aef5e6" providerId="LiveId" clId="{F58CB589-EA88-41E9-89B9-70387DC4BAF4}" dt="2021-04-20T09:31:33.341" v="752" actId="6549"/>
          <ac:graphicFrameMkLst>
            <pc:docMk/>
            <pc:sldMk cId="1749343738" sldId="1156"/>
            <ac:graphicFrameMk id="7" creationId="{B82C7706-5A88-4F4C-BC2E-D88A3AE12F8A}"/>
          </ac:graphicFrameMkLst>
        </pc:graphicFrameChg>
      </pc:sldChg>
      <pc:sldChg chg="modSp add mod">
        <pc:chgData name="欣捷" userId="b965477fa0aef5e6" providerId="LiveId" clId="{F58CB589-EA88-41E9-89B9-70387DC4BAF4}" dt="2021-04-20T09:31:30.622" v="751" actId="6549"/>
        <pc:sldMkLst>
          <pc:docMk/>
          <pc:sldMk cId="3747700626" sldId="1157"/>
        </pc:sldMkLst>
        <pc:graphicFrameChg chg="modGraphic">
          <ac:chgData name="欣捷" userId="b965477fa0aef5e6" providerId="LiveId" clId="{F58CB589-EA88-41E9-89B9-70387DC4BAF4}" dt="2021-04-20T09:31:30.622" v="751" actId="6549"/>
          <ac:graphicFrameMkLst>
            <pc:docMk/>
            <pc:sldMk cId="3747700626" sldId="1157"/>
            <ac:graphicFrameMk id="7" creationId="{B82C7706-5A88-4F4C-BC2E-D88A3AE12F8A}"/>
          </ac:graphicFrameMkLst>
        </pc:graphicFrameChg>
      </pc:sldChg>
      <pc:sldChg chg="modSp add mod">
        <pc:chgData name="欣捷" userId="b965477fa0aef5e6" providerId="LiveId" clId="{F58CB589-EA88-41E9-89B9-70387DC4BAF4}" dt="2021-04-20T09:31:27.771" v="750" actId="6549"/>
        <pc:sldMkLst>
          <pc:docMk/>
          <pc:sldMk cId="2813883607" sldId="1158"/>
        </pc:sldMkLst>
        <pc:graphicFrameChg chg="modGraphic">
          <ac:chgData name="欣捷" userId="b965477fa0aef5e6" providerId="LiveId" clId="{F58CB589-EA88-41E9-89B9-70387DC4BAF4}" dt="2021-04-20T09:31:27.771" v="750" actId="6549"/>
          <ac:graphicFrameMkLst>
            <pc:docMk/>
            <pc:sldMk cId="2813883607" sldId="1158"/>
            <ac:graphicFrameMk id="7" creationId="{B82C7706-5A88-4F4C-BC2E-D88A3AE12F8A}"/>
          </ac:graphicFrameMkLst>
        </pc:graphicFrameChg>
      </pc:sldChg>
    </pc:docChg>
  </pc:docChgLst>
  <pc:docChgLst>
    <pc:chgData name="欣捷 王" userId="b965477fa0aef5e6" providerId="LiveId" clId="{A833BC08-8470-4F6A-91F4-CD522BE99EBC}"/>
    <pc:docChg chg="undo custSel modSld modMainMaster">
      <pc:chgData name="欣捷 王" userId="b965477fa0aef5e6" providerId="LiveId" clId="{A833BC08-8470-4F6A-91F4-CD522BE99EBC}" dt="2024-03-18T17:24:07.197" v="11" actId="700"/>
      <pc:docMkLst>
        <pc:docMk/>
      </pc:docMkLst>
      <pc:sldChg chg="modSp">
        <pc:chgData name="欣捷 王" userId="b965477fa0aef5e6" providerId="LiveId" clId="{A833BC08-8470-4F6A-91F4-CD522BE99EBC}" dt="2024-03-05T05:38:05.998" v="0"/>
        <pc:sldMkLst>
          <pc:docMk/>
          <pc:sldMk cId="2470898374" sldId="256"/>
        </pc:sldMkLst>
        <pc:spChg chg="mod">
          <ac:chgData name="欣捷 王" userId="b965477fa0aef5e6" providerId="LiveId" clId="{A833BC08-8470-4F6A-91F4-CD522BE99EBC}" dt="2024-03-05T05:38:05.998" v="0"/>
          <ac:spMkLst>
            <pc:docMk/>
            <pc:sldMk cId="2470898374" sldId="256"/>
            <ac:spMk id="2" creationId="{E7DC3515-54D4-4A44-A409-1AD3C10C63ED}"/>
          </ac:spMkLst>
        </pc:spChg>
        <pc:spChg chg="mod">
          <ac:chgData name="欣捷 王" userId="b965477fa0aef5e6" providerId="LiveId" clId="{A833BC08-8470-4F6A-91F4-CD522BE99EBC}" dt="2024-03-05T05:38:05.998" v="0"/>
          <ac:spMkLst>
            <pc:docMk/>
            <pc:sldMk cId="2470898374" sldId="256"/>
            <ac:spMk id="3" creationId="{B9F7C19A-4716-4FDA-9AAE-2A3CD35E521D}"/>
          </ac:spMkLst>
        </pc:spChg>
      </pc:sldChg>
      <pc:sldChg chg="modSp mod modClrScheme chgLayout">
        <pc:chgData name="欣捷 王" userId="b965477fa0aef5e6" providerId="LiveId" clId="{A833BC08-8470-4F6A-91F4-CD522BE99EBC}" dt="2024-03-14T15:18:29.623" v="4" actId="27636"/>
        <pc:sldMkLst>
          <pc:docMk/>
          <pc:sldMk cId="0" sldId="769"/>
        </pc:sldMkLst>
        <pc:spChg chg="mod ord">
          <ac:chgData name="欣捷 王" userId="b965477fa0aef5e6" providerId="LiveId" clId="{A833BC08-8470-4F6A-91F4-CD522BE99EBC}" dt="2024-03-14T15:18:29.611" v="3" actId="700"/>
          <ac:spMkLst>
            <pc:docMk/>
            <pc:sldMk cId="0" sldId="769"/>
            <ac:spMk id="2" creationId="{F1EAF965-8F3C-17D3-1750-E4C44167760C}"/>
          </ac:spMkLst>
        </pc:spChg>
        <pc:spChg chg="mod ord">
          <ac:chgData name="欣捷 王" userId="b965477fa0aef5e6" providerId="LiveId" clId="{A833BC08-8470-4F6A-91F4-CD522BE99EBC}" dt="2024-03-14T15:18:29.611" v="3" actId="700"/>
          <ac:spMkLst>
            <pc:docMk/>
            <pc:sldMk cId="0" sldId="769"/>
            <ac:spMk id="3" creationId="{DFA7610E-1D97-ECF8-6F31-C5EF4F3F54AB}"/>
          </ac:spMkLst>
        </pc:spChg>
        <pc:spChg chg="mod ord">
          <ac:chgData name="欣捷 王" userId="b965477fa0aef5e6" providerId="LiveId" clId="{A833BC08-8470-4F6A-91F4-CD522BE99EBC}" dt="2024-03-14T15:18:29.611" v="3" actId="700"/>
          <ac:spMkLst>
            <pc:docMk/>
            <pc:sldMk cId="0" sldId="769"/>
            <ac:spMk id="4" creationId="{4ECE5835-54E4-00A2-B6F0-F810AB81E82C}"/>
          </ac:spMkLst>
        </pc:spChg>
        <pc:spChg chg="mod ord">
          <ac:chgData name="欣捷 王" userId="b965477fa0aef5e6" providerId="LiveId" clId="{A833BC08-8470-4F6A-91F4-CD522BE99EBC}" dt="2024-03-14T15:18:29.611" v="3" actId="700"/>
          <ac:spMkLst>
            <pc:docMk/>
            <pc:sldMk cId="0" sldId="769"/>
            <ac:spMk id="47106" creationId="{ED240A5C-C06D-4F9D-9692-0B4158006376}"/>
          </ac:spMkLst>
        </pc:spChg>
        <pc:spChg chg="mod ord">
          <ac:chgData name="欣捷 王" userId="b965477fa0aef5e6" providerId="LiveId" clId="{A833BC08-8470-4F6A-91F4-CD522BE99EBC}" dt="2024-03-14T15:18:29.623" v="4" actId="27636"/>
          <ac:spMkLst>
            <pc:docMk/>
            <pc:sldMk cId="0" sldId="769"/>
            <ac:spMk id="47107" creationId="{03AD5C50-8B2C-4D70-BB32-486CF18D1D09}"/>
          </ac:spMkLst>
        </pc:spChg>
      </pc:sldChg>
      <pc:sldChg chg="modSp mod modClrScheme chgLayout">
        <pc:chgData name="欣捷 王" userId="b965477fa0aef5e6" providerId="LiveId" clId="{A833BC08-8470-4F6A-91F4-CD522BE99EBC}" dt="2024-03-14T15:18:27.784" v="2" actId="700"/>
        <pc:sldMkLst>
          <pc:docMk/>
          <pc:sldMk cId="0" sldId="813"/>
        </pc:sldMkLst>
        <pc:spChg chg="mod ord">
          <ac:chgData name="欣捷 王" userId="b965477fa0aef5e6" providerId="LiveId" clId="{A833BC08-8470-4F6A-91F4-CD522BE99EBC}" dt="2024-03-14T15:18:27.784" v="2" actId="700"/>
          <ac:spMkLst>
            <pc:docMk/>
            <pc:sldMk cId="0" sldId="813"/>
            <ac:spMk id="2" creationId="{7CBAC6AB-A265-7325-86D1-7747662F7E99}"/>
          </ac:spMkLst>
        </pc:spChg>
        <pc:spChg chg="mod ord">
          <ac:chgData name="欣捷 王" userId="b965477fa0aef5e6" providerId="LiveId" clId="{A833BC08-8470-4F6A-91F4-CD522BE99EBC}" dt="2024-03-14T15:18:27.784" v="2" actId="700"/>
          <ac:spMkLst>
            <pc:docMk/>
            <pc:sldMk cId="0" sldId="813"/>
            <ac:spMk id="3" creationId="{95BD64E8-A598-FCE8-07D7-D4880D7D4921}"/>
          </ac:spMkLst>
        </pc:spChg>
        <pc:spChg chg="mod ord">
          <ac:chgData name="欣捷 王" userId="b965477fa0aef5e6" providerId="LiveId" clId="{A833BC08-8470-4F6A-91F4-CD522BE99EBC}" dt="2024-03-14T15:18:27.784" v="2" actId="700"/>
          <ac:spMkLst>
            <pc:docMk/>
            <pc:sldMk cId="0" sldId="813"/>
            <ac:spMk id="4" creationId="{6FCA203D-BB28-A997-80FD-62017B8139CA}"/>
          </ac:spMkLst>
        </pc:spChg>
        <pc:spChg chg="mod ord">
          <ac:chgData name="欣捷 王" userId="b965477fa0aef5e6" providerId="LiveId" clId="{A833BC08-8470-4F6A-91F4-CD522BE99EBC}" dt="2024-03-14T15:18:27.784" v="2" actId="700"/>
          <ac:spMkLst>
            <pc:docMk/>
            <pc:sldMk cId="0" sldId="813"/>
            <ac:spMk id="60418" creationId="{797C45F7-105A-40FD-8DE7-A039127DC9B2}"/>
          </ac:spMkLst>
        </pc:spChg>
        <pc:spChg chg="mod ord">
          <ac:chgData name="欣捷 王" userId="b965477fa0aef5e6" providerId="LiveId" clId="{A833BC08-8470-4F6A-91F4-CD522BE99EBC}" dt="2024-03-14T15:18:27.784" v="2" actId="700"/>
          <ac:spMkLst>
            <pc:docMk/>
            <pc:sldMk cId="0" sldId="813"/>
            <ac:spMk id="60419" creationId="{E8B3E716-0A88-4A08-A567-3EBBDF7EF64C}"/>
          </ac:spMkLst>
        </pc:spChg>
      </pc:sldChg>
      <pc:sldChg chg="modSp">
        <pc:chgData name="欣捷 王" userId="b965477fa0aef5e6" providerId="LiveId" clId="{A833BC08-8470-4F6A-91F4-CD522BE99EBC}" dt="2024-03-05T05:38:05.998" v="0"/>
        <pc:sldMkLst>
          <pc:docMk/>
          <pc:sldMk cId="0" sldId="878"/>
        </pc:sldMkLst>
        <pc:spChg chg="mod">
          <ac:chgData name="欣捷 王" userId="b965477fa0aef5e6" providerId="LiveId" clId="{A833BC08-8470-4F6A-91F4-CD522BE99EBC}" dt="2024-03-05T05:38:05.998" v="0"/>
          <ac:spMkLst>
            <pc:docMk/>
            <pc:sldMk cId="0" sldId="878"/>
            <ac:spMk id="44034" creationId="{2F764B2D-AAD3-4E52-A4DE-87FB3D35D58E}"/>
          </ac:spMkLst>
        </pc:spChg>
      </pc:sldChg>
      <pc:sldChg chg="modSp">
        <pc:chgData name="欣捷 王" userId="b965477fa0aef5e6" providerId="LiveId" clId="{A833BC08-8470-4F6A-91F4-CD522BE99EBC}" dt="2024-03-05T05:38:05.998" v="0"/>
        <pc:sldMkLst>
          <pc:docMk/>
          <pc:sldMk cId="1458318623" sldId="897"/>
        </pc:sldMkLst>
        <pc:spChg chg="mod">
          <ac:chgData name="欣捷 王" userId="b965477fa0aef5e6" providerId="LiveId" clId="{A833BC08-8470-4F6A-91F4-CD522BE99EBC}" dt="2024-03-05T05:38:05.998" v="0"/>
          <ac:spMkLst>
            <pc:docMk/>
            <pc:sldMk cId="1458318623" sldId="897"/>
            <ac:spMk id="7170" creationId="{9A9ACD68-0B23-45C4-B0C9-40FDBDF97E94}"/>
          </ac:spMkLst>
        </pc:spChg>
        <pc:spChg chg="mod">
          <ac:chgData name="欣捷 王" userId="b965477fa0aef5e6" providerId="LiveId" clId="{A833BC08-8470-4F6A-91F4-CD522BE99EBC}" dt="2024-03-05T05:38:05.998" v="0"/>
          <ac:spMkLst>
            <pc:docMk/>
            <pc:sldMk cId="1458318623" sldId="897"/>
            <ac:spMk id="7171" creationId="{7B9851B1-3ED8-4584-9FD6-F58A8B0C36C4}"/>
          </ac:spMkLst>
        </pc:spChg>
      </pc:sldChg>
      <pc:sldChg chg="modSp">
        <pc:chgData name="欣捷 王" userId="b965477fa0aef5e6" providerId="LiveId" clId="{A833BC08-8470-4F6A-91F4-CD522BE99EBC}" dt="2024-03-05T05:38:05.998" v="0"/>
        <pc:sldMkLst>
          <pc:docMk/>
          <pc:sldMk cId="0" sldId="937"/>
        </pc:sldMkLst>
        <pc:spChg chg="mod">
          <ac:chgData name="欣捷 王" userId="b965477fa0aef5e6" providerId="LiveId" clId="{A833BC08-8470-4F6A-91F4-CD522BE99EBC}" dt="2024-03-05T05:38:05.998" v="0"/>
          <ac:spMkLst>
            <pc:docMk/>
            <pc:sldMk cId="0" sldId="937"/>
            <ac:spMk id="39938" creationId="{66C17C57-4238-4E11-87E4-A7DB59424652}"/>
          </ac:spMkLst>
        </pc:spChg>
        <pc:spChg chg="mod">
          <ac:chgData name="欣捷 王" userId="b965477fa0aef5e6" providerId="LiveId" clId="{A833BC08-8470-4F6A-91F4-CD522BE99EBC}" dt="2024-03-05T05:38:05.998" v="0"/>
          <ac:spMkLst>
            <pc:docMk/>
            <pc:sldMk cId="0" sldId="937"/>
            <ac:spMk id="39939" creationId="{EFD542B9-22C8-47C3-9E4B-2B35A0FBCB48}"/>
          </ac:spMkLst>
        </pc:spChg>
      </pc:sldChg>
      <pc:sldChg chg="modSp">
        <pc:chgData name="欣捷 王" userId="b965477fa0aef5e6" providerId="LiveId" clId="{A833BC08-8470-4F6A-91F4-CD522BE99EBC}" dt="2024-03-05T05:38:05.998" v="0"/>
        <pc:sldMkLst>
          <pc:docMk/>
          <pc:sldMk cId="0" sldId="939"/>
        </pc:sldMkLst>
        <pc:spChg chg="mod">
          <ac:chgData name="欣捷 王" userId="b965477fa0aef5e6" providerId="LiveId" clId="{A833BC08-8470-4F6A-91F4-CD522BE99EBC}" dt="2024-03-05T05:38:05.998" v="0"/>
          <ac:spMkLst>
            <pc:docMk/>
            <pc:sldMk cId="0" sldId="939"/>
            <ac:spMk id="44034" creationId="{5C5F09A1-3175-4E6C-BC53-847357086205}"/>
          </ac:spMkLst>
        </pc:spChg>
        <pc:spChg chg="mod">
          <ac:chgData name="欣捷 王" userId="b965477fa0aef5e6" providerId="LiveId" clId="{A833BC08-8470-4F6A-91F4-CD522BE99EBC}" dt="2024-03-05T05:38:05.998" v="0"/>
          <ac:spMkLst>
            <pc:docMk/>
            <pc:sldMk cId="0" sldId="939"/>
            <ac:spMk id="44035" creationId="{E80D1BAE-6ED7-45F8-BBF2-FB2DC9A71975}"/>
          </ac:spMkLst>
        </pc:spChg>
      </pc:sldChg>
      <pc:sldChg chg="modSp">
        <pc:chgData name="欣捷 王" userId="b965477fa0aef5e6" providerId="LiveId" clId="{A833BC08-8470-4F6A-91F4-CD522BE99EBC}" dt="2024-03-05T05:38:05.998" v="0"/>
        <pc:sldMkLst>
          <pc:docMk/>
          <pc:sldMk cId="0" sldId="941"/>
        </pc:sldMkLst>
        <pc:spChg chg="mod">
          <ac:chgData name="欣捷 王" userId="b965477fa0aef5e6" providerId="LiveId" clId="{A833BC08-8470-4F6A-91F4-CD522BE99EBC}" dt="2024-03-05T05:38:05.998" v="0"/>
          <ac:spMkLst>
            <pc:docMk/>
            <pc:sldMk cId="0" sldId="941"/>
            <ac:spMk id="48130" creationId="{20FCD967-1735-46AD-AF10-DE77433E750A}"/>
          </ac:spMkLst>
        </pc:spChg>
        <pc:spChg chg="mod">
          <ac:chgData name="欣捷 王" userId="b965477fa0aef5e6" providerId="LiveId" clId="{A833BC08-8470-4F6A-91F4-CD522BE99EBC}" dt="2024-03-05T05:38:05.998" v="0"/>
          <ac:spMkLst>
            <pc:docMk/>
            <pc:sldMk cId="0" sldId="941"/>
            <ac:spMk id="48131" creationId="{8146994E-3211-451C-9001-FC8C0F290EA2}"/>
          </ac:spMkLst>
        </pc:spChg>
      </pc:sldChg>
      <pc:sldChg chg="modSp">
        <pc:chgData name="欣捷 王" userId="b965477fa0aef5e6" providerId="LiveId" clId="{A833BC08-8470-4F6A-91F4-CD522BE99EBC}" dt="2024-03-05T05:38:05.998" v="0"/>
        <pc:sldMkLst>
          <pc:docMk/>
          <pc:sldMk cId="0" sldId="944"/>
        </pc:sldMkLst>
        <pc:spChg chg="mod">
          <ac:chgData name="欣捷 王" userId="b965477fa0aef5e6" providerId="LiveId" clId="{A833BC08-8470-4F6A-91F4-CD522BE99EBC}" dt="2024-03-05T05:38:05.998" v="0"/>
          <ac:spMkLst>
            <pc:docMk/>
            <pc:sldMk cId="0" sldId="944"/>
            <ac:spMk id="52226" creationId="{9898E463-AF8F-4E0C-97E8-EA7374205B6E}"/>
          </ac:spMkLst>
        </pc:spChg>
        <pc:spChg chg="mod">
          <ac:chgData name="欣捷 王" userId="b965477fa0aef5e6" providerId="LiveId" clId="{A833BC08-8470-4F6A-91F4-CD522BE99EBC}" dt="2024-03-05T05:38:05.998" v="0"/>
          <ac:spMkLst>
            <pc:docMk/>
            <pc:sldMk cId="0" sldId="944"/>
            <ac:spMk id="52227" creationId="{DB4B964E-9C65-4C12-BBF3-9E677F7555D8}"/>
          </ac:spMkLst>
        </pc:spChg>
      </pc:sldChg>
      <pc:sldChg chg="modSp">
        <pc:chgData name="欣捷 王" userId="b965477fa0aef5e6" providerId="LiveId" clId="{A833BC08-8470-4F6A-91F4-CD522BE99EBC}" dt="2024-03-05T05:38:05.998" v="0"/>
        <pc:sldMkLst>
          <pc:docMk/>
          <pc:sldMk cId="0" sldId="960"/>
        </pc:sldMkLst>
        <pc:spChg chg="mod">
          <ac:chgData name="欣捷 王" userId="b965477fa0aef5e6" providerId="LiveId" clId="{A833BC08-8470-4F6A-91F4-CD522BE99EBC}" dt="2024-03-05T05:38:05.998" v="0"/>
          <ac:spMkLst>
            <pc:docMk/>
            <pc:sldMk cId="0" sldId="960"/>
            <ac:spMk id="68610" creationId="{FCF627FA-E208-40D5-97E0-90077863FC2F}"/>
          </ac:spMkLst>
        </pc:spChg>
        <pc:spChg chg="mod">
          <ac:chgData name="欣捷 王" userId="b965477fa0aef5e6" providerId="LiveId" clId="{A833BC08-8470-4F6A-91F4-CD522BE99EBC}" dt="2024-03-05T05:38:05.998" v="0"/>
          <ac:spMkLst>
            <pc:docMk/>
            <pc:sldMk cId="0" sldId="960"/>
            <ac:spMk id="68611" creationId="{C45CFE14-D59E-4A35-936E-710342AAD8D2}"/>
          </ac:spMkLst>
        </pc:spChg>
      </pc:sldChg>
      <pc:sldChg chg="modSp">
        <pc:chgData name="欣捷 王" userId="b965477fa0aef5e6" providerId="LiveId" clId="{A833BC08-8470-4F6A-91F4-CD522BE99EBC}" dt="2024-03-05T05:38:05.998" v="0"/>
        <pc:sldMkLst>
          <pc:docMk/>
          <pc:sldMk cId="0" sldId="962"/>
        </pc:sldMkLst>
        <pc:spChg chg="mod">
          <ac:chgData name="欣捷 王" userId="b965477fa0aef5e6" providerId="LiveId" clId="{A833BC08-8470-4F6A-91F4-CD522BE99EBC}" dt="2024-03-05T05:38:05.998" v="0"/>
          <ac:spMkLst>
            <pc:docMk/>
            <pc:sldMk cId="0" sldId="962"/>
            <ac:spMk id="30722" creationId="{E2B84779-F6AC-4BAD-A1E5-A758C1532E65}"/>
          </ac:spMkLst>
        </pc:spChg>
        <pc:spChg chg="mod">
          <ac:chgData name="欣捷 王" userId="b965477fa0aef5e6" providerId="LiveId" clId="{A833BC08-8470-4F6A-91F4-CD522BE99EBC}" dt="2024-03-05T05:38:05.998" v="0"/>
          <ac:spMkLst>
            <pc:docMk/>
            <pc:sldMk cId="0" sldId="962"/>
            <ac:spMk id="30723" creationId="{A6CADA6A-23BE-40F6-B6A2-A7A29A15497B}"/>
          </ac:spMkLst>
        </pc:spChg>
      </pc:sldChg>
      <pc:sldChg chg="modSp">
        <pc:chgData name="欣捷 王" userId="b965477fa0aef5e6" providerId="LiveId" clId="{A833BC08-8470-4F6A-91F4-CD522BE99EBC}" dt="2024-03-05T05:38:05.998" v="0"/>
        <pc:sldMkLst>
          <pc:docMk/>
          <pc:sldMk cId="0" sldId="1029"/>
        </pc:sldMkLst>
        <pc:spChg chg="mod">
          <ac:chgData name="欣捷 王" userId="b965477fa0aef5e6" providerId="LiveId" clId="{A833BC08-8470-4F6A-91F4-CD522BE99EBC}" dt="2024-03-05T05:38:05.998" v="0"/>
          <ac:spMkLst>
            <pc:docMk/>
            <pc:sldMk cId="0" sldId="1029"/>
            <ac:spMk id="6146" creationId="{5A9C805A-ACFA-4BDF-B45D-F3ECCD0543DC}"/>
          </ac:spMkLst>
        </pc:spChg>
        <pc:spChg chg="mod">
          <ac:chgData name="欣捷 王" userId="b965477fa0aef5e6" providerId="LiveId" clId="{A833BC08-8470-4F6A-91F4-CD522BE99EBC}" dt="2024-03-05T05:38:05.998" v="0"/>
          <ac:spMkLst>
            <pc:docMk/>
            <pc:sldMk cId="0" sldId="1029"/>
            <ac:spMk id="6147" creationId="{625FC01B-17AB-4DAE-85D1-28316DB3B53C}"/>
          </ac:spMkLst>
        </pc:spChg>
      </pc:sldChg>
      <pc:sldChg chg="modSp">
        <pc:chgData name="欣捷 王" userId="b965477fa0aef5e6" providerId="LiveId" clId="{A833BC08-8470-4F6A-91F4-CD522BE99EBC}" dt="2024-03-05T05:38:05.998" v="0"/>
        <pc:sldMkLst>
          <pc:docMk/>
          <pc:sldMk cId="0" sldId="1030"/>
        </pc:sldMkLst>
        <pc:spChg chg="mod">
          <ac:chgData name="欣捷 王" userId="b965477fa0aef5e6" providerId="LiveId" clId="{A833BC08-8470-4F6A-91F4-CD522BE99EBC}" dt="2024-03-05T05:38:05.998" v="0"/>
          <ac:spMkLst>
            <pc:docMk/>
            <pc:sldMk cId="0" sldId="1030"/>
            <ac:spMk id="7170" creationId="{A7455772-983E-4833-AA91-9515D28844B6}"/>
          </ac:spMkLst>
        </pc:spChg>
        <pc:spChg chg="mod">
          <ac:chgData name="欣捷 王" userId="b965477fa0aef5e6" providerId="LiveId" clId="{A833BC08-8470-4F6A-91F4-CD522BE99EBC}" dt="2024-03-05T05:38:05.998" v="0"/>
          <ac:spMkLst>
            <pc:docMk/>
            <pc:sldMk cId="0" sldId="1030"/>
            <ac:spMk id="7171" creationId="{E605C392-3062-4E19-ABFB-43880A0217A2}"/>
          </ac:spMkLst>
        </pc:spChg>
      </pc:sldChg>
      <pc:sldChg chg="modSp">
        <pc:chgData name="欣捷 王" userId="b965477fa0aef5e6" providerId="LiveId" clId="{A833BC08-8470-4F6A-91F4-CD522BE99EBC}" dt="2024-03-05T05:38:05.998" v="0"/>
        <pc:sldMkLst>
          <pc:docMk/>
          <pc:sldMk cId="0" sldId="1037"/>
        </pc:sldMkLst>
        <pc:spChg chg="mod">
          <ac:chgData name="欣捷 王" userId="b965477fa0aef5e6" providerId="LiveId" clId="{A833BC08-8470-4F6A-91F4-CD522BE99EBC}" dt="2024-03-05T05:38:05.998" v="0"/>
          <ac:spMkLst>
            <pc:docMk/>
            <pc:sldMk cId="0" sldId="1037"/>
            <ac:spMk id="69634" creationId="{391731E7-7B4A-4C5C-91D5-466472B2497F}"/>
          </ac:spMkLst>
        </pc:spChg>
        <pc:spChg chg="mod">
          <ac:chgData name="欣捷 王" userId="b965477fa0aef5e6" providerId="LiveId" clId="{A833BC08-8470-4F6A-91F4-CD522BE99EBC}" dt="2024-03-05T05:38:05.998" v="0"/>
          <ac:spMkLst>
            <pc:docMk/>
            <pc:sldMk cId="0" sldId="1037"/>
            <ac:spMk id="69635" creationId="{D90D0F4D-69E7-4E26-B164-3DA3AE13909B}"/>
          </ac:spMkLst>
        </pc:spChg>
      </pc:sldChg>
      <pc:sldChg chg="modSp mod modClrScheme chgLayout">
        <pc:chgData name="欣捷 王" userId="b965477fa0aef5e6" providerId="LiveId" clId="{A833BC08-8470-4F6A-91F4-CD522BE99EBC}" dt="2024-03-18T17:24:07.197" v="11" actId="700"/>
        <pc:sldMkLst>
          <pc:docMk/>
          <pc:sldMk cId="0" sldId="1059"/>
        </pc:sldMkLst>
        <pc:spChg chg="mod ord">
          <ac:chgData name="欣捷 王" userId="b965477fa0aef5e6" providerId="LiveId" clId="{A833BC08-8470-4F6A-91F4-CD522BE99EBC}" dt="2024-03-18T17:24:07.197" v="11" actId="700"/>
          <ac:spMkLst>
            <pc:docMk/>
            <pc:sldMk cId="0" sldId="1059"/>
            <ac:spMk id="2" creationId="{B2796D58-8592-E242-35DB-5E4EBA8D4032}"/>
          </ac:spMkLst>
        </pc:spChg>
        <pc:spChg chg="mod ord">
          <ac:chgData name="欣捷 王" userId="b965477fa0aef5e6" providerId="LiveId" clId="{A833BC08-8470-4F6A-91F4-CD522BE99EBC}" dt="2024-03-18T17:24:07.197" v="11" actId="700"/>
          <ac:spMkLst>
            <pc:docMk/>
            <pc:sldMk cId="0" sldId="1059"/>
            <ac:spMk id="3" creationId="{4DE589A1-ED3A-11E7-7247-38FB704BC9CC}"/>
          </ac:spMkLst>
        </pc:spChg>
        <pc:spChg chg="mod ord">
          <ac:chgData name="欣捷 王" userId="b965477fa0aef5e6" providerId="LiveId" clId="{A833BC08-8470-4F6A-91F4-CD522BE99EBC}" dt="2024-03-18T17:24:07.197" v="11" actId="700"/>
          <ac:spMkLst>
            <pc:docMk/>
            <pc:sldMk cId="0" sldId="1059"/>
            <ac:spMk id="4" creationId="{F1C71462-0C01-04A2-141A-24B5DFC02D9C}"/>
          </ac:spMkLst>
        </pc:spChg>
        <pc:spChg chg="mod ord">
          <ac:chgData name="欣捷 王" userId="b965477fa0aef5e6" providerId="LiveId" clId="{A833BC08-8470-4F6A-91F4-CD522BE99EBC}" dt="2024-03-18T17:24:07.197" v="11" actId="700"/>
          <ac:spMkLst>
            <pc:docMk/>
            <pc:sldMk cId="0" sldId="1059"/>
            <ac:spMk id="5122" creationId="{75E6D837-7DF8-4E3E-888F-E0C064FF7975}"/>
          </ac:spMkLst>
        </pc:spChg>
        <pc:spChg chg="mod ord">
          <ac:chgData name="欣捷 王" userId="b965477fa0aef5e6" providerId="LiveId" clId="{A833BC08-8470-4F6A-91F4-CD522BE99EBC}" dt="2024-03-18T17:24:07.197" v="11" actId="700"/>
          <ac:spMkLst>
            <pc:docMk/>
            <pc:sldMk cId="0" sldId="1059"/>
            <ac:spMk id="5123" creationId="{3F305CE5-5142-4483-91E4-6590FC411DFE}"/>
          </ac:spMkLst>
        </pc:spChg>
      </pc:sldChg>
      <pc:sldChg chg="modSp">
        <pc:chgData name="欣捷 王" userId="b965477fa0aef5e6" providerId="LiveId" clId="{A833BC08-8470-4F6A-91F4-CD522BE99EBC}" dt="2024-03-05T05:38:05.998" v="0"/>
        <pc:sldMkLst>
          <pc:docMk/>
          <pc:sldMk cId="0" sldId="1079"/>
        </pc:sldMkLst>
        <pc:spChg chg="mod">
          <ac:chgData name="欣捷 王" userId="b965477fa0aef5e6" providerId="LiveId" clId="{A833BC08-8470-4F6A-91F4-CD522BE99EBC}" dt="2024-03-05T05:38:05.998" v="0"/>
          <ac:spMkLst>
            <pc:docMk/>
            <pc:sldMk cId="0" sldId="1079"/>
            <ac:spMk id="12290" creationId="{B9D29AD0-EDAF-4293-88D7-D4A5543417B3}"/>
          </ac:spMkLst>
        </pc:spChg>
        <pc:spChg chg="mod">
          <ac:chgData name="欣捷 王" userId="b965477fa0aef5e6" providerId="LiveId" clId="{A833BC08-8470-4F6A-91F4-CD522BE99EBC}" dt="2024-03-05T05:38:05.998" v="0"/>
          <ac:spMkLst>
            <pc:docMk/>
            <pc:sldMk cId="0" sldId="1079"/>
            <ac:spMk id="107523" creationId="{7BC2068A-9939-4223-8E97-9B6A3E9B6406}"/>
          </ac:spMkLst>
        </pc:spChg>
      </pc:sldChg>
      <pc:sldChg chg="modSp">
        <pc:chgData name="欣捷 王" userId="b965477fa0aef5e6" providerId="LiveId" clId="{A833BC08-8470-4F6A-91F4-CD522BE99EBC}" dt="2024-03-05T05:38:05.998" v="0"/>
        <pc:sldMkLst>
          <pc:docMk/>
          <pc:sldMk cId="0" sldId="1080"/>
        </pc:sldMkLst>
        <pc:spChg chg="mod">
          <ac:chgData name="欣捷 王" userId="b965477fa0aef5e6" providerId="LiveId" clId="{A833BC08-8470-4F6A-91F4-CD522BE99EBC}" dt="2024-03-05T05:38:05.998" v="0"/>
          <ac:spMkLst>
            <pc:docMk/>
            <pc:sldMk cId="0" sldId="1080"/>
            <ac:spMk id="15362" creationId="{4FFDB618-2ECF-4195-87DA-C33B9711CF22}"/>
          </ac:spMkLst>
        </pc:spChg>
        <pc:spChg chg="mod">
          <ac:chgData name="欣捷 王" userId="b965477fa0aef5e6" providerId="LiveId" clId="{A833BC08-8470-4F6A-91F4-CD522BE99EBC}" dt="2024-03-05T05:38:05.998" v="0"/>
          <ac:spMkLst>
            <pc:docMk/>
            <pc:sldMk cId="0" sldId="1080"/>
            <ac:spMk id="108547" creationId="{9984395E-34CA-4FDB-9FC5-4117962099B3}"/>
          </ac:spMkLst>
        </pc:spChg>
      </pc:sldChg>
      <pc:sldChg chg="modSp">
        <pc:chgData name="欣捷 王" userId="b965477fa0aef5e6" providerId="LiveId" clId="{A833BC08-8470-4F6A-91F4-CD522BE99EBC}" dt="2024-03-05T05:38:05.998" v="0"/>
        <pc:sldMkLst>
          <pc:docMk/>
          <pc:sldMk cId="0" sldId="1081"/>
        </pc:sldMkLst>
        <pc:spChg chg="mod">
          <ac:chgData name="欣捷 王" userId="b965477fa0aef5e6" providerId="LiveId" clId="{A833BC08-8470-4F6A-91F4-CD522BE99EBC}" dt="2024-03-05T05:38:05.998" v="0"/>
          <ac:spMkLst>
            <pc:docMk/>
            <pc:sldMk cId="0" sldId="1081"/>
            <ac:spMk id="16386" creationId="{DC76ACF5-1CBB-4E90-B010-F6D3DF9FB7ED}"/>
          </ac:spMkLst>
        </pc:spChg>
        <pc:spChg chg="mod">
          <ac:chgData name="欣捷 王" userId="b965477fa0aef5e6" providerId="LiveId" clId="{A833BC08-8470-4F6A-91F4-CD522BE99EBC}" dt="2024-03-05T05:38:05.998" v="0"/>
          <ac:spMkLst>
            <pc:docMk/>
            <pc:sldMk cId="0" sldId="1081"/>
            <ac:spMk id="16387" creationId="{760C73B3-898C-42C8-891D-84B70F18D76B}"/>
          </ac:spMkLst>
        </pc:spChg>
      </pc:sldChg>
      <pc:sldChg chg="modSp">
        <pc:chgData name="欣捷 王" userId="b965477fa0aef5e6" providerId="LiveId" clId="{A833BC08-8470-4F6A-91F4-CD522BE99EBC}" dt="2024-03-05T05:38:05.998" v="0"/>
        <pc:sldMkLst>
          <pc:docMk/>
          <pc:sldMk cId="0" sldId="1082"/>
        </pc:sldMkLst>
        <pc:spChg chg="mod">
          <ac:chgData name="欣捷 王" userId="b965477fa0aef5e6" providerId="LiveId" clId="{A833BC08-8470-4F6A-91F4-CD522BE99EBC}" dt="2024-03-05T05:38:05.998" v="0"/>
          <ac:spMkLst>
            <pc:docMk/>
            <pc:sldMk cId="0" sldId="1082"/>
            <ac:spMk id="28674" creationId="{5E9222B7-97C2-4FB5-8E52-C7FEDA8DA209}"/>
          </ac:spMkLst>
        </pc:spChg>
        <pc:spChg chg="mod">
          <ac:chgData name="欣捷 王" userId="b965477fa0aef5e6" providerId="LiveId" clId="{A833BC08-8470-4F6A-91F4-CD522BE99EBC}" dt="2024-03-05T05:38:05.998" v="0"/>
          <ac:spMkLst>
            <pc:docMk/>
            <pc:sldMk cId="0" sldId="1082"/>
            <ac:spMk id="28675" creationId="{E976D685-D6C3-4D4C-91DE-96DA60F76F25}"/>
          </ac:spMkLst>
        </pc:spChg>
      </pc:sldChg>
      <pc:sldChg chg="modSp">
        <pc:chgData name="欣捷 王" userId="b965477fa0aef5e6" providerId="LiveId" clId="{A833BC08-8470-4F6A-91F4-CD522BE99EBC}" dt="2024-03-05T05:38:05.998" v="0"/>
        <pc:sldMkLst>
          <pc:docMk/>
          <pc:sldMk cId="0" sldId="1083"/>
        </pc:sldMkLst>
        <pc:spChg chg="mod">
          <ac:chgData name="欣捷 王" userId="b965477fa0aef5e6" providerId="LiveId" clId="{A833BC08-8470-4F6A-91F4-CD522BE99EBC}" dt="2024-03-05T05:38:05.998" v="0"/>
          <ac:spMkLst>
            <pc:docMk/>
            <pc:sldMk cId="0" sldId="1083"/>
            <ac:spMk id="29698" creationId="{370B385F-9D81-4EFE-8FDA-1A06D5E9F2DF}"/>
          </ac:spMkLst>
        </pc:spChg>
        <pc:spChg chg="mod">
          <ac:chgData name="欣捷 王" userId="b965477fa0aef5e6" providerId="LiveId" clId="{A833BC08-8470-4F6A-91F4-CD522BE99EBC}" dt="2024-03-05T05:38:05.998" v="0"/>
          <ac:spMkLst>
            <pc:docMk/>
            <pc:sldMk cId="0" sldId="1083"/>
            <ac:spMk id="29699" creationId="{36C3F7DC-D47E-475A-BC4A-4753EA6046F3}"/>
          </ac:spMkLst>
        </pc:spChg>
      </pc:sldChg>
      <pc:sldChg chg="modSp">
        <pc:chgData name="欣捷 王" userId="b965477fa0aef5e6" providerId="LiveId" clId="{A833BC08-8470-4F6A-91F4-CD522BE99EBC}" dt="2024-03-05T05:38:05.998" v="0"/>
        <pc:sldMkLst>
          <pc:docMk/>
          <pc:sldMk cId="0" sldId="1087"/>
        </pc:sldMkLst>
        <pc:spChg chg="mod">
          <ac:chgData name="欣捷 王" userId="b965477fa0aef5e6" providerId="LiveId" clId="{A833BC08-8470-4F6A-91F4-CD522BE99EBC}" dt="2024-03-05T05:38:05.998" v="0"/>
          <ac:spMkLst>
            <pc:docMk/>
            <pc:sldMk cId="0" sldId="1087"/>
            <ac:spMk id="8194" creationId="{A9E8FF1A-E8CC-4AA9-B5F6-5C07C37078B9}"/>
          </ac:spMkLst>
        </pc:spChg>
        <pc:spChg chg="mod">
          <ac:chgData name="欣捷 王" userId="b965477fa0aef5e6" providerId="LiveId" clId="{A833BC08-8470-4F6A-91F4-CD522BE99EBC}" dt="2024-03-05T05:38:05.998" v="0"/>
          <ac:spMkLst>
            <pc:docMk/>
            <pc:sldMk cId="0" sldId="1087"/>
            <ac:spMk id="8195" creationId="{B4B29025-0125-45C5-9B11-09331AD8E0ED}"/>
          </ac:spMkLst>
        </pc:spChg>
      </pc:sldChg>
      <pc:sldChg chg="modSp">
        <pc:chgData name="欣捷 王" userId="b965477fa0aef5e6" providerId="LiveId" clId="{A833BC08-8470-4F6A-91F4-CD522BE99EBC}" dt="2024-03-05T05:38:05.998" v="0"/>
        <pc:sldMkLst>
          <pc:docMk/>
          <pc:sldMk cId="0" sldId="1088"/>
        </pc:sldMkLst>
        <pc:spChg chg="mod">
          <ac:chgData name="欣捷 王" userId="b965477fa0aef5e6" providerId="LiveId" clId="{A833BC08-8470-4F6A-91F4-CD522BE99EBC}" dt="2024-03-05T05:38:05.998" v="0"/>
          <ac:spMkLst>
            <pc:docMk/>
            <pc:sldMk cId="0" sldId="1088"/>
            <ac:spMk id="10242" creationId="{E2FC6DE1-2FF6-4E03-80A5-69BC1843B639}"/>
          </ac:spMkLst>
        </pc:spChg>
        <pc:spChg chg="mod">
          <ac:chgData name="欣捷 王" userId="b965477fa0aef5e6" providerId="LiveId" clId="{A833BC08-8470-4F6A-91F4-CD522BE99EBC}" dt="2024-03-05T05:38:05.998" v="0"/>
          <ac:spMkLst>
            <pc:docMk/>
            <pc:sldMk cId="0" sldId="1088"/>
            <ac:spMk id="10243" creationId="{1F5A4446-CBDA-44F0-9282-034ECE066CD8}"/>
          </ac:spMkLst>
        </pc:spChg>
      </pc:sldChg>
      <pc:sldChg chg="modSp">
        <pc:chgData name="欣捷 王" userId="b965477fa0aef5e6" providerId="LiveId" clId="{A833BC08-8470-4F6A-91F4-CD522BE99EBC}" dt="2024-03-05T05:38:05.998" v="0"/>
        <pc:sldMkLst>
          <pc:docMk/>
          <pc:sldMk cId="0" sldId="1089"/>
        </pc:sldMkLst>
        <pc:spChg chg="mod">
          <ac:chgData name="欣捷 王" userId="b965477fa0aef5e6" providerId="LiveId" clId="{A833BC08-8470-4F6A-91F4-CD522BE99EBC}" dt="2024-03-05T05:38:05.998" v="0"/>
          <ac:spMkLst>
            <pc:docMk/>
            <pc:sldMk cId="0" sldId="1089"/>
            <ac:spMk id="71682" creationId="{77EF70CA-02C9-42E1-9561-B8D265C90004}"/>
          </ac:spMkLst>
        </pc:spChg>
        <pc:spChg chg="mod">
          <ac:chgData name="欣捷 王" userId="b965477fa0aef5e6" providerId="LiveId" clId="{A833BC08-8470-4F6A-91F4-CD522BE99EBC}" dt="2024-03-05T05:38:05.998" v="0"/>
          <ac:spMkLst>
            <pc:docMk/>
            <pc:sldMk cId="0" sldId="1089"/>
            <ac:spMk id="71683" creationId="{9AB23945-8D3C-4CFC-A0AE-478BC5E5D91F}"/>
          </ac:spMkLst>
        </pc:spChg>
      </pc:sldChg>
      <pc:sldChg chg="modSp">
        <pc:chgData name="欣捷 王" userId="b965477fa0aef5e6" providerId="LiveId" clId="{A833BC08-8470-4F6A-91F4-CD522BE99EBC}" dt="2024-03-05T05:38:05.998" v="0"/>
        <pc:sldMkLst>
          <pc:docMk/>
          <pc:sldMk cId="0" sldId="1090"/>
        </pc:sldMkLst>
        <pc:spChg chg="mod">
          <ac:chgData name="欣捷 王" userId="b965477fa0aef5e6" providerId="LiveId" clId="{A833BC08-8470-4F6A-91F4-CD522BE99EBC}" dt="2024-03-05T05:38:05.998" v="0"/>
          <ac:spMkLst>
            <pc:docMk/>
            <pc:sldMk cId="0" sldId="1090"/>
            <ac:spMk id="72706" creationId="{D8B6B405-F101-4CA9-A251-6815C4615CDC}"/>
          </ac:spMkLst>
        </pc:spChg>
        <pc:spChg chg="mod">
          <ac:chgData name="欣捷 王" userId="b965477fa0aef5e6" providerId="LiveId" clId="{A833BC08-8470-4F6A-91F4-CD522BE99EBC}" dt="2024-03-05T05:38:05.998" v="0"/>
          <ac:spMkLst>
            <pc:docMk/>
            <pc:sldMk cId="0" sldId="1090"/>
            <ac:spMk id="72707" creationId="{FEB2BB3A-81CC-4ABD-A121-E8ED803B6BA9}"/>
          </ac:spMkLst>
        </pc:spChg>
      </pc:sldChg>
      <pc:sldChg chg="modSp">
        <pc:chgData name="欣捷 王" userId="b965477fa0aef5e6" providerId="LiveId" clId="{A833BC08-8470-4F6A-91F4-CD522BE99EBC}" dt="2024-03-05T05:38:05.998" v="0"/>
        <pc:sldMkLst>
          <pc:docMk/>
          <pc:sldMk cId="0" sldId="1091"/>
        </pc:sldMkLst>
        <pc:spChg chg="mod">
          <ac:chgData name="欣捷 王" userId="b965477fa0aef5e6" providerId="LiveId" clId="{A833BC08-8470-4F6A-91F4-CD522BE99EBC}" dt="2024-03-05T05:38:05.998" v="0"/>
          <ac:spMkLst>
            <pc:docMk/>
            <pc:sldMk cId="0" sldId="1091"/>
            <ac:spMk id="74754" creationId="{C71E3170-E6B2-46EC-8AB1-E8E5246626D0}"/>
          </ac:spMkLst>
        </pc:spChg>
        <pc:spChg chg="mod">
          <ac:chgData name="欣捷 王" userId="b965477fa0aef5e6" providerId="LiveId" clId="{A833BC08-8470-4F6A-91F4-CD522BE99EBC}" dt="2024-03-05T05:38:05.998" v="0"/>
          <ac:spMkLst>
            <pc:docMk/>
            <pc:sldMk cId="0" sldId="1091"/>
            <ac:spMk id="74755" creationId="{C7D4D15A-E784-4E23-A44F-7107E8D7D86A}"/>
          </ac:spMkLst>
        </pc:spChg>
      </pc:sldChg>
      <pc:sldChg chg="modSp">
        <pc:chgData name="欣捷 王" userId="b965477fa0aef5e6" providerId="LiveId" clId="{A833BC08-8470-4F6A-91F4-CD522BE99EBC}" dt="2024-03-05T05:38:05.998" v="0"/>
        <pc:sldMkLst>
          <pc:docMk/>
          <pc:sldMk cId="0" sldId="1092"/>
        </pc:sldMkLst>
        <pc:spChg chg="mod">
          <ac:chgData name="欣捷 王" userId="b965477fa0aef5e6" providerId="LiveId" clId="{A833BC08-8470-4F6A-91F4-CD522BE99EBC}" dt="2024-03-05T05:38:05.998" v="0"/>
          <ac:spMkLst>
            <pc:docMk/>
            <pc:sldMk cId="0" sldId="1092"/>
            <ac:spMk id="75778" creationId="{8FC5D2F0-42F8-4D25-9C9E-A2DB00142697}"/>
          </ac:spMkLst>
        </pc:spChg>
        <pc:spChg chg="mod">
          <ac:chgData name="欣捷 王" userId="b965477fa0aef5e6" providerId="LiveId" clId="{A833BC08-8470-4F6A-91F4-CD522BE99EBC}" dt="2024-03-05T05:38:05.998" v="0"/>
          <ac:spMkLst>
            <pc:docMk/>
            <pc:sldMk cId="0" sldId="1092"/>
            <ac:spMk id="75779" creationId="{2491CD41-39E6-48BE-B085-53D39C99FC27}"/>
          </ac:spMkLst>
        </pc:spChg>
      </pc:sldChg>
      <pc:sldChg chg="modSp">
        <pc:chgData name="欣捷 王" userId="b965477fa0aef5e6" providerId="LiveId" clId="{A833BC08-8470-4F6A-91F4-CD522BE99EBC}" dt="2024-03-05T05:38:05.998" v="0"/>
        <pc:sldMkLst>
          <pc:docMk/>
          <pc:sldMk cId="0" sldId="1093"/>
        </pc:sldMkLst>
        <pc:spChg chg="mod">
          <ac:chgData name="欣捷 王" userId="b965477fa0aef5e6" providerId="LiveId" clId="{A833BC08-8470-4F6A-91F4-CD522BE99EBC}" dt="2024-03-05T05:38:05.998" v="0"/>
          <ac:spMkLst>
            <pc:docMk/>
            <pc:sldMk cId="0" sldId="1093"/>
            <ac:spMk id="76802" creationId="{1F95A803-F7B1-47C3-8501-B610AFD2B071}"/>
          </ac:spMkLst>
        </pc:spChg>
      </pc:sldChg>
      <pc:sldChg chg="modSp">
        <pc:chgData name="欣捷 王" userId="b965477fa0aef5e6" providerId="LiveId" clId="{A833BC08-8470-4F6A-91F4-CD522BE99EBC}" dt="2024-03-05T05:38:05.998" v="0"/>
        <pc:sldMkLst>
          <pc:docMk/>
          <pc:sldMk cId="0" sldId="1094"/>
        </pc:sldMkLst>
        <pc:spChg chg="mod">
          <ac:chgData name="欣捷 王" userId="b965477fa0aef5e6" providerId="LiveId" clId="{A833BC08-8470-4F6A-91F4-CD522BE99EBC}" dt="2024-03-05T05:38:05.998" v="0"/>
          <ac:spMkLst>
            <pc:docMk/>
            <pc:sldMk cId="0" sldId="1094"/>
            <ac:spMk id="77826" creationId="{2CFCDB5E-F6C9-4B36-BBF7-1CCB15000794}"/>
          </ac:spMkLst>
        </pc:spChg>
        <pc:spChg chg="mod">
          <ac:chgData name="欣捷 王" userId="b965477fa0aef5e6" providerId="LiveId" clId="{A833BC08-8470-4F6A-91F4-CD522BE99EBC}" dt="2024-03-05T05:38:05.998" v="0"/>
          <ac:spMkLst>
            <pc:docMk/>
            <pc:sldMk cId="0" sldId="1094"/>
            <ac:spMk id="77827" creationId="{8F605914-E625-45C7-A58F-385FE658FC2A}"/>
          </ac:spMkLst>
        </pc:spChg>
      </pc:sldChg>
      <pc:sldChg chg="modSp">
        <pc:chgData name="欣捷 王" userId="b965477fa0aef5e6" providerId="LiveId" clId="{A833BC08-8470-4F6A-91F4-CD522BE99EBC}" dt="2024-03-05T05:38:05.998" v="0"/>
        <pc:sldMkLst>
          <pc:docMk/>
          <pc:sldMk cId="0" sldId="1095"/>
        </pc:sldMkLst>
        <pc:spChg chg="mod">
          <ac:chgData name="欣捷 王" userId="b965477fa0aef5e6" providerId="LiveId" clId="{A833BC08-8470-4F6A-91F4-CD522BE99EBC}" dt="2024-03-05T05:38:05.998" v="0"/>
          <ac:spMkLst>
            <pc:docMk/>
            <pc:sldMk cId="0" sldId="1095"/>
            <ac:spMk id="78850" creationId="{B96071DF-4A01-4081-8DD1-1F3C7BB8F426}"/>
          </ac:spMkLst>
        </pc:spChg>
        <pc:spChg chg="mod">
          <ac:chgData name="欣捷 王" userId="b965477fa0aef5e6" providerId="LiveId" clId="{A833BC08-8470-4F6A-91F4-CD522BE99EBC}" dt="2024-03-05T05:38:05.998" v="0"/>
          <ac:spMkLst>
            <pc:docMk/>
            <pc:sldMk cId="0" sldId="1095"/>
            <ac:spMk id="78851" creationId="{AED1CE7F-080A-452A-B16A-65A42BCE1B43}"/>
          </ac:spMkLst>
        </pc:spChg>
      </pc:sldChg>
      <pc:sldChg chg="modSp">
        <pc:chgData name="欣捷 王" userId="b965477fa0aef5e6" providerId="LiveId" clId="{A833BC08-8470-4F6A-91F4-CD522BE99EBC}" dt="2024-03-05T05:38:05.998" v="0"/>
        <pc:sldMkLst>
          <pc:docMk/>
          <pc:sldMk cId="0" sldId="1096"/>
        </pc:sldMkLst>
        <pc:spChg chg="mod">
          <ac:chgData name="欣捷 王" userId="b965477fa0aef5e6" providerId="LiveId" clId="{A833BC08-8470-4F6A-91F4-CD522BE99EBC}" dt="2024-03-05T05:38:05.998" v="0"/>
          <ac:spMkLst>
            <pc:docMk/>
            <pc:sldMk cId="0" sldId="1096"/>
            <ac:spMk id="79874" creationId="{D71DFCA4-A8E8-43DB-9DB6-59AEC2AF4992}"/>
          </ac:spMkLst>
        </pc:spChg>
        <pc:spChg chg="mod">
          <ac:chgData name="欣捷 王" userId="b965477fa0aef5e6" providerId="LiveId" clId="{A833BC08-8470-4F6A-91F4-CD522BE99EBC}" dt="2024-03-05T05:38:05.998" v="0"/>
          <ac:spMkLst>
            <pc:docMk/>
            <pc:sldMk cId="0" sldId="1096"/>
            <ac:spMk id="79875" creationId="{3496AE12-4685-49D3-872D-64D9360A2947}"/>
          </ac:spMkLst>
        </pc:spChg>
      </pc:sldChg>
      <pc:sldChg chg="modSp">
        <pc:chgData name="欣捷 王" userId="b965477fa0aef5e6" providerId="LiveId" clId="{A833BC08-8470-4F6A-91F4-CD522BE99EBC}" dt="2024-03-05T05:38:05.998" v="0"/>
        <pc:sldMkLst>
          <pc:docMk/>
          <pc:sldMk cId="0" sldId="1097"/>
        </pc:sldMkLst>
        <pc:spChg chg="mod">
          <ac:chgData name="欣捷 王" userId="b965477fa0aef5e6" providerId="LiveId" clId="{A833BC08-8470-4F6A-91F4-CD522BE99EBC}" dt="2024-03-05T05:38:05.998" v="0"/>
          <ac:spMkLst>
            <pc:docMk/>
            <pc:sldMk cId="0" sldId="1097"/>
            <ac:spMk id="80898" creationId="{94AB9CC4-16D6-4D6E-B9E3-398FC0779AA9}"/>
          </ac:spMkLst>
        </pc:spChg>
        <pc:spChg chg="mod">
          <ac:chgData name="欣捷 王" userId="b965477fa0aef5e6" providerId="LiveId" clId="{A833BC08-8470-4F6A-91F4-CD522BE99EBC}" dt="2024-03-05T05:38:05.998" v="0"/>
          <ac:spMkLst>
            <pc:docMk/>
            <pc:sldMk cId="0" sldId="1097"/>
            <ac:spMk id="80899" creationId="{886A2E01-BA02-493A-8D7E-74202C05C196}"/>
          </ac:spMkLst>
        </pc:spChg>
      </pc:sldChg>
      <pc:sldChg chg="modSp">
        <pc:chgData name="欣捷 王" userId="b965477fa0aef5e6" providerId="LiveId" clId="{A833BC08-8470-4F6A-91F4-CD522BE99EBC}" dt="2024-03-05T05:38:05.998" v="0"/>
        <pc:sldMkLst>
          <pc:docMk/>
          <pc:sldMk cId="0" sldId="1098"/>
        </pc:sldMkLst>
        <pc:spChg chg="mod">
          <ac:chgData name="欣捷 王" userId="b965477fa0aef5e6" providerId="LiveId" clId="{A833BC08-8470-4F6A-91F4-CD522BE99EBC}" dt="2024-03-05T05:38:05.998" v="0"/>
          <ac:spMkLst>
            <pc:docMk/>
            <pc:sldMk cId="0" sldId="1098"/>
            <ac:spMk id="81922" creationId="{7B920082-CB61-40B3-8C20-2D235002A544}"/>
          </ac:spMkLst>
        </pc:spChg>
        <pc:spChg chg="mod">
          <ac:chgData name="欣捷 王" userId="b965477fa0aef5e6" providerId="LiveId" clId="{A833BC08-8470-4F6A-91F4-CD522BE99EBC}" dt="2024-03-05T05:38:05.998" v="0"/>
          <ac:spMkLst>
            <pc:docMk/>
            <pc:sldMk cId="0" sldId="1098"/>
            <ac:spMk id="81923" creationId="{D2F1EE20-22A8-4C91-9064-976F5707D77E}"/>
          </ac:spMkLst>
        </pc:spChg>
      </pc:sldChg>
      <pc:sldChg chg="modSp">
        <pc:chgData name="欣捷 王" userId="b965477fa0aef5e6" providerId="LiveId" clId="{A833BC08-8470-4F6A-91F4-CD522BE99EBC}" dt="2024-03-05T05:38:05.998" v="0"/>
        <pc:sldMkLst>
          <pc:docMk/>
          <pc:sldMk cId="0" sldId="1099"/>
        </pc:sldMkLst>
        <pc:spChg chg="mod">
          <ac:chgData name="欣捷 王" userId="b965477fa0aef5e6" providerId="LiveId" clId="{A833BC08-8470-4F6A-91F4-CD522BE99EBC}" dt="2024-03-05T05:38:05.998" v="0"/>
          <ac:spMkLst>
            <pc:docMk/>
            <pc:sldMk cId="0" sldId="1099"/>
            <ac:spMk id="82946" creationId="{D0E0D849-C6CE-4A6D-B7CA-2BA698C1EA6D}"/>
          </ac:spMkLst>
        </pc:spChg>
        <pc:spChg chg="mod">
          <ac:chgData name="欣捷 王" userId="b965477fa0aef5e6" providerId="LiveId" clId="{A833BC08-8470-4F6A-91F4-CD522BE99EBC}" dt="2024-03-05T05:38:05.998" v="0"/>
          <ac:spMkLst>
            <pc:docMk/>
            <pc:sldMk cId="0" sldId="1099"/>
            <ac:spMk id="82947" creationId="{D8983D64-7718-48E4-93EF-4C85408DC59E}"/>
          </ac:spMkLst>
        </pc:spChg>
      </pc:sldChg>
      <pc:sldChg chg="modSp">
        <pc:chgData name="欣捷 王" userId="b965477fa0aef5e6" providerId="LiveId" clId="{A833BC08-8470-4F6A-91F4-CD522BE99EBC}" dt="2024-03-05T05:38:05.998" v="0"/>
        <pc:sldMkLst>
          <pc:docMk/>
          <pc:sldMk cId="0" sldId="1100"/>
        </pc:sldMkLst>
        <pc:spChg chg="mod">
          <ac:chgData name="欣捷 王" userId="b965477fa0aef5e6" providerId="LiveId" clId="{A833BC08-8470-4F6A-91F4-CD522BE99EBC}" dt="2024-03-05T05:38:05.998" v="0"/>
          <ac:spMkLst>
            <pc:docMk/>
            <pc:sldMk cId="0" sldId="1100"/>
            <ac:spMk id="83970" creationId="{A250058D-AD69-4D21-90BA-5D4BA16BD1F6}"/>
          </ac:spMkLst>
        </pc:spChg>
      </pc:sldChg>
      <pc:sldChg chg="modSp">
        <pc:chgData name="欣捷 王" userId="b965477fa0aef5e6" providerId="LiveId" clId="{A833BC08-8470-4F6A-91F4-CD522BE99EBC}" dt="2024-03-05T05:38:05.998" v="0"/>
        <pc:sldMkLst>
          <pc:docMk/>
          <pc:sldMk cId="0" sldId="1101"/>
        </pc:sldMkLst>
        <pc:spChg chg="mod">
          <ac:chgData name="欣捷 王" userId="b965477fa0aef5e6" providerId="LiveId" clId="{A833BC08-8470-4F6A-91F4-CD522BE99EBC}" dt="2024-03-05T05:38:05.998" v="0"/>
          <ac:spMkLst>
            <pc:docMk/>
            <pc:sldMk cId="0" sldId="1101"/>
            <ac:spMk id="86018" creationId="{4FD85024-047A-4818-A76F-F27CD6110B3F}"/>
          </ac:spMkLst>
        </pc:spChg>
      </pc:sldChg>
      <pc:sldChg chg="modSp">
        <pc:chgData name="欣捷 王" userId="b965477fa0aef5e6" providerId="LiveId" clId="{A833BC08-8470-4F6A-91F4-CD522BE99EBC}" dt="2024-03-05T05:38:05.998" v="0"/>
        <pc:sldMkLst>
          <pc:docMk/>
          <pc:sldMk cId="0" sldId="1102"/>
        </pc:sldMkLst>
        <pc:spChg chg="mod">
          <ac:chgData name="欣捷 王" userId="b965477fa0aef5e6" providerId="LiveId" clId="{A833BC08-8470-4F6A-91F4-CD522BE99EBC}" dt="2024-03-05T05:38:05.998" v="0"/>
          <ac:spMkLst>
            <pc:docMk/>
            <pc:sldMk cId="0" sldId="1102"/>
            <ac:spMk id="88066" creationId="{A53E6472-70D9-48AE-BAF8-DF3FC9737A1A}"/>
          </ac:spMkLst>
        </pc:spChg>
        <pc:spChg chg="mod">
          <ac:chgData name="欣捷 王" userId="b965477fa0aef5e6" providerId="LiveId" clId="{A833BC08-8470-4F6A-91F4-CD522BE99EBC}" dt="2024-03-05T05:38:05.998" v="0"/>
          <ac:spMkLst>
            <pc:docMk/>
            <pc:sldMk cId="0" sldId="1102"/>
            <ac:spMk id="88067" creationId="{256395D4-4241-4460-B339-CEC22110050A}"/>
          </ac:spMkLst>
        </pc:spChg>
      </pc:sldChg>
      <pc:sldChg chg="modSp">
        <pc:chgData name="欣捷 王" userId="b965477fa0aef5e6" providerId="LiveId" clId="{A833BC08-8470-4F6A-91F4-CD522BE99EBC}" dt="2024-03-05T05:38:05.998" v="0"/>
        <pc:sldMkLst>
          <pc:docMk/>
          <pc:sldMk cId="0" sldId="1103"/>
        </pc:sldMkLst>
        <pc:spChg chg="mod">
          <ac:chgData name="欣捷 王" userId="b965477fa0aef5e6" providerId="LiveId" clId="{A833BC08-8470-4F6A-91F4-CD522BE99EBC}" dt="2024-03-05T05:38:05.998" v="0"/>
          <ac:spMkLst>
            <pc:docMk/>
            <pc:sldMk cId="0" sldId="1103"/>
            <ac:spMk id="89090" creationId="{D949133C-2A42-4A95-8347-594E48E035EB}"/>
          </ac:spMkLst>
        </pc:spChg>
        <pc:spChg chg="mod">
          <ac:chgData name="欣捷 王" userId="b965477fa0aef5e6" providerId="LiveId" clId="{A833BC08-8470-4F6A-91F4-CD522BE99EBC}" dt="2024-03-05T05:38:05.998" v="0"/>
          <ac:spMkLst>
            <pc:docMk/>
            <pc:sldMk cId="0" sldId="1103"/>
            <ac:spMk id="89091" creationId="{07D6C415-7361-4811-899C-852A1F3113DB}"/>
          </ac:spMkLst>
        </pc:spChg>
      </pc:sldChg>
      <pc:sldChg chg="modSp">
        <pc:chgData name="欣捷 王" userId="b965477fa0aef5e6" providerId="LiveId" clId="{A833BC08-8470-4F6A-91F4-CD522BE99EBC}" dt="2024-03-05T05:38:05.998" v="0"/>
        <pc:sldMkLst>
          <pc:docMk/>
          <pc:sldMk cId="0" sldId="1104"/>
        </pc:sldMkLst>
        <pc:spChg chg="mod">
          <ac:chgData name="欣捷 王" userId="b965477fa0aef5e6" providerId="LiveId" clId="{A833BC08-8470-4F6A-91F4-CD522BE99EBC}" dt="2024-03-05T05:38:05.998" v="0"/>
          <ac:spMkLst>
            <pc:docMk/>
            <pc:sldMk cId="0" sldId="1104"/>
            <ac:spMk id="91138" creationId="{61FFF4A4-183A-43D8-A87A-458013D2FAD6}"/>
          </ac:spMkLst>
        </pc:spChg>
      </pc:sldChg>
      <pc:sldChg chg="modSp">
        <pc:chgData name="欣捷 王" userId="b965477fa0aef5e6" providerId="LiveId" clId="{A833BC08-8470-4F6A-91F4-CD522BE99EBC}" dt="2024-03-05T05:38:05.998" v="0"/>
        <pc:sldMkLst>
          <pc:docMk/>
          <pc:sldMk cId="0" sldId="1105"/>
        </pc:sldMkLst>
        <pc:spChg chg="mod">
          <ac:chgData name="欣捷 王" userId="b965477fa0aef5e6" providerId="LiveId" clId="{A833BC08-8470-4F6A-91F4-CD522BE99EBC}" dt="2024-03-05T05:38:05.998" v="0"/>
          <ac:spMkLst>
            <pc:docMk/>
            <pc:sldMk cId="0" sldId="1105"/>
            <ac:spMk id="92162" creationId="{EFCCAE1E-930F-45D2-A12B-2F97CF85D51F}"/>
          </ac:spMkLst>
        </pc:spChg>
        <pc:spChg chg="mod">
          <ac:chgData name="欣捷 王" userId="b965477fa0aef5e6" providerId="LiveId" clId="{A833BC08-8470-4F6A-91F4-CD522BE99EBC}" dt="2024-03-05T05:38:05.998" v="0"/>
          <ac:spMkLst>
            <pc:docMk/>
            <pc:sldMk cId="0" sldId="1105"/>
            <ac:spMk id="92163" creationId="{FB5C61FF-92E8-4488-ACF5-2C334AD85128}"/>
          </ac:spMkLst>
        </pc:spChg>
      </pc:sldChg>
      <pc:sldChg chg="modSp">
        <pc:chgData name="欣捷 王" userId="b965477fa0aef5e6" providerId="LiveId" clId="{A833BC08-8470-4F6A-91F4-CD522BE99EBC}" dt="2024-03-05T05:38:05.998" v="0"/>
        <pc:sldMkLst>
          <pc:docMk/>
          <pc:sldMk cId="0" sldId="1106"/>
        </pc:sldMkLst>
        <pc:spChg chg="mod">
          <ac:chgData name="欣捷 王" userId="b965477fa0aef5e6" providerId="LiveId" clId="{A833BC08-8470-4F6A-91F4-CD522BE99EBC}" dt="2024-03-05T05:38:05.998" v="0"/>
          <ac:spMkLst>
            <pc:docMk/>
            <pc:sldMk cId="0" sldId="1106"/>
            <ac:spMk id="93186" creationId="{9DB5010B-BDF5-45ED-BDBE-193ACCA2DF0D}"/>
          </ac:spMkLst>
        </pc:spChg>
        <pc:spChg chg="mod">
          <ac:chgData name="欣捷 王" userId="b965477fa0aef5e6" providerId="LiveId" clId="{A833BC08-8470-4F6A-91F4-CD522BE99EBC}" dt="2024-03-05T05:38:05.998" v="0"/>
          <ac:spMkLst>
            <pc:docMk/>
            <pc:sldMk cId="0" sldId="1106"/>
            <ac:spMk id="93187" creationId="{F5FD8CEB-F2C3-4D61-8ECB-F41F9C35CB6D}"/>
          </ac:spMkLst>
        </pc:spChg>
      </pc:sldChg>
      <pc:sldChg chg="modSp">
        <pc:chgData name="欣捷 王" userId="b965477fa0aef5e6" providerId="LiveId" clId="{A833BC08-8470-4F6A-91F4-CD522BE99EBC}" dt="2024-03-05T05:38:05.998" v="0"/>
        <pc:sldMkLst>
          <pc:docMk/>
          <pc:sldMk cId="0" sldId="1107"/>
        </pc:sldMkLst>
        <pc:spChg chg="mod">
          <ac:chgData name="欣捷 王" userId="b965477fa0aef5e6" providerId="LiveId" clId="{A833BC08-8470-4F6A-91F4-CD522BE99EBC}" dt="2024-03-05T05:38:05.998" v="0"/>
          <ac:spMkLst>
            <pc:docMk/>
            <pc:sldMk cId="0" sldId="1107"/>
            <ac:spMk id="94210" creationId="{E7CA8630-1EED-4086-9223-6B35B2B99D06}"/>
          </ac:spMkLst>
        </pc:spChg>
        <pc:spChg chg="mod">
          <ac:chgData name="欣捷 王" userId="b965477fa0aef5e6" providerId="LiveId" clId="{A833BC08-8470-4F6A-91F4-CD522BE99EBC}" dt="2024-03-05T05:38:05.998" v="0"/>
          <ac:spMkLst>
            <pc:docMk/>
            <pc:sldMk cId="0" sldId="1107"/>
            <ac:spMk id="94211" creationId="{3DFACA8E-FF77-4B10-9EF3-EAA72C1BB193}"/>
          </ac:spMkLst>
        </pc:spChg>
      </pc:sldChg>
      <pc:sldChg chg="modSp">
        <pc:chgData name="欣捷 王" userId="b965477fa0aef5e6" providerId="LiveId" clId="{A833BC08-8470-4F6A-91F4-CD522BE99EBC}" dt="2024-03-05T05:38:05.998" v="0"/>
        <pc:sldMkLst>
          <pc:docMk/>
          <pc:sldMk cId="0" sldId="1110"/>
        </pc:sldMkLst>
        <pc:spChg chg="mod">
          <ac:chgData name="欣捷 王" userId="b965477fa0aef5e6" providerId="LiveId" clId="{A833BC08-8470-4F6A-91F4-CD522BE99EBC}" dt="2024-03-05T05:38:05.998" v="0"/>
          <ac:spMkLst>
            <pc:docMk/>
            <pc:sldMk cId="0" sldId="1110"/>
            <ac:spMk id="34818" creationId="{2F8428C9-B4B0-404F-ADD7-FF5E4E1FBAC3}"/>
          </ac:spMkLst>
        </pc:spChg>
        <pc:spChg chg="mod">
          <ac:chgData name="欣捷 王" userId="b965477fa0aef5e6" providerId="LiveId" clId="{A833BC08-8470-4F6A-91F4-CD522BE99EBC}" dt="2024-03-05T05:38:05.998" v="0"/>
          <ac:spMkLst>
            <pc:docMk/>
            <pc:sldMk cId="0" sldId="1110"/>
            <ac:spMk id="34819" creationId="{9766E0A3-CF43-4A15-8C12-C54C607CCC6D}"/>
          </ac:spMkLst>
        </pc:spChg>
      </pc:sldChg>
      <pc:sldChg chg="modSp">
        <pc:chgData name="欣捷 王" userId="b965477fa0aef5e6" providerId="LiveId" clId="{A833BC08-8470-4F6A-91F4-CD522BE99EBC}" dt="2024-03-05T05:38:05.998" v="0"/>
        <pc:sldMkLst>
          <pc:docMk/>
          <pc:sldMk cId="0" sldId="1113"/>
        </pc:sldMkLst>
        <pc:spChg chg="mod">
          <ac:chgData name="欣捷 王" userId="b965477fa0aef5e6" providerId="LiveId" clId="{A833BC08-8470-4F6A-91F4-CD522BE99EBC}" dt="2024-03-05T05:38:05.998" v="0"/>
          <ac:spMkLst>
            <pc:docMk/>
            <pc:sldMk cId="0" sldId="1113"/>
            <ac:spMk id="9218" creationId="{F9FA845B-B668-483E-92D2-DA903B3BD327}"/>
          </ac:spMkLst>
        </pc:spChg>
        <pc:spChg chg="mod">
          <ac:chgData name="欣捷 王" userId="b965477fa0aef5e6" providerId="LiveId" clId="{A833BC08-8470-4F6A-91F4-CD522BE99EBC}" dt="2024-03-05T05:38:05.998" v="0"/>
          <ac:spMkLst>
            <pc:docMk/>
            <pc:sldMk cId="0" sldId="1113"/>
            <ac:spMk id="9219" creationId="{6F0C8995-4E91-45E6-A5BA-FDE2888BCCDE}"/>
          </ac:spMkLst>
        </pc:spChg>
      </pc:sldChg>
      <pc:sldChg chg="modSp">
        <pc:chgData name="欣捷 王" userId="b965477fa0aef5e6" providerId="LiveId" clId="{A833BC08-8470-4F6A-91F4-CD522BE99EBC}" dt="2024-03-05T05:38:05.998" v="0"/>
        <pc:sldMkLst>
          <pc:docMk/>
          <pc:sldMk cId="0" sldId="1127"/>
        </pc:sldMkLst>
        <pc:spChg chg="mod">
          <ac:chgData name="欣捷 王" userId="b965477fa0aef5e6" providerId="LiveId" clId="{A833BC08-8470-4F6A-91F4-CD522BE99EBC}" dt="2024-03-05T05:38:05.998" v="0"/>
          <ac:spMkLst>
            <pc:docMk/>
            <pc:sldMk cId="0" sldId="1127"/>
            <ac:spMk id="21506" creationId="{7F276C87-6320-4D5F-8A4C-223F7B50BEAD}"/>
          </ac:spMkLst>
        </pc:spChg>
        <pc:spChg chg="mod">
          <ac:chgData name="欣捷 王" userId="b965477fa0aef5e6" providerId="LiveId" clId="{A833BC08-8470-4F6A-91F4-CD522BE99EBC}" dt="2024-03-05T05:38:05.998" v="0"/>
          <ac:spMkLst>
            <pc:docMk/>
            <pc:sldMk cId="0" sldId="1127"/>
            <ac:spMk id="21507" creationId="{1E076508-5590-4656-B6DE-09DB6B6FFB57}"/>
          </ac:spMkLst>
        </pc:spChg>
      </pc:sldChg>
      <pc:sldChg chg="modSp">
        <pc:chgData name="欣捷 王" userId="b965477fa0aef5e6" providerId="LiveId" clId="{A833BC08-8470-4F6A-91F4-CD522BE99EBC}" dt="2024-03-05T05:38:05.998" v="0"/>
        <pc:sldMkLst>
          <pc:docMk/>
          <pc:sldMk cId="0" sldId="1138"/>
        </pc:sldMkLst>
        <pc:spChg chg="mod">
          <ac:chgData name="欣捷 王" userId="b965477fa0aef5e6" providerId="LiveId" clId="{A833BC08-8470-4F6A-91F4-CD522BE99EBC}" dt="2024-03-05T05:38:05.998" v="0"/>
          <ac:spMkLst>
            <pc:docMk/>
            <pc:sldMk cId="0" sldId="1138"/>
            <ac:spMk id="70658" creationId="{B4FE0C36-53DB-4B67-9CF8-265577BFA0B4}"/>
          </ac:spMkLst>
        </pc:spChg>
      </pc:sldChg>
      <pc:sldChg chg="modSp">
        <pc:chgData name="欣捷 王" userId="b965477fa0aef5e6" providerId="LiveId" clId="{A833BC08-8470-4F6A-91F4-CD522BE99EBC}" dt="2024-03-05T05:38:05.998" v="0"/>
        <pc:sldMkLst>
          <pc:docMk/>
          <pc:sldMk cId="516213771" sldId="1139"/>
        </pc:sldMkLst>
        <pc:spChg chg="mod">
          <ac:chgData name="欣捷 王" userId="b965477fa0aef5e6" providerId="LiveId" clId="{A833BC08-8470-4F6A-91F4-CD522BE99EBC}" dt="2024-03-05T05:38:05.998" v="0"/>
          <ac:spMkLst>
            <pc:docMk/>
            <pc:sldMk cId="516213771" sldId="1139"/>
            <ac:spMk id="7170" creationId="{9A9ACD68-0B23-45C4-B0C9-40FDBDF97E94}"/>
          </ac:spMkLst>
        </pc:spChg>
        <pc:spChg chg="mod">
          <ac:chgData name="欣捷 王" userId="b965477fa0aef5e6" providerId="LiveId" clId="{A833BC08-8470-4F6A-91F4-CD522BE99EBC}" dt="2024-03-05T05:38:05.998" v="0"/>
          <ac:spMkLst>
            <pc:docMk/>
            <pc:sldMk cId="516213771" sldId="1139"/>
            <ac:spMk id="7171" creationId="{7B9851B1-3ED8-4584-9FD6-F58A8B0C36C4}"/>
          </ac:spMkLst>
        </pc:spChg>
      </pc:sldChg>
      <pc:sldChg chg="modSp">
        <pc:chgData name="欣捷 王" userId="b965477fa0aef5e6" providerId="LiveId" clId="{A833BC08-8470-4F6A-91F4-CD522BE99EBC}" dt="2024-03-05T05:38:05.998" v="0"/>
        <pc:sldMkLst>
          <pc:docMk/>
          <pc:sldMk cId="406512071" sldId="1141"/>
        </pc:sldMkLst>
        <pc:spChg chg="mod">
          <ac:chgData name="欣捷 王" userId="b965477fa0aef5e6" providerId="LiveId" clId="{A833BC08-8470-4F6A-91F4-CD522BE99EBC}" dt="2024-03-05T05:38:05.998" v="0"/>
          <ac:spMkLst>
            <pc:docMk/>
            <pc:sldMk cId="406512071" sldId="1141"/>
            <ac:spMk id="7170" creationId="{9A9ACD68-0B23-45C4-B0C9-40FDBDF97E94}"/>
          </ac:spMkLst>
        </pc:spChg>
        <pc:spChg chg="mod">
          <ac:chgData name="欣捷 王" userId="b965477fa0aef5e6" providerId="LiveId" clId="{A833BC08-8470-4F6A-91F4-CD522BE99EBC}" dt="2024-03-05T05:38:05.998" v="0"/>
          <ac:spMkLst>
            <pc:docMk/>
            <pc:sldMk cId="406512071" sldId="1141"/>
            <ac:spMk id="7171" creationId="{7B9851B1-3ED8-4584-9FD6-F58A8B0C36C4}"/>
          </ac:spMkLst>
        </pc:spChg>
      </pc:sldChg>
      <pc:sldChg chg="modSp">
        <pc:chgData name="欣捷 王" userId="b965477fa0aef5e6" providerId="LiveId" clId="{A833BC08-8470-4F6A-91F4-CD522BE99EBC}" dt="2024-03-05T05:38:05.998" v="0"/>
        <pc:sldMkLst>
          <pc:docMk/>
          <pc:sldMk cId="1844201406" sldId="1142"/>
        </pc:sldMkLst>
        <pc:spChg chg="mod">
          <ac:chgData name="欣捷 王" userId="b965477fa0aef5e6" providerId="LiveId" clId="{A833BC08-8470-4F6A-91F4-CD522BE99EBC}" dt="2024-03-05T05:38:05.998" v="0"/>
          <ac:spMkLst>
            <pc:docMk/>
            <pc:sldMk cId="1844201406" sldId="1142"/>
            <ac:spMk id="2" creationId="{126B5D20-E9F6-44DA-AB18-82250B28E792}"/>
          </ac:spMkLst>
        </pc:spChg>
        <pc:spChg chg="mod">
          <ac:chgData name="欣捷 王" userId="b965477fa0aef5e6" providerId="LiveId" clId="{A833BC08-8470-4F6A-91F4-CD522BE99EBC}" dt="2024-03-05T05:38:05.998" v="0"/>
          <ac:spMkLst>
            <pc:docMk/>
            <pc:sldMk cId="1844201406" sldId="1142"/>
            <ac:spMk id="3" creationId="{7F185FF3-18D6-4AAC-B1C5-F75BCA35F67C}"/>
          </ac:spMkLst>
        </pc:spChg>
      </pc:sldChg>
      <pc:sldChg chg="modSp">
        <pc:chgData name="欣捷 王" userId="b965477fa0aef5e6" providerId="LiveId" clId="{A833BC08-8470-4F6A-91F4-CD522BE99EBC}" dt="2024-03-05T05:38:05.998" v="0"/>
        <pc:sldMkLst>
          <pc:docMk/>
          <pc:sldMk cId="4223351651" sldId="1145"/>
        </pc:sldMkLst>
        <pc:spChg chg="mod">
          <ac:chgData name="欣捷 王" userId="b965477fa0aef5e6" providerId="LiveId" clId="{A833BC08-8470-4F6A-91F4-CD522BE99EBC}" dt="2024-03-05T05:38:05.998" v="0"/>
          <ac:spMkLst>
            <pc:docMk/>
            <pc:sldMk cId="4223351651" sldId="1145"/>
            <ac:spMk id="19458" creationId="{2D390A57-AC1B-4F2A-B1FE-3A7AB367BB6B}"/>
          </ac:spMkLst>
        </pc:spChg>
        <pc:spChg chg="mod">
          <ac:chgData name="欣捷 王" userId="b965477fa0aef5e6" providerId="LiveId" clId="{A833BC08-8470-4F6A-91F4-CD522BE99EBC}" dt="2024-03-05T05:38:05.998" v="0"/>
          <ac:spMkLst>
            <pc:docMk/>
            <pc:sldMk cId="4223351651" sldId="1145"/>
            <ac:spMk id="19459" creationId="{84804259-279B-4FCA-B6AC-D01533EDF1EA}"/>
          </ac:spMkLst>
        </pc:spChg>
      </pc:sldChg>
      <pc:sldChg chg="modSp">
        <pc:chgData name="欣捷 王" userId="b965477fa0aef5e6" providerId="LiveId" clId="{A833BC08-8470-4F6A-91F4-CD522BE99EBC}" dt="2024-03-05T05:38:05.998" v="0"/>
        <pc:sldMkLst>
          <pc:docMk/>
          <pc:sldMk cId="3962178428" sldId="1151"/>
        </pc:sldMkLst>
        <pc:spChg chg="mod">
          <ac:chgData name="欣捷 王" userId="b965477fa0aef5e6" providerId="LiveId" clId="{A833BC08-8470-4F6A-91F4-CD522BE99EBC}" dt="2024-03-05T05:38:05.998" v="0"/>
          <ac:spMkLst>
            <pc:docMk/>
            <pc:sldMk cId="3962178428" sldId="1151"/>
            <ac:spMk id="27650" creationId="{22D8A731-AE74-4746-A3B8-8256FFF194A2}"/>
          </ac:spMkLst>
        </pc:spChg>
        <pc:spChg chg="mod">
          <ac:chgData name="欣捷 王" userId="b965477fa0aef5e6" providerId="LiveId" clId="{A833BC08-8470-4F6A-91F4-CD522BE99EBC}" dt="2024-03-05T05:38:05.998" v="0"/>
          <ac:spMkLst>
            <pc:docMk/>
            <pc:sldMk cId="3962178428" sldId="1151"/>
            <ac:spMk id="27651" creationId="{A1741382-F451-48A5-8D5C-85D947507B87}"/>
          </ac:spMkLst>
        </pc:spChg>
      </pc:sldChg>
      <pc:sldChg chg="modSp">
        <pc:chgData name="欣捷 王" userId="b965477fa0aef5e6" providerId="LiveId" clId="{A833BC08-8470-4F6A-91F4-CD522BE99EBC}" dt="2024-03-05T05:38:05.998" v="0"/>
        <pc:sldMkLst>
          <pc:docMk/>
          <pc:sldMk cId="2813883607" sldId="1158"/>
        </pc:sldMkLst>
        <pc:spChg chg="mod">
          <ac:chgData name="欣捷 王" userId="b965477fa0aef5e6" providerId="LiveId" clId="{A833BC08-8470-4F6A-91F4-CD522BE99EBC}" dt="2024-03-05T05:38:05.998" v="0"/>
          <ac:spMkLst>
            <pc:docMk/>
            <pc:sldMk cId="2813883607" sldId="1158"/>
            <ac:spMk id="63490" creationId="{73F3C5B2-5674-4BD2-8922-57FA82D03FFB}"/>
          </ac:spMkLst>
        </pc:spChg>
        <pc:spChg chg="mod">
          <ac:chgData name="欣捷 王" userId="b965477fa0aef5e6" providerId="LiveId" clId="{A833BC08-8470-4F6A-91F4-CD522BE99EBC}" dt="2024-03-05T05:38:05.998" v="0"/>
          <ac:spMkLst>
            <pc:docMk/>
            <pc:sldMk cId="2813883607" sldId="1158"/>
            <ac:spMk id="63491" creationId="{AC915B67-164F-45F3-A0E7-AE3A08BA38E2}"/>
          </ac:spMkLst>
        </pc:spChg>
      </pc:sldChg>
      <pc:sldChg chg="modSp">
        <pc:chgData name="欣捷 王" userId="b965477fa0aef5e6" providerId="LiveId" clId="{A833BC08-8470-4F6A-91F4-CD522BE99EBC}" dt="2024-03-05T05:38:05.998" v="0"/>
        <pc:sldMkLst>
          <pc:docMk/>
          <pc:sldMk cId="3740059661" sldId="1159"/>
        </pc:sldMkLst>
        <pc:spChg chg="mod">
          <ac:chgData name="欣捷 王" userId="b965477fa0aef5e6" providerId="LiveId" clId="{A833BC08-8470-4F6A-91F4-CD522BE99EBC}" dt="2024-03-05T05:38:05.998" v="0"/>
          <ac:spMkLst>
            <pc:docMk/>
            <pc:sldMk cId="3740059661" sldId="1159"/>
            <ac:spMk id="44034" creationId="{2F764B2D-AAD3-4E52-A4DE-87FB3D35D58E}"/>
          </ac:spMkLst>
        </pc:spChg>
      </pc:sldChg>
      <pc:sldChg chg="modSp">
        <pc:chgData name="欣捷 王" userId="b965477fa0aef5e6" providerId="LiveId" clId="{A833BC08-8470-4F6A-91F4-CD522BE99EBC}" dt="2024-03-05T05:38:05.998" v="0"/>
        <pc:sldMkLst>
          <pc:docMk/>
          <pc:sldMk cId="3618475896" sldId="1160"/>
        </pc:sldMkLst>
        <pc:spChg chg="mod">
          <ac:chgData name="欣捷 王" userId="b965477fa0aef5e6" providerId="LiveId" clId="{A833BC08-8470-4F6A-91F4-CD522BE99EBC}" dt="2024-03-05T05:38:05.998" v="0"/>
          <ac:spMkLst>
            <pc:docMk/>
            <pc:sldMk cId="3618475896" sldId="1160"/>
            <ac:spMk id="4" creationId="{30D10347-CB13-4B04-8DD8-D37D83DF2C2D}"/>
          </ac:spMkLst>
        </pc:spChg>
      </pc:sldChg>
      <pc:sldChg chg="modSp">
        <pc:chgData name="欣捷 王" userId="b965477fa0aef5e6" providerId="LiveId" clId="{A833BC08-8470-4F6A-91F4-CD522BE99EBC}" dt="2024-03-05T05:38:05.998" v="0"/>
        <pc:sldMkLst>
          <pc:docMk/>
          <pc:sldMk cId="2042943240" sldId="1161"/>
        </pc:sldMkLst>
        <pc:spChg chg="mod">
          <ac:chgData name="欣捷 王" userId="b965477fa0aef5e6" providerId="LiveId" clId="{A833BC08-8470-4F6A-91F4-CD522BE99EBC}" dt="2024-03-05T05:38:05.998" v="0"/>
          <ac:spMkLst>
            <pc:docMk/>
            <pc:sldMk cId="2042943240" sldId="1161"/>
            <ac:spMk id="4" creationId="{30D10347-CB13-4B04-8DD8-D37D83DF2C2D}"/>
          </ac:spMkLst>
        </pc:spChg>
      </pc:sldChg>
      <pc:sldChg chg="modSp">
        <pc:chgData name="欣捷 王" userId="b965477fa0aef5e6" providerId="LiveId" clId="{A833BC08-8470-4F6A-91F4-CD522BE99EBC}" dt="2024-03-05T05:38:05.998" v="0"/>
        <pc:sldMkLst>
          <pc:docMk/>
          <pc:sldMk cId="3272006686" sldId="1162"/>
        </pc:sldMkLst>
        <pc:spChg chg="mod">
          <ac:chgData name="欣捷 王" userId="b965477fa0aef5e6" providerId="LiveId" clId="{A833BC08-8470-4F6A-91F4-CD522BE99EBC}" dt="2024-03-05T05:38:05.998" v="0"/>
          <ac:spMkLst>
            <pc:docMk/>
            <pc:sldMk cId="3272006686" sldId="1162"/>
            <ac:spMk id="44034" creationId="{2F764B2D-AAD3-4E52-A4DE-87FB3D35D58E}"/>
          </ac:spMkLst>
        </pc:spChg>
        <pc:spChg chg="mod">
          <ac:chgData name="欣捷 王" userId="b965477fa0aef5e6" providerId="LiveId" clId="{A833BC08-8470-4F6A-91F4-CD522BE99EBC}" dt="2024-03-05T05:38:05.998" v="0"/>
          <ac:spMkLst>
            <pc:docMk/>
            <pc:sldMk cId="3272006686" sldId="1162"/>
            <ac:spMk id="44035" creationId="{5D1D868F-8DD2-453C-A53C-A9E8EF698509}"/>
          </ac:spMkLst>
        </pc:spChg>
      </pc:sldChg>
      <pc:sldChg chg="modSp">
        <pc:chgData name="欣捷 王" userId="b965477fa0aef5e6" providerId="LiveId" clId="{A833BC08-8470-4F6A-91F4-CD522BE99EBC}" dt="2024-03-05T05:38:05.998" v="0"/>
        <pc:sldMkLst>
          <pc:docMk/>
          <pc:sldMk cId="2547034749" sldId="1163"/>
        </pc:sldMkLst>
        <pc:spChg chg="mod">
          <ac:chgData name="欣捷 王" userId="b965477fa0aef5e6" providerId="LiveId" clId="{A833BC08-8470-4F6A-91F4-CD522BE99EBC}" dt="2024-03-05T05:38:05.998" v="0"/>
          <ac:spMkLst>
            <pc:docMk/>
            <pc:sldMk cId="2547034749" sldId="1163"/>
            <ac:spMk id="4" creationId="{30D10347-CB13-4B04-8DD8-D37D83DF2C2D}"/>
          </ac:spMkLst>
        </pc:spChg>
      </pc:sldChg>
      <pc:sldChg chg="modSp">
        <pc:chgData name="欣捷 王" userId="b965477fa0aef5e6" providerId="LiveId" clId="{A833BC08-8470-4F6A-91F4-CD522BE99EBC}" dt="2024-03-05T05:38:05.998" v="0"/>
        <pc:sldMkLst>
          <pc:docMk/>
          <pc:sldMk cId="771280182" sldId="1165"/>
        </pc:sldMkLst>
        <pc:spChg chg="mod">
          <ac:chgData name="欣捷 王" userId="b965477fa0aef5e6" providerId="LiveId" clId="{A833BC08-8470-4F6A-91F4-CD522BE99EBC}" dt="2024-03-05T05:38:05.998" v="0"/>
          <ac:spMkLst>
            <pc:docMk/>
            <pc:sldMk cId="771280182" sldId="1165"/>
            <ac:spMk id="44034" creationId="{2F764B2D-AAD3-4E52-A4DE-87FB3D35D58E}"/>
          </ac:spMkLst>
        </pc:spChg>
        <pc:spChg chg="mod">
          <ac:chgData name="欣捷 王" userId="b965477fa0aef5e6" providerId="LiveId" clId="{A833BC08-8470-4F6A-91F4-CD522BE99EBC}" dt="2024-03-05T05:38:05.998" v="0"/>
          <ac:spMkLst>
            <pc:docMk/>
            <pc:sldMk cId="771280182" sldId="1165"/>
            <ac:spMk id="44035" creationId="{5D1D868F-8DD2-453C-A53C-A9E8EF698509}"/>
          </ac:spMkLst>
        </pc:spChg>
      </pc:sldChg>
      <pc:sldChg chg="modSp">
        <pc:chgData name="欣捷 王" userId="b965477fa0aef5e6" providerId="LiveId" clId="{A833BC08-8470-4F6A-91F4-CD522BE99EBC}" dt="2024-03-05T05:38:05.998" v="0"/>
        <pc:sldMkLst>
          <pc:docMk/>
          <pc:sldMk cId="2692631" sldId="1166"/>
        </pc:sldMkLst>
        <pc:spChg chg="mod">
          <ac:chgData name="欣捷 王" userId="b965477fa0aef5e6" providerId="LiveId" clId="{A833BC08-8470-4F6A-91F4-CD522BE99EBC}" dt="2024-03-05T05:38:05.998" v="0"/>
          <ac:spMkLst>
            <pc:docMk/>
            <pc:sldMk cId="2692631" sldId="1166"/>
            <ac:spMk id="4" creationId="{30D10347-CB13-4B04-8DD8-D37D83DF2C2D}"/>
          </ac:spMkLst>
        </pc:spChg>
      </pc:sldChg>
      <pc:sldChg chg="modSp">
        <pc:chgData name="欣捷 王" userId="b965477fa0aef5e6" providerId="LiveId" clId="{A833BC08-8470-4F6A-91F4-CD522BE99EBC}" dt="2024-03-05T05:38:05.998" v="0"/>
        <pc:sldMkLst>
          <pc:docMk/>
          <pc:sldMk cId="3628184232" sldId="1167"/>
        </pc:sldMkLst>
        <pc:spChg chg="mod">
          <ac:chgData name="欣捷 王" userId="b965477fa0aef5e6" providerId="LiveId" clId="{A833BC08-8470-4F6A-91F4-CD522BE99EBC}" dt="2024-03-05T05:38:05.998" v="0"/>
          <ac:spMkLst>
            <pc:docMk/>
            <pc:sldMk cId="3628184232" sldId="1167"/>
            <ac:spMk id="44034" creationId="{2F764B2D-AAD3-4E52-A4DE-87FB3D35D58E}"/>
          </ac:spMkLst>
        </pc:spChg>
        <pc:spChg chg="mod">
          <ac:chgData name="欣捷 王" userId="b965477fa0aef5e6" providerId="LiveId" clId="{A833BC08-8470-4F6A-91F4-CD522BE99EBC}" dt="2024-03-05T05:38:05.998" v="0"/>
          <ac:spMkLst>
            <pc:docMk/>
            <pc:sldMk cId="3628184232" sldId="1167"/>
            <ac:spMk id="44035" creationId="{5D1D868F-8DD2-453C-A53C-A9E8EF698509}"/>
          </ac:spMkLst>
        </pc:spChg>
      </pc:sldChg>
      <pc:sldChg chg="modSp">
        <pc:chgData name="欣捷 王" userId="b965477fa0aef5e6" providerId="LiveId" clId="{A833BC08-8470-4F6A-91F4-CD522BE99EBC}" dt="2024-03-05T05:38:05.998" v="0"/>
        <pc:sldMkLst>
          <pc:docMk/>
          <pc:sldMk cId="1528587018" sldId="1168"/>
        </pc:sldMkLst>
        <pc:spChg chg="mod">
          <ac:chgData name="欣捷 王" userId="b965477fa0aef5e6" providerId="LiveId" clId="{A833BC08-8470-4F6A-91F4-CD522BE99EBC}" dt="2024-03-05T05:38:05.998" v="0"/>
          <ac:spMkLst>
            <pc:docMk/>
            <pc:sldMk cId="1528587018" sldId="1168"/>
            <ac:spMk id="4" creationId="{30D10347-CB13-4B04-8DD8-D37D83DF2C2D}"/>
          </ac:spMkLst>
        </pc:spChg>
      </pc:sldChg>
      <pc:sldChg chg="modSp">
        <pc:chgData name="欣捷 王" userId="b965477fa0aef5e6" providerId="LiveId" clId="{A833BC08-8470-4F6A-91F4-CD522BE99EBC}" dt="2024-03-05T05:38:05.998" v="0"/>
        <pc:sldMkLst>
          <pc:docMk/>
          <pc:sldMk cId="3168183637" sldId="1169"/>
        </pc:sldMkLst>
        <pc:spChg chg="mod">
          <ac:chgData name="欣捷 王" userId="b965477fa0aef5e6" providerId="LiveId" clId="{A833BC08-8470-4F6A-91F4-CD522BE99EBC}" dt="2024-03-05T05:38:05.998" v="0"/>
          <ac:spMkLst>
            <pc:docMk/>
            <pc:sldMk cId="3168183637" sldId="1169"/>
            <ac:spMk id="44034" creationId="{2F764B2D-AAD3-4E52-A4DE-87FB3D35D58E}"/>
          </ac:spMkLst>
        </pc:spChg>
        <pc:spChg chg="mod">
          <ac:chgData name="欣捷 王" userId="b965477fa0aef5e6" providerId="LiveId" clId="{A833BC08-8470-4F6A-91F4-CD522BE99EBC}" dt="2024-03-05T05:38:05.998" v="0"/>
          <ac:spMkLst>
            <pc:docMk/>
            <pc:sldMk cId="3168183637" sldId="1169"/>
            <ac:spMk id="44035" creationId="{5D1D868F-8DD2-453C-A53C-A9E8EF698509}"/>
          </ac:spMkLst>
        </pc:spChg>
      </pc:sldChg>
      <pc:sldChg chg="modSp">
        <pc:chgData name="欣捷 王" userId="b965477fa0aef5e6" providerId="LiveId" clId="{A833BC08-8470-4F6A-91F4-CD522BE99EBC}" dt="2024-03-05T05:38:05.998" v="0"/>
        <pc:sldMkLst>
          <pc:docMk/>
          <pc:sldMk cId="1630523457" sldId="1170"/>
        </pc:sldMkLst>
        <pc:spChg chg="mod">
          <ac:chgData name="欣捷 王" userId="b965477fa0aef5e6" providerId="LiveId" clId="{A833BC08-8470-4F6A-91F4-CD522BE99EBC}" dt="2024-03-05T05:38:05.998" v="0"/>
          <ac:spMkLst>
            <pc:docMk/>
            <pc:sldMk cId="1630523457" sldId="1170"/>
            <ac:spMk id="44034" creationId="{2F764B2D-AAD3-4E52-A4DE-87FB3D35D58E}"/>
          </ac:spMkLst>
        </pc:spChg>
      </pc:sldChg>
      <pc:sldChg chg="addSp delSp modSp mod">
        <pc:chgData name="欣捷 王" userId="b965477fa0aef5e6" providerId="LiveId" clId="{A833BC08-8470-4F6A-91F4-CD522BE99EBC}" dt="2024-03-14T16:17:37.682" v="10" actId="1076"/>
        <pc:sldMkLst>
          <pc:docMk/>
          <pc:sldMk cId="1526706031" sldId="1171"/>
        </pc:sldMkLst>
        <pc:spChg chg="mod">
          <ac:chgData name="欣捷 王" userId="b965477fa0aef5e6" providerId="LiveId" clId="{A833BC08-8470-4F6A-91F4-CD522BE99EBC}" dt="2024-03-14T16:17:27.945" v="7" actId="165"/>
          <ac:spMkLst>
            <pc:docMk/>
            <pc:sldMk cId="1526706031" sldId="1171"/>
            <ac:spMk id="3" creationId="{49AEBC01-7037-4DDC-9B7C-73F023F0B99D}"/>
          </ac:spMkLst>
        </pc:spChg>
        <pc:spChg chg="mod topLvl">
          <ac:chgData name="欣捷 王" userId="b965477fa0aef5e6" providerId="LiveId" clId="{A833BC08-8470-4F6A-91F4-CD522BE99EBC}" dt="2024-03-14T16:17:32.723" v="8" actId="164"/>
          <ac:spMkLst>
            <pc:docMk/>
            <pc:sldMk cId="1526706031" sldId="1171"/>
            <ac:spMk id="4" creationId="{C8D89300-BEEC-4077-8A0A-98A4B21996D9}"/>
          </ac:spMkLst>
        </pc:spChg>
        <pc:spChg chg="mod">
          <ac:chgData name="欣捷 王" userId="b965477fa0aef5e6" providerId="LiveId" clId="{A833BC08-8470-4F6A-91F4-CD522BE99EBC}" dt="2024-03-14T16:17:27.945" v="7" actId="165"/>
          <ac:spMkLst>
            <pc:docMk/>
            <pc:sldMk cId="1526706031" sldId="1171"/>
            <ac:spMk id="5" creationId="{3D397890-EE45-4492-96C1-380E648FF4F1}"/>
          </ac:spMkLst>
        </pc:spChg>
        <pc:spChg chg="mod">
          <ac:chgData name="欣捷 王" userId="b965477fa0aef5e6" providerId="LiveId" clId="{A833BC08-8470-4F6A-91F4-CD522BE99EBC}" dt="2024-03-14T16:17:27.945" v="7" actId="165"/>
          <ac:spMkLst>
            <pc:docMk/>
            <pc:sldMk cId="1526706031" sldId="1171"/>
            <ac:spMk id="6" creationId="{B8C713ED-B951-4686-8ECE-66B82CDCD646}"/>
          </ac:spMkLst>
        </pc:spChg>
        <pc:spChg chg="mod">
          <ac:chgData name="欣捷 王" userId="b965477fa0aef5e6" providerId="LiveId" clId="{A833BC08-8470-4F6A-91F4-CD522BE99EBC}" dt="2024-03-14T16:17:27.945" v="7" actId="165"/>
          <ac:spMkLst>
            <pc:docMk/>
            <pc:sldMk cId="1526706031" sldId="1171"/>
            <ac:spMk id="7" creationId="{9C07A690-0C6F-40E6-A6B7-CE680F55A4CA}"/>
          </ac:spMkLst>
        </pc:spChg>
        <pc:spChg chg="mod">
          <ac:chgData name="欣捷 王" userId="b965477fa0aef5e6" providerId="LiveId" clId="{A833BC08-8470-4F6A-91F4-CD522BE99EBC}" dt="2024-03-14T16:17:27.945" v="7" actId="165"/>
          <ac:spMkLst>
            <pc:docMk/>
            <pc:sldMk cId="1526706031" sldId="1171"/>
            <ac:spMk id="8" creationId="{0C43B681-961E-430F-874E-16433EC593F1}"/>
          </ac:spMkLst>
        </pc:spChg>
        <pc:spChg chg="mod">
          <ac:chgData name="欣捷 王" userId="b965477fa0aef5e6" providerId="LiveId" clId="{A833BC08-8470-4F6A-91F4-CD522BE99EBC}" dt="2024-03-14T16:17:27.945" v="7" actId="165"/>
          <ac:spMkLst>
            <pc:docMk/>
            <pc:sldMk cId="1526706031" sldId="1171"/>
            <ac:spMk id="9" creationId="{E764EA61-07B4-4FDA-BABA-03E98BAC6ABC}"/>
          </ac:spMkLst>
        </pc:spChg>
        <pc:spChg chg="mod">
          <ac:chgData name="欣捷 王" userId="b965477fa0aef5e6" providerId="LiveId" clId="{A833BC08-8470-4F6A-91F4-CD522BE99EBC}" dt="2024-03-14T16:17:27.945" v="7" actId="165"/>
          <ac:spMkLst>
            <pc:docMk/>
            <pc:sldMk cId="1526706031" sldId="1171"/>
            <ac:spMk id="10" creationId="{8989A8BD-1507-4459-AD66-38F7DE4F1F09}"/>
          </ac:spMkLst>
        </pc:spChg>
        <pc:spChg chg="mod">
          <ac:chgData name="欣捷 王" userId="b965477fa0aef5e6" providerId="LiveId" clId="{A833BC08-8470-4F6A-91F4-CD522BE99EBC}" dt="2024-03-14T16:17:27.945" v="7" actId="165"/>
          <ac:spMkLst>
            <pc:docMk/>
            <pc:sldMk cId="1526706031" sldId="1171"/>
            <ac:spMk id="11" creationId="{44D0B0BA-BA09-4B6A-B571-922D8772631C}"/>
          </ac:spMkLst>
        </pc:spChg>
        <pc:spChg chg="mod">
          <ac:chgData name="欣捷 王" userId="b965477fa0aef5e6" providerId="LiveId" clId="{A833BC08-8470-4F6A-91F4-CD522BE99EBC}" dt="2024-03-14T16:17:27.945" v="7" actId="165"/>
          <ac:spMkLst>
            <pc:docMk/>
            <pc:sldMk cId="1526706031" sldId="1171"/>
            <ac:spMk id="12" creationId="{65E79EEE-9B57-4C11-B0CE-3D9C9487FBBA}"/>
          </ac:spMkLst>
        </pc:spChg>
        <pc:spChg chg="mod">
          <ac:chgData name="欣捷 王" userId="b965477fa0aef5e6" providerId="LiveId" clId="{A833BC08-8470-4F6A-91F4-CD522BE99EBC}" dt="2024-03-14T16:17:27.945" v="7" actId="165"/>
          <ac:spMkLst>
            <pc:docMk/>
            <pc:sldMk cId="1526706031" sldId="1171"/>
            <ac:spMk id="13" creationId="{B4D2B525-56E4-41F5-9731-AF176BE86BF6}"/>
          </ac:spMkLst>
        </pc:spChg>
        <pc:spChg chg="mod">
          <ac:chgData name="欣捷 王" userId="b965477fa0aef5e6" providerId="LiveId" clId="{A833BC08-8470-4F6A-91F4-CD522BE99EBC}" dt="2024-03-14T16:17:27.945" v="7" actId="165"/>
          <ac:spMkLst>
            <pc:docMk/>
            <pc:sldMk cId="1526706031" sldId="1171"/>
            <ac:spMk id="14" creationId="{67FDD96D-F081-4A30-A63C-420F7F0DE24C}"/>
          </ac:spMkLst>
        </pc:spChg>
        <pc:spChg chg="mod">
          <ac:chgData name="欣捷 王" userId="b965477fa0aef5e6" providerId="LiveId" clId="{A833BC08-8470-4F6A-91F4-CD522BE99EBC}" dt="2024-03-14T16:17:27.945" v="7" actId="165"/>
          <ac:spMkLst>
            <pc:docMk/>
            <pc:sldMk cId="1526706031" sldId="1171"/>
            <ac:spMk id="15" creationId="{ECA89C5D-F9F0-450F-A01C-856C3F912649}"/>
          </ac:spMkLst>
        </pc:spChg>
        <pc:spChg chg="mod">
          <ac:chgData name="欣捷 王" userId="b965477fa0aef5e6" providerId="LiveId" clId="{A833BC08-8470-4F6A-91F4-CD522BE99EBC}" dt="2024-03-14T16:17:27.945" v="7" actId="165"/>
          <ac:spMkLst>
            <pc:docMk/>
            <pc:sldMk cId="1526706031" sldId="1171"/>
            <ac:spMk id="16" creationId="{98F38EC7-6702-426B-B305-A873A42E3A3B}"/>
          </ac:spMkLst>
        </pc:spChg>
        <pc:spChg chg="mod">
          <ac:chgData name="欣捷 王" userId="b965477fa0aef5e6" providerId="LiveId" clId="{A833BC08-8470-4F6A-91F4-CD522BE99EBC}" dt="2024-03-14T16:17:27.945" v="7" actId="165"/>
          <ac:spMkLst>
            <pc:docMk/>
            <pc:sldMk cId="1526706031" sldId="1171"/>
            <ac:spMk id="17" creationId="{46AD27EF-2AC9-4C42-A73B-D8EFAEE3AC35}"/>
          </ac:spMkLst>
        </pc:spChg>
        <pc:spChg chg="mod">
          <ac:chgData name="欣捷 王" userId="b965477fa0aef5e6" providerId="LiveId" clId="{A833BC08-8470-4F6A-91F4-CD522BE99EBC}" dt="2024-03-14T16:17:27.945" v="7" actId="165"/>
          <ac:spMkLst>
            <pc:docMk/>
            <pc:sldMk cId="1526706031" sldId="1171"/>
            <ac:spMk id="18" creationId="{C01DD12C-A649-44A7-9870-679456002832}"/>
          </ac:spMkLst>
        </pc:spChg>
        <pc:spChg chg="mod">
          <ac:chgData name="欣捷 王" userId="b965477fa0aef5e6" providerId="LiveId" clId="{A833BC08-8470-4F6A-91F4-CD522BE99EBC}" dt="2024-03-14T16:17:27.945" v="7" actId="165"/>
          <ac:spMkLst>
            <pc:docMk/>
            <pc:sldMk cId="1526706031" sldId="1171"/>
            <ac:spMk id="20" creationId="{03DB4577-F8CE-4005-990E-9CB6952A51CF}"/>
          </ac:spMkLst>
        </pc:spChg>
        <pc:spChg chg="mod">
          <ac:chgData name="欣捷 王" userId="b965477fa0aef5e6" providerId="LiveId" clId="{A833BC08-8470-4F6A-91F4-CD522BE99EBC}" dt="2024-03-14T16:17:27.945" v="7" actId="165"/>
          <ac:spMkLst>
            <pc:docMk/>
            <pc:sldMk cId="1526706031" sldId="1171"/>
            <ac:spMk id="21" creationId="{C81FE223-D78D-4630-A4D1-CCFE349A24E8}"/>
          </ac:spMkLst>
        </pc:spChg>
        <pc:spChg chg="mod">
          <ac:chgData name="欣捷 王" userId="b965477fa0aef5e6" providerId="LiveId" clId="{A833BC08-8470-4F6A-91F4-CD522BE99EBC}" dt="2024-03-14T16:17:27.945" v="7" actId="165"/>
          <ac:spMkLst>
            <pc:docMk/>
            <pc:sldMk cId="1526706031" sldId="1171"/>
            <ac:spMk id="22" creationId="{560B2E87-28DB-4C58-927B-3104630FE131}"/>
          </ac:spMkLst>
        </pc:spChg>
        <pc:spChg chg="mod">
          <ac:chgData name="欣捷 王" userId="b965477fa0aef5e6" providerId="LiveId" clId="{A833BC08-8470-4F6A-91F4-CD522BE99EBC}" dt="2024-03-14T16:17:27.945" v="7" actId="165"/>
          <ac:spMkLst>
            <pc:docMk/>
            <pc:sldMk cId="1526706031" sldId="1171"/>
            <ac:spMk id="23" creationId="{659E3B0E-DC04-4A9C-81CB-5E276454CBB7}"/>
          </ac:spMkLst>
        </pc:spChg>
        <pc:spChg chg="mod">
          <ac:chgData name="欣捷 王" userId="b965477fa0aef5e6" providerId="LiveId" clId="{A833BC08-8470-4F6A-91F4-CD522BE99EBC}" dt="2024-03-14T16:17:27.945" v="7" actId="165"/>
          <ac:spMkLst>
            <pc:docMk/>
            <pc:sldMk cId="1526706031" sldId="1171"/>
            <ac:spMk id="24" creationId="{2071D679-E2AA-41A8-A694-AD1935A83716}"/>
          </ac:spMkLst>
        </pc:spChg>
        <pc:spChg chg="mod">
          <ac:chgData name="欣捷 王" userId="b965477fa0aef5e6" providerId="LiveId" clId="{A833BC08-8470-4F6A-91F4-CD522BE99EBC}" dt="2024-03-14T16:17:27.945" v="7" actId="165"/>
          <ac:spMkLst>
            <pc:docMk/>
            <pc:sldMk cId="1526706031" sldId="1171"/>
            <ac:spMk id="25" creationId="{1C0F3CD5-5E90-4A0D-952A-7A3DAC245F6F}"/>
          </ac:spMkLst>
        </pc:spChg>
        <pc:spChg chg="mod">
          <ac:chgData name="欣捷 王" userId="b965477fa0aef5e6" providerId="LiveId" clId="{A833BC08-8470-4F6A-91F4-CD522BE99EBC}" dt="2024-03-14T16:17:27.945" v="7" actId="165"/>
          <ac:spMkLst>
            <pc:docMk/>
            <pc:sldMk cId="1526706031" sldId="1171"/>
            <ac:spMk id="26" creationId="{3696F943-2242-442C-9E95-64266832345B}"/>
          </ac:spMkLst>
        </pc:spChg>
        <pc:spChg chg="mod">
          <ac:chgData name="欣捷 王" userId="b965477fa0aef5e6" providerId="LiveId" clId="{A833BC08-8470-4F6A-91F4-CD522BE99EBC}" dt="2024-03-14T16:17:27.945" v="7" actId="165"/>
          <ac:spMkLst>
            <pc:docMk/>
            <pc:sldMk cId="1526706031" sldId="1171"/>
            <ac:spMk id="27" creationId="{4DAB0516-708E-465A-B8D3-AE1B0CBB147D}"/>
          </ac:spMkLst>
        </pc:spChg>
        <pc:spChg chg="mod">
          <ac:chgData name="欣捷 王" userId="b965477fa0aef5e6" providerId="LiveId" clId="{A833BC08-8470-4F6A-91F4-CD522BE99EBC}" dt="2024-03-14T16:17:27.945" v="7" actId="165"/>
          <ac:spMkLst>
            <pc:docMk/>
            <pc:sldMk cId="1526706031" sldId="1171"/>
            <ac:spMk id="28" creationId="{6C40C104-32FA-4F75-92EC-02A2F9175CCF}"/>
          </ac:spMkLst>
        </pc:spChg>
        <pc:spChg chg="mod">
          <ac:chgData name="欣捷 王" userId="b965477fa0aef5e6" providerId="LiveId" clId="{A833BC08-8470-4F6A-91F4-CD522BE99EBC}" dt="2024-03-14T16:17:27.945" v="7" actId="165"/>
          <ac:spMkLst>
            <pc:docMk/>
            <pc:sldMk cId="1526706031" sldId="1171"/>
            <ac:spMk id="29" creationId="{0B6FC844-DA0E-4D85-B13F-DDC1C4C5FD62}"/>
          </ac:spMkLst>
        </pc:spChg>
        <pc:spChg chg="mod">
          <ac:chgData name="欣捷 王" userId="b965477fa0aef5e6" providerId="LiveId" clId="{A833BC08-8470-4F6A-91F4-CD522BE99EBC}" dt="2024-03-14T16:17:27.945" v="7" actId="165"/>
          <ac:spMkLst>
            <pc:docMk/>
            <pc:sldMk cId="1526706031" sldId="1171"/>
            <ac:spMk id="30" creationId="{1ED31814-2220-4385-A0C2-EDA0CBE2C9FE}"/>
          </ac:spMkLst>
        </pc:spChg>
        <pc:spChg chg="mod">
          <ac:chgData name="欣捷 王" userId="b965477fa0aef5e6" providerId="LiveId" clId="{A833BC08-8470-4F6A-91F4-CD522BE99EBC}" dt="2024-03-14T16:17:27.945" v="7" actId="165"/>
          <ac:spMkLst>
            <pc:docMk/>
            <pc:sldMk cId="1526706031" sldId="1171"/>
            <ac:spMk id="31" creationId="{E67D7EBF-EEDE-4950-B88F-A13BCAA5439D}"/>
          </ac:spMkLst>
        </pc:spChg>
        <pc:spChg chg="mod">
          <ac:chgData name="欣捷 王" userId="b965477fa0aef5e6" providerId="LiveId" clId="{A833BC08-8470-4F6A-91F4-CD522BE99EBC}" dt="2024-03-14T16:17:27.945" v="7" actId="165"/>
          <ac:spMkLst>
            <pc:docMk/>
            <pc:sldMk cId="1526706031" sldId="1171"/>
            <ac:spMk id="32" creationId="{62744AD5-4AD6-49F7-8649-A1FD46D2DD73}"/>
          </ac:spMkLst>
        </pc:spChg>
        <pc:spChg chg="mod">
          <ac:chgData name="欣捷 王" userId="b965477fa0aef5e6" providerId="LiveId" clId="{A833BC08-8470-4F6A-91F4-CD522BE99EBC}" dt="2024-03-14T16:17:27.945" v="7" actId="165"/>
          <ac:spMkLst>
            <pc:docMk/>
            <pc:sldMk cId="1526706031" sldId="1171"/>
            <ac:spMk id="33" creationId="{FA376C86-3F2B-4393-9271-2D4EC8030719}"/>
          </ac:spMkLst>
        </pc:spChg>
        <pc:spChg chg="mod">
          <ac:chgData name="欣捷 王" userId="b965477fa0aef5e6" providerId="LiveId" clId="{A833BC08-8470-4F6A-91F4-CD522BE99EBC}" dt="2024-03-14T16:17:27.945" v="7" actId="165"/>
          <ac:spMkLst>
            <pc:docMk/>
            <pc:sldMk cId="1526706031" sldId="1171"/>
            <ac:spMk id="34" creationId="{DAEA7173-3E38-4EBD-AF0D-0C2E9560973B}"/>
          </ac:spMkLst>
        </pc:spChg>
        <pc:spChg chg="mod">
          <ac:chgData name="欣捷 王" userId="b965477fa0aef5e6" providerId="LiveId" clId="{A833BC08-8470-4F6A-91F4-CD522BE99EBC}" dt="2024-03-14T16:17:27.945" v="7" actId="165"/>
          <ac:spMkLst>
            <pc:docMk/>
            <pc:sldMk cId="1526706031" sldId="1171"/>
            <ac:spMk id="35" creationId="{A550B473-227F-4D55-A37C-C482DCA4ADF5}"/>
          </ac:spMkLst>
        </pc:spChg>
        <pc:spChg chg="mod">
          <ac:chgData name="欣捷 王" userId="b965477fa0aef5e6" providerId="LiveId" clId="{A833BC08-8470-4F6A-91F4-CD522BE99EBC}" dt="2024-03-14T16:17:27.945" v="7" actId="165"/>
          <ac:spMkLst>
            <pc:docMk/>
            <pc:sldMk cId="1526706031" sldId="1171"/>
            <ac:spMk id="36" creationId="{9E782BDF-30EC-4C65-BEF3-BBB7102B44D9}"/>
          </ac:spMkLst>
        </pc:spChg>
        <pc:spChg chg="mod">
          <ac:chgData name="欣捷 王" userId="b965477fa0aef5e6" providerId="LiveId" clId="{A833BC08-8470-4F6A-91F4-CD522BE99EBC}" dt="2024-03-14T16:17:27.945" v="7" actId="165"/>
          <ac:spMkLst>
            <pc:docMk/>
            <pc:sldMk cId="1526706031" sldId="1171"/>
            <ac:spMk id="38" creationId="{5F115A53-CD09-47B2-BF7F-F87537867E80}"/>
          </ac:spMkLst>
        </pc:spChg>
        <pc:spChg chg="mod">
          <ac:chgData name="欣捷 王" userId="b965477fa0aef5e6" providerId="LiveId" clId="{A833BC08-8470-4F6A-91F4-CD522BE99EBC}" dt="2024-03-14T16:17:27.945" v="7" actId="165"/>
          <ac:spMkLst>
            <pc:docMk/>
            <pc:sldMk cId="1526706031" sldId="1171"/>
            <ac:spMk id="41" creationId="{45F6FF29-BBE4-46DC-8661-CB541263FAFC}"/>
          </ac:spMkLst>
        </pc:spChg>
        <pc:spChg chg="mod">
          <ac:chgData name="欣捷 王" userId="b965477fa0aef5e6" providerId="LiveId" clId="{A833BC08-8470-4F6A-91F4-CD522BE99EBC}" dt="2024-03-14T16:17:27.945" v="7" actId="165"/>
          <ac:spMkLst>
            <pc:docMk/>
            <pc:sldMk cId="1526706031" sldId="1171"/>
            <ac:spMk id="45" creationId="{A351F076-CA40-40B4-994D-B60E71109EBA}"/>
          </ac:spMkLst>
        </pc:spChg>
        <pc:spChg chg="mod">
          <ac:chgData name="欣捷 王" userId="b965477fa0aef5e6" providerId="LiveId" clId="{A833BC08-8470-4F6A-91F4-CD522BE99EBC}" dt="2024-03-14T16:17:27.945" v="7" actId="165"/>
          <ac:spMkLst>
            <pc:docMk/>
            <pc:sldMk cId="1526706031" sldId="1171"/>
            <ac:spMk id="46" creationId="{CE1D5438-7F6A-4F21-9523-F9A052DCCE24}"/>
          </ac:spMkLst>
        </pc:spChg>
        <pc:spChg chg="mod">
          <ac:chgData name="欣捷 王" userId="b965477fa0aef5e6" providerId="LiveId" clId="{A833BC08-8470-4F6A-91F4-CD522BE99EBC}" dt="2024-03-14T16:17:27.945" v="7" actId="165"/>
          <ac:spMkLst>
            <pc:docMk/>
            <pc:sldMk cId="1526706031" sldId="1171"/>
            <ac:spMk id="47" creationId="{DCA25A9B-7FB4-45CA-808A-4220C06B2765}"/>
          </ac:spMkLst>
        </pc:spChg>
        <pc:spChg chg="mod">
          <ac:chgData name="欣捷 王" userId="b965477fa0aef5e6" providerId="LiveId" clId="{A833BC08-8470-4F6A-91F4-CD522BE99EBC}" dt="2024-03-05T05:38:05.998" v="0"/>
          <ac:spMkLst>
            <pc:docMk/>
            <pc:sldMk cId="1526706031" sldId="1171"/>
            <ac:spMk id="48" creationId="{AFD8694D-A4CB-4E4B-8167-248E95903E4B}"/>
          </ac:spMkLst>
        </pc:spChg>
        <pc:spChg chg="mod">
          <ac:chgData name="欣捷 王" userId="b965477fa0aef5e6" providerId="LiveId" clId="{A833BC08-8470-4F6A-91F4-CD522BE99EBC}" dt="2024-03-14T16:17:27.945" v="7" actId="165"/>
          <ac:spMkLst>
            <pc:docMk/>
            <pc:sldMk cId="1526706031" sldId="1171"/>
            <ac:spMk id="49" creationId="{65CE98FC-B94A-4CA8-80F2-6852E004FC7E}"/>
          </ac:spMkLst>
        </pc:spChg>
        <pc:spChg chg="mod">
          <ac:chgData name="欣捷 王" userId="b965477fa0aef5e6" providerId="LiveId" clId="{A833BC08-8470-4F6A-91F4-CD522BE99EBC}" dt="2024-03-14T16:17:27.945" v="7" actId="165"/>
          <ac:spMkLst>
            <pc:docMk/>
            <pc:sldMk cId="1526706031" sldId="1171"/>
            <ac:spMk id="51" creationId="{F2381892-18A5-4079-88A8-7AA63F552588}"/>
          </ac:spMkLst>
        </pc:spChg>
        <pc:spChg chg="mod topLvl">
          <ac:chgData name="欣捷 王" userId="b965477fa0aef5e6" providerId="LiveId" clId="{A833BC08-8470-4F6A-91F4-CD522BE99EBC}" dt="2024-03-14T16:17:32.723" v="8" actId="164"/>
          <ac:spMkLst>
            <pc:docMk/>
            <pc:sldMk cId="1526706031" sldId="1171"/>
            <ac:spMk id="52" creationId="{6F1F34BD-C914-4722-8630-A6B9E1BF6E62}"/>
          </ac:spMkLst>
        </pc:spChg>
        <pc:spChg chg="mod topLvl">
          <ac:chgData name="欣捷 王" userId="b965477fa0aef5e6" providerId="LiveId" clId="{A833BC08-8470-4F6A-91F4-CD522BE99EBC}" dt="2024-03-14T16:17:32.723" v="8" actId="164"/>
          <ac:spMkLst>
            <pc:docMk/>
            <pc:sldMk cId="1526706031" sldId="1171"/>
            <ac:spMk id="57" creationId="{1DA586F3-82F0-45EC-8B95-FC1CEF5F40EE}"/>
          </ac:spMkLst>
        </pc:spChg>
        <pc:spChg chg="mod topLvl">
          <ac:chgData name="欣捷 王" userId="b965477fa0aef5e6" providerId="LiveId" clId="{A833BC08-8470-4F6A-91F4-CD522BE99EBC}" dt="2024-03-14T16:17:32.723" v="8" actId="164"/>
          <ac:spMkLst>
            <pc:docMk/>
            <pc:sldMk cId="1526706031" sldId="1171"/>
            <ac:spMk id="58" creationId="{1C8A4B23-5802-4240-BF5D-E38CE1195E9B}"/>
          </ac:spMkLst>
        </pc:spChg>
        <pc:spChg chg="mod topLvl">
          <ac:chgData name="欣捷 王" userId="b965477fa0aef5e6" providerId="LiveId" clId="{A833BC08-8470-4F6A-91F4-CD522BE99EBC}" dt="2024-03-14T16:17:32.723" v="8" actId="164"/>
          <ac:spMkLst>
            <pc:docMk/>
            <pc:sldMk cId="1526706031" sldId="1171"/>
            <ac:spMk id="59" creationId="{2DF8167E-C8E6-4641-83A5-EF963E2F8AE4}"/>
          </ac:spMkLst>
        </pc:spChg>
        <pc:grpChg chg="mod topLvl">
          <ac:chgData name="欣捷 王" userId="b965477fa0aef5e6" providerId="LiveId" clId="{A833BC08-8470-4F6A-91F4-CD522BE99EBC}" dt="2024-03-14T16:17:37.682" v="10" actId="1076"/>
          <ac:grpSpMkLst>
            <pc:docMk/>
            <pc:sldMk cId="1526706031" sldId="1171"/>
            <ac:grpSpMk id="2" creationId="{811F105E-A5C9-4BF8-94D6-3B9B4A794AD3}"/>
          </ac:grpSpMkLst>
        </pc:grpChg>
        <pc:grpChg chg="del">
          <ac:chgData name="欣捷 王" userId="b965477fa0aef5e6" providerId="LiveId" clId="{A833BC08-8470-4F6A-91F4-CD522BE99EBC}" dt="2024-03-14T16:17:27.945" v="7" actId="165"/>
          <ac:grpSpMkLst>
            <pc:docMk/>
            <pc:sldMk cId="1526706031" sldId="1171"/>
            <ac:grpSpMk id="43" creationId="{F1C46316-8FDA-4F0B-878B-12FB1E428F92}"/>
          </ac:grpSpMkLst>
        </pc:grpChg>
        <pc:grpChg chg="mod topLvl">
          <ac:chgData name="欣捷 王" userId="b965477fa0aef5e6" providerId="LiveId" clId="{A833BC08-8470-4F6A-91F4-CD522BE99EBC}" dt="2024-03-14T16:17:32.723" v="8" actId="164"/>
          <ac:grpSpMkLst>
            <pc:docMk/>
            <pc:sldMk cId="1526706031" sldId="1171"/>
            <ac:grpSpMk id="44" creationId="{F10774D0-DD92-4277-9790-6422CB0FCA15}"/>
          </ac:grpSpMkLst>
        </pc:grpChg>
        <pc:grpChg chg="add mod">
          <ac:chgData name="欣捷 王" userId="b965477fa0aef5e6" providerId="LiveId" clId="{A833BC08-8470-4F6A-91F4-CD522BE99EBC}" dt="2024-03-14T16:17:32.723" v="8" actId="164"/>
          <ac:grpSpMkLst>
            <pc:docMk/>
            <pc:sldMk cId="1526706031" sldId="1171"/>
            <ac:grpSpMk id="67" creationId="{4AACC946-F64A-C9DE-C63F-841EE3631792}"/>
          </ac:grpSpMkLst>
        </pc:grpChg>
        <pc:cxnChg chg="mod">
          <ac:chgData name="欣捷 王" userId="b965477fa0aef5e6" providerId="LiveId" clId="{A833BC08-8470-4F6A-91F4-CD522BE99EBC}" dt="2024-03-14T16:17:27.945" v="7" actId="165"/>
          <ac:cxnSpMkLst>
            <pc:docMk/>
            <pc:sldMk cId="1526706031" sldId="1171"/>
            <ac:cxnSpMk id="19" creationId="{A89B6C85-8460-4A8B-803F-B9EBF389F173}"/>
          </ac:cxnSpMkLst>
        </pc:cxnChg>
        <pc:cxnChg chg="mod">
          <ac:chgData name="欣捷 王" userId="b965477fa0aef5e6" providerId="LiveId" clId="{A833BC08-8470-4F6A-91F4-CD522BE99EBC}" dt="2024-03-14T16:17:27.945" v="7" actId="165"/>
          <ac:cxnSpMkLst>
            <pc:docMk/>
            <pc:sldMk cId="1526706031" sldId="1171"/>
            <ac:cxnSpMk id="37" creationId="{364DC835-6B4F-4410-929E-3C3E3E507AEC}"/>
          </ac:cxnSpMkLst>
        </pc:cxnChg>
        <pc:cxnChg chg="mod">
          <ac:chgData name="欣捷 王" userId="b965477fa0aef5e6" providerId="LiveId" clId="{A833BC08-8470-4F6A-91F4-CD522BE99EBC}" dt="2024-03-14T16:17:27.945" v="7" actId="165"/>
          <ac:cxnSpMkLst>
            <pc:docMk/>
            <pc:sldMk cId="1526706031" sldId="1171"/>
            <ac:cxnSpMk id="39" creationId="{463A53EC-76D7-4480-A015-E9A0AB465425}"/>
          </ac:cxnSpMkLst>
        </pc:cxnChg>
        <pc:cxnChg chg="mod">
          <ac:chgData name="欣捷 王" userId="b965477fa0aef5e6" providerId="LiveId" clId="{A833BC08-8470-4F6A-91F4-CD522BE99EBC}" dt="2024-03-14T16:17:27.945" v="7" actId="165"/>
          <ac:cxnSpMkLst>
            <pc:docMk/>
            <pc:sldMk cId="1526706031" sldId="1171"/>
            <ac:cxnSpMk id="40" creationId="{167C28FE-2BD0-406F-B4E2-44B364AB3BBF}"/>
          </ac:cxnSpMkLst>
        </pc:cxnChg>
        <pc:cxnChg chg="mod">
          <ac:chgData name="欣捷 王" userId="b965477fa0aef5e6" providerId="LiveId" clId="{A833BC08-8470-4F6A-91F4-CD522BE99EBC}" dt="2024-03-14T16:17:27.945" v="7" actId="165"/>
          <ac:cxnSpMkLst>
            <pc:docMk/>
            <pc:sldMk cId="1526706031" sldId="1171"/>
            <ac:cxnSpMk id="42" creationId="{F943A294-B73A-48B9-BBBF-0FFF671C8DEB}"/>
          </ac:cxnSpMkLst>
        </pc:cxnChg>
        <pc:cxnChg chg="mod topLvl">
          <ac:chgData name="欣捷 王" userId="b965477fa0aef5e6" providerId="LiveId" clId="{A833BC08-8470-4F6A-91F4-CD522BE99EBC}" dt="2024-03-14T16:17:32.723" v="8" actId="164"/>
          <ac:cxnSpMkLst>
            <pc:docMk/>
            <pc:sldMk cId="1526706031" sldId="1171"/>
            <ac:cxnSpMk id="54" creationId="{0FBF9CC0-52E3-4ACB-B50F-3A68DF9471D0}"/>
          </ac:cxnSpMkLst>
        </pc:cxnChg>
        <pc:cxnChg chg="mod topLvl">
          <ac:chgData name="欣捷 王" userId="b965477fa0aef5e6" providerId="LiveId" clId="{A833BC08-8470-4F6A-91F4-CD522BE99EBC}" dt="2024-03-14T16:17:32.723" v="8" actId="164"/>
          <ac:cxnSpMkLst>
            <pc:docMk/>
            <pc:sldMk cId="1526706031" sldId="1171"/>
            <ac:cxnSpMk id="56" creationId="{1B551C30-B98E-4220-BA5A-2E5D4398CF01}"/>
          </ac:cxnSpMkLst>
        </pc:cxnChg>
      </pc:sldChg>
      <pc:sldChg chg="modSp">
        <pc:chgData name="欣捷 王" userId="b965477fa0aef5e6" providerId="LiveId" clId="{A833BC08-8470-4F6A-91F4-CD522BE99EBC}" dt="2024-03-05T05:38:05.998" v="0"/>
        <pc:sldMkLst>
          <pc:docMk/>
          <pc:sldMk cId="3357140114" sldId="1172"/>
        </pc:sldMkLst>
        <pc:spChg chg="mod">
          <ac:chgData name="欣捷 王" userId="b965477fa0aef5e6" providerId="LiveId" clId="{A833BC08-8470-4F6A-91F4-CD522BE99EBC}" dt="2024-03-05T05:38:05.998" v="0"/>
          <ac:spMkLst>
            <pc:docMk/>
            <pc:sldMk cId="3357140114" sldId="1172"/>
            <ac:spMk id="2" creationId="{87133D75-03DE-4578-B410-87C561F515B5}"/>
          </ac:spMkLst>
        </pc:spChg>
        <pc:spChg chg="mod">
          <ac:chgData name="欣捷 王" userId="b965477fa0aef5e6" providerId="LiveId" clId="{A833BC08-8470-4F6A-91F4-CD522BE99EBC}" dt="2024-03-05T05:38:05.998" v="0"/>
          <ac:spMkLst>
            <pc:docMk/>
            <pc:sldMk cId="3357140114" sldId="1172"/>
            <ac:spMk id="3" creationId="{198D7F84-E511-4E81-B7B0-86D0F43FC535}"/>
          </ac:spMkLst>
        </pc:spChg>
      </pc:sldChg>
      <pc:sldChg chg="modSp">
        <pc:chgData name="欣捷 王" userId="b965477fa0aef5e6" providerId="LiveId" clId="{A833BC08-8470-4F6A-91F4-CD522BE99EBC}" dt="2024-03-05T05:38:05.998" v="0"/>
        <pc:sldMkLst>
          <pc:docMk/>
          <pc:sldMk cId="1888698058" sldId="1173"/>
        </pc:sldMkLst>
        <pc:spChg chg="mod">
          <ac:chgData name="欣捷 王" userId="b965477fa0aef5e6" providerId="LiveId" clId="{A833BC08-8470-4F6A-91F4-CD522BE99EBC}" dt="2024-03-05T05:38:05.998" v="0"/>
          <ac:spMkLst>
            <pc:docMk/>
            <pc:sldMk cId="1888698058" sldId="1173"/>
            <ac:spMk id="2" creationId="{87133D75-03DE-4578-B410-87C561F515B5}"/>
          </ac:spMkLst>
        </pc:spChg>
        <pc:spChg chg="mod">
          <ac:chgData name="欣捷 王" userId="b965477fa0aef5e6" providerId="LiveId" clId="{A833BC08-8470-4F6A-91F4-CD522BE99EBC}" dt="2024-03-05T05:38:05.998" v="0"/>
          <ac:spMkLst>
            <pc:docMk/>
            <pc:sldMk cId="1888698058" sldId="1173"/>
            <ac:spMk id="3" creationId="{198D7F84-E511-4E81-B7B0-86D0F43FC535}"/>
          </ac:spMkLst>
        </pc:spChg>
      </pc:sldChg>
      <pc:sldChg chg="modSp">
        <pc:chgData name="欣捷 王" userId="b965477fa0aef5e6" providerId="LiveId" clId="{A833BC08-8470-4F6A-91F4-CD522BE99EBC}" dt="2024-03-05T05:38:05.998" v="0"/>
        <pc:sldMkLst>
          <pc:docMk/>
          <pc:sldMk cId="1897651254" sldId="1174"/>
        </pc:sldMkLst>
        <pc:spChg chg="mod">
          <ac:chgData name="欣捷 王" userId="b965477fa0aef5e6" providerId="LiveId" clId="{A833BC08-8470-4F6A-91F4-CD522BE99EBC}" dt="2024-03-05T05:38:05.998" v="0"/>
          <ac:spMkLst>
            <pc:docMk/>
            <pc:sldMk cId="1897651254" sldId="1174"/>
            <ac:spMk id="2" creationId="{3524F9C4-A61B-49BC-9D1B-78A912757501}"/>
          </ac:spMkLst>
        </pc:spChg>
        <pc:spChg chg="mod">
          <ac:chgData name="欣捷 王" userId="b965477fa0aef5e6" providerId="LiveId" clId="{A833BC08-8470-4F6A-91F4-CD522BE99EBC}" dt="2024-03-05T05:38:05.998" v="0"/>
          <ac:spMkLst>
            <pc:docMk/>
            <pc:sldMk cId="1897651254" sldId="1174"/>
            <ac:spMk id="3" creationId="{A2E5488C-09C0-4C1E-87D1-B3CBB7ED15B5}"/>
          </ac:spMkLst>
        </pc:spChg>
      </pc:sldChg>
      <pc:sldChg chg="modSp">
        <pc:chgData name="欣捷 王" userId="b965477fa0aef5e6" providerId="LiveId" clId="{A833BC08-8470-4F6A-91F4-CD522BE99EBC}" dt="2024-03-05T05:38:05.998" v="0"/>
        <pc:sldMkLst>
          <pc:docMk/>
          <pc:sldMk cId="984690359" sldId="1175"/>
        </pc:sldMkLst>
        <pc:spChg chg="mod">
          <ac:chgData name="欣捷 王" userId="b965477fa0aef5e6" providerId="LiveId" clId="{A833BC08-8470-4F6A-91F4-CD522BE99EBC}" dt="2024-03-05T05:38:05.998" v="0"/>
          <ac:spMkLst>
            <pc:docMk/>
            <pc:sldMk cId="984690359" sldId="1175"/>
            <ac:spMk id="2" creationId="{B4D35F23-8161-61F6-2B40-61FA4DFE4B26}"/>
          </ac:spMkLst>
        </pc:spChg>
        <pc:spChg chg="mod">
          <ac:chgData name="欣捷 王" userId="b965477fa0aef5e6" providerId="LiveId" clId="{A833BC08-8470-4F6A-91F4-CD522BE99EBC}" dt="2024-03-05T05:38:05.998" v="0"/>
          <ac:spMkLst>
            <pc:docMk/>
            <pc:sldMk cId="984690359" sldId="1175"/>
            <ac:spMk id="3" creationId="{9E1A259D-B920-D947-6002-7D6BB305EAAA}"/>
          </ac:spMkLst>
        </pc:spChg>
      </pc:sldChg>
      <pc:sldMasterChg chg="addSp modSldLayout">
        <pc:chgData name="欣捷 王" userId="b965477fa0aef5e6" providerId="LiveId" clId="{A833BC08-8470-4F6A-91F4-CD522BE99EBC}" dt="2024-03-05T05:46:07.366" v="1"/>
        <pc:sldMasterMkLst>
          <pc:docMk/>
          <pc:sldMasterMk cId="1865482450" sldId="2147483687"/>
        </pc:sldMasterMkLst>
        <pc:spChg chg="add">
          <ac:chgData name="欣捷 王" userId="b965477fa0aef5e6" providerId="LiveId" clId="{A833BC08-8470-4F6A-91F4-CD522BE99EBC}" dt="2024-03-05T05:38:05.998" v="0"/>
          <ac:spMkLst>
            <pc:docMk/>
            <pc:sldMasterMk cId="1865482450" sldId="2147483687"/>
            <ac:spMk id="11" creationId="{DE9F8884-BEF0-F4F9-66CF-E91512956D56}"/>
          </ac:spMkLst>
        </pc:spChg>
        <pc:sldLayoutChg chg="addSp">
          <pc:chgData name="欣捷 王" userId="b965477fa0aef5e6" providerId="LiveId" clId="{A833BC08-8470-4F6A-91F4-CD522BE99EBC}" dt="2024-03-05T05:38:05.998" v="0"/>
          <pc:sldLayoutMkLst>
            <pc:docMk/>
            <pc:sldMasterMk cId="1865482450" sldId="2147483687"/>
            <pc:sldLayoutMk cId="3881536238" sldId="2147483688"/>
          </pc:sldLayoutMkLst>
          <pc:picChg chg="add">
            <ac:chgData name="欣捷 王" userId="b965477fa0aef5e6" providerId="LiveId" clId="{A833BC08-8470-4F6A-91F4-CD522BE99EBC}" dt="2024-03-05T05:38:05.998" v="0"/>
            <ac:picMkLst>
              <pc:docMk/>
              <pc:sldMasterMk cId="1865482450" sldId="2147483687"/>
              <pc:sldLayoutMk cId="3881536238" sldId="2147483688"/>
              <ac:picMk id="4" creationId="{A5A6ED26-7CF6-0E73-AEDA-D979509D72F7}"/>
            </ac:picMkLst>
          </pc:picChg>
        </pc:sldLayoutChg>
        <pc:sldLayoutChg chg="addSp modSp">
          <pc:chgData name="欣捷 王" userId="b965477fa0aef5e6" providerId="LiveId" clId="{A833BC08-8470-4F6A-91F4-CD522BE99EBC}" dt="2024-03-05T05:46:07.366" v="1"/>
          <pc:sldLayoutMkLst>
            <pc:docMk/>
            <pc:sldMasterMk cId="1865482450" sldId="2147483687"/>
            <pc:sldLayoutMk cId="1288689916" sldId="2147483691"/>
          </pc:sldLayoutMkLst>
          <pc:spChg chg="add mod">
            <ac:chgData name="欣捷 王" userId="b965477fa0aef5e6" providerId="LiveId" clId="{A833BC08-8470-4F6A-91F4-CD522BE99EBC}" dt="2024-03-05T05:46:07.366" v="1"/>
            <ac:spMkLst>
              <pc:docMk/>
              <pc:sldMasterMk cId="1865482450" sldId="2147483687"/>
              <pc:sldLayoutMk cId="1288689916" sldId="2147483691"/>
              <ac:spMk id="5" creationId="{32E2D104-C2D7-CA23-EB08-C55B440DB605}"/>
            </ac:spMkLst>
          </pc:spChg>
          <pc:spChg chg="add mod">
            <ac:chgData name="欣捷 王" userId="b965477fa0aef5e6" providerId="LiveId" clId="{A833BC08-8470-4F6A-91F4-CD522BE99EBC}" dt="2024-03-05T05:46:07.366" v="1"/>
            <ac:spMkLst>
              <pc:docMk/>
              <pc:sldMasterMk cId="1865482450" sldId="2147483687"/>
              <pc:sldLayoutMk cId="1288689916" sldId="2147483691"/>
              <ac:spMk id="6" creationId="{528AC169-A8F8-FDD0-7A17-32A31A2CD0F6}"/>
            </ac:spMkLst>
          </pc:spChg>
          <pc:spChg chg="add mod">
            <ac:chgData name="欣捷 王" userId="b965477fa0aef5e6" providerId="LiveId" clId="{A833BC08-8470-4F6A-91F4-CD522BE99EBC}" dt="2024-03-05T05:46:07.366" v="1"/>
            <ac:spMkLst>
              <pc:docMk/>
              <pc:sldMasterMk cId="1865482450" sldId="2147483687"/>
              <pc:sldLayoutMk cId="1288689916" sldId="2147483691"/>
              <ac:spMk id="7" creationId="{31A4D748-32BA-30EE-A698-A0AB6CA866CF}"/>
            </ac:spMkLst>
          </pc:spChg>
        </pc:sldLayoutChg>
      </pc:sldMasterChg>
    </pc:docChg>
  </pc:docChgLst>
  <pc:docChgLst>
    <pc:chgData name="王 欣捷" userId="b965477fa0aef5e6" providerId="LiveId" clId="{B4DFA14C-E9CD-4695-B6FB-063632E0CA2A}"/>
    <pc:docChg chg="addSld modSld">
      <pc:chgData name="王 欣捷" userId="b965477fa0aef5e6" providerId="LiveId" clId="{B4DFA14C-E9CD-4695-B6FB-063632E0CA2A}" dt="2023-02-24T01:34:53.244" v="0"/>
      <pc:docMkLst>
        <pc:docMk/>
      </pc:docMkLst>
      <pc:sldChg chg="add">
        <pc:chgData name="王 欣捷" userId="b965477fa0aef5e6" providerId="LiveId" clId="{B4DFA14C-E9CD-4695-B6FB-063632E0CA2A}" dt="2023-02-24T01:34:53.244" v="0"/>
        <pc:sldMkLst>
          <pc:docMk/>
          <pc:sldMk cId="0" sldId="769"/>
        </pc:sldMkLst>
      </pc:sldChg>
      <pc:sldChg chg="add">
        <pc:chgData name="王 欣捷" userId="b965477fa0aef5e6" providerId="LiveId" clId="{B4DFA14C-E9CD-4695-B6FB-063632E0CA2A}" dt="2023-02-24T01:34:53.244" v="0"/>
        <pc:sldMkLst>
          <pc:docMk/>
          <pc:sldMk cId="0" sldId="813"/>
        </pc:sldMkLst>
      </pc:sldChg>
    </pc:docChg>
  </pc:docChgLst>
  <pc:docChgLst>
    <pc:chgData name="欣捷 王" userId="b965477fa0aef5e6" providerId="LiveId" clId="{199C2DC4-9109-4930-8687-37277F6E2C12}"/>
    <pc:docChg chg="custSel addSld delSld modSld">
      <pc:chgData name="欣捷 王" userId="b965477fa0aef5e6" providerId="LiveId" clId="{199C2DC4-9109-4930-8687-37277F6E2C12}" dt="2024-03-28T02:44:09.636" v="28" actId="729"/>
      <pc:docMkLst>
        <pc:docMk/>
      </pc:docMkLst>
      <pc:sldChg chg="add del">
        <pc:chgData name="欣捷 王" userId="b965477fa0aef5e6" providerId="LiveId" clId="{199C2DC4-9109-4930-8687-37277F6E2C12}" dt="2024-03-28T02:12:16.834" v="13" actId="2696"/>
        <pc:sldMkLst>
          <pc:docMk/>
          <pc:sldMk cId="0" sldId="816"/>
        </pc:sldMkLst>
      </pc:sldChg>
      <pc:sldChg chg="add del">
        <pc:chgData name="欣捷 王" userId="b965477fa0aef5e6" providerId="LiveId" clId="{199C2DC4-9109-4930-8687-37277F6E2C12}" dt="2024-03-28T02:12:16.834" v="13" actId="2696"/>
        <pc:sldMkLst>
          <pc:docMk/>
          <pc:sldMk cId="0" sldId="817"/>
        </pc:sldMkLst>
      </pc:sldChg>
      <pc:sldChg chg="add">
        <pc:chgData name="欣捷 王" userId="b965477fa0aef5e6" providerId="LiveId" clId="{199C2DC4-9109-4930-8687-37277F6E2C12}" dt="2024-03-28T02:11:32.097" v="12"/>
        <pc:sldMkLst>
          <pc:docMk/>
          <pc:sldMk cId="0" sldId="874"/>
        </pc:sldMkLst>
      </pc:sldChg>
      <pc:sldChg chg="add">
        <pc:chgData name="欣捷 王" userId="b965477fa0aef5e6" providerId="LiveId" clId="{199C2DC4-9109-4930-8687-37277F6E2C12}" dt="2024-03-28T02:11:32.097" v="12"/>
        <pc:sldMkLst>
          <pc:docMk/>
          <pc:sldMk cId="0" sldId="875"/>
        </pc:sldMkLst>
      </pc:sldChg>
      <pc:sldChg chg="add">
        <pc:chgData name="欣捷 王" userId="b965477fa0aef5e6" providerId="LiveId" clId="{199C2DC4-9109-4930-8687-37277F6E2C12}" dt="2024-03-28T02:11:32.097" v="12"/>
        <pc:sldMkLst>
          <pc:docMk/>
          <pc:sldMk cId="0" sldId="876"/>
        </pc:sldMkLst>
      </pc:sldChg>
      <pc:sldChg chg="add">
        <pc:chgData name="欣捷 王" userId="b965477fa0aef5e6" providerId="LiveId" clId="{199C2DC4-9109-4930-8687-37277F6E2C12}" dt="2024-03-28T02:11:32.097" v="12"/>
        <pc:sldMkLst>
          <pc:docMk/>
          <pc:sldMk cId="0" sldId="877"/>
        </pc:sldMkLst>
      </pc:sldChg>
      <pc:sldChg chg="add">
        <pc:chgData name="欣捷 王" userId="b965477fa0aef5e6" providerId="LiveId" clId="{199C2DC4-9109-4930-8687-37277F6E2C12}" dt="2024-03-28T02:11:32.097" v="12"/>
        <pc:sldMkLst>
          <pc:docMk/>
          <pc:sldMk cId="0" sldId="880"/>
        </pc:sldMkLst>
      </pc:sldChg>
      <pc:sldChg chg="add">
        <pc:chgData name="欣捷 王" userId="b965477fa0aef5e6" providerId="LiveId" clId="{199C2DC4-9109-4930-8687-37277F6E2C12}" dt="2024-03-28T02:11:32.097" v="12"/>
        <pc:sldMkLst>
          <pc:docMk/>
          <pc:sldMk cId="0" sldId="881"/>
        </pc:sldMkLst>
      </pc:sldChg>
      <pc:sldChg chg="add">
        <pc:chgData name="欣捷 王" userId="b965477fa0aef5e6" providerId="LiveId" clId="{199C2DC4-9109-4930-8687-37277F6E2C12}" dt="2024-03-28T02:11:32.097" v="12"/>
        <pc:sldMkLst>
          <pc:docMk/>
          <pc:sldMk cId="0" sldId="882"/>
        </pc:sldMkLst>
      </pc:sldChg>
      <pc:sldChg chg="add">
        <pc:chgData name="欣捷 王" userId="b965477fa0aef5e6" providerId="LiveId" clId="{199C2DC4-9109-4930-8687-37277F6E2C12}" dt="2024-03-28T02:11:32.097" v="12"/>
        <pc:sldMkLst>
          <pc:docMk/>
          <pc:sldMk cId="0" sldId="883"/>
        </pc:sldMkLst>
      </pc:sldChg>
      <pc:sldChg chg="add">
        <pc:chgData name="欣捷 王" userId="b965477fa0aef5e6" providerId="LiveId" clId="{199C2DC4-9109-4930-8687-37277F6E2C12}" dt="2024-03-28T02:11:32.097" v="12"/>
        <pc:sldMkLst>
          <pc:docMk/>
          <pc:sldMk cId="0" sldId="884"/>
        </pc:sldMkLst>
      </pc:sldChg>
      <pc:sldChg chg="add">
        <pc:chgData name="欣捷 王" userId="b965477fa0aef5e6" providerId="LiveId" clId="{199C2DC4-9109-4930-8687-37277F6E2C12}" dt="2024-03-28T02:11:32.097" v="12"/>
        <pc:sldMkLst>
          <pc:docMk/>
          <pc:sldMk cId="0" sldId="885"/>
        </pc:sldMkLst>
      </pc:sldChg>
      <pc:sldChg chg="add">
        <pc:chgData name="欣捷 王" userId="b965477fa0aef5e6" providerId="LiveId" clId="{199C2DC4-9109-4930-8687-37277F6E2C12}" dt="2024-03-28T02:11:32.097" v="12"/>
        <pc:sldMkLst>
          <pc:docMk/>
          <pc:sldMk cId="0" sldId="888"/>
        </pc:sldMkLst>
      </pc:sldChg>
      <pc:sldChg chg="add">
        <pc:chgData name="欣捷 王" userId="b965477fa0aef5e6" providerId="LiveId" clId="{199C2DC4-9109-4930-8687-37277F6E2C12}" dt="2024-03-28T02:11:32.097" v="12"/>
        <pc:sldMkLst>
          <pc:docMk/>
          <pc:sldMk cId="0" sldId="891"/>
        </pc:sldMkLst>
      </pc:sldChg>
      <pc:sldChg chg="add">
        <pc:chgData name="欣捷 王" userId="b965477fa0aef5e6" providerId="LiveId" clId="{199C2DC4-9109-4930-8687-37277F6E2C12}" dt="2024-03-28T02:11:32.097" v="12"/>
        <pc:sldMkLst>
          <pc:docMk/>
          <pc:sldMk cId="0" sldId="892"/>
        </pc:sldMkLst>
      </pc:sldChg>
      <pc:sldChg chg="modSp mod">
        <pc:chgData name="欣捷 王" userId="b965477fa0aef5e6" providerId="LiveId" clId="{199C2DC4-9109-4930-8687-37277F6E2C12}" dt="2024-03-28T02:12:50.181" v="14"/>
        <pc:sldMkLst>
          <pc:docMk/>
          <pc:sldMk cId="1458318623" sldId="897"/>
        </pc:sldMkLst>
        <pc:spChg chg="mod">
          <ac:chgData name="欣捷 王" userId="b965477fa0aef5e6" providerId="LiveId" clId="{199C2DC4-9109-4930-8687-37277F6E2C12}" dt="2024-03-28T02:12:50.181" v="14"/>
          <ac:spMkLst>
            <pc:docMk/>
            <pc:sldMk cId="1458318623" sldId="897"/>
            <ac:spMk id="7171" creationId="{7B9851B1-3ED8-4584-9FD6-F58A8B0C36C4}"/>
          </ac:spMkLst>
        </pc:spChg>
      </pc:sldChg>
      <pc:sldChg chg="add">
        <pc:chgData name="欣捷 王" userId="b965477fa0aef5e6" providerId="LiveId" clId="{199C2DC4-9109-4930-8687-37277F6E2C12}" dt="2024-03-28T02:11:32.097" v="12"/>
        <pc:sldMkLst>
          <pc:docMk/>
          <pc:sldMk cId="1893429364" sldId="931"/>
        </pc:sldMkLst>
      </pc:sldChg>
      <pc:sldChg chg="add">
        <pc:chgData name="欣捷 王" userId="b965477fa0aef5e6" providerId="LiveId" clId="{199C2DC4-9109-4930-8687-37277F6E2C12}" dt="2024-03-28T02:11:32.097" v="12"/>
        <pc:sldMkLst>
          <pc:docMk/>
          <pc:sldMk cId="3940061078" sldId="932"/>
        </pc:sldMkLst>
      </pc:sldChg>
      <pc:sldChg chg="del">
        <pc:chgData name="欣捷 王" userId="b965477fa0aef5e6" providerId="LiveId" clId="{199C2DC4-9109-4930-8687-37277F6E2C12}" dt="2024-03-28T02:43:31.715" v="15" actId="47"/>
        <pc:sldMkLst>
          <pc:docMk/>
          <pc:sldMk cId="0" sldId="1037"/>
        </pc:sldMkLst>
      </pc:sldChg>
      <pc:sldChg chg="del">
        <pc:chgData name="欣捷 王" userId="b965477fa0aef5e6" providerId="LiveId" clId="{199C2DC4-9109-4930-8687-37277F6E2C12}" dt="2024-03-28T02:43:31.715" v="15" actId="47"/>
        <pc:sldMkLst>
          <pc:docMk/>
          <pc:sldMk cId="0" sldId="1089"/>
        </pc:sldMkLst>
      </pc:sldChg>
      <pc:sldChg chg="del">
        <pc:chgData name="欣捷 王" userId="b965477fa0aef5e6" providerId="LiveId" clId="{199C2DC4-9109-4930-8687-37277F6E2C12}" dt="2024-03-28T02:43:31.715" v="15" actId="47"/>
        <pc:sldMkLst>
          <pc:docMk/>
          <pc:sldMk cId="0" sldId="1090"/>
        </pc:sldMkLst>
      </pc:sldChg>
      <pc:sldChg chg="del">
        <pc:chgData name="欣捷 王" userId="b965477fa0aef5e6" providerId="LiveId" clId="{199C2DC4-9109-4930-8687-37277F6E2C12}" dt="2024-03-28T02:43:31.715" v="15" actId="47"/>
        <pc:sldMkLst>
          <pc:docMk/>
          <pc:sldMk cId="0" sldId="1091"/>
        </pc:sldMkLst>
      </pc:sldChg>
      <pc:sldChg chg="del">
        <pc:chgData name="欣捷 王" userId="b965477fa0aef5e6" providerId="LiveId" clId="{199C2DC4-9109-4930-8687-37277F6E2C12}" dt="2024-03-28T02:43:31.715" v="15" actId="47"/>
        <pc:sldMkLst>
          <pc:docMk/>
          <pc:sldMk cId="0" sldId="1092"/>
        </pc:sldMkLst>
      </pc:sldChg>
      <pc:sldChg chg="del">
        <pc:chgData name="欣捷 王" userId="b965477fa0aef5e6" providerId="LiveId" clId="{199C2DC4-9109-4930-8687-37277F6E2C12}" dt="2024-03-28T02:43:31.715" v="15" actId="47"/>
        <pc:sldMkLst>
          <pc:docMk/>
          <pc:sldMk cId="0" sldId="1093"/>
        </pc:sldMkLst>
      </pc:sldChg>
      <pc:sldChg chg="del">
        <pc:chgData name="欣捷 王" userId="b965477fa0aef5e6" providerId="LiveId" clId="{199C2DC4-9109-4930-8687-37277F6E2C12}" dt="2024-03-28T02:43:31.715" v="15" actId="47"/>
        <pc:sldMkLst>
          <pc:docMk/>
          <pc:sldMk cId="0" sldId="1094"/>
        </pc:sldMkLst>
      </pc:sldChg>
      <pc:sldChg chg="del">
        <pc:chgData name="欣捷 王" userId="b965477fa0aef5e6" providerId="LiveId" clId="{199C2DC4-9109-4930-8687-37277F6E2C12}" dt="2024-03-28T02:43:31.715" v="15" actId="47"/>
        <pc:sldMkLst>
          <pc:docMk/>
          <pc:sldMk cId="0" sldId="1095"/>
        </pc:sldMkLst>
      </pc:sldChg>
      <pc:sldChg chg="del">
        <pc:chgData name="欣捷 王" userId="b965477fa0aef5e6" providerId="LiveId" clId="{199C2DC4-9109-4930-8687-37277F6E2C12}" dt="2024-03-28T02:43:31.715" v="15" actId="47"/>
        <pc:sldMkLst>
          <pc:docMk/>
          <pc:sldMk cId="0" sldId="1096"/>
        </pc:sldMkLst>
      </pc:sldChg>
      <pc:sldChg chg="del">
        <pc:chgData name="欣捷 王" userId="b965477fa0aef5e6" providerId="LiveId" clId="{199C2DC4-9109-4930-8687-37277F6E2C12}" dt="2024-03-28T02:43:31.715" v="15" actId="47"/>
        <pc:sldMkLst>
          <pc:docMk/>
          <pc:sldMk cId="0" sldId="1097"/>
        </pc:sldMkLst>
      </pc:sldChg>
      <pc:sldChg chg="del">
        <pc:chgData name="欣捷 王" userId="b965477fa0aef5e6" providerId="LiveId" clId="{199C2DC4-9109-4930-8687-37277F6E2C12}" dt="2024-03-28T02:43:31.715" v="15" actId="47"/>
        <pc:sldMkLst>
          <pc:docMk/>
          <pc:sldMk cId="0" sldId="1098"/>
        </pc:sldMkLst>
      </pc:sldChg>
      <pc:sldChg chg="del">
        <pc:chgData name="欣捷 王" userId="b965477fa0aef5e6" providerId="LiveId" clId="{199C2DC4-9109-4930-8687-37277F6E2C12}" dt="2024-03-28T02:43:31.715" v="15" actId="47"/>
        <pc:sldMkLst>
          <pc:docMk/>
          <pc:sldMk cId="0" sldId="1099"/>
        </pc:sldMkLst>
      </pc:sldChg>
      <pc:sldChg chg="del">
        <pc:chgData name="欣捷 王" userId="b965477fa0aef5e6" providerId="LiveId" clId="{199C2DC4-9109-4930-8687-37277F6E2C12}" dt="2024-03-28T02:43:31.715" v="15" actId="47"/>
        <pc:sldMkLst>
          <pc:docMk/>
          <pc:sldMk cId="0" sldId="1100"/>
        </pc:sldMkLst>
      </pc:sldChg>
      <pc:sldChg chg="del">
        <pc:chgData name="欣捷 王" userId="b965477fa0aef5e6" providerId="LiveId" clId="{199C2DC4-9109-4930-8687-37277F6E2C12}" dt="2024-03-28T02:43:31.715" v="15" actId="47"/>
        <pc:sldMkLst>
          <pc:docMk/>
          <pc:sldMk cId="0" sldId="1101"/>
        </pc:sldMkLst>
      </pc:sldChg>
      <pc:sldChg chg="del">
        <pc:chgData name="欣捷 王" userId="b965477fa0aef5e6" providerId="LiveId" clId="{199C2DC4-9109-4930-8687-37277F6E2C12}" dt="2024-03-28T02:43:31.715" v="15" actId="47"/>
        <pc:sldMkLst>
          <pc:docMk/>
          <pc:sldMk cId="0" sldId="1102"/>
        </pc:sldMkLst>
      </pc:sldChg>
      <pc:sldChg chg="del">
        <pc:chgData name="欣捷 王" userId="b965477fa0aef5e6" providerId="LiveId" clId="{199C2DC4-9109-4930-8687-37277F6E2C12}" dt="2024-03-28T02:43:31.715" v="15" actId="47"/>
        <pc:sldMkLst>
          <pc:docMk/>
          <pc:sldMk cId="0" sldId="1103"/>
        </pc:sldMkLst>
      </pc:sldChg>
      <pc:sldChg chg="del">
        <pc:chgData name="欣捷 王" userId="b965477fa0aef5e6" providerId="LiveId" clId="{199C2DC4-9109-4930-8687-37277F6E2C12}" dt="2024-03-28T02:43:31.715" v="15" actId="47"/>
        <pc:sldMkLst>
          <pc:docMk/>
          <pc:sldMk cId="0" sldId="1104"/>
        </pc:sldMkLst>
      </pc:sldChg>
      <pc:sldChg chg="del">
        <pc:chgData name="欣捷 王" userId="b965477fa0aef5e6" providerId="LiveId" clId="{199C2DC4-9109-4930-8687-37277F6E2C12}" dt="2024-03-28T02:43:31.715" v="15" actId="47"/>
        <pc:sldMkLst>
          <pc:docMk/>
          <pc:sldMk cId="0" sldId="1105"/>
        </pc:sldMkLst>
      </pc:sldChg>
      <pc:sldChg chg="del">
        <pc:chgData name="欣捷 王" userId="b965477fa0aef5e6" providerId="LiveId" clId="{199C2DC4-9109-4930-8687-37277F6E2C12}" dt="2024-03-28T02:43:31.715" v="15" actId="47"/>
        <pc:sldMkLst>
          <pc:docMk/>
          <pc:sldMk cId="0" sldId="1106"/>
        </pc:sldMkLst>
      </pc:sldChg>
      <pc:sldChg chg="del">
        <pc:chgData name="欣捷 王" userId="b965477fa0aef5e6" providerId="LiveId" clId="{199C2DC4-9109-4930-8687-37277F6E2C12}" dt="2024-03-28T02:43:31.715" v="15" actId="47"/>
        <pc:sldMkLst>
          <pc:docMk/>
          <pc:sldMk cId="0" sldId="1107"/>
        </pc:sldMkLst>
      </pc:sldChg>
      <pc:sldChg chg="del">
        <pc:chgData name="欣捷 王" userId="b965477fa0aef5e6" providerId="LiveId" clId="{199C2DC4-9109-4930-8687-37277F6E2C12}" dt="2024-03-28T02:43:31.715" v="15" actId="47"/>
        <pc:sldMkLst>
          <pc:docMk/>
          <pc:sldMk cId="0" sldId="1138"/>
        </pc:sldMkLst>
      </pc:sldChg>
      <pc:sldChg chg="modSp mod">
        <pc:chgData name="欣捷 王" userId="b965477fa0aef5e6" providerId="LiveId" clId="{199C2DC4-9109-4930-8687-37277F6E2C12}" dt="2024-03-28T02:43:47.013" v="19" actId="27636"/>
        <pc:sldMkLst>
          <pc:docMk/>
          <pc:sldMk cId="516213771" sldId="1139"/>
        </pc:sldMkLst>
        <pc:spChg chg="mod">
          <ac:chgData name="欣捷 王" userId="b965477fa0aef5e6" providerId="LiveId" clId="{199C2DC4-9109-4930-8687-37277F6E2C12}" dt="2024-03-28T02:43:47.013" v="19" actId="27636"/>
          <ac:spMkLst>
            <pc:docMk/>
            <pc:sldMk cId="516213771" sldId="1139"/>
            <ac:spMk id="7171" creationId="{7B9851B1-3ED8-4584-9FD6-F58A8B0C36C4}"/>
          </ac:spMkLst>
        </pc:spChg>
      </pc:sldChg>
      <pc:sldChg chg="modSp mod">
        <pc:chgData name="欣捷 王" userId="b965477fa0aef5e6" providerId="LiveId" clId="{199C2DC4-9109-4930-8687-37277F6E2C12}" dt="2024-03-28T02:44:06.905" v="27" actId="20577"/>
        <pc:sldMkLst>
          <pc:docMk/>
          <pc:sldMk cId="406512071" sldId="1141"/>
        </pc:sldMkLst>
        <pc:spChg chg="mod">
          <ac:chgData name="欣捷 王" userId="b965477fa0aef5e6" providerId="LiveId" clId="{199C2DC4-9109-4930-8687-37277F6E2C12}" dt="2024-03-28T02:44:06.905" v="27" actId="20577"/>
          <ac:spMkLst>
            <pc:docMk/>
            <pc:sldMk cId="406512071" sldId="1141"/>
            <ac:spMk id="7171" creationId="{7B9851B1-3ED8-4584-9FD6-F58A8B0C36C4}"/>
          </ac:spMkLst>
        </pc:spChg>
      </pc:sldChg>
      <pc:sldChg chg="add">
        <pc:chgData name="欣捷 王" userId="b965477fa0aef5e6" providerId="LiveId" clId="{199C2DC4-9109-4930-8687-37277F6E2C12}" dt="2024-03-28T02:11:32.097" v="12"/>
        <pc:sldMkLst>
          <pc:docMk/>
          <pc:sldMk cId="0" sldId="1176"/>
        </pc:sldMkLst>
      </pc:sldChg>
      <pc:sldChg chg="add mod modShow">
        <pc:chgData name="欣捷 王" userId="b965477fa0aef5e6" providerId="LiveId" clId="{199C2DC4-9109-4930-8687-37277F6E2C12}" dt="2024-03-28T02:44:09.636" v="28" actId="729"/>
        <pc:sldMkLst>
          <pc:docMk/>
          <pc:sldMk cId="2531623666" sldId="1177"/>
        </pc:sldMkLst>
      </pc:sldChg>
    </pc:docChg>
  </pc:docChgLst>
  <pc:docChgLst>
    <pc:chgData name="欣捷 王" userId="b965477fa0aef5e6" providerId="LiveId" clId="{17451262-3CE9-4732-A0B3-D77807481737}"/>
    <pc:docChg chg="modSld">
      <pc:chgData name="欣捷 王" userId="b965477fa0aef5e6" providerId="LiveId" clId="{17451262-3CE9-4732-A0B3-D77807481737}" dt="2023-06-25T07:32:36.677" v="21" actId="20577"/>
      <pc:docMkLst>
        <pc:docMk/>
      </pc:docMkLst>
      <pc:sldChg chg="modSp mod">
        <pc:chgData name="欣捷 王" userId="b965477fa0aef5e6" providerId="LiveId" clId="{17451262-3CE9-4732-A0B3-D77807481737}" dt="2023-06-25T07:32:36.677" v="21" actId="20577"/>
        <pc:sldMkLst>
          <pc:docMk/>
          <pc:sldMk cId="984690359" sldId="1175"/>
        </pc:sldMkLst>
        <pc:spChg chg="mod">
          <ac:chgData name="欣捷 王" userId="b965477fa0aef5e6" providerId="LiveId" clId="{17451262-3CE9-4732-A0B3-D77807481737}" dt="2023-06-25T07:32:36.677" v="21" actId="20577"/>
          <ac:spMkLst>
            <pc:docMk/>
            <pc:sldMk cId="984690359" sldId="1175"/>
            <ac:spMk id="3" creationId="{9E1A259D-B920-D947-6002-7D6BB305EAA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6F474-3F77-4C96-AA90-4EF0466282D8}" type="datetimeFigureOut">
              <a:rPr lang="zh-CN" altLang="en-US" smtClean="0"/>
              <a:t>2024/3/28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E0CB0-7C81-4F13-BB43-6685CB01EB5E}" type="slidenum">
              <a:rPr lang="zh-CN" altLang="en-US" smtClean="0"/>
              <a:t>‹#›</a:t>
            </a:fld>
            <a:endParaRPr lang="zh-CN" altLang="en-US"/>
          </a:p>
        </p:txBody>
      </p:sp>
    </p:spTree>
    <p:extLst>
      <p:ext uri="{BB962C8B-B14F-4D97-AF65-F5344CB8AC3E}">
        <p14:creationId xmlns:p14="http://schemas.microsoft.com/office/powerpoint/2010/main" val="2609146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0455A"/>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B629830-5336-4949-A8B2-948D6B2F12A5}"/>
              </a:ext>
            </a:extLst>
          </p:cNvPr>
          <p:cNvPicPr>
            <a:picLocks noChangeAspect="1"/>
          </p:cNvPicPr>
          <p:nvPr/>
        </p:nvPicPr>
        <p:blipFill rotWithShape="1">
          <a:blip r:embed="rId2">
            <a:extLst>
              <a:ext uri="{28A0092B-C50C-407E-A947-70E740481C1C}">
                <a14:useLocalDpi xmlns:a14="http://schemas.microsoft.com/office/drawing/2010/main" val="0"/>
              </a:ext>
            </a:extLst>
          </a:blip>
          <a:srcRect l="10656" r="10656"/>
          <a:stretch/>
        </p:blipFill>
        <p:spPr>
          <a:xfrm>
            <a:off x="0" y="0"/>
            <a:ext cx="9144000" cy="2934488"/>
          </a:xfrm>
          <a:prstGeom prst="rect">
            <a:avLst/>
          </a:prstGeom>
        </p:spPr>
      </p:pic>
      <p:sp>
        <p:nvSpPr>
          <p:cNvPr id="2" name="Title 1"/>
          <p:cNvSpPr>
            <a:spLocks noGrp="1"/>
          </p:cNvSpPr>
          <p:nvPr>
            <p:ph type="ctrTitle"/>
          </p:nvPr>
        </p:nvSpPr>
        <p:spPr>
          <a:xfrm>
            <a:off x="685800" y="2541494"/>
            <a:ext cx="7772400" cy="2192151"/>
          </a:xfrm>
        </p:spPr>
        <p:txBody>
          <a:bodyPr anchor="b"/>
          <a:lstStyle>
            <a:lvl1pPr algn="ctr">
              <a:defRPr sz="6000">
                <a:solidFill>
                  <a:schemeClr val="bg1"/>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143000" y="4966310"/>
            <a:ext cx="6858000" cy="936951"/>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pic>
        <p:nvPicPr>
          <p:cNvPr id="5" name="图片 4">
            <a:extLst>
              <a:ext uri="{FF2B5EF4-FFF2-40B4-BE49-F238E27FC236}">
                <a16:creationId xmlns:a16="http://schemas.microsoft.com/office/drawing/2014/main" id="{37E01A93-E996-4DF8-B9CC-4F6E64C77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pic>
        <p:nvPicPr>
          <p:cNvPr id="4" name="图片 3">
            <a:extLst>
              <a:ext uri="{FF2B5EF4-FFF2-40B4-BE49-F238E27FC236}">
                <a16:creationId xmlns:a16="http://schemas.microsoft.com/office/drawing/2014/main" id="{A5A6ED26-7CF6-0E73-AEDA-D979509D72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spTree>
    <p:extLst>
      <p:ext uri="{BB962C8B-B14F-4D97-AF65-F5344CB8AC3E}">
        <p14:creationId xmlns:p14="http://schemas.microsoft.com/office/powerpoint/2010/main" val="3881536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858B23B-E63C-7924-6739-DE03BC37431D}"/>
              </a:ext>
            </a:extLst>
          </p:cNvPr>
          <p:cNvSpPr>
            <a:spLocks noGrp="1"/>
          </p:cNvSpPr>
          <p:nvPr>
            <p:ph type="dt" sz="half" idx="10"/>
          </p:nvPr>
        </p:nvSpPr>
        <p:spPr/>
        <p:txBody>
          <a:bodyPr/>
          <a:lstStyle/>
          <a:p>
            <a:fld id="{E585F920-63A8-419C-9A06-E716EA387998}" type="datetime2">
              <a:rPr lang="zh-CN" altLang="en-US" smtClean="0"/>
              <a:t>2024年3月28日</a:t>
            </a:fld>
            <a:endParaRPr lang="zh-CN" altLang="en-US" dirty="0"/>
          </a:p>
        </p:txBody>
      </p:sp>
      <p:sp>
        <p:nvSpPr>
          <p:cNvPr id="5" name="页脚占位符 4">
            <a:extLst>
              <a:ext uri="{FF2B5EF4-FFF2-40B4-BE49-F238E27FC236}">
                <a16:creationId xmlns:a16="http://schemas.microsoft.com/office/drawing/2014/main" id="{3ADDC46F-A2C9-DCCE-53CA-FD68C17AB64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6" name="灯片编号占位符 5">
            <a:extLst>
              <a:ext uri="{FF2B5EF4-FFF2-40B4-BE49-F238E27FC236}">
                <a16:creationId xmlns:a16="http://schemas.microsoft.com/office/drawing/2014/main" id="{2FE5539E-CDF7-804D-9506-F8F808768310}"/>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40711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5B09B39-3007-BEB7-B5AD-FF5977A94FB9}"/>
              </a:ext>
            </a:extLst>
          </p:cNvPr>
          <p:cNvSpPr>
            <a:spLocks noGrp="1"/>
          </p:cNvSpPr>
          <p:nvPr>
            <p:ph type="dt" sz="half" idx="10"/>
          </p:nvPr>
        </p:nvSpPr>
        <p:spPr/>
        <p:txBody>
          <a:bodyPr/>
          <a:lstStyle/>
          <a:p>
            <a:fld id="{331A5738-6843-475A-9EEE-93A892B5AA2B}" type="datetime2">
              <a:rPr lang="zh-CN" altLang="en-US" smtClean="0"/>
              <a:t>2024年3月28日</a:t>
            </a:fld>
            <a:endParaRPr lang="zh-CN" altLang="en-US" dirty="0"/>
          </a:p>
        </p:txBody>
      </p:sp>
      <p:sp>
        <p:nvSpPr>
          <p:cNvPr id="5" name="页脚占位符 4">
            <a:extLst>
              <a:ext uri="{FF2B5EF4-FFF2-40B4-BE49-F238E27FC236}">
                <a16:creationId xmlns:a16="http://schemas.microsoft.com/office/drawing/2014/main" id="{3DC64B84-DDCA-A2A7-6AF5-422C28B8707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6" name="灯片编号占位符 5">
            <a:extLst>
              <a:ext uri="{FF2B5EF4-FFF2-40B4-BE49-F238E27FC236}">
                <a16:creationId xmlns:a16="http://schemas.microsoft.com/office/drawing/2014/main" id="{6F739592-4F64-1117-E412-90F3314629D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665657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日期占位符 7">
            <a:extLst>
              <a:ext uri="{FF2B5EF4-FFF2-40B4-BE49-F238E27FC236}">
                <a16:creationId xmlns:a16="http://schemas.microsoft.com/office/drawing/2014/main" id="{DFF38CD5-A72C-F759-0789-EEDBD4DE3D74}"/>
              </a:ext>
            </a:extLst>
          </p:cNvPr>
          <p:cNvSpPr>
            <a:spLocks noGrp="1"/>
          </p:cNvSpPr>
          <p:nvPr>
            <p:ph type="dt" sz="half" idx="10"/>
          </p:nvPr>
        </p:nvSpPr>
        <p:spPr/>
        <p:txBody>
          <a:bodyPr/>
          <a:lstStyle/>
          <a:p>
            <a:fld id="{0CF8FCBB-BE85-479E-ACB0-B9F7BA35920F}" type="datetime2">
              <a:rPr lang="zh-CN" altLang="en-US" smtClean="0"/>
              <a:t>2024年3月28日</a:t>
            </a:fld>
            <a:endParaRPr lang="zh-CN" altLang="en-US"/>
          </a:p>
        </p:txBody>
      </p:sp>
      <p:sp>
        <p:nvSpPr>
          <p:cNvPr id="9" name="页脚占位符 8">
            <a:extLst>
              <a:ext uri="{FF2B5EF4-FFF2-40B4-BE49-F238E27FC236}">
                <a16:creationId xmlns:a16="http://schemas.microsoft.com/office/drawing/2014/main" id="{538FBA95-D414-F06C-DB52-00D94A9C9E6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a:p>
        </p:txBody>
      </p:sp>
      <p:sp>
        <p:nvSpPr>
          <p:cNvPr id="10" name="灯片编号占位符 9">
            <a:extLst>
              <a:ext uri="{FF2B5EF4-FFF2-40B4-BE49-F238E27FC236}">
                <a16:creationId xmlns:a16="http://schemas.microsoft.com/office/drawing/2014/main" id="{8FA977F0-2D4E-D075-7789-0395E8EE4A0F}"/>
              </a:ext>
            </a:extLst>
          </p:cNvPr>
          <p:cNvSpPr>
            <a:spLocks noGrp="1"/>
          </p:cNvSpPr>
          <p:nvPr>
            <p:ph type="sldNum" sz="quarter" idx="12"/>
          </p:nvPr>
        </p:nvSpPr>
        <p:spPr/>
        <p:txBody>
          <a:bodyPr/>
          <a:lstStyle/>
          <a:p>
            <a:fld id="{AE8A42F9-28C5-430D-AF9B-33B7DE49295E}" type="slidenum">
              <a:rPr lang="zh-CN" altLang="en-US" smtClean="0"/>
              <a:t>‹#›</a:t>
            </a:fld>
            <a:endParaRPr lang="zh-CN" altLang="en-US"/>
          </a:p>
        </p:txBody>
      </p:sp>
    </p:spTree>
    <p:extLst>
      <p:ext uri="{BB962C8B-B14F-4D97-AF65-F5344CB8AC3E}">
        <p14:creationId xmlns:p14="http://schemas.microsoft.com/office/powerpoint/2010/main" val="1007248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r>
              <a:rPr lang="zh-CN" altLang="en-US" noProof="0"/>
              <a:t>单击图标添加表格</a:t>
            </a:r>
          </a:p>
        </p:txBody>
      </p:sp>
      <p:sp>
        <p:nvSpPr>
          <p:cNvPr id="7" name="日期占位符 6">
            <a:extLst>
              <a:ext uri="{FF2B5EF4-FFF2-40B4-BE49-F238E27FC236}">
                <a16:creationId xmlns:a16="http://schemas.microsoft.com/office/drawing/2014/main" id="{C9A8814B-8A88-C255-1CC9-3C519F1E888A}"/>
              </a:ext>
            </a:extLst>
          </p:cNvPr>
          <p:cNvSpPr>
            <a:spLocks noGrp="1"/>
          </p:cNvSpPr>
          <p:nvPr>
            <p:ph type="dt" sz="half" idx="10"/>
          </p:nvPr>
        </p:nvSpPr>
        <p:spPr/>
        <p:txBody>
          <a:bodyPr/>
          <a:lstStyle/>
          <a:p>
            <a:pPr>
              <a:defRPr/>
            </a:pPr>
            <a:fld id="{86F03693-211D-43C1-B825-243C5BAE0F7A}" type="datetime2">
              <a:rPr lang="zh-CN" altLang="en-US" smtClean="0"/>
              <a:t>2024年3月28日</a:t>
            </a:fld>
            <a:endParaRPr lang="en-US" altLang="zh-CN"/>
          </a:p>
        </p:txBody>
      </p:sp>
      <p:sp>
        <p:nvSpPr>
          <p:cNvPr id="8" name="页脚占位符 7">
            <a:extLst>
              <a:ext uri="{FF2B5EF4-FFF2-40B4-BE49-F238E27FC236}">
                <a16:creationId xmlns:a16="http://schemas.microsoft.com/office/drawing/2014/main" id="{F89516C1-45F7-9ADE-2F07-8A46D2457D3A}"/>
              </a:ext>
            </a:extLst>
          </p:cNvPr>
          <p:cNvSpPr>
            <a:spLocks noGrp="1"/>
          </p:cNvSpPr>
          <p:nvPr>
            <p:ph type="ftr" sz="quarter" idx="11"/>
          </p:nvPr>
        </p:nvSpPr>
        <p:spPr/>
        <p:txBody>
          <a:bodyPr/>
          <a:lstStyle/>
          <a:p>
            <a:pPr>
              <a:defRPr/>
            </a:pPr>
            <a:r>
              <a:rPr lang="zh-CN" altLang="en-US"/>
              <a:t>编译原理</a:t>
            </a:r>
            <a:r>
              <a:rPr lang="en-US" altLang="zh-CN"/>
              <a:t>-</a:t>
            </a:r>
            <a:r>
              <a:rPr lang="zh-CN" altLang="en-US"/>
              <a:t>王欣捷</a:t>
            </a:r>
            <a:r>
              <a:rPr lang="en-US" altLang="zh-CN"/>
              <a:t>-</a:t>
            </a:r>
            <a:r>
              <a:rPr lang="zh-CN" altLang="en-US"/>
              <a:t>第三章 语法分析</a:t>
            </a:r>
            <a:r>
              <a:rPr lang="en-US" altLang="zh-CN"/>
              <a:t>(9)</a:t>
            </a:r>
          </a:p>
        </p:txBody>
      </p:sp>
      <p:sp>
        <p:nvSpPr>
          <p:cNvPr id="9" name="灯片编号占位符 8">
            <a:extLst>
              <a:ext uri="{FF2B5EF4-FFF2-40B4-BE49-F238E27FC236}">
                <a16:creationId xmlns:a16="http://schemas.microsoft.com/office/drawing/2014/main" id="{1A007FEB-0C75-86B7-2DB2-264DC6B13F21}"/>
              </a:ext>
            </a:extLst>
          </p:cNvPr>
          <p:cNvSpPr>
            <a:spLocks noGrp="1"/>
          </p:cNvSpPr>
          <p:nvPr>
            <p:ph type="sldNum" sz="quarter" idx="12"/>
          </p:nvPr>
        </p:nvSpPr>
        <p:spPr/>
        <p:txBody>
          <a:bodyPr/>
          <a:lstStyle/>
          <a:p>
            <a:fld id="{7F02B1A2-CC3D-4343-A3F5-277536B55DCE}" type="slidenum">
              <a:rPr lang="en-US" altLang="zh-CN" smtClean="0"/>
              <a:pPr/>
              <a:t>‹#›</a:t>
            </a:fld>
            <a:endParaRPr lang="en-US" altLang="zh-CN"/>
          </a:p>
        </p:txBody>
      </p:sp>
    </p:spTree>
    <p:extLst>
      <p:ext uri="{BB962C8B-B14F-4D97-AF65-F5344CB8AC3E}">
        <p14:creationId xmlns:p14="http://schemas.microsoft.com/office/powerpoint/2010/main" val="159638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id="{8FD20E6C-FB89-68E9-164A-0E504C4D3FB8}"/>
              </a:ext>
            </a:extLst>
          </p:cNvPr>
          <p:cNvSpPr>
            <a:spLocks noGrp="1"/>
          </p:cNvSpPr>
          <p:nvPr>
            <p:ph type="dt" sz="half" idx="10"/>
          </p:nvPr>
        </p:nvSpPr>
        <p:spPr/>
        <p:txBody>
          <a:bodyPr/>
          <a:lstStyle/>
          <a:p>
            <a:fld id="{F7E16B12-E5C7-4651-8EF1-3E286CCE1C04}" type="datetime2">
              <a:rPr lang="zh-CN" altLang="en-US" smtClean="0"/>
              <a:t>2024年3月28日</a:t>
            </a:fld>
            <a:endParaRPr lang="zh-CN" altLang="en-US" dirty="0"/>
          </a:p>
        </p:txBody>
      </p:sp>
      <p:sp>
        <p:nvSpPr>
          <p:cNvPr id="5" name="页脚占位符 4">
            <a:extLst>
              <a:ext uri="{FF2B5EF4-FFF2-40B4-BE49-F238E27FC236}">
                <a16:creationId xmlns:a16="http://schemas.microsoft.com/office/drawing/2014/main" id="{996A6C13-CFA3-3AF6-23F4-C8246972D478}"/>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6" name="灯片编号占位符 5">
            <a:extLst>
              <a:ext uri="{FF2B5EF4-FFF2-40B4-BE49-F238E27FC236}">
                <a16:creationId xmlns:a16="http://schemas.microsoft.com/office/drawing/2014/main" id="{71E45253-17F5-89F1-7504-AB07B9F23A86}"/>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439275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B14192-683D-1581-6D26-BAED78CAF6E7}"/>
              </a:ext>
            </a:extLst>
          </p:cNvPr>
          <p:cNvSpPr>
            <a:spLocks noGrp="1"/>
          </p:cNvSpPr>
          <p:nvPr>
            <p:ph type="dt" sz="half" idx="10"/>
          </p:nvPr>
        </p:nvSpPr>
        <p:spPr/>
        <p:txBody>
          <a:bodyPr/>
          <a:lstStyle/>
          <a:p>
            <a:fld id="{4F87D7E0-5AF2-40C6-B657-631D97444A7F}" type="datetime2">
              <a:rPr lang="zh-CN" altLang="en-US" smtClean="0"/>
              <a:t>2024年3月28日</a:t>
            </a:fld>
            <a:endParaRPr lang="zh-CN" altLang="en-US" dirty="0"/>
          </a:p>
        </p:txBody>
      </p:sp>
      <p:sp>
        <p:nvSpPr>
          <p:cNvPr id="5" name="页脚占位符 4">
            <a:extLst>
              <a:ext uri="{FF2B5EF4-FFF2-40B4-BE49-F238E27FC236}">
                <a16:creationId xmlns:a16="http://schemas.microsoft.com/office/drawing/2014/main" id="{0907685F-6B1C-E4EB-B539-2D58EFF019E5}"/>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6" name="灯片编号占位符 5">
            <a:extLst>
              <a:ext uri="{FF2B5EF4-FFF2-40B4-BE49-F238E27FC236}">
                <a16:creationId xmlns:a16="http://schemas.microsoft.com/office/drawing/2014/main" id="{C4AF35F3-E92D-A082-789F-7BFB914AD4DE}"/>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22924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286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291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32E2D104-C2D7-CA23-EB08-C55B440DB605}"/>
              </a:ext>
            </a:extLst>
          </p:cNvPr>
          <p:cNvSpPr>
            <a:spLocks noGrp="1"/>
          </p:cNvSpPr>
          <p:nvPr>
            <p:ph type="dt" sz="half" idx="10"/>
          </p:nvPr>
        </p:nvSpPr>
        <p:spPr/>
        <p:txBody>
          <a:bodyPr/>
          <a:lstStyle/>
          <a:p>
            <a:fld id="{D9EFDAD7-76AF-463F-BCBF-FC4CA7AD4306}" type="datetime2">
              <a:rPr lang="zh-CN" altLang="en-US" smtClean="0"/>
              <a:t>2024年3月28日</a:t>
            </a:fld>
            <a:endParaRPr lang="zh-CN" altLang="en-US" dirty="0"/>
          </a:p>
        </p:txBody>
      </p:sp>
      <p:sp>
        <p:nvSpPr>
          <p:cNvPr id="6" name="页脚占位符 5">
            <a:extLst>
              <a:ext uri="{FF2B5EF4-FFF2-40B4-BE49-F238E27FC236}">
                <a16:creationId xmlns:a16="http://schemas.microsoft.com/office/drawing/2014/main" id="{528AC169-A8F8-FDD0-7A17-32A31A2CD0F6}"/>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7" name="灯片编号占位符 6">
            <a:extLst>
              <a:ext uri="{FF2B5EF4-FFF2-40B4-BE49-F238E27FC236}">
                <a16:creationId xmlns:a16="http://schemas.microsoft.com/office/drawing/2014/main" id="{31A4D748-32BA-30EE-A698-A0AB6CA866CF}"/>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28868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18094"/>
            <a:ext cx="3868340"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1924287"/>
            <a:ext cx="3868340"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29151" y="1318094"/>
            <a:ext cx="3887391"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1" y="1924287"/>
            <a:ext cx="3887391"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Title 1">
            <a:extLst>
              <a:ext uri="{FF2B5EF4-FFF2-40B4-BE49-F238E27FC236}">
                <a16:creationId xmlns:a16="http://schemas.microsoft.com/office/drawing/2014/main" id="{29226026-9100-429E-A7E2-D154A72B41CF}"/>
              </a:ext>
            </a:extLst>
          </p:cNvPr>
          <p:cNvSpPr>
            <a:spLocks noGrp="1"/>
          </p:cNvSpPr>
          <p:nvPr>
            <p:ph type="title"/>
          </p:nvPr>
        </p:nvSpPr>
        <p:spPr>
          <a:xfrm>
            <a:off x="628650" y="229136"/>
            <a:ext cx="7886700" cy="953133"/>
          </a:xfrm>
        </p:spPr>
        <p:txBody>
          <a:body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B189DA9E-6D2C-ECFE-516A-4D7CBF5DE6CD}"/>
              </a:ext>
            </a:extLst>
          </p:cNvPr>
          <p:cNvSpPr>
            <a:spLocks noGrp="1"/>
          </p:cNvSpPr>
          <p:nvPr>
            <p:ph type="dt" sz="half" idx="10"/>
          </p:nvPr>
        </p:nvSpPr>
        <p:spPr/>
        <p:txBody>
          <a:bodyPr/>
          <a:lstStyle/>
          <a:p>
            <a:fld id="{BFFEEAFD-2A67-4DD7-9F7C-39C416387EB1}" type="datetime2">
              <a:rPr lang="zh-CN" altLang="en-US" smtClean="0"/>
              <a:t>2024年3月28日</a:t>
            </a:fld>
            <a:endParaRPr lang="zh-CN" altLang="en-US" dirty="0"/>
          </a:p>
        </p:txBody>
      </p:sp>
      <p:sp>
        <p:nvSpPr>
          <p:cNvPr id="7" name="页脚占位符 6">
            <a:extLst>
              <a:ext uri="{FF2B5EF4-FFF2-40B4-BE49-F238E27FC236}">
                <a16:creationId xmlns:a16="http://schemas.microsoft.com/office/drawing/2014/main" id="{84D214C7-BE70-775E-3184-699E828CAA6D}"/>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8" name="灯片编号占位符 7">
            <a:extLst>
              <a:ext uri="{FF2B5EF4-FFF2-40B4-BE49-F238E27FC236}">
                <a16:creationId xmlns:a16="http://schemas.microsoft.com/office/drawing/2014/main" id="{4E63B42C-0A8D-3187-C6A2-EC53CC68F059}"/>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531879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6F910E3A-F2ED-EEF4-F254-EC2E311F2E32}"/>
              </a:ext>
            </a:extLst>
          </p:cNvPr>
          <p:cNvSpPr>
            <a:spLocks noGrp="1"/>
          </p:cNvSpPr>
          <p:nvPr>
            <p:ph type="dt" sz="half" idx="10"/>
          </p:nvPr>
        </p:nvSpPr>
        <p:spPr/>
        <p:txBody>
          <a:bodyPr/>
          <a:lstStyle/>
          <a:p>
            <a:fld id="{95020C8A-7698-446C-9314-0CFAC0B86BA9}" type="datetime2">
              <a:rPr lang="zh-CN" altLang="en-US" smtClean="0"/>
              <a:t>2024年3月28日</a:t>
            </a:fld>
            <a:endParaRPr lang="zh-CN" altLang="en-US" dirty="0"/>
          </a:p>
        </p:txBody>
      </p:sp>
      <p:sp>
        <p:nvSpPr>
          <p:cNvPr id="4" name="页脚占位符 3">
            <a:extLst>
              <a:ext uri="{FF2B5EF4-FFF2-40B4-BE49-F238E27FC236}">
                <a16:creationId xmlns:a16="http://schemas.microsoft.com/office/drawing/2014/main" id="{92EB21E9-A4F5-FC64-1354-7982178B27C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5" name="灯片编号占位符 4">
            <a:extLst>
              <a:ext uri="{FF2B5EF4-FFF2-40B4-BE49-F238E27FC236}">
                <a16:creationId xmlns:a16="http://schemas.microsoft.com/office/drawing/2014/main" id="{4B089F21-B949-2FD1-743C-8877F79815E4}"/>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152636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0BF46A-E386-812F-0D08-5F8229156F0F}"/>
              </a:ext>
            </a:extLst>
          </p:cNvPr>
          <p:cNvSpPr>
            <a:spLocks noGrp="1"/>
          </p:cNvSpPr>
          <p:nvPr>
            <p:ph type="dt" sz="half" idx="10"/>
          </p:nvPr>
        </p:nvSpPr>
        <p:spPr/>
        <p:txBody>
          <a:bodyPr/>
          <a:lstStyle/>
          <a:p>
            <a:fld id="{FE521B66-3581-4D9F-A090-7E3B06F68485}"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AF34F61A-207B-527E-FBEF-08F5D67B5E45}"/>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790BB434-81FB-B74A-0CBE-68F34BF44D4C}"/>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530330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3" name="Content Placeholder 2"/>
          <p:cNvSpPr>
            <a:spLocks noGrp="1"/>
          </p:cNvSpPr>
          <p:nvPr>
            <p:ph idx="1"/>
          </p:nvPr>
        </p:nvSpPr>
        <p:spPr>
          <a:xfrm>
            <a:off x="3887391" y="704851"/>
            <a:ext cx="4629150" cy="5156201"/>
          </a:xfrm>
        </p:spPr>
        <p:txBody>
          <a:bodyPr>
            <a:normAutofit/>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629841" y="1371602"/>
            <a:ext cx="2949178" cy="44973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D298AE-E700-D985-6042-9D007D8F30EB}"/>
              </a:ext>
            </a:extLst>
          </p:cNvPr>
          <p:cNvSpPr>
            <a:spLocks noGrp="1"/>
          </p:cNvSpPr>
          <p:nvPr>
            <p:ph type="dt" sz="half" idx="10"/>
          </p:nvPr>
        </p:nvSpPr>
        <p:spPr/>
        <p:txBody>
          <a:bodyPr/>
          <a:lstStyle/>
          <a:p>
            <a:fld id="{7CDE0077-29A2-4F1D-AF5E-3F64D22A5E82}" type="datetime2">
              <a:rPr lang="zh-CN" altLang="en-US" smtClean="0"/>
              <a:t>2024年3月28日</a:t>
            </a:fld>
            <a:endParaRPr lang="zh-CN" altLang="en-US" dirty="0"/>
          </a:p>
        </p:txBody>
      </p:sp>
      <p:sp>
        <p:nvSpPr>
          <p:cNvPr id="6" name="页脚占位符 5">
            <a:extLst>
              <a:ext uri="{FF2B5EF4-FFF2-40B4-BE49-F238E27FC236}">
                <a16:creationId xmlns:a16="http://schemas.microsoft.com/office/drawing/2014/main" id="{2B258D42-CF72-34ED-F56F-AE9B813E9CC6}"/>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7" name="灯片编号占位符 6">
            <a:extLst>
              <a:ext uri="{FF2B5EF4-FFF2-40B4-BE49-F238E27FC236}">
                <a16:creationId xmlns:a16="http://schemas.microsoft.com/office/drawing/2014/main" id="{DBDFD631-A3E9-165A-35DB-0DEA1F6E9435}"/>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614680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714376"/>
            <a:ext cx="4629150" cy="51466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1381127"/>
            <a:ext cx="2949178" cy="4487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Title 1">
            <a:extLst>
              <a:ext uri="{FF2B5EF4-FFF2-40B4-BE49-F238E27FC236}">
                <a16:creationId xmlns:a16="http://schemas.microsoft.com/office/drawing/2014/main" id="{572FE7C6-2AD9-404C-A485-6AF34B7534FE}"/>
              </a:ext>
            </a:extLst>
          </p:cNvPr>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9781ADDD-B50D-2265-4F73-7D94A8CACBC9}"/>
              </a:ext>
            </a:extLst>
          </p:cNvPr>
          <p:cNvSpPr>
            <a:spLocks noGrp="1"/>
          </p:cNvSpPr>
          <p:nvPr>
            <p:ph type="dt" sz="half" idx="10"/>
          </p:nvPr>
        </p:nvSpPr>
        <p:spPr/>
        <p:txBody>
          <a:bodyPr/>
          <a:lstStyle/>
          <a:p>
            <a:fld id="{7AF81D15-ED34-4A80-9F32-14D85D209980}" type="datetime2">
              <a:rPr lang="zh-CN" altLang="en-US" smtClean="0"/>
              <a:t>2024年3月28日</a:t>
            </a:fld>
            <a:endParaRPr lang="zh-CN" altLang="en-US" dirty="0"/>
          </a:p>
        </p:txBody>
      </p:sp>
      <p:sp>
        <p:nvSpPr>
          <p:cNvPr id="5" name="页脚占位符 4">
            <a:extLst>
              <a:ext uri="{FF2B5EF4-FFF2-40B4-BE49-F238E27FC236}">
                <a16:creationId xmlns:a16="http://schemas.microsoft.com/office/drawing/2014/main" id="{317C0C95-F80D-C1E1-CCD9-FED7EC490C5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6" name="灯片编号占位符 5">
            <a:extLst>
              <a:ext uri="{FF2B5EF4-FFF2-40B4-BE49-F238E27FC236}">
                <a16:creationId xmlns:a16="http://schemas.microsoft.com/office/drawing/2014/main" id="{561A04C7-B65F-289E-E03D-12535DA86D1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025863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0F3958B-01C0-0A96-68C9-F7752383FD9A}"/>
              </a:ext>
            </a:extLst>
          </p:cNvPr>
          <p:cNvSpPr/>
          <p:nvPr/>
        </p:nvSpPr>
        <p:spPr>
          <a:xfrm>
            <a:off x="0" y="0"/>
            <a:ext cx="9144000" cy="229128"/>
          </a:xfrm>
          <a:prstGeom prst="rect">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9">
            <a:extLst>
              <a:ext uri="{FF2B5EF4-FFF2-40B4-BE49-F238E27FC236}">
                <a16:creationId xmlns:a16="http://schemas.microsoft.com/office/drawing/2014/main" id="{8D5E4ABF-DD54-6BBA-BAC2-E1D45644836D}"/>
              </a:ext>
            </a:extLst>
          </p:cNvPr>
          <p:cNvCxnSpPr/>
          <p:nvPr/>
        </p:nvCxnSpPr>
        <p:spPr>
          <a:xfrm>
            <a:off x="0" y="229136"/>
            <a:ext cx="9144000"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28650" y="229136"/>
            <a:ext cx="7886700" cy="95313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257300"/>
            <a:ext cx="7886700" cy="49196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箭头: 五边形 6">
            <a:extLst>
              <a:ext uri="{FF2B5EF4-FFF2-40B4-BE49-F238E27FC236}">
                <a16:creationId xmlns:a16="http://schemas.microsoft.com/office/drawing/2014/main" id="{6CBCA317-D25B-4606-AB40-B04900150411}"/>
              </a:ext>
            </a:extLst>
          </p:cNvPr>
          <p:cNvSpPr/>
          <p:nvPr/>
        </p:nvSpPr>
        <p:spPr>
          <a:xfrm>
            <a:off x="0" y="365136"/>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箭头: 五边形 4">
            <a:extLst>
              <a:ext uri="{FF2B5EF4-FFF2-40B4-BE49-F238E27FC236}">
                <a16:creationId xmlns:a16="http://schemas.microsoft.com/office/drawing/2014/main" id="{97360822-865F-4201-A117-CC1E539ED999}"/>
              </a:ext>
            </a:extLst>
          </p:cNvPr>
          <p:cNvSpPr/>
          <p:nvPr/>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6" name="页脚占位符 5">
            <a:extLst>
              <a:ext uri="{FF2B5EF4-FFF2-40B4-BE49-F238E27FC236}">
                <a16:creationId xmlns:a16="http://schemas.microsoft.com/office/drawing/2014/main" id="{A1345553-EF4A-DBDE-C790-A708CC05CA81}"/>
              </a:ext>
            </a:extLst>
          </p:cNvPr>
          <p:cNvSpPr>
            <a:spLocks noGrp="1"/>
          </p:cNvSpPr>
          <p:nvPr>
            <p:ph type="ftr" sz="quarter" idx="3"/>
          </p:nvPr>
        </p:nvSpPr>
        <p:spPr>
          <a:xfrm>
            <a:off x="3028950" y="10800"/>
            <a:ext cx="3086100" cy="180000"/>
          </a:xfrm>
          <a:prstGeom prst="rect">
            <a:avLst/>
          </a:prstGeom>
        </p:spPr>
        <p:txBody>
          <a:bodyPr vert="horz" lIns="91440" tIns="45720" rIns="91440" bIns="45720" rtlCol="0" anchor="ctr"/>
          <a:lstStyle>
            <a:lvl1pPr algn="ctr">
              <a:defRPr sz="1200">
                <a:solidFill>
                  <a:schemeClr val="bg1"/>
                </a:solidFill>
              </a:defRPr>
            </a:lvl1p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8" name="灯片编号占位符 7">
            <a:extLst>
              <a:ext uri="{FF2B5EF4-FFF2-40B4-BE49-F238E27FC236}">
                <a16:creationId xmlns:a16="http://schemas.microsoft.com/office/drawing/2014/main" id="{1023F4F9-B6BF-0026-295C-0157F77F367D}"/>
              </a:ext>
            </a:extLst>
          </p:cNvPr>
          <p:cNvSpPr>
            <a:spLocks noGrp="1"/>
          </p:cNvSpPr>
          <p:nvPr>
            <p:ph type="sldNum" sz="quarter" idx="4"/>
          </p:nvPr>
        </p:nvSpPr>
        <p:spPr>
          <a:xfrm>
            <a:off x="7056000" y="10800"/>
            <a:ext cx="2057400" cy="180000"/>
          </a:xfrm>
          <a:prstGeom prst="rect">
            <a:avLst/>
          </a:prstGeom>
        </p:spPr>
        <p:txBody>
          <a:bodyPr vert="horz" lIns="91440" tIns="45720" rIns="91440" bIns="45720" rtlCol="0" anchor="ctr"/>
          <a:lstStyle>
            <a:lvl1pPr algn="r">
              <a:defRPr sz="1200">
                <a:solidFill>
                  <a:schemeClr val="bg1"/>
                </a:solidFill>
              </a:defRPr>
            </a:lvl1pPr>
          </a:lstStyle>
          <a:p>
            <a:fld id="{094DEB03-EFC6-4C20-8FC8-295189A5386F}" type="slidenum">
              <a:rPr lang="zh-CN" altLang="en-US" smtClean="0"/>
              <a:pPr/>
              <a:t>‹#›</a:t>
            </a:fld>
            <a:endParaRPr lang="zh-CN" altLang="en-US"/>
          </a:p>
        </p:txBody>
      </p:sp>
      <p:sp>
        <p:nvSpPr>
          <p:cNvPr id="4" name="日期占位符 3">
            <a:extLst>
              <a:ext uri="{FF2B5EF4-FFF2-40B4-BE49-F238E27FC236}">
                <a16:creationId xmlns:a16="http://schemas.microsoft.com/office/drawing/2014/main" id="{A980115C-8837-19E6-64B4-FBB7C7E3D3D2}"/>
              </a:ext>
            </a:extLst>
          </p:cNvPr>
          <p:cNvSpPr>
            <a:spLocks noGrp="1"/>
          </p:cNvSpPr>
          <p:nvPr>
            <p:ph type="dt" sz="half" idx="2"/>
          </p:nvPr>
        </p:nvSpPr>
        <p:spPr>
          <a:xfrm>
            <a:off x="32400" y="10800"/>
            <a:ext cx="2059200" cy="180000"/>
          </a:xfrm>
          <a:prstGeom prst="rect">
            <a:avLst/>
          </a:prstGeom>
        </p:spPr>
        <p:txBody>
          <a:bodyPr vert="horz" lIns="91440" tIns="45720" rIns="91440" bIns="45720" rtlCol="0" anchor="ctr"/>
          <a:lstStyle>
            <a:lvl1pPr algn="l">
              <a:defRPr sz="1200">
                <a:solidFill>
                  <a:schemeClr val="bg1"/>
                </a:solidFill>
              </a:defRPr>
            </a:lvl1pPr>
          </a:lstStyle>
          <a:p>
            <a:fld id="{D9EFDAD7-76AF-463F-BCBF-FC4CA7AD4306}" type="datetime2">
              <a:rPr lang="zh-CN" altLang="en-US" smtClean="0"/>
              <a:t>2024年3月28日</a:t>
            </a:fld>
            <a:endParaRPr lang="zh-CN" altLang="en-US" dirty="0"/>
          </a:p>
        </p:txBody>
      </p:sp>
      <p:sp>
        <p:nvSpPr>
          <p:cNvPr id="11" name="箭头: 五边形 10">
            <a:extLst>
              <a:ext uri="{FF2B5EF4-FFF2-40B4-BE49-F238E27FC236}">
                <a16:creationId xmlns:a16="http://schemas.microsoft.com/office/drawing/2014/main" id="{DE9F8884-BEF0-F4F9-66CF-E91512956D56}"/>
              </a:ext>
            </a:extLst>
          </p:cNvPr>
          <p:cNvSpPr/>
          <p:nvPr userDrawn="1"/>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Tree>
    <p:extLst>
      <p:ext uri="{BB962C8B-B14F-4D97-AF65-F5344CB8AC3E}">
        <p14:creationId xmlns:p14="http://schemas.microsoft.com/office/powerpoint/2010/main" val="186548245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C3515-54D4-4A44-A409-1AD3C10C63ED}"/>
              </a:ext>
            </a:extLst>
          </p:cNvPr>
          <p:cNvSpPr>
            <a:spLocks noGrp="1"/>
          </p:cNvSpPr>
          <p:nvPr>
            <p:ph type="ctrTitle"/>
          </p:nvPr>
        </p:nvSpPr>
        <p:spPr/>
        <p:txBody>
          <a:bodyPr/>
          <a:lstStyle/>
          <a:p>
            <a:r>
              <a:rPr lang="zh-CN" altLang="en-US" dirty="0"/>
              <a:t>第三章 语法分析</a:t>
            </a:r>
            <a:r>
              <a:rPr lang="en-US" altLang="zh-CN" dirty="0"/>
              <a:t>(9)</a:t>
            </a:r>
            <a:endParaRPr lang="zh-CN" altLang="en-US" sz="3600" dirty="0"/>
          </a:p>
        </p:txBody>
      </p:sp>
      <p:sp>
        <p:nvSpPr>
          <p:cNvPr id="3" name="副标题 2">
            <a:extLst>
              <a:ext uri="{FF2B5EF4-FFF2-40B4-BE49-F238E27FC236}">
                <a16:creationId xmlns:a16="http://schemas.microsoft.com/office/drawing/2014/main" id="{B9F7C19A-4716-4FDA-9AAE-2A3CD35E521D}"/>
              </a:ext>
            </a:extLst>
          </p:cNvPr>
          <p:cNvSpPr>
            <a:spLocks noGrp="1"/>
          </p:cNvSpPr>
          <p:nvPr>
            <p:ph type="subTitle" idx="1"/>
          </p:nvPr>
        </p:nvSpPr>
        <p:spPr/>
        <p:txBody>
          <a:bodyPr>
            <a:normAutofit fontScale="85000" lnSpcReduction="20000"/>
          </a:bodyPr>
          <a:lstStyle/>
          <a:p>
            <a:endParaRPr lang="en-US" altLang="zh-CN" sz="1800" dirty="0"/>
          </a:p>
          <a:p>
            <a:r>
              <a:rPr lang="zh-CN" altLang="en-US" sz="1800" dirty="0"/>
              <a:t>中国海洋大学 计算机系 王欣捷</a:t>
            </a:r>
            <a:endParaRPr lang="en-US" altLang="zh-CN" sz="1800" dirty="0"/>
          </a:p>
          <a:p>
            <a:r>
              <a:rPr lang="en-US" altLang="zh-CN" sz="1800" dirty="0"/>
              <a:t>wangxinjie@ouc.edu.cn</a:t>
            </a:r>
            <a:endParaRPr lang="zh-CN" altLang="en-US" sz="1800" dirty="0"/>
          </a:p>
        </p:txBody>
      </p:sp>
      <p:sp>
        <p:nvSpPr>
          <p:cNvPr id="4" name="文本框 3">
            <a:extLst>
              <a:ext uri="{FF2B5EF4-FFF2-40B4-BE49-F238E27FC236}">
                <a16:creationId xmlns:a16="http://schemas.microsoft.com/office/drawing/2014/main" id="{CB9EEABF-8F2E-4A8A-9369-F41B0C31DBC7}"/>
              </a:ext>
            </a:extLst>
          </p:cNvPr>
          <p:cNvSpPr txBox="1"/>
          <p:nvPr/>
        </p:nvSpPr>
        <p:spPr>
          <a:xfrm>
            <a:off x="3363977" y="3105834"/>
            <a:ext cx="2416046" cy="646331"/>
          </a:xfrm>
          <a:prstGeom prst="rect">
            <a:avLst/>
          </a:prstGeom>
          <a:noFill/>
        </p:spPr>
        <p:txBody>
          <a:bodyPr wrap="none" rtlCol="0">
            <a:spAutoFit/>
          </a:bodyPr>
          <a:lstStyle/>
          <a:p>
            <a:r>
              <a:rPr lang="zh-CN" altLang="en-US" sz="3600">
                <a:solidFill>
                  <a:schemeClr val="bg1"/>
                </a:solidFill>
              </a:rPr>
              <a:t>编 译 原 理</a:t>
            </a:r>
          </a:p>
        </p:txBody>
      </p:sp>
    </p:spTree>
    <p:extLst>
      <p:ext uri="{BB962C8B-B14F-4D97-AF65-F5344CB8AC3E}">
        <p14:creationId xmlns:p14="http://schemas.microsoft.com/office/powerpoint/2010/main" val="247089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6F6A123-29DF-4672-B75F-2ABA6EBA192D}"/>
              </a:ext>
            </a:extLst>
          </p:cNvPr>
          <p:cNvSpPr>
            <a:spLocks noGrp="1" noChangeArrowheads="1"/>
          </p:cNvSpPr>
          <p:nvPr>
            <p:ph type="title"/>
          </p:nvPr>
        </p:nvSpPr>
        <p:spPr/>
        <p:txBody>
          <a:bodyPr/>
          <a:lstStyle/>
          <a:p>
            <a:pPr eaLnBrk="1" hangingPunct="1"/>
            <a:r>
              <a:rPr lang="en-US" altLang="zh-CN" dirty="0"/>
              <a:t>3.6 </a:t>
            </a:r>
            <a:r>
              <a:rPr lang="zh-CN" altLang="en-US" dirty="0"/>
              <a:t>二义文法的应用</a:t>
            </a:r>
          </a:p>
        </p:txBody>
      </p:sp>
      <p:sp>
        <p:nvSpPr>
          <p:cNvPr id="760835" name="Rectangle 3">
            <a:extLst>
              <a:ext uri="{FF2B5EF4-FFF2-40B4-BE49-F238E27FC236}">
                <a16:creationId xmlns:a16="http://schemas.microsoft.com/office/drawing/2014/main" id="{596A065E-8091-4B09-A77C-FD024B9F7763}"/>
              </a:ext>
            </a:extLst>
          </p:cNvPr>
          <p:cNvSpPr>
            <a:spLocks noGrp="1" noChangeArrowheads="1"/>
          </p:cNvSpPr>
          <p:nvPr>
            <p:ph idx="1"/>
          </p:nvPr>
        </p:nvSpPr>
        <p:spPr/>
        <p:txBody>
          <a:bodyPr/>
          <a:lstStyle/>
          <a:p>
            <a:pPr eaLnBrk="1" hangingPunct="1">
              <a:spcBef>
                <a:spcPct val="0"/>
              </a:spcBef>
            </a:pPr>
            <a:r>
              <a:rPr lang="zh-CN" altLang="en-US" dirty="0">
                <a:latin typeface="宋体" panose="02010600030101010101" pitchFamily="2" charset="-122"/>
              </a:rPr>
              <a:t>二义文法的特点：</a:t>
            </a:r>
          </a:p>
          <a:p>
            <a:pPr lvl="1" eaLnBrk="1" hangingPunct="1">
              <a:spcBef>
                <a:spcPct val="0"/>
              </a:spcBef>
            </a:pPr>
            <a:r>
              <a:rPr lang="zh-CN" altLang="en-US" dirty="0">
                <a:latin typeface="宋体" panose="02010600030101010101" pitchFamily="2" charset="-122"/>
              </a:rPr>
              <a:t>二义文法绝不是</a:t>
            </a:r>
            <a:r>
              <a:rPr lang="en-US" altLang="zh-CN" b="1" dirty="0"/>
              <a:t>LR</a:t>
            </a:r>
            <a:r>
              <a:rPr lang="zh-CN" altLang="en-US" dirty="0">
                <a:latin typeface="宋体" panose="02010600030101010101" pitchFamily="2" charset="-122"/>
              </a:rPr>
              <a:t>文法</a:t>
            </a:r>
          </a:p>
          <a:p>
            <a:pPr lvl="1" eaLnBrk="1" hangingPunct="1">
              <a:spcBef>
                <a:spcPct val="0"/>
              </a:spcBef>
            </a:pPr>
            <a:r>
              <a:rPr lang="zh-CN" altLang="en-US" dirty="0">
                <a:latin typeface="宋体" panose="02010600030101010101" pitchFamily="2" charset="-122"/>
              </a:rPr>
              <a:t>简洁、自然</a:t>
            </a:r>
          </a:p>
          <a:p>
            <a:pPr lvl="1" eaLnBrk="1" hangingPunct="1">
              <a:spcBef>
                <a:spcPct val="0"/>
              </a:spcBef>
              <a:buFont typeface="Wingdings" panose="05000000000000000000" pitchFamily="2" charset="2"/>
              <a:buNone/>
            </a:pPr>
            <a:r>
              <a:rPr lang="zh-CN" altLang="en-US" b="1" dirty="0">
                <a:latin typeface="宋体" panose="02010600030101010101" pitchFamily="2" charset="-122"/>
              </a:rPr>
              <a:t>	</a:t>
            </a:r>
            <a:r>
              <a:rPr lang="zh-CN" altLang="en-US" dirty="0">
                <a:latin typeface="宋体" panose="02010600030101010101" pitchFamily="2" charset="-122"/>
              </a:rPr>
              <a:t>二义文法：</a:t>
            </a:r>
            <a:r>
              <a:rPr lang="en-US" altLang="zh-CN" b="1" i="1" dirty="0"/>
              <a:t>E </a:t>
            </a:r>
            <a:r>
              <a:rPr lang="en-US" altLang="zh-CN" b="1" dirty="0">
                <a:sym typeface="Symbol" panose="05050102010706020507" pitchFamily="18" charset="2"/>
              </a:rPr>
              <a:t> </a:t>
            </a:r>
            <a:r>
              <a:rPr lang="en-US" altLang="zh-CN" b="1" i="1" dirty="0"/>
              <a:t>E </a:t>
            </a:r>
            <a:r>
              <a:rPr lang="en-US" altLang="zh-CN" b="1" dirty="0"/>
              <a:t>+</a:t>
            </a:r>
            <a:r>
              <a:rPr lang="en-US" altLang="zh-CN" b="1" i="1" dirty="0"/>
              <a:t> E </a:t>
            </a:r>
            <a:r>
              <a:rPr lang="en-US" altLang="zh-CN" b="1" dirty="0"/>
              <a:t>| </a:t>
            </a:r>
            <a:r>
              <a:rPr lang="en-US" altLang="zh-CN" b="1" i="1" dirty="0"/>
              <a:t>E </a:t>
            </a:r>
            <a:r>
              <a:rPr lang="en-US" altLang="zh-CN" b="1" dirty="0">
                <a:cs typeface="Times New Roman" panose="02020603050405020304" pitchFamily="18" charset="0"/>
                <a:sym typeface="Symbol" panose="05050102010706020507" pitchFamily="18" charset="2"/>
              </a:rPr>
              <a:t></a:t>
            </a:r>
            <a:r>
              <a:rPr lang="en-US" altLang="zh-CN" b="1" dirty="0">
                <a:cs typeface="Times New Roman" panose="02020603050405020304" pitchFamily="18" charset="0"/>
              </a:rPr>
              <a:t> </a:t>
            </a:r>
            <a:r>
              <a:rPr lang="en-US" altLang="zh-CN" b="1" i="1" dirty="0"/>
              <a:t>E </a:t>
            </a:r>
            <a:r>
              <a:rPr lang="en-US" altLang="zh-CN" b="1" dirty="0"/>
              <a:t>| (</a:t>
            </a:r>
            <a:r>
              <a:rPr lang="en-US" altLang="zh-CN" b="1" i="1" dirty="0"/>
              <a:t>E</a:t>
            </a:r>
            <a:r>
              <a:rPr lang="en-US" altLang="zh-CN" b="1" dirty="0"/>
              <a:t>) | id</a:t>
            </a:r>
          </a:p>
          <a:p>
            <a:pPr lvl="1" eaLnBrk="1" hangingPunct="1">
              <a:spcBef>
                <a:spcPct val="0"/>
              </a:spcBef>
              <a:buFont typeface="Wingdings" panose="05000000000000000000" pitchFamily="2" charset="2"/>
              <a:buNone/>
            </a:pPr>
            <a:r>
              <a:rPr lang="en-US" altLang="zh-CN" b="1" dirty="0">
                <a:latin typeface="宋体" panose="02010600030101010101" pitchFamily="2" charset="-122"/>
              </a:rPr>
              <a:t>	</a:t>
            </a:r>
            <a:r>
              <a:rPr lang="zh-CN" altLang="en-US" dirty="0">
                <a:latin typeface="宋体" panose="02010600030101010101" pitchFamily="2" charset="-122"/>
              </a:rPr>
              <a:t>非</a:t>
            </a:r>
            <a:r>
              <a:rPr lang="zh-CN" altLang="en-US" dirty="0"/>
              <a:t>二义的文法：</a:t>
            </a:r>
            <a:endParaRPr lang="zh-CN" altLang="en-US" dirty="0">
              <a:latin typeface="宋体" panose="02010600030101010101" pitchFamily="2" charset="-122"/>
            </a:endParaRPr>
          </a:p>
          <a:p>
            <a:pPr eaLnBrk="1" hangingPunct="1">
              <a:spcBef>
                <a:spcPct val="0"/>
              </a:spcBef>
              <a:buFont typeface="Wingdings" panose="05000000000000000000" pitchFamily="2" charset="2"/>
              <a:buNone/>
            </a:pPr>
            <a:r>
              <a:rPr lang="zh-CN" altLang="en-US" b="1" i="1" dirty="0">
                <a:latin typeface="宋体" panose="02010600030101010101" pitchFamily="2" charset="-122"/>
              </a:rPr>
              <a:t>		</a:t>
            </a:r>
            <a:r>
              <a:rPr lang="en-US" altLang="zh-CN" sz="2800" b="1" i="1" dirty="0"/>
              <a:t>E </a:t>
            </a:r>
            <a:r>
              <a:rPr lang="en-US" altLang="zh-CN" sz="2800" b="1" dirty="0">
                <a:sym typeface="Symbol" panose="05050102010706020507" pitchFamily="18" charset="2"/>
              </a:rPr>
              <a:t></a:t>
            </a:r>
            <a:r>
              <a:rPr lang="en-US" altLang="zh-CN" sz="2800" b="1" i="1" dirty="0"/>
              <a:t>E </a:t>
            </a:r>
            <a:r>
              <a:rPr lang="en-US" altLang="zh-CN" sz="2800" b="1" dirty="0"/>
              <a:t>+</a:t>
            </a:r>
            <a:r>
              <a:rPr lang="en-US" altLang="zh-CN" sz="2800" b="1" i="1" dirty="0"/>
              <a:t> T </a:t>
            </a:r>
            <a:r>
              <a:rPr lang="en-US" altLang="zh-CN" sz="2800" b="1" dirty="0"/>
              <a:t>| </a:t>
            </a:r>
            <a:r>
              <a:rPr lang="en-US" altLang="zh-CN" sz="2800" b="1" i="1" dirty="0"/>
              <a:t>T</a:t>
            </a:r>
            <a:endParaRPr lang="en-US" altLang="zh-CN" sz="2800" b="1" dirty="0">
              <a:latin typeface="宋体" panose="02010600030101010101" pitchFamily="2" charset="-122"/>
            </a:endParaRPr>
          </a:p>
          <a:p>
            <a:pPr eaLnBrk="1" hangingPunct="1">
              <a:spcBef>
                <a:spcPct val="0"/>
              </a:spcBef>
              <a:buFont typeface="Wingdings" panose="05000000000000000000" pitchFamily="2" charset="2"/>
              <a:buNone/>
            </a:pPr>
            <a:r>
              <a:rPr lang="en-US" altLang="zh-CN" sz="2800" b="1" dirty="0">
                <a:latin typeface="宋体" panose="02010600030101010101" pitchFamily="2" charset="-122"/>
              </a:rPr>
              <a:t>		</a:t>
            </a:r>
            <a:r>
              <a:rPr lang="en-US" altLang="zh-CN" sz="2800" b="1" i="1" dirty="0"/>
              <a:t>T </a:t>
            </a:r>
            <a:r>
              <a:rPr lang="en-US" altLang="zh-CN" sz="2800" b="1" dirty="0">
                <a:sym typeface="Symbol" panose="05050102010706020507" pitchFamily="18" charset="2"/>
              </a:rPr>
              <a:t></a:t>
            </a:r>
            <a:r>
              <a:rPr lang="en-US" altLang="zh-CN" sz="2800" b="1" i="1" dirty="0"/>
              <a:t>T</a:t>
            </a:r>
            <a:r>
              <a:rPr lang="en-US" altLang="zh-CN" sz="2800" b="1" i="1" dirty="0">
                <a:cs typeface="Times New Roman" panose="02020603050405020304" pitchFamily="18" charset="0"/>
              </a:rPr>
              <a:t> </a:t>
            </a:r>
            <a:r>
              <a:rPr lang="en-US" altLang="zh-CN" sz="2800" b="1" dirty="0">
                <a:cs typeface="Times New Roman" panose="02020603050405020304" pitchFamily="18" charset="0"/>
                <a:sym typeface="Symbol" panose="05050102010706020507" pitchFamily="18" charset="2"/>
              </a:rPr>
              <a:t></a:t>
            </a:r>
            <a:r>
              <a:rPr lang="en-US" altLang="zh-CN" sz="2800" b="1" i="1" dirty="0"/>
              <a:t> F </a:t>
            </a:r>
            <a:r>
              <a:rPr lang="en-US" altLang="zh-CN" sz="2800" b="1" dirty="0"/>
              <a:t>| </a:t>
            </a:r>
            <a:r>
              <a:rPr lang="en-US" altLang="zh-CN" sz="2800" b="1" i="1" dirty="0"/>
              <a:t>F</a:t>
            </a:r>
            <a:endParaRPr lang="en-US" altLang="zh-CN" sz="2800" b="1" dirty="0">
              <a:latin typeface="宋体" panose="02010600030101010101" pitchFamily="2" charset="-122"/>
            </a:endParaRPr>
          </a:p>
          <a:p>
            <a:pPr eaLnBrk="1" hangingPunct="1">
              <a:spcBef>
                <a:spcPct val="0"/>
              </a:spcBef>
              <a:buFont typeface="Wingdings" panose="05000000000000000000" pitchFamily="2" charset="2"/>
              <a:buNone/>
            </a:pPr>
            <a:r>
              <a:rPr lang="en-US" altLang="zh-CN" sz="2800" b="1" dirty="0">
                <a:latin typeface="宋体" panose="02010600030101010101" pitchFamily="2" charset="-122"/>
              </a:rPr>
              <a:t>		</a:t>
            </a:r>
            <a:r>
              <a:rPr lang="en-US" altLang="zh-CN" sz="2800" b="1" i="1" dirty="0"/>
              <a:t>F </a:t>
            </a:r>
            <a:r>
              <a:rPr lang="en-US" altLang="zh-CN" sz="2800" b="1" dirty="0">
                <a:sym typeface="Symbol" panose="05050102010706020507" pitchFamily="18" charset="2"/>
              </a:rPr>
              <a:t></a:t>
            </a:r>
            <a:r>
              <a:rPr lang="en-US" altLang="zh-CN" sz="2800" b="1" dirty="0"/>
              <a:t> (</a:t>
            </a:r>
            <a:r>
              <a:rPr lang="en-US" altLang="zh-CN" sz="2800" b="1" i="1" dirty="0"/>
              <a:t>E</a:t>
            </a:r>
            <a:r>
              <a:rPr lang="en-US" altLang="zh-CN" sz="2800" b="1" dirty="0"/>
              <a:t>)</a:t>
            </a:r>
            <a:r>
              <a:rPr lang="en-US" altLang="zh-CN" sz="2800" b="1" i="1" dirty="0"/>
              <a:t> </a:t>
            </a:r>
            <a:r>
              <a:rPr lang="en-US" altLang="zh-CN" sz="2800" b="1" dirty="0"/>
              <a:t>| id</a:t>
            </a:r>
          </a:p>
          <a:p>
            <a:pPr lvl="1" eaLnBrk="1" hangingPunct="1">
              <a:spcBef>
                <a:spcPct val="0"/>
              </a:spcBef>
            </a:pPr>
            <a:endParaRPr lang="en-US" altLang="zh-CN" dirty="0">
              <a:latin typeface="宋体" panose="02010600030101010101" pitchFamily="2" charset="-122"/>
            </a:endParaRPr>
          </a:p>
          <a:p>
            <a:pPr eaLnBrk="1" hangingPunct="1"/>
            <a:endParaRPr lang="en-US" altLang="zh-CN" dirty="0"/>
          </a:p>
        </p:txBody>
      </p:sp>
      <p:sp>
        <p:nvSpPr>
          <p:cNvPr id="2" name="日期占位符 1">
            <a:extLst>
              <a:ext uri="{FF2B5EF4-FFF2-40B4-BE49-F238E27FC236}">
                <a16:creationId xmlns:a16="http://schemas.microsoft.com/office/drawing/2014/main" id="{287CCE4A-ED43-4316-6F85-C61F51CC5609}"/>
              </a:ext>
            </a:extLst>
          </p:cNvPr>
          <p:cNvSpPr>
            <a:spLocks noGrp="1"/>
          </p:cNvSpPr>
          <p:nvPr>
            <p:ph type="dt" sz="half" idx="10"/>
          </p:nvPr>
        </p:nvSpPr>
        <p:spPr/>
        <p:txBody>
          <a:bodyPr/>
          <a:lstStyle/>
          <a:p>
            <a:fld id="{721B5A13-89F3-44F7-9B17-4C75370EAB84}"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49F9D430-AC4B-BD85-97D8-53CEB99B6E6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(8)</a:t>
            </a:r>
            <a:endParaRPr lang="zh-CN" altLang="en-US" dirty="0"/>
          </a:p>
        </p:txBody>
      </p:sp>
      <p:sp>
        <p:nvSpPr>
          <p:cNvPr id="4" name="灯片编号占位符 3">
            <a:extLst>
              <a:ext uri="{FF2B5EF4-FFF2-40B4-BE49-F238E27FC236}">
                <a16:creationId xmlns:a16="http://schemas.microsoft.com/office/drawing/2014/main" id="{1ADF01C1-1D8C-7C72-B340-2523D163FE98}"/>
              </a:ext>
            </a:extLst>
          </p:cNvPr>
          <p:cNvSpPr>
            <a:spLocks noGrp="1"/>
          </p:cNvSpPr>
          <p:nvPr>
            <p:ph type="sldNum" sz="quarter" idx="12"/>
          </p:nvPr>
        </p:nvSpPr>
        <p:spPr/>
        <p:txBody>
          <a:bodyPr/>
          <a:lstStyle/>
          <a:p>
            <a:fld id="{094DEB03-EFC6-4C20-8FC8-295189A5386F}" type="slidenum">
              <a:rPr lang="zh-CN" altLang="en-US" smtClean="0"/>
              <a:pPr/>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08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08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08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083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083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083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08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AD676C2-3802-4D05-BFA8-8304F8E132AF}"/>
              </a:ext>
            </a:extLst>
          </p:cNvPr>
          <p:cNvSpPr>
            <a:spLocks noGrp="1" noChangeArrowheads="1"/>
          </p:cNvSpPr>
          <p:nvPr>
            <p:ph type="title"/>
          </p:nvPr>
        </p:nvSpPr>
        <p:spPr/>
        <p:txBody>
          <a:bodyPr/>
          <a:lstStyle/>
          <a:p>
            <a:pPr eaLnBrk="1" hangingPunct="1"/>
            <a:r>
              <a:rPr lang="en-US" altLang="zh-CN" dirty="0"/>
              <a:t>3.6 </a:t>
            </a:r>
            <a:r>
              <a:rPr lang="zh-CN" altLang="en-US" dirty="0"/>
              <a:t>二义文法的应用</a:t>
            </a:r>
          </a:p>
        </p:txBody>
      </p:sp>
      <p:sp>
        <p:nvSpPr>
          <p:cNvPr id="761859" name="Rectangle 3">
            <a:extLst>
              <a:ext uri="{FF2B5EF4-FFF2-40B4-BE49-F238E27FC236}">
                <a16:creationId xmlns:a16="http://schemas.microsoft.com/office/drawing/2014/main" id="{E5552404-154A-4478-9A8B-4AAC947EC118}"/>
              </a:ext>
            </a:extLst>
          </p:cNvPr>
          <p:cNvSpPr>
            <a:spLocks noGrp="1" noChangeArrowheads="1"/>
          </p:cNvSpPr>
          <p:nvPr>
            <p:ph idx="1"/>
          </p:nvPr>
        </p:nvSpPr>
        <p:spPr/>
        <p:txBody>
          <a:bodyPr/>
          <a:lstStyle/>
          <a:p>
            <a:pPr eaLnBrk="1" hangingPunct="1">
              <a:spcBef>
                <a:spcPct val="0"/>
              </a:spcBef>
            </a:pPr>
            <a:r>
              <a:rPr lang="zh-CN" altLang="en-US">
                <a:latin typeface="宋体" panose="02010600030101010101" pitchFamily="2" charset="-122"/>
              </a:rPr>
              <a:t>二义文法的特点：</a:t>
            </a:r>
          </a:p>
          <a:p>
            <a:pPr lvl="1" eaLnBrk="1" hangingPunct="1">
              <a:spcBef>
                <a:spcPct val="0"/>
              </a:spcBef>
            </a:pPr>
            <a:r>
              <a:rPr lang="zh-CN" altLang="en-US">
                <a:latin typeface="宋体" panose="02010600030101010101" pitchFamily="2" charset="-122"/>
              </a:rPr>
              <a:t>二义文法绝不是</a:t>
            </a:r>
            <a:r>
              <a:rPr lang="en-US" altLang="zh-CN" b="1"/>
              <a:t>LR</a:t>
            </a:r>
            <a:r>
              <a:rPr lang="zh-CN" altLang="en-US">
                <a:latin typeface="宋体" panose="02010600030101010101" pitchFamily="2" charset="-122"/>
              </a:rPr>
              <a:t>文法</a:t>
            </a:r>
          </a:p>
          <a:p>
            <a:pPr lvl="1" eaLnBrk="1" hangingPunct="1">
              <a:spcBef>
                <a:spcPct val="0"/>
              </a:spcBef>
            </a:pPr>
            <a:r>
              <a:rPr lang="zh-CN" altLang="en-US">
                <a:latin typeface="宋体" panose="02010600030101010101" pitchFamily="2" charset="-122"/>
              </a:rPr>
              <a:t>简洁、自然</a:t>
            </a:r>
          </a:p>
          <a:p>
            <a:pPr lvl="1" eaLnBrk="1" hangingPunct="1">
              <a:spcBef>
                <a:spcPct val="0"/>
              </a:spcBef>
            </a:pPr>
            <a:r>
              <a:rPr lang="zh-CN" altLang="en-US">
                <a:latin typeface="宋体" panose="02010600030101010101" pitchFamily="2" charset="-122"/>
              </a:rPr>
              <a:t>可以用文法以外的信息来消除二义</a:t>
            </a:r>
          </a:p>
          <a:p>
            <a:pPr lvl="1" eaLnBrk="1" hangingPunct="1">
              <a:spcBef>
                <a:spcPct val="0"/>
              </a:spcBef>
            </a:pPr>
            <a:r>
              <a:rPr lang="zh-CN" altLang="en-US">
                <a:latin typeface="宋体" panose="02010600030101010101" pitchFamily="2" charset="-122"/>
              </a:rPr>
              <a:t>语法分析的效率高（基于消除二义后得到的分析表）</a:t>
            </a:r>
          </a:p>
          <a:p>
            <a:pPr lvl="1" eaLnBrk="1" hangingPunct="1">
              <a:spcBef>
                <a:spcPct val="0"/>
              </a:spcBef>
              <a:buFont typeface="Wingdings" panose="05000000000000000000" pitchFamily="2" charset="2"/>
              <a:buNone/>
            </a:pPr>
            <a:r>
              <a:rPr lang="zh-CN" altLang="en-US" b="1">
                <a:latin typeface="宋体" panose="02010600030101010101" pitchFamily="2" charset="-122"/>
              </a:rPr>
              <a:t>	</a:t>
            </a:r>
          </a:p>
        </p:txBody>
      </p:sp>
      <p:sp>
        <p:nvSpPr>
          <p:cNvPr id="2" name="日期占位符 1">
            <a:extLst>
              <a:ext uri="{FF2B5EF4-FFF2-40B4-BE49-F238E27FC236}">
                <a16:creationId xmlns:a16="http://schemas.microsoft.com/office/drawing/2014/main" id="{00CAD0ED-9F1A-71D7-C3F5-29CED2978B4C}"/>
              </a:ext>
            </a:extLst>
          </p:cNvPr>
          <p:cNvSpPr>
            <a:spLocks noGrp="1"/>
          </p:cNvSpPr>
          <p:nvPr>
            <p:ph type="dt" sz="half" idx="10"/>
          </p:nvPr>
        </p:nvSpPr>
        <p:spPr/>
        <p:txBody>
          <a:bodyPr/>
          <a:lstStyle/>
          <a:p>
            <a:fld id="{54894708-75C4-4C51-AF52-1998F8FF47B9}"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C711D082-5484-D258-58FA-7834C6C202C6}"/>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(8)</a:t>
            </a:r>
            <a:endParaRPr lang="zh-CN" altLang="en-US" dirty="0"/>
          </a:p>
        </p:txBody>
      </p:sp>
      <p:sp>
        <p:nvSpPr>
          <p:cNvPr id="4" name="灯片编号占位符 3">
            <a:extLst>
              <a:ext uri="{FF2B5EF4-FFF2-40B4-BE49-F238E27FC236}">
                <a16:creationId xmlns:a16="http://schemas.microsoft.com/office/drawing/2014/main" id="{03720948-DAED-8BB5-D990-A52DA9533AF7}"/>
              </a:ext>
            </a:extLst>
          </p:cNvPr>
          <p:cNvSpPr>
            <a:spLocks noGrp="1"/>
          </p:cNvSpPr>
          <p:nvPr>
            <p:ph type="sldNum" sz="quarter" idx="12"/>
          </p:nvPr>
        </p:nvSpPr>
        <p:spPr/>
        <p:txBody>
          <a:bodyPr/>
          <a:lstStyle/>
          <a:p>
            <a:fld id="{094DEB03-EFC6-4C20-8FC8-295189A5386F}" type="slidenum">
              <a:rPr lang="zh-CN" altLang="en-US" smtClean="0"/>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19D1736-339B-47B3-AE28-1F5AB0C199B0}"/>
              </a:ext>
            </a:extLst>
          </p:cNvPr>
          <p:cNvSpPr>
            <a:spLocks noGrp="1" noChangeArrowheads="1"/>
          </p:cNvSpPr>
          <p:nvPr>
            <p:ph type="title"/>
          </p:nvPr>
        </p:nvSpPr>
        <p:spPr/>
        <p:txBody>
          <a:bodyPr>
            <a:noAutofit/>
          </a:bodyPr>
          <a:lstStyle/>
          <a:p>
            <a:pPr eaLnBrk="1" hangingPunct="1"/>
            <a:r>
              <a:rPr lang="en-US" altLang="zh-CN" sz="3600" dirty="0"/>
              <a:t>3.6.1 </a:t>
            </a:r>
            <a:r>
              <a:rPr lang="zh-CN" altLang="en-US" sz="3600" dirty="0"/>
              <a:t>使用优先级和结合性解决冲突</a:t>
            </a:r>
            <a:endParaRPr lang="zh-CN" altLang="en-US" sz="3600" dirty="0">
              <a:latin typeface="宋体" panose="02010600030101010101" pitchFamily="2" charset="-122"/>
            </a:endParaRPr>
          </a:p>
        </p:txBody>
      </p:sp>
      <p:sp>
        <p:nvSpPr>
          <p:cNvPr id="41987" name="Rectangle 3">
            <a:extLst>
              <a:ext uri="{FF2B5EF4-FFF2-40B4-BE49-F238E27FC236}">
                <a16:creationId xmlns:a16="http://schemas.microsoft.com/office/drawing/2014/main" id="{D605BC0F-2B35-46C7-8710-0E0B9CDC330F}"/>
              </a:ext>
            </a:extLst>
          </p:cNvPr>
          <p:cNvSpPr>
            <a:spLocks noGrp="1" noChangeArrowheads="1"/>
          </p:cNvSpPr>
          <p:nvPr>
            <p:ph idx="1"/>
          </p:nvPr>
        </p:nvSpPr>
        <p:spPr/>
        <p:txBody>
          <a:bodyPr/>
          <a:lstStyle/>
          <a:p>
            <a:pPr eaLnBrk="1" hangingPunct="1">
              <a:lnSpc>
                <a:spcPct val="90000"/>
              </a:lnSpc>
              <a:spcBef>
                <a:spcPct val="0"/>
              </a:spcBef>
              <a:buFont typeface="Wingdings" panose="05000000000000000000" pitchFamily="2" charset="2"/>
              <a:buNone/>
            </a:pPr>
            <a:r>
              <a:rPr lang="zh-CN" altLang="en-US" sz="2800" dirty="0">
                <a:latin typeface="宋体" panose="02010600030101010101" pitchFamily="2" charset="-122"/>
              </a:rPr>
              <a:t>二义文法：</a:t>
            </a:r>
            <a:r>
              <a:rPr lang="en-US" altLang="zh-CN" sz="2800" b="1" i="1" dirty="0"/>
              <a:t>E </a:t>
            </a:r>
            <a:r>
              <a:rPr lang="en-US" altLang="zh-CN" sz="2800" b="1" dirty="0">
                <a:sym typeface="Symbol" panose="05050102010706020507" pitchFamily="18" charset="2"/>
              </a:rPr>
              <a:t> </a:t>
            </a:r>
            <a:r>
              <a:rPr lang="en-US" altLang="zh-CN" sz="2800" b="1" i="1" dirty="0"/>
              <a:t>E </a:t>
            </a:r>
            <a:r>
              <a:rPr lang="en-US" altLang="zh-CN" sz="2800" b="1" dirty="0"/>
              <a:t>+</a:t>
            </a:r>
            <a:r>
              <a:rPr lang="en-US" altLang="zh-CN" sz="2800" b="1" i="1" dirty="0"/>
              <a:t> E </a:t>
            </a:r>
            <a:r>
              <a:rPr lang="en-US" altLang="zh-CN" sz="2800" b="1" dirty="0"/>
              <a:t>| </a:t>
            </a:r>
            <a:r>
              <a:rPr lang="en-US" altLang="zh-CN" sz="2800" b="1" i="1" dirty="0"/>
              <a:t>E </a:t>
            </a:r>
            <a:r>
              <a:rPr lang="en-US" altLang="zh-CN" sz="2800" b="1" dirty="0">
                <a:cs typeface="Times New Roman" panose="02020603050405020304" pitchFamily="18" charset="0"/>
                <a:sym typeface="Symbol" panose="05050102010706020507" pitchFamily="18" charset="2"/>
              </a:rPr>
              <a:t></a:t>
            </a:r>
            <a:r>
              <a:rPr lang="en-US" altLang="zh-CN" sz="2800" b="1" i="1" dirty="0"/>
              <a:t> E </a:t>
            </a:r>
            <a:r>
              <a:rPr lang="en-US" altLang="zh-CN" sz="2800" b="1" dirty="0"/>
              <a:t>| (</a:t>
            </a:r>
            <a:r>
              <a:rPr lang="en-US" altLang="zh-CN" sz="2800" b="1" i="1" dirty="0"/>
              <a:t>E</a:t>
            </a:r>
            <a:r>
              <a:rPr lang="en-US" altLang="zh-CN" sz="2800" b="1" dirty="0"/>
              <a:t>) | id</a:t>
            </a:r>
          </a:p>
          <a:p>
            <a:pPr eaLnBrk="1" hangingPunct="1">
              <a:lnSpc>
                <a:spcPct val="90000"/>
              </a:lnSpc>
              <a:spcBef>
                <a:spcPct val="0"/>
              </a:spcBef>
              <a:buFont typeface="Wingdings" panose="05000000000000000000" pitchFamily="2" charset="2"/>
              <a:buNone/>
            </a:pPr>
            <a:r>
              <a:rPr lang="zh-CN" altLang="en-US" sz="2800" dirty="0"/>
              <a:t>规定：</a:t>
            </a:r>
            <a:r>
              <a:rPr lang="zh-CN" altLang="en-US" sz="2800" b="1" dirty="0"/>
              <a:t> </a:t>
            </a:r>
            <a:r>
              <a:rPr lang="zh-CN" altLang="en-US" sz="2800" b="1" dirty="0">
                <a:cs typeface="Times New Roman" panose="02020603050405020304" pitchFamily="18" charset="0"/>
                <a:sym typeface="Symbol" panose="05050102010706020507" pitchFamily="18" charset="2"/>
              </a:rPr>
              <a:t></a:t>
            </a:r>
            <a:r>
              <a:rPr lang="zh-CN" altLang="en-US" sz="2800" dirty="0">
                <a:latin typeface="宋体" panose="02010600030101010101" pitchFamily="2" charset="-122"/>
              </a:rPr>
              <a:t>优先级高于</a:t>
            </a:r>
            <a:r>
              <a:rPr lang="en-US" altLang="zh-CN" sz="2800" b="1" dirty="0"/>
              <a:t>+</a:t>
            </a:r>
            <a:r>
              <a:rPr lang="zh-CN" altLang="en-US" sz="2800" dirty="0"/>
              <a:t>，两者都是左结合</a:t>
            </a:r>
          </a:p>
          <a:p>
            <a:pPr lvl="1" eaLnBrk="1" hangingPunct="1">
              <a:lnSpc>
                <a:spcPct val="90000"/>
              </a:lnSpc>
            </a:pPr>
            <a:r>
              <a:rPr lang="zh-CN" altLang="en-US" sz="2400" dirty="0"/>
              <a:t>拓广文法：</a:t>
            </a:r>
            <a:r>
              <a:rPr lang="en-US" altLang="zh-CN" sz="2400" b="1" i="1" dirty="0"/>
              <a:t>E</a:t>
            </a:r>
            <a:r>
              <a:rPr lang="en-US" altLang="zh-CN" sz="2400" b="1" dirty="0">
                <a:sym typeface="Symbol" panose="05050102010706020507" pitchFamily="18" charset="2"/>
              </a:rPr>
              <a:t> </a:t>
            </a:r>
            <a:r>
              <a:rPr lang="en-US" altLang="zh-CN" sz="2400" b="1" i="1" dirty="0">
                <a:sym typeface="Symbol" panose="05050102010706020507" pitchFamily="18" charset="2"/>
              </a:rPr>
              <a:t>E</a:t>
            </a:r>
          </a:p>
          <a:p>
            <a:pPr eaLnBrk="1" hangingPunct="1">
              <a:lnSpc>
                <a:spcPct val="90000"/>
              </a:lnSpc>
              <a:spcBef>
                <a:spcPct val="0"/>
              </a:spcBef>
              <a:buFont typeface="Wingdings" panose="05000000000000000000" pitchFamily="2" charset="2"/>
              <a:buNone/>
            </a:pPr>
            <a:r>
              <a:rPr lang="en-US" altLang="zh-CN" sz="2400" b="1" i="1" dirty="0"/>
              <a:t>                            E </a:t>
            </a:r>
            <a:r>
              <a:rPr lang="en-US" altLang="zh-CN" sz="2400" b="1" dirty="0">
                <a:sym typeface="Symbol" panose="05050102010706020507" pitchFamily="18" charset="2"/>
              </a:rPr>
              <a:t> </a:t>
            </a:r>
            <a:r>
              <a:rPr lang="en-US" altLang="zh-CN" sz="2400" b="1" i="1" dirty="0"/>
              <a:t>E </a:t>
            </a:r>
            <a:r>
              <a:rPr lang="en-US" altLang="zh-CN" sz="2400" b="1" dirty="0"/>
              <a:t>+</a:t>
            </a:r>
            <a:r>
              <a:rPr lang="en-US" altLang="zh-CN" sz="2400" b="1" i="1" dirty="0"/>
              <a:t> E </a:t>
            </a:r>
            <a:r>
              <a:rPr lang="en-US" altLang="zh-CN" sz="2400" b="1" dirty="0"/>
              <a:t>| </a:t>
            </a:r>
            <a:r>
              <a:rPr lang="en-US" altLang="zh-CN" sz="2400" b="1" i="1" dirty="0"/>
              <a:t>E </a:t>
            </a:r>
            <a:r>
              <a:rPr lang="en-US" altLang="zh-CN" sz="2400" b="1" dirty="0">
                <a:cs typeface="Times New Roman" panose="02020603050405020304" pitchFamily="18" charset="0"/>
                <a:sym typeface="Symbol" panose="05050102010706020507" pitchFamily="18" charset="2"/>
              </a:rPr>
              <a:t></a:t>
            </a:r>
            <a:r>
              <a:rPr lang="en-US" altLang="zh-CN" sz="2400" b="1" i="1" dirty="0"/>
              <a:t> E </a:t>
            </a:r>
            <a:r>
              <a:rPr lang="en-US" altLang="zh-CN" sz="2400" b="1" dirty="0"/>
              <a:t>| (</a:t>
            </a:r>
            <a:r>
              <a:rPr lang="en-US" altLang="zh-CN" sz="2400" b="1" i="1" dirty="0"/>
              <a:t>E</a:t>
            </a:r>
            <a:r>
              <a:rPr lang="en-US" altLang="zh-CN" sz="2400" b="1" dirty="0"/>
              <a:t>) | id</a:t>
            </a:r>
          </a:p>
          <a:p>
            <a:pPr lvl="1" eaLnBrk="1" hangingPunct="1">
              <a:lnSpc>
                <a:spcPct val="90000"/>
              </a:lnSpc>
            </a:pPr>
            <a:endParaRPr lang="en-US" altLang="zh-CN" sz="2400" b="1" dirty="0">
              <a:sym typeface="Symbol" panose="05050102010706020507" pitchFamily="18" charset="2"/>
            </a:endParaRPr>
          </a:p>
          <a:p>
            <a:pPr lvl="1" eaLnBrk="1" hangingPunct="1">
              <a:lnSpc>
                <a:spcPct val="90000"/>
              </a:lnSpc>
            </a:pPr>
            <a:r>
              <a:rPr lang="en-US" altLang="zh-CN" sz="2400" b="1" dirty="0">
                <a:sym typeface="Symbol" panose="05050102010706020507" pitchFamily="18" charset="2"/>
              </a:rPr>
              <a:t>LR(0)</a:t>
            </a:r>
            <a:r>
              <a:rPr lang="zh-CN" altLang="en-US" sz="2400" dirty="0">
                <a:sym typeface="Symbol" panose="05050102010706020507" pitchFamily="18" charset="2"/>
              </a:rPr>
              <a:t>项目集族</a:t>
            </a:r>
          </a:p>
          <a:p>
            <a:pPr lvl="1" eaLnBrk="1" hangingPunct="1">
              <a:lnSpc>
                <a:spcPct val="90000"/>
              </a:lnSpc>
              <a:buFont typeface="Wingdings" panose="05000000000000000000" pitchFamily="2" charset="2"/>
              <a:buNone/>
            </a:pPr>
            <a:r>
              <a:rPr lang="en-US" altLang="zh-CN" sz="2400" b="1" i="1" dirty="0">
                <a:sym typeface="Symbol" panose="05050102010706020507" pitchFamily="18" charset="2"/>
              </a:rPr>
              <a:t>I</a:t>
            </a:r>
            <a:r>
              <a:rPr lang="en-US" altLang="zh-CN" sz="2400" b="1" baseline="-25000" dirty="0">
                <a:sym typeface="Symbol" panose="05050102010706020507" pitchFamily="18" charset="2"/>
              </a:rPr>
              <a:t>0</a:t>
            </a:r>
            <a:r>
              <a:rPr lang="zh-CN" altLang="en-US" sz="2400" dirty="0">
                <a:sym typeface="Symbol" panose="05050102010706020507" pitchFamily="18" charset="2"/>
              </a:rPr>
              <a:t>： </a:t>
            </a:r>
            <a:r>
              <a:rPr lang="en-US" altLang="zh-CN" sz="2400" b="1" i="1" dirty="0"/>
              <a:t>E</a:t>
            </a:r>
            <a:r>
              <a:rPr lang="en-US" altLang="zh-CN" sz="2400" b="1" dirty="0">
                <a:sym typeface="Symbol" panose="05050102010706020507" pitchFamily="18" charset="2"/>
              </a:rPr>
              <a:t> </a:t>
            </a:r>
            <a:r>
              <a:rPr lang="en-US" altLang="zh-CN" sz="2400" b="1" i="1" dirty="0">
                <a:sym typeface="Symbol" panose="05050102010706020507" pitchFamily="18" charset="2"/>
              </a:rPr>
              <a:t>E            I</a:t>
            </a:r>
            <a:r>
              <a:rPr lang="en-US" altLang="zh-CN" sz="2400" b="1" baseline="-25000" dirty="0">
                <a:sym typeface="Symbol" panose="05050102010706020507" pitchFamily="18" charset="2"/>
              </a:rPr>
              <a:t>1</a:t>
            </a:r>
            <a:r>
              <a:rPr lang="zh-CN" altLang="en-US" sz="2400" b="1" dirty="0">
                <a:sym typeface="Symbol" panose="05050102010706020507" pitchFamily="18" charset="2"/>
              </a:rPr>
              <a:t>： </a:t>
            </a:r>
            <a:r>
              <a:rPr lang="en-US" altLang="zh-CN" sz="2400" b="1" i="1" dirty="0"/>
              <a:t>E</a:t>
            </a:r>
            <a:r>
              <a:rPr lang="en-US" altLang="zh-CN" sz="2400" b="1" dirty="0">
                <a:sym typeface="Symbol" panose="05050102010706020507" pitchFamily="18" charset="2"/>
              </a:rPr>
              <a:t> </a:t>
            </a:r>
            <a:r>
              <a:rPr lang="en-US" altLang="zh-CN" sz="2400" b="1" i="1" dirty="0">
                <a:sym typeface="Symbol" panose="05050102010706020507" pitchFamily="18" charset="2"/>
              </a:rPr>
              <a:t>E </a:t>
            </a:r>
            <a:r>
              <a:rPr lang="en-US" altLang="zh-CN" sz="2400" b="1" dirty="0">
                <a:sym typeface="Symbol" panose="05050102010706020507" pitchFamily="18" charset="2"/>
              </a:rPr>
              <a:t>          </a:t>
            </a:r>
            <a:r>
              <a:rPr lang="en-US" altLang="zh-CN" sz="2400" b="1" i="1" dirty="0">
                <a:sym typeface="Symbol" panose="05050102010706020507" pitchFamily="18" charset="2"/>
              </a:rPr>
              <a:t>I</a:t>
            </a:r>
            <a:r>
              <a:rPr lang="en-US" altLang="zh-CN" sz="2400" b="1" baseline="-25000" dirty="0">
                <a:sym typeface="Symbol" panose="05050102010706020507" pitchFamily="18" charset="2"/>
              </a:rPr>
              <a:t>2</a:t>
            </a:r>
            <a:r>
              <a:rPr lang="zh-CN" altLang="en-US" sz="2400" b="1" dirty="0">
                <a:sym typeface="Symbol" panose="05050102010706020507" pitchFamily="18" charset="2"/>
              </a:rPr>
              <a:t>： </a:t>
            </a:r>
            <a:r>
              <a:rPr lang="en-US" altLang="zh-CN" sz="2400" b="1" i="1" dirty="0">
                <a:sym typeface="Symbol" panose="05050102010706020507" pitchFamily="18" charset="2"/>
              </a:rPr>
              <a:t>E </a:t>
            </a:r>
            <a:r>
              <a:rPr lang="en-US" altLang="zh-CN" sz="2400" b="1" dirty="0">
                <a:sym typeface="Symbol" panose="05050102010706020507" pitchFamily="18" charset="2"/>
              </a:rPr>
              <a:t> ( </a:t>
            </a:r>
            <a:r>
              <a:rPr lang="en-US" altLang="zh-CN" sz="2400" b="1" i="1" dirty="0">
                <a:sym typeface="Symbol" panose="05050102010706020507" pitchFamily="18" charset="2"/>
              </a:rPr>
              <a:t>E</a:t>
            </a:r>
            <a:r>
              <a:rPr lang="en-US" altLang="zh-CN" sz="2400" b="1" dirty="0">
                <a:sym typeface="Symbol" panose="05050102010706020507" pitchFamily="18" charset="2"/>
              </a:rPr>
              <a:t>)</a:t>
            </a:r>
          </a:p>
          <a:p>
            <a:pPr lvl="1" eaLnBrk="1" hangingPunct="1">
              <a:lnSpc>
                <a:spcPct val="90000"/>
              </a:lnSpc>
              <a:buFont typeface="Wingdings" panose="05000000000000000000" pitchFamily="2" charset="2"/>
              <a:buNone/>
            </a:pPr>
            <a:r>
              <a:rPr lang="en-US" altLang="zh-CN" sz="2400" b="1" i="1" dirty="0">
                <a:sym typeface="Symbol" panose="05050102010706020507" pitchFamily="18" charset="2"/>
              </a:rPr>
              <a:t>       E </a:t>
            </a:r>
            <a:r>
              <a:rPr lang="en-US" altLang="zh-CN" sz="2400" b="1" dirty="0">
                <a:sym typeface="Symbol" panose="05050102010706020507" pitchFamily="18" charset="2"/>
              </a:rPr>
              <a:t> </a:t>
            </a:r>
            <a:r>
              <a:rPr lang="en-US" altLang="zh-CN" sz="2400" b="1" i="1" dirty="0">
                <a:sym typeface="Symbol" panose="05050102010706020507" pitchFamily="18" charset="2"/>
              </a:rPr>
              <a:t>E+E                E </a:t>
            </a:r>
            <a:r>
              <a:rPr lang="en-US" altLang="zh-CN" sz="2400" b="1" dirty="0">
                <a:sym typeface="Symbol" panose="05050102010706020507" pitchFamily="18" charset="2"/>
              </a:rPr>
              <a:t> </a:t>
            </a:r>
            <a:r>
              <a:rPr lang="en-US" altLang="zh-CN" sz="2400" b="1" i="1" dirty="0">
                <a:sym typeface="Symbol" panose="05050102010706020507" pitchFamily="18" charset="2"/>
              </a:rPr>
              <a:t>E </a:t>
            </a:r>
            <a:r>
              <a:rPr lang="en-US" altLang="zh-CN" sz="2400" b="1" dirty="0">
                <a:sym typeface="Symbol" panose="05050102010706020507" pitchFamily="18" charset="2"/>
              </a:rPr>
              <a:t></a:t>
            </a:r>
            <a:r>
              <a:rPr lang="en-US" altLang="zh-CN" sz="2400" b="1" i="1" dirty="0">
                <a:sym typeface="Symbol" panose="05050102010706020507" pitchFamily="18" charset="2"/>
              </a:rPr>
              <a:t>+E             </a:t>
            </a:r>
            <a:r>
              <a:rPr lang="en-US" altLang="zh-CN" sz="2400" b="1" i="1" dirty="0" err="1">
                <a:sym typeface="Symbol" panose="05050102010706020507" pitchFamily="18" charset="2"/>
              </a:rPr>
              <a:t>E</a:t>
            </a:r>
            <a:r>
              <a:rPr lang="en-US" altLang="zh-CN" sz="2400" b="1" i="1" dirty="0">
                <a:sym typeface="Symbol" panose="05050102010706020507" pitchFamily="18" charset="2"/>
              </a:rPr>
              <a:t> </a:t>
            </a:r>
            <a:r>
              <a:rPr lang="en-US" altLang="zh-CN" sz="2400" b="1" dirty="0">
                <a:sym typeface="Symbol" panose="05050102010706020507" pitchFamily="18" charset="2"/>
              </a:rPr>
              <a:t> </a:t>
            </a:r>
            <a:r>
              <a:rPr lang="en-US" altLang="zh-CN" sz="2400" b="1" i="1" dirty="0">
                <a:sym typeface="Symbol" panose="05050102010706020507" pitchFamily="18" charset="2"/>
              </a:rPr>
              <a:t>E+E </a:t>
            </a:r>
          </a:p>
          <a:p>
            <a:pPr lvl="1" eaLnBrk="1" hangingPunct="1">
              <a:lnSpc>
                <a:spcPct val="90000"/>
              </a:lnSpc>
              <a:buFont typeface="Wingdings" panose="05000000000000000000" pitchFamily="2" charset="2"/>
              <a:buNone/>
            </a:pPr>
            <a:r>
              <a:rPr lang="en-US" altLang="zh-CN" sz="2400" b="1" i="1" dirty="0">
                <a:sym typeface="Symbol" panose="05050102010706020507" pitchFamily="18" charset="2"/>
              </a:rPr>
              <a:t>       E </a:t>
            </a:r>
            <a:r>
              <a:rPr lang="en-US" altLang="zh-CN" sz="2400" b="1" dirty="0">
                <a:sym typeface="Symbol" panose="05050102010706020507" pitchFamily="18" charset="2"/>
              </a:rPr>
              <a:t> </a:t>
            </a:r>
            <a:r>
              <a:rPr lang="en-US" altLang="zh-CN" sz="2400" b="1" i="1" dirty="0">
                <a:sym typeface="Symbol" panose="05050102010706020507" pitchFamily="18" charset="2"/>
              </a:rPr>
              <a:t>E*E                </a:t>
            </a:r>
            <a:r>
              <a:rPr lang="en-US" altLang="zh-CN" sz="2400" b="1" i="1" dirty="0" err="1">
                <a:sym typeface="Symbol" panose="05050102010706020507" pitchFamily="18" charset="2"/>
              </a:rPr>
              <a:t>E</a:t>
            </a:r>
            <a:r>
              <a:rPr lang="en-US" altLang="zh-CN" sz="2400" b="1" i="1" dirty="0">
                <a:sym typeface="Symbol" panose="05050102010706020507" pitchFamily="18" charset="2"/>
              </a:rPr>
              <a:t> </a:t>
            </a:r>
            <a:r>
              <a:rPr lang="en-US" altLang="zh-CN" sz="2400" b="1" dirty="0">
                <a:sym typeface="Symbol" panose="05050102010706020507" pitchFamily="18" charset="2"/>
              </a:rPr>
              <a:t> </a:t>
            </a:r>
            <a:r>
              <a:rPr lang="en-US" altLang="zh-CN" sz="2400" b="1" i="1" dirty="0">
                <a:sym typeface="Symbol" panose="05050102010706020507" pitchFamily="18" charset="2"/>
              </a:rPr>
              <a:t>E </a:t>
            </a:r>
            <a:r>
              <a:rPr lang="en-US" altLang="zh-CN" sz="2400" b="1" dirty="0">
                <a:sym typeface="Symbol" panose="05050102010706020507" pitchFamily="18" charset="2"/>
              </a:rPr>
              <a:t></a:t>
            </a:r>
            <a:r>
              <a:rPr lang="en-US" altLang="zh-CN" sz="2400" b="1" i="1" dirty="0">
                <a:sym typeface="Symbol" panose="05050102010706020507" pitchFamily="18" charset="2"/>
              </a:rPr>
              <a:t>*E              </a:t>
            </a:r>
            <a:r>
              <a:rPr lang="en-US" altLang="zh-CN" sz="2400" b="1" i="1" dirty="0" err="1">
                <a:sym typeface="Symbol" panose="05050102010706020507" pitchFamily="18" charset="2"/>
              </a:rPr>
              <a:t>E</a:t>
            </a:r>
            <a:r>
              <a:rPr lang="en-US" altLang="zh-CN" sz="2400" b="1" i="1" dirty="0">
                <a:sym typeface="Symbol" panose="05050102010706020507" pitchFamily="18" charset="2"/>
              </a:rPr>
              <a:t> </a:t>
            </a:r>
            <a:r>
              <a:rPr lang="en-US" altLang="zh-CN" sz="2400" b="1" dirty="0">
                <a:sym typeface="Symbol" panose="05050102010706020507" pitchFamily="18" charset="2"/>
              </a:rPr>
              <a:t> </a:t>
            </a:r>
            <a:r>
              <a:rPr lang="en-US" altLang="zh-CN" sz="2400" b="1" i="1" dirty="0">
                <a:sym typeface="Symbol" panose="05050102010706020507" pitchFamily="18" charset="2"/>
              </a:rPr>
              <a:t>E*E </a:t>
            </a:r>
          </a:p>
          <a:p>
            <a:pPr lvl="1" eaLnBrk="1" hangingPunct="1">
              <a:lnSpc>
                <a:spcPct val="90000"/>
              </a:lnSpc>
              <a:buFont typeface="Wingdings" panose="05000000000000000000" pitchFamily="2" charset="2"/>
              <a:buNone/>
            </a:pPr>
            <a:r>
              <a:rPr lang="en-US" altLang="zh-CN" sz="2400" b="1" i="1" dirty="0">
                <a:sym typeface="Symbol" panose="05050102010706020507" pitchFamily="18" charset="2"/>
              </a:rPr>
              <a:t>       E </a:t>
            </a:r>
            <a:r>
              <a:rPr lang="en-US" altLang="zh-CN" sz="2400" b="1" dirty="0">
                <a:sym typeface="Symbol" panose="05050102010706020507" pitchFamily="18" charset="2"/>
              </a:rPr>
              <a:t> (</a:t>
            </a:r>
            <a:r>
              <a:rPr lang="en-US" altLang="zh-CN" sz="2400" b="1" i="1" dirty="0">
                <a:sym typeface="Symbol" panose="05050102010706020507" pitchFamily="18" charset="2"/>
              </a:rPr>
              <a:t>E</a:t>
            </a:r>
            <a:r>
              <a:rPr lang="en-US" altLang="zh-CN" sz="2400" b="1" dirty="0">
                <a:sym typeface="Symbol" panose="05050102010706020507" pitchFamily="18" charset="2"/>
              </a:rPr>
              <a:t>)                                                  </a:t>
            </a:r>
            <a:r>
              <a:rPr lang="en-US" altLang="zh-CN" sz="2400" b="1" i="1" dirty="0">
                <a:sym typeface="Symbol" panose="05050102010706020507" pitchFamily="18" charset="2"/>
              </a:rPr>
              <a:t>E </a:t>
            </a:r>
            <a:r>
              <a:rPr lang="en-US" altLang="zh-CN" sz="2400" b="1" dirty="0">
                <a:sym typeface="Symbol" panose="05050102010706020507" pitchFamily="18" charset="2"/>
              </a:rPr>
              <a:t> (</a:t>
            </a:r>
            <a:r>
              <a:rPr lang="en-US" altLang="zh-CN" sz="2400" b="1" i="1" dirty="0">
                <a:sym typeface="Symbol" panose="05050102010706020507" pitchFamily="18" charset="2"/>
              </a:rPr>
              <a:t>E</a:t>
            </a:r>
            <a:r>
              <a:rPr lang="en-US" altLang="zh-CN" sz="2400" b="1" dirty="0">
                <a:sym typeface="Symbol" panose="05050102010706020507" pitchFamily="18" charset="2"/>
              </a:rPr>
              <a:t>)</a:t>
            </a:r>
          </a:p>
          <a:p>
            <a:pPr lvl="1" eaLnBrk="1" hangingPunct="1">
              <a:lnSpc>
                <a:spcPct val="90000"/>
              </a:lnSpc>
              <a:buFont typeface="Wingdings" panose="05000000000000000000" pitchFamily="2" charset="2"/>
              <a:buNone/>
            </a:pPr>
            <a:r>
              <a:rPr lang="en-US" altLang="zh-CN" sz="2400" b="1" i="1" dirty="0">
                <a:sym typeface="Symbol" panose="05050102010706020507" pitchFamily="18" charset="2"/>
              </a:rPr>
              <a:t>       E </a:t>
            </a:r>
            <a:r>
              <a:rPr lang="en-US" altLang="zh-CN" sz="2400" b="1" dirty="0">
                <a:sym typeface="Symbol" panose="05050102010706020507" pitchFamily="18" charset="2"/>
              </a:rPr>
              <a:t> id             </a:t>
            </a:r>
            <a:r>
              <a:rPr lang="en-US" altLang="zh-CN" sz="2400" b="1" i="1" dirty="0">
                <a:sym typeface="Symbol" panose="05050102010706020507" pitchFamily="18" charset="2"/>
              </a:rPr>
              <a:t>I</a:t>
            </a:r>
            <a:r>
              <a:rPr lang="en-US" altLang="zh-CN" sz="2400" b="1" baseline="-25000" dirty="0">
                <a:sym typeface="Symbol" panose="05050102010706020507" pitchFamily="18" charset="2"/>
              </a:rPr>
              <a:t>3</a:t>
            </a:r>
            <a:r>
              <a:rPr lang="zh-CN" altLang="en-US" sz="2400" b="1" dirty="0">
                <a:sym typeface="Symbol" panose="05050102010706020507" pitchFamily="18" charset="2"/>
              </a:rPr>
              <a:t>： </a:t>
            </a:r>
            <a:r>
              <a:rPr lang="en-US" altLang="zh-CN" sz="2400" b="1" i="1" dirty="0">
                <a:sym typeface="Symbol" panose="05050102010706020507" pitchFamily="18" charset="2"/>
              </a:rPr>
              <a:t>E </a:t>
            </a:r>
            <a:r>
              <a:rPr lang="en-US" altLang="zh-CN" sz="2400" b="1" dirty="0">
                <a:sym typeface="Symbol" panose="05050102010706020507" pitchFamily="18" charset="2"/>
              </a:rPr>
              <a:t> id                  </a:t>
            </a:r>
            <a:r>
              <a:rPr lang="en-US" altLang="zh-CN" sz="2400" b="1" i="1" dirty="0">
                <a:sym typeface="Symbol" panose="05050102010706020507" pitchFamily="18" charset="2"/>
              </a:rPr>
              <a:t>E </a:t>
            </a:r>
            <a:r>
              <a:rPr lang="en-US" altLang="zh-CN" sz="2400" b="1" dirty="0">
                <a:sym typeface="Symbol" panose="05050102010706020507" pitchFamily="18" charset="2"/>
              </a:rPr>
              <a:t> id</a:t>
            </a:r>
          </a:p>
        </p:txBody>
      </p:sp>
      <p:sp>
        <p:nvSpPr>
          <p:cNvPr id="2" name="日期占位符 1">
            <a:extLst>
              <a:ext uri="{FF2B5EF4-FFF2-40B4-BE49-F238E27FC236}">
                <a16:creationId xmlns:a16="http://schemas.microsoft.com/office/drawing/2014/main" id="{7790C1E2-746E-A05F-7D30-AF763BBABDEB}"/>
              </a:ext>
            </a:extLst>
          </p:cNvPr>
          <p:cNvSpPr>
            <a:spLocks noGrp="1"/>
          </p:cNvSpPr>
          <p:nvPr>
            <p:ph type="dt" sz="half" idx="10"/>
          </p:nvPr>
        </p:nvSpPr>
        <p:spPr/>
        <p:txBody>
          <a:bodyPr/>
          <a:lstStyle/>
          <a:p>
            <a:fld id="{15B1FD9D-B9D9-4841-B04B-B8BA6E532949}"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349B5AE3-B418-CD44-11DB-CB36B86AC48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(8)</a:t>
            </a:r>
            <a:endParaRPr lang="zh-CN" altLang="en-US" dirty="0"/>
          </a:p>
        </p:txBody>
      </p:sp>
      <p:sp>
        <p:nvSpPr>
          <p:cNvPr id="4" name="灯片编号占位符 3">
            <a:extLst>
              <a:ext uri="{FF2B5EF4-FFF2-40B4-BE49-F238E27FC236}">
                <a16:creationId xmlns:a16="http://schemas.microsoft.com/office/drawing/2014/main" id="{7E75CFC2-6241-1C1B-DD08-F993B4C77D16}"/>
              </a:ext>
            </a:extLst>
          </p:cNvPr>
          <p:cNvSpPr>
            <a:spLocks noGrp="1"/>
          </p:cNvSpPr>
          <p:nvPr>
            <p:ph type="sldNum" sz="quarter" idx="12"/>
          </p:nvPr>
        </p:nvSpPr>
        <p:spPr/>
        <p:txBody>
          <a:bodyPr/>
          <a:lstStyle/>
          <a:p>
            <a:fld id="{094DEB03-EFC6-4C20-8FC8-295189A5386F}"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BE99A2B-3256-4EFB-9E99-AD9BEF480A5B}"/>
              </a:ext>
            </a:extLst>
          </p:cNvPr>
          <p:cNvSpPr>
            <a:spLocks noGrp="1" noChangeArrowheads="1"/>
          </p:cNvSpPr>
          <p:nvPr>
            <p:ph type="title"/>
          </p:nvPr>
        </p:nvSpPr>
        <p:spPr/>
        <p:txBody>
          <a:bodyPr>
            <a:noAutofit/>
          </a:bodyPr>
          <a:lstStyle/>
          <a:p>
            <a:pPr eaLnBrk="1" hangingPunct="1"/>
            <a:r>
              <a:rPr lang="en-US" altLang="zh-CN" sz="3600" dirty="0"/>
              <a:t>3.6.1 </a:t>
            </a:r>
            <a:r>
              <a:rPr lang="zh-CN" altLang="en-US" sz="3600" dirty="0"/>
              <a:t>使用优先级和结合性解决冲突</a:t>
            </a:r>
            <a:endParaRPr lang="zh-CN" altLang="en-US" sz="3600" dirty="0">
              <a:latin typeface="宋体" panose="02010600030101010101" pitchFamily="2" charset="-122"/>
            </a:endParaRPr>
          </a:p>
        </p:txBody>
      </p:sp>
      <p:sp>
        <p:nvSpPr>
          <p:cNvPr id="43011" name="Rectangle 3">
            <a:extLst>
              <a:ext uri="{FF2B5EF4-FFF2-40B4-BE49-F238E27FC236}">
                <a16:creationId xmlns:a16="http://schemas.microsoft.com/office/drawing/2014/main" id="{4D0698A3-3DD6-4AE6-A305-6B131316CB48}"/>
              </a:ext>
            </a:extLst>
          </p:cNvPr>
          <p:cNvSpPr>
            <a:spLocks noGrp="1" noChangeArrowheads="1"/>
          </p:cNvSpPr>
          <p:nvPr>
            <p:ph idx="1"/>
          </p:nvPr>
        </p:nvSpPr>
        <p:spPr/>
        <p:txBody>
          <a:bodyPr/>
          <a:lstStyle/>
          <a:p>
            <a:pPr lvl="1" eaLnBrk="1" hangingPunct="1">
              <a:buFont typeface="Wingdings" panose="05000000000000000000" pitchFamily="2" charset="2"/>
              <a:buNone/>
            </a:pPr>
            <a:r>
              <a:rPr lang="en-US" altLang="zh-CN" sz="2400" b="1" i="1" dirty="0"/>
              <a:t>I</a:t>
            </a:r>
            <a:r>
              <a:rPr lang="en-US" altLang="zh-CN" sz="2400" b="1" baseline="-25000" dirty="0"/>
              <a:t>4</a:t>
            </a:r>
            <a:r>
              <a:rPr lang="zh-CN" altLang="en-US" sz="2400" dirty="0"/>
              <a:t>： </a:t>
            </a:r>
            <a:r>
              <a:rPr lang="en-US" altLang="zh-CN" sz="2400" b="1" i="1" dirty="0">
                <a:sym typeface="Symbol" panose="05050102010706020507" pitchFamily="18" charset="2"/>
              </a:rPr>
              <a:t>E </a:t>
            </a:r>
            <a:r>
              <a:rPr lang="en-US" altLang="zh-CN" sz="2400" b="1" dirty="0">
                <a:sym typeface="Symbol" panose="05050102010706020507" pitchFamily="18" charset="2"/>
              </a:rPr>
              <a:t> </a:t>
            </a:r>
            <a:r>
              <a:rPr lang="en-US" altLang="zh-CN" sz="2400" b="1" i="1" dirty="0">
                <a:sym typeface="Symbol" panose="05050102010706020507" pitchFamily="18" charset="2"/>
              </a:rPr>
              <a:t>E + </a:t>
            </a:r>
            <a:r>
              <a:rPr lang="en-US" altLang="zh-CN" sz="2400" b="1" dirty="0">
                <a:sym typeface="Symbol" panose="05050102010706020507" pitchFamily="18" charset="2"/>
              </a:rPr>
              <a:t></a:t>
            </a:r>
            <a:r>
              <a:rPr lang="en-US" altLang="zh-CN" sz="2400" b="1" i="1" dirty="0">
                <a:sym typeface="Symbol" panose="05050102010706020507" pitchFamily="18" charset="2"/>
              </a:rPr>
              <a:t>E    I</a:t>
            </a:r>
            <a:r>
              <a:rPr lang="en-US" altLang="zh-CN" sz="2400" b="1" baseline="-25000" dirty="0">
                <a:sym typeface="Symbol" panose="05050102010706020507" pitchFamily="18" charset="2"/>
              </a:rPr>
              <a:t>5</a:t>
            </a:r>
            <a:r>
              <a:rPr lang="zh-CN" altLang="en-US" sz="2400" dirty="0">
                <a:sym typeface="Symbol" panose="05050102010706020507" pitchFamily="18" charset="2"/>
              </a:rPr>
              <a:t>：</a:t>
            </a:r>
            <a:r>
              <a:rPr lang="en-US" altLang="zh-CN" sz="2400" b="1" i="1" dirty="0">
                <a:sym typeface="Symbol" panose="05050102010706020507" pitchFamily="18" charset="2"/>
              </a:rPr>
              <a:t>E </a:t>
            </a:r>
            <a:r>
              <a:rPr lang="en-US" altLang="zh-CN" sz="2400" b="1" dirty="0">
                <a:sym typeface="Symbol" panose="05050102010706020507" pitchFamily="18" charset="2"/>
              </a:rPr>
              <a:t> </a:t>
            </a:r>
            <a:r>
              <a:rPr lang="en-US" altLang="zh-CN" sz="2400" b="1" i="1" dirty="0">
                <a:sym typeface="Symbol" panose="05050102010706020507" pitchFamily="18" charset="2"/>
              </a:rPr>
              <a:t>E * </a:t>
            </a:r>
            <a:r>
              <a:rPr lang="en-US" altLang="zh-CN" sz="2400" b="1" dirty="0">
                <a:sym typeface="Symbol" panose="05050102010706020507" pitchFamily="18" charset="2"/>
              </a:rPr>
              <a:t></a:t>
            </a:r>
            <a:r>
              <a:rPr lang="en-US" altLang="zh-CN" sz="2400" b="1" i="1" dirty="0">
                <a:sym typeface="Symbol" panose="05050102010706020507" pitchFamily="18" charset="2"/>
              </a:rPr>
              <a:t>E      I</a:t>
            </a:r>
            <a:r>
              <a:rPr lang="en-US" altLang="zh-CN" sz="2400" b="1" baseline="-25000" dirty="0">
                <a:sym typeface="Symbol" panose="05050102010706020507" pitchFamily="18" charset="2"/>
              </a:rPr>
              <a:t>6</a:t>
            </a:r>
            <a:r>
              <a:rPr lang="zh-CN" altLang="en-US" sz="2400" dirty="0">
                <a:sym typeface="Symbol" panose="05050102010706020507" pitchFamily="18" charset="2"/>
              </a:rPr>
              <a:t>： </a:t>
            </a:r>
            <a:r>
              <a:rPr lang="en-US" altLang="zh-CN" sz="2400" b="1" i="1" dirty="0">
                <a:sym typeface="Symbol" panose="05050102010706020507" pitchFamily="18" charset="2"/>
              </a:rPr>
              <a:t>E </a:t>
            </a:r>
            <a:r>
              <a:rPr lang="en-US" altLang="zh-CN" sz="2400" b="1" dirty="0">
                <a:sym typeface="Symbol" panose="05050102010706020507" pitchFamily="18" charset="2"/>
              </a:rPr>
              <a:t> (</a:t>
            </a:r>
            <a:r>
              <a:rPr lang="en-US" altLang="zh-CN" sz="2400" b="1" i="1" dirty="0">
                <a:sym typeface="Symbol" panose="05050102010706020507" pitchFamily="18" charset="2"/>
              </a:rPr>
              <a:t>E </a:t>
            </a:r>
            <a:r>
              <a:rPr lang="en-US" altLang="zh-CN" sz="2400" b="1" dirty="0">
                <a:sym typeface="Symbol" panose="05050102010706020507" pitchFamily="18" charset="2"/>
              </a:rPr>
              <a:t>) </a:t>
            </a:r>
            <a:endParaRPr lang="en-US" altLang="zh-CN" sz="2400" dirty="0">
              <a:sym typeface="Symbol" panose="05050102010706020507" pitchFamily="18" charset="2"/>
            </a:endParaRPr>
          </a:p>
          <a:p>
            <a:pPr lvl="1" eaLnBrk="1" hangingPunct="1">
              <a:buFont typeface="Wingdings" panose="05000000000000000000" pitchFamily="2" charset="2"/>
              <a:buNone/>
            </a:pPr>
            <a:r>
              <a:rPr lang="en-US" altLang="zh-CN" sz="2400" b="1" i="1" dirty="0">
                <a:sym typeface="Symbol" panose="05050102010706020507" pitchFamily="18" charset="2"/>
              </a:rPr>
              <a:t>       E </a:t>
            </a:r>
            <a:r>
              <a:rPr lang="en-US" altLang="zh-CN" sz="2400" b="1" dirty="0">
                <a:sym typeface="Symbol" panose="05050102010706020507" pitchFamily="18" charset="2"/>
              </a:rPr>
              <a:t> </a:t>
            </a:r>
            <a:r>
              <a:rPr lang="en-US" altLang="zh-CN" sz="2400" b="1" i="1" dirty="0">
                <a:sym typeface="Symbol" panose="05050102010706020507" pitchFamily="18" charset="2"/>
              </a:rPr>
              <a:t>E+E              E </a:t>
            </a:r>
            <a:r>
              <a:rPr lang="en-US" altLang="zh-CN" sz="2400" b="1" dirty="0">
                <a:sym typeface="Symbol" panose="05050102010706020507" pitchFamily="18" charset="2"/>
              </a:rPr>
              <a:t> </a:t>
            </a:r>
            <a:r>
              <a:rPr lang="en-US" altLang="zh-CN" sz="2400" b="1" i="1" dirty="0">
                <a:sym typeface="Symbol" panose="05050102010706020507" pitchFamily="18" charset="2"/>
              </a:rPr>
              <a:t>E+E               E </a:t>
            </a:r>
            <a:r>
              <a:rPr lang="en-US" altLang="zh-CN" sz="2400" b="1" dirty="0">
                <a:sym typeface="Symbol" panose="05050102010706020507" pitchFamily="18" charset="2"/>
              </a:rPr>
              <a:t> </a:t>
            </a:r>
            <a:r>
              <a:rPr lang="en-US" altLang="zh-CN" sz="2400" b="1" i="1" dirty="0">
                <a:sym typeface="Symbol" panose="05050102010706020507" pitchFamily="18" charset="2"/>
              </a:rPr>
              <a:t>E</a:t>
            </a:r>
            <a:r>
              <a:rPr lang="en-US" altLang="zh-CN" sz="2400" b="1" dirty="0">
                <a:sym typeface="Symbol" panose="05050102010706020507" pitchFamily="18" charset="2"/>
              </a:rPr>
              <a:t> </a:t>
            </a:r>
            <a:r>
              <a:rPr lang="en-US" altLang="zh-CN" sz="2400" b="1" i="1" dirty="0">
                <a:sym typeface="Symbol" panose="05050102010706020507" pitchFamily="18" charset="2"/>
              </a:rPr>
              <a:t>+E</a:t>
            </a:r>
          </a:p>
          <a:p>
            <a:pPr lvl="1" eaLnBrk="1" hangingPunct="1">
              <a:buFont typeface="Wingdings" panose="05000000000000000000" pitchFamily="2" charset="2"/>
              <a:buNone/>
            </a:pPr>
            <a:r>
              <a:rPr lang="en-US" altLang="zh-CN" sz="2400" b="1" i="1" dirty="0">
                <a:sym typeface="Symbol" panose="05050102010706020507" pitchFamily="18" charset="2"/>
              </a:rPr>
              <a:t>       E </a:t>
            </a:r>
            <a:r>
              <a:rPr lang="en-US" altLang="zh-CN" sz="2400" b="1" dirty="0">
                <a:sym typeface="Symbol" panose="05050102010706020507" pitchFamily="18" charset="2"/>
              </a:rPr>
              <a:t> </a:t>
            </a:r>
            <a:r>
              <a:rPr lang="en-US" altLang="zh-CN" sz="2400" b="1" i="1" dirty="0">
                <a:sym typeface="Symbol" panose="05050102010706020507" pitchFamily="18" charset="2"/>
              </a:rPr>
              <a:t>E*E              </a:t>
            </a:r>
            <a:r>
              <a:rPr lang="en-US" altLang="zh-CN" sz="2400" b="1" i="1" dirty="0" err="1">
                <a:sym typeface="Symbol" panose="05050102010706020507" pitchFamily="18" charset="2"/>
              </a:rPr>
              <a:t>E</a:t>
            </a:r>
            <a:r>
              <a:rPr lang="en-US" altLang="zh-CN" sz="2400" b="1" i="1" dirty="0">
                <a:sym typeface="Symbol" panose="05050102010706020507" pitchFamily="18" charset="2"/>
              </a:rPr>
              <a:t> </a:t>
            </a:r>
            <a:r>
              <a:rPr lang="en-US" altLang="zh-CN" sz="2400" b="1" dirty="0">
                <a:sym typeface="Symbol" panose="05050102010706020507" pitchFamily="18" charset="2"/>
              </a:rPr>
              <a:t> </a:t>
            </a:r>
            <a:r>
              <a:rPr lang="en-US" altLang="zh-CN" sz="2400" b="1" i="1" dirty="0">
                <a:sym typeface="Symbol" panose="05050102010706020507" pitchFamily="18" charset="2"/>
              </a:rPr>
              <a:t>E*E                </a:t>
            </a:r>
            <a:r>
              <a:rPr lang="en-US" altLang="zh-CN" sz="2400" b="1" i="1" dirty="0" err="1">
                <a:sym typeface="Symbol" panose="05050102010706020507" pitchFamily="18" charset="2"/>
              </a:rPr>
              <a:t>E</a:t>
            </a:r>
            <a:r>
              <a:rPr lang="en-US" altLang="zh-CN" sz="2400" b="1" i="1" dirty="0">
                <a:sym typeface="Symbol" panose="05050102010706020507" pitchFamily="18" charset="2"/>
              </a:rPr>
              <a:t> </a:t>
            </a:r>
            <a:r>
              <a:rPr lang="en-US" altLang="zh-CN" sz="2400" b="1" dirty="0">
                <a:sym typeface="Symbol" panose="05050102010706020507" pitchFamily="18" charset="2"/>
              </a:rPr>
              <a:t> </a:t>
            </a:r>
            <a:r>
              <a:rPr lang="en-US" altLang="zh-CN" sz="2400" b="1" i="1" dirty="0">
                <a:sym typeface="Symbol" panose="05050102010706020507" pitchFamily="18" charset="2"/>
              </a:rPr>
              <a:t>E</a:t>
            </a:r>
            <a:r>
              <a:rPr lang="en-US" altLang="zh-CN" sz="2400" b="1" dirty="0">
                <a:sym typeface="Symbol" panose="05050102010706020507" pitchFamily="18" charset="2"/>
              </a:rPr>
              <a:t> </a:t>
            </a:r>
            <a:r>
              <a:rPr lang="en-US" altLang="zh-CN" sz="2400" b="1" i="1" dirty="0">
                <a:sym typeface="Symbol" panose="05050102010706020507" pitchFamily="18" charset="2"/>
              </a:rPr>
              <a:t>*E</a:t>
            </a:r>
          </a:p>
          <a:p>
            <a:pPr lvl="1" eaLnBrk="1" hangingPunct="1">
              <a:buFont typeface="Wingdings" panose="05000000000000000000" pitchFamily="2" charset="2"/>
              <a:buNone/>
            </a:pPr>
            <a:r>
              <a:rPr lang="en-US" altLang="zh-CN" sz="2400" b="1" i="1" dirty="0">
                <a:sym typeface="Symbol" panose="05050102010706020507" pitchFamily="18" charset="2"/>
              </a:rPr>
              <a:t>       E </a:t>
            </a:r>
            <a:r>
              <a:rPr lang="en-US" altLang="zh-CN" sz="2400" b="1" dirty="0">
                <a:sym typeface="Symbol" panose="05050102010706020507" pitchFamily="18" charset="2"/>
              </a:rPr>
              <a:t> (</a:t>
            </a:r>
            <a:r>
              <a:rPr lang="en-US" altLang="zh-CN" sz="2400" b="1" i="1" dirty="0">
                <a:sym typeface="Symbol" panose="05050102010706020507" pitchFamily="18" charset="2"/>
              </a:rPr>
              <a:t>E</a:t>
            </a:r>
            <a:r>
              <a:rPr lang="en-US" altLang="zh-CN" sz="2400" b="1" dirty="0">
                <a:sym typeface="Symbol" panose="05050102010706020507" pitchFamily="18" charset="2"/>
              </a:rPr>
              <a:t>)                </a:t>
            </a:r>
            <a:r>
              <a:rPr lang="en-US" altLang="zh-CN" sz="2400" b="1" i="1" dirty="0">
                <a:sym typeface="Symbol" panose="05050102010706020507" pitchFamily="18" charset="2"/>
              </a:rPr>
              <a:t>E </a:t>
            </a:r>
            <a:r>
              <a:rPr lang="en-US" altLang="zh-CN" sz="2400" b="1" dirty="0">
                <a:sym typeface="Symbol" panose="05050102010706020507" pitchFamily="18" charset="2"/>
              </a:rPr>
              <a:t> (</a:t>
            </a:r>
            <a:r>
              <a:rPr lang="en-US" altLang="zh-CN" sz="2400" b="1" i="1" dirty="0">
                <a:sym typeface="Symbol" panose="05050102010706020507" pitchFamily="18" charset="2"/>
              </a:rPr>
              <a:t>E</a:t>
            </a:r>
            <a:r>
              <a:rPr lang="en-US" altLang="zh-CN" sz="2400" b="1" dirty="0">
                <a:sym typeface="Symbol" panose="05050102010706020507" pitchFamily="18" charset="2"/>
              </a:rPr>
              <a:t>)</a:t>
            </a:r>
          </a:p>
          <a:p>
            <a:pPr lvl="1" eaLnBrk="1" hangingPunct="1">
              <a:buFont typeface="Wingdings" panose="05000000000000000000" pitchFamily="2" charset="2"/>
              <a:buNone/>
            </a:pPr>
            <a:r>
              <a:rPr lang="en-US" altLang="zh-CN" sz="2400" b="1" i="1" dirty="0">
                <a:sym typeface="Symbol" panose="05050102010706020507" pitchFamily="18" charset="2"/>
              </a:rPr>
              <a:t>       E </a:t>
            </a:r>
            <a:r>
              <a:rPr lang="en-US" altLang="zh-CN" sz="2400" b="1" dirty="0">
                <a:sym typeface="Symbol" panose="05050102010706020507" pitchFamily="18" charset="2"/>
              </a:rPr>
              <a:t> id                  </a:t>
            </a:r>
            <a:r>
              <a:rPr lang="en-US" altLang="zh-CN" sz="2400" b="1" i="1" dirty="0">
                <a:sym typeface="Symbol" panose="05050102010706020507" pitchFamily="18" charset="2"/>
              </a:rPr>
              <a:t>E </a:t>
            </a:r>
            <a:r>
              <a:rPr lang="en-US" altLang="zh-CN" sz="2400" b="1" dirty="0">
                <a:sym typeface="Symbol" panose="05050102010706020507" pitchFamily="18" charset="2"/>
              </a:rPr>
              <a:t> id</a:t>
            </a:r>
          </a:p>
          <a:p>
            <a:pPr lvl="1" eaLnBrk="1" hangingPunct="1">
              <a:buFont typeface="Wingdings" panose="05000000000000000000" pitchFamily="2" charset="2"/>
              <a:buNone/>
            </a:pPr>
            <a:endParaRPr lang="en-US" altLang="zh-CN" sz="2400" b="1" dirty="0">
              <a:sym typeface="Symbol" panose="05050102010706020507" pitchFamily="18" charset="2"/>
            </a:endParaRPr>
          </a:p>
          <a:p>
            <a:pPr lvl="1" eaLnBrk="1" hangingPunct="1">
              <a:buFont typeface="Wingdings" panose="05000000000000000000" pitchFamily="2" charset="2"/>
              <a:buNone/>
            </a:pPr>
            <a:r>
              <a:rPr lang="en-US" altLang="zh-CN" sz="2400" b="1" dirty="0">
                <a:solidFill>
                  <a:srgbClr val="FF0000"/>
                </a:solidFill>
                <a:sym typeface="Symbol" panose="05050102010706020507" pitchFamily="18" charset="2"/>
              </a:rPr>
              <a:t>I</a:t>
            </a:r>
            <a:r>
              <a:rPr lang="en-US" altLang="zh-CN" sz="2400" b="1" baseline="-25000" dirty="0">
                <a:solidFill>
                  <a:srgbClr val="FF0000"/>
                </a:solidFill>
                <a:sym typeface="Symbol" panose="05050102010706020507" pitchFamily="18" charset="2"/>
              </a:rPr>
              <a:t>7</a:t>
            </a:r>
            <a:r>
              <a:rPr lang="zh-CN" altLang="en-US" sz="2400" dirty="0">
                <a:solidFill>
                  <a:srgbClr val="FF0000"/>
                </a:solidFill>
                <a:sym typeface="Symbol" panose="05050102010706020507" pitchFamily="18" charset="2"/>
              </a:rPr>
              <a:t>： </a:t>
            </a:r>
            <a:r>
              <a:rPr lang="en-US" altLang="zh-CN" sz="2400" b="1" i="1" dirty="0">
                <a:solidFill>
                  <a:srgbClr val="FF0000"/>
                </a:solidFill>
                <a:sym typeface="Symbol" panose="05050102010706020507" pitchFamily="18" charset="2"/>
              </a:rPr>
              <a:t>E </a:t>
            </a:r>
            <a:r>
              <a:rPr lang="en-US" altLang="zh-CN" sz="2400" b="1" dirty="0">
                <a:solidFill>
                  <a:srgbClr val="FF0000"/>
                </a:solidFill>
                <a:sym typeface="Symbol" panose="05050102010706020507" pitchFamily="18" charset="2"/>
              </a:rPr>
              <a:t> </a:t>
            </a:r>
            <a:r>
              <a:rPr lang="en-US" altLang="zh-CN" sz="2400" b="1" i="1" dirty="0">
                <a:solidFill>
                  <a:srgbClr val="FF0000"/>
                </a:solidFill>
                <a:sym typeface="Symbol" panose="05050102010706020507" pitchFamily="18" charset="2"/>
              </a:rPr>
              <a:t>E+E </a:t>
            </a:r>
            <a:r>
              <a:rPr lang="en-US" altLang="zh-CN" sz="2400" b="1" dirty="0">
                <a:solidFill>
                  <a:srgbClr val="FF0000"/>
                </a:solidFill>
                <a:sym typeface="Symbol" panose="05050102010706020507" pitchFamily="18" charset="2"/>
              </a:rPr>
              <a:t>   </a:t>
            </a:r>
            <a:r>
              <a:rPr lang="en-US" altLang="zh-CN" sz="2400" b="1" i="1" dirty="0">
                <a:solidFill>
                  <a:srgbClr val="FF0000"/>
                </a:solidFill>
                <a:sym typeface="Symbol" panose="05050102010706020507" pitchFamily="18" charset="2"/>
              </a:rPr>
              <a:t> I</a:t>
            </a:r>
            <a:r>
              <a:rPr lang="en-US" altLang="zh-CN" sz="2400" b="1" baseline="-25000" dirty="0">
                <a:solidFill>
                  <a:srgbClr val="FF0000"/>
                </a:solidFill>
                <a:sym typeface="Symbol" panose="05050102010706020507" pitchFamily="18" charset="2"/>
              </a:rPr>
              <a:t>8</a:t>
            </a:r>
            <a:r>
              <a:rPr lang="zh-CN" altLang="en-US" sz="2400" dirty="0">
                <a:solidFill>
                  <a:srgbClr val="FF0000"/>
                </a:solidFill>
                <a:sym typeface="Symbol" panose="05050102010706020507" pitchFamily="18" charset="2"/>
              </a:rPr>
              <a:t>： </a:t>
            </a:r>
            <a:r>
              <a:rPr lang="en-US" altLang="zh-CN" sz="2400" b="1" i="1" dirty="0">
                <a:solidFill>
                  <a:srgbClr val="FF0000"/>
                </a:solidFill>
                <a:sym typeface="Symbol" panose="05050102010706020507" pitchFamily="18" charset="2"/>
              </a:rPr>
              <a:t>E </a:t>
            </a:r>
            <a:r>
              <a:rPr lang="en-US" altLang="zh-CN" sz="2400" b="1" dirty="0">
                <a:solidFill>
                  <a:srgbClr val="FF0000"/>
                </a:solidFill>
                <a:sym typeface="Symbol" panose="05050102010706020507" pitchFamily="18" charset="2"/>
              </a:rPr>
              <a:t> </a:t>
            </a:r>
            <a:r>
              <a:rPr lang="en-US" altLang="zh-CN" sz="2400" b="1" i="1" dirty="0">
                <a:solidFill>
                  <a:srgbClr val="FF0000"/>
                </a:solidFill>
                <a:sym typeface="Symbol" panose="05050102010706020507" pitchFamily="18" charset="2"/>
              </a:rPr>
              <a:t>E*E </a:t>
            </a:r>
            <a:r>
              <a:rPr lang="en-US" altLang="zh-CN" sz="2400" b="1" dirty="0">
                <a:solidFill>
                  <a:srgbClr val="FF0000"/>
                </a:solidFill>
                <a:sym typeface="Symbol" panose="05050102010706020507" pitchFamily="18" charset="2"/>
              </a:rPr>
              <a:t>     </a:t>
            </a:r>
            <a:r>
              <a:rPr lang="en-US" altLang="zh-CN" sz="2400" b="1" i="1" dirty="0">
                <a:sym typeface="Symbol" panose="05050102010706020507" pitchFamily="18" charset="2"/>
              </a:rPr>
              <a:t>I</a:t>
            </a:r>
            <a:r>
              <a:rPr lang="en-US" altLang="zh-CN" sz="2400" b="1" baseline="-25000" dirty="0">
                <a:sym typeface="Symbol" panose="05050102010706020507" pitchFamily="18" charset="2"/>
              </a:rPr>
              <a:t>9</a:t>
            </a:r>
            <a:r>
              <a:rPr lang="zh-CN" altLang="en-US" sz="2400" dirty="0">
                <a:sym typeface="Symbol" panose="05050102010706020507" pitchFamily="18" charset="2"/>
              </a:rPr>
              <a:t>： </a:t>
            </a:r>
            <a:r>
              <a:rPr lang="en-US" altLang="zh-CN" sz="2400" b="1" i="1" dirty="0">
                <a:sym typeface="Symbol" panose="05050102010706020507" pitchFamily="18" charset="2"/>
              </a:rPr>
              <a:t>E </a:t>
            </a:r>
            <a:r>
              <a:rPr lang="en-US" altLang="zh-CN" sz="2400" b="1" dirty="0">
                <a:sym typeface="Symbol" panose="05050102010706020507" pitchFamily="18" charset="2"/>
              </a:rPr>
              <a:t> (</a:t>
            </a:r>
            <a:r>
              <a:rPr lang="en-US" altLang="zh-CN" sz="2400" b="1" i="1" dirty="0">
                <a:sym typeface="Symbol" panose="05050102010706020507" pitchFamily="18" charset="2"/>
              </a:rPr>
              <a:t>E</a:t>
            </a:r>
            <a:r>
              <a:rPr lang="en-US" altLang="zh-CN" sz="2400" b="1" dirty="0">
                <a:sym typeface="Symbol" panose="05050102010706020507" pitchFamily="18" charset="2"/>
              </a:rPr>
              <a:t>)  </a:t>
            </a:r>
            <a:endParaRPr lang="en-US" altLang="zh-CN" sz="2400" dirty="0">
              <a:sym typeface="Symbol" panose="05050102010706020507" pitchFamily="18" charset="2"/>
            </a:endParaRPr>
          </a:p>
          <a:p>
            <a:pPr lvl="1" eaLnBrk="1" hangingPunct="1">
              <a:buFont typeface="Wingdings" panose="05000000000000000000" pitchFamily="2" charset="2"/>
              <a:buNone/>
            </a:pPr>
            <a:r>
              <a:rPr lang="en-US" altLang="zh-CN" sz="2400" b="1" i="1" dirty="0">
                <a:solidFill>
                  <a:srgbClr val="FF0000"/>
                </a:solidFill>
                <a:sym typeface="Symbol" panose="05050102010706020507" pitchFamily="18" charset="2"/>
              </a:rPr>
              <a:t>        E </a:t>
            </a:r>
            <a:r>
              <a:rPr lang="en-US" altLang="zh-CN" sz="2400" b="1" dirty="0">
                <a:solidFill>
                  <a:srgbClr val="FF0000"/>
                </a:solidFill>
                <a:sym typeface="Symbol" panose="05050102010706020507" pitchFamily="18" charset="2"/>
              </a:rPr>
              <a:t> </a:t>
            </a:r>
            <a:r>
              <a:rPr lang="en-US" altLang="zh-CN" sz="2400" b="1" i="1" dirty="0">
                <a:solidFill>
                  <a:srgbClr val="FF0000"/>
                </a:solidFill>
                <a:sym typeface="Symbol" panose="05050102010706020507" pitchFamily="18" charset="2"/>
              </a:rPr>
              <a:t>E</a:t>
            </a:r>
            <a:r>
              <a:rPr lang="en-US" altLang="zh-CN" sz="2400" b="1" dirty="0">
                <a:solidFill>
                  <a:srgbClr val="FF0000"/>
                </a:solidFill>
                <a:sym typeface="Symbol" panose="05050102010706020507" pitchFamily="18" charset="2"/>
              </a:rPr>
              <a:t> </a:t>
            </a:r>
            <a:r>
              <a:rPr lang="en-US" altLang="zh-CN" sz="2400" b="1" i="1" dirty="0">
                <a:solidFill>
                  <a:srgbClr val="FF0000"/>
                </a:solidFill>
                <a:sym typeface="Symbol" panose="05050102010706020507" pitchFamily="18" charset="2"/>
              </a:rPr>
              <a:t>+E            </a:t>
            </a:r>
            <a:r>
              <a:rPr lang="en-US" altLang="zh-CN" sz="2400" b="1" i="1" dirty="0" err="1">
                <a:solidFill>
                  <a:srgbClr val="FF0000"/>
                </a:solidFill>
                <a:sym typeface="Symbol" panose="05050102010706020507" pitchFamily="18" charset="2"/>
              </a:rPr>
              <a:t>E</a:t>
            </a:r>
            <a:r>
              <a:rPr lang="en-US" altLang="zh-CN" sz="2400" b="1" i="1" dirty="0">
                <a:solidFill>
                  <a:srgbClr val="FF0000"/>
                </a:solidFill>
                <a:sym typeface="Symbol" panose="05050102010706020507" pitchFamily="18" charset="2"/>
              </a:rPr>
              <a:t> </a:t>
            </a:r>
            <a:r>
              <a:rPr lang="en-US" altLang="zh-CN" sz="2400" b="1" dirty="0">
                <a:solidFill>
                  <a:srgbClr val="FF0000"/>
                </a:solidFill>
                <a:sym typeface="Symbol" panose="05050102010706020507" pitchFamily="18" charset="2"/>
              </a:rPr>
              <a:t> </a:t>
            </a:r>
            <a:r>
              <a:rPr lang="en-US" altLang="zh-CN" sz="2400" b="1" i="1" dirty="0">
                <a:solidFill>
                  <a:srgbClr val="FF0000"/>
                </a:solidFill>
                <a:sym typeface="Symbol" panose="05050102010706020507" pitchFamily="18" charset="2"/>
              </a:rPr>
              <a:t>E</a:t>
            </a:r>
            <a:r>
              <a:rPr lang="en-US" altLang="zh-CN" sz="2400" b="1" dirty="0">
                <a:solidFill>
                  <a:srgbClr val="FF0000"/>
                </a:solidFill>
                <a:sym typeface="Symbol" panose="05050102010706020507" pitchFamily="18" charset="2"/>
              </a:rPr>
              <a:t> </a:t>
            </a:r>
            <a:r>
              <a:rPr lang="en-US" altLang="zh-CN" sz="2400" b="1" i="1" dirty="0">
                <a:solidFill>
                  <a:srgbClr val="FF0000"/>
                </a:solidFill>
                <a:sym typeface="Symbol" panose="05050102010706020507" pitchFamily="18" charset="2"/>
              </a:rPr>
              <a:t>+E</a:t>
            </a:r>
          </a:p>
          <a:p>
            <a:pPr lvl="1" eaLnBrk="1" hangingPunct="1">
              <a:buFont typeface="Wingdings" panose="05000000000000000000" pitchFamily="2" charset="2"/>
              <a:buNone/>
            </a:pPr>
            <a:r>
              <a:rPr lang="en-US" altLang="zh-CN" sz="2400" b="1" i="1" dirty="0">
                <a:solidFill>
                  <a:srgbClr val="FF0000"/>
                </a:solidFill>
                <a:sym typeface="Symbol" panose="05050102010706020507" pitchFamily="18" charset="2"/>
              </a:rPr>
              <a:t>        E </a:t>
            </a:r>
            <a:r>
              <a:rPr lang="en-US" altLang="zh-CN" sz="2400" b="1" dirty="0">
                <a:solidFill>
                  <a:srgbClr val="FF0000"/>
                </a:solidFill>
                <a:sym typeface="Symbol" panose="05050102010706020507" pitchFamily="18" charset="2"/>
              </a:rPr>
              <a:t> </a:t>
            </a:r>
            <a:r>
              <a:rPr lang="en-US" altLang="zh-CN" sz="2400" b="1" i="1" dirty="0">
                <a:solidFill>
                  <a:srgbClr val="FF0000"/>
                </a:solidFill>
                <a:sym typeface="Symbol" panose="05050102010706020507" pitchFamily="18" charset="2"/>
              </a:rPr>
              <a:t>E</a:t>
            </a:r>
            <a:r>
              <a:rPr lang="en-US" altLang="zh-CN" sz="2400" b="1" dirty="0">
                <a:solidFill>
                  <a:srgbClr val="FF0000"/>
                </a:solidFill>
                <a:sym typeface="Symbol" panose="05050102010706020507" pitchFamily="18" charset="2"/>
              </a:rPr>
              <a:t> </a:t>
            </a:r>
            <a:r>
              <a:rPr lang="en-US" altLang="zh-CN" sz="2400" b="1" i="1" dirty="0">
                <a:solidFill>
                  <a:srgbClr val="FF0000"/>
                </a:solidFill>
                <a:sym typeface="Symbol" panose="05050102010706020507" pitchFamily="18" charset="2"/>
              </a:rPr>
              <a:t>*E            </a:t>
            </a:r>
            <a:r>
              <a:rPr lang="en-US" altLang="zh-CN" sz="2400" b="1" i="1" dirty="0" err="1">
                <a:solidFill>
                  <a:srgbClr val="FF0000"/>
                </a:solidFill>
                <a:sym typeface="Symbol" panose="05050102010706020507" pitchFamily="18" charset="2"/>
              </a:rPr>
              <a:t>E</a:t>
            </a:r>
            <a:r>
              <a:rPr lang="en-US" altLang="zh-CN" sz="2400" b="1" i="1" dirty="0">
                <a:solidFill>
                  <a:srgbClr val="FF0000"/>
                </a:solidFill>
                <a:sym typeface="Symbol" panose="05050102010706020507" pitchFamily="18" charset="2"/>
              </a:rPr>
              <a:t> </a:t>
            </a:r>
            <a:r>
              <a:rPr lang="en-US" altLang="zh-CN" sz="2400" b="1" dirty="0">
                <a:solidFill>
                  <a:srgbClr val="FF0000"/>
                </a:solidFill>
                <a:sym typeface="Symbol" panose="05050102010706020507" pitchFamily="18" charset="2"/>
              </a:rPr>
              <a:t> </a:t>
            </a:r>
            <a:r>
              <a:rPr lang="en-US" altLang="zh-CN" sz="2400" b="1" i="1" dirty="0">
                <a:solidFill>
                  <a:srgbClr val="FF0000"/>
                </a:solidFill>
                <a:sym typeface="Symbol" panose="05050102010706020507" pitchFamily="18" charset="2"/>
              </a:rPr>
              <a:t>E</a:t>
            </a:r>
            <a:r>
              <a:rPr lang="en-US" altLang="zh-CN" sz="2400" b="1" dirty="0">
                <a:solidFill>
                  <a:srgbClr val="FF0000"/>
                </a:solidFill>
                <a:sym typeface="Symbol" panose="05050102010706020507" pitchFamily="18" charset="2"/>
              </a:rPr>
              <a:t> </a:t>
            </a:r>
            <a:r>
              <a:rPr lang="en-US" altLang="zh-CN" sz="2400" b="1" i="1" dirty="0">
                <a:solidFill>
                  <a:srgbClr val="FF0000"/>
                </a:solidFill>
                <a:sym typeface="Symbol" panose="05050102010706020507" pitchFamily="18" charset="2"/>
              </a:rPr>
              <a:t>*E</a:t>
            </a:r>
          </a:p>
        </p:txBody>
      </p:sp>
      <p:sp>
        <p:nvSpPr>
          <p:cNvPr id="2" name="日期占位符 1">
            <a:extLst>
              <a:ext uri="{FF2B5EF4-FFF2-40B4-BE49-F238E27FC236}">
                <a16:creationId xmlns:a16="http://schemas.microsoft.com/office/drawing/2014/main" id="{C260F965-9E8D-2BDA-76ED-DF752A149414}"/>
              </a:ext>
            </a:extLst>
          </p:cNvPr>
          <p:cNvSpPr>
            <a:spLocks noGrp="1"/>
          </p:cNvSpPr>
          <p:nvPr>
            <p:ph type="dt" sz="half" idx="10"/>
          </p:nvPr>
        </p:nvSpPr>
        <p:spPr/>
        <p:txBody>
          <a:bodyPr/>
          <a:lstStyle/>
          <a:p>
            <a:fld id="{DF503603-BBA2-4378-8151-74F4857258B0}"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0979F233-1E47-BEF7-C72D-1631F6DA5F1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(8)</a:t>
            </a:r>
            <a:endParaRPr lang="zh-CN" altLang="en-US" dirty="0"/>
          </a:p>
        </p:txBody>
      </p:sp>
      <p:sp>
        <p:nvSpPr>
          <p:cNvPr id="4" name="灯片编号占位符 3">
            <a:extLst>
              <a:ext uri="{FF2B5EF4-FFF2-40B4-BE49-F238E27FC236}">
                <a16:creationId xmlns:a16="http://schemas.microsoft.com/office/drawing/2014/main" id="{0EC29862-BE97-A692-1ADE-7B6CCC2C09DF}"/>
              </a:ext>
            </a:extLst>
          </p:cNvPr>
          <p:cNvSpPr>
            <a:spLocks noGrp="1"/>
          </p:cNvSpPr>
          <p:nvPr>
            <p:ph type="sldNum" sz="quarter" idx="12"/>
          </p:nvPr>
        </p:nvSpPr>
        <p:spPr/>
        <p:txBody>
          <a:bodyPr/>
          <a:lstStyle/>
          <a:p>
            <a:fld id="{094DEB03-EFC6-4C20-8FC8-295189A5386F}"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F764B2D-AAD3-4E52-A4DE-87FB3D35D58E}"/>
              </a:ext>
            </a:extLst>
          </p:cNvPr>
          <p:cNvSpPr>
            <a:spLocks noGrp="1" noChangeArrowheads="1"/>
          </p:cNvSpPr>
          <p:nvPr>
            <p:ph type="title"/>
          </p:nvPr>
        </p:nvSpPr>
        <p:spPr/>
        <p:txBody>
          <a:bodyPr>
            <a:noAutofit/>
          </a:bodyPr>
          <a:lstStyle/>
          <a:p>
            <a:pPr eaLnBrk="1" hangingPunct="1"/>
            <a:r>
              <a:rPr lang="en-US" altLang="zh-CN" sz="3600" dirty="0"/>
              <a:t>3.6.1 </a:t>
            </a:r>
            <a:r>
              <a:rPr lang="zh-CN" altLang="en-US" sz="3600" dirty="0"/>
              <a:t>使用优先级和结合性解决冲突</a:t>
            </a:r>
            <a:endParaRPr lang="zh-CN" altLang="en-US" sz="3600" dirty="0">
              <a:latin typeface="宋体" panose="02010600030101010101" pitchFamily="2" charset="-122"/>
            </a:endParaRPr>
          </a:p>
        </p:txBody>
      </p:sp>
      <p:sp>
        <p:nvSpPr>
          <p:cNvPr id="44035" name="Rectangle 3">
            <a:extLst>
              <a:ext uri="{FF2B5EF4-FFF2-40B4-BE49-F238E27FC236}">
                <a16:creationId xmlns:a16="http://schemas.microsoft.com/office/drawing/2014/main" id="{5D1D868F-8DD2-453C-A53C-A9E8EF698509}"/>
              </a:ext>
            </a:extLst>
          </p:cNvPr>
          <p:cNvSpPr>
            <a:spLocks noGrp="1" noChangeArrowheads="1"/>
          </p:cNvSpPr>
          <p:nvPr>
            <p:ph idx="1"/>
          </p:nvPr>
        </p:nvSpPr>
        <p:spPr>
          <a:xfrm>
            <a:off x="628649" y="969168"/>
            <a:ext cx="7886700" cy="4919663"/>
          </a:xfrm>
        </p:spPr>
        <p:txBody>
          <a:bodyPr/>
          <a:lstStyle/>
          <a:p>
            <a:pPr eaLnBrk="1" hangingPunct="1">
              <a:spcBef>
                <a:spcPct val="0"/>
              </a:spcBef>
              <a:buFont typeface="Wingdings" panose="05000000000000000000" pitchFamily="2" charset="2"/>
              <a:buNone/>
            </a:pPr>
            <a:r>
              <a:rPr lang="en-US" altLang="zh-CN" sz="2800" b="1" dirty="0"/>
              <a:t>SLR</a:t>
            </a:r>
            <a:r>
              <a:rPr lang="zh-CN" altLang="en-US" sz="2800" dirty="0"/>
              <a:t>分析表： </a:t>
            </a:r>
            <a:r>
              <a:rPr lang="en-US" altLang="zh-CN" sz="2800" b="1" i="1" dirty="0"/>
              <a:t>E </a:t>
            </a:r>
            <a:r>
              <a:rPr lang="en-US" altLang="zh-CN" sz="2800" b="1" dirty="0">
                <a:sym typeface="Symbol" panose="05050102010706020507" pitchFamily="18" charset="2"/>
              </a:rPr>
              <a:t> </a:t>
            </a:r>
            <a:r>
              <a:rPr lang="en-US" altLang="zh-CN" sz="2800" b="1" i="1" dirty="0"/>
              <a:t>E </a:t>
            </a:r>
            <a:r>
              <a:rPr lang="en-US" altLang="zh-CN" sz="2800" b="1" dirty="0"/>
              <a:t>+</a:t>
            </a:r>
            <a:r>
              <a:rPr lang="en-US" altLang="zh-CN" sz="2800" b="1" i="1" dirty="0"/>
              <a:t> E </a:t>
            </a:r>
            <a:r>
              <a:rPr lang="en-US" altLang="zh-CN" sz="2800" b="1" dirty="0"/>
              <a:t>| </a:t>
            </a:r>
            <a:r>
              <a:rPr lang="en-US" altLang="zh-CN" sz="2800" b="1" i="1" dirty="0"/>
              <a:t>E </a:t>
            </a:r>
            <a:r>
              <a:rPr lang="en-US" altLang="zh-CN" sz="2800" b="1" dirty="0">
                <a:cs typeface="Times New Roman" panose="02020603050405020304" pitchFamily="18" charset="0"/>
                <a:sym typeface="Symbol" panose="05050102010706020507" pitchFamily="18" charset="2"/>
              </a:rPr>
              <a:t></a:t>
            </a:r>
            <a:r>
              <a:rPr lang="en-US" altLang="zh-CN" sz="2800" b="1" i="1" dirty="0"/>
              <a:t> E </a:t>
            </a:r>
            <a:r>
              <a:rPr lang="en-US" altLang="zh-CN" sz="2800" b="1" dirty="0"/>
              <a:t>| (</a:t>
            </a:r>
            <a:r>
              <a:rPr lang="en-US" altLang="zh-CN" sz="2800" b="1" i="1" dirty="0"/>
              <a:t>E</a:t>
            </a:r>
            <a:r>
              <a:rPr lang="en-US" altLang="zh-CN" sz="2800" b="1" dirty="0"/>
              <a:t>) | id</a:t>
            </a:r>
          </a:p>
          <a:p>
            <a:pPr eaLnBrk="1" hangingPunct="1"/>
            <a:endParaRPr lang="en-US" altLang="zh-CN" sz="2800" dirty="0"/>
          </a:p>
        </p:txBody>
      </p:sp>
      <p:graphicFrame>
        <p:nvGraphicFramePr>
          <p:cNvPr id="7" name="Group 4">
            <a:extLst>
              <a:ext uri="{FF2B5EF4-FFF2-40B4-BE49-F238E27FC236}">
                <a16:creationId xmlns:a16="http://schemas.microsoft.com/office/drawing/2014/main" id="{135E5BFB-71B3-42B0-9930-200A49BF224F}"/>
              </a:ext>
            </a:extLst>
          </p:cNvPr>
          <p:cNvGraphicFramePr>
            <a:graphicFrameLocks/>
          </p:cNvGraphicFramePr>
          <p:nvPr/>
        </p:nvGraphicFramePr>
        <p:xfrm>
          <a:off x="1023193" y="1486184"/>
          <a:ext cx="7097611" cy="5213863"/>
        </p:xfrm>
        <a:graphic>
          <a:graphicData uri="http://schemas.openxmlformats.org/drawingml/2006/table">
            <a:tbl>
              <a:tblPr/>
              <a:tblGrid>
                <a:gridCol w="877862">
                  <a:extLst>
                    <a:ext uri="{9D8B030D-6E8A-4147-A177-3AD203B41FA5}">
                      <a16:colId xmlns:a16="http://schemas.microsoft.com/office/drawing/2014/main" val="20000"/>
                    </a:ext>
                  </a:extLst>
                </a:gridCol>
                <a:gridCol w="4810137">
                  <a:extLst>
                    <a:ext uri="{9D8B030D-6E8A-4147-A177-3AD203B41FA5}">
                      <a16:colId xmlns:a16="http://schemas.microsoft.com/office/drawing/2014/main" val="20001"/>
                    </a:ext>
                  </a:extLst>
                </a:gridCol>
                <a:gridCol w="1409612">
                  <a:extLst>
                    <a:ext uri="{9D8B030D-6E8A-4147-A177-3AD203B41FA5}">
                      <a16:colId xmlns:a16="http://schemas.microsoft.com/office/drawing/2014/main" val="20002"/>
                    </a:ext>
                  </a:extLst>
                </a:gridCol>
              </a:tblGrid>
              <a:tr h="434314">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状态</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动</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作</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转</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移</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35744">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id          +</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         )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E</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0029">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acc</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431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6</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r</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4 </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7</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5</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8</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6</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9</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7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           s</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4,</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  </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s</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5,</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                </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9613820"/>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8</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s</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4,</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s</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5,</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0372094"/>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9</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3</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27143831"/>
                  </a:ext>
                </a:extLst>
              </a:tr>
            </a:tbl>
          </a:graphicData>
        </a:graphic>
      </p:graphicFrame>
      <p:sp>
        <p:nvSpPr>
          <p:cNvPr id="2" name="日期占位符 1">
            <a:extLst>
              <a:ext uri="{FF2B5EF4-FFF2-40B4-BE49-F238E27FC236}">
                <a16:creationId xmlns:a16="http://schemas.microsoft.com/office/drawing/2014/main" id="{E057EB74-8EA6-F922-4E19-91D6EFF5B83F}"/>
              </a:ext>
            </a:extLst>
          </p:cNvPr>
          <p:cNvSpPr>
            <a:spLocks noGrp="1"/>
          </p:cNvSpPr>
          <p:nvPr>
            <p:ph type="dt" sz="half" idx="10"/>
          </p:nvPr>
        </p:nvSpPr>
        <p:spPr/>
        <p:txBody>
          <a:bodyPr/>
          <a:lstStyle/>
          <a:p>
            <a:fld id="{4940C663-18FE-47ED-871D-DFFB20AD6A96}"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E5141395-6354-223C-FC95-6679D088217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(8)</a:t>
            </a:r>
            <a:endParaRPr lang="zh-CN" altLang="en-US" dirty="0"/>
          </a:p>
        </p:txBody>
      </p:sp>
      <p:sp>
        <p:nvSpPr>
          <p:cNvPr id="4" name="灯片编号占位符 3">
            <a:extLst>
              <a:ext uri="{FF2B5EF4-FFF2-40B4-BE49-F238E27FC236}">
                <a16:creationId xmlns:a16="http://schemas.microsoft.com/office/drawing/2014/main" id="{ADEF6B43-DC2C-2D16-A302-846AF89258CD}"/>
              </a:ext>
            </a:extLst>
          </p:cNvPr>
          <p:cNvSpPr>
            <a:spLocks noGrp="1"/>
          </p:cNvSpPr>
          <p:nvPr>
            <p:ph type="sldNum" sz="quarter" idx="12"/>
          </p:nvPr>
        </p:nvSpPr>
        <p:spPr/>
        <p:txBody>
          <a:bodyPr/>
          <a:lstStyle/>
          <a:p>
            <a:fld id="{094DEB03-EFC6-4C20-8FC8-295189A5386F}" type="slidenum">
              <a:rPr lang="zh-CN" altLang="en-US" smtClean="0"/>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982F877-9E8A-4A60-9F04-787CA21FF5B3}"/>
              </a:ext>
            </a:extLst>
          </p:cNvPr>
          <p:cNvSpPr>
            <a:spLocks noGrp="1" noChangeArrowheads="1"/>
          </p:cNvSpPr>
          <p:nvPr>
            <p:ph type="title"/>
          </p:nvPr>
        </p:nvSpPr>
        <p:spPr/>
        <p:txBody>
          <a:bodyPr>
            <a:noAutofit/>
          </a:bodyPr>
          <a:lstStyle/>
          <a:p>
            <a:pPr eaLnBrk="1" hangingPunct="1"/>
            <a:r>
              <a:rPr lang="en-US" altLang="zh-CN" sz="3600" dirty="0"/>
              <a:t>3.6.1 </a:t>
            </a:r>
            <a:r>
              <a:rPr lang="zh-CN" altLang="en-US" sz="3600" dirty="0"/>
              <a:t>使用优先级和结合性解决冲突</a:t>
            </a:r>
            <a:endParaRPr lang="zh-CN" altLang="en-US" sz="3600" dirty="0">
              <a:latin typeface="宋体" panose="02010600030101010101" pitchFamily="2" charset="-122"/>
            </a:endParaRPr>
          </a:p>
        </p:txBody>
      </p:sp>
      <p:sp>
        <p:nvSpPr>
          <p:cNvPr id="46083" name="Rectangle 3">
            <a:extLst>
              <a:ext uri="{FF2B5EF4-FFF2-40B4-BE49-F238E27FC236}">
                <a16:creationId xmlns:a16="http://schemas.microsoft.com/office/drawing/2014/main" id="{2D20E45B-5867-4642-B7A7-65976255C547}"/>
              </a:ext>
            </a:extLst>
          </p:cNvPr>
          <p:cNvSpPr>
            <a:spLocks noGrp="1" noChangeArrowheads="1"/>
          </p:cNvSpPr>
          <p:nvPr>
            <p:ph idx="1"/>
          </p:nvPr>
        </p:nvSpPr>
        <p:spPr/>
        <p:txBody>
          <a:bodyPr>
            <a:normAutofit/>
          </a:bodyPr>
          <a:lstStyle/>
          <a:p>
            <a:pPr eaLnBrk="1" hangingPunct="1">
              <a:lnSpc>
                <a:spcPct val="90000"/>
              </a:lnSpc>
              <a:spcBef>
                <a:spcPct val="0"/>
              </a:spcBef>
              <a:buFont typeface="Wingdings" panose="05000000000000000000" pitchFamily="2" charset="2"/>
              <a:buNone/>
            </a:pPr>
            <a:r>
              <a:rPr lang="zh-CN" altLang="en-US" dirty="0">
                <a:latin typeface="宋体" panose="02010600030101010101" pitchFamily="2" charset="-122"/>
              </a:rPr>
              <a:t>二义文法：</a:t>
            </a:r>
            <a:r>
              <a:rPr lang="en-US" altLang="zh-CN" b="1" i="1" dirty="0"/>
              <a:t>E </a:t>
            </a:r>
            <a:r>
              <a:rPr lang="en-US" altLang="zh-CN" b="1" dirty="0">
                <a:sym typeface="Symbol" panose="05050102010706020507" pitchFamily="18" charset="2"/>
              </a:rPr>
              <a:t> </a:t>
            </a:r>
            <a:r>
              <a:rPr lang="en-US" altLang="zh-CN" b="1" i="1" dirty="0"/>
              <a:t>E </a:t>
            </a:r>
            <a:r>
              <a:rPr lang="en-US" altLang="zh-CN" b="1" dirty="0"/>
              <a:t>+</a:t>
            </a:r>
            <a:r>
              <a:rPr lang="en-US" altLang="zh-CN" b="1" i="1" dirty="0"/>
              <a:t> E </a:t>
            </a:r>
            <a:r>
              <a:rPr lang="en-US" altLang="zh-CN" b="1" dirty="0"/>
              <a:t>| </a:t>
            </a:r>
            <a:r>
              <a:rPr lang="en-US" altLang="zh-CN" b="1" i="1" dirty="0"/>
              <a:t>E </a:t>
            </a:r>
            <a:r>
              <a:rPr lang="en-US" altLang="zh-CN" b="1" dirty="0">
                <a:cs typeface="Times New Roman" panose="02020603050405020304" pitchFamily="18" charset="0"/>
                <a:sym typeface="Symbol" panose="05050102010706020507" pitchFamily="18" charset="2"/>
              </a:rPr>
              <a:t></a:t>
            </a:r>
            <a:r>
              <a:rPr lang="en-US" altLang="zh-CN" b="1" i="1" dirty="0"/>
              <a:t> E </a:t>
            </a:r>
            <a:r>
              <a:rPr lang="en-US" altLang="zh-CN" b="1" dirty="0"/>
              <a:t>| (</a:t>
            </a:r>
            <a:r>
              <a:rPr lang="en-US" altLang="zh-CN" b="1" i="1" dirty="0"/>
              <a:t>E</a:t>
            </a:r>
            <a:r>
              <a:rPr lang="en-US" altLang="zh-CN" b="1" dirty="0"/>
              <a:t>) | id</a:t>
            </a:r>
          </a:p>
          <a:p>
            <a:pPr eaLnBrk="1" hangingPunct="1">
              <a:lnSpc>
                <a:spcPct val="90000"/>
              </a:lnSpc>
              <a:spcBef>
                <a:spcPct val="0"/>
              </a:spcBef>
              <a:buFont typeface="Wingdings" panose="05000000000000000000" pitchFamily="2" charset="2"/>
              <a:buNone/>
            </a:pPr>
            <a:r>
              <a:rPr lang="zh-CN" altLang="en-US" dirty="0"/>
              <a:t>规定：</a:t>
            </a:r>
            <a:r>
              <a:rPr lang="zh-CN" altLang="en-US" b="1" dirty="0"/>
              <a:t> </a:t>
            </a:r>
            <a:r>
              <a:rPr lang="zh-CN" altLang="en-US" b="1" dirty="0">
                <a:cs typeface="Times New Roman" panose="02020603050405020304" pitchFamily="18" charset="0"/>
                <a:sym typeface="Symbol" panose="05050102010706020507" pitchFamily="18" charset="2"/>
              </a:rPr>
              <a:t></a:t>
            </a:r>
            <a:r>
              <a:rPr lang="zh-CN" altLang="en-US" dirty="0">
                <a:latin typeface="宋体" panose="02010600030101010101" pitchFamily="2" charset="-122"/>
              </a:rPr>
              <a:t>优先级高于</a:t>
            </a:r>
            <a:r>
              <a:rPr lang="en-US" altLang="zh-CN" b="1" dirty="0"/>
              <a:t>+</a:t>
            </a:r>
            <a:r>
              <a:rPr lang="zh-CN" altLang="en-US" dirty="0"/>
              <a:t>，两者都是左结合</a:t>
            </a:r>
          </a:p>
          <a:p>
            <a:pPr eaLnBrk="1" hangingPunct="1">
              <a:lnSpc>
                <a:spcPct val="90000"/>
              </a:lnSpc>
              <a:spcBef>
                <a:spcPct val="0"/>
              </a:spcBef>
              <a:buFont typeface="Wingdings" panose="05000000000000000000" pitchFamily="2" charset="2"/>
              <a:buNone/>
            </a:pPr>
            <a:r>
              <a:rPr lang="en-US" altLang="zh-CN" b="1" dirty="0">
                <a:solidFill>
                  <a:schemeClr val="accent2"/>
                </a:solidFill>
              </a:rPr>
              <a:t>FOLLOW(</a:t>
            </a:r>
            <a:r>
              <a:rPr lang="en-US" altLang="zh-CN" b="1" i="1" dirty="0">
                <a:solidFill>
                  <a:schemeClr val="accent2"/>
                </a:solidFill>
              </a:rPr>
              <a:t>E</a:t>
            </a:r>
            <a:r>
              <a:rPr lang="en-US" altLang="zh-CN" b="1" dirty="0">
                <a:solidFill>
                  <a:schemeClr val="accent2"/>
                </a:solidFill>
              </a:rPr>
              <a:t>) = {+, </a:t>
            </a:r>
            <a:r>
              <a:rPr lang="en-US" altLang="zh-CN" dirty="0">
                <a:solidFill>
                  <a:schemeClr val="accent2"/>
                </a:solidFill>
              </a:rPr>
              <a:t>*</a:t>
            </a:r>
            <a:r>
              <a:rPr lang="en-US" altLang="zh-CN" b="1" dirty="0">
                <a:solidFill>
                  <a:schemeClr val="accent2"/>
                </a:solidFill>
              </a:rPr>
              <a:t> , ), $}</a:t>
            </a:r>
          </a:p>
          <a:p>
            <a:pPr eaLnBrk="1" hangingPunct="1">
              <a:lnSpc>
                <a:spcPct val="90000"/>
              </a:lnSpc>
              <a:spcBef>
                <a:spcPct val="0"/>
              </a:spcBef>
              <a:buFont typeface="Wingdings" panose="05000000000000000000" pitchFamily="2" charset="2"/>
              <a:buNone/>
            </a:pPr>
            <a:endParaRPr lang="en-US" altLang="zh-CN" b="1" dirty="0"/>
          </a:p>
          <a:p>
            <a:pPr eaLnBrk="1" hangingPunct="1">
              <a:lnSpc>
                <a:spcPct val="90000"/>
              </a:lnSpc>
              <a:spcBef>
                <a:spcPct val="0"/>
              </a:spcBef>
              <a:buFont typeface="Wingdings" panose="05000000000000000000" pitchFamily="2" charset="2"/>
              <a:buNone/>
            </a:pPr>
            <a:r>
              <a:rPr lang="en-US" altLang="zh-CN" b="1" dirty="0"/>
              <a:t>LR(0)</a:t>
            </a:r>
            <a:r>
              <a:rPr lang="zh-CN" altLang="en-US" dirty="0">
                <a:latin typeface="宋体" panose="02010600030101010101" pitchFamily="2" charset="-122"/>
              </a:rPr>
              <a:t>项目集</a:t>
            </a:r>
            <a:r>
              <a:rPr lang="en-US" altLang="zh-CN" b="1" i="1" dirty="0"/>
              <a:t>I</a:t>
            </a:r>
            <a:r>
              <a:rPr lang="en-US" altLang="zh-CN" b="1" baseline="-30000" dirty="0"/>
              <a:t>7</a:t>
            </a:r>
            <a:endParaRPr lang="en-US" altLang="zh-CN" b="1" dirty="0"/>
          </a:p>
          <a:p>
            <a:pPr eaLnBrk="1" hangingPunct="1">
              <a:lnSpc>
                <a:spcPct val="90000"/>
              </a:lnSpc>
              <a:spcBef>
                <a:spcPct val="0"/>
              </a:spcBef>
              <a:buFont typeface="Wingdings" panose="05000000000000000000" pitchFamily="2" charset="2"/>
              <a:buNone/>
            </a:pPr>
            <a:r>
              <a:rPr lang="en-US" altLang="zh-CN" b="1" i="1" dirty="0"/>
              <a:t>E </a:t>
            </a:r>
            <a:r>
              <a:rPr lang="en-US" altLang="zh-CN" b="1" dirty="0">
                <a:sym typeface="Symbol" panose="05050102010706020507" pitchFamily="18" charset="2"/>
              </a:rPr>
              <a:t></a:t>
            </a:r>
            <a:r>
              <a:rPr lang="en-US" altLang="zh-CN" b="1" i="1" dirty="0"/>
              <a:t> E</a:t>
            </a:r>
            <a:r>
              <a:rPr lang="en-US" altLang="zh-CN" b="1" dirty="0"/>
              <a:t> </a:t>
            </a:r>
            <a:r>
              <a:rPr lang="en-US" altLang="zh-CN" b="1" i="1" dirty="0"/>
              <a:t>+ E</a:t>
            </a:r>
            <a:r>
              <a:rPr lang="en-US" altLang="zh-CN" b="1" dirty="0"/>
              <a:t>· </a:t>
            </a:r>
          </a:p>
          <a:p>
            <a:pPr eaLnBrk="1" hangingPunct="1">
              <a:lnSpc>
                <a:spcPct val="90000"/>
              </a:lnSpc>
              <a:spcBef>
                <a:spcPct val="0"/>
              </a:spcBef>
              <a:buFont typeface="Wingdings" panose="05000000000000000000" pitchFamily="2" charset="2"/>
              <a:buNone/>
            </a:pPr>
            <a:r>
              <a:rPr lang="en-US" altLang="zh-CN" b="1" i="1" dirty="0"/>
              <a:t>E </a:t>
            </a:r>
            <a:r>
              <a:rPr lang="en-US" altLang="zh-CN" b="1" dirty="0">
                <a:sym typeface="Symbol" panose="05050102010706020507" pitchFamily="18" charset="2"/>
              </a:rPr>
              <a:t> </a:t>
            </a:r>
            <a:r>
              <a:rPr lang="en-US" altLang="zh-CN" b="1" i="1" dirty="0"/>
              <a:t>E</a:t>
            </a:r>
            <a:r>
              <a:rPr lang="en-US" altLang="zh-CN" b="1" dirty="0"/>
              <a:t>·+ </a:t>
            </a:r>
            <a:r>
              <a:rPr lang="en-US" altLang="zh-CN" b="1" i="1" dirty="0"/>
              <a:t>E</a:t>
            </a:r>
            <a:endParaRPr lang="en-US" altLang="zh-CN" b="1" dirty="0"/>
          </a:p>
          <a:p>
            <a:pPr eaLnBrk="1" hangingPunct="1">
              <a:lnSpc>
                <a:spcPct val="90000"/>
              </a:lnSpc>
              <a:spcBef>
                <a:spcPct val="0"/>
              </a:spcBef>
              <a:buFont typeface="Wingdings" panose="05000000000000000000" pitchFamily="2" charset="2"/>
              <a:buNone/>
            </a:pPr>
            <a:r>
              <a:rPr lang="en-US" altLang="zh-CN" b="1" i="1" dirty="0"/>
              <a:t>E </a:t>
            </a:r>
            <a:r>
              <a:rPr lang="en-US" altLang="zh-CN" b="1" dirty="0">
                <a:sym typeface="Symbol" panose="05050102010706020507" pitchFamily="18" charset="2"/>
              </a:rPr>
              <a:t> </a:t>
            </a:r>
            <a:r>
              <a:rPr lang="en-US" altLang="zh-CN" b="1" i="1" dirty="0"/>
              <a:t>E</a:t>
            </a:r>
            <a:r>
              <a:rPr lang="en-US" altLang="zh-CN" b="1" dirty="0"/>
              <a:t>·</a:t>
            </a:r>
            <a:r>
              <a:rPr lang="en-US" altLang="zh-CN" b="1" dirty="0">
                <a:cs typeface="Times New Roman" panose="02020603050405020304" pitchFamily="18" charset="0"/>
                <a:sym typeface="Symbol" panose="05050102010706020507" pitchFamily="18" charset="2"/>
              </a:rPr>
              <a:t></a:t>
            </a:r>
            <a:r>
              <a:rPr lang="en-US" altLang="zh-CN" b="1" dirty="0"/>
              <a:t> </a:t>
            </a:r>
            <a:r>
              <a:rPr lang="en-US" altLang="zh-CN" b="1" i="1" dirty="0"/>
              <a:t>E</a:t>
            </a:r>
            <a:r>
              <a:rPr lang="en-US" altLang="zh-CN" b="1" dirty="0"/>
              <a:t> </a:t>
            </a:r>
          </a:p>
          <a:p>
            <a:pPr eaLnBrk="1" hangingPunct="1">
              <a:lnSpc>
                <a:spcPct val="90000"/>
              </a:lnSpc>
              <a:spcBef>
                <a:spcPct val="0"/>
              </a:spcBef>
              <a:buFont typeface="Wingdings" panose="05000000000000000000" pitchFamily="2" charset="2"/>
              <a:buNone/>
            </a:pPr>
            <a:r>
              <a:rPr lang="en-US" altLang="zh-CN" b="1" dirty="0"/>
              <a:t> </a:t>
            </a:r>
          </a:p>
          <a:p>
            <a:pPr eaLnBrk="1" hangingPunct="1">
              <a:lnSpc>
                <a:spcPct val="90000"/>
              </a:lnSpc>
              <a:spcBef>
                <a:spcPct val="0"/>
              </a:spcBef>
              <a:buFont typeface="Wingdings" panose="05000000000000000000" pitchFamily="2" charset="2"/>
              <a:buNone/>
            </a:pPr>
            <a:r>
              <a:rPr lang="en-US" altLang="zh-CN" b="1" dirty="0"/>
              <a:t> </a:t>
            </a:r>
          </a:p>
          <a:p>
            <a:pPr eaLnBrk="1" hangingPunct="1">
              <a:lnSpc>
                <a:spcPct val="90000"/>
              </a:lnSpc>
              <a:spcBef>
                <a:spcPct val="0"/>
              </a:spcBef>
              <a:buFont typeface="Wingdings" panose="05000000000000000000" pitchFamily="2" charset="2"/>
              <a:buNone/>
            </a:pPr>
            <a:endParaRPr lang="en-US" altLang="zh-CN" dirty="0"/>
          </a:p>
        </p:txBody>
      </p:sp>
      <p:sp>
        <p:nvSpPr>
          <p:cNvPr id="2" name="日期占位符 1">
            <a:extLst>
              <a:ext uri="{FF2B5EF4-FFF2-40B4-BE49-F238E27FC236}">
                <a16:creationId xmlns:a16="http://schemas.microsoft.com/office/drawing/2014/main" id="{5D77EF41-5B0A-00D8-E086-D657649F034E}"/>
              </a:ext>
            </a:extLst>
          </p:cNvPr>
          <p:cNvSpPr>
            <a:spLocks noGrp="1"/>
          </p:cNvSpPr>
          <p:nvPr>
            <p:ph type="dt" sz="half" idx="10"/>
          </p:nvPr>
        </p:nvSpPr>
        <p:spPr/>
        <p:txBody>
          <a:bodyPr/>
          <a:lstStyle/>
          <a:p>
            <a:fld id="{FB75411D-96F8-49A9-89C0-D27575BCBA37}"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492FE375-96A4-B24A-77DD-78B9AF1E9B1B}"/>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(8)</a:t>
            </a:r>
            <a:endParaRPr lang="zh-CN" altLang="en-US" dirty="0"/>
          </a:p>
        </p:txBody>
      </p:sp>
      <p:sp>
        <p:nvSpPr>
          <p:cNvPr id="4" name="灯片编号占位符 3">
            <a:extLst>
              <a:ext uri="{FF2B5EF4-FFF2-40B4-BE49-F238E27FC236}">
                <a16:creationId xmlns:a16="http://schemas.microsoft.com/office/drawing/2014/main" id="{5C85F813-744A-114C-71A4-9A547239CA43}"/>
              </a:ext>
            </a:extLst>
          </p:cNvPr>
          <p:cNvSpPr>
            <a:spLocks noGrp="1"/>
          </p:cNvSpPr>
          <p:nvPr>
            <p:ph type="sldNum" sz="quarter" idx="12"/>
          </p:nvPr>
        </p:nvSpPr>
        <p:spPr/>
        <p:txBody>
          <a:bodyPr/>
          <a:lstStyle/>
          <a:p>
            <a:fld id="{094DEB03-EFC6-4C20-8FC8-295189A5386F}"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30187B7-A7A0-4239-91D5-AF61EBC43056}"/>
              </a:ext>
            </a:extLst>
          </p:cNvPr>
          <p:cNvSpPr>
            <a:spLocks noGrp="1" noChangeArrowheads="1"/>
          </p:cNvSpPr>
          <p:nvPr>
            <p:ph type="title"/>
          </p:nvPr>
        </p:nvSpPr>
        <p:spPr/>
        <p:txBody>
          <a:bodyPr>
            <a:noAutofit/>
          </a:bodyPr>
          <a:lstStyle/>
          <a:p>
            <a:pPr eaLnBrk="1" hangingPunct="1"/>
            <a:r>
              <a:rPr lang="en-US" altLang="zh-CN" sz="3600" dirty="0"/>
              <a:t>3.6.1 </a:t>
            </a:r>
            <a:r>
              <a:rPr lang="zh-CN" altLang="en-US" sz="3600" dirty="0"/>
              <a:t>使用优先级和结合性解决冲突</a:t>
            </a:r>
            <a:endParaRPr lang="zh-CN" altLang="en-US" sz="3600" dirty="0">
              <a:latin typeface="宋体" panose="02010600030101010101" pitchFamily="2" charset="-122"/>
            </a:endParaRPr>
          </a:p>
        </p:txBody>
      </p:sp>
      <p:sp>
        <p:nvSpPr>
          <p:cNvPr id="47107" name="Rectangle 3">
            <a:extLst>
              <a:ext uri="{FF2B5EF4-FFF2-40B4-BE49-F238E27FC236}">
                <a16:creationId xmlns:a16="http://schemas.microsoft.com/office/drawing/2014/main" id="{F69B103F-1E29-4973-AE0C-9824AA87A0C4}"/>
              </a:ext>
            </a:extLst>
          </p:cNvPr>
          <p:cNvSpPr>
            <a:spLocks noGrp="1" noChangeArrowheads="1"/>
          </p:cNvSpPr>
          <p:nvPr>
            <p:ph idx="1"/>
          </p:nvPr>
        </p:nvSpPr>
        <p:spPr/>
        <p:txBody>
          <a:bodyPr>
            <a:normAutofit/>
          </a:bodyPr>
          <a:lstStyle/>
          <a:p>
            <a:pPr eaLnBrk="1" hangingPunct="1">
              <a:lnSpc>
                <a:spcPct val="90000"/>
              </a:lnSpc>
              <a:spcBef>
                <a:spcPct val="0"/>
              </a:spcBef>
              <a:buFont typeface="Wingdings" panose="05000000000000000000" pitchFamily="2" charset="2"/>
              <a:buNone/>
            </a:pPr>
            <a:r>
              <a:rPr lang="zh-CN" altLang="en-US" dirty="0">
                <a:latin typeface="宋体" panose="02010600030101010101" pitchFamily="2" charset="-122"/>
              </a:rPr>
              <a:t>二义文法：</a:t>
            </a:r>
            <a:r>
              <a:rPr lang="en-US" altLang="zh-CN" b="1" i="1" dirty="0"/>
              <a:t>E </a:t>
            </a:r>
            <a:r>
              <a:rPr lang="en-US" altLang="zh-CN" b="1" dirty="0">
                <a:sym typeface="Symbol" panose="05050102010706020507" pitchFamily="18" charset="2"/>
              </a:rPr>
              <a:t> </a:t>
            </a:r>
            <a:r>
              <a:rPr lang="en-US" altLang="zh-CN" b="1" i="1" dirty="0"/>
              <a:t>E </a:t>
            </a:r>
            <a:r>
              <a:rPr lang="en-US" altLang="zh-CN" b="1" dirty="0"/>
              <a:t>+</a:t>
            </a:r>
            <a:r>
              <a:rPr lang="en-US" altLang="zh-CN" b="1" i="1" dirty="0"/>
              <a:t> E </a:t>
            </a:r>
            <a:r>
              <a:rPr lang="en-US" altLang="zh-CN" b="1" dirty="0"/>
              <a:t>| </a:t>
            </a:r>
            <a:r>
              <a:rPr lang="en-US" altLang="zh-CN" b="1" i="1" dirty="0"/>
              <a:t>E </a:t>
            </a:r>
            <a:r>
              <a:rPr lang="en-US" altLang="zh-CN" b="1" dirty="0">
                <a:cs typeface="Times New Roman" panose="02020603050405020304" pitchFamily="18" charset="0"/>
                <a:sym typeface="Symbol" panose="05050102010706020507" pitchFamily="18" charset="2"/>
              </a:rPr>
              <a:t></a:t>
            </a:r>
            <a:r>
              <a:rPr lang="en-US" altLang="zh-CN" b="1" i="1" dirty="0"/>
              <a:t> E </a:t>
            </a:r>
            <a:r>
              <a:rPr lang="en-US" altLang="zh-CN" b="1" dirty="0"/>
              <a:t>| (</a:t>
            </a:r>
            <a:r>
              <a:rPr lang="en-US" altLang="zh-CN" b="1" i="1" dirty="0"/>
              <a:t>E</a:t>
            </a:r>
            <a:r>
              <a:rPr lang="en-US" altLang="zh-CN" b="1" dirty="0"/>
              <a:t>) | id</a:t>
            </a:r>
          </a:p>
          <a:p>
            <a:pPr eaLnBrk="1" hangingPunct="1">
              <a:lnSpc>
                <a:spcPct val="90000"/>
              </a:lnSpc>
              <a:spcBef>
                <a:spcPct val="0"/>
              </a:spcBef>
              <a:buFont typeface="Wingdings" panose="05000000000000000000" pitchFamily="2" charset="2"/>
              <a:buNone/>
            </a:pPr>
            <a:r>
              <a:rPr lang="zh-CN" altLang="en-US" dirty="0"/>
              <a:t>规定：</a:t>
            </a:r>
            <a:r>
              <a:rPr lang="zh-CN" altLang="en-US" b="1" dirty="0"/>
              <a:t> </a:t>
            </a:r>
            <a:r>
              <a:rPr lang="zh-CN" altLang="en-US" b="1" dirty="0">
                <a:cs typeface="Times New Roman" panose="02020603050405020304" pitchFamily="18" charset="0"/>
                <a:sym typeface="Symbol" panose="05050102010706020507" pitchFamily="18" charset="2"/>
              </a:rPr>
              <a:t></a:t>
            </a:r>
            <a:r>
              <a:rPr lang="zh-CN" altLang="en-US" dirty="0">
                <a:latin typeface="宋体" panose="02010600030101010101" pitchFamily="2" charset="-122"/>
              </a:rPr>
              <a:t>优先级高于</a:t>
            </a:r>
            <a:r>
              <a:rPr lang="en-US" altLang="zh-CN" b="1" dirty="0"/>
              <a:t>+</a:t>
            </a:r>
            <a:r>
              <a:rPr lang="zh-CN" altLang="en-US" dirty="0"/>
              <a:t>，两者都是左结合</a:t>
            </a:r>
          </a:p>
          <a:p>
            <a:pPr>
              <a:lnSpc>
                <a:spcPct val="90000"/>
              </a:lnSpc>
              <a:spcBef>
                <a:spcPct val="0"/>
              </a:spcBef>
              <a:buNone/>
            </a:pPr>
            <a:r>
              <a:rPr lang="en-US" altLang="zh-CN" b="1" dirty="0">
                <a:solidFill>
                  <a:schemeClr val="accent2"/>
                </a:solidFill>
              </a:rPr>
              <a:t>FOLLOW(</a:t>
            </a:r>
            <a:r>
              <a:rPr lang="en-US" altLang="zh-CN" b="1" i="1" dirty="0">
                <a:solidFill>
                  <a:schemeClr val="accent2"/>
                </a:solidFill>
              </a:rPr>
              <a:t>E</a:t>
            </a:r>
            <a:r>
              <a:rPr lang="en-US" altLang="zh-CN" b="1" dirty="0">
                <a:solidFill>
                  <a:schemeClr val="accent2"/>
                </a:solidFill>
              </a:rPr>
              <a:t>) = {+, </a:t>
            </a:r>
            <a:r>
              <a:rPr lang="en-US" altLang="zh-CN" dirty="0">
                <a:solidFill>
                  <a:schemeClr val="accent2"/>
                </a:solidFill>
              </a:rPr>
              <a:t>*</a:t>
            </a:r>
            <a:r>
              <a:rPr lang="en-US" altLang="zh-CN" b="1" dirty="0">
                <a:solidFill>
                  <a:schemeClr val="accent2"/>
                </a:solidFill>
              </a:rPr>
              <a:t> , ), $}</a:t>
            </a:r>
            <a:endParaRPr lang="zh-CN" altLang="en-US" dirty="0"/>
          </a:p>
          <a:p>
            <a:pPr eaLnBrk="1" hangingPunct="1">
              <a:lnSpc>
                <a:spcPct val="90000"/>
              </a:lnSpc>
              <a:spcBef>
                <a:spcPct val="0"/>
              </a:spcBef>
              <a:buFont typeface="Wingdings" panose="05000000000000000000" pitchFamily="2" charset="2"/>
              <a:buNone/>
            </a:pPr>
            <a:endParaRPr lang="en-US" altLang="zh-CN" b="1" dirty="0"/>
          </a:p>
          <a:p>
            <a:pPr eaLnBrk="1" hangingPunct="1">
              <a:lnSpc>
                <a:spcPct val="90000"/>
              </a:lnSpc>
              <a:spcBef>
                <a:spcPct val="0"/>
              </a:spcBef>
              <a:buFont typeface="Wingdings" panose="05000000000000000000" pitchFamily="2" charset="2"/>
              <a:buNone/>
            </a:pPr>
            <a:r>
              <a:rPr lang="en-US" altLang="zh-CN" b="1" dirty="0"/>
              <a:t>LR(0)</a:t>
            </a:r>
            <a:r>
              <a:rPr lang="zh-CN" altLang="en-US" dirty="0">
                <a:latin typeface="宋体" panose="02010600030101010101" pitchFamily="2" charset="-122"/>
              </a:rPr>
              <a:t>项目集</a:t>
            </a:r>
            <a:r>
              <a:rPr lang="en-US" altLang="zh-CN" b="1" i="1" dirty="0"/>
              <a:t>I</a:t>
            </a:r>
            <a:r>
              <a:rPr lang="en-US" altLang="zh-CN" b="1" baseline="-30000" dirty="0"/>
              <a:t>7</a:t>
            </a:r>
            <a:endParaRPr lang="en-US" altLang="zh-CN" b="1" dirty="0"/>
          </a:p>
          <a:p>
            <a:pPr eaLnBrk="1" hangingPunct="1">
              <a:lnSpc>
                <a:spcPct val="90000"/>
              </a:lnSpc>
              <a:spcBef>
                <a:spcPct val="0"/>
              </a:spcBef>
              <a:buFont typeface="Wingdings" panose="05000000000000000000" pitchFamily="2" charset="2"/>
              <a:buNone/>
            </a:pPr>
            <a:r>
              <a:rPr lang="en-US" altLang="zh-CN" b="1" i="1" dirty="0"/>
              <a:t>E </a:t>
            </a:r>
            <a:r>
              <a:rPr lang="en-US" altLang="zh-CN" b="1" dirty="0">
                <a:sym typeface="Symbol" panose="05050102010706020507" pitchFamily="18" charset="2"/>
              </a:rPr>
              <a:t></a:t>
            </a:r>
            <a:r>
              <a:rPr lang="en-US" altLang="zh-CN" b="1" i="1" dirty="0"/>
              <a:t> E</a:t>
            </a:r>
            <a:r>
              <a:rPr lang="en-US" altLang="zh-CN" b="1" dirty="0"/>
              <a:t> +</a:t>
            </a:r>
            <a:r>
              <a:rPr lang="en-US" altLang="zh-CN" b="1" i="1" dirty="0"/>
              <a:t> E</a:t>
            </a:r>
            <a:r>
              <a:rPr lang="en-US" altLang="zh-CN" b="1" dirty="0"/>
              <a:t>· </a:t>
            </a:r>
          </a:p>
          <a:p>
            <a:pPr eaLnBrk="1" hangingPunct="1">
              <a:lnSpc>
                <a:spcPct val="90000"/>
              </a:lnSpc>
              <a:spcBef>
                <a:spcPct val="0"/>
              </a:spcBef>
              <a:buFont typeface="Wingdings" panose="05000000000000000000" pitchFamily="2" charset="2"/>
              <a:buNone/>
            </a:pPr>
            <a:r>
              <a:rPr lang="en-US" altLang="zh-CN" b="1" i="1" dirty="0"/>
              <a:t>E </a:t>
            </a:r>
            <a:r>
              <a:rPr lang="en-US" altLang="zh-CN" b="1" dirty="0">
                <a:sym typeface="Symbol" panose="05050102010706020507" pitchFamily="18" charset="2"/>
              </a:rPr>
              <a:t> </a:t>
            </a:r>
            <a:r>
              <a:rPr lang="en-US" altLang="zh-CN" b="1" i="1" dirty="0"/>
              <a:t>E</a:t>
            </a:r>
            <a:r>
              <a:rPr lang="en-US" altLang="zh-CN" b="1" dirty="0"/>
              <a:t>·+ </a:t>
            </a:r>
            <a:r>
              <a:rPr lang="en-US" altLang="zh-CN" b="1" i="1" dirty="0"/>
              <a:t>E		</a:t>
            </a:r>
            <a:r>
              <a:rPr lang="en-US" altLang="zh-CN" b="1" dirty="0"/>
              <a:t>id + id 	+ id</a:t>
            </a:r>
            <a:r>
              <a:rPr lang="en-US" altLang="zh-CN" b="1" i="1" dirty="0"/>
              <a:t> </a:t>
            </a:r>
            <a:endParaRPr lang="en-US" altLang="zh-CN" b="1" dirty="0"/>
          </a:p>
          <a:p>
            <a:pPr eaLnBrk="1" hangingPunct="1">
              <a:lnSpc>
                <a:spcPct val="90000"/>
              </a:lnSpc>
              <a:spcBef>
                <a:spcPct val="0"/>
              </a:spcBef>
              <a:buFont typeface="Wingdings" panose="05000000000000000000" pitchFamily="2" charset="2"/>
              <a:buNone/>
            </a:pPr>
            <a:r>
              <a:rPr lang="en-US" altLang="zh-CN" b="1" i="1" dirty="0"/>
              <a:t>E </a:t>
            </a:r>
            <a:r>
              <a:rPr lang="en-US" altLang="zh-CN" b="1" dirty="0">
                <a:sym typeface="Symbol" panose="05050102010706020507" pitchFamily="18" charset="2"/>
              </a:rPr>
              <a:t> </a:t>
            </a:r>
            <a:r>
              <a:rPr lang="en-US" altLang="zh-CN" b="1" i="1" dirty="0"/>
              <a:t>E</a:t>
            </a:r>
            <a:r>
              <a:rPr lang="en-US" altLang="zh-CN" b="1" dirty="0"/>
              <a:t>·</a:t>
            </a:r>
            <a:r>
              <a:rPr lang="en-US" altLang="zh-CN" b="1" dirty="0">
                <a:cs typeface="Times New Roman" panose="02020603050405020304" pitchFamily="18" charset="0"/>
                <a:sym typeface="Symbol" panose="05050102010706020507" pitchFamily="18" charset="2"/>
              </a:rPr>
              <a:t></a:t>
            </a:r>
            <a:r>
              <a:rPr lang="en-US" altLang="zh-CN" b="1" dirty="0"/>
              <a:t> </a:t>
            </a:r>
            <a:r>
              <a:rPr lang="en-US" altLang="zh-CN" b="1" i="1" dirty="0"/>
              <a:t>E</a:t>
            </a:r>
            <a:r>
              <a:rPr lang="en-US" altLang="zh-CN" b="1" dirty="0"/>
              <a:t> 		</a:t>
            </a:r>
          </a:p>
          <a:p>
            <a:pPr eaLnBrk="1" hangingPunct="1">
              <a:lnSpc>
                <a:spcPct val="90000"/>
              </a:lnSpc>
              <a:spcBef>
                <a:spcPct val="0"/>
              </a:spcBef>
              <a:buFont typeface="Wingdings" panose="05000000000000000000" pitchFamily="2" charset="2"/>
              <a:buNone/>
            </a:pPr>
            <a:r>
              <a:rPr lang="en-US" altLang="zh-CN" b="1" dirty="0"/>
              <a:t>			</a:t>
            </a:r>
            <a:r>
              <a:rPr lang="zh-CN" altLang="en-US" dirty="0"/>
              <a:t>面临</a:t>
            </a:r>
            <a:r>
              <a:rPr lang="en-US" altLang="zh-CN" b="1" dirty="0"/>
              <a:t>+</a:t>
            </a:r>
            <a:r>
              <a:rPr lang="zh-CN" altLang="en-US" b="1" dirty="0"/>
              <a:t>，</a:t>
            </a:r>
            <a:r>
              <a:rPr lang="zh-CN" altLang="en-US" dirty="0"/>
              <a:t>归约</a:t>
            </a:r>
          </a:p>
          <a:p>
            <a:pPr eaLnBrk="1" hangingPunct="1">
              <a:lnSpc>
                <a:spcPct val="90000"/>
              </a:lnSpc>
              <a:spcBef>
                <a:spcPct val="0"/>
              </a:spcBef>
              <a:buFont typeface="Wingdings" panose="05000000000000000000" pitchFamily="2" charset="2"/>
              <a:buNone/>
            </a:pPr>
            <a:r>
              <a:rPr lang="zh-CN" altLang="en-US" b="1" dirty="0"/>
              <a:t> 	</a:t>
            </a:r>
          </a:p>
          <a:p>
            <a:pPr eaLnBrk="1" hangingPunct="1">
              <a:lnSpc>
                <a:spcPct val="90000"/>
              </a:lnSpc>
            </a:pPr>
            <a:endParaRPr lang="en-US" altLang="zh-CN" dirty="0"/>
          </a:p>
        </p:txBody>
      </p:sp>
      <p:sp>
        <p:nvSpPr>
          <p:cNvPr id="2" name="日期占位符 1">
            <a:extLst>
              <a:ext uri="{FF2B5EF4-FFF2-40B4-BE49-F238E27FC236}">
                <a16:creationId xmlns:a16="http://schemas.microsoft.com/office/drawing/2014/main" id="{B67147E7-2D52-7D8D-E6D4-6699856BBB58}"/>
              </a:ext>
            </a:extLst>
          </p:cNvPr>
          <p:cNvSpPr>
            <a:spLocks noGrp="1"/>
          </p:cNvSpPr>
          <p:nvPr>
            <p:ph type="dt" sz="half" idx="10"/>
          </p:nvPr>
        </p:nvSpPr>
        <p:spPr/>
        <p:txBody>
          <a:bodyPr/>
          <a:lstStyle/>
          <a:p>
            <a:fld id="{CFB32FEF-DA18-45F1-B759-65EFDC9D6D52}"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6A95BA8C-56C6-1ABD-F03C-8A8C705B704D}"/>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(8)</a:t>
            </a:r>
            <a:endParaRPr lang="zh-CN" altLang="en-US" dirty="0"/>
          </a:p>
        </p:txBody>
      </p:sp>
      <p:sp>
        <p:nvSpPr>
          <p:cNvPr id="4" name="灯片编号占位符 3">
            <a:extLst>
              <a:ext uri="{FF2B5EF4-FFF2-40B4-BE49-F238E27FC236}">
                <a16:creationId xmlns:a16="http://schemas.microsoft.com/office/drawing/2014/main" id="{2AEE7BC9-EDA2-F4FA-7BEB-DE2D45826207}"/>
              </a:ext>
            </a:extLst>
          </p:cNvPr>
          <p:cNvSpPr>
            <a:spLocks noGrp="1"/>
          </p:cNvSpPr>
          <p:nvPr>
            <p:ph type="sldNum" sz="quarter" idx="12"/>
          </p:nvPr>
        </p:nvSpPr>
        <p:spPr/>
        <p:txBody>
          <a:bodyPr/>
          <a:lstStyle/>
          <a:p>
            <a:fld id="{094DEB03-EFC6-4C20-8FC8-295189A5386F}"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BA56598-5813-44E6-9163-AF601DA2E756}"/>
              </a:ext>
            </a:extLst>
          </p:cNvPr>
          <p:cNvSpPr>
            <a:spLocks noGrp="1" noChangeArrowheads="1"/>
          </p:cNvSpPr>
          <p:nvPr>
            <p:ph type="title"/>
          </p:nvPr>
        </p:nvSpPr>
        <p:spPr/>
        <p:txBody>
          <a:bodyPr>
            <a:noAutofit/>
          </a:bodyPr>
          <a:lstStyle/>
          <a:p>
            <a:pPr eaLnBrk="1" hangingPunct="1"/>
            <a:r>
              <a:rPr lang="en-US" altLang="zh-CN" sz="3600" dirty="0"/>
              <a:t>3.6.1 </a:t>
            </a:r>
            <a:r>
              <a:rPr lang="zh-CN" altLang="en-US" sz="3600" dirty="0"/>
              <a:t>使用优先级和结合性解决冲突</a:t>
            </a:r>
            <a:endParaRPr lang="zh-CN" altLang="en-US" sz="3600" dirty="0">
              <a:latin typeface="宋体" panose="02010600030101010101" pitchFamily="2" charset="-122"/>
            </a:endParaRPr>
          </a:p>
        </p:txBody>
      </p:sp>
      <p:sp>
        <p:nvSpPr>
          <p:cNvPr id="48131" name="Rectangle 3">
            <a:extLst>
              <a:ext uri="{FF2B5EF4-FFF2-40B4-BE49-F238E27FC236}">
                <a16:creationId xmlns:a16="http://schemas.microsoft.com/office/drawing/2014/main" id="{0C6655C8-E23E-4A8B-8CB2-F7181B291221}"/>
              </a:ext>
            </a:extLst>
          </p:cNvPr>
          <p:cNvSpPr>
            <a:spLocks noGrp="1" noChangeArrowheads="1"/>
          </p:cNvSpPr>
          <p:nvPr>
            <p:ph idx="1"/>
          </p:nvPr>
        </p:nvSpPr>
        <p:spPr/>
        <p:txBody>
          <a:bodyPr>
            <a:normAutofit/>
          </a:bodyPr>
          <a:lstStyle/>
          <a:p>
            <a:pPr eaLnBrk="1" hangingPunct="1">
              <a:lnSpc>
                <a:spcPct val="90000"/>
              </a:lnSpc>
              <a:spcBef>
                <a:spcPct val="0"/>
              </a:spcBef>
              <a:buFont typeface="Wingdings" panose="05000000000000000000" pitchFamily="2" charset="2"/>
              <a:buNone/>
            </a:pPr>
            <a:r>
              <a:rPr lang="zh-CN" altLang="en-US" dirty="0">
                <a:latin typeface="宋体" panose="02010600030101010101" pitchFamily="2" charset="-122"/>
              </a:rPr>
              <a:t>二义文法：</a:t>
            </a:r>
            <a:r>
              <a:rPr lang="en-US" altLang="zh-CN" b="1" i="1" dirty="0"/>
              <a:t>E </a:t>
            </a:r>
            <a:r>
              <a:rPr lang="en-US" altLang="zh-CN" b="1" dirty="0">
                <a:sym typeface="Symbol" panose="05050102010706020507" pitchFamily="18" charset="2"/>
              </a:rPr>
              <a:t> </a:t>
            </a:r>
            <a:r>
              <a:rPr lang="en-US" altLang="zh-CN" b="1" i="1" dirty="0"/>
              <a:t>E </a:t>
            </a:r>
            <a:r>
              <a:rPr lang="en-US" altLang="zh-CN" b="1" dirty="0"/>
              <a:t>+</a:t>
            </a:r>
            <a:r>
              <a:rPr lang="en-US" altLang="zh-CN" b="1" i="1" dirty="0"/>
              <a:t> E </a:t>
            </a:r>
            <a:r>
              <a:rPr lang="en-US" altLang="zh-CN" b="1" dirty="0"/>
              <a:t>| </a:t>
            </a:r>
            <a:r>
              <a:rPr lang="en-US" altLang="zh-CN" b="1" i="1" dirty="0"/>
              <a:t>E </a:t>
            </a:r>
            <a:r>
              <a:rPr lang="en-US" altLang="zh-CN" b="1" dirty="0">
                <a:cs typeface="Times New Roman" panose="02020603050405020304" pitchFamily="18" charset="0"/>
                <a:sym typeface="Symbol" panose="05050102010706020507" pitchFamily="18" charset="2"/>
              </a:rPr>
              <a:t></a:t>
            </a:r>
            <a:r>
              <a:rPr lang="en-US" altLang="zh-CN" b="1" i="1" dirty="0"/>
              <a:t> E </a:t>
            </a:r>
            <a:r>
              <a:rPr lang="en-US" altLang="zh-CN" b="1" dirty="0"/>
              <a:t>| (</a:t>
            </a:r>
            <a:r>
              <a:rPr lang="en-US" altLang="zh-CN" b="1" i="1" dirty="0"/>
              <a:t>E</a:t>
            </a:r>
            <a:r>
              <a:rPr lang="en-US" altLang="zh-CN" b="1" dirty="0"/>
              <a:t>) | id</a:t>
            </a:r>
          </a:p>
          <a:p>
            <a:pPr eaLnBrk="1" hangingPunct="1">
              <a:lnSpc>
                <a:spcPct val="90000"/>
              </a:lnSpc>
              <a:spcBef>
                <a:spcPct val="0"/>
              </a:spcBef>
              <a:buFont typeface="Wingdings" panose="05000000000000000000" pitchFamily="2" charset="2"/>
              <a:buNone/>
            </a:pPr>
            <a:r>
              <a:rPr lang="zh-CN" altLang="en-US" dirty="0"/>
              <a:t>规定：</a:t>
            </a:r>
            <a:r>
              <a:rPr lang="zh-CN" altLang="en-US" b="1" dirty="0"/>
              <a:t> </a:t>
            </a:r>
            <a:r>
              <a:rPr lang="zh-CN" altLang="en-US" b="1" dirty="0">
                <a:cs typeface="Times New Roman" panose="02020603050405020304" pitchFamily="18" charset="0"/>
                <a:sym typeface="Symbol" panose="05050102010706020507" pitchFamily="18" charset="2"/>
              </a:rPr>
              <a:t></a:t>
            </a:r>
            <a:r>
              <a:rPr lang="zh-CN" altLang="en-US" dirty="0">
                <a:latin typeface="宋体" panose="02010600030101010101" pitchFamily="2" charset="-122"/>
              </a:rPr>
              <a:t>优先级高于</a:t>
            </a:r>
            <a:r>
              <a:rPr lang="en-US" altLang="zh-CN" b="1" dirty="0"/>
              <a:t>+</a:t>
            </a:r>
            <a:r>
              <a:rPr lang="zh-CN" altLang="en-US" dirty="0"/>
              <a:t>，两者都是左结合</a:t>
            </a:r>
          </a:p>
          <a:p>
            <a:pPr>
              <a:lnSpc>
                <a:spcPct val="90000"/>
              </a:lnSpc>
              <a:spcBef>
                <a:spcPct val="0"/>
              </a:spcBef>
              <a:buNone/>
            </a:pPr>
            <a:r>
              <a:rPr lang="en-US" altLang="zh-CN" b="1" dirty="0">
                <a:solidFill>
                  <a:schemeClr val="accent2"/>
                </a:solidFill>
              </a:rPr>
              <a:t>FOLLOW(</a:t>
            </a:r>
            <a:r>
              <a:rPr lang="en-US" altLang="zh-CN" b="1" i="1" dirty="0">
                <a:solidFill>
                  <a:schemeClr val="accent2"/>
                </a:solidFill>
              </a:rPr>
              <a:t>E</a:t>
            </a:r>
            <a:r>
              <a:rPr lang="en-US" altLang="zh-CN" b="1" dirty="0">
                <a:solidFill>
                  <a:schemeClr val="accent2"/>
                </a:solidFill>
              </a:rPr>
              <a:t>) = {+, </a:t>
            </a:r>
            <a:r>
              <a:rPr lang="en-US" altLang="zh-CN" dirty="0">
                <a:solidFill>
                  <a:schemeClr val="accent2"/>
                </a:solidFill>
              </a:rPr>
              <a:t>*</a:t>
            </a:r>
            <a:r>
              <a:rPr lang="en-US" altLang="zh-CN" b="1" dirty="0">
                <a:solidFill>
                  <a:schemeClr val="accent2"/>
                </a:solidFill>
              </a:rPr>
              <a:t> , ), $}</a:t>
            </a:r>
            <a:endParaRPr lang="zh-CN" altLang="en-US" dirty="0"/>
          </a:p>
          <a:p>
            <a:pPr eaLnBrk="1" hangingPunct="1">
              <a:lnSpc>
                <a:spcPct val="90000"/>
              </a:lnSpc>
              <a:spcBef>
                <a:spcPct val="0"/>
              </a:spcBef>
              <a:buFont typeface="Wingdings" panose="05000000000000000000" pitchFamily="2" charset="2"/>
              <a:buNone/>
            </a:pPr>
            <a:endParaRPr lang="en-US" altLang="zh-CN" b="1" dirty="0"/>
          </a:p>
          <a:p>
            <a:pPr eaLnBrk="1" hangingPunct="1">
              <a:lnSpc>
                <a:spcPct val="90000"/>
              </a:lnSpc>
              <a:spcBef>
                <a:spcPct val="0"/>
              </a:spcBef>
              <a:buFont typeface="Wingdings" panose="05000000000000000000" pitchFamily="2" charset="2"/>
              <a:buNone/>
            </a:pPr>
            <a:r>
              <a:rPr lang="en-US" altLang="zh-CN" b="1" dirty="0"/>
              <a:t>LR(0)</a:t>
            </a:r>
            <a:r>
              <a:rPr lang="zh-CN" altLang="en-US" dirty="0">
                <a:latin typeface="宋体" panose="02010600030101010101" pitchFamily="2" charset="-122"/>
              </a:rPr>
              <a:t>项目集</a:t>
            </a:r>
            <a:r>
              <a:rPr lang="en-US" altLang="zh-CN" b="1" i="1" dirty="0"/>
              <a:t>I</a:t>
            </a:r>
            <a:r>
              <a:rPr lang="en-US" altLang="zh-CN" b="1" baseline="-30000" dirty="0"/>
              <a:t>7</a:t>
            </a:r>
            <a:endParaRPr lang="en-US" altLang="zh-CN" b="1" dirty="0"/>
          </a:p>
          <a:p>
            <a:pPr eaLnBrk="1" hangingPunct="1">
              <a:lnSpc>
                <a:spcPct val="90000"/>
              </a:lnSpc>
              <a:spcBef>
                <a:spcPct val="0"/>
              </a:spcBef>
              <a:buFont typeface="Wingdings" panose="05000000000000000000" pitchFamily="2" charset="2"/>
              <a:buNone/>
            </a:pPr>
            <a:r>
              <a:rPr lang="en-US" altLang="zh-CN" b="1" i="1" dirty="0"/>
              <a:t>E </a:t>
            </a:r>
            <a:r>
              <a:rPr lang="en-US" altLang="zh-CN" b="1" dirty="0">
                <a:sym typeface="Symbol" panose="05050102010706020507" pitchFamily="18" charset="2"/>
              </a:rPr>
              <a:t></a:t>
            </a:r>
            <a:r>
              <a:rPr lang="en-US" altLang="zh-CN" b="1" i="1" dirty="0"/>
              <a:t> E</a:t>
            </a:r>
            <a:r>
              <a:rPr lang="en-US" altLang="zh-CN" b="1" dirty="0"/>
              <a:t> +</a:t>
            </a:r>
            <a:r>
              <a:rPr lang="en-US" altLang="zh-CN" b="1" i="1" dirty="0"/>
              <a:t> E</a:t>
            </a:r>
            <a:r>
              <a:rPr lang="en-US" altLang="zh-CN" b="1" dirty="0"/>
              <a:t>· </a:t>
            </a:r>
          </a:p>
          <a:p>
            <a:pPr eaLnBrk="1" hangingPunct="1">
              <a:lnSpc>
                <a:spcPct val="90000"/>
              </a:lnSpc>
              <a:spcBef>
                <a:spcPct val="0"/>
              </a:spcBef>
              <a:buFont typeface="Wingdings" panose="05000000000000000000" pitchFamily="2" charset="2"/>
              <a:buNone/>
            </a:pPr>
            <a:r>
              <a:rPr lang="en-US" altLang="zh-CN" b="1" i="1" dirty="0"/>
              <a:t>E </a:t>
            </a:r>
            <a:r>
              <a:rPr lang="en-US" altLang="zh-CN" b="1" dirty="0">
                <a:sym typeface="Symbol" panose="05050102010706020507" pitchFamily="18" charset="2"/>
              </a:rPr>
              <a:t> </a:t>
            </a:r>
            <a:r>
              <a:rPr lang="en-US" altLang="zh-CN" b="1" i="1" dirty="0"/>
              <a:t>E</a:t>
            </a:r>
            <a:r>
              <a:rPr lang="en-US" altLang="zh-CN" b="1" dirty="0"/>
              <a:t>·+ </a:t>
            </a:r>
            <a:r>
              <a:rPr lang="en-US" altLang="zh-CN" b="1" i="1" dirty="0"/>
              <a:t>E		</a:t>
            </a:r>
            <a:r>
              <a:rPr lang="en-US" altLang="zh-CN" b="1" dirty="0"/>
              <a:t>id + id 	+ id</a:t>
            </a:r>
            <a:r>
              <a:rPr lang="en-US" altLang="zh-CN" b="1" i="1" dirty="0"/>
              <a:t> </a:t>
            </a:r>
            <a:endParaRPr lang="en-US" altLang="zh-CN" b="1" dirty="0"/>
          </a:p>
          <a:p>
            <a:pPr eaLnBrk="1" hangingPunct="1">
              <a:lnSpc>
                <a:spcPct val="90000"/>
              </a:lnSpc>
              <a:spcBef>
                <a:spcPct val="0"/>
              </a:spcBef>
              <a:buFont typeface="Wingdings" panose="05000000000000000000" pitchFamily="2" charset="2"/>
              <a:buNone/>
            </a:pPr>
            <a:r>
              <a:rPr lang="en-US" altLang="zh-CN" b="1" i="1" dirty="0"/>
              <a:t>E </a:t>
            </a:r>
            <a:r>
              <a:rPr lang="en-US" altLang="zh-CN" b="1" dirty="0">
                <a:sym typeface="Symbol" panose="05050102010706020507" pitchFamily="18" charset="2"/>
              </a:rPr>
              <a:t> </a:t>
            </a:r>
            <a:r>
              <a:rPr lang="en-US" altLang="zh-CN" b="1" i="1" dirty="0"/>
              <a:t>E</a:t>
            </a:r>
            <a:r>
              <a:rPr lang="en-US" altLang="zh-CN" b="1" dirty="0"/>
              <a:t>·</a:t>
            </a:r>
            <a:r>
              <a:rPr lang="en-US" altLang="zh-CN" b="1" dirty="0">
                <a:cs typeface="Times New Roman" panose="02020603050405020304" pitchFamily="18" charset="0"/>
                <a:sym typeface="Symbol" panose="05050102010706020507" pitchFamily="18" charset="2"/>
              </a:rPr>
              <a:t></a:t>
            </a:r>
            <a:r>
              <a:rPr lang="en-US" altLang="zh-CN" b="1" dirty="0"/>
              <a:t> </a:t>
            </a:r>
            <a:r>
              <a:rPr lang="en-US" altLang="zh-CN" b="1" i="1" dirty="0"/>
              <a:t>E</a:t>
            </a:r>
            <a:r>
              <a:rPr lang="en-US" altLang="zh-CN" b="1" dirty="0"/>
              <a:t> 		id + id 	</a:t>
            </a:r>
            <a:r>
              <a:rPr lang="en-US" altLang="zh-CN" b="1" dirty="0">
                <a:cs typeface="Times New Roman" panose="02020603050405020304" pitchFamily="18" charset="0"/>
                <a:sym typeface="Symbol" panose="05050102010706020507" pitchFamily="18" charset="2"/>
              </a:rPr>
              <a:t></a:t>
            </a:r>
            <a:r>
              <a:rPr lang="en-US" altLang="zh-CN" b="1" dirty="0"/>
              <a:t> id</a:t>
            </a:r>
            <a:r>
              <a:rPr lang="en-US" altLang="zh-CN" b="1" i="1" dirty="0"/>
              <a:t> </a:t>
            </a:r>
            <a:endParaRPr lang="en-US" altLang="zh-CN" b="1" dirty="0"/>
          </a:p>
          <a:p>
            <a:pPr eaLnBrk="1" hangingPunct="1">
              <a:lnSpc>
                <a:spcPct val="90000"/>
              </a:lnSpc>
              <a:spcBef>
                <a:spcPct val="0"/>
              </a:spcBef>
              <a:buFont typeface="Wingdings" panose="05000000000000000000" pitchFamily="2" charset="2"/>
              <a:buNone/>
            </a:pPr>
            <a:r>
              <a:rPr lang="en-US" altLang="zh-CN" b="1" dirty="0"/>
              <a:t>			</a:t>
            </a:r>
            <a:r>
              <a:rPr lang="zh-CN" altLang="en-US" dirty="0"/>
              <a:t>面临</a:t>
            </a:r>
            <a:r>
              <a:rPr lang="en-US" altLang="zh-CN" b="1" dirty="0"/>
              <a:t>+</a:t>
            </a:r>
            <a:r>
              <a:rPr lang="zh-CN" altLang="en-US" b="1" dirty="0"/>
              <a:t>，</a:t>
            </a:r>
            <a:r>
              <a:rPr lang="zh-CN" altLang="en-US" dirty="0"/>
              <a:t>归约</a:t>
            </a:r>
            <a:r>
              <a:rPr lang="zh-CN" altLang="en-US" b="1" dirty="0"/>
              <a:t>	</a:t>
            </a:r>
            <a:r>
              <a:rPr lang="zh-CN" altLang="en-US" dirty="0"/>
              <a:t>面临</a:t>
            </a:r>
            <a:r>
              <a:rPr lang="zh-CN" altLang="en-US" b="1" dirty="0">
                <a:cs typeface="Times New Roman" panose="02020603050405020304" pitchFamily="18" charset="0"/>
                <a:sym typeface="Symbol" panose="05050102010706020507" pitchFamily="18" charset="2"/>
              </a:rPr>
              <a:t></a:t>
            </a:r>
            <a:r>
              <a:rPr lang="zh-CN" altLang="en-US" dirty="0"/>
              <a:t>，移进</a:t>
            </a:r>
          </a:p>
          <a:p>
            <a:pPr eaLnBrk="1" hangingPunct="1">
              <a:lnSpc>
                <a:spcPct val="90000"/>
              </a:lnSpc>
              <a:spcBef>
                <a:spcPct val="0"/>
              </a:spcBef>
              <a:buFont typeface="Wingdings" panose="05000000000000000000" pitchFamily="2" charset="2"/>
              <a:buNone/>
            </a:pPr>
            <a:r>
              <a:rPr lang="zh-CN" altLang="en-US" b="1" dirty="0"/>
              <a:t>                  </a:t>
            </a:r>
            <a:endParaRPr lang="zh-CN" altLang="en-US" dirty="0"/>
          </a:p>
        </p:txBody>
      </p:sp>
      <p:sp>
        <p:nvSpPr>
          <p:cNvPr id="2" name="日期占位符 1">
            <a:extLst>
              <a:ext uri="{FF2B5EF4-FFF2-40B4-BE49-F238E27FC236}">
                <a16:creationId xmlns:a16="http://schemas.microsoft.com/office/drawing/2014/main" id="{FA311094-AB39-6CF6-D05D-3B9A167B0BD3}"/>
              </a:ext>
            </a:extLst>
          </p:cNvPr>
          <p:cNvSpPr>
            <a:spLocks noGrp="1"/>
          </p:cNvSpPr>
          <p:nvPr>
            <p:ph type="dt" sz="half" idx="10"/>
          </p:nvPr>
        </p:nvSpPr>
        <p:spPr/>
        <p:txBody>
          <a:bodyPr/>
          <a:lstStyle/>
          <a:p>
            <a:fld id="{7FFA2F4C-A483-4451-8705-441542410DB3}"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DFF03C88-D33A-A728-4C9B-FFA9B148520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(8)</a:t>
            </a:r>
            <a:endParaRPr lang="zh-CN" altLang="en-US" dirty="0"/>
          </a:p>
        </p:txBody>
      </p:sp>
      <p:sp>
        <p:nvSpPr>
          <p:cNvPr id="4" name="灯片编号占位符 3">
            <a:extLst>
              <a:ext uri="{FF2B5EF4-FFF2-40B4-BE49-F238E27FC236}">
                <a16:creationId xmlns:a16="http://schemas.microsoft.com/office/drawing/2014/main" id="{9CB6C577-9BB4-E71B-E29A-3E21934011D4}"/>
              </a:ext>
            </a:extLst>
          </p:cNvPr>
          <p:cNvSpPr>
            <a:spLocks noGrp="1"/>
          </p:cNvSpPr>
          <p:nvPr>
            <p:ph type="sldNum" sz="quarter" idx="12"/>
          </p:nvPr>
        </p:nvSpPr>
        <p:spPr/>
        <p:txBody>
          <a:bodyPr/>
          <a:lstStyle/>
          <a:p>
            <a:fld id="{094DEB03-EFC6-4C20-8FC8-295189A5386F}"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1AB50F7-B584-4415-BDCB-4D5FA2BAFFD2}"/>
              </a:ext>
            </a:extLst>
          </p:cNvPr>
          <p:cNvSpPr>
            <a:spLocks noGrp="1" noChangeArrowheads="1"/>
          </p:cNvSpPr>
          <p:nvPr>
            <p:ph type="title"/>
          </p:nvPr>
        </p:nvSpPr>
        <p:spPr/>
        <p:txBody>
          <a:bodyPr>
            <a:noAutofit/>
          </a:bodyPr>
          <a:lstStyle/>
          <a:p>
            <a:pPr eaLnBrk="1" hangingPunct="1"/>
            <a:r>
              <a:rPr lang="en-US" altLang="zh-CN" sz="3600" dirty="0"/>
              <a:t>3.6.1 </a:t>
            </a:r>
            <a:r>
              <a:rPr lang="zh-CN" altLang="en-US" sz="3600" dirty="0"/>
              <a:t>使用优先级和结合性解决冲突</a:t>
            </a:r>
            <a:endParaRPr lang="zh-CN" altLang="en-US" sz="3600" dirty="0">
              <a:latin typeface="宋体" panose="02010600030101010101" pitchFamily="2" charset="-122"/>
            </a:endParaRPr>
          </a:p>
        </p:txBody>
      </p:sp>
      <p:sp>
        <p:nvSpPr>
          <p:cNvPr id="49155" name="Rectangle 3">
            <a:extLst>
              <a:ext uri="{FF2B5EF4-FFF2-40B4-BE49-F238E27FC236}">
                <a16:creationId xmlns:a16="http://schemas.microsoft.com/office/drawing/2014/main" id="{43E8A327-89BA-4424-A2A6-EC2E936AA936}"/>
              </a:ext>
            </a:extLst>
          </p:cNvPr>
          <p:cNvSpPr>
            <a:spLocks noGrp="1" noChangeArrowheads="1"/>
          </p:cNvSpPr>
          <p:nvPr>
            <p:ph idx="1"/>
          </p:nvPr>
        </p:nvSpPr>
        <p:spPr/>
        <p:txBody>
          <a:bodyPr>
            <a:normAutofit/>
          </a:bodyPr>
          <a:lstStyle/>
          <a:p>
            <a:pPr eaLnBrk="1" hangingPunct="1">
              <a:lnSpc>
                <a:spcPct val="90000"/>
              </a:lnSpc>
              <a:spcBef>
                <a:spcPct val="0"/>
              </a:spcBef>
              <a:buFont typeface="Wingdings" panose="05000000000000000000" pitchFamily="2" charset="2"/>
              <a:buNone/>
            </a:pPr>
            <a:r>
              <a:rPr lang="zh-CN" altLang="en-US" dirty="0">
                <a:latin typeface="宋体" panose="02010600030101010101" pitchFamily="2" charset="-122"/>
              </a:rPr>
              <a:t>二义文法：</a:t>
            </a:r>
            <a:r>
              <a:rPr lang="en-US" altLang="zh-CN" b="1" i="1" dirty="0"/>
              <a:t>E </a:t>
            </a:r>
            <a:r>
              <a:rPr lang="en-US" altLang="zh-CN" b="1" dirty="0">
                <a:sym typeface="Symbol" panose="05050102010706020507" pitchFamily="18" charset="2"/>
              </a:rPr>
              <a:t> </a:t>
            </a:r>
            <a:r>
              <a:rPr lang="en-US" altLang="zh-CN" b="1" i="1" dirty="0"/>
              <a:t>E </a:t>
            </a:r>
            <a:r>
              <a:rPr lang="en-US" altLang="zh-CN" b="1" dirty="0"/>
              <a:t>+</a:t>
            </a:r>
            <a:r>
              <a:rPr lang="en-US" altLang="zh-CN" b="1" i="1" dirty="0"/>
              <a:t> E </a:t>
            </a:r>
            <a:r>
              <a:rPr lang="en-US" altLang="zh-CN" b="1" dirty="0"/>
              <a:t>| </a:t>
            </a:r>
            <a:r>
              <a:rPr lang="en-US" altLang="zh-CN" b="1" i="1" dirty="0"/>
              <a:t>E </a:t>
            </a:r>
            <a:r>
              <a:rPr lang="en-US" altLang="zh-CN" b="1" dirty="0">
                <a:cs typeface="Times New Roman" panose="02020603050405020304" pitchFamily="18" charset="0"/>
                <a:sym typeface="Symbol" panose="05050102010706020507" pitchFamily="18" charset="2"/>
              </a:rPr>
              <a:t></a:t>
            </a:r>
            <a:r>
              <a:rPr lang="en-US" altLang="zh-CN" b="1" i="1" dirty="0"/>
              <a:t> E </a:t>
            </a:r>
            <a:r>
              <a:rPr lang="en-US" altLang="zh-CN" b="1" dirty="0"/>
              <a:t>| (</a:t>
            </a:r>
            <a:r>
              <a:rPr lang="en-US" altLang="zh-CN" b="1" i="1" dirty="0"/>
              <a:t>E</a:t>
            </a:r>
            <a:r>
              <a:rPr lang="en-US" altLang="zh-CN" b="1" dirty="0"/>
              <a:t>) | id</a:t>
            </a:r>
          </a:p>
          <a:p>
            <a:pPr eaLnBrk="1" hangingPunct="1">
              <a:lnSpc>
                <a:spcPct val="90000"/>
              </a:lnSpc>
              <a:spcBef>
                <a:spcPct val="0"/>
              </a:spcBef>
              <a:buFont typeface="Wingdings" panose="05000000000000000000" pitchFamily="2" charset="2"/>
              <a:buNone/>
            </a:pPr>
            <a:r>
              <a:rPr lang="zh-CN" altLang="en-US" dirty="0"/>
              <a:t>规定：</a:t>
            </a:r>
            <a:r>
              <a:rPr lang="zh-CN" altLang="en-US" b="1" dirty="0"/>
              <a:t> </a:t>
            </a:r>
            <a:r>
              <a:rPr lang="zh-CN" altLang="en-US" b="1" dirty="0">
                <a:cs typeface="Times New Roman" panose="02020603050405020304" pitchFamily="18" charset="0"/>
                <a:sym typeface="Symbol" panose="05050102010706020507" pitchFamily="18" charset="2"/>
              </a:rPr>
              <a:t></a:t>
            </a:r>
            <a:r>
              <a:rPr lang="zh-CN" altLang="en-US" dirty="0">
                <a:latin typeface="宋体" panose="02010600030101010101" pitchFamily="2" charset="-122"/>
              </a:rPr>
              <a:t>优先级高于</a:t>
            </a:r>
            <a:r>
              <a:rPr lang="en-US" altLang="zh-CN" b="1" dirty="0"/>
              <a:t>+</a:t>
            </a:r>
            <a:r>
              <a:rPr lang="zh-CN" altLang="en-US" dirty="0"/>
              <a:t>，两者都是左结合</a:t>
            </a:r>
          </a:p>
          <a:p>
            <a:pPr eaLnBrk="1" hangingPunct="1">
              <a:lnSpc>
                <a:spcPct val="90000"/>
              </a:lnSpc>
              <a:spcBef>
                <a:spcPct val="0"/>
              </a:spcBef>
              <a:buFont typeface="Wingdings" panose="05000000000000000000" pitchFamily="2" charset="2"/>
              <a:buNone/>
            </a:pPr>
            <a:r>
              <a:rPr lang="en-US" altLang="zh-CN" b="1" dirty="0">
                <a:solidFill>
                  <a:schemeClr val="accent2"/>
                </a:solidFill>
              </a:rPr>
              <a:t>FOLLOW(</a:t>
            </a:r>
            <a:r>
              <a:rPr lang="en-US" altLang="zh-CN" b="1" i="1" dirty="0">
                <a:solidFill>
                  <a:schemeClr val="accent2"/>
                </a:solidFill>
              </a:rPr>
              <a:t>E</a:t>
            </a:r>
            <a:r>
              <a:rPr lang="en-US" altLang="zh-CN" b="1" dirty="0">
                <a:solidFill>
                  <a:schemeClr val="accent2"/>
                </a:solidFill>
              </a:rPr>
              <a:t>) = {+, </a:t>
            </a:r>
            <a:r>
              <a:rPr lang="en-US" altLang="zh-CN" dirty="0">
                <a:solidFill>
                  <a:schemeClr val="accent2"/>
                </a:solidFill>
              </a:rPr>
              <a:t>*</a:t>
            </a:r>
            <a:r>
              <a:rPr lang="en-US" altLang="zh-CN" b="1" dirty="0">
                <a:solidFill>
                  <a:schemeClr val="accent2"/>
                </a:solidFill>
              </a:rPr>
              <a:t> , ), $}</a:t>
            </a:r>
            <a:endParaRPr lang="en-US" altLang="zh-CN" dirty="0">
              <a:solidFill>
                <a:schemeClr val="accent2"/>
              </a:solidFill>
            </a:endParaRPr>
          </a:p>
          <a:p>
            <a:pPr eaLnBrk="1" hangingPunct="1">
              <a:lnSpc>
                <a:spcPct val="90000"/>
              </a:lnSpc>
              <a:spcBef>
                <a:spcPct val="0"/>
              </a:spcBef>
              <a:buFont typeface="Wingdings" panose="05000000000000000000" pitchFamily="2" charset="2"/>
              <a:buNone/>
            </a:pPr>
            <a:endParaRPr lang="en-US" altLang="zh-CN" b="1" dirty="0"/>
          </a:p>
          <a:p>
            <a:pPr eaLnBrk="1" hangingPunct="1">
              <a:lnSpc>
                <a:spcPct val="90000"/>
              </a:lnSpc>
              <a:spcBef>
                <a:spcPct val="0"/>
              </a:spcBef>
              <a:buFont typeface="Wingdings" panose="05000000000000000000" pitchFamily="2" charset="2"/>
              <a:buNone/>
            </a:pPr>
            <a:r>
              <a:rPr lang="en-US" altLang="zh-CN" b="1" dirty="0"/>
              <a:t>LR(0)</a:t>
            </a:r>
            <a:r>
              <a:rPr lang="zh-CN" altLang="en-US" dirty="0">
                <a:latin typeface="宋体" panose="02010600030101010101" pitchFamily="2" charset="-122"/>
              </a:rPr>
              <a:t>项目集</a:t>
            </a:r>
            <a:r>
              <a:rPr lang="en-US" altLang="zh-CN" b="1" i="1" dirty="0"/>
              <a:t>I</a:t>
            </a:r>
            <a:r>
              <a:rPr lang="en-US" altLang="zh-CN" b="1" baseline="-25000" dirty="0"/>
              <a:t>8</a:t>
            </a:r>
            <a:endParaRPr lang="en-US" altLang="zh-CN" b="1" dirty="0"/>
          </a:p>
          <a:p>
            <a:pPr eaLnBrk="1" hangingPunct="1">
              <a:lnSpc>
                <a:spcPct val="90000"/>
              </a:lnSpc>
              <a:spcBef>
                <a:spcPct val="0"/>
              </a:spcBef>
              <a:buFont typeface="Wingdings" panose="05000000000000000000" pitchFamily="2" charset="2"/>
              <a:buNone/>
            </a:pPr>
            <a:r>
              <a:rPr lang="en-US" altLang="zh-CN" b="1" i="1" dirty="0"/>
              <a:t>E </a:t>
            </a:r>
            <a:r>
              <a:rPr lang="en-US" altLang="zh-CN" b="1" dirty="0">
                <a:sym typeface="Symbol" panose="05050102010706020507" pitchFamily="18" charset="2"/>
              </a:rPr>
              <a:t></a:t>
            </a:r>
            <a:r>
              <a:rPr lang="en-US" altLang="zh-CN" b="1" i="1" dirty="0"/>
              <a:t> E</a:t>
            </a:r>
            <a:r>
              <a:rPr lang="en-US" altLang="zh-CN" b="1" dirty="0"/>
              <a:t> </a:t>
            </a:r>
            <a:r>
              <a:rPr lang="en-US" altLang="zh-CN" b="1" dirty="0">
                <a:cs typeface="Times New Roman" panose="02020603050405020304" pitchFamily="18" charset="0"/>
                <a:sym typeface="Symbol" panose="05050102010706020507" pitchFamily="18" charset="2"/>
              </a:rPr>
              <a:t></a:t>
            </a:r>
            <a:r>
              <a:rPr lang="en-US" altLang="zh-CN" b="1" i="1" dirty="0"/>
              <a:t> E</a:t>
            </a:r>
            <a:r>
              <a:rPr lang="en-US" altLang="zh-CN" b="1" dirty="0"/>
              <a:t>· </a:t>
            </a:r>
          </a:p>
          <a:p>
            <a:pPr eaLnBrk="1" hangingPunct="1">
              <a:lnSpc>
                <a:spcPct val="90000"/>
              </a:lnSpc>
              <a:spcBef>
                <a:spcPct val="0"/>
              </a:spcBef>
              <a:buFont typeface="Wingdings" panose="05000000000000000000" pitchFamily="2" charset="2"/>
              <a:buNone/>
            </a:pPr>
            <a:r>
              <a:rPr lang="en-US" altLang="zh-CN" b="1" i="1" dirty="0"/>
              <a:t>E </a:t>
            </a:r>
            <a:r>
              <a:rPr lang="en-US" altLang="zh-CN" b="1" dirty="0">
                <a:sym typeface="Symbol" panose="05050102010706020507" pitchFamily="18" charset="2"/>
              </a:rPr>
              <a:t> </a:t>
            </a:r>
            <a:r>
              <a:rPr lang="en-US" altLang="zh-CN" b="1" i="1" dirty="0"/>
              <a:t>E</a:t>
            </a:r>
            <a:r>
              <a:rPr lang="en-US" altLang="zh-CN" b="1" dirty="0"/>
              <a:t>·+ </a:t>
            </a:r>
            <a:r>
              <a:rPr lang="en-US" altLang="zh-CN" b="1" i="1" dirty="0"/>
              <a:t>E		</a:t>
            </a:r>
            <a:endParaRPr lang="en-US" altLang="zh-CN" b="1" dirty="0"/>
          </a:p>
          <a:p>
            <a:pPr eaLnBrk="1" hangingPunct="1">
              <a:lnSpc>
                <a:spcPct val="90000"/>
              </a:lnSpc>
              <a:spcBef>
                <a:spcPct val="0"/>
              </a:spcBef>
              <a:buFont typeface="Wingdings" panose="05000000000000000000" pitchFamily="2" charset="2"/>
              <a:buNone/>
            </a:pPr>
            <a:r>
              <a:rPr lang="en-US" altLang="zh-CN" b="1" i="1" dirty="0"/>
              <a:t>E </a:t>
            </a:r>
            <a:r>
              <a:rPr lang="en-US" altLang="zh-CN" b="1" dirty="0">
                <a:sym typeface="Symbol" panose="05050102010706020507" pitchFamily="18" charset="2"/>
              </a:rPr>
              <a:t> </a:t>
            </a:r>
            <a:r>
              <a:rPr lang="en-US" altLang="zh-CN" b="1" i="1" dirty="0"/>
              <a:t>E</a:t>
            </a:r>
            <a:r>
              <a:rPr lang="en-US" altLang="zh-CN" b="1" dirty="0"/>
              <a:t>·</a:t>
            </a:r>
            <a:r>
              <a:rPr lang="en-US" altLang="zh-CN" b="1" dirty="0">
                <a:cs typeface="Times New Roman" panose="02020603050405020304" pitchFamily="18" charset="0"/>
                <a:sym typeface="Symbol" panose="05050102010706020507" pitchFamily="18" charset="2"/>
              </a:rPr>
              <a:t></a:t>
            </a:r>
            <a:r>
              <a:rPr lang="en-US" altLang="zh-CN" b="1" dirty="0"/>
              <a:t> </a:t>
            </a:r>
            <a:r>
              <a:rPr lang="en-US" altLang="zh-CN" b="1" i="1" dirty="0"/>
              <a:t>E</a:t>
            </a:r>
            <a:endParaRPr lang="en-US" altLang="zh-CN" b="1" dirty="0"/>
          </a:p>
          <a:p>
            <a:pPr eaLnBrk="1" hangingPunct="1">
              <a:lnSpc>
                <a:spcPct val="90000"/>
              </a:lnSpc>
              <a:spcBef>
                <a:spcPct val="0"/>
              </a:spcBef>
              <a:buFont typeface="Wingdings" panose="05000000000000000000" pitchFamily="2" charset="2"/>
              <a:buNone/>
            </a:pPr>
            <a:r>
              <a:rPr lang="en-US" altLang="zh-CN" b="1" dirty="0"/>
              <a:t> </a:t>
            </a:r>
          </a:p>
          <a:p>
            <a:pPr eaLnBrk="1" hangingPunct="1">
              <a:lnSpc>
                <a:spcPct val="90000"/>
              </a:lnSpc>
              <a:spcBef>
                <a:spcPct val="0"/>
              </a:spcBef>
              <a:buFont typeface="Wingdings" panose="05000000000000000000" pitchFamily="2" charset="2"/>
              <a:buNone/>
            </a:pPr>
            <a:r>
              <a:rPr lang="en-US" altLang="zh-CN" b="1" dirty="0"/>
              <a:t> </a:t>
            </a:r>
          </a:p>
        </p:txBody>
      </p:sp>
      <p:sp>
        <p:nvSpPr>
          <p:cNvPr id="2" name="日期占位符 1">
            <a:extLst>
              <a:ext uri="{FF2B5EF4-FFF2-40B4-BE49-F238E27FC236}">
                <a16:creationId xmlns:a16="http://schemas.microsoft.com/office/drawing/2014/main" id="{5E17E1B0-6183-368F-36D1-B38C57E4FC85}"/>
              </a:ext>
            </a:extLst>
          </p:cNvPr>
          <p:cNvSpPr>
            <a:spLocks noGrp="1"/>
          </p:cNvSpPr>
          <p:nvPr>
            <p:ph type="dt" sz="half" idx="10"/>
          </p:nvPr>
        </p:nvSpPr>
        <p:spPr/>
        <p:txBody>
          <a:bodyPr/>
          <a:lstStyle/>
          <a:p>
            <a:fld id="{FFDAC10B-CBD7-4CF6-B662-74BF0FB8B585}"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04DDCDA2-3BEA-242E-7C10-0EB08887232B}"/>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(8)</a:t>
            </a:r>
            <a:endParaRPr lang="zh-CN" altLang="en-US" dirty="0"/>
          </a:p>
        </p:txBody>
      </p:sp>
      <p:sp>
        <p:nvSpPr>
          <p:cNvPr id="4" name="灯片编号占位符 3">
            <a:extLst>
              <a:ext uri="{FF2B5EF4-FFF2-40B4-BE49-F238E27FC236}">
                <a16:creationId xmlns:a16="http://schemas.microsoft.com/office/drawing/2014/main" id="{C158CA5D-F33D-906A-9893-5745F1E8E1A5}"/>
              </a:ext>
            </a:extLst>
          </p:cNvPr>
          <p:cNvSpPr>
            <a:spLocks noGrp="1"/>
          </p:cNvSpPr>
          <p:nvPr>
            <p:ph type="sldNum" sz="quarter" idx="12"/>
          </p:nvPr>
        </p:nvSpPr>
        <p:spPr/>
        <p:txBody>
          <a:bodyPr/>
          <a:lstStyle/>
          <a:p>
            <a:fld id="{094DEB03-EFC6-4C20-8FC8-295189A5386F}"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40CC15D-E431-4CC2-8D6C-344C426716BB}"/>
              </a:ext>
            </a:extLst>
          </p:cNvPr>
          <p:cNvSpPr>
            <a:spLocks noGrp="1" noChangeArrowheads="1"/>
          </p:cNvSpPr>
          <p:nvPr>
            <p:ph type="title"/>
          </p:nvPr>
        </p:nvSpPr>
        <p:spPr/>
        <p:txBody>
          <a:bodyPr>
            <a:noAutofit/>
          </a:bodyPr>
          <a:lstStyle/>
          <a:p>
            <a:pPr eaLnBrk="1" hangingPunct="1"/>
            <a:r>
              <a:rPr lang="en-US" altLang="zh-CN" sz="3600" dirty="0"/>
              <a:t>3.6.1 </a:t>
            </a:r>
            <a:r>
              <a:rPr lang="zh-CN" altLang="en-US" sz="3600" dirty="0"/>
              <a:t>使用优先级和结合性解决冲突</a:t>
            </a:r>
            <a:endParaRPr lang="zh-CN" altLang="en-US" sz="3600" dirty="0">
              <a:latin typeface="宋体" panose="02010600030101010101" pitchFamily="2" charset="-122"/>
            </a:endParaRPr>
          </a:p>
        </p:txBody>
      </p:sp>
      <p:sp>
        <p:nvSpPr>
          <p:cNvPr id="50179" name="Rectangle 3">
            <a:extLst>
              <a:ext uri="{FF2B5EF4-FFF2-40B4-BE49-F238E27FC236}">
                <a16:creationId xmlns:a16="http://schemas.microsoft.com/office/drawing/2014/main" id="{1665F8AB-8BDB-4652-908E-2BCAB9A195BB}"/>
              </a:ext>
            </a:extLst>
          </p:cNvPr>
          <p:cNvSpPr>
            <a:spLocks noGrp="1" noChangeArrowheads="1"/>
          </p:cNvSpPr>
          <p:nvPr>
            <p:ph idx="1"/>
          </p:nvPr>
        </p:nvSpPr>
        <p:spPr/>
        <p:txBody>
          <a:bodyPr>
            <a:normAutofit/>
          </a:bodyPr>
          <a:lstStyle/>
          <a:p>
            <a:pPr eaLnBrk="1" hangingPunct="1">
              <a:lnSpc>
                <a:spcPct val="90000"/>
              </a:lnSpc>
              <a:spcBef>
                <a:spcPct val="0"/>
              </a:spcBef>
              <a:buFont typeface="Wingdings" panose="05000000000000000000" pitchFamily="2" charset="2"/>
              <a:buNone/>
            </a:pPr>
            <a:r>
              <a:rPr lang="zh-CN" altLang="en-US" dirty="0">
                <a:latin typeface="宋体" panose="02010600030101010101" pitchFamily="2" charset="-122"/>
              </a:rPr>
              <a:t>二义文法：</a:t>
            </a:r>
            <a:r>
              <a:rPr lang="en-US" altLang="zh-CN" b="1" i="1" dirty="0"/>
              <a:t>E </a:t>
            </a:r>
            <a:r>
              <a:rPr lang="en-US" altLang="zh-CN" b="1" dirty="0">
                <a:sym typeface="Symbol" panose="05050102010706020507" pitchFamily="18" charset="2"/>
              </a:rPr>
              <a:t> </a:t>
            </a:r>
            <a:r>
              <a:rPr lang="en-US" altLang="zh-CN" b="1" i="1" dirty="0"/>
              <a:t>E </a:t>
            </a:r>
            <a:r>
              <a:rPr lang="en-US" altLang="zh-CN" b="1" dirty="0"/>
              <a:t>+</a:t>
            </a:r>
            <a:r>
              <a:rPr lang="en-US" altLang="zh-CN" b="1" i="1" dirty="0"/>
              <a:t> E </a:t>
            </a:r>
            <a:r>
              <a:rPr lang="en-US" altLang="zh-CN" b="1" dirty="0"/>
              <a:t>| </a:t>
            </a:r>
            <a:r>
              <a:rPr lang="en-US" altLang="zh-CN" b="1" i="1" dirty="0"/>
              <a:t>E </a:t>
            </a:r>
            <a:r>
              <a:rPr lang="en-US" altLang="zh-CN" b="1" dirty="0">
                <a:cs typeface="Times New Roman" panose="02020603050405020304" pitchFamily="18" charset="0"/>
                <a:sym typeface="Symbol" panose="05050102010706020507" pitchFamily="18" charset="2"/>
              </a:rPr>
              <a:t></a:t>
            </a:r>
            <a:r>
              <a:rPr lang="en-US" altLang="zh-CN" b="1" i="1" dirty="0"/>
              <a:t> E </a:t>
            </a:r>
            <a:r>
              <a:rPr lang="en-US" altLang="zh-CN" b="1" dirty="0"/>
              <a:t>| (</a:t>
            </a:r>
            <a:r>
              <a:rPr lang="en-US" altLang="zh-CN" b="1" i="1" dirty="0"/>
              <a:t>E</a:t>
            </a:r>
            <a:r>
              <a:rPr lang="en-US" altLang="zh-CN" b="1" dirty="0"/>
              <a:t>) | id</a:t>
            </a:r>
          </a:p>
          <a:p>
            <a:pPr eaLnBrk="1" hangingPunct="1">
              <a:lnSpc>
                <a:spcPct val="90000"/>
              </a:lnSpc>
              <a:spcBef>
                <a:spcPct val="0"/>
              </a:spcBef>
              <a:buFont typeface="Wingdings" panose="05000000000000000000" pitchFamily="2" charset="2"/>
              <a:buNone/>
            </a:pPr>
            <a:r>
              <a:rPr lang="zh-CN" altLang="en-US" dirty="0"/>
              <a:t>规定：</a:t>
            </a:r>
            <a:r>
              <a:rPr lang="zh-CN" altLang="en-US" b="1" dirty="0"/>
              <a:t> </a:t>
            </a:r>
            <a:r>
              <a:rPr lang="zh-CN" altLang="en-US" b="1" dirty="0">
                <a:cs typeface="Times New Roman" panose="02020603050405020304" pitchFamily="18" charset="0"/>
                <a:sym typeface="Symbol" panose="05050102010706020507" pitchFamily="18" charset="2"/>
              </a:rPr>
              <a:t></a:t>
            </a:r>
            <a:r>
              <a:rPr lang="zh-CN" altLang="en-US" dirty="0">
                <a:latin typeface="宋体" panose="02010600030101010101" pitchFamily="2" charset="-122"/>
              </a:rPr>
              <a:t>优先级高于</a:t>
            </a:r>
            <a:r>
              <a:rPr lang="en-US" altLang="zh-CN" b="1" dirty="0"/>
              <a:t>+</a:t>
            </a:r>
            <a:r>
              <a:rPr lang="zh-CN" altLang="en-US" dirty="0"/>
              <a:t>，两者都是左结合</a:t>
            </a:r>
          </a:p>
          <a:p>
            <a:pPr>
              <a:lnSpc>
                <a:spcPct val="90000"/>
              </a:lnSpc>
              <a:spcBef>
                <a:spcPct val="0"/>
              </a:spcBef>
              <a:buNone/>
            </a:pPr>
            <a:r>
              <a:rPr lang="en-US" altLang="zh-CN" b="1" dirty="0">
                <a:solidFill>
                  <a:schemeClr val="accent2"/>
                </a:solidFill>
              </a:rPr>
              <a:t>FOLLOW(</a:t>
            </a:r>
            <a:r>
              <a:rPr lang="en-US" altLang="zh-CN" b="1" i="1" dirty="0">
                <a:solidFill>
                  <a:schemeClr val="accent2"/>
                </a:solidFill>
              </a:rPr>
              <a:t>E</a:t>
            </a:r>
            <a:r>
              <a:rPr lang="en-US" altLang="zh-CN" b="1" dirty="0">
                <a:solidFill>
                  <a:schemeClr val="accent2"/>
                </a:solidFill>
              </a:rPr>
              <a:t>) = {+, </a:t>
            </a:r>
            <a:r>
              <a:rPr lang="en-US" altLang="zh-CN" dirty="0">
                <a:solidFill>
                  <a:schemeClr val="accent2"/>
                </a:solidFill>
              </a:rPr>
              <a:t>*</a:t>
            </a:r>
            <a:r>
              <a:rPr lang="en-US" altLang="zh-CN" b="1" dirty="0">
                <a:solidFill>
                  <a:schemeClr val="accent2"/>
                </a:solidFill>
              </a:rPr>
              <a:t> , ), $}</a:t>
            </a:r>
            <a:endParaRPr lang="zh-CN" altLang="en-US" dirty="0"/>
          </a:p>
          <a:p>
            <a:pPr eaLnBrk="1" hangingPunct="1">
              <a:lnSpc>
                <a:spcPct val="90000"/>
              </a:lnSpc>
              <a:spcBef>
                <a:spcPct val="0"/>
              </a:spcBef>
              <a:buFont typeface="Wingdings" panose="05000000000000000000" pitchFamily="2" charset="2"/>
              <a:buNone/>
            </a:pPr>
            <a:endParaRPr lang="en-US" altLang="zh-CN" b="1" dirty="0"/>
          </a:p>
          <a:p>
            <a:pPr eaLnBrk="1" hangingPunct="1">
              <a:lnSpc>
                <a:spcPct val="90000"/>
              </a:lnSpc>
              <a:spcBef>
                <a:spcPct val="0"/>
              </a:spcBef>
              <a:buFont typeface="Wingdings" panose="05000000000000000000" pitchFamily="2" charset="2"/>
              <a:buNone/>
            </a:pPr>
            <a:r>
              <a:rPr lang="en-US" altLang="zh-CN" b="1" dirty="0"/>
              <a:t>LR(0)</a:t>
            </a:r>
            <a:r>
              <a:rPr lang="zh-CN" altLang="en-US" dirty="0">
                <a:latin typeface="宋体" panose="02010600030101010101" pitchFamily="2" charset="-122"/>
              </a:rPr>
              <a:t>项目集</a:t>
            </a:r>
            <a:r>
              <a:rPr lang="en-US" altLang="zh-CN" b="1" i="1" dirty="0"/>
              <a:t>I</a:t>
            </a:r>
            <a:r>
              <a:rPr lang="en-US" altLang="zh-CN" b="1" baseline="-25000" dirty="0"/>
              <a:t>8</a:t>
            </a:r>
            <a:endParaRPr lang="en-US" altLang="zh-CN" b="1" dirty="0"/>
          </a:p>
          <a:p>
            <a:pPr eaLnBrk="1" hangingPunct="1">
              <a:lnSpc>
                <a:spcPct val="90000"/>
              </a:lnSpc>
              <a:spcBef>
                <a:spcPct val="0"/>
              </a:spcBef>
              <a:buFont typeface="Wingdings" panose="05000000000000000000" pitchFamily="2" charset="2"/>
              <a:buNone/>
            </a:pPr>
            <a:r>
              <a:rPr lang="en-US" altLang="zh-CN" b="1" i="1" dirty="0"/>
              <a:t>E </a:t>
            </a:r>
            <a:r>
              <a:rPr lang="en-US" altLang="zh-CN" b="1" dirty="0">
                <a:sym typeface="Symbol" panose="05050102010706020507" pitchFamily="18" charset="2"/>
              </a:rPr>
              <a:t></a:t>
            </a:r>
            <a:r>
              <a:rPr lang="en-US" altLang="zh-CN" b="1" i="1" dirty="0"/>
              <a:t> E</a:t>
            </a:r>
            <a:r>
              <a:rPr lang="en-US" altLang="zh-CN" b="1" dirty="0"/>
              <a:t> </a:t>
            </a:r>
            <a:r>
              <a:rPr lang="en-US" altLang="zh-CN" b="1" dirty="0">
                <a:cs typeface="Times New Roman" panose="02020603050405020304" pitchFamily="18" charset="0"/>
                <a:sym typeface="Symbol" panose="05050102010706020507" pitchFamily="18" charset="2"/>
              </a:rPr>
              <a:t></a:t>
            </a:r>
            <a:r>
              <a:rPr lang="en-US" altLang="zh-CN" b="1" i="1" dirty="0"/>
              <a:t> E</a:t>
            </a:r>
            <a:r>
              <a:rPr lang="en-US" altLang="zh-CN" b="1" dirty="0"/>
              <a:t>· </a:t>
            </a:r>
          </a:p>
          <a:p>
            <a:pPr eaLnBrk="1" hangingPunct="1">
              <a:lnSpc>
                <a:spcPct val="90000"/>
              </a:lnSpc>
              <a:spcBef>
                <a:spcPct val="0"/>
              </a:spcBef>
              <a:buFont typeface="Wingdings" panose="05000000000000000000" pitchFamily="2" charset="2"/>
              <a:buNone/>
            </a:pPr>
            <a:r>
              <a:rPr lang="en-US" altLang="zh-CN" b="1" i="1" dirty="0"/>
              <a:t>E </a:t>
            </a:r>
            <a:r>
              <a:rPr lang="en-US" altLang="zh-CN" b="1" dirty="0">
                <a:sym typeface="Symbol" panose="05050102010706020507" pitchFamily="18" charset="2"/>
              </a:rPr>
              <a:t> </a:t>
            </a:r>
            <a:r>
              <a:rPr lang="en-US" altLang="zh-CN" b="1" i="1" dirty="0"/>
              <a:t>E</a:t>
            </a:r>
            <a:r>
              <a:rPr lang="en-US" altLang="zh-CN" b="1" dirty="0"/>
              <a:t>·+ </a:t>
            </a:r>
            <a:r>
              <a:rPr lang="en-US" altLang="zh-CN" b="1" i="1" dirty="0"/>
              <a:t>E		</a:t>
            </a:r>
            <a:r>
              <a:rPr lang="en-US" altLang="zh-CN" b="1" dirty="0"/>
              <a:t>id </a:t>
            </a:r>
            <a:r>
              <a:rPr lang="en-US" altLang="zh-CN" b="1" dirty="0">
                <a:cs typeface="Times New Roman" panose="02020603050405020304" pitchFamily="18" charset="0"/>
                <a:sym typeface="Symbol" panose="05050102010706020507" pitchFamily="18" charset="2"/>
              </a:rPr>
              <a:t></a:t>
            </a:r>
            <a:r>
              <a:rPr lang="en-US" altLang="zh-CN" b="1" dirty="0"/>
              <a:t> id 	+ id</a:t>
            </a:r>
            <a:r>
              <a:rPr lang="en-US" altLang="zh-CN" b="1" i="1" dirty="0"/>
              <a:t> </a:t>
            </a:r>
            <a:endParaRPr lang="en-US" altLang="zh-CN" b="1" dirty="0"/>
          </a:p>
          <a:p>
            <a:pPr eaLnBrk="1" hangingPunct="1">
              <a:lnSpc>
                <a:spcPct val="90000"/>
              </a:lnSpc>
              <a:spcBef>
                <a:spcPct val="0"/>
              </a:spcBef>
              <a:buFont typeface="Wingdings" panose="05000000000000000000" pitchFamily="2" charset="2"/>
              <a:buNone/>
            </a:pPr>
            <a:r>
              <a:rPr lang="en-US" altLang="zh-CN" b="1" i="1" dirty="0"/>
              <a:t>E </a:t>
            </a:r>
            <a:r>
              <a:rPr lang="en-US" altLang="zh-CN" b="1" dirty="0">
                <a:sym typeface="Symbol" panose="05050102010706020507" pitchFamily="18" charset="2"/>
              </a:rPr>
              <a:t> </a:t>
            </a:r>
            <a:r>
              <a:rPr lang="en-US" altLang="zh-CN" b="1" i="1" dirty="0"/>
              <a:t>E</a:t>
            </a:r>
            <a:r>
              <a:rPr lang="en-US" altLang="zh-CN" b="1" dirty="0"/>
              <a:t>·</a:t>
            </a:r>
            <a:r>
              <a:rPr lang="en-US" altLang="zh-CN" b="1" dirty="0">
                <a:cs typeface="Times New Roman" panose="02020603050405020304" pitchFamily="18" charset="0"/>
                <a:sym typeface="Symbol" panose="05050102010706020507" pitchFamily="18" charset="2"/>
              </a:rPr>
              <a:t></a:t>
            </a:r>
            <a:r>
              <a:rPr lang="en-US" altLang="zh-CN" b="1" dirty="0"/>
              <a:t> </a:t>
            </a:r>
            <a:r>
              <a:rPr lang="en-US" altLang="zh-CN" b="1" i="1" dirty="0"/>
              <a:t>E</a:t>
            </a:r>
            <a:r>
              <a:rPr lang="en-US" altLang="zh-CN" b="1" dirty="0"/>
              <a:t> 		</a:t>
            </a:r>
          </a:p>
          <a:p>
            <a:pPr eaLnBrk="1" hangingPunct="1">
              <a:lnSpc>
                <a:spcPct val="90000"/>
              </a:lnSpc>
              <a:spcBef>
                <a:spcPct val="0"/>
              </a:spcBef>
              <a:buFont typeface="Wingdings" panose="05000000000000000000" pitchFamily="2" charset="2"/>
              <a:buNone/>
            </a:pPr>
            <a:r>
              <a:rPr lang="zh-CN" altLang="en-US" dirty="0"/>
              <a:t>面临</a:t>
            </a:r>
            <a:r>
              <a:rPr lang="en-US" altLang="zh-CN" b="1" dirty="0"/>
              <a:t>+</a:t>
            </a:r>
            <a:r>
              <a:rPr lang="zh-CN" altLang="en-US" dirty="0"/>
              <a:t>，归约</a:t>
            </a:r>
            <a:r>
              <a:rPr lang="zh-CN" altLang="en-US" b="1" dirty="0"/>
              <a:t>	 </a:t>
            </a:r>
          </a:p>
          <a:p>
            <a:pPr eaLnBrk="1" hangingPunct="1">
              <a:lnSpc>
                <a:spcPct val="90000"/>
              </a:lnSpc>
              <a:spcBef>
                <a:spcPct val="0"/>
              </a:spcBef>
              <a:buFont typeface="Wingdings" panose="05000000000000000000" pitchFamily="2" charset="2"/>
              <a:buNone/>
            </a:pPr>
            <a:r>
              <a:rPr lang="zh-CN" altLang="en-US" b="1" dirty="0"/>
              <a:t> </a:t>
            </a:r>
          </a:p>
        </p:txBody>
      </p:sp>
      <p:sp>
        <p:nvSpPr>
          <p:cNvPr id="2" name="日期占位符 1">
            <a:extLst>
              <a:ext uri="{FF2B5EF4-FFF2-40B4-BE49-F238E27FC236}">
                <a16:creationId xmlns:a16="http://schemas.microsoft.com/office/drawing/2014/main" id="{485173B1-0F21-5B09-49FC-778A8C2E8FAE}"/>
              </a:ext>
            </a:extLst>
          </p:cNvPr>
          <p:cNvSpPr>
            <a:spLocks noGrp="1"/>
          </p:cNvSpPr>
          <p:nvPr>
            <p:ph type="dt" sz="half" idx="10"/>
          </p:nvPr>
        </p:nvSpPr>
        <p:spPr/>
        <p:txBody>
          <a:bodyPr/>
          <a:lstStyle/>
          <a:p>
            <a:fld id="{9A59C71E-3B2C-477B-BE10-C4EDEDA14776}"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18EB79EA-26CB-A22B-60F4-BD42433CB18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(8)</a:t>
            </a:r>
            <a:endParaRPr lang="zh-CN" altLang="en-US" dirty="0"/>
          </a:p>
        </p:txBody>
      </p:sp>
      <p:sp>
        <p:nvSpPr>
          <p:cNvPr id="4" name="灯片编号占位符 3">
            <a:extLst>
              <a:ext uri="{FF2B5EF4-FFF2-40B4-BE49-F238E27FC236}">
                <a16:creationId xmlns:a16="http://schemas.microsoft.com/office/drawing/2014/main" id="{B97BA65F-CB27-05A0-A0B9-CC4FE1D91D92}"/>
              </a:ext>
            </a:extLst>
          </p:cNvPr>
          <p:cNvSpPr>
            <a:spLocks noGrp="1"/>
          </p:cNvSpPr>
          <p:nvPr>
            <p:ph type="sldNum" sz="quarter" idx="12"/>
          </p:nvPr>
        </p:nvSpPr>
        <p:spPr/>
        <p:txBody>
          <a:bodyPr/>
          <a:lstStyle/>
          <a:p>
            <a:fld id="{094DEB03-EFC6-4C20-8FC8-295189A5386F}"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A9ACD68-0B23-45C4-B0C9-40FDBDF97E94}"/>
              </a:ext>
            </a:extLst>
          </p:cNvPr>
          <p:cNvSpPr>
            <a:spLocks noGrp="1" noChangeArrowheads="1"/>
          </p:cNvSpPr>
          <p:nvPr>
            <p:ph type="title"/>
          </p:nvPr>
        </p:nvSpPr>
        <p:spPr/>
        <p:txBody>
          <a:bodyPr/>
          <a:lstStyle/>
          <a:p>
            <a:r>
              <a:rPr lang="zh-CN" altLang="en-US" dirty="0"/>
              <a:t>上次课回顾</a:t>
            </a:r>
          </a:p>
        </p:txBody>
      </p:sp>
      <p:sp>
        <p:nvSpPr>
          <p:cNvPr id="7171" name="Rectangle 3">
            <a:extLst>
              <a:ext uri="{FF2B5EF4-FFF2-40B4-BE49-F238E27FC236}">
                <a16:creationId xmlns:a16="http://schemas.microsoft.com/office/drawing/2014/main" id="{7B9851B1-3ED8-4584-9FD6-F58A8B0C36C4}"/>
              </a:ext>
            </a:extLst>
          </p:cNvPr>
          <p:cNvSpPr>
            <a:spLocks noGrp="1" noChangeArrowheads="1"/>
          </p:cNvSpPr>
          <p:nvPr>
            <p:ph idx="1"/>
          </p:nvPr>
        </p:nvSpPr>
        <p:spPr/>
        <p:txBody>
          <a:bodyPr>
            <a:normAutofit/>
          </a:bodyPr>
          <a:lstStyle/>
          <a:p>
            <a:r>
              <a:rPr lang="en-US" altLang="zh-CN" sz="3600" dirty="0"/>
              <a:t>3.5 </a:t>
            </a:r>
            <a:r>
              <a:rPr lang="en-US" altLang="zh-CN" sz="3600" b="1" dirty="0"/>
              <a:t>LR</a:t>
            </a:r>
            <a:r>
              <a:rPr lang="zh-CN" altLang="en-US" sz="3600" dirty="0"/>
              <a:t>分析器</a:t>
            </a:r>
            <a:endParaRPr lang="en-US" altLang="zh-CN" sz="3600" dirty="0"/>
          </a:p>
          <a:p>
            <a:pPr lvl="1">
              <a:lnSpc>
                <a:spcPct val="120000"/>
              </a:lnSpc>
            </a:pPr>
            <a:r>
              <a:rPr lang="en-US" altLang="zh-CN" sz="3200" dirty="0"/>
              <a:t>3.5.4 </a:t>
            </a:r>
            <a:r>
              <a:rPr lang="zh-CN" altLang="en-US" sz="3200" dirty="0"/>
              <a:t>构造规范的</a:t>
            </a:r>
            <a:r>
              <a:rPr lang="en-US" altLang="zh-CN" sz="3200" b="1" dirty="0"/>
              <a:t>LR</a:t>
            </a:r>
            <a:r>
              <a:rPr lang="zh-CN" altLang="en-US" sz="3200" dirty="0"/>
              <a:t>分析表</a:t>
            </a:r>
            <a:endParaRPr lang="en-US" altLang="zh-CN" sz="3200" dirty="0"/>
          </a:p>
          <a:p>
            <a:pPr lvl="2">
              <a:lnSpc>
                <a:spcPct val="120000"/>
              </a:lnSpc>
            </a:pPr>
            <a:r>
              <a:rPr lang="zh-CN" altLang="en-US" sz="2800" dirty="0"/>
              <a:t>核心是用搜索符代替</a:t>
            </a:r>
            <a:r>
              <a:rPr lang="en-US" altLang="zh-CN" sz="2800" b="1" dirty="0"/>
              <a:t>FOLLOW</a:t>
            </a:r>
            <a:r>
              <a:rPr lang="zh-CN" altLang="en-US" sz="2800" dirty="0"/>
              <a:t>集</a:t>
            </a:r>
            <a:endParaRPr lang="en-US" altLang="zh-CN" sz="3200" dirty="0"/>
          </a:p>
          <a:p>
            <a:pPr lvl="1"/>
            <a:r>
              <a:rPr lang="en-US" altLang="zh-CN" sz="3200" dirty="0"/>
              <a:t>3.5.5 </a:t>
            </a:r>
            <a:r>
              <a:rPr lang="zh-CN" altLang="en-US" sz="3200" dirty="0"/>
              <a:t>构造</a:t>
            </a:r>
            <a:r>
              <a:rPr lang="en-US" altLang="zh-CN" sz="3200" b="1" dirty="0"/>
              <a:t>LALR</a:t>
            </a:r>
            <a:r>
              <a:rPr lang="zh-CN" altLang="en-US" sz="3200" dirty="0"/>
              <a:t>分析表</a:t>
            </a:r>
            <a:endParaRPr lang="en-US" altLang="zh-CN" sz="3200" dirty="0"/>
          </a:p>
          <a:p>
            <a:pPr lvl="1"/>
            <a:r>
              <a:rPr lang="en-US" altLang="zh-CN" sz="3200" dirty="0"/>
              <a:t>3.5.6 </a:t>
            </a:r>
            <a:r>
              <a:rPr lang="zh-CN" altLang="en-US" sz="3200" dirty="0"/>
              <a:t>非二义非</a:t>
            </a:r>
            <a:r>
              <a:rPr lang="en-US" altLang="zh-CN" sz="3200" b="1" dirty="0"/>
              <a:t>LR</a:t>
            </a:r>
            <a:r>
              <a:rPr lang="zh-CN" altLang="en-US" sz="3200" dirty="0"/>
              <a:t>的上下文无关文法</a:t>
            </a:r>
            <a:endParaRPr lang="en-US" altLang="zh-CN" sz="3200" dirty="0"/>
          </a:p>
        </p:txBody>
      </p:sp>
      <p:sp>
        <p:nvSpPr>
          <p:cNvPr id="2" name="日期占位符 1">
            <a:extLst>
              <a:ext uri="{FF2B5EF4-FFF2-40B4-BE49-F238E27FC236}">
                <a16:creationId xmlns:a16="http://schemas.microsoft.com/office/drawing/2014/main" id="{77AB1611-E91A-C761-9D28-3C09801DFA62}"/>
              </a:ext>
            </a:extLst>
          </p:cNvPr>
          <p:cNvSpPr>
            <a:spLocks noGrp="1"/>
          </p:cNvSpPr>
          <p:nvPr>
            <p:ph type="dt" sz="half" idx="10"/>
          </p:nvPr>
        </p:nvSpPr>
        <p:spPr/>
        <p:txBody>
          <a:bodyPr/>
          <a:lstStyle/>
          <a:p>
            <a:fld id="{8F646D02-8C97-4593-83E3-461AB8F74B86}"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196E31F3-7CDA-9AC2-8C1A-00092206417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020202C3-7839-14B3-ABA4-17715AD9F2B9}"/>
              </a:ext>
            </a:extLst>
          </p:cNvPr>
          <p:cNvSpPr>
            <a:spLocks noGrp="1"/>
          </p:cNvSpPr>
          <p:nvPr>
            <p:ph type="sldNum" sz="quarter" idx="12"/>
          </p:nvPr>
        </p:nvSpPr>
        <p:spPr/>
        <p:txBody>
          <a:bodyPr/>
          <a:lstStyle/>
          <a:p>
            <a:fld id="{094DEB03-EFC6-4C20-8FC8-295189A5386F}" type="slidenum">
              <a:rPr lang="zh-CN" altLang="en-US" smtClean="0"/>
              <a:pPr/>
              <a:t>2</a:t>
            </a:fld>
            <a:endParaRPr lang="zh-CN" altLang="en-US"/>
          </a:p>
        </p:txBody>
      </p:sp>
    </p:spTree>
    <p:extLst>
      <p:ext uri="{BB962C8B-B14F-4D97-AF65-F5344CB8AC3E}">
        <p14:creationId xmlns:p14="http://schemas.microsoft.com/office/powerpoint/2010/main" val="1458318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BFFA988-E73E-4D65-8536-E1D455FD0322}"/>
              </a:ext>
            </a:extLst>
          </p:cNvPr>
          <p:cNvSpPr>
            <a:spLocks noGrp="1" noChangeArrowheads="1"/>
          </p:cNvSpPr>
          <p:nvPr>
            <p:ph type="title"/>
          </p:nvPr>
        </p:nvSpPr>
        <p:spPr/>
        <p:txBody>
          <a:bodyPr>
            <a:noAutofit/>
          </a:bodyPr>
          <a:lstStyle/>
          <a:p>
            <a:pPr eaLnBrk="1" hangingPunct="1"/>
            <a:r>
              <a:rPr lang="en-US" altLang="zh-CN" sz="3600" dirty="0"/>
              <a:t>3.6.1 </a:t>
            </a:r>
            <a:r>
              <a:rPr lang="zh-CN" altLang="en-US" sz="3600" dirty="0"/>
              <a:t>使用优先级和结合性解决冲突</a:t>
            </a:r>
            <a:endParaRPr lang="zh-CN" altLang="en-US" sz="3600" dirty="0">
              <a:latin typeface="宋体" panose="02010600030101010101" pitchFamily="2" charset="-122"/>
            </a:endParaRPr>
          </a:p>
        </p:txBody>
      </p:sp>
      <p:sp>
        <p:nvSpPr>
          <p:cNvPr id="51203" name="Rectangle 3">
            <a:extLst>
              <a:ext uri="{FF2B5EF4-FFF2-40B4-BE49-F238E27FC236}">
                <a16:creationId xmlns:a16="http://schemas.microsoft.com/office/drawing/2014/main" id="{3B9A432C-CCC3-4DCA-839C-B747727FEEAD}"/>
              </a:ext>
            </a:extLst>
          </p:cNvPr>
          <p:cNvSpPr>
            <a:spLocks noGrp="1" noChangeArrowheads="1"/>
          </p:cNvSpPr>
          <p:nvPr>
            <p:ph idx="1"/>
          </p:nvPr>
        </p:nvSpPr>
        <p:spPr/>
        <p:txBody>
          <a:bodyPr>
            <a:normAutofit/>
          </a:bodyPr>
          <a:lstStyle/>
          <a:p>
            <a:pPr eaLnBrk="1" hangingPunct="1">
              <a:lnSpc>
                <a:spcPct val="90000"/>
              </a:lnSpc>
              <a:spcBef>
                <a:spcPct val="0"/>
              </a:spcBef>
              <a:buFont typeface="Wingdings" panose="05000000000000000000" pitchFamily="2" charset="2"/>
              <a:buNone/>
            </a:pPr>
            <a:r>
              <a:rPr lang="zh-CN" altLang="en-US" dirty="0">
                <a:latin typeface="宋体" panose="02010600030101010101" pitchFamily="2" charset="-122"/>
              </a:rPr>
              <a:t>二义文法：</a:t>
            </a:r>
            <a:r>
              <a:rPr lang="en-US" altLang="zh-CN" b="1" i="1" dirty="0"/>
              <a:t>E </a:t>
            </a:r>
            <a:r>
              <a:rPr lang="en-US" altLang="zh-CN" b="1" dirty="0">
                <a:sym typeface="Symbol" panose="05050102010706020507" pitchFamily="18" charset="2"/>
              </a:rPr>
              <a:t> </a:t>
            </a:r>
            <a:r>
              <a:rPr lang="en-US" altLang="zh-CN" b="1" i="1" dirty="0"/>
              <a:t>E </a:t>
            </a:r>
            <a:r>
              <a:rPr lang="en-US" altLang="zh-CN" b="1" dirty="0"/>
              <a:t>+</a:t>
            </a:r>
            <a:r>
              <a:rPr lang="en-US" altLang="zh-CN" b="1" i="1" dirty="0"/>
              <a:t> E </a:t>
            </a:r>
            <a:r>
              <a:rPr lang="en-US" altLang="zh-CN" b="1" dirty="0"/>
              <a:t>| </a:t>
            </a:r>
            <a:r>
              <a:rPr lang="en-US" altLang="zh-CN" b="1" i="1" dirty="0"/>
              <a:t>E </a:t>
            </a:r>
            <a:r>
              <a:rPr lang="en-US" altLang="zh-CN" b="1" dirty="0">
                <a:cs typeface="Times New Roman" panose="02020603050405020304" pitchFamily="18" charset="0"/>
                <a:sym typeface="Symbol" panose="05050102010706020507" pitchFamily="18" charset="2"/>
              </a:rPr>
              <a:t></a:t>
            </a:r>
            <a:r>
              <a:rPr lang="en-US" altLang="zh-CN" b="1" i="1" dirty="0"/>
              <a:t> E </a:t>
            </a:r>
            <a:r>
              <a:rPr lang="en-US" altLang="zh-CN" b="1" dirty="0"/>
              <a:t>| (</a:t>
            </a:r>
            <a:r>
              <a:rPr lang="en-US" altLang="zh-CN" b="1" i="1" dirty="0"/>
              <a:t>E</a:t>
            </a:r>
            <a:r>
              <a:rPr lang="en-US" altLang="zh-CN" b="1" dirty="0"/>
              <a:t>) | id</a:t>
            </a:r>
          </a:p>
          <a:p>
            <a:pPr eaLnBrk="1" hangingPunct="1">
              <a:lnSpc>
                <a:spcPct val="90000"/>
              </a:lnSpc>
              <a:spcBef>
                <a:spcPct val="0"/>
              </a:spcBef>
              <a:buFont typeface="Wingdings" panose="05000000000000000000" pitchFamily="2" charset="2"/>
              <a:buNone/>
            </a:pPr>
            <a:r>
              <a:rPr lang="zh-CN" altLang="en-US" dirty="0"/>
              <a:t>规定：</a:t>
            </a:r>
            <a:r>
              <a:rPr lang="zh-CN" altLang="en-US" b="1" dirty="0"/>
              <a:t> </a:t>
            </a:r>
            <a:r>
              <a:rPr lang="zh-CN" altLang="en-US" b="1" dirty="0">
                <a:cs typeface="Times New Roman" panose="02020603050405020304" pitchFamily="18" charset="0"/>
                <a:sym typeface="Symbol" panose="05050102010706020507" pitchFamily="18" charset="2"/>
              </a:rPr>
              <a:t></a:t>
            </a:r>
            <a:r>
              <a:rPr lang="zh-CN" altLang="en-US" dirty="0">
                <a:latin typeface="宋体" panose="02010600030101010101" pitchFamily="2" charset="-122"/>
              </a:rPr>
              <a:t>优先级高于</a:t>
            </a:r>
            <a:r>
              <a:rPr lang="en-US" altLang="zh-CN" b="1" dirty="0"/>
              <a:t>+</a:t>
            </a:r>
            <a:r>
              <a:rPr lang="zh-CN" altLang="en-US" dirty="0"/>
              <a:t>，两者都是左结合</a:t>
            </a:r>
          </a:p>
          <a:p>
            <a:pPr>
              <a:lnSpc>
                <a:spcPct val="90000"/>
              </a:lnSpc>
              <a:spcBef>
                <a:spcPct val="0"/>
              </a:spcBef>
              <a:buNone/>
            </a:pPr>
            <a:r>
              <a:rPr lang="en-US" altLang="zh-CN" b="1" dirty="0">
                <a:solidFill>
                  <a:schemeClr val="accent2"/>
                </a:solidFill>
              </a:rPr>
              <a:t>FOLLOW(</a:t>
            </a:r>
            <a:r>
              <a:rPr lang="en-US" altLang="zh-CN" b="1" i="1" dirty="0">
                <a:solidFill>
                  <a:schemeClr val="accent2"/>
                </a:solidFill>
              </a:rPr>
              <a:t>E</a:t>
            </a:r>
            <a:r>
              <a:rPr lang="en-US" altLang="zh-CN" b="1" dirty="0">
                <a:solidFill>
                  <a:schemeClr val="accent2"/>
                </a:solidFill>
              </a:rPr>
              <a:t>) = {+, </a:t>
            </a:r>
            <a:r>
              <a:rPr lang="en-US" altLang="zh-CN" dirty="0">
                <a:solidFill>
                  <a:schemeClr val="accent2"/>
                </a:solidFill>
              </a:rPr>
              <a:t>*</a:t>
            </a:r>
            <a:r>
              <a:rPr lang="en-US" altLang="zh-CN" b="1" dirty="0">
                <a:solidFill>
                  <a:schemeClr val="accent2"/>
                </a:solidFill>
              </a:rPr>
              <a:t> , ), $}</a:t>
            </a:r>
            <a:endParaRPr lang="zh-CN" altLang="en-US" dirty="0"/>
          </a:p>
          <a:p>
            <a:pPr eaLnBrk="1" hangingPunct="1">
              <a:lnSpc>
                <a:spcPct val="90000"/>
              </a:lnSpc>
              <a:spcBef>
                <a:spcPct val="0"/>
              </a:spcBef>
              <a:buFont typeface="Wingdings" panose="05000000000000000000" pitchFamily="2" charset="2"/>
              <a:buNone/>
            </a:pPr>
            <a:endParaRPr lang="en-US" altLang="zh-CN" b="1" dirty="0"/>
          </a:p>
          <a:p>
            <a:pPr eaLnBrk="1" hangingPunct="1">
              <a:lnSpc>
                <a:spcPct val="90000"/>
              </a:lnSpc>
              <a:spcBef>
                <a:spcPct val="0"/>
              </a:spcBef>
              <a:buFont typeface="Wingdings" panose="05000000000000000000" pitchFamily="2" charset="2"/>
              <a:buNone/>
            </a:pPr>
            <a:r>
              <a:rPr lang="en-US" altLang="zh-CN" b="1" dirty="0"/>
              <a:t>LR(0)</a:t>
            </a:r>
            <a:r>
              <a:rPr lang="zh-CN" altLang="en-US" dirty="0">
                <a:latin typeface="宋体" panose="02010600030101010101" pitchFamily="2" charset="-122"/>
              </a:rPr>
              <a:t>项目集</a:t>
            </a:r>
            <a:r>
              <a:rPr lang="en-US" altLang="zh-CN" b="1" i="1" dirty="0"/>
              <a:t>I</a:t>
            </a:r>
            <a:r>
              <a:rPr lang="en-US" altLang="zh-CN" b="1" baseline="-25000" dirty="0"/>
              <a:t>8</a:t>
            </a:r>
            <a:endParaRPr lang="en-US" altLang="zh-CN" b="1" dirty="0"/>
          </a:p>
          <a:p>
            <a:pPr eaLnBrk="1" hangingPunct="1">
              <a:lnSpc>
                <a:spcPct val="90000"/>
              </a:lnSpc>
              <a:spcBef>
                <a:spcPct val="0"/>
              </a:spcBef>
              <a:buFont typeface="Wingdings" panose="05000000000000000000" pitchFamily="2" charset="2"/>
              <a:buNone/>
            </a:pPr>
            <a:r>
              <a:rPr lang="en-US" altLang="zh-CN" b="1" i="1" dirty="0"/>
              <a:t>E </a:t>
            </a:r>
            <a:r>
              <a:rPr lang="en-US" altLang="zh-CN" b="1" dirty="0">
                <a:sym typeface="Symbol" panose="05050102010706020507" pitchFamily="18" charset="2"/>
              </a:rPr>
              <a:t></a:t>
            </a:r>
            <a:r>
              <a:rPr lang="en-US" altLang="zh-CN" b="1" i="1" dirty="0"/>
              <a:t> E</a:t>
            </a:r>
            <a:r>
              <a:rPr lang="en-US" altLang="zh-CN" b="1" dirty="0"/>
              <a:t> </a:t>
            </a:r>
            <a:r>
              <a:rPr lang="en-US" altLang="zh-CN" b="1" dirty="0">
                <a:cs typeface="Times New Roman" panose="02020603050405020304" pitchFamily="18" charset="0"/>
                <a:sym typeface="Symbol" panose="05050102010706020507" pitchFamily="18" charset="2"/>
              </a:rPr>
              <a:t></a:t>
            </a:r>
            <a:r>
              <a:rPr lang="en-US" altLang="zh-CN" b="1" i="1" dirty="0"/>
              <a:t> E</a:t>
            </a:r>
            <a:r>
              <a:rPr lang="en-US" altLang="zh-CN" b="1" dirty="0"/>
              <a:t>· </a:t>
            </a:r>
          </a:p>
          <a:p>
            <a:pPr eaLnBrk="1" hangingPunct="1">
              <a:lnSpc>
                <a:spcPct val="90000"/>
              </a:lnSpc>
              <a:spcBef>
                <a:spcPct val="0"/>
              </a:spcBef>
              <a:buFont typeface="Wingdings" panose="05000000000000000000" pitchFamily="2" charset="2"/>
              <a:buNone/>
            </a:pPr>
            <a:r>
              <a:rPr lang="en-US" altLang="zh-CN" b="1" i="1" dirty="0"/>
              <a:t>E </a:t>
            </a:r>
            <a:r>
              <a:rPr lang="en-US" altLang="zh-CN" b="1" dirty="0">
                <a:sym typeface="Symbol" panose="05050102010706020507" pitchFamily="18" charset="2"/>
              </a:rPr>
              <a:t> </a:t>
            </a:r>
            <a:r>
              <a:rPr lang="en-US" altLang="zh-CN" b="1" i="1" dirty="0"/>
              <a:t>E</a:t>
            </a:r>
            <a:r>
              <a:rPr lang="en-US" altLang="zh-CN" b="1" dirty="0"/>
              <a:t>·+ </a:t>
            </a:r>
            <a:r>
              <a:rPr lang="en-US" altLang="zh-CN" b="1" i="1" dirty="0"/>
              <a:t>E		</a:t>
            </a:r>
            <a:r>
              <a:rPr lang="en-US" altLang="zh-CN" b="1" dirty="0"/>
              <a:t>id </a:t>
            </a:r>
            <a:r>
              <a:rPr lang="en-US" altLang="zh-CN" b="1" dirty="0">
                <a:cs typeface="Times New Roman" panose="02020603050405020304" pitchFamily="18" charset="0"/>
                <a:sym typeface="Symbol" panose="05050102010706020507" pitchFamily="18" charset="2"/>
              </a:rPr>
              <a:t></a:t>
            </a:r>
            <a:r>
              <a:rPr lang="en-US" altLang="zh-CN" b="1" dirty="0"/>
              <a:t> id 	+ id</a:t>
            </a:r>
            <a:r>
              <a:rPr lang="en-US" altLang="zh-CN" b="1" i="1" dirty="0"/>
              <a:t> </a:t>
            </a:r>
            <a:endParaRPr lang="en-US" altLang="zh-CN" b="1" dirty="0"/>
          </a:p>
          <a:p>
            <a:pPr eaLnBrk="1" hangingPunct="1">
              <a:lnSpc>
                <a:spcPct val="90000"/>
              </a:lnSpc>
              <a:spcBef>
                <a:spcPct val="0"/>
              </a:spcBef>
              <a:buFont typeface="Wingdings" panose="05000000000000000000" pitchFamily="2" charset="2"/>
              <a:buNone/>
            </a:pPr>
            <a:r>
              <a:rPr lang="en-US" altLang="zh-CN" b="1" i="1" dirty="0"/>
              <a:t>E </a:t>
            </a:r>
            <a:r>
              <a:rPr lang="en-US" altLang="zh-CN" b="1" dirty="0">
                <a:sym typeface="Symbol" panose="05050102010706020507" pitchFamily="18" charset="2"/>
              </a:rPr>
              <a:t> </a:t>
            </a:r>
            <a:r>
              <a:rPr lang="en-US" altLang="zh-CN" b="1" i="1" dirty="0"/>
              <a:t>E</a:t>
            </a:r>
            <a:r>
              <a:rPr lang="en-US" altLang="zh-CN" b="1" dirty="0"/>
              <a:t>·</a:t>
            </a:r>
            <a:r>
              <a:rPr lang="en-US" altLang="zh-CN" b="1" dirty="0">
                <a:cs typeface="Times New Roman" panose="02020603050405020304" pitchFamily="18" charset="0"/>
                <a:sym typeface="Symbol" panose="05050102010706020507" pitchFamily="18" charset="2"/>
              </a:rPr>
              <a:t></a:t>
            </a:r>
            <a:r>
              <a:rPr lang="en-US" altLang="zh-CN" b="1" dirty="0"/>
              <a:t> </a:t>
            </a:r>
            <a:r>
              <a:rPr lang="en-US" altLang="zh-CN" b="1" i="1" dirty="0"/>
              <a:t>E</a:t>
            </a:r>
            <a:r>
              <a:rPr lang="en-US" altLang="zh-CN" b="1" dirty="0"/>
              <a:t> 		id </a:t>
            </a:r>
            <a:r>
              <a:rPr lang="en-US" altLang="zh-CN" b="1" dirty="0">
                <a:cs typeface="Times New Roman" panose="02020603050405020304" pitchFamily="18" charset="0"/>
                <a:sym typeface="Symbol" panose="05050102010706020507" pitchFamily="18" charset="2"/>
              </a:rPr>
              <a:t></a:t>
            </a:r>
            <a:r>
              <a:rPr lang="en-US" altLang="zh-CN" b="1" dirty="0"/>
              <a:t> id 	</a:t>
            </a:r>
            <a:r>
              <a:rPr lang="en-US" altLang="zh-CN" b="1" dirty="0">
                <a:cs typeface="Times New Roman" panose="02020603050405020304" pitchFamily="18" charset="0"/>
                <a:sym typeface="Symbol" panose="05050102010706020507" pitchFamily="18" charset="2"/>
              </a:rPr>
              <a:t></a:t>
            </a:r>
            <a:r>
              <a:rPr lang="en-US" altLang="zh-CN" b="1" dirty="0"/>
              <a:t> id</a:t>
            </a:r>
          </a:p>
          <a:p>
            <a:pPr eaLnBrk="1" hangingPunct="1">
              <a:lnSpc>
                <a:spcPct val="90000"/>
              </a:lnSpc>
              <a:spcBef>
                <a:spcPct val="0"/>
              </a:spcBef>
              <a:buFont typeface="Wingdings" panose="05000000000000000000" pitchFamily="2" charset="2"/>
              <a:buNone/>
            </a:pPr>
            <a:r>
              <a:rPr lang="zh-CN" altLang="en-US" dirty="0"/>
              <a:t>面临</a:t>
            </a:r>
            <a:r>
              <a:rPr lang="en-US" altLang="zh-CN" dirty="0"/>
              <a:t>+</a:t>
            </a:r>
            <a:r>
              <a:rPr lang="zh-CN" altLang="en-US" dirty="0"/>
              <a:t>，归约		面临</a:t>
            </a:r>
            <a:r>
              <a:rPr lang="zh-CN" altLang="en-US" b="1" dirty="0">
                <a:cs typeface="Times New Roman" panose="02020603050405020304" pitchFamily="18" charset="0"/>
                <a:sym typeface="Symbol" panose="05050102010706020507" pitchFamily="18" charset="2"/>
              </a:rPr>
              <a:t></a:t>
            </a:r>
            <a:r>
              <a:rPr lang="zh-CN" altLang="en-US" dirty="0"/>
              <a:t>，归约</a:t>
            </a:r>
          </a:p>
          <a:p>
            <a:pPr eaLnBrk="1" hangingPunct="1">
              <a:lnSpc>
                <a:spcPct val="90000"/>
              </a:lnSpc>
              <a:spcBef>
                <a:spcPct val="0"/>
              </a:spcBef>
              <a:buFont typeface="Wingdings" panose="05000000000000000000" pitchFamily="2" charset="2"/>
              <a:buNone/>
            </a:pPr>
            <a:r>
              <a:rPr lang="zh-CN" altLang="en-US" dirty="0"/>
              <a:t> </a:t>
            </a:r>
          </a:p>
          <a:p>
            <a:pPr eaLnBrk="1" hangingPunct="1">
              <a:lnSpc>
                <a:spcPct val="90000"/>
              </a:lnSpc>
              <a:spcBef>
                <a:spcPct val="0"/>
              </a:spcBef>
              <a:buFont typeface="Wingdings" panose="05000000000000000000" pitchFamily="2" charset="2"/>
              <a:buNone/>
            </a:pPr>
            <a:endParaRPr lang="en-US" altLang="zh-CN" dirty="0"/>
          </a:p>
        </p:txBody>
      </p:sp>
      <p:sp>
        <p:nvSpPr>
          <p:cNvPr id="2" name="日期占位符 1">
            <a:extLst>
              <a:ext uri="{FF2B5EF4-FFF2-40B4-BE49-F238E27FC236}">
                <a16:creationId xmlns:a16="http://schemas.microsoft.com/office/drawing/2014/main" id="{7CC9C3AA-4736-28AB-B7B1-32AD28737648}"/>
              </a:ext>
            </a:extLst>
          </p:cNvPr>
          <p:cNvSpPr>
            <a:spLocks noGrp="1"/>
          </p:cNvSpPr>
          <p:nvPr>
            <p:ph type="dt" sz="half" idx="10"/>
          </p:nvPr>
        </p:nvSpPr>
        <p:spPr/>
        <p:txBody>
          <a:bodyPr/>
          <a:lstStyle/>
          <a:p>
            <a:fld id="{617ADF49-B3EE-41E8-B929-6B57F5F0AABE}"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8F67F4DF-CC9F-EA92-7298-8884ACCDD4C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(8)</a:t>
            </a:r>
            <a:endParaRPr lang="zh-CN" altLang="en-US" dirty="0"/>
          </a:p>
        </p:txBody>
      </p:sp>
      <p:sp>
        <p:nvSpPr>
          <p:cNvPr id="4" name="灯片编号占位符 3">
            <a:extLst>
              <a:ext uri="{FF2B5EF4-FFF2-40B4-BE49-F238E27FC236}">
                <a16:creationId xmlns:a16="http://schemas.microsoft.com/office/drawing/2014/main" id="{953EC25D-D710-A441-64C2-87470777C4BF}"/>
              </a:ext>
            </a:extLst>
          </p:cNvPr>
          <p:cNvSpPr>
            <a:spLocks noGrp="1"/>
          </p:cNvSpPr>
          <p:nvPr>
            <p:ph type="sldNum" sz="quarter" idx="12"/>
          </p:nvPr>
        </p:nvSpPr>
        <p:spPr/>
        <p:txBody>
          <a:bodyPr/>
          <a:lstStyle/>
          <a:p>
            <a:fld id="{094DEB03-EFC6-4C20-8FC8-295189A5386F}" type="slidenum">
              <a:rPr lang="zh-CN" altLang="en-US" smtClean="0"/>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F764B2D-AAD3-4E52-A4DE-87FB3D35D58E}"/>
              </a:ext>
            </a:extLst>
          </p:cNvPr>
          <p:cNvSpPr>
            <a:spLocks noGrp="1" noChangeArrowheads="1"/>
          </p:cNvSpPr>
          <p:nvPr>
            <p:ph type="title"/>
          </p:nvPr>
        </p:nvSpPr>
        <p:spPr/>
        <p:txBody>
          <a:bodyPr>
            <a:noAutofit/>
          </a:bodyPr>
          <a:lstStyle/>
          <a:p>
            <a:pPr eaLnBrk="1" hangingPunct="1"/>
            <a:r>
              <a:rPr lang="en-US" altLang="zh-CN" sz="3600"/>
              <a:t>3.6.1 </a:t>
            </a:r>
            <a:r>
              <a:rPr lang="zh-CN" altLang="en-US" sz="3600"/>
              <a:t>使用优先级和结合性解决冲突</a:t>
            </a:r>
            <a:endParaRPr lang="zh-CN" altLang="en-US" sz="3600" dirty="0">
              <a:latin typeface="宋体" panose="02010600030101010101" pitchFamily="2" charset="-122"/>
            </a:endParaRPr>
          </a:p>
        </p:txBody>
      </p:sp>
      <p:sp>
        <p:nvSpPr>
          <p:cNvPr id="44035" name="Rectangle 3">
            <a:extLst>
              <a:ext uri="{FF2B5EF4-FFF2-40B4-BE49-F238E27FC236}">
                <a16:creationId xmlns:a16="http://schemas.microsoft.com/office/drawing/2014/main" id="{5D1D868F-8DD2-453C-A53C-A9E8EF698509}"/>
              </a:ext>
            </a:extLst>
          </p:cNvPr>
          <p:cNvSpPr>
            <a:spLocks noGrp="1" noChangeArrowheads="1"/>
          </p:cNvSpPr>
          <p:nvPr>
            <p:ph idx="1"/>
          </p:nvPr>
        </p:nvSpPr>
        <p:spPr/>
        <p:txBody>
          <a:bodyPr/>
          <a:lstStyle/>
          <a:p>
            <a:pPr eaLnBrk="1" hangingPunct="1"/>
            <a:r>
              <a:rPr lang="zh-CN" altLang="en-US" sz="2800" dirty="0"/>
              <a:t>解决冲突前</a:t>
            </a:r>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eaLnBrk="1" hangingPunct="1"/>
            <a:r>
              <a:rPr lang="zh-CN" altLang="en-US" sz="2800" dirty="0"/>
              <a:t>解决冲突后</a:t>
            </a:r>
            <a:endParaRPr lang="en-US" altLang="zh-CN" sz="2800" dirty="0"/>
          </a:p>
        </p:txBody>
      </p:sp>
      <p:graphicFrame>
        <p:nvGraphicFramePr>
          <p:cNvPr id="7" name="Group 4">
            <a:extLst>
              <a:ext uri="{FF2B5EF4-FFF2-40B4-BE49-F238E27FC236}">
                <a16:creationId xmlns:a16="http://schemas.microsoft.com/office/drawing/2014/main" id="{135E5BFB-71B3-42B0-9930-200A49BF224F}"/>
              </a:ext>
            </a:extLst>
          </p:cNvPr>
          <p:cNvGraphicFramePr>
            <a:graphicFrameLocks/>
          </p:cNvGraphicFramePr>
          <p:nvPr/>
        </p:nvGraphicFramePr>
        <p:xfrm>
          <a:off x="1023194" y="1855300"/>
          <a:ext cx="7097611" cy="1784458"/>
        </p:xfrm>
        <a:graphic>
          <a:graphicData uri="http://schemas.openxmlformats.org/drawingml/2006/table">
            <a:tbl>
              <a:tblPr/>
              <a:tblGrid>
                <a:gridCol w="877862">
                  <a:extLst>
                    <a:ext uri="{9D8B030D-6E8A-4147-A177-3AD203B41FA5}">
                      <a16:colId xmlns:a16="http://schemas.microsoft.com/office/drawing/2014/main" val="20000"/>
                    </a:ext>
                  </a:extLst>
                </a:gridCol>
                <a:gridCol w="4810137">
                  <a:extLst>
                    <a:ext uri="{9D8B030D-6E8A-4147-A177-3AD203B41FA5}">
                      <a16:colId xmlns:a16="http://schemas.microsoft.com/office/drawing/2014/main" val="20001"/>
                    </a:ext>
                  </a:extLst>
                </a:gridCol>
                <a:gridCol w="1409612">
                  <a:extLst>
                    <a:ext uri="{9D8B030D-6E8A-4147-A177-3AD203B41FA5}">
                      <a16:colId xmlns:a16="http://schemas.microsoft.com/office/drawing/2014/main" val="20002"/>
                    </a:ext>
                  </a:extLst>
                </a:gridCol>
              </a:tblGrid>
              <a:tr h="434314">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状态</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动</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作</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转</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移</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35744">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id          +</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         )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E</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7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s</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4,</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  </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s</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5,</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                </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9613820"/>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8</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           s</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4,</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s</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5,</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0372094"/>
                  </a:ext>
                </a:extLst>
              </a:tr>
            </a:tbl>
          </a:graphicData>
        </a:graphic>
      </p:graphicFrame>
      <p:graphicFrame>
        <p:nvGraphicFramePr>
          <p:cNvPr id="8" name="Group 4">
            <a:extLst>
              <a:ext uri="{FF2B5EF4-FFF2-40B4-BE49-F238E27FC236}">
                <a16:creationId xmlns:a16="http://schemas.microsoft.com/office/drawing/2014/main" id="{9556D266-F72D-4203-B6B7-ABDBEB6AD07B}"/>
              </a:ext>
            </a:extLst>
          </p:cNvPr>
          <p:cNvGraphicFramePr>
            <a:graphicFrameLocks/>
          </p:cNvGraphicFramePr>
          <p:nvPr/>
        </p:nvGraphicFramePr>
        <p:xfrm>
          <a:off x="1023194" y="4616676"/>
          <a:ext cx="7097611" cy="1784458"/>
        </p:xfrm>
        <a:graphic>
          <a:graphicData uri="http://schemas.openxmlformats.org/drawingml/2006/table">
            <a:tbl>
              <a:tblPr/>
              <a:tblGrid>
                <a:gridCol w="877862">
                  <a:extLst>
                    <a:ext uri="{9D8B030D-6E8A-4147-A177-3AD203B41FA5}">
                      <a16:colId xmlns:a16="http://schemas.microsoft.com/office/drawing/2014/main" val="20000"/>
                    </a:ext>
                  </a:extLst>
                </a:gridCol>
                <a:gridCol w="4810137">
                  <a:extLst>
                    <a:ext uri="{9D8B030D-6E8A-4147-A177-3AD203B41FA5}">
                      <a16:colId xmlns:a16="http://schemas.microsoft.com/office/drawing/2014/main" val="20001"/>
                    </a:ext>
                  </a:extLst>
                </a:gridCol>
                <a:gridCol w="1409612">
                  <a:extLst>
                    <a:ext uri="{9D8B030D-6E8A-4147-A177-3AD203B41FA5}">
                      <a16:colId xmlns:a16="http://schemas.microsoft.com/office/drawing/2014/main" val="20002"/>
                    </a:ext>
                  </a:extLst>
                </a:gridCol>
              </a:tblGrid>
              <a:tr h="434314">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状态</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动</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作</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转</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移</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35744">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id          +</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         )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E</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7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             r</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  </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      s</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5                 </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9613820"/>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8</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             r</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2</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0372094"/>
                  </a:ext>
                </a:extLst>
              </a:tr>
            </a:tbl>
          </a:graphicData>
        </a:graphic>
      </p:graphicFrame>
      <p:sp>
        <p:nvSpPr>
          <p:cNvPr id="2" name="日期占位符 1">
            <a:extLst>
              <a:ext uri="{FF2B5EF4-FFF2-40B4-BE49-F238E27FC236}">
                <a16:creationId xmlns:a16="http://schemas.microsoft.com/office/drawing/2014/main" id="{A332770D-F70D-D087-0419-3DB3622FA8DA}"/>
              </a:ext>
            </a:extLst>
          </p:cNvPr>
          <p:cNvSpPr>
            <a:spLocks noGrp="1"/>
          </p:cNvSpPr>
          <p:nvPr>
            <p:ph type="dt" sz="half" idx="10"/>
          </p:nvPr>
        </p:nvSpPr>
        <p:spPr/>
        <p:txBody>
          <a:bodyPr/>
          <a:lstStyle/>
          <a:p>
            <a:fld id="{15D71679-6D77-4AEB-AFF8-F74DEC333D48}"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1CD77D0B-9543-BCF6-AF87-CF664ABC334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(8)</a:t>
            </a:r>
            <a:endParaRPr lang="zh-CN" altLang="en-US" dirty="0"/>
          </a:p>
        </p:txBody>
      </p:sp>
      <p:sp>
        <p:nvSpPr>
          <p:cNvPr id="4" name="灯片编号占位符 3">
            <a:extLst>
              <a:ext uri="{FF2B5EF4-FFF2-40B4-BE49-F238E27FC236}">
                <a16:creationId xmlns:a16="http://schemas.microsoft.com/office/drawing/2014/main" id="{46C13151-D539-096C-195D-0552D4B605BA}"/>
              </a:ext>
            </a:extLst>
          </p:cNvPr>
          <p:cNvSpPr>
            <a:spLocks noGrp="1"/>
          </p:cNvSpPr>
          <p:nvPr>
            <p:ph type="sldNum" sz="quarter" idx="12"/>
          </p:nvPr>
        </p:nvSpPr>
        <p:spPr/>
        <p:txBody>
          <a:bodyPr/>
          <a:lstStyle/>
          <a:p>
            <a:fld id="{094DEB03-EFC6-4C20-8FC8-295189A5386F}" type="slidenum">
              <a:rPr lang="zh-CN" altLang="en-US" smtClean="0"/>
              <a:pPr/>
              <a:t>21</a:t>
            </a:fld>
            <a:endParaRPr lang="zh-CN" altLang="en-US"/>
          </a:p>
        </p:txBody>
      </p:sp>
    </p:spTree>
    <p:extLst>
      <p:ext uri="{BB962C8B-B14F-4D97-AF65-F5344CB8AC3E}">
        <p14:creationId xmlns:p14="http://schemas.microsoft.com/office/powerpoint/2010/main" val="1893429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15719B41-A679-440F-9A88-1BE0BCC9CA7A}"/>
              </a:ext>
            </a:extLst>
          </p:cNvPr>
          <p:cNvSpPr>
            <a:spLocks noGrp="1"/>
          </p:cNvSpPr>
          <p:nvPr>
            <p:ph type="title"/>
          </p:nvPr>
        </p:nvSpPr>
        <p:spPr/>
        <p:txBody>
          <a:bodyPr>
            <a:normAutofit/>
          </a:bodyPr>
          <a:lstStyle/>
          <a:p>
            <a:r>
              <a:rPr lang="en-US" altLang="zh-CN" dirty="0"/>
              <a:t>3.6.2 </a:t>
            </a:r>
            <a:r>
              <a:rPr lang="zh-CN" altLang="en-US" dirty="0"/>
              <a:t>使用其他约定来解决冲突</a:t>
            </a:r>
          </a:p>
        </p:txBody>
      </p:sp>
      <p:sp>
        <p:nvSpPr>
          <p:cNvPr id="5" name="内容占位符 4">
            <a:extLst>
              <a:ext uri="{FF2B5EF4-FFF2-40B4-BE49-F238E27FC236}">
                <a16:creationId xmlns:a16="http://schemas.microsoft.com/office/drawing/2014/main" id="{D9339E61-099F-4F68-AF5B-A661A77D7983}"/>
              </a:ext>
            </a:extLst>
          </p:cNvPr>
          <p:cNvSpPr>
            <a:spLocks noGrp="1"/>
          </p:cNvSpPr>
          <p:nvPr>
            <p:ph idx="1"/>
          </p:nvPr>
        </p:nvSpPr>
        <p:spPr/>
        <p:txBody>
          <a:bodyPr>
            <a:normAutofit fontScale="92500" lnSpcReduction="10000"/>
          </a:bodyPr>
          <a:lstStyle/>
          <a:p>
            <a:pPr algn="just">
              <a:lnSpc>
                <a:spcPct val="110000"/>
              </a:lnSpc>
              <a:spcBef>
                <a:spcPct val="0"/>
              </a:spcBef>
              <a:buNone/>
            </a:pPr>
            <a:r>
              <a:rPr lang="zh-CN" altLang="en-US" dirty="0">
                <a:solidFill>
                  <a:schemeClr val="accent2"/>
                </a:solidFill>
              </a:rPr>
              <a:t>悬空</a:t>
            </a:r>
            <a:r>
              <a:rPr lang="en-US" altLang="zh-CN" b="1" dirty="0">
                <a:solidFill>
                  <a:schemeClr val="accent2"/>
                </a:solidFill>
              </a:rPr>
              <a:t>else</a:t>
            </a:r>
            <a:r>
              <a:rPr lang="zh-CN" altLang="en-US" dirty="0">
                <a:solidFill>
                  <a:schemeClr val="accent2"/>
                </a:solidFill>
              </a:rPr>
              <a:t>的二义性：</a:t>
            </a:r>
            <a:endParaRPr lang="en-US" altLang="zh-CN" dirty="0">
              <a:solidFill>
                <a:schemeClr val="accent2"/>
              </a:solidFill>
            </a:endParaRPr>
          </a:p>
          <a:p>
            <a:pPr algn="just">
              <a:lnSpc>
                <a:spcPct val="110000"/>
              </a:lnSpc>
              <a:spcBef>
                <a:spcPct val="0"/>
              </a:spcBef>
              <a:buNone/>
            </a:pPr>
            <a:r>
              <a:rPr lang="en-US" altLang="zh-CN" b="1" i="1" dirty="0"/>
              <a:t>	</a:t>
            </a:r>
            <a:r>
              <a:rPr lang="en-US" altLang="zh-CN" b="1" i="1" dirty="0" err="1"/>
              <a:t>stmt</a:t>
            </a:r>
            <a:r>
              <a:rPr lang="en-US" altLang="zh-CN" b="1" dirty="0"/>
              <a:t>  </a:t>
            </a:r>
            <a:r>
              <a:rPr lang="en-US" altLang="zh-CN" b="1" dirty="0">
                <a:sym typeface="Symbol" panose="05050102010706020507" pitchFamily="18" charset="2"/>
              </a:rPr>
              <a:t></a:t>
            </a:r>
            <a:r>
              <a:rPr lang="en-US" altLang="zh-CN" b="1" dirty="0"/>
              <a:t>  	if </a:t>
            </a:r>
            <a:r>
              <a:rPr lang="en-US" altLang="zh-CN" b="1" i="1" dirty="0"/>
              <a:t>expr</a:t>
            </a:r>
            <a:r>
              <a:rPr lang="en-US" altLang="zh-CN" b="1" dirty="0"/>
              <a:t> then </a:t>
            </a:r>
            <a:r>
              <a:rPr lang="en-US" altLang="zh-CN" b="1" i="1" dirty="0" err="1"/>
              <a:t>stmt</a:t>
            </a:r>
            <a:endParaRPr lang="en-US" altLang="zh-CN" b="1" dirty="0"/>
          </a:p>
          <a:p>
            <a:pPr algn="just" eaLnBrk="1" hangingPunct="1">
              <a:lnSpc>
                <a:spcPct val="110000"/>
              </a:lnSpc>
              <a:spcBef>
                <a:spcPct val="0"/>
              </a:spcBef>
              <a:buFont typeface="Wingdings" panose="05000000000000000000" pitchFamily="2" charset="2"/>
              <a:buNone/>
            </a:pPr>
            <a:r>
              <a:rPr lang="en-US" altLang="zh-CN" b="1" dirty="0"/>
              <a:t>			|   if </a:t>
            </a:r>
            <a:r>
              <a:rPr lang="en-US" altLang="zh-CN" b="1" i="1" dirty="0"/>
              <a:t>expr</a:t>
            </a:r>
            <a:r>
              <a:rPr lang="en-US" altLang="zh-CN" b="1" dirty="0"/>
              <a:t> then </a:t>
            </a:r>
            <a:r>
              <a:rPr lang="en-US" altLang="zh-CN" b="1" i="1" dirty="0" err="1"/>
              <a:t>stmt</a:t>
            </a:r>
            <a:r>
              <a:rPr lang="en-US" altLang="zh-CN" b="1" dirty="0"/>
              <a:t> else </a:t>
            </a:r>
            <a:r>
              <a:rPr lang="en-US" altLang="zh-CN" b="1" i="1" dirty="0" err="1"/>
              <a:t>stmt</a:t>
            </a:r>
            <a:endParaRPr lang="en-US" altLang="zh-CN" b="1" dirty="0"/>
          </a:p>
          <a:p>
            <a:pPr algn="just" eaLnBrk="1" hangingPunct="1">
              <a:lnSpc>
                <a:spcPct val="110000"/>
              </a:lnSpc>
              <a:spcBef>
                <a:spcPct val="0"/>
              </a:spcBef>
              <a:buFont typeface="Wingdings" panose="05000000000000000000" pitchFamily="2" charset="2"/>
              <a:buNone/>
            </a:pPr>
            <a:r>
              <a:rPr lang="en-US" altLang="zh-CN" b="1" dirty="0"/>
              <a:t>			|   other </a:t>
            </a:r>
          </a:p>
          <a:p>
            <a:pPr>
              <a:lnSpc>
                <a:spcPct val="110000"/>
              </a:lnSpc>
            </a:pPr>
            <a:r>
              <a:rPr lang="zh-CN" altLang="en-US" dirty="0"/>
              <a:t>上述文法二义，因为未解决悬空</a:t>
            </a:r>
            <a:r>
              <a:rPr lang="en-US" altLang="zh-CN" b="1" dirty="0"/>
              <a:t>else</a:t>
            </a:r>
            <a:r>
              <a:rPr lang="zh-CN" altLang="en-US" dirty="0"/>
              <a:t>的二义性。</a:t>
            </a:r>
            <a:endParaRPr lang="en-US" altLang="zh-CN" dirty="0"/>
          </a:p>
          <a:p>
            <a:pPr>
              <a:lnSpc>
                <a:spcPct val="110000"/>
              </a:lnSpc>
            </a:pPr>
            <a:r>
              <a:rPr lang="zh-CN" altLang="en-US" dirty="0"/>
              <a:t>当</a:t>
            </a:r>
            <a:r>
              <a:rPr lang="en-US" altLang="zh-CN" b="1" dirty="0"/>
              <a:t>if </a:t>
            </a:r>
            <a:r>
              <a:rPr lang="en-US" altLang="zh-CN" b="1" i="1" dirty="0"/>
              <a:t>expr</a:t>
            </a:r>
            <a:r>
              <a:rPr lang="en-US" altLang="zh-CN" b="1" dirty="0"/>
              <a:t> then </a:t>
            </a:r>
            <a:r>
              <a:rPr lang="en-US" altLang="zh-CN" b="1" i="1" dirty="0" err="1"/>
              <a:t>stmt</a:t>
            </a:r>
            <a:r>
              <a:rPr lang="en-US" altLang="zh-CN" dirty="0"/>
              <a:t> </a:t>
            </a:r>
            <a:r>
              <a:rPr lang="zh-CN" altLang="en-US" dirty="0"/>
              <a:t>在栈顶，而</a:t>
            </a:r>
            <a:r>
              <a:rPr lang="en-US" altLang="zh-CN" b="1" dirty="0"/>
              <a:t>else</a:t>
            </a:r>
            <a:r>
              <a:rPr lang="zh-CN" altLang="en-US" dirty="0"/>
              <a:t>是下一个输入符号时，会产生移进</a:t>
            </a:r>
            <a:r>
              <a:rPr lang="en-US" altLang="zh-CN" dirty="0"/>
              <a:t>-</a:t>
            </a:r>
            <a:r>
              <a:rPr lang="zh-CN" altLang="en-US" dirty="0"/>
              <a:t>归约冲突</a:t>
            </a:r>
            <a:endParaRPr lang="en-US" altLang="zh-CN" dirty="0"/>
          </a:p>
          <a:p>
            <a:pPr>
              <a:lnSpc>
                <a:spcPct val="110000"/>
              </a:lnSpc>
            </a:pPr>
            <a:r>
              <a:rPr lang="zh-CN" altLang="en-US" dirty="0"/>
              <a:t>解决冲突的方法：根据</a:t>
            </a:r>
            <a:r>
              <a:rPr lang="en-US" altLang="zh-CN" b="1" dirty="0"/>
              <a:t>else</a:t>
            </a:r>
            <a:r>
              <a:rPr lang="zh-CN" altLang="en-US" dirty="0"/>
              <a:t>的配对约定，应该忽略归约，优先移进。</a:t>
            </a:r>
          </a:p>
        </p:txBody>
      </p:sp>
      <p:sp>
        <p:nvSpPr>
          <p:cNvPr id="2" name="日期占位符 1">
            <a:extLst>
              <a:ext uri="{FF2B5EF4-FFF2-40B4-BE49-F238E27FC236}">
                <a16:creationId xmlns:a16="http://schemas.microsoft.com/office/drawing/2014/main" id="{B592BBE7-CCE5-10B5-1AAC-2F2337159138}"/>
              </a:ext>
            </a:extLst>
          </p:cNvPr>
          <p:cNvSpPr>
            <a:spLocks noGrp="1"/>
          </p:cNvSpPr>
          <p:nvPr>
            <p:ph type="dt" sz="half" idx="10"/>
          </p:nvPr>
        </p:nvSpPr>
        <p:spPr/>
        <p:txBody>
          <a:bodyPr/>
          <a:lstStyle/>
          <a:p>
            <a:fld id="{F162AFB6-0E7B-4FB4-9337-FF7750A58F29}"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DC40AEBF-D504-A938-9DC0-87ED3DCBDAC8}"/>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(8)</a:t>
            </a:r>
            <a:endParaRPr lang="zh-CN" altLang="en-US" dirty="0"/>
          </a:p>
        </p:txBody>
      </p:sp>
      <p:sp>
        <p:nvSpPr>
          <p:cNvPr id="4" name="灯片编号占位符 3">
            <a:extLst>
              <a:ext uri="{FF2B5EF4-FFF2-40B4-BE49-F238E27FC236}">
                <a16:creationId xmlns:a16="http://schemas.microsoft.com/office/drawing/2014/main" id="{6B190AB9-F9AF-4F56-E3A5-5B17AE8A8CF3}"/>
              </a:ext>
            </a:extLst>
          </p:cNvPr>
          <p:cNvSpPr>
            <a:spLocks noGrp="1"/>
          </p:cNvSpPr>
          <p:nvPr>
            <p:ph type="sldNum" sz="quarter" idx="12"/>
          </p:nvPr>
        </p:nvSpPr>
        <p:spPr/>
        <p:txBody>
          <a:bodyPr/>
          <a:lstStyle/>
          <a:p>
            <a:fld id="{094DEB03-EFC6-4C20-8FC8-295189A5386F}" type="slidenum">
              <a:rPr lang="zh-CN" altLang="en-US" smtClean="0"/>
              <a:pPr/>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7549275-3EA2-495A-95BA-1E636FABD9D7}"/>
              </a:ext>
            </a:extLst>
          </p:cNvPr>
          <p:cNvSpPr>
            <a:spLocks noGrp="1" noChangeArrowheads="1"/>
          </p:cNvSpPr>
          <p:nvPr>
            <p:ph type="title"/>
          </p:nvPr>
        </p:nvSpPr>
        <p:spPr/>
        <p:txBody>
          <a:bodyPr>
            <a:normAutofit/>
          </a:bodyPr>
          <a:lstStyle/>
          <a:p>
            <a:pPr eaLnBrk="1" hangingPunct="1"/>
            <a:r>
              <a:rPr lang="en-US" altLang="zh-CN" dirty="0"/>
              <a:t>3.6.2 </a:t>
            </a:r>
            <a:r>
              <a:rPr lang="zh-CN" altLang="en-US" dirty="0"/>
              <a:t>使用其他约定来解决冲突</a:t>
            </a:r>
          </a:p>
        </p:txBody>
      </p:sp>
      <p:sp>
        <p:nvSpPr>
          <p:cNvPr id="57347" name="Rectangle 3">
            <a:extLst>
              <a:ext uri="{FF2B5EF4-FFF2-40B4-BE49-F238E27FC236}">
                <a16:creationId xmlns:a16="http://schemas.microsoft.com/office/drawing/2014/main" id="{E4BF506C-1DCB-4695-AFEF-6B08417728CE}"/>
              </a:ext>
            </a:extLst>
          </p:cNvPr>
          <p:cNvSpPr>
            <a:spLocks noGrp="1" noChangeArrowheads="1"/>
          </p:cNvSpPr>
          <p:nvPr>
            <p:ph idx="1"/>
          </p:nvPr>
        </p:nvSpPr>
        <p:spPr>
          <a:xfrm>
            <a:off x="628650" y="1257300"/>
            <a:ext cx="7886700" cy="5302891"/>
          </a:xfrm>
        </p:spPr>
        <p:txBody>
          <a:bodyPr>
            <a:normAutofit/>
          </a:bodyPr>
          <a:lstStyle/>
          <a:p>
            <a:pPr eaLnBrk="1" hangingPunct="1">
              <a:spcBef>
                <a:spcPct val="0"/>
              </a:spcBef>
              <a:buFont typeface="Wingdings" panose="05000000000000000000" pitchFamily="2" charset="2"/>
              <a:buNone/>
            </a:pPr>
            <a:r>
              <a:rPr lang="zh-CN" altLang="en-US" sz="3200" dirty="0">
                <a:solidFill>
                  <a:schemeClr val="accent2"/>
                </a:solidFill>
              </a:rPr>
              <a:t>特殊情况产生式引起的二义性：</a:t>
            </a:r>
            <a:endParaRPr lang="en-US" altLang="zh-CN" b="1" i="1" dirty="0">
              <a:solidFill>
                <a:schemeClr val="accent2"/>
              </a:solidFill>
            </a:endParaRPr>
          </a:p>
          <a:p>
            <a:pPr eaLnBrk="1" hangingPunct="1">
              <a:spcBef>
                <a:spcPct val="0"/>
              </a:spcBef>
              <a:buFont typeface="Wingdings" panose="05000000000000000000" pitchFamily="2" charset="2"/>
              <a:buNone/>
            </a:pPr>
            <a:r>
              <a:rPr lang="en-US" altLang="zh-CN" b="1" i="1" dirty="0"/>
              <a:t>	E </a:t>
            </a:r>
            <a:r>
              <a:rPr lang="en-US" altLang="zh-CN" b="1" dirty="0">
                <a:sym typeface="Symbol" panose="05050102010706020507" pitchFamily="18" charset="2"/>
              </a:rPr>
              <a:t></a:t>
            </a:r>
            <a:r>
              <a:rPr lang="en-US" altLang="zh-CN" b="1" dirty="0"/>
              <a:t> </a:t>
            </a:r>
            <a:r>
              <a:rPr lang="en-US" altLang="zh-CN" b="1" i="1" dirty="0"/>
              <a:t>E </a:t>
            </a:r>
            <a:r>
              <a:rPr lang="en-US" altLang="zh-CN" b="1" dirty="0"/>
              <a:t>sub </a:t>
            </a:r>
            <a:r>
              <a:rPr lang="en-US" altLang="zh-CN" b="1" i="1" dirty="0"/>
              <a:t>E </a:t>
            </a:r>
            <a:r>
              <a:rPr lang="en-US" altLang="zh-CN" b="1" dirty="0"/>
              <a:t>sup </a:t>
            </a:r>
            <a:r>
              <a:rPr lang="en-US" altLang="zh-CN" b="1" i="1" dirty="0"/>
              <a:t>E</a:t>
            </a:r>
            <a:endParaRPr lang="en-US" altLang="zh-CN" b="1" dirty="0"/>
          </a:p>
          <a:p>
            <a:pPr eaLnBrk="1" hangingPunct="1">
              <a:spcBef>
                <a:spcPct val="0"/>
              </a:spcBef>
              <a:buFont typeface="Wingdings" panose="05000000000000000000" pitchFamily="2" charset="2"/>
              <a:buNone/>
            </a:pPr>
            <a:r>
              <a:rPr lang="en-US" altLang="zh-CN" b="1" i="1" dirty="0"/>
              <a:t>	E </a:t>
            </a:r>
            <a:r>
              <a:rPr lang="en-US" altLang="zh-CN" b="1" dirty="0">
                <a:sym typeface="Symbol" panose="05050102010706020507" pitchFamily="18" charset="2"/>
              </a:rPr>
              <a:t></a:t>
            </a:r>
            <a:r>
              <a:rPr lang="en-US" altLang="zh-CN" b="1" dirty="0"/>
              <a:t> </a:t>
            </a:r>
            <a:r>
              <a:rPr lang="en-US" altLang="zh-CN" b="1" i="1" dirty="0"/>
              <a:t>E </a:t>
            </a:r>
            <a:r>
              <a:rPr lang="en-US" altLang="zh-CN" b="1" dirty="0"/>
              <a:t>sub </a:t>
            </a:r>
            <a:r>
              <a:rPr lang="en-US" altLang="zh-CN" b="1" i="1" dirty="0"/>
              <a:t>E</a:t>
            </a:r>
            <a:endParaRPr lang="en-US" altLang="zh-CN" b="1" dirty="0"/>
          </a:p>
          <a:p>
            <a:pPr eaLnBrk="1" hangingPunct="1">
              <a:spcBef>
                <a:spcPct val="0"/>
              </a:spcBef>
              <a:buFont typeface="Wingdings" panose="05000000000000000000" pitchFamily="2" charset="2"/>
              <a:buNone/>
            </a:pPr>
            <a:r>
              <a:rPr lang="en-US" altLang="zh-CN" b="1" i="1" dirty="0"/>
              <a:t>	E </a:t>
            </a:r>
            <a:r>
              <a:rPr lang="en-US" altLang="zh-CN" b="1" dirty="0">
                <a:sym typeface="Symbol" panose="05050102010706020507" pitchFamily="18" charset="2"/>
              </a:rPr>
              <a:t></a:t>
            </a:r>
            <a:r>
              <a:rPr lang="en-US" altLang="zh-CN" b="1" dirty="0"/>
              <a:t> </a:t>
            </a:r>
            <a:r>
              <a:rPr lang="en-US" altLang="zh-CN" b="1" i="1" dirty="0"/>
              <a:t>E </a:t>
            </a:r>
            <a:r>
              <a:rPr lang="en-US" altLang="zh-CN" b="1" dirty="0"/>
              <a:t>sup </a:t>
            </a:r>
            <a:r>
              <a:rPr lang="en-US" altLang="zh-CN" b="1" i="1" dirty="0"/>
              <a:t>E</a:t>
            </a:r>
            <a:endParaRPr lang="en-US" altLang="zh-CN" b="1" dirty="0"/>
          </a:p>
          <a:p>
            <a:pPr eaLnBrk="1" hangingPunct="1">
              <a:spcBef>
                <a:spcPct val="0"/>
              </a:spcBef>
              <a:buFont typeface="Wingdings" panose="05000000000000000000" pitchFamily="2" charset="2"/>
              <a:buNone/>
            </a:pPr>
            <a:r>
              <a:rPr lang="en-US" altLang="zh-CN" b="1" i="1" dirty="0"/>
              <a:t>	E </a:t>
            </a:r>
            <a:r>
              <a:rPr lang="en-US" altLang="zh-CN" b="1" dirty="0">
                <a:sym typeface="Symbol" panose="05050102010706020507" pitchFamily="18" charset="2"/>
              </a:rPr>
              <a:t></a:t>
            </a:r>
            <a:r>
              <a:rPr lang="en-US" altLang="zh-CN" b="1" dirty="0"/>
              <a:t> {</a:t>
            </a:r>
            <a:r>
              <a:rPr lang="en-US" altLang="zh-CN" b="1" i="1" dirty="0"/>
              <a:t>E</a:t>
            </a:r>
            <a:r>
              <a:rPr lang="en-US" altLang="zh-CN" b="1" dirty="0"/>
              <a:t>}</a:t>
            </a:r>
          </a:p>
          <a:p>
            <a:pPr eaLnBrk="1" hangingPunct="1">
              <a:spcBef>
                <a:spcPct val="0"/>
              </a:spcBef>
              <a:buFont typeface="Wingdings" panose="05000000000000000000" pitchFamily="2" charset="2"/>
              <a:buNone/>
            </a:pPr>
            <a:r>
              <a:rPr lang="en-US" altLang="zh-CN" b="1" i="1" dirty="0"/>
              <a:t>	E </a:t>
            </a:r>
            <a:r>
              <a:rPr lang="en-US" altLang="zh-CN" b="1" dirty="0">
                <a:sym typeface="Symbol" panose="05050102010706020507" pitchFamily="18" charset="2"/>
              </a:rPr>
              <a:t></a:t>
            </a:r>
            <a:r>
              <a:rPr lang="en-US" altLang="zh-CN" b="1" dirty="0"/>
              <a:t> </a:t>
            </a:r>
            <a:r>
              <a:rPr lang="en-US" altLang="zh-CN" b="1" i="1" dirty="0"/>
              <a:t>c</a:t>
            </a:r>
            <a:endParaRPr lang="en-US" altLang="zh-CN" b="1" dirty="0"/>
          </a:p>
          <a:p>
            <a:pPr>
              <a:spcBef>
                <a:spcPct val="0"/>
              </a:spcBef>
            </a:pPr>
            <a:r>
              <a:rPr lang="zh-CN" altLang="en-US" dirty="0"/>
              <a:t>从定义形式语言的角度说，第一个产生式是多余的</a:t>
            </a:r>
            <a:endParaRPr lang="en-US" altLang="zh-CN" dirty="0"/>
          </a:p>
          <a:p>
            <a:pPr>
              <a:spcBef>
                <a:spcPct val="0"/>
              </a:spcBef>
            </a:pPr>
            <a:r>
              <a:rPr lang="zh-CN" altLang="en-US" dirty="0"/>
              <a:t>联系到语义处理，第一个产生式是必要的</a:t>
            </a:r>
            <a:r>
              <a:rPr lang="en-US" altLang="zh-CN" b="1" dirty="0"/>
              <a:t>	</a:t>
            </a:r>
            <a:endParaRPr lang="en-US" altLang="zh-CN" dirty="0"/>
          </a:p>
          <a:p>
            <a:pPr eaLnBrk="1" hangingPunct="1"/>
            <a:endParaRPr lang="en-US" altLang="zh-CN" dirty="0"/>
          </a:p>
        </p:txBody>
      </p:sp>
      <p:sp>
        <p:nvSpPr>
          <p:cNvPr id="11" name="文本框 10">
            <a:extLst>
              <a:ext uri="{FF2B5EF4-FFF2-40B4-BE49-F238E27FC236}">
                <a16:creationId xmlns:a16="http://schemas.microsoft.com/office/drawing/2014/main" id="{D374C3E0-9146-4511-9E95-AF8760705228}"/>
              </a:ext>
            </a:extLst>
          </p:cNvPr>
          <p:cNvSpPr txBox="1"/>
          <p:nvPr/>
        </p:nvSpPr>
        <p:spPr>
          <a:xfrm>
            <a:off x="4715545" y="1834432"/>
            <a:ext cx="4089400" cy="2308324"/>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eaLnBrk="1" hangingPunct="1">
              <a:spcBef>
                <a:spcPct val="0"/>
              </a:spcBef>
              <a:buFont typeface="Wingdings" panose="05000000000000000000" pitchFamily="2" charset="2"/>
              <a:buNone/>
            </a:pPr>
            <a:r>
              <a:rPr lang="en-US" altLang="zh-CN" sz="3600" b="1" i="1" dirty="0"/>
              <a:t>a </a:t>
            </a:r>
            <a:r>
              <a:rPr lang="en-US" altLang="zh-CN" sz="3600" b="1" dirty="0"/>
              <a:t>sub </a:t>
            </a:r>
            <a:r>
              <a:rPr lang="en-US" altLang="zh-CN" sz="3600" b="1" i="1" dirty="0" err="1"/>
              <a:t>i</a:t>
            </a:r>
            <a:r>
              <a:rPr lang="en-US" altLang="zh-CN" sz="3600" b="1" i="1" dirty="0"/>
              <a:t> </a:t>
            </a:r>
            <a:r>
              <a:rPr lang="en-US" altLang="zh-CN" sz="3600" b="1" dirty="0"/>
              <a:t>sup 2</a:t>
            </a:r>
          </a:p>
          <a:p>
            <a:pPr algn="ctr" eaLnBrk="1" hangingPunct="1">
              <a:spcBef>
                <a:spcPct val="0"/>
              </a:spcBef>
              <a:buFont typeface="Wingdings" panose="05000000000000000000" pitchFamily="2" charset="2"/>
              <a:buNone/>
            </a:pPr>
            <a:endParaRPr lang="en-US" altLang="zh-CN" sz="3600" b="1" dirty="0"/>
          </a:p>
          <a:p>
            <a:pPr algn="ctr" eaLnBrk="1" hangingPunct="1">
              <a:spcBef>
                <a:spcPct val="0"/>
              </a:spcBef>
              <a:buFont typeface="Wingdings" panose="05000000000000000000" pitchFamily="2" charset="2"/>
              <a:buNone/>
            </a:pPr>
            <a:endParaRPr lang="en-US" altLang="zh-CN" sz="3600" b="1" dirty="0"/>
          </a:p>
          <a:p>
            <a:pPr algn="ctr" eaLnBrk="1" hangingPunct="1">
              <a:spcBef>
                <a:spcPct val="0"/>
              </a:spcBef>
              <a:buFont typeface="Wingdings" panose="05000000000000000000" pitchFamily="2" charset="2"/>
              <a:buNone/>
            </a:pPr>
            <a:endParaRPr lang="en-US" altLang="zh-CN" sz="3600" b="1" dirty="0"/>
          </a:p>
        </p:txBody>
      </p:sp>
      <p:pic>
        <p:nvPicPr>
          <p:cNvPr id="8" name="图片 7">
            <a:extLst>
              <a:ext uri="{FF2B5EF4-FFF2-40B4-BE49-F238E27FC236}">
                <a16:creationId xmlns:a16="http://schemas.microsoft.com/office/drawing/2014/main" id="{E86730B9-C9FB-4C67-859F-4D25942AE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7544" y="2965664"/>
            <a:ext cx="1225402" cy="926672"/>
          </a:xfrm>
          <a:prstGeom prst="rect">
            <a:avLst/>
          </a:prstGeom>
        </p:spPr>
      </p:pic>
      <p:pic>
        <p:nvPicPr>
          <p:cNvPr id="10" name="图片 9">
            <a:extLst>
              <a:ext uri="{FF2B5EF4-FFF2-40B4-BE49-F238E27FC236}">
                <a16:creationId xmlns:a16="http://schemas.microsoft.com/office/drawing/2014/main" id="{ED36F602-EA53-4465-9109-D836200BF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248" y="2916891"/>
            <a:ext cx="1481456" cy="1024217"/>
          </a:xfrm>
          <a:prstGeom prst="rect">
            <a:avLst/>
          </a:prstGeom>
        </p:spPr>
      </p:pic>
      <p:pic>
        <p:nvPicPr>
          <p:cNvPr id="15" name="图片 14">
            <a:extLst>
              <a:ext uri="{FF2B5EF4-FFF2-40B4-BE49-F238E27FC236}">
                <a16:creationId xmlns:a16="http://schemas.microsoft.com/office/drawing/2014/main" id="{C1491CEA-A60C-4455-92AE-A4BCF94EA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3689" y="2895553"/>
            <a:ext cx="1487553" cy="1066892"/>
          </a:xfrm>
          <a:prstGeom prst="rect">
            <a:avLst/>
          </a:prstGeom>
        </p:spPr>
      </p:pic>
      <p:sp>
        <p:nvSpPr>
          <p:cNvPr id="16" name="箭头: 右 15">
            <a:extLst>
              <a:ext uri="{FF2B5EF4-FFF2-40B4-BE49-F238E27FC236}">
                <a16:creationId xmlns:a16="http://schemas.microsoft.com/office/drawing/2014/main" id="{500BD760-B4F4-4A12-AA3A-79C78C556521}"/>
              </a:ext>
            </a:extLst>
          </p:cNvPr>
          <p:cNvSpPr/>
          <p:nvPr/>
        </p:nvSpPr>
        <p:spPr>
          <a:xfrm rot="2933808">
            <a:off x="3965001" y="2618431"/>
            <a:ext cx="1442754" cy="25434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 name="日期占位符 1">
            <a:extLst>
              <a:ext uri="{FF2B5EF4-FFF2-40B4-BE49-F238E27FC236}">
                <a16:creationId xmlns:a16="http://schemas.microsoft.com/office/drawing/2014/main" id="{37B37973-CB6B-D2BD-703E-E37E86E0BEDE}"/>
              </a:ext>
            </a:extLst>
          </p:cNvPr>
          <p:cNvSpPr>
            <a:spLocks noGrp="1"/>
          </p:cNvSpPr>
          <p:nvPr>
            <p:ph type="dt" sz="half" idx="10"/>
          </p:nvPr>
        </p:nvSpPr>
        <p:spPr/>
        <p:txBody>
          <a:bodyPr/>
          <a:lstStyle/>
          <a:p>
            <a:fld id="{CEA7AF55-1B18-4543-B333-B5D66589DE46}"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4A11192C-2F2A-965B-9552-DF1AD344FE1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(8)</a:t>
            </a:r>
            <a:endParaRPr lang="zh-CN" altLang="en-US" dirty="0"/>
          </a:p>
        </p:txBody>
      </p:sp>
      <p:sp>
        <p:nvSpPr>
          <p:cNvPr id="4" name="灯片编号占位符 3">
            <a:extLst>
              <a:ext uri="{FF2B5EF4-FFF2-40B4-BE49-F238E27FC236}">
                <a16:creationId xmlns:a16="http://schemas.microsoft.com/office/drawing/2014/main" id="{0C95A573-6BB7-B7EB-8360-BE268D464F26}"/>
              </a:ext>
            </a:extLst>
          </p:cNvPr>
          <p:cNvSpPr>
            <a:spLocks noGrp="1"/>
          </p:cNvSpPr>
          <p:nvPr>
            <p:ph type="sldNum" sz="quarter" idx="12"/>
          </p:nvPr>
        </p:nvSpPr>
        <p:spPr/>
        <p:txBody>
          <a:bodyPr/>
          <a:lstStyle/>
          <a:p>
            <a:fld id="{094DEB03-EFC6-4C20-8FC8-295189A5386F}" type="slidenum">
              <a:rPr lang="zh-CN" altLang="en-US" smtClean="0"/>
              <a:pPr/>
              <a:t>23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57347">
                                            <p:txEl>
                                              <p:pRg st="6" end="6"/>
                                            </p:txEl>
                                          </p:spTgt>
                                        </p:tgtEl>
                                        <p:attrNameLst>
                                          <p:attrName>style.visibility</p:attrName>
                                        </p:attrNameLst>
                                      </p:cBhvr>
                                      <p:to>
                                        <p:strVal val="visible"/>
                                      </p:to>
                                    </p:set>
                                    <p:anim calcmode="lin" valueType="num">
                                      <p:cBhvr>
                                        <p:cTn id="42" dur="500" fill="hold"/>
                                        <p:tgtEl>
                                          <p:spTgt spid="57347">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57347">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5734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7347">
                                            <p:txEl>
                                              <p:pRg st="7" end="7"/>
                                            </p:txEl>
                                          </p:spTgt>
                                        </p:tgtEl>
                                        <p:attrNameLst>
                                          <p:attrName>style.visibility</p:attrName>
                                        </p:attrNameLst>
                                      </p:cBhvr>
                                      <p:to>
                                        <p:strVal val="visible"/>
                                      </p:to>
                                    </p:set>
                                    <p:anim calcmode="lin" valueType="num">
                                      <p:cBhvr>
                                        <p:cTn id="49" dur="500" fill="hold"/>
                                        <p:tgtEl>
                                          <p:spTgt spid="57347">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57347">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573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33796F9-103C-4A68-9302-81DBC5055004}"/>
              </a:ext>
            </a:extLst>
          </p:cNvPr>
          <p:cNvSpPr>
            <a:spLocks noGrp="1" noChangeArrowheads="1"/>
          </p:cNvSpPr>
          <p:nvPr>
            <p:ph type="title"/>
          </p:nvPr>
        </p:nvSpPr>
        <p:spPr/>
        <p:txBody>
          <a:bodyPr>
            <a:normAutofit/>
          </a:bodyPr>
          <a:lstStyle/>
          <a:p>
            <a:r>
              <a:rPr lang="en-US" altLang="zh-CN" dirty="0"/>
              <a:t>3.6.2 </a:t>
            </a:r>
            <a:r>
              <a:rPr lang="zh-CN" altLang="en-US" dirty="0"/>
              <a:t>使用其他约定来解决冲突</a:t>
            </a:r>
          </a:p>
        </p:txBody>
      </p:sp>
      <p:sp>
        <p:nvSpPr>
          <p:cNvPr id="58371" name="Rectangle 3">
            <a:extLst>
              <a:ext uri="{FF2B5EF4-FFF2-40B4-BE49-F238E27FC236}">
                <a16:creationId xmlns:a16="http://schemas.microsoft.com/office/drawing/2014/main" id="{03B7EA21-F30C-4F3E-8435-682C6111424A}"/>
              </a:ext>
            </a:extLst>
          </p:cNvPr>
          <p:cNvSpPr>
            <a:spLocks noGrp="1" noChangeArrowheads="1"/>
          </p:cNvSpPr>
          <p:nvPr>
            <p:ph idx="1"/>
          </p:nvPr>
        </p:nvSpPr>
        <p:spPr>
          <a:xfrm>
            <a:off x="628650" y="1257300"/>
            <a:ext cx="7886700" cy="5371566"/>
          </a:xfrm>
        </p:spPr>
        <p:txBody>
          <a:bodyPr>
            <a:normAutofit lnSpcReduction="10000"/>
          </a:bodyPr>
          <a:lstStyle/>
          <a:p>
            <a:pPr>
              <a:lnSpc>
                <a:spcPct val="110000"/>
              </a:lnSpc>
              <a:spcBef>
                <a:spcPct val="0"/>
              </a:spcBef>
              <a:buNone/>
            </a:pPr>
            <a:r>
              <a:rPr lang="zh-CN" altLang="en-US" dirty="0">
                <a:solidFill>
                  <a:schemeClr val="accent2"/>
                </a:solidFill>
              </a:rPr>
              <a:t>特殊情况产生式引起的二义性：</a:t>
            </a:r>
            <a:endParaRPr lang="en-US" altLang="zh-CN" b="1" i="1" dirty="0"/>
          </a:p>
          <a:p>
            <a:pPr eaLnBrk="1" hangingPunct="1">
              <a:lnSpc>
                <a:spcPct val="110000"/>
              </a:lnSpc>
              <a:spcBef>
                <a:spcPct val="0"/>
              </a:spcBef>
              <a:buFont typeface="Wingdings" panose="05000000000000000000" pitchFamily="2" charset="2"/>
              <a:buNone/>
            </a:pPr>
            <a:r>
              <a:rPr lang="en-US" altLang="zh-CN" b="1" i="1" dirty="0"/>
              <a:t>	E </a:t>
            </a:r>
            <a:r>
              <a:rPr lang="en-US" altLang="zh-CN" b="1" dirty="0">
                <a:sym typeface="Symbol" panose="05050102010706020507" pitchFamily="18" charset="2"/>
              </a:rPr>
              <a:t></a:t>
            </a:r>
            <a:r>
              <a:rPr lang="en-US" altLang="zh-CN" b="1" dirty="0"/>
              <a:t> </a:t>
            </a:r>
            <a:r>
              <a:rPr lang="en-US" altLang="zh-CN" b="1" i="1" dirty="0"/>
              <a:t>E </a:t>
            </a:r>
            <a:r>
              <a:rPr lang="en-US" altLang="zh-CN" b="1" dirty="0"/>
              <a:t>sub </a:t>
            </a:r>
            <a:r>
              <a:rPr lang="en-US" altLang="zh-CN" b="1" i="1" dirty="0"/>
              <a:t>E </a:t>
            </a:r>
            <a:r>
              <a:rPr lang="en-US" altLang="zh-CN" b="1" dirty="0"/>
              <a:t>sup </a:t>
            </a:r>
            <a:r>
              <a:rPr lang="en-US" altLang="zh-CN" b="1" i="1" dirty="0"/>
              <a:t>E	</a:t>
            </a:r>
            <a:endParaRPr lang="en-US" altLang="zh-CN" b="1" dirty="0">
              <a:solidFill>
                <a:schemeClr val="accent2"/>
              </a:solidFill>
            </a:endParaRPr>
          </a:p>
          <a:p>
            <a:pPr eaLnBrk="1" hangingPunct="1">
              <a:lnSpc>
                <a:spcPct val="110000"/>
              </a:lnSpc>
              <a:spcBef>
                <a:spcPct val="0"/>
              </a:spcBef>
              <a:buFont typeface="Wingdings" panose="05000000000000000000" pitchFamily="2" charset="2"/>
              <a:buNone/>
            </a:pPr>
            <a:r>
              <a:rPr lang="en-US" altLang="zh-CN" b="1" i="1" dirty="0"/>
              <a:t>	E </a:t>
            </a:r>
            <a:r>
              <a:rPr lang="en-US" altLang="zh-CN" b="1" dirty="0">
                <a:sym typeface="Symbol" panose="05050102010706020507" pitchFamily="18" charset="2"/>
              </a:rPr>
              <a:t></a:t>
            </a:r>
            <a:r>
              <a:rPr lang="en-US" altLang="zh-CN" b="1" dirty="0"/>
              <a:t> </a:t>
            </a:r>
            <a:r>
              <a:rPr lang="en-US" altLang="zh-CN" b="1" i="1" dirty="0"/>
              <a:t>E </a:t>
            </a:r>
            <a:r>
              <a:rPr lang="en-US" altLang="zh-CN" b="1" dirty="0"/>
              <a:t>sub </a:t>
            </a:r>
            <a:r>
              <a:rPr lang="en-US" altLang="zh-CN" b="1" i="1" dirty="0"/>
              <a:t>E		</a:t>
            </a:r>
            <a:endParaRPr lang="en-US" altLang="zh-CN" b="1" dirty="0">
              <a:solidFill>
                <a:schemeClr val="accent2"/>
              </a:solidFill>
            </a:endParaRPr>
          </a:p>
          <a:p>
            <a:pPr eaLnBrk="1" hangingPunct="1">
              <a:lnSpc>
                <a:spcPct val="110000"/>
              </a:lnSpc>
              <a:spcBef>
                <a:spcPct val="0"/>
              </a:spcBef>
              <a:buFont typeface="Wingdings" panose="05000000000000000000" pitchFamily="2" charset="2"/>
              <a:buNone/>
            </a:pPr>
            <a:r>
              <a:rPr lang="en-US" altLang="zh-CN" b="1" i="1" dirty="0"/>
              <a:t>	E </a:t>
            </a:r>
            <a:r>
              <a:rPr lang="en-US" altLang="zh-CN" b="1" dirty="0">
                <a:sym typeface="Symbol" panose="05050102010706020507" pitchFamily="18" charset="2"/>
              </a:rPr>
              <a:t></a:t>
            </a:r>
            <a:r>
              <a:rPr lang="en-US" altLang="zh-CN" b="1" dirty="0"/>
              <a:t> </a:t>
            </a:r>
            <a:r>
              <a:rPr lang="en-US" altLang="zh-CN" b="1" i="1" dirty="0"/>
              <a:t>E </a:t>
            </a:r>
            <a:r>
              <a:rPr lang="en-US" altLang="zh-CN" b="1" dirty="0"/>
              <a:t>sup </a:t>
            </a:r>
            <a:r>
              <a:rPr lang="en-US" altLang="zh-CN" b="1" i="1" dirty="0"/>
              <a:t>E		</a:t>
            </a:r>
            <a:endParaRPr lang="en-US" altLang="zh-CN" b="1" dirty="0">
              <a:solidFill>
                <a:schemeClr val="accent2"/>
              </a:solidFill>
            </a:endParaRPr>
          </a:p>
          <a:p>
            <a:pPr eaLnBrk="1" hangingPunct="1">
              <a:lnSpc>
                <a:spcPct val="110000"/>
              </a:lnSpc>
              <a:spcBef>
                <a:spcPct val="0"/>
              </a:spcBef>
              <a:buFont typeface="Wingdings" panose="05000000000000000000" pitchFamily="2" charset="2"/>
              <a:buNone/>
            </a:pPr>
            <a:r>
              <a:rPr lang="en-US" altLang="zh-CN" b="1" i="1" dirty="0"/>
              <a:t>	E </a:t>
            </a:r>
            <a:r>
              <a:rPr lang="en-US" altLang="zh-CN" b="1" dirty="0">
                <a:sym typeface="Symbol" panose="05050102010706020507" pitchFamily="18" charset="2"/>
              </a:rPr>
              <a:t></a:t>
            </a:r>
            <a:r>
              <a:rPr lang="en-US" altLang="zh-CN" b="1" dirty="0"/>
              <a:t> {</a:t>
            </a:r>
            <a:r>
              <a:rPr lang="en-US" altLang="zh-CN" b="1" i="1" dirty="0"/>
              <a:t>E</a:t>
            </a:r>
            <a:r>
              <a:rPr lang="en-US" altLang="zh-CN" b="1" dirty="0"/>
              <a:t>}			</a:t>
            </a:r>
            <a:endParaRPr lang="en-US" altLang="zh-CN" b="1" dirty="0">
              <a:solidFill>
                <a:schemeClr val="accent2"/>
              </a:solidFill>
            </a:endParaRPr>
          </a:p>
          <a:p>
            <a:pPr eaLnBrk="1" hangingPunct="1">
              <a:lnSpc>
                <a:spcPct val="110000"/>
              </a:lnSpc>
              <a:spcBef>
                <a:spcPct val="0"/>
              </a:spcBef>
              <a:buFont typeface="Wingdings" panose="05000000000000000000" pitchFamily="2" charset="2"/>
              <a:buNone/>
            </a:pPr>
            <a:r>
              <a:rPr lang="en-US" altLang="zh-CN" b="1" i="1" dirty="0"/>
              <a:t>	E </a:t>
            </a:r>
            <a:r>
              <a:rPr lang="en-US" altLang="zh-CN" b="1" dirty="0">
                <a:sym typeface="Symbol" panose="05050102010706020507" pitchFamily="18" charset="2"/>
              </a:rPr>
              <a:t></a:t>
            </a:r>
            <a:r>
              <a:rPr lang="en-US" altLang="zh-CN" b="1" dirty="0"/>
              <a:t> </a:t>
            </a:r>
            <a:r>
              <a:rPr lang="en-US" altLang="zh-CN" b="1" i="1" dirty="0"/>
              <a:t>c</a:t>
            </a:r>
          </a:p>
          <a:p>
            <a:pPr>
              <a:lnSpc>
                <a:spcPct val="110000"/>
              </a:lnSpc>
              <a:spcBef>
                <a:spcPct val="0"/>
              </a:spcBef>
              <a:buNone/>
            </a:pPr>
            <a:r>
              <a:rPr lang="en-US" altLang="zh-CN" b="1" i="1" dirty="0">
                <a:solidFill>
                  <a:schemeClr val="accent2"/>
                </a:solidFill>
              </a:rPr>
              <a:t>I</a:t>
            </a:r>
            <a:r>
              <a:rPr lang="en-US" altLang="zh-CN" b="1" baseline="-25000" dirty="0">
                <a:solidFill>
                  <a:schemeClr val="accent2"/>
                </a:solidFill>
              </a:rPr>
              <a:t>5</a:t>
            </a:r>
            <a:r>
              <a:rPr lang="en-US" altLang="zh-CN" b="1" dirty="0">
                <a:solidFill>
                  <a:schemeClr val="accent2"/>
                </a:solidFill>
              </a:rPr>
              <a:t>:</a:t>
            </a:r>
          </a:p>
          <a:p>
            <a:pPr>
              <a:lnSpc>
                <a:spcPct val="110000"/>
              </a:lnSpc>
              <a:spcBef>
                <a:spcPct val="0"/>
              </a:spcBef>
              <a:buNone/>
            </a:pPr>
            <a:r>
              <a:rPr lang="en-US" altLang="zh-CN" b="1" i="1" dirty="0">
                <a:solidFill>
                  <a:schemeClr val="accent2"/>
                </a:solidFill>
              </a:rPr>
              <a:t>	E </a:t>
            </a:r>
            <a:r>
              <a:rPr lang="en-US" altLang="zh-CN" b="1" dirty="0">
                <a:solidFill>
                  <a:schemeClr val="accent2"/>
                </a:solidFill>
                <a:sym typeface="Symbol" panose="05050102010706020507" pitchFamily="18" charset="2"/>
              </a:rPr>
              <a:t></a:t>
            </a:r>
            <a:r>
              <a:rPr lang="en-US" altLang="zh-CN" b="1" dirty="0">
                <a:solidFill>
                  <a:schemeClr val="accent2"/>
                </a:solidFill>
              </a:rPr>
              <a:t> </a:t>
            </a:r>
            <a:r>
              <a:rPr lang="en-US" altLang="zh-CN" b="1" i="1" dirty="0">
                <a:solidFill>
                  <a:schemeClr val="accent2"/>
                </a:solidFill>
              </a:rPr>
              <a:t>E </a:t>
            </a:r>
            <a:r>
              <a:rPr lang="en-US" altLang="zh-CN" b="1" dirty="0">
                <a:solidFill>
                  <a:schemeClr val="accent2"/>
                </a:solidFill>
              </a:rPr>
              <a:t>sub </a:t>
            </a:r>
            <a:r>
              <a:rPr lang="en-US" altLang="zh-CN" b="1" i="1" dirty="0">
                <a:solidFill>
                  <a:schemeClr val="accent2"/>
                </a:solidFill>
              </a:rPr>
              <a:t>E · </a:t>
            </a:r>
            <a:r>
              <a:rPr lang="en-US" altLang="zh-CN" b="1" dirty="0">
                <a:solidFill>
                  <a:schemeClr val="accent2"/>
                </a:solidFill>
              </a:rPr>
              <a:t>sup </a:t>
            </a:r>
            <a:r>
              <a:rPr lang="en-US" altLang="zh-CN" b="1" i="1" dirty="0">
                <a:solidFill>
                  <a:schemeClr val="accent2"/>
                </a:solidFill>
              </a:rPr>
              <a:t>E</a:t>
            </a:r>
          </a:p>
          <a:p>
            <a:pPr>
              <a:lnSpc>
                <a:spcPct val="110000"/>
              </a:lnSpc>
              <a:spcBef>
                <a:spcPct val="0"/>
              </a:spcBef>
              <a:buNone/>
            </a:pPr>
            <a:r>
              <a:rPr lang="en-US" altLang="zh-CN" b="1" i="1" dirty="0">
                <a:solidFill>
                  <a:schemeClr val="accent2"/>
                </a:solidFill>
              </a:rPr>
              <a:t>	E </a:t>
            </a:r>
            <a:r>
              <a:rPr lang="en-US" altLang="zh-CN" b="1" dirty="0">
                <a:solidFill>
                  <a:schemeClr val="accent2"/>
                </a:solidFill>
                <a:sym typeface="Symbol" panose="05050102010706020507" pitchFamily="18" charset="2"/>
              </a:rPr>
              <a:t></a:t>
            </a:r>
            <a:r>
              <a:rPr lang="en-US" altLang="zh-CN" b="1" dirty="0">
                <a:solidFill>
                  <a:schemeClr val="accent2"/>
                </a:solidFill>
              </a:rPr>
              <a:t> </a:t>
            </a:r>
            <a:r>
              <a:rPr lang="en-US" altLang="zh-CN" b="1" i="1" dirty="0">
                <a:solidFill>
                  <a:schemeClr val="accent2"/>
                </a:solidFill>
              </a:rPr>
              <a:t>E </a:t>
            </a:r>
            <a:r>
              <a:rPr lang="en-US" altLang="zh-CN" b="1" dirty="0">
                <a:solidFill>
                  <a:schemeClr val="accent2"/>
                </a:solidFill>
              </a:rPr>
              <a:t>sub </a:t>
            </a:r>
            <a:r>
              <a:rPr lang="en-US" altLang="zh-CN" b="1" i="1" dirty="0">
                <a:solidFill>
                  <a:schemeClr val="accent2"/>
                </a:solidFill>
              </a:rPr>
              <a:t>E·</a:t>
            </a:r>
          </a:p>
          <a:p>
            <a:pPr>
              <a:lnSpc>
                <a:spcPct val="110000"/>
              </a:lnSpc>
              <a:spcBef>
                <a:spcPct val="0"/>
              </a:spcBef>
              <a:buNone/>
            </a:pPr>
            <a:r>
              <a:rPr lang="en-US" altLang="zh-CN" b="1" dirty="0">
                <a:solidFill>
                  <a:schemeClr val="accent2"/>
                </a:solidFill>
              </a:rPr>
              <a:t>	. . .</a:t>
            </a:r>
            <a:endParaRPr lang="en-US" altLang="zh-CN" dirty="0"/>
          </a:p>
        </p:txBody>
      </p:sp>
      <p:sp>
        <p:nvSpPr>
          <p:cNvPr id="5" name="文本框 4">
            <a:extLst>
              <a:ext uri="{FF2B5EF4-FFF2-40B4-BE49-F238E27FC236}">
                <a16:creationId xmlns:a16="http://schemas.microsoft.com/office/drawing/2014/main" id="{0DC9D683-20A8-403A-8494-009E00CFD147}"/>
              </a:ext>
            </a:extLst>
          </p:cNvPr>
          <p:cNvSpPr txBox="1"/>
          <p:nvPr/>
        </p:nvSpPr>
        <p:spPr>
          <a:xfrm>
            <a:off x="4715545" y="1834432"/>
            <a:ext cx="4089400" cy="2308324"/>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eaLnBrk="1" hangingPunct="1">
              <a:spcBef>
                <a:spcPct val="0"/>
              </a:spcBef>
              <a:buFont typeface="Wingdings" panose="05000000000000000000" pitchFamily="2" charset="2"/>
              <a:buNone/>
            </a:pPr>
            <a:r>
              <a:rPr lang="en-US" altLang="zh-CN" sz="3600" b="1" i="1" dirty="0"/>
              <a:t>a </a:t>
            </a:r>
            <a:r>
              <a:rPr lang="en-US" altLang="zh-CN" sz="3600" b="1" dirty="0"/>
              <a:t>sub </a:t>
            </a:r>
            <a:r>
              <a:rPr lang="en-US" altLang="zh-CN" sz="3600" b="1" i="1" dirty="0" err="1"/>
              <a:t>i</a:t>
            </a:r>
            <a:r>
              <a:rPr lang="en-US" altLang="zh-CN" sz="3600" b="1" i="1" dirty="0"/>
              <a:t> </a:t>
            </a:r>
            <a:r>
              <a:rPr lang="en-US" altLang="zh-CN" sz="3600" b="1" dirty="0"/>
              <a:t>sup 2</a:t>
            </a:r>
          </a:p>
          <a:p>
            <a:pPr algn="ctr" eaLnBrk="1" hangingPunct="1">
              <a:spcBef>
                <a:spcPct val="0"/>
              </a:spcBef>
              <a:buFont typeface="Wingdings" panose="05000000000000000000" pitchFamily="2" charset="2"/>
              <a:buNone/>
            </a:pPr>
            <a:endParaRPr lang="en-US" altLang="zh-CN" sz="3600" b="1" dirty="0"/>
          </a:p>
          <a:p>
            <a:pPr algn="ctr" eaLnBrk="1" hangingPunct="1">
              <a:spcBef>
                <a:spcPct val="0"/>
              </a:spcBef>
              <a:buFont typeface="Wingdings" panose="05000000000000000000" pitchFamily="2" charset="2"/>
              <a:buNone/>
            </a:pPr>
            <a:endParaRPr lang="en-US" altLang="zh-CN" sz="3600" b="1" dirty="0"/>
          </a:p>
          <a:p>
            <a:pPr algn="ctr" eaLnBrk="1" hangingPunct="1">
              <a:spcBef>
                <a:spcPct val="0"/>
              </a:spcBef>
              <a:buFont typeface="Wingdings" panose="05000000000000000000" pitchFamily="2" charset="2"/>
              <a:buNone/>
            </a:pPr>
            <a:endParaRPr lang="en-US" altLang="zh-CN" sz="3600" b="1" dirty="0"/>
          </a:p>
        </p:txBody>
      </p:sp>
      <p:pic>
        <p:nvPicPr>
          <p:cNvPr id="6" name="图片 5">
            <a:extLst>
              <a:ext uri="{FF2B5EF4-FFF2-40B4-BE49-F238E27FC236}">
                <a16:creationId xmlns:a16="http://schemas.microsoft.com/office/drawing/2014/main" id="{182CAC67-71D7-4A82-8032-4A1F53451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7544" y="2965664"/>
            <a:ext cx="1225402" cy="926672"/>
          </a:xfrm>
          <a:prstGeom prst="rect">
            <a:avLst/>
          </a:prstGeom>
        </p:spPr>
      </p:pic>
      <p:pic>
        <p:nvPicPr>
          <p:cNvPr id="7" name="图片 6">
            <a:extLst>
              <a:ext uri="{FF2B5EF4-FFF2-40B4-BE49-F238E27FC236}">
                <a16:creationId xmlns:a16="http://schemas.microsoft.com/office/drawing/2014/main" id="{85C462B4-86B4-406A-9EB9-D16E7C614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248" y="2916891"/>
            <a:ext cx="1481456" cy="1024217"/>
          </a:xfrm>
          <a:prstGeom prst="rect">
            <a:avLst/>
          </a:prstGeom>
        </p:spPr>
      </p:pic>
      <p:pic>
        <p:nvPicPr>
          <p:cNvPr id="8" name="图片 7">
            <a:extLst>
              <a:ext uri="{FF2B5EF4-FFF2-40B4-BE49-F238E27FC236}">
                <a16:creationId xmlns:a16="http://schemas.microsoft.com/office/drawing/2014/main" id="{2BE1876B-8DE3-41B2-97C1-6B50A9B8EB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3689" y="2895553"/>
            <a:ext cx="1487553" cy="1066892"/>
          </a:xfrm>
          <a:prstGeom prst="rect">
            <a:avLst/>
          </a:prstGeom>
        </p:spPr>
      </p:pic>
      <p:sp>
        <p:nvSpPr>
          <p:cNvPr id="2" name="矩形 1">
            <a:extLst>
              <a:ext uri="{FF2B5EF4-FFF2-40B4-BE49-F238E27FC236}">
                <a16:creationId xmlns:a16="http://schemas.microsoft.com/office/drawing/2014/main" id="{771E233C-6870-4C66-952F-B7CFC9405C69}"/>
              </a:ext>
            </a:extLst>
          </p:cNvPr>
          <p:cNvSpPr/>
          <p:nvPr/>
        </p:nvSpPr>
        <p:spPr>
          <a:xfrm>
            <a:off x="6147544" y="2916891"/>
            <a:ext cx="2593784" cy="113499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
            <a:extLst>
              <a:ext uri="{FF2B5EF4-FFF2-40B4-BE49-F238E27FC236}">
                <a16:creationId xmlns:a16="http://schemas.microsoft.com/office/drawing/2014/main" id="{BFA8FB7A-D4AC-422F-9756-0633994F9945}"/>
              </a:ext>
            </a:extLst>
          </p:cNvPr>
          <p:cNvSpPr>
            <a:spLocks noChangeArrowheads="1"/>
          </p:cNvSpPr>
          <p:nvPr/>
        </p:nvSpPr>
        <p:spPr bwMode="auto">
          <a:xfrm>
            <a:off x="6870583" y="4597328"/>
            <a:ext cx="1934362" cy="1752914"/>
          </a:xfrm>
          <a:prstGeom prst="rect">
            <a:avLst/>
          </a:prstGeom>
          <a:solidFill>
            <a:schemeClr val="accent4">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b="0" dirty="0"/>
              <a:t>移进</a:t>
            </a:r>
            <a:r>
              <a:rPr lang="en-US" altLang="zh-CN" b="0" dirty="0"/>
              <a:t>-</a:t>
            </a:r>
            <a:r>
              <a:rPr lang="zh-CN" altLang="en-US" b="0" dirty="0"/>
              <a:t>归约</a:t>
            </a:r>
            <a:endParaRPr lang="en-US" altLang="zh-CN" b="0" dirty="0"/>
          </a:p>
          <a:p>
            <a:pPr algn="ctr">
              <a:spcBef>
                <a:spcPct val="0"/>
              </a:spcBef>
              <a:buClrTx/>
              <a:buSzTx/>
              <a:buFontTx/>
              <a:buNone/>
            </a:pPr>
            <a:r>
              <a:rPr lang="zh-CN" altLang="en-US" b="0" dirty="0"/>
              <a:t>冲突</a:t>
            </a:r>
            <a:endParaRPr lang="en-US" altLang="zh-CN" b="0" dirty="0"/>
          </a:p>
          <a:p>
            <a:pPr algn="ctr">
              <a:spcBef>
                <a:spcPct val="0"/>
              </a:spcBef>
              <a:buClrTx/>
              <a:buSzTx/>
              <a:buFontTx/>
              <a:buNone/>
            </a:pPr>
            <a:r>
              <a:rPr lang="zh-CN" altLang="en-US" b="0" dirty="0">
                <a:solidFill>
                  <a:srgbClr val="FF0000"/>
                </a:solidFill>
              </a:rPr>
              <a:t>（结合性）</a:t>
            </a:r>
          </a:p>
        </p:txBody>
      </p:sp>
      <p:sp>
        <p:nvSpPr>
          <p:cNvPr id="13" name="箭头: 上 12">
            <a:extLst>
              <a:ext uri="{FF2B5EF4-FFF2-40B4-BE49-F238E27FC236}">
                <a16:creationId xmlns:a16="http://schemas.microsoft.com/office/drawing/2014/main" id="{5B85AB02-3066-4710-8FB0-EC5E367FBD66}"/>
              </a:ext>
            </a:extLst>
          </p:cNvPr>
          <p:cNvSpPr/>
          <p:nvPr/>
        </p:nvSpPr>
        <p:spPr>
          <a:xfrm>
            <a:off x="7083526" y="4032810"/>
            <a:ext cx="578840" cy="55367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 name="日期占位符 2">
            <a:extLst>
              <a:ext uri="{FF2B5EF4-FFF2-40B4-BE49-F238E27FC236}">
                <a16:creationId xmlns:a16="http://schemas.microsoft.com/office/drawing/2014/main" id="{2C7999A6-A6DF-5D9D-B72B-E0317A2A0B4C}"/>
              </a:ext>
            </a:extLst>
          </p:cNvPr>
          <p:cNvSpPr>
            <a:spLocks noGrp="1"/>
          </p:cNvSpPr>
          <p:nvPr>
            <p:ph type="dt" sz="half" idx="10"/>
          </p:nvPr>
        </p:nvSpPr>
        <p:spPr/>
        <p:txBody>
          <a:bodyPr/>
          <a:lstStyle/>
          <a:p>
            <a:fld id="{B31F5B64-DB63-436A-AEA0-0CA5FF73A3C8}" type="datetime2">
              <a:rPr lang="zh-CN" altLang="en-US" smtClean="0"/>
              <a:t>2024年3月28日</a:t>
            </a:fld>
            <a:endParaRPr lang="zh-CN" altLang="en-US" dirty="0"/>
          </a:p>
        </p:txBody>
      </p:sp>
      <p:sp>
        <p:nvSpPr>
          <p:cNvPr id="4" name="页脚占位符 3">
            <a:extLst>
              <a:ext uri="{FF2B5EF4-FFF2-40B4-BE49-F238E27FC236}">
                <a16:creationId xmlns:a16="http://schemas.microsoft.com/office/drawing/2014/main" id="{AD568F9B-788D-65E3-E1C0-1774227D57E8}"/>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(8)</a:t>
            </a:r>
            <a:endParaRPr lang="zh-CN" altLang="en-US" dirty="0"/>
          </a:p>
        </p:txBody>
      </p:sp>
      <p:sp>
        <p:nvSpPr>
          <p:cNvPr id="9" name="灯片编号占位符 8">
            <a:extLst>
              <a:ext uri="{FF2B5EF4-FFF2-40B4-BE49-F238E27FC236}">
                <a16:creationId xmlns:a16="http://schemas.microsoft.com/office/drawing/2014/main" id="{5034F198-3B9C-CFC7-57FD-C7591F178DA5}"/>
              </a:ext>
            </a:extLst>
          </p:cNvPr>
          <p:cNvSpPr>
            <a:spLocks noGrp="1"/>
          </p:cNvSpPr>
          <p:nvPr>
            <p:ph type="sldNum" sz="quarter" idx="12"/>
          </p:nvPr>
        </p:nvSpPr>
        <p:spPr/>
        <p:txBody>
          <a:bodyPr/>
          <a:lstStyle/>
          <a:p>
            <a:fld id="{094DEB03-EFC6-4C20-8FC8-295189A5386F}" type="slidenum">
              <a:rPr lang="zh-CN" altLang="en-US" smtClean="0"/>
              <a:pPr/>
              <a:t>24</a:t>
            </a:fld>
            <a:endParaRPr lang="zh-CN" altLang="en-US"/>
          </a:p>
        </p:txBody>
      </p:sp>
    </p:spTree>
    <p:extLst>
      <p:ext uri="{BB962C8B-B14F-4D97-AF65-F5344CB8AC3E}">
        <p14:creationId xmlns:p14="http://schemas.microsoft.com/office/powerpoint/2010/main" val="394006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33796F9-103C-4A68-9302-81DBC5055004}"/>
              </a:ext>
            </a:extLst>
          </p:cNvPr>
          <p:cNvSpPr>
            <a:spLocks noGrp="1" noChangeArrowheads="1"/>
          </p:cNvSpPr>
          <p:nvPr>
            <p:ph type="title"/>
          </p:nvPr>
        </p:nvSpPr>
        <p:spPr/>
        <p:txBody>
          <a:bodyPr>
            <a:normAutofit/>
          </a:bodyPr>
          <a:lstStyle/>
          <a:p>
            <a:r>
              <a:rPr lang="en-US" altLang="zh-CN" dirty="0"/>
              <a:t>3.6.2 </a:t>
            </a:r>
            <a:r>
              <a:rPr lang="zh-CN" altLang="en-US" dirty="0"/>
              <a:t>使用其他约定来解决冲突</a:t>
            </a:r>
          </a:p>
        </p:txBody>
      </p:sp>
      <p:sp>
        <p:nvSpPr>
          <p:cNvPr id="58371" name="Rectangle 3">
            <a:extLst>
              <a:ext uri="{FF2B5EF4-FFF2-40B4-BE49-F238E27FC236}">
                <a16:creationId xmlns:a16="http://schemas.microsoft.com/office/drawing/2014/main" id="{03B7EA21-F30C-4F3E-8435-682C6111424A}"/>
              </a:ext>
            </a:extLst>
          </p:cNvPr>
          <p:cNvSpPr>
            <a:spLocks noGrp="1" noChangeArrowheads="1"/>
          </p:cNvSpPr>
          <p:nvPr>
            <p:ph idx="1"/>
          </p:nvPr>
        </p:nvSpPr>
        <p:spPr>
          <a:xfrm>
            <a:off x="628650" y="1257300"/>
            <a:ext cx="7886700" cy="5371566"/>
          </a:xfrm>
        </p:spPr>
        <p:txBody>
          <a:bodyPr>
            <a:normAutofit lnSpcReduction="10000"/>
          </a:bodyPr>
          <a:lstStyle/>
          <a:p>
            <a:pPr>
              <a:lnSpc>
                <a:spcPct val="110000"/>
              </a:lnSpc>
              <a:spcBef>
                <a:spcPct val="0"/>
              </a:spcBef>
              <a:buNone/>
            </a:pPr>
            <a:r>
              <a:rPr lang="zh-CN" altLang="en-US" dirty="0">
                <a:solidFill>
                  <a:schemeClr val="accent2"/>
                </a:solidFill>
              </a:rPr>
              <a:t>特殊情况产生式引起的二义性：</a:t>
            </a:r>
            <a:endParaRPr lang="en-US" altLang="zh-CN" b="1" i="1" dirty="0"/>
          </a:p>
          <a:p>
            <a:pPr eaLnBrk="1" hangingPunct="1">
              <a:lnSpc>
                <a:spcPct val="110000"/>
              </a:lnSpc>
              <a:spcBef>
                <a:spcPct val="0"/>
              </a:spcBef>
              <a:buFont typeface="Wingdings" panose="05000000000000000000" pitchFamily="2" charset="2"/>
              <a:buNone/>
            </a:pPr>
            <a:r>
              <a:rPr lang="en-US" altLang="zh-CN" b="1" i="1" dirty="0"/>
              <a:t>	E </a:t>
            </a:r>
            <a:r>
              <a:rPr lang="en-US" altLang="zh-CN" b="1" dirty="0">
                <a:sym typeface="Symbol" panose="05050102010706020507" pitchFamily="18" charset="2"/>
              </a:rPr>
              <a:t></a:t>
            </a:r>
            <a:r>
              <a:rPr lang="en-US" altLang="zh-CN" b="1" dirty="0"/>
              <a:t> </a:t>
            </a:r>
            <a:r>
              <a:rPr lang="en-US" altLang="zh-CN" b="1" i="1" dirty="0"/>
              <a:t>E </a:t>
            </a:r>
            <a:r>
              <a:rPr lang="en-US" altLang="zh-CN" b="1" dirty="0"/>
              <a:t>sub </a:t>
            </a:r>
            <a:r>
              <a:rPr lang="en-US" altLang="zh-CN" b="1" i="1" dirty="0"/>
              <a:t>E </a:t>
            </a:r>
            <a:r>
              <a:rPr lang="en-US" altLang="zh-CN" b="1" dirty="0"/>
              <a:t>sup </a:t>
            </a:r>
            <a:r>
              <a:rPr lang="en-US" altLang="zh-CN" b="1" i="1" dirty="0"/>
              <a:t>E	</a:t>
            </a:r>
            <a:endParaRPr lang="en-US" altLang="zh-CN" b="1" dirty="0">
              <a:solidFill>
                <a:schemeClr val="accent2"/>
              </a:solidFill>
            </a:endParaRPr>
          </a:p>
          <a:p>
            <a:pPr eaLnBrk="1" hangingPunct="1">
              <a:lnSpc>
                <a:spcPct val="110000"/>
              </a:lnSpc>
              <a:spcBef>
                <a:spcPct val="0"/>
              </a:spcBef>
              <a:buFont typeface="Wingdings" panose="05000000000000000000" pitchFamily="2" charset="2"/>
              <a:buNone/>
            </a:pPr>
            <a:r>
              <a:rPr lang="en-US" altLang="zh-CN" b="1" i="1" dirty="0"/>
              <a:t>	E </a:t>
            </a:r>
            <a:r>
              <a:rPr lang="en-US" altLang="zh-CN" b="1" dirty="0">
                <a:sym typeface="Symbol" panose="05050102010706020507" pitchFamily="18" charset="2"/>
              </a:rPr>
              <a:t></a:t>
            </a:r>
            <a:r>
              <a:rPr lang="en-US" altLang="zh-CN" b="1" dirty="0"/>
              <a:t> </a:t>
            </a:r>
            <a:r>
              <a:rPr lang="en-US" altLang="zh-CN" b="1" i="1" dirty="0"/>
              <a:t>E </a:t>
            </a:r>
            <a:r>
              <a:rPr lang="en-US" altLang="zh-CN" b="1" dirty="0"/>
              <a:t>sub </a:t>
            </a:r>
            <a:r>
              <a:rPr lang="en-US" altLang="zh-CN" b="1" i="1" dirty="0"/>
              <a:t>E		</a:t>
            </a:r>
            <a:endParaRPr lang="en-US" altLang="zh-CN" b="1" dirty="0">
              <a:solidFill>
                <a:schemeClr val="accent2"/>
              </a:solidFill>
            </a:endParaRPr>
          </a:p>
          <a:p>
            <a:pPr eaLnBrk="1" hangingPunct="1">
              <a:lnSpc>
                <a:spcPct val="110000"/>
              </a:lnSpc>
              <a:spcBef>
                <a:spcPct val="0"/>
              </a:spcBef>
              <a:buFont typeface="Wingdings" panose="05000000000000000000" pitchFamily="2" charset="2"/>
              <a:buNone/>
            </a:pPr>
            <a:r>
              <a:rPr lang="en-US" altLang="zh-CN" b="1" i="1" dirty="0"/>
              <a:t>	E </a:t>
            </a:r>
            <a:r>
              <a:rPr lang="en-US" altLang="zh-CN" b="1" dirty="0">
                <a:sym typeface="Symbol" panose="05050102010706020507" pitchFamily="18" charset="2"/>
              </a:rPr>
              <a:t></a:t>
            </a:r>
            <a:r>
              <a:rPr lang="en-US" altLang="zh-CN" b="1" dirty="0"/>
              <a:t> </a:t>
            </a:r>
            <a:r>
              <a:rPr lang="en-US" altLang="zh-CN" b="1" i="1" dirty="0"/>
              <a:t>E </a:t>
            </a:r>
            <a:r>
              <a:rPr lang="en-US" altLang="zh-CN" b="1" dirty="0"/>
              <a:t>sup </a:t>
            </a:r>
            <a:r>
              <a:rPr lang="en-US" altLang="zh-CN" b="1" i="1" dirty="0"/>
              <a:t>E		</a:t>
            </a:r>
            <a:endParaRPr lang="en-US" altLang="zh-CN" b="1" dirty="0">
              <a:solidFill>
                <a:schemeClr val="accent2"/>
              </a:solidFill>
            </a:endParaRPr>
          </a:p>
          <a:p>
            <a:pPr eaLnBrk="1" hangingPunct="1">
              <a:lnSpc>
                <a:spcPct val="110000"/>
              </a:lnSpc>
              <a:spcBef>
                <a:spcPct val="0"/>
              </a:spcBef>
              <a:buFont typeface="Wingdings" panose="05000000000000000000" pitchFamily="2" charset="2"/>
              <a:buNone/>
            </a:pPr>
            <a:r>
              <a:rPr lang="en-US" altLang="zh-CN" b="1" i="1" dirty="0"/>
              <a:t>	E </a:t>
            </a:r>
            <a:r>
              <a:rPr lang="en-US" altLang="zh-CN" b="1" dirty="0">
                <a:sym typeface="Symbol" panose="05050102010706020507" pitchFamily="18" charset="2"/>
              </a:rPr>
              <a:t></a:t>
            </a:r>
            <a:r>
              <a:rPr lang="en-US" altLang="zh-CN" b="1" dirty="0"/>
              <a:t> {</a:t>
            </a:r>
            <a:r>
              <a:rPr lang="en-US" altLang="zh-CN" b="1" i="1" dirty="0"/>
              <a:t>E</a:t>
            </a:r>
            <a:r>
              <a:rPr lang="en-US" altLang="zh-CN" b="1" dirty="0"/>
              <a:t>}			</a:t>
            </a:r>
            <a:endParaRPr lang="en-US" altLang="zh-CN" b="1" dirty="0">
              <a:solidFill>
                <a:schemeClr val="accent2"/>
              </a:solidFill>
            </a:endParaRPr>
          </a:p>
          <a:p>
            <a:pPr eaLnBrk="1" hangingPunct="1">
              <a:lnSpc>
                <a:spcPct val="110000"/>
              </a:lnSpc>
              <a:spcBef>
                <a:spcPct val="0"/>
              </a:spcBef>
              <a:buFont typeface="Wingdings" panose="05000000000000000000" pitchFamily="2" charset="2"/>
              <a:buNone/>
            </a:pPr>
            <a:r>
              <a:rPr lang="en-US" altLang="zh-CN" b="1" i="1" dirty="0"/>
              <a:t>	E </a:t>
            </a:r>
            <a:r>
              <a:rPr lang="en-US" altLang="zh-CN" b="1" dirty="0">
                <a:sym typeface="Symbol" panose="05050102010706020507" pitchFamily="18" charset="2"/>
              </a:rPr>
              <a:t></a:t>
            </a:r>
            <a:r>
              <a:rPr lang="en-US" altLang="zh-CN" b="1" dirty="0"/>
              <a:t> </a:t>
            </a:r>
            <a:r>
              <a:rPr lang="en-US" altLang="zh-CN" b="1" i="1" dirty="0"/>
              <a:t>c</a:t>
            </a:r>
          </a:p>
          <a:p>
            <a:pPr>
              <a:lnSpc>
                <a:spcPct val="110000"/>
              </a:lnSpc>
              <a:spcBef>
                <a:spcPct val="0"/>
              </a:spcBef>
              <a:buNone/>
            </a:pPr>
            <a:r>
              <a:rPr lang="en-US" altLang="zh-CN" b="1" i="1" dirty="0">
                <a:solidFill>
                  <a:schemeClr val="accent2"/>
                </a:solidFill>
              </a:rPr>
              <a:t>I</a:t>
            </a:r>
            <a:r>
              <a:rPr lang="en-US" altLang="zh-CN" b="1" baseline="-25000" dirty="0">
                <a:solidFill>
                  <a:schemeClr val="accent2"/>
                </a:solidFill>
              </a:rPr>
              <a:t>11</a:t>
            </a:r>
            <a:r>
              <a:rPr lang="en-US" altLang="zh-CN" b="1" dirty="0">
                <a:solidFill>
                  <a:schemeClr val="accent2"/>
                </a:solidFill>
              </a:rPr>
              <a:t>:</a:t>
            </a:r>
          </a:p>
          <a:p>
            <a:pPr>
              <a:lnSpc>
                <a:spcPct val="110000"/>
              </a:lnSpc>
              <a:spcBef>
                <a:spcPct val="0"/>
              </a:spcBef>
              <a:buNone/>
            </a:pPr>
            <a:r>
              <a:rPr lang="en-US" altLang="zh-CN" b="1" i="1" dirty="0">
                <a:solidFill>
                  <a:schemeClr val="accent2"/>
                </a:solidFill>
              </a:rPr>
              <a:t>	E </a:t>
            </a:r>
            <a:r>
              <a:rPr lang="en-US" altLang="zh-CN" b="1" dirty="0">
                <a:solidFill>
                  <a:schemeClr val="accent2"/>
                </a:solidFill>
                <a:sym typeface="Symbol" panose="05050102010706020507" pitchFamily="18" charset="2"/>
              </a:rPr>
              <a:t></a:t>
            </a:r>
            <a:r>
              <a:rPr lang="en-US" altLang="zh-CN" b="1" dirty="0">
                <a:solidFill>
                  <a:schemeClr val="accent2"/>
                </a:solidFill>
              </a:rPr>
              <a:t> </a:t>
            </a:r>
            <a:r>
              <a:rPr lang="en-US" altLang="zh-CN" b="1" i="1" dirty="0">
                <a:solidFill>
                  <a:schemeClr val="accent2"/>
                </a:solidFill>
              </a:rPr>
              <a:t>E </a:t>
            </a:r>
            <a:r>
              <a:rPr lang="en-US" altLang="zh-CN" b="1" dirty="0">
                <a:solidFill>
                  <a:schemeClr val="accent2"/>
                </a:solidFill>
              </a:rPr>
              <a:t>sub </a:t>
            </a:r>
            <a:r>
              <a:rPr lang="en-US" altLang="zh-CN" b="1" i="1" dirty="0">
                <a:solidFill>
                  <a:schemeClr val="accent2"/>
                </a:solidFill>
              </a:rPr>
              <a:t>E </a:t>
            </a:r>
            <a:r>
              <a:rPr lang="en-US" altLang="zh-CN" b="1" dirty="0">
                <a:solidFill>
                  <a:schemeClr val="accent2"/>
                </a:solidFill>
              </a:rPr>
              <a:t>sup </a:t>
            </a:r>
            <a:r>
              <a:rPr lang="en-US" altLang="zh-CN" b="1" i="1" dirty="0">
                <a:solidFill>
                  <a:schemeClr val="accent2"/>
                </a:solidFill>
              </a:rPr>
              <a:t>E·</a:t>
            </a:r>
          </a:p>
          <a:p>
            <a:pPr>
              <a:lnSpc>
                <a:spcPct val="110000"/>
              </a:lnSpc>
              <a:spcBef>
                <a:spcPct val="0"/>
              </a:spcBef>
              <a:buNone/>
            </a:pPr>
            <a:r>
              <a:rPr lang="en-US" altLang="zh-CN" b="1" i="1" dirty="0">
                <a:solidFill>
                  <a:schemeClr val="accent2"/>
                </a:solidFill>
              </a:rPr>
              <a:t>	E </a:t>
            </a:r>
            <a:r>
              <a:rPr lang="en-US" altLang="zh-CN" b="1" dirty="0">
                <a:solidFill>
                  <a:schemeClr val="accent2"/>
                </a:solidFill>
                <a:sym typeface="Symbol" panose="05050102010706020507" pitchFamily="18" charset="2"/>
              </a:rPr>
              <a:t></a:t>
            </a:r>
            <a:r>
              <a:rPr lang="en-US" altLang="zh-CN" b="1" dirty="0">
                <a:solidFill>
                  <a:schemeClr val="accent2"/>
                </a:solidFill>
              </a:rPr>
              <a:t> </a:t>
            </a:r>
            <a:r>
              <a:rPr lang="en-US" altLang="zh-CN" b="1" i="1" dirty="0">
                <a:solidFill>
                  <a:schemeClr val="accent2"/>
                </a:solidFill>
              </a:rPr>
              <a:t>E </a:t>
            </a:r>
            <a:r>
              <a:rPr lang="en-US" altLang="zh-CN" b="1" dirty="0">
                <a:solidFill>
                  <a:schemeClr val="accent2"/>
                </a:solidFill>
              </a:rPr>
              <a:t>sup </a:t>
            </a:r>
            <a:r>
              <a:rPr lang="en-US" altLang="zh-CN" b="1" i="1" dirty="0">
                <a:solidFill>
                  <a:schemeClr val="accent2"/>
                </a:solidFill>
              </a:rPr>
              <a:t>E·</a:t>
            </a:r>
          </a:p>
          <a:p>
            <a:pPr>
              <a:lnSpc>
                <a:spcPct val="110000"/>
              </a:lnSpc>
              <a:spcBef>
                <a:spcPct val="0"/>
              </a:spcBef>
              <a:buNone/>
            </a:pPr>
            <a:r>
              <a:rPr lang="en-US" altLang="zh-CN" b="1" dirty="0">
                <a:solidFill>
                  <a:schemeClr val="accent2"/>
                </a:solidFill>
              </a:rPr>
              <a:t>	. . .</a:t>
            </a:r>
            <a:endParaRPr lang="en-US" altLang="zh-CN" dirty="0"/>
          </a:p>
        </p:txBody>
      </p:sp>
      <p:sp>
        <p:nvSpPr>
          <p:cNvPr id="5" name="文本框 4">
            <a:extLst>
              <a:ext uri="{FF2B5EF4-FFF2-40B4-BE49-F238E27FC236}">
                <a16:creationId xmlns:a16="http://schemas.microsoft.com/office/drawing/2014/main" id="{0DC9D683-20A8-403A-8494-009E00CFD147}"/>
              </a:ext>
            </a:extLst>
          </p:cNvPr>
          <p:cNvSpPr txBox="1"/>
          <p:nvPr/>
        </p:nvSpPr>
        <p:spPr>
          <a:xfrm>
            <a:off x="4715545" y="1834432"/>
            <a:ext cx="4089400" cy="2308324"/>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eaLnBrk="1" hangingPunct="1">
              <a:spcBef>
                <a:spcPct val="0"/>
              </a:spcBef>
              <a:buFont typeface="Wingdings" panose="05000000000000000000" pitchFamily="2" charset="2"/>
              <a:buNone/>
            </a:pPr>
            <a:r>
              <a:rPr lang="en-US" altLang="zh-CN" sz="3600" b="1" i="1" dirty="0"/>
              <a:t>a </a:t>
            </a:r>
            <a:r>
              <a:rPr lang="en-US" altLang="zh-CN" sz="3600" b="1" dirty="0"/>
              <a:t>sub </a:t>
            </a:r>
            <a:r>
              <a:rPr lang="en-US" altLang="zh-CN" sz="3600" b="1" i="1" dirty="0" err="1"/>
              <a:t>i</a:t>
            </a:r>
            <a:r>
              <a:rPr lang="en-US" altLang="zh-CN" sz="3600" b="1" i="1" dirty="0"/>
              <a:t> </a:t>
            </a:r>
            <a:r>
              <a:rPr lang="en-US" altLang="zh-CN" sz="3600" b="1" dirty="0"/>
              <a:t>sup 2</a:t>
            </a:r>
          </a:p>
          <a:p>
            <a:pPr algn="ctr" eaLnBrk="1" hangingPunct="1">
              <a:spcBef>
                <a:spcPct val="0"/>
              </a:spcBef>
              <a:buFont typeface="Wingdings" panose="05000000000000000000" pitchFamily="2" charset="2"/>
              <a:buNone/>
            </a:pPr>
            <a:endParaRPr lang="en-US" altLang="zh-CN" sz="3600" b="1" dirty="0"/>
          </a:p>
          <a:p>
            <a:pPr algn="ctr" eaLnBrk="1" hangingPunct="1">
              <a:spcBef>
                <a:spcPct val="0"/>
              </a:spcBef>
              <a:buFont typeface="Wingdings" panose="05000000000000000000" pitchFamily="2" charset="2"/>
              <a:buNone/>
            </a:pPr>
            <a:endParaRPr lang="en-US" altLang="zh-CN" sz="3600" b="1" dirty="0"/>
          </a:p>
          <a:p>
            <a:pPr algn="ctr" eaLnBrk="1" hangingPunct="1">
              <a:spcBef>
                <a:spcPct val="0"/>
              </a:spcBef>
              <a:buFont typeface="Wingdings" panose="05000000000000000000" pitchFamily="2" charset="2"/>
              <a:buNone/>
            </a:pPr>
            <a:endParaRPr lang="en-US" altLang="zh-CN" sz="3600" b="1" dirty="0"/>
          </a:p>
        </p:txBody>
      </p:sp>
      <p:pic>
        <p:nvPicPr>
          <p:cNvPr id="6" name="图片 5">
            <a:extLst>
              <a:ext uri="{FF2B5EF4-FFF2-40B4-BE49-F238E27FC236}">
                <a16:creationId xmlns:a16="http://schemas.microsoft.com/office/drawing/2014/main" id="{182CAC67-71D7-4A82-8032-4A1F53451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7544" y="2965664"/>
            <a:ext cx="1225402" cy="926672"/>
          </a:xfrm>
          <a:prstGeom prst="rect">
            <a:avLst/>
          </a:prstGeom>
        </p:spPr>
      </p:pic>
      <p:pic>
        <p:nvPicPr>
          <p:cNvPr id="7" name="图片 6">
            <a:extLst>
              <a:ext uri="{FF2B5EF4-FFF2-40B4-BE49-F238E27FC236}">
                <a16:creationId xmlns:a16="http://schemas.microsoft.com/office/drawing/2014/main" id="{85C462B4-86B4-406A-9EB9-D16E7C614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248" y="2916891"/>
            <a:ext cx="1481456" cy="1024217"/>
          </a:xfrm>
          <a:prstGeom prst="rect">
            <a:avLst/>
          </a:prstGeom>
        </p:spPr>
      </p:pic>
      <p:pic>
        <p:nvPicPr>
          <p:cNvPr id="8" name="图片 7">
            <a:extLst>
              <a:ext uri="{FF2B5EF4-FFF2-40B4-BE49-F238E27FC236}">
                <a16:creationId xmlns:a16="http://schemas.microsoft.com/office/drawing/2014/main" id="{2BE1876B-8DE3-41B2-97C1-6B50A9B8EB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3689" y="2895553"/>
            <a:ext cx="1487553" cy="1066892"/>
          </a:xfrm>
          <a:prstGeom prst="rect">
            <a:avLst/>
          </a:prstGeom>
        </p:spPr>
      </p:pic>
      <p:sp>
        <p:nvSpPr>
          <p:cNvPr id="2" name="矩形 1">
            <a:extLst>
              <a:ext uri="{FF2B5EF4-FFF2-40B4-BE49-F238E27FC236}">
                <a16:creationId xmlns:a16="http://schemas.microsoft.com/office/drawing/2014/main" id="{771E233C-6870-4C66-952F-B7CFC9405C69}"/>
              </a:ext>
            </a:extLst>
          </p:cNvPr>
          <p:cNvSpPr/>
          <p:nvPr/>
        </p:nvSpPr>
        <p:spPr>
          <a:xfrm>
            <a:off x="6147544" y="2916891"/>
            <a:ext cx="2593784" cy="113499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
            <a:extLst>
              <a:ext uri="{FF2B5EF4-FFF2-40B4-BE49-F238E27FC236}">
                <a16:creationId xmlns:a16="http://schemas.microsoft.com/office/drawing/2014/main" id="{BFA8FB7A-D4AC-422F-9756-0633994F9945}"/>
              </a:ext>
            </a:extLst>
          </p:cNvPr>
          <p:cNvSpPr>
            <a:spLocks noChangeArrowheads="1"/>
          </p:cNvSpPr>
          <p:nvPr/>
        </p:nvSpPr>
        <p:spPr bwMode="auto">
          <a:xfrm>
            <a:off x="6870583" y="4597328"/>
            <a:ext cx="1934362" cy="1752914"/>
          </a:xfrm>
          <a:prstGeom prst="rect">
            <a:avLst/>
          </a:prstGeom>
          <a:solidFill>
            <a:schemeClr val="accent4">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b="0" dirty="0"/>
              <a:t>移进</a:t>
            </a:r>
            <a:r>
              <a:rPr lang="en-US" altLang="zh-CN" b="0" dirty="0"/>
              <a:t>-</a:t>
            </a:r>
            <a:r>
              <a:rPr lang="zh-CN" altLang="en-US" b="0" dirty="0"/>
              <a:t>归约</a:t>
            </a:r>
            <a:endParaRPr lang="en-US" altLang="zh-CN" b="0" dirty="0"/>
          </a:p>
          <a:p>
            <a:pPr algn="ctr">
              <a:spcBef>
                <a:spcPct val="0"/>
              </a:spcBef>
              <a:buClrTx/>
              <a:buSzTx/>
              <a:buFontTx/>
              <a:buNone/>
            </a:pPr>
            <a:r>
              <a:rPr lang="zh-CN" altLang="en-US" b="0" dirty="0"/>
              <a:t>冲突</a:t>
            </a:r>
            <a:endParaRPr lang="en-US" altLang="zh-CN" b="0" dirty="0"/>
          </a:p>
          <a:p>
            <a:pPr algn="ctr">
              <a:spcBef>
                <a:spcPct val="0"/>
              </a:spcBef>
              <a:buClrTx/>
              <a:buSzTx/>
              <a:buFontTx/>
              <a:buNone/>
            </a:pPr>
            <a:r>
              <a:rPr lang="zh-CN" altLang="en-US" b="0" dirty="0">
                <a:solidFill>
                  <a:srgbClr val="FF0000"/>
                </a:solidFill>
              </a:rPr>
              <a:t>（结合性）</a:t>
            </a:r>
          </a:p>
        </p:txBody>
      </p:sp>
      <p:sp>
        <p:nvSpPr>
          <p:cNvPr id="11" name="Rectangle 4">
            <a:extLst>
              <a:ext uri="{FF2B5EF4-FFF2-40B4-BE49-F238E27FC236}">
                <a16:creationId xmlns:a16="http://schemas.microsoft.com/office/drawing/2014/main" id="{0233F61F-609C-4977-AA23-8F85CEC67F79}"/>
              </a:ext>
            </a:extLst>
          </p:cNvPr>
          <p:cNvSpPr>
            <a:spLocks noChangeArrowheads="1"/>
          </p:cNvSpPr>
          <p:nvPr/>
        </p:nvSpPr>
        <p:spPr bwMode="auto">
          <a:xfrm>
            <a:off x="4646626" y="4597328"/>
            <a:ext cx="1934362" cy="1752914"/>
          </a:xfrm>
          <a:prstGeom prst="rect">
            <a:avLst/>
          </a:prstGeom>
          <a:solidFill>
            <a:schemeClr val="accent4">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b="0" dirty="0"/>
              <a:t>归约</a:t>
            </a:r>
            <a:r>
              <a:rPr lang="en-US" altLang="zh-CN" b="0" dirty="0"/>
              <a:t>-</a:t>
            </a:r>
            <a:r>
              <a:rPr lang="zh-CN" altLang="en-US" b="0" dirty="0"/>
              <a:t>归约</a:t>
            </a:r>
            <a:endParaRPr lang="en-US" altLang="zh-CN" b="0" dirty="0"/>
          </a:p>
          <a:p>
            <a:pPr algn="ctr">
              <a:spcBef>
                <a:spcPct val="0"/>
              </a:spcBef>
              <a:buClrTx/>
              <a:buSzTx/>
              <a:buFontTx/>
              <a:buNone/>
            </a:pPr>
            <a:r>
              <a:rPr lang="zh-CN" altLang="en-US" b="0" dirty="0"/>
              <a:t>冲突</a:t>
            </a:r>
            <a:endParaRPr lang="en-US" altLang="zh-CN" b="0" dirty="0"/>
          </a:p>
          <a:p>
            <a:pPr algn="ctr">
              <a:spcBef>
                <a:spcPct val="0"/>
              </a:spcBef>
              <a:buClrTx/>
              <a:buSzTx/>
              <a:buFontTx/>
              <a:buNone/>
            </a:pPr>
            <a:r>
              <a:rPr lang="zh-CN" altLang="en-US" sz="2000" dirty="0">
                <a:solidFill>
                  <a:srgbClr val="FF0000"/>
                </a:solidFill>
              </a:rPr>
              <a:t>（优先特殊情况）</a:t>
            </a:r>
            <a:endParaRPr lang="en-US" altLang="zh-CN" sz="2000" b="0" dirty="0">
              <a:solidFill>
                <a:srgbClr val="FF0000"/>
              </a:solidFill>
            </a:endParaRPr>
          </a:p>
        </p:txBody>
      </p:sp>
      <p:sp>
        <p:nvSpPr>
          <p:cNvPr id="3" name="箭头: 上 2">
            <a:extLst>
              <a:ext uri="{FF2B5EF4-FFF2-40B4-BE49-F238E27FC236}">
                <a16:creationId xmlns:a16="http://schemas.microsoft.com/office/drawing/2014/main" id="{D898568A-BA0E-4419-BB74-A9140F2DFDD6}"/>
              </a:ext>
            </a:extLst>
          </p:cNvPr>
          <p:cNvSpPr/>
          <p:nvPr/>
        </p:nvSpPr>
        <p:spPr>
          <a:xfrm>
            <a:off x="4983063" y="4032810"/>
            <a:ext cx="578840" cy="55367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箭头: 上 12">
            <a:extLst>
              <a:ext uri="{FF2B5EF4-FFF2-40B4-BE49-F238E27FC236}">
                <a16:creationId xmlns:a16="http://schemas.microsoft.com/office/drawing/2014/main" id="{5B85AB02-3066-4710-8FB0-EC5E367FBD66}"/>
              </a:ext>
            </a:extLst>
          </p:cNvPr>
          <p:cNvSpPr/>
          <p:nvPr/>
        </p:nvSpPr>
        <p:spPr>
          <a:xfrm>
            <a:off x="7083526" y="4032810"/>
            <a:ext cx="578840" cy="55367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日期占位符 3">
            <a:extLst>
              <a:ext uri="{FF2B5EF4-FFF2-40B4-BE49-F238E27FC236}">
                <a16:creationId xmlns:a16="http://schemas.microsoft.com/office/drawing/2014/main" id="{813FDC6D-FBA5-490E-0A96-B8D772DE7C05}"/>
              </a:ext>
            </a:extLst>
          </p:cNvPr>
          <p:cNvSpPr>
            <a:spLocks noGrp="1"/>
          </p:cNvSpPr>
          <p:nvPr>
            <p:ph type="dt" sz="half" idx="10"/>
          </p:nvPr>
        </p:nvSpPr>
        <p:spPr/>
        <p:txBody>
          <a:bodyPr/>
          <a:lstStyle/>
          <a:p>
            <a:fld id="{872C6F03-4BC2-4612-878F-601F1A8676B3}" type="datetime2">
              <a:rPr lang="zh-CN" altLang="en-US" smtClean="0"/>
              <a:t>2024年3月28日</a:t>
            </a:fld>
            <a:endParaRPr lang="zh-CN" altLang="en-US" dirty="0"/>
          </a:p>
        </p:txBody>
      </p:sp>
      <p:sp>
        <p:nvSpPr>
          <p:cNvPr id="9" name="页脚占位符 8">
            <a:extLst>
              <a:ext uri="{FF2B5EF4-FFF2-40B4-BE49-F238E27FC236}">
                <a16:creationId xmlns:a16="http://schemas.microsoft.com/office/drawing/2014/main" id="{80595958-858F-537B-FC80-3A517C873963}"/>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(8)</a:t>
            </a:r>
            <a:endParaRPr lang="zh-CN" altLang="en-US" dirty="0"/>
          </a:p>
        </p:txBody>
      </p:sp>
      <p:sp>
        <p:nvSpPr>
          <p:cNvPr id="12" name="灯片编号占位符 11">
            <a:extLst>
              <a:ext uri="{FF2B5EF4-FFF2-40B4-BE49-F238E27FC236}">
                <a16:creationId xmlns:a16="http://schemas.microsoft.com/office/drawing/2014/main" id="{7FEC9FBE-0AEA-D285-DFE7-1976BDA75BED}"/>
              </a:ext>
            </a:extLst>
          </p:cNvPr>
          <p:cNvSpPr>
            <a:spLocks noGrp="1"/>
          </p:cNvSpPr>
          <p:nvPr>
            <p:ph type="sldNum" sz="quarter" idx="12"/>
          </p:nvPr>
        </p:nvSpPr>
        <p:spPr/>
        <p:txBody>
          <a:bodyPr/>
          <a:lstStyle/>
          <a:p>
            <a:fld id="{094DEB03-EFC6-4C20-8FC8-295189A5386F}" type="slidenum">
              <a:rPr lang="zh-CN" altLang="en-US" smtClean="0"/>
              <a:pPr/>
              <a:t>25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9D29AD0-EDAF-4293-88D7-D4A5543417B3}"/>
              </a:ext>
            </a:extLst>
          </p:cNvPr>
          <p:cNvSpPr>
            <a:spLocks noGrp="1" noChangeArrowheads="1"/>
          </p:cNvSpPr>
          <p:nvPr>
            <p:ph type="title"/>
          </p:nvPr>
        </p:nvSpPr>
        <p:spPr/>
        <p:txBody>
          <a:bodyPr/>
          <a:lstStyle/>
          <a:p>
            <a:r>
              <a:rPr lang="en-US" altLang="zh-CN" dirty="0"/>
              <a:t>3.6.3 LR</a:t>
            </a:r>
            <a:r>
              <a:rPr lang="zh-CN" altLang="en-US" dirty="0"/>
              <a:t>分析的错误恢复</a:t>
            </a:r>
          </a:p>
        </p:txBody>
      </p:sp>
      <p:sp>
        <p:nvSpPr>
          <p:cNvPr id="107523" name="Rectangle 3">
            <a:extLst>
              <a:ext uri="{FF2B5EF4-FFF2-40B4-BE49-F238E27FC236}">
                <a16:creationId xmlns:a16="http://schemas.microsoft.com/office/drawing/2014/main" id="{7BC2068A-9939-4223-8E97-9B6A3E9B6406}"/>
              </a:ext>
            </a:extLst>
          </p:cNvPr>
          <p:cNvSpPr>
            <a:spLocks noGrp="1" noChangeArrowheads="1"/>
          </p:cNvSpPr>
          <p:nvPr>
            <p:ph idx="1"/>
          </p:nvPr>
        </p:nvSpPr>
        <p:spPr/>
        <p:txBody>
          <a:bodyPr/>
          <a:lstStyle/>
          <a:p>
            <a:pPr>
              <a:spcBef>
                <a:spcPct val="0"/>
              </a:spcBef>
            </a:pPr>
            <a:r>
              <a:rPr lang="en-US" altLang="zh-CN" b="1" dirty="0"/>
              <a:t>LR</a:t>
            </a:r>
            <a:r>
              <a:rPr lang="zh-CN" altLang="en-US" dirty="0">
                <a:latin typeface="宋体" panose="02010600030101010101" pitchFamily="2" charset="-122"/>
              </a:rPr>
              <a:t>分析器</a:t>
            </a:r>
            <a:r>
              <a:rPr lang="zh-CN" altLang="en-US" dirty="0"/>
              <a:t>在什么情况下发现错误？</a:t>
            </a:r>
          </a:p>
          <a:p>
            <a:pPr lvl="1">
              <a:spcBef>
                <a:spcPct val="0"/>
              </a:spcBef>
            </a:pPr>
            <a:r>
              <a:rPr lang="zh-CN" altLang="en-US" dirty="0">
                <a:latin typeface="宋体" panose="02010600030101010101" pitchFamily="2" charset="-122"/>
              </a:rPr>
              <a:t>访问动作表时若遇到出错条目</a:t>
            </a:r>
          </a:p>
          <a:p>
            <a:pPr lvl="1">
              <a:spcBef>
                <a:spcPct val="0"/>
              </a:spcBef>
            </a:pPr>
            <a:endParaRPr lang="zh-CN" altLang="en-US" dirty="0">
              <a:latin typeface="宋体" panose="02010600030101010101" pitchFamily="2" charset="-122"/>
            </a:endParaRPr>
          </a:p>
          <a:p>
            <a:pPr lvl="1">
              <a:spcBef>
                <a:spcPct val="0"/>
              </a:spcBef>
            </a:pPr>
            <a:r>
              <a:rPr lang="zh-CN" altLang="en-US" dirty="0">
                <a:latin typeface="宋体" panose="02010600030101010101" pitchFamily="2" charset="-122"/>
              </a:rPr>
              <a:t>访问转移表时它决不会遇到出错条目</a:t>
            </a:r>
          </a:p>
          <a:p>
            <a:pPr lvl="1">
              <a:spcBef>
                <a:spcPct val="0"/>
              </a:spcBef>
            </a:pPr>
            <a:r>
              <a:rPr lang="zh-CN" altLang="en-US" dirty="0">
                <a:latin typeface="宋体" panose="02010600030101010101" pitchFamily="2" charset="-122"/>
              </a:rPr>
              <a:t>决不会把不正确的后继移进栈</a:t>
            </a:r>
          </a:p>
          <a:p>
            <a:pPr lvl="1">
              <a:spcBef>
                <a:spcPct val="0"/>
              </a:spcBef>
            </a:pPr>
            <a:r>
              <a:rPr lang="zh-CN" altLang="en-US" dirty="0">
                <a:latin typeface="宋体" panose="02010600030101010101" pitchFamily="2" charset="-122"/>
              </a:rPr>
              <a:t>规范的</a:t>
            </a:r>
            <a:r>
              <a:rPr lang="en-US" altLang="zh-CN" b="1" dirty="0"/>
              <a:t>LR</a:t>
            </a:r>
            <a:r>
              <a:rPr lang="zh-CN" altLang="en-US" dirty="0">
                <a:latin typeface="宋体" panose="02010600030101010101" pitchFamily="2" charset="-122"/>
              </a:rPr>
              <a:t>分析器甚至在报告错误之前决不做任何无效归约</a:t>
            </a:r>
          </a:p>
        </p:txBody>
      </p:sp>
      <p:sp>
        <p:nvSpPr>
          <p:cNvPr id="2" name="日期占位符 1">
            <a:extLst>
              <a:ext uri="{FF2B5EF4-FFF2-40B4-BE49-F238E27FC236}">
                <a16:creationId xmlns:a16="http://schemas.microsoft.com/office/drawing/2014/main" id="{6F9014C3-C3DF-2848-5BA3-1D7DA2BCF78C}"/>
              </a:ext>
            </a:extLst>
          </p:cNvPr>
          <p:cNvSpPr>
            <a:spLocks noGrp="1"/>
          </p:cNvSpPr>
          <p:nvPr>
            <p:ph type="dt" sz="half" idx="10"/>
          </p:nvPr>
        </p:nvSpPr>
        <p:spPr/>
        <p:txBody>
          <a:bodyPr/>
          <a:lstStyle/>
          <a:p>
            <a:fld id="{A59C828C-3C71-4AA2-90D4-3730DE129599}"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3E8ADC63-5F70-2DA9-BCD3-0EE9518476B6}"/>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6332433D-BD37-907C-8000-480B2F10F6A7}"/>
              </a:ext>
            </a:extLst>
          </p:cNvPr>
          <p:cNvSpPr>
            <a:spLocks noGrp="1"/>
          </p:cNvSpPr>
          <p:nvPr>
            <p:ph type="sldNum" sz="quarter" idx="12"/>
          </p:nvPr>
        </p:nvSpPr>
        <p:spPr/>
        <p:txBody>
          <a:bodyPr/>
          <a:lstStyle/>
          <a:p>
            <a:fld id="{094DEB03-EFC6-4C20-8FC8-295189A5386F}" type="slidenum">
              <a:rPr lang="zh-CN" altLang="en-US" smtClean="0"/>
              <a:pPr/>
              <a:t>26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75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B5D20-E9F6-44DA-AB18-82250B28E792}"/>
              </a:ext>
            </a:extLst>
          </p:cNvPr>
          <p:cNvSpPr>
            <a:spLocks noGrp="1"/>
          </p:cNvSpPr>
          <p:nvPr>
            <p:ph type="title"/>
          </p:nvPr>
        </p:nvSpPr>
        <p:spPr/>
        <p:txBody>
          <a:bodyPr/>
          <a:lstStyle/>
          <a:p>
            <a:r>
              <a:rPr lang="en-US" altLang="zh-CN" dirty="0"/>
              <a:t>3.6.3 LR</a:t>
            </a:r>
            <a:r>
              <a:rPr lang="zh-CN" altLang="en-US" dirty="0"/>
              <a:t>分析的错误恢复</a:t>
            </a:r>
          </a:p>
        </p:txBody>
      </p:sp>
      <p:sp>
        <p:nvSpPr>
          <p:cNvPr id="3" name="内容占位符 2">
            <a:extLst>
              <a:ext uri="{FF2B5EF4-FFF2-40B4-BE49-F238E27FC236}">
                <a16:creationId xmlns:a16="http://schemas.microsoft.com/office/drawing/2014/main" id="{7F185FF3-18D6-4AAC-B1C5-F75BCA35F67C}"/>
              </a:ext>
            </a:extLst>
          </p:cNvPr>
          <p:cNvSpPr>
            <a:spLocks noGrp="1"/>
          </p:cNvSpPr>
          <p:nvPr>
            <p:ph idx="1"/>
          </p:nvPr>
        </p:nvSpPr>
        <p:spPr/>
        <p:txBody>
          <a:bodyPr/>
          <a:lstStyle/>
          <a:p>
            <a:r>
              <a:rPr lang="en-US" altLang="zh-CN" dirty="0"/>
              <a:t> </a:t>
            </a:r>
            <a:r>
              <a:rPr lang="zh-CN" altLang="en-US" dirty="0"/>
              <a:t>两种错误恢复策略：</a:t>
            </a:r>
            <a:endParaRPr lang="en-US" altLang="zh-CN" dirty="0"/>
          </a:p>
          <a:p>
            <a:pPr lvl="1"/>
            <a:r>
              <a:rPr lang="zh-CN" altLang="en-US" dirty="0">
                <a:solidFill>
                  <a:schemeClr val="accent2"/>
                </a:solidFill>
              </a:rPr>
              <a:t>紧急方式错误恢复</a:t>
            </a:r>
            <a:r>
              <a:rPr lang="zh-CN" altLang="en-US" dirty="0"/>
              <a:t>：抛弃若干个输入符号，直到合法为止</a:t>
            </a:r>
            <a:endParaRPr lang="en-US" altLang="zh-CN" dirty="0"/>
          </a:p>
          <a:p>
            <a:pPr lvl="1"/>
            <a:r>
              <a:rPr lang="zh-CN" altLang="en-US" dirty="0">
                <a:solidFill>
                  <a:schemeClr val="accent2"/>
                </a:solidFill>
              </a:rPr>
              <a:t>短语级错误恢复</a:t>
            </a:r>
            <a:r>
              <a:rPr lang="zh-CN" altLang="en-US" dirty="0"/>
              <a:t>：针对分析表中每个空白条目确定不同的最合适的恢复方法</a:t>
            </a:r>
          </a:p>
        </p:txBody>
      </p:sp>
      <p:sp>
        <p:nvSpPr>
          <p:cNvPr id="4" name="日期占位符 3">
            <a:extLst>
              <a:ext uri="{FF2B5EF4-FFF2-40B4-BE49-F238E27FC236}">
                <a16:creationId xmlns:a16="http://schemas.microsoft.com/office/drawing/2014/main" id="{D9D92CDF-913B-300A-25A1-379995A9FBB0}"/>
              </a:ext>
            </a:extLst>
          </p:cNvPr>
          <p:cNvSpPr>
            <a:spLocks noGrp="1"/>
          </p:cNvSpPr>
          <p:nvPr>
            <p:ph type="dt" sz="half" idx="10"/>
          </p:nvPr>
        </p:nvSpPr>
        <p:spPr/>
        <p:txBody>
          <a:bodyPr/>
          <a:lstStyle/>
          <a:p>
            <a:fld id="{8EA1E131-D22C-460F-A1E9-FD912C3B0CCE}" type="datetime2">
              <a:rPr lang="zh-CN" altLang="en-US" smtClean="0"/>
              <a:t>2024年3月28日</a:t>
            </a:fld>
            <a:endParaRPr lang="zh-CN" altLang="en-US" dirty="0"/>
          </a:p>
        </p:txBody>
      </p:sp>
      <p:sp>
        <p:nvSpPr>
          <p:cNvPr id="5" name="页脚占位符 4">
            <a:extLst>
              <a:ext uri="{FF2B5EF4-FFF2-40B4-BE49-F238E27FC236}">
                <a16:creationId xmlns:a16="http://schemas.microsoft.com/office/drawing/2014/main" id="{6EF668FB-066C-AC9C-C660-98B1F869775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6" name="灯片编号占位符 5">
            <a:extLst>
              <a:ext uri="{FF2B5EF4-FFF2-40B4-BE49-F238E27FC236}">
                <a16:creationId xmlns:a16="http://schemas.microsoft.com/office/drawing/2014/main" id="{05633AC3-5BF1-7602-D8A5-E39716496E15}"/>
              </a:ext>
            </a:extLst>
          </p:cNvPr>
          <p:cNvSpPr>
            <a:spLocks noGrp="1"/>
          </p:cNvSpPr>
          <p:nvPr>
            <p:ph type="sldNum" sz="quarter" idx="12"/>
          </p:nvPr>
        </p:nvSpPr>
        <p:spPr/>
        <p:txBody>
          <a:bodyPr/>
          <a:lstStyle/>
          <a:p>
            <a:fld id="{094DEB03-EFC6-4C20-8FC8-295189A5386F}" type="slidenum">
              <a:rPr lang="zh-CN" altLang="en-US" smtClean="0"/>
              <a:pPr/>
              <a:t>27</a:t>
            </a:fld>
            <a:endParaRPr lang="zh-CN" altLang="en-US"/>
          </a:p>
        </p:txBody>
      </p:sp>
    </p:spTree>
    <p:extLst>
      <p:ext uri="{BB962C8B-B14F-4D97-AF65-F5344CB8AC3E}">
        <p14:creationId xmlns:p14="http://schemas.microsoft.com/office/powerpoint/2010/main" val="184420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FFDB618-2ECF-4195-87DA-C33B9711CF22}"/>
              </a:ext>
            </a:extLst>
          </p:cNvPr>
          <p:cNvSpPr>
            <a:spLocks noGrp="1" noChangeArrowheads="1"/>
          </p:cNvSpPr>
          <p:nvPr>
            <p:ph type="title"/>
          </p:nvPr>
        </p:nvSpPr>
        <p:spPr/>
        <p:txBody>
          <a:bodyPr/>
          <a:lstStyle/>
          <a:p>
            <a:r>
              <a:rPr lang="en-US" altLang="zh-CN" dirty="0"/>
              <a:t>3.6.3 LR</a:t>
            </a:r>
            <a:r>
              <a:rPr lang="zh-CN" altLang="en-US" dirty="0"/>
              <a:t>分析的错误恢复</a:t>
            </a:r>
          </a:p>
        </p:txBody>
      </p:sp>
      <p:sp>
        <p:nvSpPr>
          <p:cNvPr id="108547" name="Rectangle 3">
            <a:extLst>
              <a:ext uri="{FF2B5EF4-FFF2-40B4-BE49-F238E27FC236}">
                <a16:creationId xmlns:a16="http://schemas.microsoft.com/office/drawing/2014/main" id="{9984395E-34CA-4FDB-9FC5-4117962099B3}"/>
              </a:ext>
            </a:extLst>
          </p:cNvPr>
          <p:cNvSpPr>
            <a:spLocks noGrp="1" noChangeArrowheads="1"/>
          </p:cNvSpPr>
          <p:nvPr>
            <p:ph idx="1"/>
          </p:nvPr>
        </p:nvSpPr>
        <p:spPr/>
        <p:txBody>
          <a:bodyPr/>
          <a:lstStyle/>
          <a:p>
            <a:r>
              <a:rPr lang="zh-CN" altLang="en-US" sz="2800" dirty="0"/>
              <a:t>紧急方式错误恢复：</a:t>
            </a:r>
          </a:p>
          <a:p>
            <a:pPr lvl="1">
              <a:spcBef>
                <a:spcPct val="0"/>
              </a:spcBef>
            </a:pPr>
            <a:r>
              <a:rPr lang="zh-CN" altLang="en-US" sz="2400" dirty="0">
                <a:latin typeface="宋体" panose="02010600030101010101" pitchFamily="2" charset="-122"/>
              </a:rPr>
              <a:t>退栈，直至出现状态</a:t>
            </a:r>
            <a:r>
              <a:rPr lang="en-US" altLang="zh-CN" sz="2400" b="1" i="1" dirty="0"/>
              <a:t>s</a:t>
            </a:r>
            <a:r>
              <a:rPr lang="en-US" altLang="zh-CN" sz="2400" dirty="0">
                <a:latin typeface="宋体" panose="02010600030101010101" pitchFamily="2" charset="-122"/>
              </a:rPr>
              <a:t>, </a:t>
            </a:r>
            <a:r>
              <a:rPr lang="zh-CN" altLang="en-US" sz="2400" dirty="0">
                <a:latin typeface="宋体" panose="02010600030101010101" pitchFamily="2" charset="-122"/>
              </a:rPr>
              <a:t>它有预先确定的</a:t>
            </a:r>
            <a:r>
              <a:rPr lang="en-US" altLang="zh-CN" sz="2400" b="1" i="1" dirty="0"/>
              <a:t>A</a:t>
            </a:r>
            <a:r>
              <a:rPr lang="zh-CN" altLang="en-US" sz="2400" dirty="0">
                <a:latin typeface="宋体" panose="02010600030101010101" pitchFamily="2" charset="-122"/>
              </a:rPr>
              <a:t>的转移</a:t>
            </a:r>
          </a:p>
          <a:p>
            <a:pPr lvl="1">
              <a:spcBef>
                <a:spcPct val="0"/>
              </a:spcBef>
            </a:pPr>
            <a:r>
              <a:rPr lang="zh-CN" altLang="en-US" sz="2400" dirty="0">
                <a:latin typeface="宋体" panose="02010600030101010101" pitchFamily="2" charset="-122"/>
              </a:rPr>
              <a:t>抛弃若干个输入符号，直至找到</a:t>
            </a:r>
            <a:r>
              <a:rPr lang="en-US" altLang="zh-CN" sz="2400" b="1" i="1" dirty="0"/>
              <a:t>a</a:t>
            </a:r>
            <a:r>
              <a:rPr lang="en-US" altLang="zh-CN" sz="2400" dirty="0">
                <a:latin typeface="宋体" panose="02010600030101010101" pitchFamily="2" charset="-122"/>
              </a:rPr>
              <a:t>, </a:t>
            </a:r>
            <a:r>
              <a:rPr lang="zh-CN" altLang="en-US" sz="2400" dirty="0">
                <a:latin typeface="宋体" panose="02010600030101010101" pitchFamily="2" charset="-122"/>
              </a:rPr>
              <a:t>它是</a:t>
            </a:r>
            <a:r>
              <a:rPr lang="en-US" altLang="zh-CN" sz="2400" b="1" i="1" dirty="0"/>
              <a:t>A</a:t>
            </a:r>
            <a:r>
              <a:rPr lang="zh-CN" altLang="en-US" sz="2400" dirty="0"/>
              <a:t>的合法后继</a:t>
            </a:r>
            <a:endParaRPr lang="zh-CN" altLang="en-US" sz="2400" dirty="0">
              <a:latin typeface="宋体" panose="02010600030101010101" pitchFamily="2" charset="-122"/>
            </a:endParaRPr>
          </a:p>
          <a:p>
            <a:pPr lvl="1">
              <a:spcBef>
                <a:spcPct val="0"/>
              </a:spcBef>
            </a:pPr>
            <a:r>
              <a:rPr lang="zh-CN" altLang="en-US" sz="2400" dirty="0">
                <a:latin typeface="宋体" panose="02010600030101010101" pitchFamily="2" charset="-122"/>
              </a:rPr>
              <a:t>再把</a:t>
            </a:r>
            <a:r>
              <a:rPr lang="en-US" altLang="zh-CN" sz="2400" b="1" i="1" dirty="0"/>
              <a:t>A</a:t>
            </a:r>
            <a:r>
              <a:rPr lang="zh-CN" altLang="en-US" sz="2400" dirty="0">
                <a:latin typeface="宋体" panose="02010600030101010101" pitchFamily="2" charset="-122"/>
              </a:rPr>
              <a:t>和状态</a:t>
            </a:r>
            <a:r>
              <a:rPr lang="en-US" altLang="zh-CN" sz="2400" b="1" i="1" dirty="0" err="1"/>
              <a:t>goto</a:t>
            </a:r>
            <a:r>
              <a:rPr lang="en-US" altLang="zh-CN" sz="2400" b="1" dirty="0"/>
              <a:t>[</a:t>
            </a:r>
            <a:r>
              <a:rPr lang="en-US" altLang="zh-CN" sz="2400" b="1" i="1" dirty="0"/>
              <a:t>s</a:t>
            </a:r>
            <a:r>
              <a:rPr lang="en-US" altLang="zh-CN" sz="2400" b="1" dirty="0"/>
              <a:t>, </a:t>
            </a:r>
            <a:r>
              <a:rPr lang="en-US" altLang="zh-CN" sz="2400" b="1" i="1" dirty="0"/>
              <a:t>A</a:t>
            </a:r>
            <a:r>
              <a:rPr lang="en-US" altLang="zh-CN" sz="2400" b="1" dirty="0"/>
              <a:t>]</a:t>
            </a:r>
            <a:r>
              <a:rPr lang="zh-CN" altLang="en-US" sz="2400" dirty="0">
                <a:latin typeface="宋体" panose="02010600030101010101" pitchFamily="2" charset="-122"/>
              </a:rPr>
              <a:t>压进栈，恢复正常分析</a:t>
            </a:r>
          </a:p>
          <a:p>
            <a:pPr lvl="1"/>
            <a:endParaRPr lang="zh-CN" altLang="en-US" sz="2400" dirty="0"/>
          </a:p>
        </p:txBody>
      </p:sp>
      <p:grpSp>
        <p:nvGrpSpPr>
          <p:cNvPr id="15364" name="Group 4">
            <a:extLst>
              <a:ext uri="{FF2B5EF4-FFF2-40B4-BE49-F238E27FC236}">
                <a16:creationId xmlns:a16="http://schemas.microsoft.com/office/drawing/2014/main" id="{859C4A9B-2DB6-44E3-8B8A-C9739E668715}"/>
              </a:ext>
            </a:extLst>
          </p:cNvPr>
          <p:cNvGrpSpPr>
            <a:grpSpLocks/>
          </p:cNvGrpSpPr>
          <p:nvPr/>
        </p:nvGrpSpPr>
        <p:grpSpPr bwMode="auto">
          <a:xfrm>
            <a:off x="723900" y="3305594"/>
            <a:ext cx="7696200" cy="2946400"/>
            <a:chOff x="384" y="2080"/>
            <a:chExt cx="5136" cy="2144"/>
          </a:xfrm>
        </p:grpSpPr>
        <p:graphicFrame>
          <p:nvGraphicFramePr>
            <p:cNvPr id="15365" name="Object 5">
              <a:extLst>
                <a:ext uri="{FF2B5EF4-FFF2-40B4-BE49-F238E27FC236}">
                  <a16:creationId xmlns:a16="http://schemas.microsoft.com/office/drawing/2014/main" id="{B7F49CDA-EB1D-4F6E-8559-CA84B5FFB9DD}"/>
                </a:ext>
              </a:extLst>
            </p:cNvPr>
            <p:cNvGraphicFramePr>
              <a:graphicFrameLocks noChangeAspect="1"/>
            </p:cNvGraphicFramePr>
            <p:nvPr/>
          </p:nvGraphicFramePr>
          <p:xfrm>
            <a:off x="2852" y="2080"/>
            <a:ext cx="56" cy="160"/>
          </p:xfrm>
          <a:graphic>
            <a:graphicData uri="http://schemas.openxmlformats.org/presentationml/2006/ole">
              <mc:AlternateContent xmlns:mc="http://schemas.openxmlformats.org/markup-compatibility/2006">
                <mc:Choice xmlns:v="urn:schemas-microsoft-com:vml" Requires="v">
                  <p:oleObj name="Equation" r:id="rId2" imgW="88746" imgH="253560" progId="Equation.3">
                    <p:embed/>
                  </p:oleObj>
                </mc:Choice>
                <mc:Fallback>
                  <p:oleObj name="Equation" r:id="rId2" imgW="88746" imgH="253560" progId="Equation.3">
                    <p:embed/>
                    <p:pic>
                      <p:nvPicPr>
                        <p:cNvPr id="15365" name="Object 5">
                          <a:extLst>
                            <a:ext uri="{FF2B5EF4-FFF2-40B4-BE49-F238E27FC236}">
                              <a16:creationId xmlns:a16="http://schemas.microsoft.com/office/drawing/2014/main" id="{B7F49CDA-EB1D-4F6E-8559-CA84B5FFB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 y="2080"/>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6">
              <a:extLst>
                <a:ext uri="{FF2B5EF4-FFF2-40B4-BE49-F238E27FC236}">
                  <a16:creationId xmlns:a16="http://schemas.microsoft.com/office/drawing/2014/main" id="{9F71241D-D3D1-44FE-A46A-480124D14AD6}"/>
                </a:ext>
              </a:extLst>
            </p:cNvPr>
            <p:cNvGraphicFramePr>
              <a:graphicFrameLocks noChangeAspect="1"/>
            </p:cNvGraphicFramePr>
            <p:nvPr/>
          </p:nvGraphicFramePr>
          <p:xfrm>
            <a:off x="2852" y="2080"/>
            <a:ext cx="56" cy="160"/>
          </p:xfrm>
          <a:graphic>
            <a:graphicData uri="http://schemas.openxmlformats.org/presentationml/2006/ole">
              <mc:AlternateContent xmlns:mc="http://schemas.openxmlformats.org/markup-compatibility/2006">
                <mc:Choice xmlns:v="urn:schemas-microsoft-com:vml" Requires="v">
                  <p:oleObj name="Equation" r:id="rId4" imgW="88746" imgH="253560" progId="Equation.3">
                    <p:embed/>
                  </p:oleObj>
                </mc:Choice>
                <mc:Fallback>
                  <p:oleObj name="Equation" r:id="rId4" imgW="88746" imgH="253560" progId="Equation.3">
                    <p:embed/>
                    <p:pic>
                      <p:nvPicPr>
                        <p:cNvPr id="15366" name="Object 6">
                          <a:extLst>
                            <a:ext uri="{FF2B5EF4-FFF2-40B4-BE49-F238E27FC236}">
                              <a16:creationId xmlns:a16="http://schemas.microsoft.com/office/drawing/2014/main" id="{9F71241D-D3D1-44FE-A46A-480124D14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 y="2080"/>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67" name="Group 7">
              <a:extLst>
                <a:ext uri="{FF2B5EF4-FFF2-40B4-BE49-F238E27FC236}">
                  <a16:creationId xmlns:a16="http://schemas.microsoft.com/office/drawing/2014/main" id="{AA2912E9-31CB-4AA0-AE74-CDF6326F08CE}"/>
                </a:ext>
              </a:extLst>
            </p:cNvPr>
            <p:cNvGrpSpPr>
              <a:grpSpLocks/>
            </p:cNvGrpSpPr>
            <p:nvPr/>
          </p:nvGrpSpPr>
          <p:grpSpPr bwMode="auto">
            <a:xfrm>
              <a:off x="384" y="2880"/>
              <a:ext cx="528" cy="1344"/>
              <a:chOff x="384" y="2592"/>
              <a:chExt cx="528" cy="1344"/>
            </a:xfrm>
          </p:grpSpPr>
          <p:sp>
            <p:nvSpPr>
              <p:cNvPr id="15380" name="Line 8">
                <a:extLst>
                  <a:ext uri="{FF2B5EF4-FFF2-40B4-BE49-F238E27FC236}">
                    <a16:creationId xmlns:a16="http://schemas.microsoft.com/office/drawing/2014/main" id="{40039F24-61D3-4732-80B0-6E6094CCD188}"/>
                  </a:ext>
                </a:extLst>
              </p:cNvPr>
              <p:cNvSpPr>
                <a:spLocks noChangeShapeType="1"/>
              </p:cNvSpPr>
              <p:nvPr/>
            </p:nvSpPr>
            <p:spPr bwMode="auto">
              <a:xfrm>
                <a:off x="384" y="2592"/>
                <a:ext cx="0" cy="13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sp>
            <p:nvSpPr>
              <p:cNvPr id="15381" name="Line 9">
                <a:extLst>
                  <a:ext uri="{FF2B5EF4-FFF2-40B4-BE49-F238E27FC236}">
                    <a16:creationId xmlns:a16="http://schemas.microsoft.com/office/drawing/2014/main" id="{BF140C31-8C19-4A9C-B18A-84A02B02D6BF}"/>
                  </a:ext>
                </a:extLst>
              </p:cNvPr>
              <p:cNvSpPr>
                <a:spLocks noChangeShapeType="1"/>
              </p:cNvSpPr>
              <p:nvPr/>
            </p:nvSpPr>
            <p:spPr bwMode="auto">
              <a:xfrm>
                <a:off x="912" y="2592"/>
                <a:ext cx="0" cy="13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sp>
            <p:nvSpPr>
              <p:cNvPr id="15382" name="Line 10">
                <a:extLst>
                  <a:ext uri="{FF2B5EF4-FFF2-40B4-BE49-F238E27FC236}">
                    <a16:creationId xmlns:a16="http://schemas.microsoft.com/office/drawing/2014/main" id="{8E6EFF30-7AFC-42AA-BC5D-7DDD4502BA56}"/>
                  </a:ext>
                </a:extLst>
              </p:cNvPr>
              <p:cNvSpPr>
                <a:spLocks noChangeShapeType="1"/>
              </p:cNvSpPr>
              <p:nvPr/>
            </p:nvSpPr>
            <p:spPr bwMode="auto">
              <a:xfrm>
                <a:off x="384" y="3936"/>
                <a:ext cx="52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sp>
            <p:nvSpPr>
              <p:cNvPr id="15383" name="Line 11">
                <a:extLst>
                  <a:ext uri="{FF2B5EF4-FFF2-40B4-BE49-F238E27FC236}">
                    <a16:creationId xmlns:a16="http://schemas.microsoft.com/office/drawing/2014/main" id="{06E19790-0CB0-4C96-AFB2-C7FDED9EB84E}"/>
                  </a:ext>
                </a:extLst>
              </p:cNvPr>
              <p:cNvSpPr>
                <a:spLocks noChangeShapeType="1"/>
              </p:cNvSpPr>
              <p:nvPr/>
            </p:nvSpPr>
            <p:spPr bwMode="auto">
              <a:xfrm>
                <a:off x="384" y="3216"/>
                <a:ext cx="52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sp>
            <p:nvSpPr>
              <p:cNvPr id="15384" name="Line 12">
                <a:extLst>
                  <a:ext uri="{FF2B5EF4-FFF2-40B4-BE49-F238E27FC236}">
                    <a16:creationId xmlns:a16="http://schemas.microsoft.com/office/drawing/2014/main" id="{4969B3A9-2A2C-4DC1-B4E1-C53B0A59CC53}"/>
                  </a:ext>
                </a:extLst>
              </p:cNvPr>
              <p:cNvSpPr>
                <a:spLocks noChangeShapeType="1"/>
              </p:cNvSpPr>
              <p:nvPr/>
            </p:nvSpPr>
            <p:spPr bwMode="auto">
              <a:xfrm>
                <a:off x="384" y="3504"/>
                <a:ext cx="52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sp>
            <p:nvSpPr>
              <p:cNvPr id="15385" name="Rectangle 13" descr="Green marble">
                <a:extLst>
                  <a:ext uri="{FF2B5EF4-FFF2-40B4-BE49-F238E27FC236}">
                    <a16:creationId xmlns:a16="http://schemas.microsoft.com/office/drawing/2014/main" id="{F7568C70-57DD-432E-BE6C-FF64367688F0}"/>
                  </a:ext>
                </a:extLst>
              </p:cNvPr>
              <p:cNvSpPr>
                <a:spLocks noChangeArrowheads="1"/>
              </p:cNvSpPr>
              <p:nvPr/>
            </p:nvSpPr>
            <p:spPr bwMode="auto">
              <a:xfrm>
                <a:off x="528" y="316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buClrTx/>
                  <a:buSzTx/>
                  <a:buFontTx/>
                  <a:buNone/>
                </a:pPr>
                <a:r>
                  <a:rPr lang="en-US" altLang="zh-CN" sz="2800" b="1" i="1">
                    <a:ea typeface="宋体" panose="02010600030101010101" pitchFamily="2" charset="-122"/>
                  </a:rPr>
                  <a:t>s</a:t>
                </a:r>
              </a:p>
            </p:txBody>
          </p:sp>
          <p:sp>
            <p:nvSpPr>
              <p:cNvPr id="15386" name="Rectangle 14" descr="Green marble">
                <a:extLst>
                  <a:ext uri="{FF2B5EF4-FFF2-40B4-BE49-F238E27FC236}">
                    <a16:creationId xmlns:a16="http://schemas.microsoft.com/office/drawing/2014/main" id="{ADB1EA02-AD40-43E0-B3A3-8F0863701C7A}"/>
                  </a:ext>
                </a:extLst>
              </p:cNvPr>
              <p:cNvSpPr>
                <a:spLocks noChangeArrowheads="1"/>
              </p:cNvSpPr>
              <p:nvPr/>
            </p:nvSpPr>
            <p:spPr bwMode="auto">
              <a:xfrm>
                <a:off x="576" y="2736"/>
                <a:ext cx="3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lnSpc>
                    <a:spcPct val="40000"/>
                  </a:lnSpc>
                  <a:spcBef>
                    <a:spcPct val="0"/>
                  </a:spcBef>
                  <a:buClrTx/>
                  <a:buSzTx/>
                  <a:buFontTx/>
                  <a:buNone/>
                </a:pPr>
                <a:r>
                  <a:rPr lang="en-US" altLang="zh-CN" sz="2800" b="1" i="1">
                    <a:ea typeface="宋体" panose="02010600030101010101" pitchFamily="2" charset="-122"/>
                  </a:rPr>
                  <a:t>.</a:t>
                </a:r>
              </a:p>
              <a:p>
                <a:pPr algn="just">
                  <a:lnSpc>
                    <a:spcPct val="40000"/>
                  </a:lnSpc>
                  <a:spcBef>
                    <a:spcPct val="0"/>
                  </a:spcBef>
                  <a:buClrTx/>
                  <a:buSzTx/>
                  <a:buFontTx/>
                  <a:buNone/>
                </a:pPr>
                <a:r>
                  <a:rPr lang="en-US" altLang="zh-CN" sz="2800" b="1" i="1">
                    <a:ea typeface="宋体" panose="02010600030101010101" pitchFamily="2" charset="-122"/>
                  </a:rPr>
                  <a:t>.</a:t>
                </a:r>
              </a:p>
              <a:p>
                <a:pPr algn="just">
                  <a:lnSpc>
                    <a:spcPct val="40000"/>
                  </a:lnSpc>
                  <a:spcBef>
                    <a:spcPct val="0"/>
                  </a:spcBef>
                  <a:buClrTx/>
                  <a:buSzTx/>
                  <a:buFontTx/>
                  <a:buNone/>
                </a:pPr>
                <a:r>
                  <a:rPr lang="en-US" altLang="zh-CN" sz="2800" b="1" i="1">
                    <a:ea typeface="宋体" panose="02010600030101010101" pitchFamily="2" charset="-122"/>
                  </a:rPr>
                  <a:t>.</a:t>
                </a:r>
              </a:p>
            </p:txBody>
          </p:sp>
          <p:sp>
            <p:nvSpPr>
              <p:cNvPr id="15387" name="Rectangle 15" descr="Green marble">
                <a:extLst>
                  <a:ext uri="{FF2B5EF4-FFF2-40B4-BE49-F238E27FC236}">
                    <a16:creationId xmlns:a16="http://schemas.microsoft.com/office/drawing/2014/main" id="{D1985793-788F-4277-9FDD-B681BFAF08B2}"/>
                  </a:ext>
                </a:extLst>
              </p:cNvPr>
              <p:cNvSpPr>
                <a:spLocks noChangeArrowheads="1"/>
              </p:cNvSpPr>
              <p:nvPr/>
            </p:nvSpPr>
            <p:spPr bwMode="auto">
              <a:xfrm>
                <a:off x="576" y="3456"/>
                <a:ext cx="3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lnSpc>
                    <a:spcPct val="40000"/>
                  </a:lnSpc>
                  <a:spcBef>
                    <a:spcPct val="0"/>
                  </a:spcBef>
                  <a:buClrTx/>
                  <a:buSzTx/>
                  <a:buFontTx/>
                  <a:buNone/>
                </a:pPr>
                <a:r>
                  <a:rPr lang="en-US" altLang="zh-CN" sz="2800" b="1" i="1">
                    <a:ea typeface="宋体" panose="02010600030101010101" pitchFamily="2" charset="-122"/>
                  </a:rPr>
                  <a:t>.</a:t>
                </a:r>
              </a:p>
              <a:p>
                <a:pPr algn="just">
                  <a:lnSpc>
                    <a:spcPct val="40000"/>
                  </a:lnSpc>
                  <a:spcBef>
                    <a:spcPct val="0"/>
                  </a:spcBef>
                  <a:buClrTx/>
                  <a:buSzTx/>
                  <a:buFontTx/>
                  <a:buNone/>
                </a:pPr>
                <a:r>
                  <a:rPr lang="en-US" altLang="zh-CN" sz="2800" b="1" i="1">
                    <a:ea typeface="宋体" panose="02010600030101010101" pitchFamily="2" charset="-122"/>
                  </a:rPr>
                  <a:t>.</a:t>
                </a:r>
              </a:p>
              <a:p>
                <a:pPr algn="just">
                  <a:lnSpc>
                    <a:spcPct val="40000"/>
                  </a:lnSpc>
                  <a:spcBef>
                    <a:spcPct val="0"/>
                  </a:spcBef>
                  <a:buClrTx/>
                  <a:buSzTx/>
                  <a:buFontTx/>
                  <a:buNone/>
                </a:pPr>
                <a:r>
                  <a:rPr lang="en-US" altLang="zh-CN" sz="2800" b="1" i="1">
                    <a:ea typeface="宋体" panose="02010600030101010101" pitchFamily="2" charset="-122"/>
                  </a:rPr>
                  <a:t>.</a:t>
                </a:r>
              </a:p>
            </p:txBody>
          </p:sp>
          <p:sp>
            <p:nvSpPr>
              <p:cNvPr id="15388" name="Line 16">
                <a:extLst>
                  <a:ext uri="{FF2B5EF4-FFF2-40B4-BE49-F238E27FC236}">
                    <a16:creationId xmlns:a16="http://schemas.microsoft.com/office/drawing/2014/main" id="{F43F0105-0974-4050-94EF-FDCC8DE9C2BF}"/>
                  </a:ext>
                </a:extLst>
              </p:cNvPr>
              <p:cNvSpPr>
                <a:spLocks noChangeShapeType="1"/>
              </p:cNvSpPr>
              <p:nvPr/>
            </p:nvSpPr>
            <p:spPr bwMode="auto">
              <a:xfrm>
                <a:off x="384" y="2784"/>
                <a:ext cx="52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15368" name="Rectangle 17" descr="Green marble">
              <a:extLst>
                <a:ext uri="{FF2B5EF4-FFF2-40B4-BE49-F238E27FC236}">
                  <a16:creationId xmlns:a16="http://schemas.microsoft.com/office/drawing/2014/main" id="{0AF61221-0C2D-42BC-96D9-BFE579CB64AB}"/>
                </a:ext>
              </a:extLst>
            </p:cNvPr>
            <p:cNvSpPr>
              <a:spLocks noChangeArrowheads="1"/>
            </p:cNvSpPr>
            <p:nvPr/>
          </p:nvSpPr>
          <p:spPr bwMode="auto">
            <a:xfrm>
              <a:off x="432" y="2448"/>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buClrTx/>
                <a:buSzTx/>
                <a:buFontTx/>
                <a:buNone/>
              </a:pPr>
              <a:r>
                <a:rPr lang="zh-CN" altLang="en-US" sz="2800" dirty="0">
                  <a:latin typeface="Courier New" panose="02070309020205020404" pitchFamily="49" charset="0"/>
                </a:rPr>
                <a:t>栈</a:t>
              </a:r>
            </a:p>
          </p:txBody>
        </p:sp>
        <p:sp>
          <p:nvSpPr>
            <p:cNvPr id="15369" name="Rectangle 18" descr="Green marble">
              <a:extLst>
                <a:ext uri="{FF2B5EF4-FFF2-40B4-BE49-F238E27FC236}">
                  <a16:creationId xmlns:a16="http://schemas.microsoft.com/office/drawing/2014/main" id="{DD45ABAE-774D-4ED5-9BFD-8DEDB21E1E48}"/>
                </a:ext>
              </a:extLst>
            </p:cNvPr>
            <p:cNvSpPr>
              <a:spLocks noChangeArrowheads="1"/>
            </p:cNvSpPr>
            <p:nvPr/>
          </p:nvSpPr>
          <p:spPr bwMode="auto">
            <a:xfrm>
              <a:off x="1104" y="3072"/>
              <a:ext cx="148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buClrTx/>
                <a:buSzTx/>
                <a:buFontTx/>
                <a:buNone/>
              </a:pPr>
              <a:r>
                <a:rPr lang="en-US" altLang="zh-CN" sz="2800" b="1" i="1" dirty="0">
                  <a:solidFill>
                    <a:srgbClr val="FF0000"/>
                  </a:solidFill>
                  <a:ea typeface="宋体" panose="02010600030101010101" pitchFamily="2" charset="-122"/>
                </a:rPr>
                <a:t>. . . . . . . . </a:t>
              </a:r>
              <a:r>
                <a:rPr lang="en-US" altLang="zh-CN" sz="2800" b="1" i="1" dirty="0">
                  <a:ea typeface="宋体" panose="02010600030101010101" pitchFamily="2" charset="-122"/>
                </a:rPr>
                <a:t>a . .</a:t>
              </a:r>
            </a:p>
          </p:txBody>
        </p:sp>
        <p:sp>
          <p:nvSpPr>
            <p:cNvPr id="15370" name="Rectangle 19" descr="Green marble">
              <a:extLst>
                <a:ext uri="{FF2B5EF4-FFF2-40B4-BE49-F238E27FC236}">
                  <a16:creationId xmlns:a16="http://schemas.microsoft.com/office/drawing/2014/main" id="{5B4EB4C5-A268-4C4B-9908-45B5C60BBE77}"/>
                </a:ext>
              </a:extLst>
            </p:cNvPr>
            <p:cNvSpPr>
              <a:spLocks noChangeArrowheads="1"/>
            </p:cNvSpPr>
            <p:nvPr/>
          </p:nvSpPr>
          <p:spPr bwMode="auto">
            <a:xfrm>
              <a:off x="1680" y="3024"/>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buClrTx/>
                <a:buSzTx/>
                <a:buFontTx/>
                <a:buNone/>
              </a:pPr>
              <a:r>
                <a:rPr lang="en-US" altLang="zh-CN" sz="2800" b="1" i="1" dirty="0">
                  <a:solidFill>
                    <a:srgbClr val="FF0000"/>
                  </a:solidFill>
                  <a:ea typeface="宋体" panose="02010600030101010101" pitchFamily="2" charset="-122"/>
                </a:rPr>
                <a:t>A</a:t>
              </a:r>
            </a:p>
          </p:txBody>
        </p:sp>
        <p:sp>
          <p:nvSpPr>
            <p:cNvPr id="15371" name="Line 20">
              <a:extLst>
                <a:ext uri="{FF2B5EF4-FFF2-40B4-BE49-F238E27FC236}">
                  <a16:creationId xmlns:a16="http://schemas.microsoft.com/office/drawing/2014/main" id="{5600B766-DAE7-4380-B17D-7C7536C9B669}"/>
                </a:ext>
              </a:extLst>
            </p:cNvPr>
            <p:cNvSpPr>
              <a:spLocks noChangeShapeType="1"/>
            </p:cNvSpPr>
            <p:nvPr/>
          </p:nvSpPr>
          <p:spPr bwMode="auto">
            <a:xfrm flipV="1">
              <a:off x="1776" y="3408"/>
              <a:ext cx="0" cy="384"/>
            </a:xfrm>
            <a:prstGeom prst="line">
              <a:avLst/>
            </a:prstGeom>
            <a:noFill/>
            <a:ln w="25400">
              <a:solidFill>
                <a:srgbClr val="FF0000"/>
              </a:solidFill>
              <a:round/>
              <a:headEnd type="none" w="sm" len="sm"/>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15372" name="Rectangle 21" descr="Green marble">
              <a:extLst>
                <a:ext uri="{FF2B5EF4-FFF2-40B4-BE49-F238E27FC236}">
                  <a16:creationId xmlns:a16="http://schemas.microsoft.com/office/drawing/2014/main" id="{C5F46AD6-9189-4BEE-BB0D-9BCE63F0A059}"/>
                </a:ext>
              </a:extLst>
            </p:cNvPr>
            <p:cNvSpPr>
              <a:spLocks noChangeArrowheads="1"/>
            </p:cNvSpPr>
            <p:nvPr/>
          </p:nvSpPr>
          <p:spPr bwMode="auto">
            <a:xfrm>
              <a:off x="1248" y="3744"/>
              <a:ext cx="11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buClrTx/>
                <a:buSzTx/>
                <a:buFontTx/>
                <a:buNone/>
              </a:pPr>
              <a:r>
                <a:rPr lang="zh-CN" altLang="en-US" sz="2800" dirty="0">
                  <a:latin typeface="Courier New" panose="02070309020205020404" pitchFamily="49" charset="0"/>
                </a:rPr>
                <a:t>发现错误</a:t>
              </a:r>
            </a:p>
          </p:txBody>
        </p:sp>
        <p:sp>
          <p:nvSpPr>
            <p:cNvPr id="15373" name="Rectangle 22" descr="Green marble">
              <a:extLst>
                <a:ext uri="{FF2B5EF4-FFF2-40B4-BE49-F238E27FC236}">
                  <a16:creationId xmlns:a16="http://schemas.microsoft.com/office/drawing/2014/main" id="{16339D6B-A0F7-4C78-9A5F-DCE4ABD11D61}"/>
                </a:ext>
              </a:extLst>
            </p:cNvPr>
            <p:cNvSpPr>
              <a:spLocks noChangeArrowheads="1"/>
            </p:cNvSpPr>
            <p:nvPr/>
          </p:nvSpPr>
          <p:spPr bwMode="auto">
            <a:xfrm>
              <a:off x="2640" y="2208"/>
              <a:ext cx="1200" cy="1104"/>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lnSpc>
                  <a:spcPct val="80000"/>
                </a:lnSpc>
                <a:spcBef>
                  <a:spcPct val="0"/>
                </a:spcBef>
                <a:buClrTx/>
                <a:buSzTx/>
                <a:buFontTx/>
                <a:buNone/>
              </a:pPr>
              <a:r>
                <a:rPr lang="en-US" altLang="zh-CN" sz="2800" b="1" i="1" dirty="0">
                  <a:ea typeface="宋体" panose="02010600030101010101" pitchFamily="2" charset="-122"/>
                </a:rPr>
                <a:t>s </a:t>
              </a:r>
              <a:r>
                <a:rPr lang="en-US" altLang="zh-CN" sz="2800" b="1" dirty="0">
                  <a:ea typeface="宋体" panose="02010600030101010101" pitchFamily="2" charset="-122"/>
                </a:rPr>
                <a:t>:</a:t>
              </a:r>
            </a:p>
            <a:p>
              <a:pPr algn="just">
                <a:lnSpc>
                  <a:spcPct val="80000"/>
                </a:lnSpc>
                <a:spcBef>
                  <a:spcPct val="0"/>
                </a:spcBef>
                <a:buClrTx/>
                <a:buSzTx/>
                <a:buFontTx/>
                <a:buNone/>
              </a:pPr>
              <a:r>
                <a:rPr lang="en-US" altLang="zh-CN" sz="2800" b="1" i="1" dirty="0">
                  <a:ea typeface="宋体" panose="02010600030101010101" pitchFamily="2" charset="-122"/>
                </a:rPr>
                <a:t>C</a:t>
              </a:r>
              <a:r>
                <a:rPr lang="en-US" altLang="zh-CN" sz="2800" b="1" dirty="0">
                  <a:ea typeface="宋体" panose="02010600030101010101" pitchFamily="2" charset="-122"/>
                  <a:sym typeface="Symbol" panose="05050102010706020507" pitchFamily="18" charset="2"/>
                </a:rPr>
                <a:t></a:t>
              </a:r>
              <a:r>
                <a:rPr lang="en-US" altLang="zh-CN" sz="2800" b="1" i="1" dirty="0">
                  <a:ea typeface="宋体" panose="02010600030101010101" pitchFamily="2" charset="-122"/>
                  <a:sym typeface="Symbol" panose="05050102010706020507" pitchFamily="18" charset="2"/>
                </a:rPr>
                <a:t> </a:t>
              </a:r>
              <a:r>
                <a:rPr lang="en-US" altLang="zh-CN" sz="2800" b="1" i="1" dirty="0">
                  <a:ea typeface="宋体" panose="02010600030101010101" pitchFamily="2" charset="-122"/>
                </a:rPr>
                <a:t>·</a:t>
              </a:r>
              <a:r>
                <a:rPr lang="en-US" altLang="zh-CN" sz="2800" b="1" i="1" dirty="0">
                  <a:ea typeface="宋体" panose="02010600030101010101" pitchFamily="2" charset="-122"/>
                  <a:sym typeface="Symbol" panose="05050102010706020507" pitchFamily="18" charset="2"/>
                </a:rPr>
                <a:t>A</a:t>
              </a:r>
            </a:p>
            <a:p>
              <a:pPr algn="just">
                <a:lnSpc>
                  <a:spcPct val="80000"/>
                </a:lnSpc>
                <a:spcBef>
                  <a:spcPct val="0"/>
                </a:spcBef>
                <a:buClrTx/>
                <a:buSzTx/>
                <a:buFontTx/>
                <a:buNone/>
              </a:pPr>
              <a:r>
                <a:rPr lang="en-US" altLang="zh-CN" sz="2800" b="1" i="1" dirty="0">
                  <a:ea typeface="宋体" panose="02010600030101010101" pitchFamily="2" charset="-122"/>
                  <a:sym typeface="Symbol" panose="05050102010706020507" pitchFamily="18" charset="2"/>
                </a:rPr>
                <a:t>A</a:t>
              </a:r>
              <a:r>
                <a:rPr lang="en-US" altLang="zh-CN" sz="2800" b="1" dirty="0">
                  <a:ea typeface="宋体" panose="02010600030101010101" pitchFamily="2" charset="-122"/>
                  <a:sym typeface="Symbol" panose="05050102010706020507" pitchFamily="18" charset="2"/>
                </a:rPr>
                <a:t></a:t>
              </a:r>
              <a:r>
                <a:rPr lang="en-US" altLang="zh-CN" sz="2800" b="1" i="1" dirty="0">
                  <a:ea typeface="宋体" panose="02010600030101010101" pitchFamily="2" charset="-122"/>
                </a:rPr>
                <a:t>·</a:t>
              </a:r>
              <a:r>
                <a:rPr lang="en-US" altLang="zh-CN" sz="2800" b="1" i="1" dirty="0">
                  <a:ea typeface="宋体" panose="02010600030101010101" pitchFamily="2" charset="-122"/>
                  <a:sym typeface="Symbol" panose="05050102010706020507" pitchFamily="18" charset="2"/>
                </a:rPr>
                <a:t> b</a:t>
              </a:r>
            </a:p>
            <a:p>
              <a:pPr algn="just">
                <a:lnSpc>
                  <a:spcPct val="80000"/>
                </a:lnSpc>
                <a:spcBef>
                  <a:spcPct val="0"/>
                </a:spcBef>
                <a:buClrTx/>
                <a:buSzTx/>
                <a:buFontTx/>
                <a:buNone/>
              </a:pPr>
              <a:r>
                <a:rPr lang="en-US" altLang="zh-CN" sz="2800" b="1" i="1" dirty="0">
                  <a:ea typeface="宋体" panose="02010600030101010101" pitchFamily="2" charset="-122"/>
                  <a:sym typeface="Symbol" panose="05050102010706020507" pitchFamily="18" charset="2"/>
                </a:rPr>
                <a:t>. . .</a:t>
              </a:r>
            </a:p>
          </p:txBody>
        </p:sp>
        <p:sp>
          <p:nvSpPr>
            <p:cNvPr id="15374" name="Rectangle 23" descr="Green marble">
              <a:extLst>
                <a:ext uri="{FF2B5EF4-FFF2-40B4-BE49-F238E27FC236}">
                  <a16:creationId xmlns:a16="http://schemas.microsoft.com/office/drawing/2014/main" id="{C1409AB2-FD0D-419E-BD9B-52B375A2176C}"/>
                </a:ext>
              </a:extLst>
            </p:cNvPr>
            <p:cNvSpPr>
              <a:spLocks noChangeArrowheads="1"/>
            </p:cNvSpPr>
            <p:nvPr/>
          </p:nvSpPr>
          <p:spPr bwMode="auto">
            <a:xfrm>
              <a:off x="4320" y="2208"/>
              <a:ext cx="1152" cy="864"/>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lnSpc>
                  <a:spcPct val="80000"/>
                </a:lnSpc>
                <a:spcBef>
                  <a:spcPct val="0"/>
                </a:spcBef>
                <a:buClrTx/>
                <a:buSzTx/>
                <a:buFontTx/>
                <a:buNone/>
              </a:pPr>
              <a:endParaRPr lang="zh-CN" altLang="en-US" b="1">
                <a:ea typeface="宋体" panose="02010600030101010101" pitchFamily="2" charset="-122"/>
              </a:endParaRPr>
            </a:p>
            <a:p>
              <a:pPr algn="just">
                <a:lnSpc>
                  <a:spcPct val="80000"/>
                </a:lnSpc>
                <a:spcBef>
                  <a:spcPct val="0"/>
                </a:spcBef>
                <a:buClrTx/>
                <a:buSzTx/>
                <a:buFontTx/>
                <a:buNone/>
              </a:pPr>
              <a:r>
                <a:rPr lang="en-US" altLang="zh-CN" sz="2800" b="1" i="1">
                  <a:ea typeface="宋体" panose="02010600030101010101" pitchFamily="2" charset="-122"/>
                </a:rPr>
                <a:t>C</a:t>
              </a:r>
              <a:r>
                <a:rPr lang="en-US" altLang="zh-CN" sz="2800" b="1">
                  <a:ea typeface="宋体" panose="02010600030101010101" pitchFamily="2" charset="-122"/>
                  <a:sym typeface="Symbol" panose="05050102010706020507" pitchFamily="18" charset="2"/>
                </a:rPr>
                <a:t></a:t>
              </a:r>
              <a:r>
                <a:rPr lang="en-US" altLang="zh-CN" sz="2800" b="1" i="1">
                  <a:ea typeface="宋体" panose="02010600030101010101" pitchFamily="2" charset="-122"/>
                  <a:sym typeface="Symbol" panose="05050102010706020507" pitchFamily="18" charset="2"/>
                </a:rPr>
                <a:t> A</a:t>
              </a:r>
              <a:r>
                <a:rPr lang="en-US" altLang="zh-CN" sz="2800" b="1" i="1">
                  <a:ea typeface="宋体" panose="02010600030101010101" pitchFamily="2" charset="-122"/>
                </a:rPr>
                <a:t>·</a:t>
              </a:r>
              <a:r>
                <a:rPr lang="en-US" altLang="zh-CN" sz="2800" b="1" i="1">
                  <a:ea typeface="宋体" panose="02010600030101010101" pitchFamily="2" charset="-122"/>
                  <a:sym typeface="Symbol" panose="05050102010706020507" pitchFamily="18" charset="2"/>
                </a:rPr>
                <a:t></a:t>
              </a:r>
            </a:p>
            <a:p>
              <a:pPr algn="just">
                <a:lnSpc>
                  <a:spcPct val="80000"/>
                </a:lnSpc>
                <a:spcBef>
                  <a:spcPct val="0"/>
                </a:spcBef>
                <a:buClrTx/>
                <a:buSzTx/>
                <a:buFontTx/>
                <a:buNone/>
              </a:pPr>
              <a:r>
                <a:rPr lang="en-US" altLang="zh-CN" sz="2800" b="1" i="1">
                  <a:ea typeface="宋体" panose="02010600030101010101" pitchFamily="2" charset="-122"/>
                  <a:sym typeface="Symbol" panose="05050102010706020507" pitchFamily="18" charset="2"/>
                </a:rPr>
                <a:t>. . .</a:t>
              </a:r>
            </a:p>
          </p:txBody>
        </p:sp>
        <p:sp>
          <p:nvSpPr>
            <p:cNvPr id="15375" name="Line 24">
              <a:extLst>
                <a:ext uri="{FF2B5EF4-FFF2-40B4-BE49-F238E27FC236}">
                  <a16:creationId xmlns:a16="http://schemas.microsoft.com/office/drawing/2014/main" id="{CCE9D793-8099-4993-AAEB-7A974E36944B}"/>
                </a:ext>
              </a:extLst>
            </p:cNvPr>
            <p:cNvSpPr>
              <a:spLocks noChangeShapeType="1"/>
            </p:cNvSpPr>
            <p:nvPr/>
          </p:nvSpPr>
          <p:spPr bwMode="auto">
            <a:xfrm>
              <a:off x="3840" y="2544"/>
              <a:ext cx="480" cy="0"/>
            </a:xfrm>
            <a:prstGeom prst="line">
              <a:avLst/>
            </a:prstGeom>
            <a:noFill/>
            <a:ln w="25400">
              <a:solidFill>
                <a:schemeClr val="tx1"/>
              </a:solidFill>
              <a:round/>
              <a:headEnd type="none" w="sm" len="sm"/>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15376" name="Rectangle 25" descr="Green marble">
              <a:extLst>
                <a:ext uri="{FF2B5EF4-FFF2-40B4-BE49-F238E27FC236}">
                  <a16:creationId xmlns:a16="http://schemas.microsoft.com/office/drawing/2014/main" id="{DA6FE308-968D-4F01-8C84-DC59F886606D}"/>
                </a:ext>
              </a:extLst>
            </p:cNvPr>
            <p:cNvSpPr>
              <a:spLocks noChangeArrowheads="1"/>
            </p:cNvSpPr>
            <p:nvPr/>
          </p:nvSpPr>
          <p:spPr bwMode="auto">
            <a:xfrm>
              <a:off x="3936" y="2208"/>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buClrTx/>
                <a:buSzTx/>
                <a:buFontTx/>
                <a:buNone/>
              </a:pPr>
              <a:r>
                <a:rPr lang="en-US" altLang="zh-CN" sz="2800" b="1" i="1">
                  <a:ea typeface="宋体" panose="02010600030101010101" pitchFamily="2" charset="-122"/>
                </a:rPr>
                <a:t>A</a:t>
              </a:r>
            </a:p>
          </p:txBody>
        </p:sp>
        <p:sp>
          <p:nvSpPr>
            <p:cNvPr id="15377" name="Rectangle 26" descr="Green marble">
              <a:extLst>
                <a:ext uri="{FF2B5EF4-FFF2-40B4-BE49-F238E27FC236}">
                  <a16:creationId xmlns:a16="http://schemas.microsoft.com/office/drawing/2014/main" id="{7B182DB1-6DA3-48A1-B79E-EBFC6E58F2E3}"/>
                </a:ext>
              </a:extLst>
            </p:cNvPr>
            <p:cNvSpPr>
              <a:spLocks noChangeArrowheads="1"/>
            </p:cNvSpPr>
            <p:nvPr/>
          </p:nvSpPr>
          <p:spPr bwMode="auto">
            <a:xfrm>
              <a:off x="4464" y="3312"/>
              <a:ext cx="1056" cy="864"/>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lnSpc>
                  <a:spcPct val="80000"/>
                </a:lnSpc>
                <a:spcBef>
                  <a:spcPct val="0"/>
                </a:spcBef>
                <a:buClrTx/>
                <a:buSzTx/>
                <a:buFontTx/>
                <a:buNone/>
              </a:pPr>
              <a:endParaRPr lang="zh-CN" altLang="en-US" b="1">
                <a:ea typeface="宋体" panose="02010600030101010101" pitchFamily="2" charset="-122"/>
              </a:endParaRPr>
            </a:p>
            <a:p>
              <a:pPr algn="just">
                <a:lnSpc>
                  <a:spcPct val="80000"/>
                </a:lnSpc>
                <a:spcBef>
                  <a:spcPct val="0"/>
                </a:spcBef>
                <a:buClrTx/>
                <a:buSzTx/>
                <a:buFontTx/>
                <a:buNone/>
              </a:pPr>
              <a:r>
                <a:rPr lang="en-US" altLang="zh-CN" sz="2800" b="1" i="1">
                  <a:ea typeface="宋体" panose="02010600030101010101" pitchFamily="2" charset="-122"/>
                </a:rPr>
                <a:t>A</a:t>
              </a:r>
              <a:r>
                <a:rPr lang="en-US" altLang="zh-CN" sz="2800" b="1">
                  <a:ea typeface="宋体" panose="02010600030101010101" pitchFamily="2" charset="-122"/>
                  <a:sym typeface="Symbol" panose="05050102010706020507" pitchFamily="18" charset="2"/>
                </a:rPr>
                <a:t></a:t>
              </a:r>
              <a:r>
                <a:rPr lang="en-US" altLang="zh-CN" sz="2800" b="1" i="1">
                  <a:ea typeface="宋体" panose="02010600030101010101" pitchFamily="2" charset="-122"/>
                  <a:sym typeface="Symbol" panose="05050102010706020507" pitchFamily="18" charset="2"/>
                </a:rPr>
                <a:t>b</a:t>
              </a:r>
              <a:r>
                <a:rPr lang="en-US" altLang="zh-CN" sz="2800" b="1" i="1">
                  <a:ea typeface="宋体" panose="02010600030101010101" pitchFamily="2" charset="-122"/>
                </a:rPr>
                <a:t>·</a:t>
              </a:r>
              <a:r>
                <a:rPr lang="en-US" altLang="zh-CN" sz="2800" b="1" i="1">
                  <a:ea typeface="宋体" panose="02010600030101010101" pitchFamily="2" charset="-122"/>
                  <a:sym typeface="Symbol" panose="05050102010706020507" pitchFamily="18" charset="2"/>
                </a:rPr>
                <a:t></a:t>
              </a:r>
            </a:p>
            <a:p>
              <a:pPr algn="just">
                <a:lnSpc>
                  <a:spcPct val="80000"/>
                </a:lnSpc>
                <a:spcBef>
                  <a:spcPct val="0"/>
                </a:spcBef>
                <a:buClrTx/>
                <a:buSzTx/>
                <a:buFontTx/>
                <a:buNone/>
              </a:pPr>
              <a:r>
                <a:rPr lang="en-US" altLang="zh-CN" sz="2800" b="1" i="1">
                  <a:ea typeface="宋体" panose="02010600030101010101" pitchFamily="2" charset="-122"/>
                  <a:sym typeface="Symbol" panose="05050102010706020507" pitchFamily="18" charset="2"/>
                </a:rPr>
                <a:t>. . .</a:t>
              </a:r>
            </a:p>
          </p:txBody>
        </p:sp>
        <p:sp>
          <p:nvSpPr>
            <p:cNvPr id="15378" name="Line 27">
              <a:extLst>
                <a:ext uri="{FF2B5EF4-FFF2-40B4-BE49-F238E27FC236}">
                  <a16:creationId xmlns:a16="http://schemas.microsoft.com/office/drawing/2014/main" id="{762D761A-4074-4DC1-8CB0-B0984F9DED26}"/>
                </a:ext>
              </a:extLst>
            </p:cNvPr>
            <p:cNvSpPr>
              <a:spLocks noChangeShapeType="1"/>
            </p:cNvSpPr>
            <p:nvPr/>
          </p:nvSpPr>
          <p:spPr bwMode="auto">
            <a:xfrm>
              <a:off x="3840" y="3312"/>
              <a:ext cx="624" cy="240"/>
            </a:xfrm>
            <a:prstGeom prst="line">
              <a:avLst/>
            </a:prstGeom>
            <a:noFill/>
            <a:ln w="25400">
              <a:solidFill>
                <a:schemeClr val="tx1"/>
              </a:solidFill>
              <a:round/>
              <a:headEnd type="none" w="sm" len="sm"/>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15379" name="Rectangle 28" descr="Green marble">
              <a:extLst>
                <a:ext uri="{FF2B5EF4-FFF2-40B4-BE49-F238E27FC236}">
                  <a16:creationId xmlns:a16="http://schemas.microsoft.com/office/drawing/2014/main" id="{81E8AD07-17D8-4E07-9FA4-927DD498FF5E}"/>
                </a:ext>
              </a:extLst>
            </p:cNvPr>
            <p:cNvSpPr>
              <a:spLocks noChangeArrowheads="1"/>
            </p:cNvSpPr>
            <p:nvPr/>
          </p:nvSpPr>
          <p:spPr bwMode="auto">
            <a:xfrm>
              <a:off x="4080" y="3072"/>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buClrTx/>
                <a:buSzTx/>
                <a:buFontTx/>
                <a:buNone/>
              </a:pPr>
              <a:r>
                <a:rPr lang="en-US" altLang="zh-CN" sz="2800" b="1" i="1">
                  <a:ea typeface="宋体" panose="02010600030101010101" pitchFamily="2" charset="-122"/>
                </a:rPr>
                <a:t>b</a:t>
              </a:r>
            </a:p>
          </p:txBody>
        </p:sp>
      </p:grpSp>
      <p:sp>
        <p:nvSpPr>
          <p:cNvPr id="2" name="日期占位符 1">
            <a:extLst>
              <a:ext uri="{FF2B5EF4-FFF2-40B4-BE49-F238E27FC236}">
                <a16:creationId xmlns:a16="http://schemas.microsoft.com/office/drawing/2014/main" id="{35A4BE02-627C-1E06-5F56-63FD99C89EAD}"/>
              </a:ext>
            </a:extLst>
          </p:cNvPr>
          <p:cNvSpPr>
            <a:spLocks noGrp="1"/>
          </p:cNvSpPr>
          <p:nvPr>
            <p:ph type="dt" sz="half" idx="10"/>
          </p:nvPr>
        </p:nvSpPr>
        <p:spPr/>
        <p:txBody>
          <a:bodyPr/>
          <a:lstStyle/>
          <a:p>
            <a:fld id="{08A19787-0DB5-4909-B64B-7C4B9A79B6F2}"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2385861C-BB64-D1F6-52F1-9139C74D207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F40D7ED7-E520-E28F-1782-0C3D569753F8}"/>
              </a:ext>
            </a:extLst>
          </p:cNvPr>
          <p:cNvSpPr>
            <a:spLocks noGrp="1"/>
          </p:cNvSpPr>
          <p:nvPr>
            <p:ph type="sldNum" sz="quarter" idx="12"/>
          </p:nvPr>
        </p:nvSpPr>
        <p:spPr/>
        <p:txBody>
          <a:bodyPr/>
          <a:lstStyle/>
          <a:p>
            <a:fld id="{094DEB03-EFC6-4C20-8FC8-295189A5386F}" type="slidenum">
              <a:rPr lang="zh-CN" altLang="en-US" smtClean="0"/>
              <a:pPr/>
              <a:t>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5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85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85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C76ACF5-1CBB-4E90-B010-F6D3DF9FB7ED}"/>
              </a:ext>
            </a:extLst>
          </p:cNvPr>
          <p:cNvSpPr>
            <a:spLocks noGrp="1" noChangeArrowheads="1"/>
          </p:cNvSpPr>
          <p:nvPr>
            <p:ph type="title"/>
          </p:nvPr>
        </p:nvSpPr>
        <p:spPr/>
        <p:txBody>
          <a:bodyPr/>
          <a:lstStyle/>
          <a:p>
            <a:r>
              <a:rPr lang="en-US" altLang="zh-CN" dirty="0"/>
              <a:t>3.6.3 LR</a:t>
            </a:r>
            <a:r>
              <a:rPr lang="zh-CN" altLang="en-US" dirty="0"/>
              <a:t>分析的错误恢复</a:t>
            </a:r>
          </a:p>
        </p:txBody>
      </p:sp>
      <p:sp>
        <p:nvSpPr>
          <p:cNvPr id="16387" name="Rectangle 3">
            <a:extLst>
              <a:ext uri="{FF2B5EF4-FFF2-40B4-BE49-F238E27FC236}">
                <a16:creationId xmlns:a16="http://schemas.microsoft.com/office/drawing/2014/main" id="{760C73B3-898C-42C8-891D-84B70F18D76B}"/>
              </a:ext>
            </a:extLst>
          </p:cNvPr>
          <p:cNvSpPr>
            <a:spLocks noGrp="1" noChangeArrowheads="1"/>
          </p:cNvSpPr>
          <p:nvPr>
            <p:ph idx="1"/>
          </p:nvPr>
        </p:nvSpPr>
        <p:spPr/>
        <p:txBody>
          <a:bodyPr/>
          <a:lstStyle/>
          <a:p>
            <a:r>
              <a:rPr lang="zh-CN" altLang="en-US" dirty="0"/>
              <a:t>紧急方式错误恢复</a:t>
            </a:r>
            <a:r>
              <a:rPr lang="zh-CN" altLang="en-US" dirty="0">
                <a:sym typeface="Wingdings" panose="05000000000000000000" pitchFamily="2" charset="2"/>
              </a:rPr>
              <a:t>：</a:t>
            </a:r>
            <a:endParaRPr lang="zh-CN" altLang="en-US" b="1" i="1" dirty="0"/>
          </a:p>
          <a:p>
            <a:pPr lvl="1"/>
            <a:r>
              <a:rPr lang="en-US" altLang="zh-CN" b="1" i="1" dirty="0"/>
              <a:t>A</a:t>
            </a:r>
            <a:r>
              <a:rPr lang="zh-CN" altLang="en-US" dirty="0"/>
              <a:t>的选择可能不唯一，一般来说，</a:t>
            </a:r>
            <a:r>
              <a:rPr lang="en-US" altLang="zh-CN" b="1" i="1" dirty="0"/>
              <a:t>A</a:t>
            </a:r>
            <a:r>
              <a:rPr lang="zh-CN" altLang="en-US" dirty="0"/>
              <a:t>应是代表较大程序结构的非终结符，例如表达式、语句、程序块等。</a:t>
            </a:r>
            <a:endParaRPr lang="en-US" altLang="zh-CN" dirty="0"/>
          </a:p>
          <a:p>
            <a:pPr lvl="1"/>
            <a:r>
              <a:rPr lang="zh-CN" altLang="en-US" dirty="0"/>
              <a:t>例如</a:t>
            </a:r>
            <a:r>
              <a:rPr lang="en-US" altLang="zh-CN" b="1" i="1" dirty="0"/>
              <a:t>A</a:t>
            </a:r>
            <a:r>
              <a:rPr lang="zh-CN" altLang="en-US" dirty="0"/>
              <a:t>是语句</a:t>
            </a:r>
            <a:r>
              <a:rPr lang="en-US" altLang="zh-CN" b="1" i="1" dirty="0" err="1"/>
              <a:t>stmt</a:t>
            </a:r>
            <a:r>
              <a:rPr lang="zh-CN" altLang="en-US" dirty="0"/>
              <a:t>，那么</a:t>
            </a:r>
            <a:r>
              <a:rPr lang="en-US" altLang="zh-CN" b="1" i="1" dirty="0"/>
              <a:t>a</a:t>
            </a:r>
            <a:r>
              <a:rPr lang="zh-CN" altLang="en-US" dirty="0"/>
              <a:t>可能是</a:t>
            </a:r>
            <a:r>
              <a:rPr lang="en-US" altLang="zh-CN" b="1" dirty="0"/>
              <a:t>;</a:t>
            </a:r>
            <a:r>
              <a:rPr lang="zh-CN" altLang="en-US" dirty="0"/>
              <a:t>或者</a:t>
            </a:r>
            <a:r>
              <a:rPr lang="en-US" altLang="zh-CN" b="1" dirty="0"/>
              <a:t>}</a:t>
            </a:r>
            <a:endParaRPr lang="zh-CN" altLang="en-US" b="1" dirty="0"/>
          </a:p>
        </p:txBody>
      </p:sp>
      <p:sp>
        <p:nvSpPr>
          <p:cNvPr id="2" name="日期占位符 1">
            <a:extLst>
              <a:ext uri="{FF2B5EF4-FFF2-40B4-BE49-F238E27FC236}">
                <a16:creationId xmlns:a16="http://schemas.microsoft.com/office/drawing/2014/main" id="{D4D1B02E-8B03-1743-4AC8-D8BD8E6EE635}"/>
              </a:ext>
            </a:extLst>
          </p:cNvPr>
          <p:cNvSpPr>
            <a:spLocks noGrp="1"/>
          </p:cNvSpPr>
          <p:nvPr>
            <p:ph type="dt" sz="half" idx="10"/>
          </p:nvPr>
        </p:nvSpPr>
        <p:spPr/>
        <p:txBody>
          <a:bodyPr/>
          <a:lstStyle/>
          <a:p>
            <a:fld id="{68B91F08-67C3-4884-9FA8-D06A0C71A16C}"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294CA686-2F85-C457-6226-24FBFC6011C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8A1E13C2-F373-5197-E5BD-04FC11C3D5BF}"/>
              </a:ext>
            </a:extLst>
          </p:cNvPr>
          <p:cNvSpPr>
            <a:spLocks noGrp="1"/>
          </p:cNvSpPr>
          <p:nvPr>
            <p:ph type="sldNum" sz="quarter" idx="12"/>
          </p:nvPr>
        </p:nvSpPr>
        <p:spPr/>
        <p:txBody>
          <a:bodyPr/>
          <a:lstStyle/>
          <a:p>
            <a:fld id="{094DEB03-EFC6-4C20-8FC8-295189A5386F}"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5E6D837-7DF8-4E3E-888F-E0C064FF7975}"/>
              </a:ext>
            </a:extLst>
          </p:cNvPr>
          <p:cNvSpPr>
            <a:spLocks noGrp="1" noChangeArrowheads="1"/>
          </p:cNvSpPr>
          <p:nvPr>
            <p:ph type="title"/>
          </p:nvPr>
        </p:nvSpPr>
        <p:spPr/>
        <p:txBody>
          <a:bodyPr/>
          <a:lstStyle/>
          <a:p>
            <a:pPr eaLnBrk="1" hangingPunct="1"/>
            <a:r>
              <a:rPr lang="zh-CN" altLang="en-US" dirty="0"/>
              <a:t>上次课回顾</a:t>
            </a:r>
          </a:p>
        </p:txBody>
      </p:sp>
      <p:sp>
        <p:nvSpPr>
          <p:cNvPr id="5123" name="Rectangle 3">
            <a:extLst>
              <a:ext uri="{FF2B5EF4-FFF2-40B4-BE49-F238E27FC236}">
                <a16:creationId xmlns:a16="http://schemas.microsoft.com/office/drawing/2014/main" id="{3F305CE5-5142-4483-91E4-6590FC411DFE}"/>
              </a:ext>
            </a:extLst>
          </p:cNvPr>
          <p:cNvSpPr>
            <a:spLocks noGrp="1" noChangeArrowheads="1"/>
          </p:cNvSpPr>
          <p:nvPr>
            <p:ph idx="1"/>
          </p:nvPr>
        </p:nvSpPr>
        <p:spPr/>
        <p:txBody>
          <a:bodyPr/>
          <a:lstStyle/>
          <a:p>
            <a:pPr eaLnBrk="1" hangingPunct="1"/>
            <a:r>
              <a:rPr lang="zh-CN" altLang="en-US"/>
              <a:t>规范的</a:t>
            </a:r>
            <a:r>
              <a:rPr lang="en-US" altLang="zh-CN" b="1"/>
              <a:t>LR</a:t>
            </a:r>
            <a:r>
              <a:rPr lang="zh-CN" altLang="en-US"/>
              <a:t>分析表构造过程：</a:t>
            </a:r>
          </a:p>
          <a:p>
            <a:pPr lvl="1" eaLnBrk="1" hangingPunct="1"/>
            <a:r>
              <a:rPr lang="zh-CN" altLang="en-US"/>
              <a:t>拓广文法，为产生式编号</a:t>
            </a:r>
          </a:p>
          <a:p>
            <a:pPr lvl="1" eaLnBrk="1" hangingPunct="1"/>
            <a:r>
              <a:rPr lang="zh-CN" altLang="en-US"/>
              <a:t>构造</a:t>
            </a:r>
            <a:r>
              <a:rPr lang="en-US" altLang="zh-CN" b="1">
                <a:solidFill>
                  <a:schemeClr val="hlink"/>
                </a:solidFill>
              </a:rPr>
              <a:t>LR(1)</a:t>
            </a:r>
            <a:r>
              <a:rPr lang="zh-CN" altLang="en-US">
                <a:solidFill>
                  <a:schemeClr val="hlink"/>
                </a:solidFill>
              </a:rPr>
              <a:t>项目</a:t>
            </a:r>
            <a:r>
              <a:rPr lang="zh-CN" altLang="en-US"/>
              <a:t>集规范族（</a:t>
            </a:r>
            <a:r>
              <a:rPr lang="en-US" altLang="zh-CN"/>
              <a:t>closure, goto</a:t>
            </a:r>
            <a:r>
              <a:rPr lang="zh-CN" altLang="en-US"/>
              <a:t>函数）</a:t>
            </a:r>
          </a:p>
          <a:p>
            <a:pPr lvl="1" eaLnBrk="1" hangingPunct="1"/>
            <a:r>
              <a:rPr lang="zh-CN" altLang="en-US"/>
              <a:t>画出识别</a:t>
            </a:r>
            <a:r>
              <a:rPr lang="zh-CN" altLang="en-US">
                <a:solidFill>
                  <a:schemeClr val="hlink"/>
                </a:solidFill>
              </a:rPr>
              <a:t>活前缀</a:t>
            </a:r>
            <a:r>
              <a:rPr lang="zh-CN" altLang="en-US"/>
              <a:t>的</a:t>
            </a:r>
            <a:r>
              <a:rPr lang="en-US" altLang="zh-CN" b="1"/>
              <a:t>DFA</a:t>
            </a:r>
          </a:p>
          <a:p>
            <a:pPr lvl="1" eaLnBrk="1" hangingPunct="1"/>
            <a:r>
              <a:rPr lang="zh-CN" altLang="en-US"/>
              <a:t>根据项目集族和</a:t>
            </a:r>
            <a:r>
              <a:rPr lang="en-US" altLang="zh-CN" b="1"/>
              <a:t>DFA</a:t>
            </a:r>
            <a:r>
              <a:rPr lang="zh-CN" altLang="en-US"/>
              <a:t>填</a:t>
            </a:r>
            <a:r>
              <a:rPr lang="en-US" altLang="zh-CN" b="1"/>
              <a:t>action-goto</a:t>
            </a:r>
            <a:r>
              <a:rPr lang="zh-CN" altLang="en-US"/>
              <a:t>表，其中在项目集内遇到归约项目时，按</a:t>
            </a:r>
            <a:r>
              <a:rPr lang="zh-CN" altLang="en-US">
                <a:solidFill>
                  <a:srgbClr val="FF0000"/>
                </a:solidFill>
              </a:rPr>
              <a:t>搜索符</a:t>
            </a:r>
            <a:r>
              <a:rPr lang="zh-CN" altLang="en-US"/>
              <a:t>填归约。</a:t>
            </a:r>
          </a:p>
        </p:txBody>
      </p:sp>
      <p:sp>
        <p:nvSpPr>
          <p:cNvPr id="2" name="日期占位符 1">
            <a:extLst>
              <a:ext uri="{FF2B5EF4-FFF2-40B4-BE49-F238E27FC236}">
                <a16:creationId xmlns:a16="http://schemas.microsoft.com/office/drawing/2014/main" id="{B2796D58-8592-E242-35DB-5E4EBA8D4032}"/>
              </a:ext>
            </a:extLst>
          </p:cNvPr>
          <p:cNvSpPr>
            <a:spLocks noGrp="1"/>
          </p:cNvSpPr>
          <p:nvPr>
            <p:ph type="dt" sz="half" idx="10"/>
          </p:nvPr>
        </p:nvSpPr>
        <p:spPr/>
        <p:txBody>
          <a:bodyPr/>
          <a:lstStyle/>
          <a:p>
            <a:fld id="{D0950973-DB69-4609-A8FB-A5AF53568108}"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4DE589A1-ED3A-11E7-7247-38FB704BC9CC}"/>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F1C71462-0C01-04A2-141A-24B5DFC02D9C}"/>
              </a:ext>
            </a:extLst>
          </p:cNvPr>
          <p:cNvSpPr>
            <a:spLocks noGrp="1"/>
          </p:cNvSpPr>
          <p:nvPr>
            <p:ph type="sldNum" sz="quarter" idx="12"/>
          </p:nvPr>
        </p:nvSpPr>
        <p:spPr/>
        <p:txBody>
          <a:bodyPr/>
          <a:lstStyle/>
          <a:p>
            <a:fld id="{094DEB03-EFC6-4C20-8FC8-295189A5386F}"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F764B2D-AAD3-4E52-A4DE-87FB3D35D58E}"/>
              </a:ext>
            </a:extLst>
          </p:cNvPr>
          <p:cNvSpPr>
            <a:spLocks noGrp="1" noChangeArrowheads="1"/>
          </p:cNvSpPr>
          <p:nvPr>
            <p:ph type="title"/>
          </p:nvPr>
        </p:nvSpPr>
        <p:spPr/>
        <p:txBody>
          <a:bodyPr>
            <a:noAutofit/>
          </a:bodyPr>
          <a:lstStyle/>
          <a:p>
            <a:pPr eaLnBrk="1" hangingPunct="1"/>
            <a:r>
              <a:rPr kumimoji="0" lang="en-US" altLang="zh-CN" sz="4400" b="0" i="0" u="none" strike="noStrike" kern="1200" cap="none" spc="0" normalizeH="0" baseline="0" noProof="0" dirty="0">
                <a:ln>
                  <a:noFill/>
                </a:ln>
                <a:solidFill>
                  <a:prstClr val="black"/>
                </a:solidFill>
                <a:effectLst/>
                <a:uLnTx/>
                <a:uFillTx/>
                <a:latin typeface="Times New Roman"/>
                <a:ea typeface="黑体"/>
                <a:cs typeface="+mj-cs"/>
              </a:rPr>
              <a:t>3.6.3 LR</a:t>
            </a:r>
            <a:r>
              <a:rPr kumimoji="0" lang="zh-CN" altLang="en-US" sz="4400" b="0" i="0" u="none" strike="noStrike" kern="1200" cap="none" spc="0" normalizeH="0" baseline="0" noProof="0" dirty="0">
                <a:ln>
                  <a:noFill/>
                </a:ln>
                <a:solidFill>
                  <a:prstClr val="black"/>
                </a:solidFill>
                <a:effectLst/>
                <a:uLnTx/>
                <a:uFillTx/>
                <a:latin typeface="Times New Roman"/>
                <a:ea typeface="黑体"/>
                <a:cs typeface="+mj-cs"/>
              </a:rPr>
              <a:t>分析的错误恢复</a:t>
            </a:r>
            <a:endParaRPr lang="zh-CN" altLang="en-US" sz="3600" dirty="0">
              <a:latin typeface="宋体" panose="02010600030101010101" pitchFamily="2" charset="-122"/>
            </a:endParaRPr>
          </a:p>
        </p:txBody>
      </p:sp>
      <p:sp>
        <p:nvSpPr>
          <p:cNvPr id="44035" name="Rectangle 3">
            <a:extLst>
              <a:ext uri="{FF2B5EF4-FFF2-40B4-BE49-F238E27FC236}">
                <a16:creationId xmlns:a16="http://schemas.microsoft.com/office/drawing/2014/main" id="{5D1D868F-8DD2-453C-A53C-A9E8EF698509}"/>
              </a:ext>
            </a:extLst>
          </p:cNvPr>
          <p:cNvSpPr>
            <a:spLocks noGrp="1" noChangeArrowheads="1"/>
          </p:cNvSpPr>
          <p:nvPr>
            <p:ph idx="1"/>
          </p:nvPr>
        </p:nvSpPr>
        <p:spPr>
          <a:xfrm>
            <a:off x="628649" y="969168"/>
            <a:ext cx="7886700" cy="4919663"/>
          </a:xfrm>
        </p:spPr>
        <p:txBody>
          <a:bodyPr/>
          <a:lstStyle/>
          <a:p>
            <a:pPr eaLnBrk="1" hangingPunct="1">
              <a:spcBef>
                <a:spcPct val="0"/>
              </a:spcBef>
              <a:buFont typeface="Wingdings" panose="05000000000000000000" pitchFamily="2" charset="2"/>
              <a:buNone/>
            </a:pPr>
            <a:r>
              <a:rPr lang="en-US" altLang="zh-CN" sz="2800" b="1" dirty="0"/>
              <a:t>SLR</a:t>
            </a:r>
            <a:r>
              <a:rPr lang="zh-CN" altLang="en-US" sz="2800" dirty="0"/>
              <a:t>分析表： </a:t>
            </a:r>
            <a:r>
              <a:rPr lang="en-US" altLang="zh-CN" sz="2800" b="1" i="1" dirty="0"/>
              <a:t>E </a:t>
            </a:r>
            <a:r>
              <a:rPr lang="en-US" altLang="zh-CN" sz="2800" b="1" dirty="0">
                <a:sym typeface="Symbol" panose="05050102010706020507" pitchFamily="18" charset="2"/>
              </a:rPr>
              <a:t> </a:t>
            </a:r>
            <a:r>
              <a:rPr lang="en-US" altLang="zh-CN" sz="2800" b="1" i="1" dirty="0"/>
              <a:t>E </a:t>
            </a:r>
            <a:r>
              <a:rPr lang="en-US" altLang="zh-CN" sz="2800" b="1" dirty="0"/>
              <a:t>+</a:t>
            </a:r>
            <a:r>
              <a:rPr lang="en-US" altLang="zh-CN" sz="2800" b="1" i="1" dirty="0"/>
              <a:t> E </a:t>
            </a:r>
            <a:r>
              <a:rPr lang="en-US" altLang="zh-CN" sz="2800" b="1" dirty="0"/>
              <a:t>| </a:t>
            </a:r>
            <a:r>
              <a:rPr lang="en-US" altLang="zh-CN" sz="2800" b="1" i="1" dirty="0"/>
              <a:t>E </a:t>
            </a:r>
            <a:r>
              <a:rPr lang="en-US" altLang="zh-CN" sz="2800" b="1" dirty="0">
                <a:cs typeface="Times New Roman" panose="02020603050405020304" pitchFamily="18" charset="0"/>
                <a:sym typeface="Symbol" panose="05050102010706020507" pitchFamily="18" charset="2"/>
              </a:rPr>
              <a:t></a:t>
            </a:r>
            <a:r>
              <a:rPr lang="en-US" altLang="zh-CN" sz="2800" b="1" i="1" dirty="0"/>
              <a:t> E </a:t>
            </a:r>
            <a:r>
              <a:rPr lang="en-US" altLang="zh-CN" sz="2800" b="1" dirty="0"/>
              <a:t>| (</a:t>
            </a:r>
            <a:r>
              <a:rPr lang="en-US" altLang="zh-CN" sz="2800" b="1" i="1" dirty="0"/>
              <a:t>E</a:t>
            </a:r>
            <a:r>
              <a:rPr lang="en-US" altLang="zh-CN" sz="2800" b="1" dirty="0"/>
              <a:t>) | id</a:t>
            </a:r>
          </a:p>
          <a:p>
            <a:pPr eaLnBrk="1" hangingPunct="1"/>
            <a:endParaRPr lang="en-US" altLang="zh-CN" sz="2800" dirty="0"/>
          </a:p>
        </p:txBody>
      </p:sp>
      <p:graphicFrame>
        <p:nvGraphicFramePr>
          <p:cNvPr id="7" name="Group 4">
            <a:extLst>
              <a:ext uri="{FF2B5EF4-FFF2-40B4-BE49-F238E27FC236}">
                <a16:creationId xmlns:a16="http://schemas.microsoft.com/office/drawing/2014/main" id="{135E5BFB-71B3-42B0-9930-200A49BF224F}"/>
              </a:ext>
            </a:extLst>
          </p:cNvPr>
          <p:cNvGraphicFramePr>
            <a:graphicFrameLocks/>
          </p:cNvGraphicFramePr>
          <p:nvPr>
            <p:extLst>
              <p:ext uri="{D42A27DB-BD31-4B8C-83A1-F6EECF244321}">
                <p14:modId xmlns:p14="http://schemas.microsoft.com/office/powerpoint/2010/main" val="1873746161"/>
              </p:ext>
            </p:extLst>
          </p:nvPr>
        </p:nvGraphicFramePr>
        <p:xfrm>
          <a:off x="1023193" y="1486184"/>
          <a:ext cx="7097611" cy="5213863"/>
        </p:xfrm>
        <a:graphic>
          <a:graphicData uri="http://schemas.openxmlformats.org/drawingml/2006/table">
            <a:tbl>
              <a:tblPr/>
              <a:tblGrid>
                <a:gridCol w="877862">
                  <a:extLst>
                    <a:ext uri="{9D8B030D-6E8A-4147-A177-3AD203B41FA5}">
                      <a16:colId xmlns:a16="http://schemas.microsoft.com/office/drawing/2014/main" val="20000"/>
                    </a:ext>
                  </a:extLst>
                </a:gridCol>
                <a:gridCol w="4810137">
                  <a:extLst>
                    <a:ext uri="{9D8B030D-6E8A-4147-A177-3AD203B41FA5}">
                      <a16:colId xmlns:a16="http://schemas.microsoft.com/office/drawing/2014/main" val="20001"/>
                    </a:ext>
                  </a:extLst>
                </a:gridCol>
                <a:gridCol w="1409612">
                  <a:extLst>
                    <a:ext uri="{9D8B030D-6E8A-4147-A177-3AD203B41FA5}">
                      <a16:colId xmlns:a16="http://schemas.microsoft.com/office/drawing/2014/main" val="20002"/>
                    </a:ext>
                  </a:extLst>
                </a:gridCol>
              </a:tblGrid>
              <a:tr h="434314">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状态</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动</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作</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转</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移</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35744">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id          +</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         )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E</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0029">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acc</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431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6</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r</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4 </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7</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5</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8</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6</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9</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7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             r</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       </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s</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5                </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9613820"/>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8</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  r</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4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2</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0372094"/>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9</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3</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27143831"/>
                  </a:ext>
                </a:extLst>
              </a:tr>
            </a:tbl>
          </a:graphicData>
        </a:graphic>
      </p:graphicFrame>
      <p:sp>
        <p:nvSpPr>
          <p:cNvPr id="2" name="日期占位符 1">
            <a:extLst>
              <a:ext uri="{FF2B5EF4-FFF2-40B4-BE49-F238E27FC236}">
                <a16:creationId xmlns:a16="http://schemas.microsoft.com/office/drawing/2014/main" id="{A938DE09-4931-8F3B-6926-3508A18834A4}"/>
              </a:ext>
            </a:extLst>
          </p:cNvPr>
          <p:cNvSpPr>
            <a:spLocks noGrp="1"/>
          </p:cNvSpPr>
          <p:nvPr>
            <p:ph type="dt" sz="half" idx="10"/>
          </p:nvPr>
        </p:nvSpPr>
        <p:spPr/>
        <p:txBody>
          <a:bodyPr/>
          <a:lstStyle/>
          <a:p>
            <a:fld id="{784304CB-A87D-45A3-AB61-043A962E11DF}"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5E462B3D-BB90-A861-201A-F2076371858C}"/>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A3DFBDA3-F921-E940-E4D4-17362A61233D}"/>
              </a:ext>
            </a:extLst>
          </p:cNvPr>
          <p:cNvSpPr>
            <a:spLocks noGrp="1"/>
          </p:cNvSpPr>
          <p:nvPr>
            <p:ph type="sldNum" sz="quarter" idx="12"/>
          </p:nvPr>
        </p:nvSpPr>
        <p:spPr/>
        <p:txBody>
          <a:bodyPr/>
          <a:lstStyle/>
          <a:p>
            <a:fld id="{094DEB03-EFC6-4C20-8FC8-295189A5386F}"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D390A57-AC1B-4F2A-B1FE-3A7AB367BB6B}"/>
              </a:ext>
            </a:extLst>
          </p:cNvPr>
          <p:cNvSpPr>
            <a:spLocks noGrp="1" noChangeArrowheads="1"/>
          </p:cNvSpPr>
          <p:nvPr>
            <p:ph type="title"/>
          </p:nvPr>
        </p:nvSpPr>
        <p:spPr/>
        <p:txBody>
          <a:bodyPr/>
          <a:lstStyle/>
          <a:p>
            <a:pPr eaLnBrk="1" hangingPunct="1"/>
            <a:r>
              <a:rPr lang="en-US" altLang="zh-CN"/>
              <a:t>3.6.3 LR</a:t>
            </a:r>
            <a:r>
              <a:rPr lang="zh-CN" altLang="en-US"/>
              <a:t>分析的错误恢复</a:t>
            </a:r>
            <a:endParaRPr lang="zh-CN" altLang="en-US" dirty="0"/>
          </a:p>
        </p:txBody>
      </p:sp>
      <p:sp>
        <p:nvSpPr>
          <p:cNvPr id="19459" name="Rectangle 3">
            <a:extLst>
              <a:ext uri="{FF2B5EF4-FFF2-40B4-BE49-F238E27FC236}">
                <a16:creationId xmlns:a16="http://schemas.microsoft.com/office/drawing/2014/main" id="{84804259-279B-4FCA-B6AC-D01533EDF1EA}"/>
              </a:ext>
            </a:extLst>
          </p:cNvPr>
          <p:cNvSpPr>
            <a:spLocks noGrp="1" noChangeArrowheads="1"/>
          </p:cNvSpPr>
          <p:nvPr>
            <p:ph idx="1"/>
          </p:nvPr>
        </p:nvSpPr>
        <p:spPr/>
        <p:txBody>
          <a:bodyPr/>
          <a:lstStyle/>
          <a:p>
            <a:pPr eaLnBrk="1" hangingPunct="1"/>
            <a:r>
              <a:rPr lang="zh-CN" altLang="en-US" sz="2800" dirty="0"/>
              <a:t>紧急方式错误恢复的例子：输入</a:t>
            </a:r>
            <a:r>
              <a:rPr lang="en-US" altLang="zh-CN" sz="2800" b="1" dirty="0" err="1"/>
              <a:t>id+id</a:t>
            </a:r>
            <a:r>
              <a:rPr lang="en-US" altLang="zh-CN" sz="2800" b="1" dirty="0"/>
              <a:t> id(+id</a:t>
            </a:r>
          </a:p>
          <a:p>
            <a:pPr eaLnBrk="1" hangingPunct="1"/>
            <a:endParaRPr lang="en-US" altLang="zh-CN" sz="2800" b="1" dirty="0"/>
          </a:p>
        </p:txBody>
      </p:sp>
      <p:grpSp>
        <p:nvGrpSpPr>
          <p:cNvPr id="5" name="组合 4">
            <a:extLst>
              <a:ext uri="{FF2B5EF4-FFF2-40B4-BE49-F238E27FC236}">
                <a16:creationId xmlns:a16="http://schemas.microsoft.com/office/drawing/2014/main" id="{201AC808-CBC9-46FA-949C-4E98A0EAEEA2}"/>
              </a:ext>
            </a:extLst>
          </p:cNvPr>
          <p:cNvGrpSpPr/>
          <p:nvPr/>
        </p:nvGrpSpPr>
        <p:grpSpPr>
          <a:xfrm>
            <a:off x="747246" y="2052507"/>
            <a:ext cx="6179741" cy="369332"/>
            <a:chOff x="363538" y="2017991"/>
            <a:chExt cx="6179741" cy="369332"/>
          </a:xfrm>
        </p:grpSpPr>
        <p:sp>
          <p:nvSpPr>
            <p:cNvPr id="6" name="Rectangle 19">
              <a:extLst>
                <a:ext uri="{FF2B5EF4-FFF2-40B4-BE49-F238E27FC236}">
                  <a16:creationId xmlns:a16="http://schemas.microsoft.com/office/drawing/2014/main" id="{E816E282-6E14-44D6-9F1B-185C03A02BA8}"/>
                </a:ext>
              </a:extLst>
            </p:cNvPr>
            <p:cNvSpPr>
              <a:spLocks noChangeArrowheads="1"/>
            </p:cNvSpPr>
            <p:nvPr/>
          </p:nvSpPr>
          <p:spPr bwMode="auto">
            <a:xfrm>
              <a:off x="363538" y="2017991"/>
              <a:ext cx="6155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步骤</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20">
              <a:extLst>
                <a:ext uri="{FF2B5EF4-FFF2-40B4-BE49-F238E27FC236}">
                  <a16:creationId xmlns:a16="http://schemas.microsoft.com/office/drawing/2014/main" id="{AA968B43-6AC7-415B-AB82-AE031A8955A6}"/>
                </a:ext>
              </a:extLst>
            </p:cNvPr>
            <p:cNvSpPr>
              <a:spLocks noChangeArrowheads="1"/>
            </p:cNvSpPr>
            <p:nvPr/>
          </p:nvSpPr>
          <p:spPr bwMode="auto">
            <a:xfrm>
              <a:off x="1125538" y="2017991"/>
              <a:ext cx="9233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分析栈</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21">
              <a:extLst>
                <a:ext uri="{FF2B5EF4-FFF2-40B4-BE49-F238E27FC236}">
                  <a16:creationId xmlns:a16="http://schemas.microsoft.com/office/drawing/2014/main" id="{1E11C49A-8B9D-4850-A432-A035D13B1F32}"/>
                </a:ext>
              </a:extLst>
            </p:cNvPr>
            <p:cNvSpPr>
              <a:spLocks noChangeArrowheads="1"/>
            </p:cNvSpPr>
            <p:nvPr/>
          </p:nvSpPr>
          <p:spPr bwMode="auto">
            <a:xfrm>
              <a:off x="3870326" y="2017991"/>
              <a:ext cx="9233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输入串</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Rectangle 22">
              <a:extLst>
                <a:ext uri="{FF2B5EF4-FFF2-40B4-BE49-F238E27FC236}">
                  <a16:creationId xmlns:a16="http://schemas.microsoft.com/office/drawing/2014/main" id="{95288199-4F80-4EB0-9468-4D554CBC4CBD}"/>
                </a:ext>
              </a:extLst>
            </p:cNvPr>
            <p:cNvSpPr>
              <a:spLocks noChangeArrowheads="1"/>
            </p:cNvSpPr>
            <p:nvPr/>
          </p:nvSpPr>
          <p:spPr bwMode="auto">
            <a:xfrm>
              <a:off x="5927726" y="2017991"/>
              <a:ext cx="6155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动作</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4" name="组合 3">
            <a:extLst>
              <a:ext uri="{FF2B5EF4-FFF2-40B4-BE49-F238E27FC236}">
                <a16:creationId xmlns:a16="http://schemas.microsoft.com/office/drawing/2014/main" id="{3D7B2E2C-1184-4D6A-8746-1A24685A1412}"/>
              </a:ext>
            </a:extLst>
          </p:cNvPr>
          <p:cNvGrpSpPr/>
          <p:nvPr/>
        </p:nvGrpSpPr>
        <p:grpSpPr>
          <a:xfrm>
            <a:off x="678984" y="2000060"/>
            <a:ext cx="7766050" cy="3449638"/>
            <a:chOff x="678984" y="2000060"/>
            <a:chExt cx="7766050" cy="3449638"/>
          </a:xfrm>
        </p:grpSpPr>
        <p:sp>
          <p:nvSpPr>
            <p:cNvPr id="11" name="Line 5">
              <a:extLst>
                <a:ext uri="{FF2B5EF4-FFF2-40B4-BE49-F238E27FC236}">
                  <a16:creationId xmlns:a16="http://schemas.microsoft.com/office/drawing/2014/main" id="{042F000E-9537-40B8-AB2B-EE12429A1A53}"/>
                </a:ext>
              </a:extLst>
            </p:cNvPr>
            <p:cNvSpPr>
              <a:spLocks noChangeShapeType="1"/>
            </p:cNvSpPr>
            <p:nvPr/>
          </p:nvSpPr>
          <p:spPr bwMode="auto">
            <a:xfrm>
              <a:off x="1455271" y="2000060"/>
              <a:ext cx="0" cy="3449638"/>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6">
              <a:extLst>
                <a:ext uri="{FF2B5EF4-FFF2-40B4-BE49-F238E27FC236}">
                  <a16:creationId xmlns:a16="http://schemas.microsoft.com/office/drawing/2014/main" id="{72920BD0-CF5C-4C80-8B5C-18444312A829}"/>
                </a:ext>
              </a:extLst>
            </p:cNvPr>
            <p:cNvSpPr>
              <a:spLocks noChangeShapeType="1"/>
            </p:cNvSpPr>
            <p:nvPr/>
          </p:nvSpPr>
          <p:spPr bwMode="auto">
            <a:xfrm>
              <a:off x="4198471" y="2000060"/>
              <a:ext cx="0" cy="3449638"/>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7">
              <a:extLst>
                <a:ext uri="{FF2B5EF4-FFF2-40B4-BE49-F238E27FC236}">
                  <a16:creationId xmlns:a16="http://schemas.microsoft.com/office/drawing/2014/main" id="{1601E740-D0DC-4278-B448-C255D1381288}"/>
                </a:ext>
              </a:extLst>
            </p:cNvPr>
            <p:cNvSpPr>
              <a:spLocks noChangeShapeType="1"/>
            </p:cNvSpPr>
            <p:nvPr/>
          </p:nvSpPr>
          <p:spPr bwMode="auto">
            <a:xfrm>
              <a:off x="6257459" y="2000060"/>
              <a:ext cx="0" cy="3449638"/>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8">
              <a:extLst>
                <a:ext uri="{FF2B5EF4-FFF2-40B4-BE49-F238E27FC236}">
                  <a16:creationId xmlns:a16="http://schemas.microsoft.com/office/drawing/2014/main" id="{074FCEF3-4DD1-4C9F-9650-4B2BF1803365}"/>
                </a:ext>
              </a:extLst>
            </p:cNvPr>
            <p:cNvSpPr>
              <a:spLocks noChangeShapeType="1"/>
            </p:cNvSpPr>
            <p:nvPr/>
          </p:nvSpPr>
          <p:spPr bwMode="auto">
            <a:xfrm>
              <a:off x="678984" y="2471547"/>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9">
              <a:extLst>
                <a:ext uri="{FF2B5EF4-FFF2-40B4-BE49-F238E27FC236}">
                  <a16:creationId xmlns:a16="http://schemas.microsoft.com/office/drawing/2014/main" id="{4299C181-FEE6-4891-8FD7-79576CD66585}"/>
                </a:ext>
              </a:extLst>
            </p:cNvPr>
            <p:cNvSpPr>
              <a:spLocks noChangeShapeType="1"/>
            </p:cNvSpPr>
            <p:nvPr/>
          </p:nvSpPr>
          <p:spPr bwMode="auto">
            <a:xfrm>
              <a:off x="678984" y="2893822"/>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0">
              <a:extLst>
                <a:ext uri="{FF2B5EF4-FFF2-40B4-BE49-F238E27FC236}">
                  <a16:creationId xmlns:a16="http://schemas.microsoft.com/office/drawing/2014/main" id="{89DFD75C-137A-415A-9920-84B2F5E800B3}"/>
                </a:ext>
              </a:extLst>
            </p:cNvPr>
            <p:cNvSpPr>
              <a:spLocks noChangeShapeType="1"/>
            </p:cNvSpPr>
            <p:nvPr/>
          </p:nvSpPr>
          <p:spPr bwMode="auto">
            <a:xfrm>
              <a:off x="678984" y="3317685"/>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1">
              <a:extLst>
                <a:ext uri="{FF2B5EF4-FFF2-40B4-BE49-F238E27FC236}">
                  <a16:creationId xmlns:a16="http://schemas.microsoft.com/office/drawing/2014/main" id="{4B5BAA2B-EAAE-416D-AD31-6729498DB2AF}"/>
                </a:ext>
              </a:extLst>
            </p:cNvPr>
            <p:cNvSpPr>
              <a:spLocks noChangeShapeType="1"/>
            </p:cNvSpPr>
            <p:nvPr/>
          </p:nvSpPr>
          <p:spPr bwMode="auto">
            <a:xfrm>
              <a:off x="678984" y="3741547"/>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2">
              <a:extLst>
                <a:ext uri="{FF2B5EF4-FFF2-40B4-BE49-F238E27FC236}">
                  <a16:creationId xmlns:a16="http://schemas.microsoft.com/office/drawing/2014/main" id="{28235BFC-A33D-414E-A05E-26D817E775E1}"/>
                </a:ext>
              </a:extLst>
            </p:cNvPr>
            <p:cNvSpPr>
              <a:spLocks noChangeShapeType="1"/>
            </p:cNvSpPr>
            <p:nvPr/>
          </p:nvSpPr>
          <p:spPr bwMode="auto">
            <a:xfrm>
              <a:off x="678984" y="4165410"/>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3">
              <a:extLst>
                <a:ext uri="{FF2B5EF4-FFF2-40B4-BE49-F238E27FC236}">
                  <a16:creationId xmlns:a16="http://schemas.microsoft.com/office/drawing/2014/main" id="{83A6CD15-C218-48A9-BFBF-F2346AEC935A}"/>
                </a:ext>
              </a:extLst>
            </p:cNvPr>
            <p:cNvSpPr>
              <a:spLocks noChangeShapeType="1"/>
            </p:cNvSpPr>
            <p:nvPr/>
          </p:nvSpPr>
          <p:spPr bwMode="auto">
            <a:xfrm>
              <a:off x="678984" y="4587685"/>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4">
              <a:extLst>
                <a:ext uri="{FF2B5EF4-FFF2-40B4-BE49-F238E27FC236}">
                  <a16:creationId xmlns:a16="http://schemas.microsoft.com/office/drawing/2014/main" id="{3DD87448-6566-439B-B420-F93F7A5D9895}"/>
                </a:ext>
              </a:extLst>
            </p:cNvPr>
            <p:cNvSpPr>
              <a:spLocks noChangeShapeType="1"/>
            </p:cNvSpPr>
            <p:nvPr/>
          </p:nvSpPr>
          <p:spPr bwMode="auto">
            <a:xfrm>
              <a:off x="678984" y="5011547"/>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5">
              <a:extLst>
                <a:ext uri="{FF2B5EF4-FFF2-40B4-BE49-F238E27FC236}">
                  <a16:creationId xmlns:a16="http://schemas.microsoft.com/office/drawing/2014/main" id="{0B33D86B-2204-451B-879B-07C5B8E48C3D}"/>
                </a:ext>
              </a:extLst>
            </p:cNvPr>
            <p:cNvSpPr>
              <a:spLocks noChangeShapeType="1"/>
            </p:cNvSpPr>
            <p:nvPr/>
          </p:nvSpPr>
          <p:spPr bwMode="auto">
            <a:xfrm>
              <a:off x="693271" y="2000060"/>
              <a:ext cx="0" cy="3449638"/>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16">
              <a:extLst>
                <a:ext uri="{FF2B5EF4-FFF2-40B4-BE49-F238E27FC236}">
                  <a16:creationId xmlns:a16="http://schemas.microsoft.com/office/drawing/2014/main" id="{EB9EDC62-77D7-406B-BDB2-F4562B890AA2}"/>
                </a:ext>
              </a:extLst>
            </p:cNvPr>
            <p:cNvSpPr>
              <a:spLocks noChangeShapeType="1"/>
            </p:cNvSpPr>
            <p:nvPr/>
          </p:nvSpPr>
          <p:spPr bwMode="auto">
            <a:xfrm>
              <a:off x="8430746" y="2000060"/>
              <a:ext cx="0" cy="3449638"/>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17">
              <a:extLst>
                <a:ext uri="{FF2B5EF4-FFF2-40B4-BE49-F238E27FC236}">
                  <a16:creationId xmlns:a16="http://schemas.microsoft.com/office/drawing/2014/main" id="{4391258E-0648-49F5-BF97-A9685B52935F}"/>
                </a:ext>
              </a:extLst>
            </p:cNvPr>
            <p:cNvSpPr>
              <a:spLocks noChangeShapeType="1"/>
            </p:cNvSpPr>
            <p:nvPr/>
          </p:nvSpPr>
          <p:spPr bwMode="auto">
            <a:xfrm>
              <a:off x="678984" y="2014347"/>
              <a:ext cx="7766050"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18">
              <a:extLst>
                <a:ext uri="{FF2B5EF4-FFF2-40B4-BE49-F238E27FC236}">
                  <a16:creationId xmlns:a16="http://schemas.microsoft.com/office/drawing/2014/main" id="{C81F25E7-0768-4586-B3F4-C5E9B958FEC1}"/>
                </a:ext>
              </a:extLst>
            </p:cNvPr>
            <p:cNvSpPr>
              <a:spLocks noChangeShapeType="1"/>
            </p:cNvSpPr>
            <p:nvPr/>
          </p:nvSpPr>
          <p:spPr bwMode="auto">
            <a:xfrm>
              <a:off x="678984" y="5435410"/>
              <a:ext cx="7766050"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53">
            <a:extLst>
              <a:ext uri="{FF2B5EF4-FFF2-40B4-BE49-F238E27FC236}">
                <a16:creationId xmlns:a16="http://schemas.microsoft.com/office/drawing/2014/main" id="{37306968-F8D9-4E49-9070-0952C1E300B8}"/>
              </a:ext>
            </a:extLst>
          </p:cNvPr>
          <p:cNvGrpSpPr/>
          <p:nvPr/>
        </p:nvGrpSpPr>
        <p:grpSpPr>
          <a:xfrm>
            <a:off x="747246" y="2514410"/>
            <a:ext cx="5981701" cy="425450"/>
            <a:chOff x="747246" y="2514410"/>
            <a:chExt cx="5981701" cy="425450"/>
          </a:xfrm>
        </p:grpSpPr>
        <p:sp>
          <p:nvSpPr>
            <p:cNvPr id="26" name="Rectangle 27">
              <a:extLst>
                <a:ext uri="{FF2B5EF4-FFF2-40B4-BE49-F238E27FC236}">
                  <a16:creationId xmlns:a16="http://schemas.microsoft.com/office/drawing/2014/main" id="{2F8CBA80-275E-4ED8-B958-10AB49D1300B}"/>
                </a:ext>
              </a:extLst>
            </p:cNvPr>
            <p:cNvSpPr>
              <a:spLocks noChangeArrowheads="1"/>
            </p:cNvSpPr>
            <p:nvPr/>
          </p:nvSpPr>
          <p:spPr bwMode="auto">
            <a:xfrm>
              <a:off x="5797084" y="2514410"/>
              <a:ext cx="2936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8" name="Rectangle 23">
              <a:extLst>
                <a:ext uri="{FF2B5EF4-FFF2-40B4-BE49-F238E27FC236}">
                  <a16:creationId xmlns:a16="http://schemas.microsoft.com/office/drawing/2014/main" id="{A70D4044-6683-48F7-BFD6-239A48DED41A}"/>
                </a:ext>
              </a:extLst>
            </p:cNvPr>
            <p:cNvSpPr>
              <a:spLocks noChangeArrowheads="1"/>
            </p:cNvSpPr>
            <p:nvPr/>
          </p:nvSpPr>
          <p:spPr bwMode="auto">
            <a:xfrm>
              <a:off x="747246" y="2514410"/>
              <a:ext cx="295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 name="Rectangle 24">
              <a:extLst>
                <a:ext uri="{FF2B5EF4-FFF2-40B4-BE49-F238E27FC236}">
                  <a16:creationId xmlns:a16="http://schemas.microsoft.com/office/drawing/2014/main" id="{49CB8784-FB11-420E-98B6-068C1C31EC04}"/>
                </a:ext>
              </a:extLst>
            </p:cNvPr>
            <p:cNvSpPr>
              <a:spLocks noChangeArrowheads="1"/>
            </p:cNvSpPr>
            <p:nvPr/>
          </p:nvSpPr>
          <p:spPr bwMode="auto">
            <a:xfrm>
              <a:off x="1509246" y="2514410"/>
              <a:ext cx="295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0" name="Rectangle 25">
              <a:extLst>
                <a:ext uri="{FF2B5EF4-FFF2-40B4-BE49-F238E27FC236}">
                  <a16:creationId xmlns:a16="http://schemas.microsoft.com/office/drawing/2014/main" id="{ECBCB893-9A90-4356-950E-30F77A4638E1}"/>
                </a:ext>
              </a:extLst>
            </p:cNvPr>
            <p:cNvSpPr>
              <a:spLocks noChangeArrowheads="1"/>
            </p:cNvSpPr>
            <p:nvPr/>
          </p:nvSpPr>
          <p:spPr bwMode="auto">
            <a:xfrm>
              <a:off x="4254034" y="2514410"/>
              <a:ext cx="8477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id+id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 name="Rectangle 26">
              <a:extLst>
                <a:ext uri="{FF2B5EF4-FFF2-40B4-BE49-F238E27FC236}">
                  <a16:creationId xmlns:a16="http://schemas.microsoft.com/office/drawing/2014/main" id="{93395F97-8345-4C91-BB8A-D5425ADA485B}"/>
                </a:ext>
              </a:extLst>
            </p:cNvPr>
            <p:cNvSpPr>
              <a:spLocks noChangeArrowheads="1"/>
            </p:cNvSpPr>
            <p:nvPr/>
          </p:nvSpPr>
          <p:spPr bwMode="auto">
            <a:xfrm>
              <a:off x="5011271" y="2514410"/>
              <a:ext cx="9525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id(+id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2" name="Rectangle 28">
              <a:extLst>
                <a:ext uri="{FF2B5EF4-FFF2-40B4-BE49-F238E27FC236}">
                  <a16:creationId xmlns:a16="http://schemas.microsoft.com/office/drawing/2014/main" id="{21B36750-3BEF-415C-8AD4-B4186F44A04E}"/>
                </a:ext>
              </a:extLst>
            </p:cNvPr>
            <p:cNvSpPr>
              <a:spLocks noChangeArrowheads="1"/>
            </p:cNvSpPr>
            <p:nvPr/>
          </p:nvSpPr>
          <p:spPr bwMode="auto">
            <a:xfrm>
              <a:off x="6311434" y="2514410"/>
              <a:ext cx="417513"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s3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33" name="组合 32">
            <a:extLst>
              <a:ext uri="{FF2B5EF4-FFF2-40B4-BE49-F238E27FC236}">
                <a16:creationId xmlns:a16="http://schemas.microsoft.com/office/drawing/2014/main" id="{26E11089-A7E8-40F1-86DF-EF8BEAB98CFC}"/>
              </a:ext>
            </a:extLst>
          </p:cNvPr>
          <p:cNvGrpSpPr/>
          <p:nvPr/>
        </p:nvGrpSpPr>
        <p:grpSpPr>
          <a:xfrm>
            <a:off x="747246" y="2912872"/>
            <a:ext cx="7046913" cy="441325"/>
            <a:chOff x="363538" y="2844800"/>
            <a:chExt cx="7046913" cy="441325"/>
          </a:xfrm>
        </p:grpSpPr>
        <p:sp>
          <p:nvSpPr>
            <p:cNvPr id="34" name="Rectangle 29">
              <a:extLst>
                <a:ext uri="{FF2B5EF4-FFF2-40B4-BE49-F238E27FC236}">
                  <a16:creationId xmlns:a16="http://schemas.microsoft.com/office/drawing/2014/main" id="{910D0C15-91D3-4F0F-BC71-1D82EE7E0D71}"/>
                </a:ext>
              </a:extLst>
            </p:cNvPr>
            <p:cNvSpPr>
              <a:spLocks noChangeArrowheads="1"/>
            </p:cNvSpPr>
            <p:nvPr/>
          </p:nvSpPr>
          <p:spPr bwMode="auto">
            <a:xfrm>
              <a:off x="363538" y="2870200"/>
              <a:ext cx="2825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 name="Rectangle 30">
              <a:extLst>
                <a:ext uri="{FF2B5EF4-FFF2-40B4-BE49-F238E27FC236}">
                  <a16:creationId xmlns:a16="http://schemas.microsoft.com/office/drawing/2014/main" id="{02885FF5-028D-4957-BDC2-ACD8EA779052}"/>
                </a:ext>
              </a:extLst>
            </p:cNvPr>
            <p:cNvSpPr>
              <a:spLocks noChangeArrowheads="1"/>
            </p:cNvSpPr>
            <p:nvPr/>
          </p:nvSpPr>
          <p:spPr bwMode="auto">
            <a:xfrm>
              <a:off x="1125538" y="2870200"/>
              <a:ext cx="8429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0 id 3</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6" name="Rectangle 31">
              <a:extLst>
                <a:ext uri="{FF2B5EF4-FFF2-40B4-BE49-F238E27FC236}">
                  <a16:creationId xmlns:a16="http://schemas.microsoft.com/office/drawing/2014/main" id="{1EB74ED8-BBE0-4481-96F8-3871CEE2D1F0}"/>
                </a:ext>
              </a:extLst>
            </p:cNvPr>
            <p:cNvSpPr>
              <a:spLocks noChangeArrowheads="1"/>
            </p:cNvSpPr>
            <p:nvPr/>
          </p:nvSpPr>
          <p:spPr bwMode="auto">
            <a:xfrm>
              <a:off x="3870326" y="2870200"/>
              <a:ext cx="14160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+id id(+id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7" name="Rectangle 32">
              <a:extLst>
                <a:ext uri="{FF2B5EF4-FFF2-40B4-BE49-F238E27FC236}">
                  <a16:creationId xmlns:a16="http://schemas.microsoft.com/office/drawing/2014/main" id="{68B1425C-3F91-46D2-A77A-C61FF4B077A5}"/>
                </a:ext>
              </a:extLst>
            </p:cNvPr>
            <p:cNvSpPr>
              <a:spLocks noChangeArrowheads="1"/>
            </p:cNvSpPr>
            <p:nvPr/>
          </p:nvSpPr>
          <p:spPr bwMode="auto">
            <a:xfrm>
              <a:off x="5157788" y="2870200"/>
              <a:ext cx="2825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 name="Rectangle 33">
              <a:extLst>
                <a:ext uri="{FF2B5EF4-FFF2-40B4-BE49-F238E27FC236}">
                  <a16:creationId xmlns:a16="http://schemas.microsoft.com/office/drawing/2014/main" id="{A6551B8C-D806-4241-BC86-4C457BF207E6}"/>
                </a:ext>
              </a:extLst>
            </p:cNvPr>
            <p:cNvSpPr>
              <a:spLocks noChangeArrowheads="1"/>
            </p:cNvSpPr>
            <p:nvPr/>
          </p:nvSpPr>
          <p:spPr bwMode="auto">
            <a:xfrm>
              <a:off x="5927726" y="2871788"/>
              <a:ext cx="4921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r4,</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9" name="Rectangle 34">
              <a:extLst>
                <a:ext uri="{FF2B5EF4-FFF2-40B4-BE49-F238E27FC236}">
                  <a16:creationId xmlns:a16="http://schemas.microsoft.com/office/drawing/2014/main" id="{0A9D0469-C42D-4B9B-BA83-5194847D01DE}"/>
                </a:ext>
              </a:extLst>
            </p:cNvPr>
            <p:cNvSpPr>
              <a:spLocks noChangeArrowheads="1"/>
            </p:cNvSpPr>
            <p:nvPr/>
          </p:nvSpPr>
          <p:spPr bwMode="auto">
            <a:xfrm>
              <a:off x="6369051" y="2876550"/>
              <a:ext cx="403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5">
              <a:extLst>
                <a:ext uri="{FF2B5EF4-FFF2-40B4-BE49-F238E27FC236}">
                  <a16:creationId xmlns:a16="http://schemas.microsoft.com/office/drawing/2014/main" id="{110868F3-33DF-4813-822C-7E1843891711}"/>
                </a:ext>
              </a:extLst>
            </p:cNvPr>
            <p:cNvSpPr>
              <a:spLocks noChangeArrowheads="1"/>
            </p:cNvSpPr>
            <p:nvPr/>
          </p:nvSpPr>
          <p:spPr bwMode="auto">
            <a:xfrm>
              <a:off x="6646863" y="2844800"/>
              <a:ext cx="487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Symbol" panose="05050102010706020507" pitchFamily="18" charset="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36">
              <a:extLst>
                <a:ext uri="{FF2B5EF4-FFF2-40B4-BE49-F238E27FC236}">
                  <a16:creationId xmlns:a16="http://schemas.microsoft.com/office/drawing/2014/main" id="{ADDCCCC9-2050-4EEB-8BC5-B1BEC11FF7E0}"/>
                </a:ext>
              </a:extLst>
            </p:cNvPr>
            <p:cNvSpPr>
              <a:spLocks noChangeArrowheads="1"/>
            </p:cNvSpPr>
            <p:nvPr/>
          </p:nvSpPr>
          <p:spPr bwMode="auto">
            <a:xfrm>
              <a:off x="7026276" y="2871788"/>
              <a:ext cx="3841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id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42" name="组合 41">
            <a:extLst>
              <a:ext uri="{FF2B5EF4-FFF2-40B4-BE49-F238E27FC236}">
                <a16:creationId xmlns:a16="http://schemas.microsoft.com/office/drawing/2014/main" id="{8F19FD9C-0008-4930-8147-8A22368EE1A5}"/>
              </a:ext>
            </a:extLst>
          </p:cNvPr>
          <p:cNvGrpSpPr/>
          <p:nvPr/>
        </p:nvGrpSpPr>
        <p:grpSpPr>
          <a:xfrm>
            <a:off x="747246" y="3362135"/>
            <a:ext cx="5965826" cy="409575"/>
            <a:chOff x="363538" y="3294063"/>
            <a:chExt cx="5965826" cy="409575"/>
          </a:xfrm>
        </p:grpSpPr>
        <p:sp>
          <p:nvSpPr>
            <p:cNvPr id="43" name="Rectangle 37">
              <a:extLst>
                <a:ext uri="{FF2B5EF4-FFF2-40B4-BE49-F238E27FC236}">
                  <a16:creationId xmlns:a16="http://schemas.microsoft.com/office/drawing/2014/main" id="{1B97987A-6129-4B4D-9FB3-10D35C495DFF}"/>
                </a:ext>
              </a:extLst>
            </p:cNvPr>
            <p:cNvSpPr>
              <a:spLocks noChangeArrowheads="1"/>
            </p:cNvSpPr>
            <p:nvPr/>
          </p:nvSpPr>
          <p:spPr bwMode="auto">
            <a:xfrm>
              <a:off x="363538" y="3294063"/>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3</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4" name="Rectangle 38">
              <a:extLst>
                <a:ext uri="{FF2B5EF4-FFF2-40B4-BE49-F238E27FC236}">
                  <a16:creationId xmlns:a16="http://schemas.microsoft.com/office/drawing/2014/main" id="{CF1289E4-6462-419B-87DA-2BD3BF7DDD1C}"/>
                </a:ext>
              </a:extLst>
            </p:cNvPr>
            <p:cNvSpPr>
              <a:spLocks noChangeArrowheads="1"/>
            </p:cNvSpPr>
            <p:nvPr/>
          </p:nvSpPr>
          <p:spPr bwMode="auto">
            <a:xfrm>
              <a:off x="1125538" y="3294063"/>
              <a:ext cx="790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0 E 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5" name="Rectangle 39">
              <a:extLst>
                <a:ext uri="{FF2B5EF4-FFF2-40B4-BE49-F238E27FC236}">
                  <a16:creationId xmlns:a16="http://schemas.microsoft.com/office/drawing/2014/main" id="{15B935A2-58CC-4F49-AE5B-41847BA69474}"/>
                </a:ext>
              </a:extLst>
            </p:cNvPr>
            <p:cNvSpPr>
              <a:spLocks noChangeArrowheads="1"/>
            </p:cNvSpPr>
            <p:nvPr/>
          </p:nvSpPr>
          <p:spPr bwMode="auto">
            <a:xfrm>
              <a:off x="3870326" y="3294063"/>
              <a:ext cx="1416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+id id(+id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6" name="Rectangle 40">
              <a:extLst>
                <a:ext uri="{FF2B5EF4-FFF2-40B4-BE49-F238E27FC236}">
                  <a16:creationId xmlns:a16="http://schemas.microsoft.com/office/drawing/2014/main" id="{05BA7A1B-54EB-4112-B62C-39E3F30E18FC}"/>
                </a:ext>
              </a:extLst>
            </p:cNvPr>
            <p:cNvSpPr>
              <a:spLocks noChangeArrowheads="1"/>
            </p:cNvSpPr>
            <p:nvPr/>
          </p:nvSpPr>
          <p:spPr bwMode="auto">
            <a:xfrm>
              <a:off x="5157788" y="3294063"/>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41">
              <a:extLst>
                <a:ext uri="{FF2B5EF4-FFF2-40B4-BE49-F238E27FC236}">
                  <a16:creationId xmlns:a16="http://schemas.microsoft.com/office/drawing/2014/main" id="{8E0A8E59-8B36-4E3C-8949-C4843097AA99}"/>
                </a:ext>
              </a:extLst>
            </p:cNvPr>
            <p:cNvSpPr>
              <a:spLocks noChangeArrowheads="1"/>
            </p:cNvSpPr>
            <p:nvPr/>
          </p:nvSpPr>
          <p:spPr bwMode="auto">
            <a:xfrm>
              <a:off x="5927726" y="3294063"/>
              <a:ext cx="4016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s4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48" name="组合 47">
            <a:extLst>
              <a:ext uri="{FF2B5EF4-FFF2-40B4-BE49-F238E27FC236}">
                <a16:creationId xmlns:a16="http://schemas.microsoft.com/office/drawing/2014/main" id="{85F8E78A-CA89-40C8-85DC-ECC329921623}"/>
              </a:ext>
            </a:extLst>
          </p:cNvPr>
          <p:cNvGrpSpPr/>
          <p:nvPr/>
        </p:nvGrpSpPr>
        <p:grpSpPr>
          <a:xfrm>
            <a:off x="747246" y="3787585"/>
            <a:ext cx="5965826" cy="409575"/>
            <a:chOff x="363538" y="3719513"/>
            <a:chExt cx="5965826" cy="409575"/>
          </a:xfrm>
        </p:grpSpPr>
        <p:sp>
          <p:nvSpPr>
            <p:cNvPr id="49" name="Rectangle 42">
              <a:extLst>
                <a:ext uri="{FF2B5EF4-FFF2-40B4-BE49-F238E27FC236}">
                  <a16:creationId xmlns:a16="http://schemas.microsoft.com/office/drawing/2014/main" id="{AF68A049-04CC-4460-9D68-9572F39A5C01}"/>
                </a:ext>
              </a:extLst>
            </p:cNvPr>
            <p:cNvSpPr>
              <a:spLocks noChangeArrowheads="1"/>
            </p:cNvSpPr>
            <p:nvPr/>
          </p:nvSpPr>
          <p:spPr bwMode="auto">
            <a:xfrm>
              <a:off x="363538" y="3719513"/>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0" name="Rectangle 43">
              <a:extLst>
                <a:ext uri="{FF2B5EF4-FFF2-40B4-BE49-F238E27FC236}">
                  <a16:creationId xmlns:a16="http://schemas.microsoft.com/office/drawing/2014/main" id="{EA0EB2A3-32D9-460E-BAC6-8C5569E1D771}"/>
                </a:ext>
              </a:extLst>
            </p:cNvPr>
            <p:cNvSpPr>
              <a:spLocks noChangeArrowheads="1"/>
            </p:cNvSpPr>
            <p:nvPr/>
          </p:nvSpPr>
          <p:spPr bwMode="auto">
            <a:xfrm>
              <a:off x="1125538" y="3719513"/>
              <a:ext cx="12684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0 E 1 + 4</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1" name="Rectangle 44">
              <a:extLst>
                <a:ext uri="{FF2B5EF4-FFF2-40B4-BE49-F238E27FC236}">
                  <a16:creationId xmlns:a16="http://schemas.microsoft.com/office/drawing/2014/main" id="{CE2022A0-9309-4815-ADF6-829A62898068}"/>
                </a:ext>
              </a:extLst>
            </p:cNvPr>
            <p:cNvSpPr>
              <a:spLocks noChangeArrowheads="1"/>
            </p:cNvSpPr>
            <p:nvPr/>
          </p:nvSpPr>
          <p:spPr bwMode="auto">
            <a:xfrm>
              <a:off x="3870326" y="3719513"/>
              <a:ext cx="1241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id id(+id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2" name="Rectangle 45">
              <a:extLst>
                <a:ext uri="{FF2B5EF4-FFF2-40B4-BE49-F238E27FC236}">
                  <a16:creationId xmlns:a16="http://schemas.microsoft.com/office/drawing/2014/main" id="{7725A59C-D740-4DA7-82E9-DE1915EE40FF}"/>
                </a:ext>
              </a:extLst>
            </p:cNvPr>
            <p:cNvSpPr>
              <a:spLocks noChangeArrowheads="1"/>
            </p:cNvSpPr>
            <p:nvPr/>
          </p:nvSpPr>
          <p:spPr bwMode="auto">
            <a:xfrm>
              <a:off x="4986338" y="3719513"/>
              <a:ext cx="2809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3" name="Rectangle 46">
              <a:extLst>
                <a:ext uri="{FF2B5EF4-FFF2-40B4-BE49-F238E27FC236}">
                  <a16:creationId xmlns:a16="http://schemas.microsoft.com/office/drawing/2014/main" id="{9560F8A9-48FA-4595-BD4A-9F6E8CDDE0B0}"/>
                </a:ext>
              </a:extLst>
            </p:cNvPr>
            <p:cNvSpPr>
              <a:spLocks noChangeArrowheads="1"/>
            </p:cNvSpPr>
            <p:nvPr/>
          </p:nvSpPr>
          <p:spPr bwMode="auto">
            <a:xfrm>
              <a:off x="5927726" y="3719513"/>
              <a:ext cx="4016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s3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
        <p:nvSpPr>
          <p:cNvPr id="2" name="日期占位符 1">
            <a:extLst>
              <a:ext uri="{FF2B5EF4-FFF2-40B4-BE49-F238E27FC236}">
                <a16:creationId xmlns:a16="http://schemas.microsoft.com/office/drawing/2014/main" id="{06FFCB2F-C51D-8BF6-DFDB-22E578DE5A4E}"/>
              </a:ext>
            </a:extLst>
          </p:cNvPr>
          <p:cNvSpPr>
            <a:spLocks noGrp="1"/>
          </p:cNvSpPr>
          <p:nvPr>
            <p:ph type="dt" sz="half" idx="10"/>
          </p:nvPr>
        </p:nvSpPr>
        <p:spPr/>
        <p:txBody>
          <a:bodyPr/>
          <a:lstStyle/>
          <a:p>
            <a:fld id="{AA73A6CA-FB19-4FF9-8C08-81453BFB780F}"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8B18E839-F73C-47AD-3543-38D92145CF7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10" name="灯片编号占位符 9">
            <a:extLst>
              <a:ext uri="{FF2B5EF4-FFF2-40B4-BE49-F238E27FC236}">
                <a16:creationId xmlns:a16="http://schemas.microsoft.com/office/drawing/2014/main" id="{B49FE875-9E06-9944-043E-3D0D0B32F74B}"/>
              </a:ext>
            </a:extLst>
          </p:cNvPr>
          <p:cNvSpPr>
            <a:spLocks noGrp="1"/>
          </p:cNvSpPr>
          <p:nvPr>
            <p:ph type="sldNum" sz="quarter" idx="12"/>
          </p:nvPr>
        </p:nvSpPr>
        <p:spPr/>
        <p:txBody>
          <a:bodyPr/>
          <a:lstStyle/>
          <a:p>
            <a:fld id="{094DEB03-EFC6-4C20-8FC8-295189A5386F}" type="slidenum">
              <a:rPr lang="zh-CN" altLang="en-US" smtClean="0"/>
              <a:pPr/>
              <a:t>31</a:t>
            </a:fld>
            <a:endParaRPr lang="zh-CN" altLang="en-US"/>
          </a:p>
        </p:txBody>
      </p:sp>
    </p:spTree>
    <p:extLst>
      <p:ext uri="{BB962C8B-B14F-4D97-AF65-F5344CB8AC3E}">
        <p14:creationId xmlns:p14="http://schemas.microsoft.com/office/powerpoint/2010/main" val="422335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ppt_x"/>
                                          </p:val>
                                        </p:tav>
                                        <p:tav tm="100000">
                                          <p:val>
                                            <p:strVal val="#ppt_x"/>
                                          </p:val>
                                        </p:tav>
                                      </p:tavLst>
                                    </p:anim>
                                    <p:anim calcmode="lin" valueType="num">
                                      <p:cBhvr additive="base">
                                        <p:cTn id="2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F276C87-6320-4D5F-8A4C-223F7B50BEAD}"/>
              </a:ext>
            </a:extLst>
          </p:cNvPr>
          <p:cNvSpPr>
            <a:spLocks noGrp="1" noChangeArrowheads="1"/>
          </p:cNvSpPr>
          <p:nvPr>
            <p:ph type="title"/>
          </p:nvPr>
        </p:nvSpPr>
        <p:spPr/>
        <p:txBody>
          <a:bodyPr/>
          <a:lstStyle/>
          <a:p>
            <a:pPr eaLnBrk="1" hangingPunct="1"/>
            <a:r>
              <a:rPr lang="en-US" altLang="zh-CN" dirty="0"/>
              <a:t>3.6.3 LR</a:t>
            </a:r>
            <a:r>
              <a:rPr lang="zh-CN" altLang="en-US" dirty="0"/>
              <a:t>分析的错误恢复</a:t>
            </a:r>
          </a:p>
        </p:txBody>
      </p:sp>
      <p:sp>
        <p:nvSpPr>
          <p:cNvPr id="21507" name="Rectangle 3">
            <a:extLst>
              <a:ext uri="{FF2B5EF4-FFF2-40B4-BE49-F238E27FC236}">
                <a16:creationId xmlns:a16="http://schemas.microsoft.com/office/drawing/2014/main" id="{1E076508-5590-4656-B6DE-09DB6B6FFB57}"/>
              </a:ext>
            </a:extLst>
          </p:cNvPr>
          <p:cNvSpPr>
            <a:spLocks noGrp="1" noChangeArrowheads="1"/>
          </p:cNvSpPr>
          <p:nvPr>
            <p:ph idx="1"/>
          </p:nvPr>
        </p:nvSpPr>
        <p:spPr/>
        <p:txBody>
          <a:bodyPr/>
          <a:lstStyle/>
          <a:p>
            <a:pPr eaLnBrk="1" hangingPunct="1"/>
            <a:r>
              <a:rPr lang="zh-CN" altLang="en-US" sz="2800"/>
              <a:t>紧急方式错误恢复的例子：输入</a:t>
            </a:r>
            <a:r>
              <a:rPr lang="en-US" altLang="zh-CN" sz="2800" b="1"/>
              <a:t>id+id id(+id</a:t>
            </a:r>
          </a:p>
          <a:p>
            <a:pPr eaLnBrk="1" hangingPunct="1"/>
            <a:endParaRPr lang="en-US" altLang="zh-CN" sz="2800" b="1"/>
          </a:p>
        </p:txBody>
      </p:sp>
      <p:grpSp>
        <p:nvGrpSpPr>
          <p:cNvPr id="6" name="组合 5">
            <a:extLst>
              <a:ext uri="{FF2B5EF4-FFF2-40B4-BE49-F238E27FC236}">
                <a16:creationId xmlns:a16="http://schemas.microsoft.com/office/drawing/2014/main" id="{9AFE3641-BD0A-484C-9391-CA1EA4B44988}"/>
              </a:ext>
            </a:extLst>
          </p:cNvPr>
          <p:cNvGrpSpPr/>
          <p:nvPr/>
        </p:nvGrpSpPr>
        <p:grpSpPr>
          <a:xfrm>
            <a:off x="688975" y="1991133"/>
            <a:ext cx="7766050" cy="4008438"/>
            <a:chOff x="674688" y="1397001"/>
            <a:chExt cx="7766050" cy="4008438"/>
          </a:xfrm>
        </p:grpSpPr>
        <p:grpSp>
          <p:nvGrpSpPr>
            <p:cNvPr id="8" name="组合 7">
              <a:extLst>
                <a:ext uri="{FF2B5EF4-FFF2-40B4-BE49-F238E27FC236}">
                  <a16:creationId xmlns:a16="http://schemas.microsoft.com/office/drawing/2014/main" id="{086B66DC-B186-4618-8473-6A792E9AB2CB}"/>
                </a:ext>
              </a:extLst>
            </p:cNvPr>
            <p:cNvGrpSpPr/>
            <p:nvPr/>
          </p:nvGrpSpPr>
          <p:grpSpPr>
            <a:xfrm>
              <a:off x="674688" y="1397001"/>
              <a:ext cx="7766050" cy="4008438"/>
              <a:chOff x="674688" y="1397001"/>
              <a:chExt cx="7766050" cy="4008438"/>
            </a:xfrm>
          </p:grpSpPr>
          <p:sp>
            <p:nvSpPr>
              <p:cNvPr id="13" name="Line 5">
                <a:extLst>
                  <a:ext uri="{FF2B5EF4-FFF2-40B4-BE49-F238E27FC236}">
                    <a16:creationId xmlns:a16="http://schemas.microsoft.com/office/drawing/2014/main" id="{F7380227-1460-4D4A-8644-2CDEBAD9069F}"/>
                  </a:ext>
                </a:extLst>
              </p:cNvPr>
              <p:cNvSpPr>
                <a:spLocks noChangeShapeType="1"/>
              </p:cNvSpPr>
              <p:nvPr/>
            </p:nvSpPr>
            <p:spPr bwMode="auto">
              <a:xfrm>
                <a:off x="1450975" y="1397001"/>
                <a:ext cx="0" cy="4008438"/>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6">
                <a:extLst>
                  <a:ext uri="{FF2B5EF4-FFF2-40B4-BE49-F238E27FC236}">
                    <a16:creationId xmlns:a16="http://schemas.microsoft.com/office/drawing/2014/main" id="{AD9024D7-948C-44F2-85C0-3D57E118DBCF}"/>
                  </a:ext>
                </a:extLst>
              </p:cNvPr>
              <p:cNvSpPr>
                <a:spLocks noChangeShapeType="1"/>
              </p:cNvSpPr>
              <p:nvPr/>
            </p:nvSpPr>
            <p:spPr bwMode="auto">
              <a:xfrm>
                <a:off x="4194175" y="1397001"/>
                <a:ext cx="0" cy="4008438"/>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7">
                <a:extLst>
                  <a:ext uri="{FF2B5EF4-FFF2-40B4-BE49-F238E27FC236}">
                    <a16:creationId xmlns:a16="http://schemas.microsoft.com/office/drawing/2014/main" id="{CD139EBB-A1D1-4747-8705-1E29D4D4AD31}"/>
                  </a:ext>
                </a:extLst>
              </p:cNvPr>
              <p:cNvSpPr>
                <a:spLocks noChangeShapeType="1"/>
              </p:cNvSpPr>
              <p:nvPr/>
            </p:nvSpPr>
            <p:spPr bwMode="auto">
              <a:xfrm>
                <a:off x="6251575" y="1397001"/>
                <a:ext cx="0" cy="4008438"/>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8">
                <a:extLst>
                  <a:ext uri="{FF2B5EF4-FFF2-40B4-BE49-F238E27FC236}">
                    <a16:creationId xmlns:a16="http://schemas.microsoft.com/office/drawing/2014/main" id="{07C74E1D-1876-4CEE-9A5F-23CDDE646963}"/>
                  </a:ext>
                </a:extLst>
              </p:cNvPr>
              <p:cNvSpPr>
                <a:spLocks noChangeShapeType="1"/>
              </p:cNvSpPr>
              <p:nvPr/>
            </p:nvSpPr>
            <p:spPr bwMode="auto">
              <a:xfrm>
                <a:off x="674688" y="1868488"/>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9">
                <a:extLst>
                  <a:ext uri="{FF2B5EF4-FFF2-40B4-BE49-F238E27FC236}">
                    <a16:creationId xmlns:a16="http://schemas.microsoft.com/office/drawing/2014/main" id="{EFE95AFA-2302-4623-93ED-C34A55E899BB}"/>
                  </a:ext>
                </a:extLst>
              </p:cNvPr>
              <p:cNvSpPr>
                <a:spLocks noChangeShapeType="1"/>
              </p:cNvSpPr>
              <p:nvPr/>
            </p:nvSpPr>
            <p:spPr bwMode="auto">
              <a:xfrm>
                <a:off x="674688" y="2292351"/>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0">
                <a:extLst>
                  <a:ext uri="{FF2B5EF4-FFF2-40B4-BE49-F238E27FC236}">
                    <a16:creationId xmlns:a16="http://schemas.microsoft.com/office/drawing/2014/main" id="{5FB66948-B365-411C-A0B6-4F30EF71FBE9}"/>
                  </a:ext>
                </a:extLst>
              </p:cNvPr>
              <p:cNvSpPr>
                <a:spLocks noChangeShapeType="1"/>
              </p:cNvSpPr>
              <p:nvPr/>
            </p:nvSpPr>
            <p:spPr bwMode="auto">
              <a:xfrm>
                <a:off x="688975" y="1397001"/>
                <a:ext cx="0" cy="4008438"/>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1">
                <a:extLst>
                  <a:ext uri="{FF2B5EF4-FFF2-40B4-BE49-F238E27FC236}">
                    <a16:creationId xmlns:a16="http://schemas.microsoft.com/office/drawing/2014/main" id="{8A9099A3-D129-4864-98E2-4DC4E2657738}"/>
                  </a:ext>
                </a:extLst>
              </p:cNvPr>
              <p:cNvSpPr>
                <a:spLocks noChangeShapeType="1"/>
              </p:cNvSpPr>
              <p:nvPr/>
            </p:nvSpPr>
            <p:spPr bwMode="auto">
              <a:xfrm>
                <a:off x="8426450" y="1397001"/>
                <a:ext cx="0" cy="4008438"/>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2">
                <a:extLst>
                  <a:ext uri="{FF2B5EF4-FFF2-40B4-BE49-F238E27FC236}">
                    <a16:creationId xmlns:a16="http://schemas.microsoft.com/office/drawing/2014/main" id="{A09BF38F-57E1-4A34-B687-823E4A4B7A75}"/>
                  </a:ext>
                </a:extLst>
              </p:cNvPr>
              <p:cNvSpPr>
                <a:spLocks noChangeShapeType="1"/>
              </p:cNvSpPr>
              <p:nvPr/>
            </p:nvSpPr>
            <p:spPr bwMode="auto">
              <a:xfrm>
                <a:off x="674688" y="1411288"/>
                <a:ext cx="7766050"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3">
                <a:extLst>
                  <a:ext uri="{FF2B5EF4-FFF2-40B4-BE49-F238E27FC236}">
                    <a16:creationId xmlns:a16="http://schemas.microsoft.com/office/drawing/2014/main" id="{3856BBA1-C268-43C7-82C7-DD7453D46E86}"/>
                  </a:ext>
                </a:extLst>
              </p:cNvPr>
              <p:cNvSpPr>
                <a:spLocks noChangeShapeType="1"/>
              </p:cNvSpPr>
              <p:nvPr/>
            </p:nvSpPr>
            <p:spPr bwMode="auto">
              <a:xfrm>
                <a:off x="674688" y="5399088"/>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Rectangle 14">
              <a:extLst>
                <a:ext uri="{FF2B5EF4-FFF2-40B4-BE49-F238E27FC236}">
                  <a16:creationId xmlns:a16="http://schemas.microsoft.com/office/drawing/2014/main" id="{ADC7BF6F-64E4-4509-899E-B05E98EA8C94}"/>
                </a:ext>
              </a:extLst>
            </p:cNvPr>
            <p:cNvSpPr>
              <a:spLocks noChangeArrowheads="1"/>
            </p:cNvSpPr>
            <p:nvPr/>
          </p:nvSpPr>
          <p:spPr bwMode="auto">
            <a:xfrm>
              <a:off x="742950" y="1477963"/>
              <a:ext cx="457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步骤</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15">
              <a:extLst>
                <a:ext uri="{FF2B5EF4-FFF2-40B4-BE49-F238E27FC236}">
                  <a16:creationId xmlns:a16="http://schemas.microsoft.com/office/drawing/2014/main" id="{43C79F51-6634-4969-B9AA-F9D45B6501F3}"/>
                </a:ext>
              </a:extLst>
            </p:cNvPr>
            <p:cNvSpPr>
              <a:spLocks noChangeArrowheads="1"/>
            </p:cNvSpPr>
            <p:nvPr/>
          </p:nvSpPr>
          <p:spPr bwMode="auto">
            <a:xfrm>
              <a:off x="1504950" y="1477963"/>
              <a:ext cx="60801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分析栈</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16">
              <a:extLst>
                <a:ext uri="{FF2B5EF4-FFF2-40B4-BE49-F238E27FC236}">
                  <a16:creationId xmlns:a16="http://schemas.microsoft.com/office/drawing/2014/main" id="{B70855AA-3A00-42B0-8B0C-21D9E8E74ACB}"/>
                </a:ext>
              </a:extLst>
            </p:cNvPr>
            <p:cNvSpPr>
              <a:spLocks noChangeArrowheads="1"/>
            </p:cNvSpPr>
            <p:nvPr/>
          </p:nvSpPr>
          <p:spPr bwMode="auto">
            <a:xfrm>
              <a:off x="4249738" y="1477963"/>
              <a:ext cx="60801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输入串</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7">
              <a:extLst>
                <a:ext uri="{FF2B5EF4-FFF2-40B4-BE49-F238E27FC236}">
                  <a16:creationId xmlns:a16="http://schemas.microsoft.com/office/drawing/2014/main" id="{9FE7472B-ECCC-435A-BA17-E4DAFF53AD19}"/>
                </a:ext>
              </a:extLst>
            </p:cNvPr>
            <p:cNvSpPr>
              <a:spLocks noChangeArrowheads="1"/>
            </p:cNvSpPr>
            <p:nvPr/>
          </p:nvSpPr>
          <p:spPr bwMode="auto">
            <a:xfrm>
              <a:off x="6307138" y="1477963"/>
              <a:ext cx="457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动作</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22" name="组合 21">
            <a:extLst>
              <a:ext uri="{FF2B5EF4-FFF2-40B4-BE49-F238E27FC236}">
                <a16:creationId xmlns:a16="http://schemas.microsoft.com/office/drawing/2014/main" id="{5A4D2AA1-1379-4447-B031-00615D25AF28}"/>
              </a:ext>
            </a:extLst>
          </p:cNvPr>
          <p:cNvGrpSpPr/>
          <p:nvPr/>
        </p:nvGrpSpPr>
        <p:grpSpPr>
          <a:xfrm>
            <a:off x="757237" y="2507070"/>
            <a:ext cx="5964238" cy="409575"/>
            <a:chOff x="742950" y="1912938"/>
            <a:chExt cx="5964238" cy="409575"/>
          </a:xfrm>
        </p:grpSpPr>
        <p:sp>
          <p:nvSpPr>
            <p:cNvPr id="23" name="Rectangle 18">
              <a:extLst>
                <a:ext uri="{FF2B5EF4-FFF2-40B4-BE49-F238E27FC236}">
                  <a16:creationId xmlns:a16="http://schemas.microsoft.com/office/drawing/2014/main" id="{F9CADBB2-49D7-4174-9287-683619CFBEB2}"/>
                </a:ext>
              </a:extLst>
            </p:cNvPr>
            <p:cNvSpPr>
              <a:spLocks noChangeArrowheads="1"/>
            </p:cNvSpPr>
            <p:nvPr/>
          </p:nvSpPr>
          <p:spPr bwMode="auto">
            <a:xfrm>
              <a:off x="742950" y="191293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19">
              <a:extLst>
                <a:ext uri="{FF2B5EF4-FFF2-40B4-BE49-F238E27FC236}">
                  <a16:creationId xmlns:a16="http://schemas.microsoft.com/office/drawing/2014/main" id="{785F10A3-D1C9-48FF-B3EF-2EBE26542554}"/>
                </a:ext>
              </a:extLst>
            </p:cNvPr>
            <p:cNvSpPr>
              <a:spLocks noChangeArrowheads="1"/>
            </p:cNvSpPr>
            <p:nvPr/>
          </p:nvSpPr>
          <p:spPr bwMode="auto">
            <a:xfrm>
              <a:off x="1504950" y="1912938"/>
              <a:ext cx="12684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0 E 1 + 4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Rectangle 20">
              <a:extLst>
                <a:ext uri="{FF2B5EF4-FFF2-40B4-BE49-F238E27FC236}">
                  <a16:creationId xmlns:a16="http://schemas.microsoft.com/office/drawing/2014/main" id="{626018B3-4CE4-4F37-A427-EC37F55F355E}"/>
                </a:ext>
              </a:extLst>
            </p:cNvPr>
            <p:cNvSpPr>
              <a:spLocks noChangeArrowheads="1"/>
            </p:cNvSpPr>
            <p:nvPr/>
          </p:nvSpPr>
          <p:spPr bwMode="auto">
            <a:xfrm>
              <a:off x="4249738" y="1912938"/>
              <a:ext cx="1241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id id(+id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6" name="Rectangle 21">
              <a:extLst>
                <a:ext uri="{FF2B5EF4-FFF2-40B4-BE49-F238E27FC236}">
                  <a16:creationId xmlns:a16="http://schemas.microsoft.com/office/drawing/2014/main" id="{88777663-BFEA-4CFE-B351-6D6314D76078}"/>
                </a:ext>
              </a:extLst>
            </p:cNvPr>
            <p:cNvSpPr>
              <a:spLocks noChangeArrowheads="1"/>
            </p:cNvSpPr>
            <p:nvPr/>
          </p:nvSpPr>
          <p:spPr bwMode="auto">
            <a:xfrm>
              <a:off x="5364163" y="191293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7" name="Rectangle 22">
              <a:extLst>
                <a:ext uri="{FF2B5EF4-FFF2-40B4-BE49-F238E27FC236}">
                  <a16:creationId xmlns:a16="http://schemas.microsoft.com/office/drawing/2014/main" id="{1AE343B6-C106-4CE6-AC6E-306DE41C4B1C}"/>
                </a:ext>
              </a:extLst>
            </p:cNvPr>
            <p:cNvSpPr>
              <a:spLocks noChangeArrowheads="1"/>
            </p:cNvSpPr>
            <p:nvPr/>
          </p:nvSpPr>
          <p:spPr bwMode="auto">
            <a:xfrm>
              <a:off x="6307138" y="1912938"/>
              <a:ext cx="40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s3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28" name="组合 27">
            <a:extLst>
              <a:ext uri="{FF2B5EF4-FFF2-40B4-BE49-F238E27FC236}">
                <a16:creationId xmlns:a16="http://schemas.microsoft.com/office/drawing/2014/main" id="{E2D1B4D7-2815-4BDF-8634-5217291177F7}"/>
              </a:ext>
            </a:extLst>
          </p:cNvPr>
          <p:cNvGrpSpPr/>
          <p:nvPr/>
        </p:nvGrpSpPr>
        <p:grpSpPr>
          <a:xfrm>
            <a:off x="757237" y="2875113"/>
            <a:ext cx="7682707" cy="3170099"/>
            <a:chOff x="742950" y="2280981"/>
            <a:chExt cx="7682707" cy="3170099"/>
          </a:xfrm>
        </p:grpSpPr>
        <p:sp>
          <p:nvSpPr>
            <p:cNvPr id="29" name="Rectangle 23">
              <a:extLst>
                <a:ext uri="{FF2B5EF4-FFF2-40B4-BE49-F238E27FC236}">
                  <a16:creationId xmlns:a16="http://schemas.microsoft.com/office/drawing/2014/main" id="{FC72B653-2250-469C-9815-AB9C221F49D2}"/>
                </a:ext>
              </a:extLst>
            </p:cNvPr>
            <p:cNvSpPr>
              <a:spLocks noChangeArrowheads="1"/>
            </p:cNvSpPr>
            <p:nvPr/>
          </p:nvSpPr>
          <p:spPr bwMode="auto">
            <a:xfrm>
              <a:off x="742950" y="2336801"/>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24">
              <a:extLst>
                <a:ext uri="{FF2B5EF4-FFF2-40B4-BE49-F238E27FC236}">
                  <a16:creationId xmlns:a16="http://schemas.microsoft.com/office/drawing/2014/main" id="{99D673BA-96E9-4EAA-8B40-3484A1B462F6}"/>
                </a:ext>
              </a:extLst>
            </p:cNvPr>
            <p:cNvSpPr>
              <a:spLocks noChangeArrowheads="1"/>
            </p:cNvSpPr>
            <p:nvPr/>
          </p:nvSpPr>
          <p:spPr bwMode="auto">
            <a:xfrm>
              <a:off x="1504950" y="2336801"/>
              <a:ext cx="18272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0 E 1 + 4 id 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25">
              <a:extLst>
                <a:ext uri="{FF2B5EF4-FFF2-40B4-BE49-F238E27FC236}">
                  <a16:creationId xmlns:a16="http://schemas.microsoft.com/office/drawing/2014/main" id="{0B26CAE1-56AF-4D91-9118-48B943A8A541}"/>
                </a:ext>
              </a:extLst>
            </p:cNvPr>
            <p:cNvSpPr>
              <a:spLocks noChangeArrowheads="1"/>
            </p:cNvSpPr>
            <p:nvPr/>
          </p:nvSpPr>
          <p:spPr bwMode="auto">
            <a:xfrm>
              <a:off x="4249738" y="2336801"/>
              <a:ext cx="9112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id(+id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2" name="Rectangle 26">
              <a:extLst>
                <a:ext uri="{FF2B5EF4-FFF2-40B4-BE49-F238E27FC236}">
                  <a16:creationId xmlns:a16="http://schemas.microsoft.com/office/drawing/2014/main" id="{130657CF-40F9-4BF4-B768-6CEDF879FDA5}"/>
                </a:ext>
              </a:extLst>
            </p:cNvPr>
            <p:cNvSpPr>
              <a:spLocks noChangeArrowheads="1"/>
            </p:cNvSpPr>
            <p:nvPr/>
          </p:nvSpPr>
          <p:spPr bwMode="auto">
            <a:xfrm>
              <a:off x="5033963" y="2336801"/>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文本框 32">
              <a:extLst>
                <a:ext uri="{FF2B5EF4-FFF2-40B4-BE49-F238E27FC236}">
                  <a16:creationId xmlns:a16="http://schemas.microsoft.com/office/drawing/2014/main" id="{16E006BD-103C-494A-9C39-E6997770B976}"/>
                </a:ext>
              </a:extLst>
            </p:cNvPr>
            <p:cNvSpPr txBox="1"/>
            <p:nvPr/>
          </p:nvSpPr>
          <p:spPr>
            <a:xfrm>
              <a:off x="6205541" y="2280981"/>
              <a:ext cx="2220116" cy="3170099"/>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54F72"/>
                </a:buClr>
                <a:buSzPct val="60000"/>
                <a:buFont typeface="Wingdings" panose="05000000000000000000" pitchFamily="2" charset="2"/>
                <a:buNone/>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出错，退栈</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id 3</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到状态</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4</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，它有</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E</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转换。因为</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FOLLOW(E)={+</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，所以抛弃剩余输入串前缀</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id(</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，直到到达</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将</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E</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进栈</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进栈后栈顶经查表得到状态</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7</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endPar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grpSp>
      <p:sp>
        <p:nvSpPr>
          <p:cNvPr id="2" name="日期占位符 1">
            <a:extLst>
              <a:ext uri="{FF2B5EF4-FFF2-40B4-BE49-F238E27FC236}">
                <a16:creationId xmlns:a16="http://schemas.microsoft.com/office/drawing/2014/main" id="{C2CE1FAD-9C48-8D08-A320-C96CA095DB7D}"/>
              </a:ext>
            </a:extLst>
          </p:cNvPr>
          <p:cNvSpPr>
            <a:spLocks noGrp="1"/>
          </p:cNvSpPr>
          <p:nvPr>
            <p:ph type="dt" sz="half" idx="10"/>
          </p:nvPr>
        </p:nvSpPr>
        <p:spPr/>
        <p:txBody>
          <a:bodyPr/>
          <a:lstStyle/>
          <a:p>
            <a:fld id="{1C47129D-E373-465C-9DFB-30A4F9D093C1}"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9A3DF9A1-6AB3-B1E2-9094-4FF8F9E00A4B}"/>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C1EA7B55-697F-3761-5576-A893ACE59D5E}"/>
              </a:ext>
            </a:extLst>
          </p:cNvPr>
          <p:cNvSpPr>
            <a:spLocks noGrp="1"/>
          </p:cNvSpPr>
          <p:nvPr>
            <p:ph type="sldNum" sz="quarter" idx="12"/>
          </p:nvPr>
        </p:nvSpPr>
        <p:spPr/>
        <p:txBody>
          <a:bodyPr/>
          <a:lstStyle/>
          <a:p>
            <a:fld id="{094DEB03-EFC6-4C20-8FC8-295189A5386F}" type="slidenum">
              <a:rPr lang="zh-CN" altLang="en-US" smtClean="0"/>
              <a:pPr/>
              <a:t>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2D8A731-AE74-4746-A3B8-8256FFF194A2}"/>
              </a:ext>
            </a:extLst>
          </p:cNvPr>
          <p:cNvSpPr>
            <a:spLocks noGrp="1" noChangeArrowheads="1"/>
          </p:cNvSpPr>
          <p:nvPr>
            <p:ph type="title"/>
          </p:nvPr>
        </p:nvSpPr>
        <p:spPr/>
        <p:txBody>
          <a:bodyPr/>
          <a:lstStyle/>
          <a:p>
            <a:pPr eaLnBrk="1" hangingPunct="1"/>
            <a:r>
              <a:rPr lang="en-US" altLang="zh-CN" dirty="0"/>
              <a:t>3.6.3 LR</a:t>
            </a:r>
            <a:r>
              <a:rPr lang="zh-CN" altLang="en-US" dirty="0"/>
              <a:t>分析的错误恢复</a:t>
            </a:r>
          </a:p>
        </p:txBody>
      </p:sp>
      <p:sp>
        <p:nvSpPr>
          <p:cNvPr id="27651" name="Rectangle 3">
            <a:extLst>
              <a:ext uri="{FF2B5EF4-FFF2-40B4-BE49-F238E27FC236}">
                <a16:creationId xmlns:a16="http://schemas.microsoft.com/office/drawing/2014/main" id="{A1741382-F451-48A5-8D5C-85D947507B87}"/>
              </a:ext>
            </a:extLst>
          </p:cNvPr>
          <p:cNvSpPr>
            <a:spLocks noGrp="1" noChangeArrowheads="1"/>
          </p:cNvSpPr>
          <p:nvPr>
            <p:ph idx="1"/>
          </p:nvPr>
        </p:nvSpPr>
        <p:spPr/>
        <p:txBody>
          <a:bodyPr/>
          <a:lstStyle/>
          <a:p>
            <a:pPr eaLnBrk="1" hangingPunct="1"/>
            <a:r>
              <a:rPr lang="zh-CN" altLang="en-US" sz="2800" dirty="0"/>
              <a:t>紧急方式错误恢复的例子：输入</a:t>
            </a:r>
            <a:r>
              <a:rPr lang="en-US" altLang="zh-CN" sz="2800" b="1" dirty="0" err="1"/>
              <a:t>id+</a:t>
            </a:r>
            <a:r>
              <a:rPr lang="en-US" altLang="zh-CN" sz="2800" b="1" dirty="0" err="1">
                <a:solidFill>
                  <a:srgbClr val="FF0000"/>
                </a:solidFill>
              </a:rPr>
              <a:t>id</a:t>
            </a:r>
            <a:r>
              <a:rPr lang="en-US" altLang="zh-CN" sz="2800" b="1" dirty="0"/>
              <a:t> </a:t>
            </a:r>
            <a:r>
              <a:rPr lang="en-US" altLang="zh-CN" sz="2800" b="1" dirty="0">
                <a:solidFill>
                  <a:srgbClr val="FF0000"/>
                </a:solidFill>
              </a:rPr>
              <a:t>id(</a:t>
            </a:r>
            <a:r>
              <a:rPr lang="en-US" altLang="zh-CN" sz="2800" b="1" dirty="0"/>
              <a:t>+id</a:t>
            </a:r>
          </a:p>
          <a:p>
            <a:pPr eaLnBrk="1" hangingPunct="1"/>
            <a:endParaRPr lang="en-US" altLang="zh-CN" sz="2800" b="1" dirty="0"/>
          </a:p>
        </p:txBody>
      </p:sp>
      <p:grpSp>
        <p:nvGrpSpPr>
          <p:cNvPr id="5" name="组合 4">
            <a:extLst>
              <a:ext uri="{FF2B5EF4-FFF2-40B4-BE49-F238E27FC236}">
                <a16:creationId xmlns:a16="http://schemas.microsoft.com/office/drawing/2014/main" id="{8779CF0B-5CF3-41F0-8A21-814877D304D9}"/>
              </a:ext>
            </a:extLst>
          </p:cNvPr>
          <p:cNvGrpSpPr/>
          <p:nvPr/>
        </p:nvGrpSpPr>
        <p:grpSpPr>
          <a:xfrm>
            <a:off x="688975" y="1992722"/>
            <a:ext cx="7766050" cy="3871913"/>
            <a:chOff x="739776" y="1554163"/>
            <a:chExt cx="7766050" cy="3871913"/>
          </a:xfrm>
        </p:grpSpPr>
        <p:sp>
          <p:nvSpPr>
            <p:cNvPr id="6" name="Line 5">
              <a:extLst>
                <a:ext uri="{FF2B5EF4-FFF2-40B4-BE49-F238E27FC236}">
                  <a16:creationId xmlns:a16="http://schemas.microsoft.com/office/drawing/2014/main" id="{F556C620-7642-4DFF-A7FE-0E4E9C9BC2F2}"/>
                </a:ext>
              </a:extLst>
            </p:cNvPr>
            <p:cNvSpPr>
              <a:spLocks noChangeShapeType="1"/>
            </p:cNvSpPr>
            <p:nvPr/>
          </p:nvSpPr>
          <p:spPr bwMode="auto">
            <a:xfrm>
              <a:off x="1516063" y="1554163"/>
              <a:ext cx="0" cy="38719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6">
              <a:extLst>
                <a:ext uri="{FF2B5EF4-FFF2-40B4-BE49-F238E27FC236}">
                  <a16:creationId xmlns:a16="http://schemas.microsoft.com/office/drawing/2014/main" id="{364C5D8F-AA30-461F-9D3A-49CC16CC26F5}"/>
                </a:ext>
              </a:extLst>
            </p:cNvPr>
            <p:cNvSpPr>
              <a:spLocks noChangeShapeType="1"/>
            </p:cNvSpPr>
            <p:nvPr/>
          </p:nvSpPr>
          <p:spPr bwMode="auto">
            <a:xfrm>
              <a:off x="4259263" y="1554163"/>
              <a:ext cx="0" cy="38719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a:extLst>
                <a:ext uri="{FF2B5EF4-FFF2-40B4-BE49-F238E27FC236}">
                  <a16:creationId xmlns:a16="http://schemas.microsoft.com/office/drawing/2014/main" id="{92B4D63B-37A2-43F7-BABD-9C2742A1F319}"/>
                </a:ext>
              </a:extLst>
            </p:cNvPr>
            <p:cNvSpPr>
              <a:spLocks noChangeShapeType="1"/>
            </p:cNvSpPr>
            <p:nvPr/>
          </p:nvSpPr>
          <p:spPr bwMode="auto">
            <a:xfrm>
              <a:off x="6318251" y="1554163"/>
              <a:ext cx="0" cy="38719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8">
              <a:extLst>
                <a:ext uri="{FF2B5EF4-FFF2-40B4-BE49-F238E27FC236}">
                  <a16:creationId xmlns:a16="http://schemas.microsoft.com/office/drawing/2014/main" id="{B7AD20A9-0206-4A68-AD22-7D58E22DE5A2}"/>
                </a:ext>
              </a:extLst>
            </p:cNvPr>
            <p:cNvSpPr>
              <a:spLocks noChangeShapeType="1"/>
            </p:cNvSpPr>
            <p:nvPr/>
          </p:nvSpPr>
          <p:spPr bwMode="auto">
            <a:xfrm>
              <a:off x="739776" y="2025650"/>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9">
              <a:extLst>
                <a:ext uri="{FF2B5EF4-FFF2-40B4-BE49-F238E27FC236}">
                  <a16:creationId xmlns:a16="http://schemas.microsoft.com/office/drawing/2014/main" id="{38BB3EFE-80CA-4A7E-82C7-8A556064D797}"/>
                </a:ext>
              </a:extLst>
            </p:cNvPr>
            <p:cNvSpPr>
              <a:spLocks noChangeShapeType="1"/>
            </p:cNvSpPr>
            <p:nvPr/>
          </p:nvSpPr>
          <p:spPr bwMode="auto">
            <a:xfrm>
              <a:off x="739776" y="2449513"/>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
              <a:extLst>
                <a:ext uri="{FF2B5EF4-FFF2-40B4-BE49-F238E27FC236}">
                  <a16:creationId xmlns:a16="http://schemas.microsoft.com/office/drawing/2014/main" id="{3B6F6461-53C0-4EC4-86F5-D684E16025DA}"/>
                </a:ext>
              </a:extLst>
            </p:cNvPr>
            <p:cNvSpPr>
              <a:spLocks noChangeShapeType="1"/>
            </p:cNvSpPr>
            <p:nvPr/>
          </p:nvSpPr>
          <p:spPr bwMode="auto">
            <a:xfrm>
              <a:off x="739776" y="2871788"/>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1">
              <a:extLst>
                <a:ext uri="{FF2B5EF4-FFF2-40B4-BE49-F238E27FC236}">
                  <a16:creationId xmlns:a16="http://schemas.microsoft.com/office/drawing/2014/main" id="{6EF7C43E-B1D5-4C08-8E97-64E5CECF4D21}"/>
                </a:ext>
              </a:extLst>
            </p:cNvPr>
            <p:cNvSpPr>
              <a:spLocks noChangeShapeType="1"/>
            </p:cNvSpPr>
            <p:nvPr/>
          </p:nvSpPr>
          <p:spPr bwMode="auto">
            <a:xfrm>
              <a:off x="739776" y="3295650"/>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2">
              <a:extLst>
                <a:ext uri="{FF2B5EF4-FFF2-40B4-BE49-F238E27FC236}">
                  <a16:creationId xmlns:a16="http://schemas.microsoft.com/office/drawing/2014/main" id="{8DAE8AEB-336F-42A2-A229-25E6EC6686AD}"/>
                </a:ext>
              </a:extLst>
            </p:cNvPr>
            <p:cNvSpPr>
              <a:spLocks noChangeShapeType="1"/>
            </p:cNvSpPr>
            <p:nvPr/>
          </p:nvSpPr>
          <p:spPr bwMode="auto">
            <a:xfrm>
              <a:off x="739776" y="3717925"/>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3">
              <a:extLst>
                <a:ext uri="{FF2B5EF4-FFF2-40B4-BE49-F238E27FC236}">
                  <a16:creationId xmlns:a16="http://schemas.microsoft.com/office/drawing/2014/main" id="{5C78F57F-FD4A-4203-A4F7-73BDEDD04809}"/>
                </a:ext>
              </a:extLst>
            </p:cNvPr>
            <p:cNvSpPr>
              <a:spLocks noChangeShapeType="1"/>
            </p:cNvSpPr>
            <p:nvPr/>
          </p:nvSpPr>
          <p:spPr bwMode="auto">
            <a:xfrm>
              <a:off x="739776" y="4141788"/>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4">
              <a:extLst>
                <a:ext uri="{FF2B5EF4-FFF2-40B4-BE49-F238E27FC236}">
                  <a16:creationId xmlns:a16="http://schemas.microsoft.com/office/drawing/2014/main" id="{F9082716-0824-413A-89E4-DBD1D0E35D8F}"/>
                </a:ext>
              </a:extLst>
            </p:cNvPr>
            <p:cNvSpPr>
              <a:spLocks noChangeShapeType="1"/>
            </p:cNvSpPr>
            <p:nvPr/>
          </p:nvSpPr>
          <p:spPr bwMode="auto">
            <a:xfrm>
              <a:off x="739776" y="4565650"/>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5">
              <a:extLst>
                <a:ext uri="{FF2B5EF4-FFF2-40B4-BE49-F238E27FC236}">
                  <a16:creationId xmlns:a16="http://schemas.microsoft.com/office/drawing/2014/main" id="{2CBFE379-8989-4EE0-9D14-F47948269EA6}"/>
                </a:ext>
              </a:extLst>
            </p:cNvPr>
            <p:cNvSpPr>
              <a:spLocks noChangeShapeType="1"/>
            </p:cNvSpPr>
            <p:nvPr/>
          </p:nvSpPr>
          <p:spPr bwMode="auto">
            <a:xfrm>
              <a:off x="739776" y="4987925"/>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6">
              <a:extLst>
                <a:ext uri="{FF2B5EF4-FFF2-40B4-BE49-F238E27FC236}">
                  <a16:creationId xmlns:a16="http://schemas.microsoft.com/office/drawing/2014/main" id="{1EB102D9-B2F9-461F-ACB4-58CBB2D0BE34}"/>
                </a:ext>
              </a:extLst>
            </p:cNvPr>
            <p:cNvSpPr>
              <a:spLocks noChangeShapeType="1"/>
            </p:cNvSpPr>
            <p:nvPr/>
          </p:nvSpPr>
          <p:spPr bwMode="auto">
            <a:xfrm>
              <a:off x="754063" y="1554163"/>
              <a:ext cx="0" cy="3871913"/>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7">
              <a:extLst>
                <a:ext uri="{FF2B5EF4-FFF2-40B4-BE49-F238E27FC236}">
                  <a16:creationId xmlns:a16="http://schemas.microsoft.com/office/drawing/2014/main" id="{78EF777D-67B1-4995-A2F8-010B559AAAC0}"/>
                </a:ext>
              </a:extLst>
            </p:cNvPr>
            <p:cNvSpPr>
              <a:spLocks noChangeShapeType="1"/>
            </p:cNvSpPr>
            <p:nvPr/>
          </p:nvSpPr>
          <p:spPr bwMode="auto">
            <a:xfrm>
              <a:off x="8491538" y="1554163"/>
              <a:ext cx="0" cy="3871913"/>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8">
              <a:extLst>
                <a:ext uri="{FF2B5EF4-FFF2-40B4-BE49-F238E27FC236}">
                  <a16:creationId xmlns:a16="http://schemas.microsoft.com/office/drawing/2014/main" id="{23291D87-5209-40A3-A623-7CAFC5A73A19}"/>
                </a:ext>
              </a:extLst>
            </p:cNvPr>
            <p:cNvSpPr>
              <a:spLocks noChangeShapeType="1"/>
            </p:cNvSpPr>
            <p:nvPr/>
          </p:nvSpPr>
          <p:spPr bwMode="auto">
            <a:xfrm>
              <a:off x="739776" y="1568450"/>
              <a:ext cx="7766050"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9">
              <a:extLst>
                <a:ext uri="{FF2B5EF4-FFF2-40B4-BE49-F238E27FC236}">
                  <a16:creationId xmlns:a16="http://schemas.microsoft.com/office/drawing/2014/main" id="{AA834F10-9185-40F6-9235-50708B087794}"/>
                </a:ext>
              </a:extLst>
            </p:cNvPr>
            <p:cNvSpPr>
              <a:spLocks noChangeShapeType="1"/>
            </p:cNvSpPr>
            <p:nvPr/>
          </p:nvSpPr>
          <p:spPr bwMode="auto">
            <a:xfrm>
              <a:off x="739776" y="5411788"/>
              <a:ext cx="7766050"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20">
              <a:extLst>
                <a:ext uri="{FF2B5EF4-FFF2-40B4-BE49-F238E27FC236}">
                  <a16:creationId xmlns:a16="http://schemas.microsoft.com/office/drawing/2014/main" id="{1C2B8D77-C112-461D-9F6E-581F768985AB}"/>
                </a:ext>
              </a:extLst>
            </p:cNvPr>
            <p:cNvSpPr>
              <a:spLocks noChangeArrowheads="1"/>
            </p:cNvSpPr>
            <p:nvPr/>
          </p:nvSpPr>
          <p:spPr bwMode="auto">
            <a:xfrm>
              <a:off x="808038" y="1635125"/>
              <a:ext cx="457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步骤</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21">
              <a:extLst>
                <a:ext uri="{FF2B5EF4-FFF2-40B4-BE49-F238E27FC236}">
                  <a16:creationId xmlns:a16="http://schemas.microsoft.com/office/drawing/2014/main" id="{08105F0B-A4AF-4AEF-B457-D21298FABCD5}"/>
                </a:ext>
              </a:extLst>
            </p:cNvPr>
            <p:cNvSpPr>
              <a:spLocks noChangeArrowheads="1"/>
            </p:cNvSpPr>
            <p:nvPr/>
          </p:nvSpPr>
          <p:spPr bwMode="auto">
            <a:xfrm>
              <a:off x="1570038" y="1635125"/>
              <a:ext cx="6096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分析栈</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22">
              <a:extLst>
                <a:ext uri="{FF2B5EF4-FFF2-40B4-BE49-F238E27FC236}">
                  <a16:creationId xmlns:a16="http://schemas.microsoft.com/office/drawing/2014/main" id="{F2ACD645-EFCA-4EEB-81D0-0B9DFFD4D9EE}"/>
                </a:ext>
              </a:extLst>
            </p:cNvPr>
            <p:cNvSpPr>
              <a:spLocks noChangeArrowheads="1"/>
            </p:cNvSpPr>
            <p:nvPr/>
          </p:nvSpPr>
          <p:spPr bwMode="auto">
            <a:xfrm>
              <a:off x="4314826" y="1635125"/>
              <a:ext cx="60801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输入串</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Rectangle 23">
              <a:extLst>
                <a:ext uri="{FF2B5EF4-FFF2-40B4-BE49-F238E27FC236}">
                  <a16:creationId xmlns:a16="http://schemas.microsoft.com/office/drawing/2014/main" id="{0798F7E3-BBBF-4C75-A163-D84F8D662B3E}"/>
                </a:ext>
              </a:extLst>
            </p:cNvPr>
            <p:cNvSpPr>
              <a:spLocks noChangeArrowheads="1"/>
            </p:cNvSpPr>
            <p:nvPr/>
          </p:nvSpPr>
          <p:spPr bwMode="auto">
            <a:xfrm>
              <a:off x="6372226" y="1635125"/>
              <a:ext cx="457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动作</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26" name="组合 25">
            <a:extLst>
              <a:ext uri="{FF2B5EF4-FFF2-40B4-BE49-F238E27FC236}">
                <a16:creationId xmlns:a16="http://schemas.microsoft.com/office/drawing/2014/main" id="{CED4C457-9594-40BB-842E-516DA4309DC2}"/>
              </a:ext>
            </a:extLst>
          </p:cNvPr>
          <p:cNvGrpSpPr/>
          <p:nvPr/>
        </p:nvGrpSpPr>
        <p:grpSpPr>
          <a:xfrm>
            <a:off x="757237" y="2510247"/>
            <a:ext cx="5965826" cy="409575"/>
            <a:chOff x="808038" y="2071688"/>
            <a:chExt cx="5965826" cy="409575"/>
          </a:xfrm>
        </p:grpSpPr>
        <p:sp>
          <p:nvSpPr>
            <p:cNvPr id="27" name="Rectangle 24">
              <a:extLst>
                <a:ext uri="{FF2B5EF4-FFF2-40B4-BE49-F238E27FC236}">
                  <a16:creationId xmlns:a16="http://schemas.microsoft.com/office/drawing/2014/main" id="{85B72F7E-D8EF-4A08-9E7E-DDF7A08F5758}"/>
                </a:ext>
              </a:extLst>
            </p:cNvPr>
            <p:cNvSpPr>
              <a:spLocks noChangeArrowheads="1"/>
            </p:cNvSpPr>
            <p:nvPr/>
          </p:nvSpPr>
          <p:spPr bwMode="auto">
            <a:xfrm>
              <a:off x="808038" y="207168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 name="Rectangle 25">
              <a:extLst>
                <a:ext uri="{FF2B5EF4-FFF2-40B4-BE49-F238E27FC236}">
                  <a16:creationId xmlns:a16="http://schemas.microsoft.com/office/drawing/2014/main" id="{733090CD-C4CC-49B3-9A0D-71B51DEAE126}"/>
                </a:ext>
              </a:extLst>
            </p:cNvPr>
            <p:cNvSpPr>
              <a:spLocks noChangeArrowheads="1"/>
            </p:cNvSpPr>
            <p:nvPr/>
          </p:nvSpPr>
          <p:spPr bwMode="auto">
            <a:xfrm>
              <a:off x="1570038" y="2071688"/>
              <a:ext cx="12684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0 E 1 + 4</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9" name="Rectangle 26">
              <a:extLst>
                <a:ext uri="{FF2B5EF4-FFF2-40B4-BE49-F238E27FC236}">
                  <a16:creationId xmlns:a16="http://schemas.microsoft.com/office/drawing/2014/main" id="{F8ACD87B-61F1-4712-86DE-60F3161AF0F0}"/>
                </a:ext>
              </a:extLst>
            </p:cNvPr>
            <p:cNvSpPr>
              <a:spLocks noChangeArrowheads="1"/>
            </p:cNvSpPr>
            <p:nvPr/>
          </p:nvSpPr>
          <p:spPr bwMode="auto">
            <a:xfrm>
              <a:off x="4314826" y="2071688"/>
              <a:ext cx="1241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id id(+id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27">
              <a:extLst>
                <a:ext uri="{FF2B5EF4-FFF2-40B4-BE49-F238E27FC236}">
                  <a16:creationId xmlns:a16="http://schemas.microsoft.com/office/drawing/2014/main" id="{6D90D3A7-BE94-4C64-AC65-C110BFA1E303}"/>
                </a:ext>
              </a:extLst>
            </p:cNvPr>
            <p:cNvSpPr>
              <a:spLocks noChangeArrowheads="1"/>
            </p:cNvSpPr>
            <p:nvPr/>
          </p:nvSpPr>
          <p:spPr bwMode="auto">
            <a:xfrm>
              <a:off x="5430838" y="2071688"/>
              <a:ext cx="2809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28">
              <a:extLst>
                <a:ext uri="{FF2B5EF4-FFF2-40B4-BE49-F238E27FC236}">
                  <a16:creationId xmlns:a16="http://schemas.microsoft.com/office/drawing/2014/main" id="{49E9A198-0E68-4332-8F15-DA891EA8AE53}"/>
                </a:ext>
              </a:extLst>
            </p:cNvPr>
            <p:cNvSpPr>
              <a:spLocks noChangeArrowheads="1"/>
            </p:cNvSpPr>
            <p:nvPr/>
          </p:nvSpPr>
          <p:spPr bwMode="auto">
            <a:xfrm>
              <a:off x="6372226" y="2071688"/>
              <a:ext cx="4016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s3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32" name="组合 31">
            <a:extLst>
              <a:ext uri="{FF2B5EF4-FFF2-40B4-BE49-F238E27FC236}">
                <a16:creationId xmlns:a16="http://schemas.microsoft.com/office/drawing/2014/main" id="{6593A3DC-FCA4-4B58-A11C-3B7CD45D33F7}"/>
              </a:ext>
            </a:extLst>
          </p:cNvPr>
          <p:cNvGrpSpPr/>
          <p:nvPr/>
        </p:nvGrpSpPr>
        <p:grpSpPr>
          <a:xfrm>
            <a:off x="757237" y="2930934"/>
            <a:ext cx="6905626" cy="420688"/>
            <a:chOff x="808038" y="2492375"/>
            <a:chExt cx="6905626" cy="420688"/>
          </a:xfrm>
        </p:grpSpPr>
        <p:sp>
          <p:nvSpPr>
            <p:cNvPr id="33" name="Rectangle 29">
              <a:extLst>
                <a:ext uri="{FF2B5EF4-FFF2-40B4-BE49-F238E27FC236}">
                  <a16:creationId xmlns:a16="http://schemas.microsoft.com/office/drawing/2014/main" id="{A5F44F6A-89A5-4C3C-82DF-17B8F436CF8A}"/>
                </a:ext>
              </a:extLst>
            </p:cNvPr>
            <p:cNvSpPr>
              <a:spLocks noChangeArrowheads="1"/>
            </p:cNvSpPr>
            <p:nvPr/>
          </p:nvSpPr>
          <p:spPr bwMode="auto">
            <a:xfrm>
              <a:off x="808038" y="2492375"/>
              <a:ext cx="2825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4" name="Rectangle 30">
              <a:extLst>
                <a:ext uri="{FF2B5EF4-FFF2-40B4-BE49-F238E27FC236}">
                  <a16:creationId xmlns:a16="http://schemas.microsoft.com/office/drawing/2014/main" id="{FD47502E-D26B-4306-88C3-A62711532CC8}"/>
                </a:ext>
              </a:extLst>
            </p:cNvPr>
            <p:cNvSpPr>
              <a:spLocks noChangeArrowheads="1"/>
            </p:cNvSpPr>
            <p:nvPr/>
          </p:nvSpPr>
          <p:spPr bwMode="auto">
            <a:xfrm>
              <a:off x="1570038" y="2492375"/>
              <a:ext cx="182721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0 E 1 + 4 id 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 name="Rectangle 31">
              <a:extLst>
                <a:ext uri="{FF2B5EF4-FFF2-40B4-BE49-F238E27FC236}">
                  <a16:creationId xmlns:a16="http://schemas.microsoft.com/office/drawing/2014/main" id="{4797C87D-E9C8-4275-8D36-78CBF29E12CB}"/>
                </a:ext>
              </a:extLst>
            </p:cNvPr>
            <p:cNvSpPr>
              <a:spLocks noChangeArrowheads="1"/>
            </p:cNvSpPr>
            <p:nvPr/>
          </p:nvSpPr>
          <p:spPr bwMode="auto">
            <a:xfrm>
              <a:off x="4314826" y="2492375"/>
              <a:ext cx="9112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id(+id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6" name="Rectangle 32">
              <a:extLst>
                <a:ext uri="{FF2B5EF4-FFF2-40B4-BE49-F238E27FC236}">
                  <a16:creationId xmlns:a16="http://schemas.microsoft.com/office/drawing/2014/main" id="{E4AADAB4-87A5-468B-812F-2076F9EEA5F2}"/>
                </a:ext>
              </a:extLst>
            </p:cNvPr>
            <p:cNvSpPr>
              <a:spLocks noChangeArrowheads="1"/>
            </p:cNvSpPr>
            <p:nvPr/>
          </p:nvSpPr>
          <p:spPr bwMode="auto">
            <a:xfrm>
              <a:off x="5099051" y="2492375"/>
              <a:ext cx="2825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 name="Rectangle 33">
              <a:extLst>
                <a:ext uri="{FF2B5EF4-FFF2-40B4-BE49-F238E27FC236}">
                  <a16:creationId xmlns:a16="http://schemas.microsoft.com/office/drawing/2014/main" id="{6BA8FA4F-DB5B-4C8C-8A39-E2FCAD675675}"/>
                </a:ext>
              </a:extLst>
            </p:cNvPr>
            <p:cNvSpPr>
              <a:spLocks noChangeArrowheads="1"/>
            </p:cNvSpPr>
            <p:nvPr/>
          </p:nvSpPr>
          <p:spPr bwMode="auto">
            <a:xfrm>
              <a:off x="6372226" y="2514600"/>
              <a:ext cx="60801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出错，</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 name="Rectangle 34">
              <a:extLst>
                <a:ext uri="{FF2B5EF4-FFF2-40B4-BE49-F238E27FC236}">
                  <a16:creationId xmlns:a16="http://schemas.microsoft.com/office/drawing/2014/main" id="{DF8F8D86-7937-4BA2-871C-E53E4CE3EE22}"/>
                </a:ext>
              </a:extLst>
            </p:cNvPr>
            <p:cNvSpPr>
              <a:spLocks noChangeArrowheads="1"/>
            </p:cNvSpPr>
            <p:nvPr/>
          </p:nvSpPr>
          <p:spPr bwMode="auto">
            <a:xfrm>
              <a:off x="7286626" y="2503488"/>
              <a:ext cx="4270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39" name="组合 38">
            <a:extLst>
              <a:ext uri="{FF2B5EF4-FFF2-40B4-BE49-F238E27FC236}">
                <a16:creationId xmlns:a16="http://schemas.microsoft.com/office/drawing/2014/main" id="{438FA4A8-7FE0-4B40-887F-6B27CB8AAA67}"/>
              </a:ext>
            </a:extLst>
          </p:cNvPr>
          <p:cNvGrpSpPr/>
          <p:nvPr/>
        </p:nvGrpSpPr>
        <p:grpSpPr>
          <a:xfrm>
            <a:off x="757237" y="3329397"/>
            <a:ext cx="7594600" cy="439738"/>
            <a:chOff x="808038" y="2890838"/>
            <a:chExt cx="7594600" cy="439738"/>
          </a:xfrm>
        </p:grpSpPr>
        <p:sp>
          <p:nvSpPr>
            <p:cNvPr id="40" name="Rectangle 35">
              <a:extLst>
                <a:ext uri="{FF2B5EF4-FFF2-40B4-BE49-F238E27FC236}">
                  <a16:creationId xmlns:a16="http://schemas.microsoft.com/office/drawing/2014/main" id="{CAC66CA3-069A-4709-B317-433092EAEFE0}"/>
                </a:ext>
              </a:extLst>
            </p:cNvPr>
            <p:cNvSpPr>
              <a:spLocks noChangeArrowheads="1"/>
            </p:cNvSpPr>
            <p:nvPr/>
          </p:nvSpPr>
          <p:spPr bwMode="auto">
            <a:xfrm>
              <a:off x="808038" y="291623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6</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36">
              <a:extLst>
                <a:ext uri="{FF2B5EF4-FFF2-40B4-BE49-F238E27FC236}">
                  <a16:creationId xmlns:a16="http://schemas.microsoft.com/office/drawing/2014/main" id="{51936E15-8EB8-4C58-9D38-4B07FA7C75BF}"/>
                </a:ext>
              </a:extLst>
            </p:cNvPr>
            <p:cNvSpPr>
              <a:spLocks noChangeArrowheads="1"/>
            </p:cNvSpPr>
            <p:nvPr/>
          </p:nvSpPr>
          <p:spPr bwMode="auto">
            <a:xfrm>
              <a:off x="1570038" y="2916238"/>
              <a:ext cx="13446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0 E 1 + 4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2" name="Rectangle 37">
              <a:extLst>
                <a:ext uri="{FF2B5EF4-FFF2-40B4-BE49-F238E27FC236}">
                  <a16:creationId xmlns:a16="http://schemas.microsoft.com/office/drawing/2014/main" id="{5A070B85-A79C-49F4-AC10-4A2D8B66BA99}"/>
                </a:ext>
              </a:extLst>
            </p:cNvPr>
            <p:cNvSpPr>
              <a:spLocks noChangeArrowheads="1"/>
            </p:cNvSpPr>
            <p:nvPr/>
          </p:nvSpPr>
          <p:spPr bwMode="auto">
            <a:xfrm>
              <a:off x="2786063" y="2916238"/>
              <a:ext cx="4079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FF0000"/>
                  </a:solidFill>
                  <a:effectLst/>
                  <a:latin typeface="Times New Roman" panose="02020603050405020304" pitchFamily="18" charset="0"/>
                </a:rPr>
                <a:t>E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8">
              <a:extLst>
                <a:ext uri="{FF2B5EF4-FFF2-40B4-BE49-F238E27FC236}">
                  <a16:creationId xmlns:a16="http://schemas.microsoft.com/office/drawing/2014/main" id="{A5321B99-D029-4A28-A4E4-33F91D1F0D4E}"/>
                </a:ext>
              </a:extLst>
            </p:cNvPr>
            <p:cNvSpPr>
              <a:spLocks noChangeArrowheads="1"/>
            </p:cNvSpPr>
            <p:nvPr/>
          </p:nvSpPr>
          <p:spPr bwMode="auto">
            <a:xfrm>
              <a:off x="3063876" y="291623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7</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4" name="Rectangle 39">
              <a:extLst>
                <a:ext uri="{FF2B5EF4-FFF2-40B4-BE49-F238E27FC236}">
                  <a16:creationId xmlns:a16="http://schemas.microsoft.com/office/drawing/2014/main" id="{CD50304E-EC65-4F83-A0B8-7DA6FDDDC749}"/>
                </a:ext>
              </a:extLst>
            </p:cNvPr>
            <p:cNvSpPr>
              <a:spLocks noChangeArrowheads="1"/>
            </p:cNvSpPr>
            <p:nvPr/>
          </p:nvSpPr>
          <p:spPr bwMode="auto">
            <a:xfrm>
              <a:off x="4314826" y="2916238"/>
              <a:ext cx="5556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+id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5" name="Rectangle 40">
              <a:extLst>
                <a:ext uri="{FF2B5EF4-FFF2-40B4-BE49-F238E27FC236}">
                  <a16:creationId xmlns:a16="http://schemas.microsoft.com/office/drawing/2014/main" id="{07AE3AF7-F9B5-404E-AF89-CB21050A2449}"/>
                </a:ext>
              </a:extLst>
            </p:cNvPr>
            <p:cNvSpPr>
              <a:spLocks noChangeArrowheads="1"/>
            </p:cNvSpPr>
            <p:nvPr/>
          </p:nvSpPr>
          <p:spPr bwMode="auto">
            <a:xfrm>
              <a:off x="4743451" y="2916238"/>
              <a:ext cx="2809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Rectangle 41">
              <a:extLst>
                <a:ext uri="{FF2B5EF4-FFF2-40B4-BE49-F238E27FC236}">
                  <a16:creationId xmlns:a16="http://schemas.microsoft.com/office/drawing/2014/main" id="{52168A40-E8C8-44FA-ABC7-D668989AC70A}"/>
                </a:ext>
              </a:extLst>
            </p:cNvPr>
            <p:cNvSpPr>
              <a:spLocks noChangeArrowheads="1"/>
            </p:cNvSpPr>
            <p:nvPr/>
          </p:nvSpPr>
          <p:spPr bwMode="auto">
            <a:xfrm>
              <a:off x="6372226" y="2917825"/>
              <a:ext cx="4921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r1,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42">
              <a:extLst>
                <a:ext uri="{FF2B5EF4-FFF2-40B4-BE49-F238E27FC236}">
                  <a16:creationId xmlns:a16="http://schemas.microsoft.com/office/drawing/2014/main" id="{FB971963-DA25-4D15-A2C0-68A98602A0AD}"/>
                </a:ext>
              </a:extLst>
            </p:cNvPr>
            <p:cNvSpPr>
              <a:spLocks noChangeArrowheads="1"/>
            </p:cNvSpPr>
            <p:nvPr/>
          </p:nvSpPr>
          <p:spPr bwMode="auto">
            <a:xfrm>
              <a:off x="6813551" y="2922588"/>
              <a:ext cx="4032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dirty="0">
                  <a:ln>
                    <a:noFill/>
                  </a:ln>
                  <a:solidFill>
                    <a:srgbClr val="000000"/>
                  </a:solidFill>
                  <a:effectLst/>
                  <a:latin typeface="Times New Roman" panose="02020603050405020304" pitchFamily="18" charset="0"/>
                </a:rPr>
                <a:t>E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8" name="Rectangle 43">
              <a:extLst>
                <a:ext uri="{FF2B5EF4-FFF2-40B4-BE49-F238E27FC236}">
                  <a16:creationId xmlns:a16="http://schemas.microsoft.com/office/drawing/2014/main" id="{50354DC2-93A5-4B6F-9D75-04E91A5EB1D7}"/>
                </a:ext>
              </a:extLst>
            </p:cNvPr>
            <p:cNvSpPr>
              <a:spLocks noChangeArrowheads="1"/>
            </p:cNvSpPr>
            <p:nvPr/>
          </p:nvSpPr>
          <p:spPr bwMode="auto">
            <a:xfrm>
              <a:off x="7091363" y="2890838"/>
              <a:ext cx="48736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Symbol" panose="05050102010706020507" pitchFamily="18" charset="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9" name="Rectangle 44">
              <a:extLst>
                <a:ext uri="{FF2B5EF4-FFF2-40B4-BE49-F238E27FC236}">
                  <a16:creationId xmlns:a16="http://schemas.microsoft.com/office/drawing/2014/main" id="{6C9ABDB8-9186-4D68-9D8C-505E939FBD8B}"/>
                </a:ext>
              </a:extLst>
            </p:cNvPr>
            <p:cNvSpPr>
              <a:spLocks noChangeArrowheads="1"/>
            </p:cNvSpPr>
            <p:nvPr/>
          </p:nvSpPr>
          <p:spPr bwMode="auto">
            <a:xfrm>
              <a:off x="7470776" y="2922588"/>
              <a:ext cx="4032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0" name="Rectangle 45">
              <a:extLst>
                <a:ext uri="{FF2B5EF4-FFF2-40B4-BE49-F238E27FC236}">
                  <a16:creationId xmlns:a16="http://schemas.microsoft.com/office/drawing/2014/main" id="{9B0630B2-C06A-474A-96F6-00B08D6E76A7}"/>
                </a:ext>
              </a:extLst>
            </p:cNvPr>
            <p:cNvSpPr>
              <a:spLocks noChangeArrowheads="1"/>
            </p:cNvSpPr>
            <p:nvPr/>
          </p:nvSpPr>
          <p:spPr bwMode="auto">
            <a:xfrm>
              <a:off x="7748588" y="2917825"/>
              <a:ext cx="3032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1" name="Rectangle 46">
              <a:extLst>
                <a:ext uri="{FF2B5EF4-FFF2-40B4-BE49-F238E27FC236}">
                  <a16:creationId xmlns:a16="http://schemas.microsoft.com/office/drawing/2014/main" id="{105C1BA9-D586-4289-83DF-892E9C3F4C22}"/>
                </a:ext>
              </a:extLst>
            </p:cNvPr>
            <p:cNvSpPr>
              <a:spLocks noChangeArrowheads="1"/>
            </p:cNvSpPr>
            <p:nvPr/>
          </p:nvSpPr>
          <p:spPr bwMode="auto">
            <a:xfrm>
              <a:off x="7999413" y="2922588"/>
              <a:ext cx="4032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dirty="0">
                  <a:ln>
                    <a:noFill/>
                  </a:ln>
                  <a:solidFill>
                    <a:srgbClr val="000000"/>
                  </a:solidFill>
                  <a:effectLst/>
                  <a:latin typeface="Times New Roman" panose="02020603050405020304" pitchFamily="18" charset="0"/>
                </a:rPr>
                <a:t>E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grpSp>
        <p:nvGrpSpPr>
          <p:cNvPr id="52" name="组合 51">
            <a:extLst>
              <a:ext uri="{FF2B5EF4-FFF2-40B4-BE49-F238E27FC236}">
                <a16:creationId xmlns:a16="http://schemas.microsoft.com/office/drawing/2014/main" id="{6829D49F-A00C-4CD5-BEF5-6CD3D8C268E0}"/>
              </a:ext>
            </a:extLst>
          </p:cNvPr>
          <p:cNvGrpSpPr/>
          <p:nvPr/>
        </p:nvGrpSpPr>
        <p:grpSpPr>
          <a:xfrm>
            <a:off x="757237" y="3780247"/>
            <a:ext cx="5965826" cy="409575"/>
            <a:chOff x="808038" y="3341688"/>
            <a:chExt cx="5965826" cy="409575"/>
          </a:xfrm>
        </p:grpSpPr>
        <p:sp>
          <p:nvSpPr>
            <p:cNvPr id="53" name="Rectangle 47">
              <a:extLst>
                <a:ext uri="{FF2B5EF4-FFF2-40B4-BE49-F238E27FC236}">
                  <a16:creationId xmlns:a16="http://schemas.microsoft.com/office/drawing/2014/main" id="{1C640FE5-81A5-4873-9181-82204ABAA471}"/>
                </a:ext>
              </a:extLst>
            </p:cNvPr>
            <p:cNvSpPr>
              <a:spLocks noChangeArrowheads="1"/>
            </p:cNvSpPr>
            <p:nvPr/>
          </p:nvSpPr>
          <p:spPr bwMode="auto">
            <a:xfrm>
              <a:off x="808038" y="334168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7</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4" name="Rectangle 48">
              <a:extLst>
                <a:ext uri="{FF2B5EF4-FFF2-40B4-BE49-F238E27FC236}">
                  <a16:creationId xmlns:a16="http://schemas.microsoft.com/office/drawing/2014/main" id="{111686AA-F77B-448F-ACE1-F09F407A1BA6}"/>
                </a:ext>
              </a:extLst>
            </p:cNvPr>
            <p:cNvSpPr>
              <a:spLocks noChangeArrowheads="1"/>
            </p:cNvSpPr>
            <p:nvPr/>
          </p:nvSpPr>
          <p:spPr bwMode="auto">
            <a:xfrm>
              <a:off x="1570038" y="3341688"/>
              <a:ext cx="790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0 E 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5" name="Rectangle 49">
              <a:extLst>
                <a:ext uri="{FF2B5EF4-FFF2-40B4-BE49-F238E27FC236}">
                  <a16:creationId xmlns:a16="http://schemas.microsoft.com/office/drawing/2014/main" id="{DF77D712-A321-42F0-A122-F1D554505849}"/>
                </a:ext>
              </a:extLst>
            </p:cNvPr>
            <p:cNvSpPr>
              <a:spLocks noChangeArrowheads="1"/>
            </p:cNvSpPr>
            <p:nvPr/>
          </p:nvSpPr>
          <p:spPr bwMode="auto">
            <a:xfrm>
              <a:off x="4314826" y="3341688"/>
              <a:ext cx="5556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+id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6" name="Rectangle 50">
              <a:extLst>
                <a:ext uri="{FF2B5EF4-FFF2-40B4-BE49-F238E27FC236}">
                  <a16:creationId xmlns:a16="http://schemas.microsoft.com/office/drawing/2014/main" id="{CA81FC1E-04AA-465F-B68E-72D1AE152244}"/>
                </a:ext>
              </a:extLst>
            </p:cNvPr>
            <p:cNvSpPr>
              <a:spLocks noChangeArrowheads="1"/>
            </p:cNvSpPr>
            <p:nvPr/>
          </p:nvSpPr>
          <p:spPr bwMode="auto">
            <a:xfrm>
              <a:off x="4743451" y="3341688"/>
              <a:ext cx="2809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7" name="Rectangle 51">
              <a:extLst>
                <a:ext uri="{FF2B5EF4-FFF2-40B4-BE49-F238E27FC236}">
                  <a16:creationId xmlns:a16="http://schemas.microsoft.com/office/drawing/2014/main" id="{CB37E2D3-F243-4A00-97BA-8DB30C16F6E7}"/>
                </a:ext>
              </a:extLst>
            </p:cNvPr>
            <p:cNvSpPr>
              <a:spLocks noChangeArrowheads="1"/>
            </p:cNvSpPr>
            <p:nvPr/>
          </p:nvSpPr>
          <p:spPr bwMode="auto">
            <a:xfrm>
              <a:off x="6372226" y="3341688"/>
              <a:ext cx="4016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s4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58" name="组合 57">
            <a:extLst>
              <a:ext uri="{FF2B5EF4-FFF2-40B4-BE49-F238E27FC236}">
                <a16:creationId xmlns:a16="http://schemas.microsoft.com/office/drawing/2014/main" id="{8C6DA2BD-BBBC-45AE-945A-D162E0957CE9}"/>
              </a:ext>
            </a:extLst>
          </p:cNvPr>
          <p:cNvGrpSpPr/>
          <p:nvPr/>
        </p:nvGrpSpPr>
        <p:grpSpPr>
          <a:xfrm>
            <a:off x="757237" y="4200934"/>
            <a:ext cx="5965826" cy="411163"/>
            <a:chOff x="808038" y="3762375"/>
            <a:chExt cx="5965826" cy="411163"/>
          </a:xfrm>
        </p:grpSpPr>
        <p:sp>
          <p:nvSpPr>
            <p:cNvPr id="59" name="Rectangle 52">
              <a:extLst>
                <a:ext uri="{FF2B5EF4-FFF2-40B4-BE49-F238E27FC236}">
                  <a16:creationId xmlns:a16="http://schemas.microsoft.com/office/drawing/2014/main" id="{8E606150-DAB5-4E78-91B7-0905539B397A}"/>
                </a:ext>
              </a:extLst>
            </p:cNvPr>
            <p:cNvSpPr>
              <a:spLocks noChangeArrowheads="1"/>
            </p:cNvSpPr>
            <p:nvPr/>
          </p:nvSpPr>
          <p:spPr bwMode="auto">
            <a:xfrm>
              <a:off x="808038" y="3762375"/>
              <a:ext cx="2825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53">
              <a:extLst>
                <a:ext uri="{FF2B5EF4-FFF2-40B4-BE49-F238E27FC236}">
                  <a16:creationId xmlns:a16="http://schemas.microsoft.com/office/drawing/2014/main" id="{4E9CE3DE-44F6-4893-B8DC-A8D555784D32}"/>
                </a:ext>
              </a:extLst>
            </p:cNvPr>
            <p:cNvSpPr>
              <a:spLocks noChangeArrowheads="1"/>
            </p:cNvSpPr>
            <p:nvPr/>
          </p:nvSpPr>
          <p:spPr bwMode="auto">
            <a:xfrm>
              <a:off x="1570038" y="3762375"/>
              <a:ext cx="126841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0 E 1 + 4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54">
              <a:extLst>
                <a:ext uri="{FF2B5EF4-FFF2-40B4-BE49-F238E27FC236}">
                  <a16:creationId xmlns:a16="http://schemas.microsoft.com/office/drawing/2014/main" id="{8EBF5566-CBB7-4DF1-B16E-80467F071DDE}"/>
                </a:ext>
              </a:extLst>
            </p:cNvPr>
            <p:cNvSpPr>
              <a:spLocks noChangeArrowheads="1"/>
            </p:cNvSpPr>
            <p:nvPr/>
          </p:nvSpPr>
          <p:spPr bwMode="auto">
            <a:xfrm>
              <a:off x="4314826" y="3762375"/>
              <a:ext cx="3841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id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55">
              <a:extLst>
                <a:ext uri="{FF2B5EF4-FFF2-40B4-BE49-F238E27FC236}">
                  <a16:creationId xmlns:a16="http://schemas.microsoft.com/office/drawing/2014/main" id="{0D1FB9BB-66E3-4DB3-B42E-2363D650044E}"/>
                </a:ext>
              </a:extLst>
            </p:cNvPr>
            <p:cNvSpPr>
              <a:spLocks noChangeArrowheads="1"/>
            </p:cNvSpPr>
            <p:nvPr/>
          </p:nvSpPr>
          <p:spPr bwMode="auto">
            <a:xfrm>
              <a:off x="4568826" y="3762375"/>
              <a:ext cx="2825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56">
              <a:extLst>
                <a:ext uri="{FF2B5EF4-FFF2-40B4-BE49-F238E27FC236}">
                  <a16:creationId xmlns:a16="http://schemas.microsoft.com/office/drawing/2014/main" id="{964310BB-3FD7-433F-91A7-6B550E4D2170}"/>
                </a:ext>
              </a:extLst>
            </p:cNvPr>
            <p:cNvSpPr>
              <a:spLocks noChangeArrowheads="1"/>
            </p:cNvSpPr>
            <p:nvPr/>
          </p:nvSpPr>
          <p:spPr bwMode="auto">
            <a:xfrm>
              <a:off x="6372226" y="3762375"/>
              <a:ext cx="40163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s3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64" name="组合 63">
            <a:extLst>
              <a:ext uri="{FF2B5EF4-FFF2-40B4-BE49-F238E27FC236}">
                <a16:creationId xmlns:a16="http://schemas.microsoft.com/office/drawing/2014/main" id="{F6065E79-8514-48E9-B225-7045C8775A35}"/>
              </a:ext>
            </a:extLst>
          </p:cNvPr>
          <p:cNvGrpSpPr/>
          <p:nvPr/>
        </p:nvGrpSpPr>
        <p:grpSpPr>
          <a:xfrm>
            <a:off x="757237" y="4599397"/>
            <a:ext cx="7046913" cy="439738"/>
            <a:chOff x="808038" y="4160838"/>
            <a:chExt cx="7046913" cy="439738"/>
          </a:xfrm>
        </p:grpSpPr>
        <p:sp>
          <p:nvSpPr>
            <p:cNvPr id="65" name="Rectangle 57">
              <a:extLst>
                <a:ext uri="{FF2B5EF4-FFF2-40B4-BE49-F238E27FC236}">
                  <a16:creationId xmlns:a16="http://schemas.microsoft.com/office/drawing/2014/main" id="{90F3D4C1-4135-43D8-89B1-A97CE3E3FD0A}"/>
                </a:ext>
              </a:extLst>
            </p:cNvPr>
            <p:cNvSpPr>
              <a:spLocks noChangeArrowheads="1"/>
            </p:cNvSpPr>
            <p:nvPr/>
          </p:nvSpPr>
          <p:spPr bwMode="auto">
            <a:xfrm>
              <a:off x="808038" y="418623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9</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6" name="Rectangle 58">
              <a:extLst>
                <a:ext uri="{FF2B5EF4-FFF2-40B4-BE49-F238E27FC236}">
                  <a16:creationId xmlns:a16="http://schemas.microsoft.com/office/drawing/2014/main" id="{1E4E581A-F0D6-4E54-8CC1-19B2968D2ECC}"/>
                </a:ext>
              </a:extLst>
            </p:cNvPr>
            <p:cNvSpPr>
              <a:spLocks noChangeArrowheads="1"/>
            </p:cNvSpPr>
            <p:nvPr/>
          </p:nvSpPr>
          <p:spPr bwMode="auto">
            <a:xfrm>
              <a:off x="1570038" y="4186238"/>
              <a:ext cx="18272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0 E 1 + 4 id 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Rectangle 59">
              <a:extLst>
                <a:ext uri="{FF2B5EF4-FFF2-40B4-BE49-F238E27FC236}">
                  <a16:creationId xmlns:a16="http://schemas.microsoft.com/office/drawing/2014/main" id="{2C1DE7EF-BD23-4D92-BBF2-A7DA7E2DB0CC}"/>
                </a:ext>
              </a:extLst>
            </p:cNvPr>
            <p:cNvSpPr>
              <a:spLocks noChangeArrowheads="1"/>
            </p:cNvSpPr>
            <p:nvPr/>
          </p:nvSpPr>
          <p:spPr bwMode="auto">
            <a:xfrm>
              <a:off x="4314826" y="4186238"/>
              <a:ext cx="2809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8" name="Rectangle 60">
              <a:extLst>
                <a:ext uri="{FF2B5EF4-FFF2-40B4-BE49-F238E27FC236}">
                  <a16:creationId xmlns:a16="http://schemas.microsoft.com/office/drawing/2014/main" id="{7498768A-AF0B-4F73-AC84-5388FF2784B0}"/>
                </a:ext>
              </a:extLst>
            </p:cNvPr>
            <p:cNvSpPr>
              <a:spLocks noChangeArrowheads="1"/>
            </p:cNvSpPr>
            <p:nvPr/>
          </p:nvSpPr>
          <p:spPr bwMode="auto">
            <a:xfrm>
              <a:off x="6372226" y="4187825"/>
              <a:ext cx="4921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r4,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9" name="Rectangle 61">
              <a:extLst>
                <a:ext uri="{FF2B5EF4-FFF2-40B4-BE49-F238E27FC236}">
                  <a16:creationId xmlns:a16="http://schemas.microsoft.com/office/drawing/2014/main" id="{C432BA34-8F41-4398-B3BB-CA7B2B626050}"/>
                </a:ext>
              </a:extLst>
            </p:cNvPr>
            <p:cNvSpPr>
              <a:spLocks noChangeArrowheads="1"/>
            </p:cNvSpPr>
            <p:nvPr/>
          </p:nvSpPr>
          <p:spPr bwMode="auto">
            <a:xfrm>
              <a:off x="6813551" y="4192588"/>
              <a:ext cx="4032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62">
              <a:extLst>
                <a:ext uri="{FF2B5EF4-FFF2-40B4-BE49-F238E27FC236}">
                  <a16:creationId xmlns:a16="http://schemas.microsoft.com/office/drawing/2014/main" id="{A6394B0A-0537-41EE-8024-C189128AD7A1}"/>
                </a:ext>
              </a:extLst>
            </p:cNvPr>
            <p:cNvSpPr>
              <a:spLocks noChangeArrowheads="1"/>
            </p:cNvSpPr>
            <p:nvPr/>
          </p:nvSpPr>
          <p:spPr bwMode="auto">
            <a:xfrm>
              <a:off x="7091363" y="4160838"/>
              <a:ext cx="48736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Symbol" panose="05050102010706020507" pitchFamily="18" charset="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1" name="Rectangle 63">
              <a:extLst>
                <a:ext uri="{FF2B5EF4-FFF2-40B4-BE49-F238E27FC236}">
                  <a16:creationId xmlns:a16="http://schemas.microsoft.com/office/drawing/2014/main" id="{FA0F82B2-DC6C-4916-B831-4EE2259F200D}"/>
                </a:ext>
              </a:extLst>
            </p:cNvPr>
            <p:cNvSpPr>
              <a:spLocks noChangeArrowheads="1"/>
            </p:cNvSpPr>
            <p:nvPr/>
          </p:nvSpPr>
          <p:spPr bwMode="auto">
            <a:xfrm>
              <a:off x="7470776" y="4187825"/>
              <a:ext cx="3841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id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72" name="组合 71">
            <a:extLst>
              <a:ext uri="{FF2B5EF4-FFF2-40B4-BE49-F238E27FC236}">
                <a16:creationId xmlns:a16="http://schemas.microsoft.com/office/drawing/2014/main" id="{75E83635-F1C1-4D6A-AEEB-90743CABEC21}"/>
              </a:ext>
            </a:extLst>
          </p:cNvPr>
          <p:cNvGrpSpPr/>
          <p:nvPr/>
        </p:nvGrpSpPr>
        <p:grpSpPr>
          <a:xfrm>
            <a:off x="757237" y="5021672"/>
            <a:ext cx="7594600" cy="441325"/>
            <a:chOff x="808038" y="4583113"/>
            <a:chExt cx="7594600" cy="441325"/>
          </a:xfrm>
        </p:grpSpPr>
        <p:sp>
          <p:nvSpPr>
            <p:cNvPr id="73" name="Rectangle 64">
              <a:extLst>
                <a:ext uri="{FF2B5EF4-FFF2-40B4-BE49-F238E27FC236}">
                  <a16:creationId xmlns:a16="http://schemas.microsoft.com/office/drawing/2014/main" id="{B933F08E-4C55-4ECC-8B4E-31EB5954C6B8}"/>
                </a:ext>
              </a:extLst>
            </p:cNvPr>
            <p:cNvSpPr>
              <a:spLocks noChangeArrowheads="1"/>
            </p:cNvSpPr>
            <p:nvPr/>
          </p:nvSpPr>
          <p:spPr bwMode="auto">
            <a:xfrm>
              <a:off x="808038" y="4611688"/>
              <a:ext cx="4349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4" name="Rectangle 65">
              <a:extLst>
                <a:ext uri="{FF2B5EF4-FFF2-40B4-BE49-F238E27FC236}">
                  <a16:creationId xmlns:a16="http://schemas.microsoft.com/office/drawing/2014/main" id="{6480D471-C9EF-4AA1-92D8-C7C824B03D21}"/>
                </a:ext>
              </a:extLst>
            </p:cNvPr>
            <p:cNvSpPr>
              <a:spLocks noChangeArrowheads="1"/>
            </p:cNvSpPr>
            <p:nvPr/>
          </p:nvSpPr>
          <p:spPr bwMode="auto">
            <a:xfrm>
              <a:off x="1570038" y="4611688"/>
              <a:ext cx="17764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0 E 1 + 4 E 7</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5" name="Rectangle 66">
              <a:extLst>
                <a:ext uri="{FF2B5EF4-FFF2-40B4-BE49-F238E27FC236}">
                  <a16:creationId xmlns:a16="http://schemas.microsoft.com/office/drawing/2014/main" id="{1D693205-83E2-4ED3-8E7E-AF5ED02E9249}"/>
                </a:ext>
              </a:extLst>
            </p:cNvPr>
            <p:cNvSpPr>
              <a:spLocks noChangeArrowheads="1"/>
            </p:cNvSpPr>
            <p:nvPr/>
          </p:nvSpPr>
          <p:spPr bwMode="auto">
            <a:xfrm>
              <a:off x="4314826" y="4611688"/>
              <a:ext cx="2809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6" name="Rectangle 67">
              <a:extLst>
                <a:ext uri="{FF2B5EF4-FFF2-40B4-BE49-F238E27FC236}">
                  <a16:creationId xmlns:a16="http://schemas.microsoft.com/office/drawing/2014/main" id="{9CB4F452-3F7A-4591-A213-05B564B497F9}"/>
                </a:ext>
              </a:extLst>
            </p:cNvPr>
            <p:cNvSpPr>
              <a:spLocks noChangeArrowheads="1"/>
            </p:cNvSpPr>
            <p:nvPr/>
          </p:nvSpPr>
          <p:spPr bwMode="auto">
            <a:xfrm>
              <a:off x="6372226" y="4610100"/>
              <a:ext cx="4921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r1,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7" name="Rectangle 68">
              <a:extLst>
                <a:ext uri="{FF2B5EF4-FFF2-40B4-BE49-F238E27FC236}">
                  <a16:creationId xmlns:a16="http://schemas.microsoft.com/office/drawing/2014/main" id="{6102D344-8210-450A-9AAB-3B8F99A59818}"/>
                </a:ext>
              </a:extLst>
            </p:cNvPr>
            <p:cNvSpPr>
              <a:spLocks noChangeArrowheads="1"/>
            </p:cNvSpPr>
            <p:nvPr/>
          </p:nvSpPr>
          <p:spPr bwMode="auto">
            <a:xfrm>
              <a:off x="6813551" y="4614863"/>
              <a:ext cx="403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8" name="Rectangle 69">
              <a:extLst>
                <a:ext uri="{FF2B5EF4-FFF2-40B4-BE49-F238E27FC236}">
                  <a16:creationId xmlns:a16="http://schemas.microsoft.com/office/drawing/2014/main" id="{CDF69332-FFB7-495F-A136-3FA7CD6A1268}"/>
                </a:ext>
              </a:extLst>
            </p:cNvPr>
            <p:cNvSpPr>
              <a:spLocks noChangeArrowheads="1"/>
            </p:cNvSpPr>
            <p:nvPr/>
          </p:nvSpPr>
          <p:spPr bwMode="auto">
            <a:xfrm>
              <a:off x="7091363" y="4583113"/>
              <a:ext cx="487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Symbol" panose="05050102010706020507" pitchFamily="18" charset="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9" name="Rectangle 70">
              <a:extLst>
                <a:ext uri="{FF2B5EF4-FFF2-40B4-BE49-F238E27FC236}">
                  <a16:creationId xmlns:a16="http://schemas.microsoft.com/office/drawing/2014/main" id="{9660B224-45DE-47F0-A73F-EC712DEAA6F9}"/>
                </a:ext>
              </a:extLst>
            </p:cNvPr>
            <p:cNvSpPr>
              <a:spLocks noChangeArrowheads="1"/>
            </p:cNvSpPr>
            <p:nvPr/>
          </p:nvSpPr>
          <p:spPr bwMode="auto">
            <a:xfrm>
              <a:off x="7470776" y="4614863"/>
              <a:ext cx="403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0" name="Rectangle 71">
              <a:extLst>
                <a:ext uri="{FF2B5EF4-FFF2-40B4-BE49-F238E27FC236}">
                  <a16:creationId xmlns:a16="http://schemas.microsoft.com/office/drawing/2014/main" id="{17BE8EC3-1116-4310-B644-31EAE5AB8DC4}"/>
                </a:ext>
              </a:extLst>
            </p:cNvPr>
            <p:cNvSpPr>
              <a:spLocks noChangeArrowheads="1"/>
            </p:cNvSpPr>
            <p:nvPr/>
          </p:nvSpPr>
          <p:spPr bwMode="auto">
            <a:xfrm>
              <a:off x="7748588" y="4610100"/>
              <a:ext cx="30321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1" name="Rectangle 72">
              <a:extLst>
                <a:ext uri="{FF2B5EF4-FFF2-40B4-BE49-F238E27FC236}">
                  <a16:creationId xmlns:a16="http://schemas.microsoft.com/office/drawing/2014/main" id="{9AF6CB48-8D7F-4572-BEF5-175E763A0EAF}"/>
                </a:ext>
              </a:extLst>
            </p:cNvPr>
            <p:cNvSpPr>
              <a:spLocks noChangeArrowheads="1"/>
            </p:cNvSpPr>
            <p:nvPr/>
          </p:nvSpPr>
          <p:spPr bwMode="auto">
            <a:xfrm>
              <a:off x="7999413" y="4614863"/>
              <a:ext cx="403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82" name="组合 81">
            <a:extLst>
              <a:ext uri="{FF2B5EF4-FFF2-40B4-BE49-F238E27FC236}">
                <a16:creationId xmlns:a16="http://schemas.microsoft.com/office/drawing/2014/main" id="{08A9888D-DAA6-4B0E-A4BE-0337FD9844F4}"/>
              </a:ext>
            </a:extLst>
          </p:cNvPr>
          <p:cNvGrpSpPr/>
          <p:nvPr/>
        </p:nvGrpSpPr>
        <p:grpSpPr>
          <a:xfrm>
            <a:off x="757237" y="5470934"/>
            <a:ext cx="6116638" cy="409575"/>
            <a:chOff x="808038" y="5032375"/>
            <a:chExt cx="6116638" cy="409575"/>
          </a:xfrm>
        </p:grpSpPr>
        <p:sp>
          <p:nvSpPr>
            <p:cNvPr id="83" name="Rectangle 73">
              <a:extLst>
                <a:ext uri="{FF2B5EF4-FFF2-40B4-BE49-F238E27FC236}">
                  <a16:creationId xmlns:a16="http://schemas.microsoft.com/office/drawing/2014/main" id="{C2A11174-B91D-4F35-A672-F82C6BE44A15}"/>
                </a:ext>
              </a:extLst>
            </p:cNvPr>
            <p:cNvSpPr>
              <a:spLocks noChangeArrowheads="1"/>
            </p:cNvSpPr>
            <p:nvPr/>
          </p:nvSpPr>
          <p:spPr bwMode="auto">
            <a:xfrm>
              <a:off x="808038" y="5032375"/>
              <a:ext cx="4349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4" name="Rectangle 74">
              <a:extLst>
                <a:ext uri="{FF2B5EF4-FFF2-40B4-BE49-F238E27FC236}">
                  <a16:creationId xmlns:a16="http://schemas.microsoft.com/office/drawing/2014/main" id="{12B73149-6FC3-4AC1-8B39-2F3CE439AA67}"/>
                </a:ext>
              </a:extLst>
            </p:cNvPr>
            <p:cNvSpPr>
              <a:spLocks noChangeArrowheads="1"/>
            </p:cNvSpPr>
            <p:nvPr/>
          </p:nvSpPr>
          <p:spPr bwMode="auto">
            <a:xfrm>
              <a:off x="1570038" y="5032375"/>
              <a:ext cx="790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0 E 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5" name="Rectangle 75">
              <a:extLst>
                <a:ext uri="{FF2B5EF4-FFF2-40B4-BE49-F238E27FC236}">
                  <a16:creationId xmlns:a16="http://schemas.microsoft.com/office/drawing/2014/main" id="{741FAE90-A3C1-41C9-AC70-D49B2421DDA6}"/>
                </a:ext>
              </a:extLst>
            </p:cNvPr>
            <p:cNvSpPr>
              <a:spLocks noChangeArrowheads="1"/>
            </p:cNvSpPr>
            <p:nvPr/>
          </p:nvSpPr>
          <p:spPr bwMode="auto">
            <a:xfrm>
              <a:off x="4314826" y="5032375"/>
              <a:ext cx="2809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6" name="Rectangle 76">
              <a:extLst>
                <a:ext uri="{FF2B5EF4-FFF2-40B4-BE49-F238E27FC236}">
                  <a16:creationId xmlns:a16="http://schemas.microsoft.com/office/drawing/2014/main" id="{2AC672B0-3FC2-484C-BB16-1B70B543700F}"/>
                </a:ext>
              </a:extLst>
            </p:cNvPr>
            <p:cNvSpPr>
              <a:spLocks noChangeArrowheads="1"/>
            </p:cNvSpPr>
            <p:nvPr/>
          </p:nvSpPr>
          <p:spPr bwMode="auto">
            <a:xfrm>
              <a:off x="6372226" y="5032375"/>
              <a:ext cx="5524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acc</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
        <p:nvSpPr>
          <p:cNvPr id="2" name="日期占位符 1">
            <a:extLst>
              <a:ext uri="{FF2B5EF4-FFF2-40B4-BE49-F238E27FC236}">
                <a16:creationId xmlns:a16="http://schemas.microsoft.com/office/drawing/2014/main" id="{DBC9BF1B-6121-48B1-0293-33D12837B7B3}"/>
              </a:ext>
            </a:extLst>
          </p:cNvPr>
          <p:cNvSpPr>
            <a:spLocks noGrp="1"/>
          </p:cNvSpPr>
          <p:nvPr>
            <p:ph type="dt" sz="half" idx="10"/>
          </p:nvPr>
        </p:nvSpPr>
        <p:spPr/>
        <p:txBody>
          <a:bodyPr/>
          <a:lstStyle/>
          <a:p>
            <a:fld id="{9CB04629-BFFB-4B48-A830-6E4E431AAEF2}"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4D8C5B8D-A269-23D5-A9A6-C0E1EDFD7A0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A016A113-DF6B-2010-C69E-CC2BC6770125}"/>
              </a:ext>
            </a:extLst>
          </p:cNvPr>
          <p:cNvSpPr>
            <a:spLocks noGrp="1"/>
          </p:cNvSpPr>
          <p:nvPr>
            <p:ph type="sldNum" sz="quarter" idx="12"/>
          </p:nvPr>
        </p:nvSpPr>
        <p:spPr/>
        <p:txBody>
          <a:bodyPr/>
          <a:lstStyle/>
          <a:p>
            <a:fld id="{094DEB03-EFC6-4C20-8FC8-295189A5386F}" type="slidenum">
              <a:rPr lang="zh-CN" altLang="en-US" smtClean="0"/>
              <a:pPr/>
              <a:t>33</a:t>
            </a:fld>
            <a:endParaRPr lang="zh-CN" altLang="en-US"/>
          </a:p>
        </p:txBody>
      </p:sp>
    </p:spTree>
    <p:extLst>
      <p:ext uri="{BB962C8B-B14F-4D97-AF65-F5344CB8AC3E}">
        <p14:creationId xmlns:p14="http://schemas.microsoft.com/office/powerpoint/2010/main" val="396217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Effect transition="in" filter="fade">
                                      <p:cBhvr>
                                        <p:cTn id="16" dur="500"/>
                                        <p:tgtEl>
                                          <p:spTgt spid="5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8"/>
                                        </p:tgtEl>
                                        <p:attrNameLst>
                                          <p:attrName>style.visibility</p:attrName>
                                        </p:attrNameLst>
                                      </p:cBhvr>
                                      <p:to>
                                        <p:strVal val="visible"/>
                                      </p:to>
                                    </p:set>
                                    <p:anim calcmode="lin" valueType="num">
                                      <p:cBhvr>
                                        <p:cTn id="21" dur="500" fill="hold"/>
                                        <p:tgtEl>
                                          <p:spTgt spid="58"/>
                                        </p:tgtEl>
                                        <p:attrNameLst>
                                          <p:attrName>ppt_w</p:attrName>
                                        </p:attrNameLst>
                                      </p:cBhvr>
                                      <p:tavLst>
                                        <p:tav tm="0">
                                          <p:val>
                                            <p:fltVal val="0"/>
                                          </p:val>
                                        </p:tav>
                                        <p:tav tm="100000">
                                          <p:val>
                                            <p:strVal val="#ppt_w"/>
                                          </p:val>
                                        </p:tav>
                                      </p:tavLst>
                                    </p:anim>
                                    <p:anim calcmode="lin" valueType="num">
                                      <p:cBhvr>
                                        <p:cTn id="22" dur="500" fill="hold"/>
                                        <p:tgtEl>
                                          <p:spTgt spid="58"/>
                                        </p:tgtEl>
                                        <p:attrNameLst>
                                          <p:attrName>ppt_h</p:attrName>
                                        </p:attrNameLst>
                                      </p:cBhvr>
                                      <p:tavLst>
                                        <p:tav tm="0">
                                          <p:val>
                                            <p:fltVal val="0"/>
                                          </p:val>
                                        </p:tav>
                                        <p:tav tm="100000">
                                          <p:val>
                                            <p:strVal val="#ppt_h"/>
                                          </p:val>
                                        </p:tav>
                                      </p:tavLst>
                                    </p:anim>
                                    <p:animEffect transition="in" filter="fade">
                                      <p:cBhvr>
                                        <p:cTn id="23" dur="500"/>
                                        <p:tgtEl>
                                          <p:spTgt spid="5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4"/>
                                        </p:tgtEl>
                                        <p:attrNameLst>
                                          <p:attrName>style.visibility</p:attrName>
                                        </p:attrNameLst>
                                      </p:cBhvr>
                                      <p:to>
                                        <p:strVal val="visible"/>
                                      </p:to>
                                    </p:set>
                                    <p:anim calcmode="lin" valueType="num">
                                      <p:cBhvr>
                                        <p:cTn id="28" dur="500" fill="hold"/>
                                        <p:tgtEl>
                                          <p:spTgt spid="64"/>
                                        </p:tgtEl>
                                        <p:attrNameLst>
                                          <p:attrName>ppt_w</p:attrName>
                                        </p:attrNameLst>
                                      </p:cBhvr>
                                      <p:tavLst>
                                        <p:tav tm="0">
                                          <p:val>
                                            <p:fltVal val="0"/>
                                          </p:val>
                                        </p:tav>
                                        <p:tav tm="100000">
                                          <p:val>
                                            <p:strVal val="#ppt_w"/>
                                          </p:val>
                                        </p:tav>
                                      </p:tavLst>
                                    </p:anim>
                                    <p:anim calcmode="lin" valueType="num">
                                      <p:cBhvr>
                                        <p:cTn id="29" dur="500" fill="hold"/>
                                        <p:tgtEl>
                                          <p:spTgt spid="64"/>
                                        </p:tgtEl>
                                        <p:attrNameLst>
                                          <p:attrName>ppt_h</p:attrName>
                                        </p:attrNameLst>
                                      </p:cBhvr>
                                      <p:tavLst>
                                        <p:tav tm="0">
                                          <p:val>
                                            <p:fltVal val="0"/>
                                          </p:val>
                                        </p:tav>
                                        <p:tav tm="100000">
                                          <p:val>
                                            <p:strVal val="#ppt_h"/>
                                          </p:val>
                                        </p:tav>
                                      </p:tavLst>
                                    </p:anim>
                                    <p:animEffect transition="in" filter="fade">
                                      <p:cBhvr>
                                        <p:cTn id="30" dur="500"/>
                                        <p:tgtEl>
                                          <p:spTgt spid="6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anim calcmode="lin" valueType="num">
                                      <p:cBhvr>
                                        <p:cTn id="35" dur="500" fill="hold"/>
                                        <p:tgtEl>
                                          <p:spTgt spid="72"/>
                                        </p:tgtEl>
                                        <p:attrNameLst>
                                          <p:attrName>ppt_w</p:attrName>
                                        </p:attrNameLst>
                                      </p:cBhvr>
                                      <p:tavLst>
                                        <p:tav tm="0">
                                          <p:val>
                                            <p:fltVal val="0"/>
                                          </p:val>
                                        </p:tav>
                                        <p:tav tm="100000">
                                          <p:val>
                                            <p:strVal val="#ppt_w"/>
                                          </p:val>
                                        </p:tav>
                                      </p:tavLst>
                                    </p:anim>
                                    <p:anim calcmode="lin" valueType="num">
                                      <p:cBhvr>
                                        <p:cTn id="36" dur="500" fill="hold"/>
                                        <p:tgtEl>
                                          <p:spTgt spid="72"/>
                                        </p:tgtEl>
                                        <p:attrNameLst>
                                          <p:attrName>ppt_h</p:attrName>
                                        </p:attrNameLst>
                                      </p:cBhvr>
                                      <p:tavLst>
                                        <p:tav tm="0">
                                          <p:val>
                                            <p:fltVal val="0"/>
                                          </p:val>
                                        </p:tav>
                                        <p:tav tm="100000">
                                          <p:val>
                                            <p:strVal val="#ppt_h"/>
                                          </p:val>
                                        </p:tav>
                                      </p:tavLst>
                                    </p:anim>
                                    <p:animEffect transition="in" filter="fade">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82"/>
                                        </p:tgtEl>
                                        <p:attrNameLst>
                                          <p:attrName>style.visibility</p:attrName>
                                        </p:attrNameLst>
                                      </p:cBhvr>
                                      <p:to>
                                        <p:strVal val="visible"/>
                                      </p:to>
                                    </p:set>
                                    <p:anim calcmode="lin" valueType="num">
                                      <p:cBhvr>
                                        <p:cTn id="42" dur="500" fill="hold"/>
                                        <p:tgtEl>
                                          <p:spTgt spid="82"/>
                                        </p:tgtEl>
                                        <p:attrNameLst>
                                          <p:attrName>ppt_w</p:attrName>
                                        </p:attrNameLst>
                                      </p:cBhvr>
                                      <p:tavLst>
                                        <p:tav tm="0">
                                          <p:val>
                                            <p:fltVal val="0"/>
                                          </p:val>
                                        </p:tav>
                                        <p:tav tm="100000">
                                          <p:val>
                                            <p:strVal val="#ppt_w"/>
                                          </p:val>
                                        </p:tav>
                                      </p:tavLst>
                                    </p:anim>
                                    <p:anim calcmode="lin" valueType="num">
                                      <p:cBhvr>
                                        <p:cTn id="43" dur="500" fill="hold"/>
                                        <p:tgtEl>
                                          <p:spTgt spid="82"/>
                                        </p:tgtEl>
                                        <p:attrNameLst>
                                          <p:attrName>ppt_h</p:attrName>
                                        </p:attrNameLst>
                                      </p:cBhvr>
                                      <p:tavLst>
                                        <p:tav tm="0">
                                          <p:val>
                                            <p:fltVal val="0"/>
                                          </p:val>
                                        </p:tav>
                                        <p:tav tm="100000">
                                          <p:val>
                                            <p:strVal val="#ppt_h"/>
                                          </p:val>
                                        </p:tav>
                                      </p:tavLst>
                                    </p:anim>
                                    <p:animEffect transition="in" filter="fade">
                                      <p:cBhvr>
                                        <p:cTn id="4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E9222B7-97C2-4FB5-8E52-C7FEDA8DA209}"/>
              </a:ext>
            </a:extLst>
          </p:cNvPr>
          <p:cNvSpPr>
            <a:spLocks noGrp="1" noChangeArrowheads="1"/>
          </p:cNvSpPr>
          <p:nvPr>
            <p:ph type="title"/>
          </p:nvPr>
        </p:nvSpPr>
        <p:spPr/>
        <p:txBody>
          <a:bodyPr/>
          <a:lstStyle/>
          <a:p>
            <a:r>
              <a:rPr lang="en-US" altLang="zh-CN" dirty="0"/>
              <a:t>3.6.3 LR</a:t>
            </a:r>
            <a:r>
              <a:rPr lang="zh-CN" altLang="en-US" dirty="0"/>
              <a:t>分析的错误恢复</a:t>
            </a:r>
          </a:p>
        </p:txBody>
      </p:sp>
      <p:sp>
        <p:nvSpPr>
          <p:cNvPr id="28675" name="Rectangle 3">
            <a:extLst>
              <a:ext uri="{FF2B5EF4-FFF2-40B4-BE49-F238E27FC236}">
                <a16:creationId xmlns:a16="http://schemas.microsoft.com/office/drawing/2014/main" id="{E976D685-D6C3-4D4C-91DE-96DA60F76F25}"/>
              </a:ext>
            </a:extLst>
          </p:cNvPr>
          <p:cNvSpPr>
            <a:spLocks noGrp="1" noChangeArrowheads="1"/>
          </p:cNvSpPr>
          <p:nvPr>
            <p:ph idx="1"/>
          </p:nvPr>
        </p:nvSpPr>
        <p:spPr/>
        <p:txBody>
          <a:bodyPr>
            <a:normAutofit/>
          </a:bodyPr>
          <a:lstStyle/>
          <a:p>
            <a:r>
              <a:rPr lang="zh-CN" altLang="en-US" dirty="0"/>
              <a:t>短语级恢复：</a:t>
            </a:r>
          </a:p>
          <a:p>
            <a:pPr lvl="1"/>
            <a:r>
              <a:rPr lang="zh-CN" altLang="en-US" dirty="0"/>
              <a:t>当发现错误时，分析器对剩余输入作局部纠正，用可以使分析器继续分析的串来代替剩余输入的前缀。</a:t>
            </a:r>
          </a:p>
          <a:p>
            <a:pPr lvl="1"/>
            <a:r>
              <a:rPr lang="zh-CN" altLang="en-US" dirty="0"/>
              <a:t>必须仔细选择替换的串以免引起死循环。例如：总是在当前输入符号前插入一些东西就可以引起死循环。</a:t>
            </a:r>
          </a:p>
          <a:p>
            <a:pPr lvl="1"/>
            <a:r>
              <a:rPr lang="zh-CN" altLang="en-US" dirty="0"/>
              <a:t>缺点：很难应付实际错误出现在诊断点以前的情况。</a:t>
            </a:r>
          </a:p>
        </p:txBody>
      </p:sp>
      <p:sp>
        <p:nvSpPr>
          <p:cNvPr id="2" name="日期占位符 1">
            <a:extLst>
              <a:ext uri="{FF2B5EF4-FFF2-40B4-BE49-F238E27FC236}">
                <a16:creationId xmlns:a16="http://schemas.microsoft.com/office/drawing/2014/main" id="{4E1E7090-6C13-D06F-DAE1-658743B0D481}"/>
              </a:ext>
            </a:extLst>
          </p:cNvPr>
          <p:cNvSpPr>
            <a:spLocks noGrp="1"/>
          </p:cNvSpPr>
          <p:nvPr>
            <p:ph type="dt" sz="half" idx="10"/>
          </p:nvPr>
        </p:nvSpPr>
        <p:spPr/>
        <p:txBody>
          <a:bodyPr/>
          <a:lstStyle/>
          <a:p>
            <a:fld id="{576CC322-C687-4988-82A2-6D35B5C484A9}"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860E692A-8810-54EC-7E6B-3DD0E35E32B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10AE86D4-54D4-03E8-323A-259127D89EC0}"/>
              </a:ext>
            </a:extLst>
          </p:cNvPr>
          <p:cNvSpPr>
            <a:spLocks noGrp="1"/>
          </p:cNvSpPr>
          <p:nvPr>
            <p:ph type="sldNum" sz="quarter" idx="12"/>
          </p:nvPr>
        </p:nvSpPr>
        <p:spPr/>
        <p:txBody>
          <a:bodyPr/>
          <a:lstStyle/>
          <a:p>
            <a:fld id="{094DEB03-EFC6-4C20-8FC8-295189A5386F}"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70B385F-9D81-4EFE-8FDA-1A06D5E9F2DF}"/>
              </a:ext>
            </a:extLst>
          </p:cNvPr>
          <p:cNvSpPr>
            <a:spLocks noGrp="1" noChangeArrowheads="1"/>
          </p:cNvSpPr>
          <p:nvPr>
            <p:ph type="title"/>
          </p:nvPr>
        </p:nvSpPr>
        <p:spPr/>
        <p:txBody>
          <a:bodyPr/>
          <a:lstStyle/>
          <a:p>
            <a:r>
              <a:rPr lang="en-US" altLang="zh-CN" dirty="0"/>
              <a:t>3.6.3 LR</a:t>
            </a:r>
            <a:r>
              <a:rPr lang="zh-CN" altLang="en-US" dirty="0"/>
              <a:t>分析的错误恢复</a:t>
            </a:r>
          </a:p>
        </p:txBody>
      </p:sp>
      <p:sp>
        <p:nvSpPr>
          <p:cNvPr id="29699" name="Rectangle 3">
            <a:extLst>
              <a:ext uri="{FF2B5EF4-FFF2-40B4-BE49-F238E27FC236}">
                <a16:creationId xmlns:a16="http://schemas.microsoft.com/office/drawing/2014/main" id="{36C3F7DC-D47E-475A-BC4A-4753EA6046F3}"/>
              </a:ext>
            </a:extLst>
          </p:cNvPr>
          <p:cNvSpPr>
            <a:spLocks noGrp="1" noChangeArrowheads="1"/>
          </p:cNvSpPr>
          <p:nvPr>
            <p:ph idx="1"/>
          </p:nvPr>
        </p:nvSpPr>
        <p:spPr/>
        <p:txBody>
          <a:bodyPr/>
          <a:lstStyle/>
          <a:p>
            <a:r>
              <a:rPr lang="en-US" altLang="zh-CN" b="1" dirty="0"/>
              <a:t>LR</a:t>
            </a:r>
            <a:r>
              <a:rPr lang="zh-CN" altLang="en-US" dirty="0"/>
              <a:t>分析的短语级恢复的实现：</a:t>
            </a:r>
          </a:p>
          <a:p>
            <a:pPr lvl="1"/>
            <a:r>
              <a:rPr lang="zh-CN" altLang="en-US" dirty="0"/>
              <a:t>考察</a:t>
            </a:r>
            <a:r>
              <a:rPr lang="en-US" altLang="zh-CN" b="1" dirty="0"/>
              <a:t>LR</a:t>
            </a:r>
            <a:r>
              <a:rPr lang="zh-CN" altLang="en-US" dirty="0"/>
              <a:t>分析表的出错条目，分析最可能进入该条目的输入错误，并为该条目编写一个适当的错误恢复子程序。</a:t>
            </a:r>
          </a:p>
          <a:p>
            <a:pPr lvl="1"/>
            <a:r>
              <a:rPr lang="zh-CN" altLang="en-US" dirty="0"/>
              <a:t>注意：由于</a:t>
            </a:r>
            <a:r>
              <a:rPr lang="en-US" altLang="zh-CN" b="1" dirty="0">
                <a:solidFill>
                  <a:schemeClr val="hlink"/>
                </a:solidFill>
              </a:rPr>
              <a:t>LR</a:t>
            </a:r>
            <a:r>
              <a:rPr lang="zh-CN" altLang="en-US" dirty="0">
                <a:solidFill>
                  <a:schemeClr val="hlink"/>
                </a:solidFill>
              </a:rPr>
              <a:t>分析器的归约动作总归是正确的</a:t>
            </a:r>
            <a:r>
              <a:rPr lang="zh-CN" altLang="en-US" dirty="0"/>
              <a:t>，故设计错误恢复子程序时应避免将那些与非终结符相对应的状态从栈中逐出。</a:t>
            </a:r>
          </a:p>
        </p:txBody>
      </p:sp>
      <p:sp>
        <p:nvSpPr>
          <p:cNvPr id="2" name="日期占位符 1">
            <a:extLst>
              <a:ext uri="{FF2B5EF4-FFF2-40B4-BE49-F238E27FC236}">
                <a16:creationId xmlns:a16="http://schemas.microsoft.com/office/drawing/2014/main" id="{1828E190-CD21-A530-F6CB-5506C7E9CEFF}"/>
              </a:ext>
            </a:extLst>
          </p:cNvPr>
          <p:cNvSpPr>
            <a:spLocks noGrp="1"/>
          </p:cNvSpPr>
          <p:nvPr>
            <p:ph type="dt" sz="half" idx="10"/>
          </p:nvPr>
        </p:nvSpPr>
        <p:spPr/>
        <p:txBody>
          <a:bodyPr/>
          <a:lstStyle/>
          <a:p>
            <a:fld id="{034A1D5C-860B-4A6E-A5B3-B35B960562D7}"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126D02AE-6654-C799-E48C-8F3DFFC4654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7B95E550-3B40-9AB7-4ED3-71D0146F87C6}"/>
              </a:ext>
            </a:extLst>
          </p:cNvPr>
          <p:cNvSpPr>
            <a:spLocks noGrp="1"/>
          </p:cNvSpPr>
          <p:nvPr>
            <p:ph type="sldNum" sz="quarter" idx="12"/>
          </p:nvPr>
        </p:nvSpPr>
        <p:spPr/>
        <p:txBody>
          <a:bodyPr/>
          <a:lstStyle/>
          <a:p>
            <a:fld id="{094DEB03-EFC6-4C20-8FC8-295189A5386F}"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2B84779-F6AC-4BAD-A1E5-A758C1532E65}"/>
              </a:ext>
            </a:extLst>
          </p:cNvPr>
          <p:cNvSpPr>
            <a:spLocks noGrp="1" noChangeArrowheads="1"/>
          </p:cNvSpPr>
          <p:nvPr>
            <p:ph type="title"/>
          </p:nvPr>
        </p:nvSpPr>
        <p:spPr/>
        <p:txBody>
          <a:bodyPr/>
          <a:lstStyle/>
          <a:p>
            <a:pPr eaLnBrk="1" hangingPunct="1"/>
            <a:r>
              <a:rPr lang="en-US" altLang="zh-CN"/>
              <a:t>3.6.3 LR</a:t>
            </a:r>
            <a:r>
              <a:rPr lang="zh-CN" altLang="en-US"/>
              <a:t>分析的错误恢复</a:t>
            </a:r>
            <a:endParaRPr lang="zh-CN" altLang="en-US" dirty="0"/>
          </a:p>
        </p:txBody>
      </p:sp>
      <p:sp>
        <p:nvSpPr>
          <p:cNvPr id="30723" name="Rectangle 3">
            <a:extLst>
              <a:ext uri="{FF2B5EF4-FFF2-40B4-BE49-F238E27FC236}">
                <a16:creationId xmlns:a16="http://schemas.microsoft.com/office/drawing/2014/main" id="{A6CADA6A-23BE-40F6-B6A2-A7A29A15497B}"/>
              </a:ext>
            </a:extLst>
          </p:cNvPr>
          <p:cNvSpPr>
            <a:spLocks noGrp="1" noChangeArrowheads="1"/>
          </p:cNvSpPr>
          <p:nvPr>
            <p:ph idx="1"/>
          </p:nvPr>
        </p:nvSpPr>
        <p:spPr/>
        <p:txBody>
          <a:bodyPr>
            <a:normAutofit/>
          </a:bodyPr>
          <a:lstStyle/>
          <a:p>
            <a:pPr eaLnBrk="1" hangingPunct="1">
              <a:spcBef>
                <a:spcPct val="0"/>
              </a:spcBef>
            </a:pPr>
            <a:r>
              <a:rPr lang="en-US" altLang="zh-CN" b="1" dirty="0"/>
              <a:t>LR</a:t>
            </a:r>
            <a:r>
              <a:rPr lang="zh-CN" altLang="en-US" dirty="0"/>
              <a:t>分析短语级恢复的例子：</a:t>
            </a:r>
            <a:endParaRPr lang="en-US" altLang="zh-CN" dirty="0">
              <a:latin typeface="宋体" panose="02010600030101010101" pitchFamily="2" charset="-122"/>
            </a:endParaRPr>
          </a:p>
          <a:p>
            <a:pPr eaLnBrk="1" hangingPunct="1">
              <a:spcBef>
                <a:spcPct val="0"/>
              </a:spcBef>
              <a:buFont typeface="Wingdings" panose="05000000000000000000" pitchFamily="2" charset="2"/>
              <a:buNone/>
            </a:pPr>
            <a:r>
              <a:rPr lang="zh-CN" altLang="en-US" dirty="0">
                <a:latin typeface="宋体" panose="02010600030101010101" pitchFamily="2" charset="-122"/>
              </a:rPr>
              <a:t> </a:t>
            </a:r>
            <a:endParaRPr lang="en-US" altLang="zh-CN" dirty="0">
              <a:latin typeface="宋体" panose="02010600030101010101" pitchFamily="2" charset="-122"/>
            </a:endParaRPr>
          </a:p>
          <a:p>
            <a:pPr eaLnBrk="1" hangingPunct="1">
              <a:spcBef>
                <a:spcPct val="0"/>
              </a:spcBef>
              <a:buFont typeface="Wingdings" panose="05000000000000000000" pitchFamily="2" charset="2"/>
              <a:buNone/>
            </a:pPr>
            <a:r>
              <a:rPr lang="en-US" altLang="zh-CN" dirty="0">
                <a:latin typeface="宋体" panose="02010600030101010101" pitchFamily="2" charset="-122"/>
              </a:rPr>
              <a:t> </a:t>
            </a:r>
            <a:r>
              <a:rPr lang="zh-CN" altLang="en-US" dirty="0">
                <a:latin typeface="宋体" panose="02010600030101010101" pitchFamily="2" charset="-122"/>
              </a:rPr>
              <a:t>二义文法：</a:t>
            </a:r>
            <a:r>
              <a:rPr lang="en-US" altLang="zh-CN" b="1" i="1" dirty="0"/>
              <a:t>E </a:t>
            </a:r>
            <a:r>
              <a:rPr lang="en-US" altLang="zh-CN" b="1" dirty="0">
                <a:sym typeface="Symbol" panose="05050102010706020507" pitchFamily="18" charset="2"/>
              </a:rPr>
              <a:t> </a:t>
            </a:r>
            <a:r>
              <a:rPr lang="en-US" altLang="zh-CN" b="1" i="1" dirty="0"/>
              <a:t>E </a:t>
            </a:r>
            <a:r>
              <a:rPr lang="en-US" altLang="zh-CN" b="1" dirty="0"/>
              <a:t>+</a:t>
            </a:r>
            <a:r>
              <a:rPr lang="en-US" altLang="zh-CN" b="1" i="1" dirty="0"/>
              <a:t> E </a:t>
            </a:r>
            <a:r>
              <a:rPr lang="en-US" altLang="zh-CN" b="1" dirty="0"/>
              <a:t>| </a:t>
            </a:r>
            <a:r>
              <a:rPr lang="en-US" altLang="zh-CN" b="1" i="1" dirty="0"/>
              <a:t>E </a:t>
            </a:r>
            <a:r>
              <a:rPr lang="en-US" altLang="zh-CN" b="1" dirty="0">
                <a:cs typeface="Times New Roman" panose="02020603050405020304" pitchFamily="18" charset="0"/>
                <a:sym typeface="Symbol" panose="05050102010706020507" pitchFamily="18" charset="2"/>
              </a:rPr>
              <a:t></a:t>
            </a:r>
            <a:r>
              <a:rPr lang="en-US" altLang="zh-CN" b="1" i="1" dirty="0"/>
              <a:t> E </a:t>
            </a:r>
            <a:r>
              <a:rPr lang="en-US" altLang="zh-CN" b="1" dirty="0"/>
              <a:t>| (</a:t>
            </a:r>
            <a:r>
              <a:rPr lang="en-US" altLang="zh-CN" b="1" i="1" dirty="0"/>
              <a:t>E</a:t>
            </a:r>
            <a:r>
              <a:rPr lang="en-US" altLang="zh-CN" b="1" dirty="0"/>
              <a:t>) | id</a:t>
            </a:r>
          </a:p>
          <a:p>
            <a:pPr eaLnBrk="1" hangingPunct="1">
              <a:spcBef>
                <a:spcPct val="0"/>
              </a:spcBef>
              <a:buFont typeface="Wingdings" panose="05000000000000000000" pitchFamily="2" charset="2"/>
              <a:buNone/>
            </a:pPr>
            <a:r>
              <a:rPr lang="zh-CN" altLang="en-US" dirty="0"/>
              <a:t>  </a:t>
            </a:r>
            <a:endParaRPr lang="en-US" altLang="zh-CN" dirty="0"/>
          </a:p>
          <a:p>
            <a:pPr eaLnBrk="1" hangingPunct="1">
              <a:spcBef>
                <a:spcPct val="0"/>
              </a:spcBef>
              <a:buFont typeface="Wingdings" panose="05000000000000000000" pitchFamily="2" charset="2"/>
              <a:buNone/>
            </a:pPr>
            <a:r>
              <a:rPr lang="zh-CN" altLang="en-US" dirty="0"/>
              <a:t> 规定：</a:t>
            </a:r>
            <a:r>
              <a:rPr lang="zh-CN" altLang="en-US" b="1" dirty="0"/>
              <a:t> </a:t>
            </a:r>
            <a:r>
              <a:rPr lang="zh-CN" altLang="en-US" b="1" dirty="0">
                <a:cs typeface="Times New Roman" panose="02020603050405020304" pitchFamily="18" charset="0"/>
                <a:sym typeface="Symbol" panose="05050102010706020507" pitchFamily="18" charset="2"/>
              </a:rPr>
              <a:t></a:t>
            </a:r>
            <a:r>
              <a:rPr lang="zh-CN" altLang="en-US" dirty="0">
                <a:latin typeface="宋体" panose="02010600030101010101" pitchFamily="2" charset="-122"/>
              </a:rPr>
              <a:t>优先级高于</a:t>
            </a:r>
            <a:r>
              <a:rPr lang="en-US" altLang="zh-CN" b="1" dirty="0"/>
              <a:t>+</a:t>
            </a:r>
            <a:r>
              <a:rPr lang="zh-CN" altLang="en-US" dirty="0"/>
              <a:t>，两者都是左结合</a:t>
            </a:r>
          </a:p>
        </p:txBody>
      </p:sp>
      <p:sp>
        <p:nvSpPr>
          <p:cNvPr id="2" name="日期占位符 1">
            <a:extLst>
              <a:ext uri="{FF2B5EF4-FFF2-40B4-BE49-F238E27FC236}">
                <a16:creationId xmlns:a16="http://schemas.microsoft.com/office/drawing/2014/main" id="{23FE052C-D7DF-112A-A117-3773ADA90EB2}"/>
              </a:ext>
            </a:extLst>
          </p:cNvPr>
          <p:cNvSpPr>
            <a:spLocks noGrp="1"/>
          </p:cNvSpPr>
          <p:nvPr>
            <p:ph type="dt" sz="half" idx="10"/>
          </p:nvPr>
        </p:nvSpPr>
        <p:spPr/>
        <p:txBody>
          <a:bodyPr/>
          <a:lstStyle/>
          <a:p>
            <a:fld id="{32BDFD4A-C1D0-4734-9BD6-B7F4E82842A9}"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5F9A7D3E-50A8-EE70-5DFB-0B5F32794081}"/>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81577C5F-ADB6-9107-BAC1-7A25D319B1BD}"/>
              </a:ext>
            </a:extLst>
          </p:cNvPr>
          <p:cNvSpPr>
            <a:spLocks noGrp="1"/>
          </p:cNvSpPr>
          <p:nvPr>
            <p:ph type="sldNum" sz="quarter" idx="12"/>
          </p:nvPr>
        </p:nvSpPr>
        <p:spPr/>
        <p:txBody>
          <a:bodyPr/>
          <a:lstStyle/>
          <a:p>
            <a:fld id="{094DEB03-EFC6-4C20-8FC8-295189A5386F}"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D10347-CB13-4B04-8DD8-D37D83DF2C2D}"/>
              </a:ext>
            </a:extLst>
          </p:cNvPr>
          <p:cNvSpPr>
            <a:spLocks noGrp="1"/>
          </p:cNvSpPr>
          <p:nvPr>
            <p:ph type="title"/>
          </p:nvPr>
        </p:nvSpPr>
        <p:spPr/>
        <p:txBody>
          <a:bodyPr/>
          <a:lstStyle/>
          <a:p>
            <a:r>
              <a:rPr lang="en-US" altLang="zh-CN" dirty="0"/>
              <a:t>3.6.3 LR</a:t>
            </a:r>
            <a:r>
              <a:rPr lang="zh-CN" altLang="en-US" dirty="0"/>
              <a:t>分析的错误恢复</a:t>
            </a:r>
          </a:p>
        </p:txBody>
      </p:sp>
      <p:sp>
        <p:nvSpPr>
          <p:cNvPr id="5" name="内容占位符 4">
            <a:extLst>
              <a:ext uri="{FF2B5EF4-FFF2-40B4-BE49-F238E27FC236}">
                <a16:creationId xmlns:a16="http://schemas.microsoft.com/office/drawing/2014/main" id="{8B8675DA-9B21-4D44-B0BB-889B47A13F24}"/>
              </a:ext>
            </a:extLst>
          </p:cNvPr>
          <p:cNvSpPr>
            <a:spLocks noGrp="1"/>
          </p:cNvSpPr>
          <p:nvPr>
            <p:ph idx="1"/>
          </p:nvPr>
        </p:nvSpPr>
        <p:spPr>
          <a:xfrm>
            <a:off x="628650" y="1077362"/>
            <a:ext cx="7886700" cy="5099601"/>
          </a:xfrm>
        </p:spPr>
        <p:txBody>
          <a:bodyPr>
            <a:normAutofit/>
          </a:bodyPr>
          <a:lstStyle/>
          <a:p>
            <a:r>
              <a:rPr lang="en-US" altLang="zh-CN" sz="2800" b="1" dirty="0">
                <a:sym typeface="Symbol" panose="05050102010706020507" pitchFamily="18" charset="2"/>
              </a:rPr>
              <a:t>LR(0)</a:t>
            </a:r>
            <a:r>
              <a:rPr lang="zh-CN" altLang="en-US" sz="2800" dirty="0">
                <a:sym typeface="Symbol" panose="05050102010706020507" pitchFamily="18" charset="2"/>
              </a:rPr>
              <a:t>项目集</a:t>
            </a:r>
          </a:p>
        </p:txBody>
      </p:sp>
      <p:sp>
        <p:nvSpPr>
          <p:cNvPr id="6" name="矩形 5">
            <a:extLst>
              <a:ext uri="{FF2B5EF4-FFF2-40B4-BE49-F238E27FC236}">
                <a16:creationId xmlns:a16="http://schemas.microsoft.com/office/drawing/2014/main" id="{8C0A194A-FE45-43A7-A056-59B50109DE7B}"/>
              </a:ext>
            </a:extLst>
          </p:cNvPr>
          <p:cNvSpPr/>
          <p:nvPr/>
        </p:nvSpPr>
        <p:spPr>
          <a:xfrm>
            <a:off x="278631" y="1626557"/>
            <a:ext cx="1611517" cy="2384906"/>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0</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a:t>
            </a:r>
          </a:p>
        </p:txBody>
      </p:sp>
      <p:sp>
        <p:nvSpPr>
          <p:cNvPr id="7" name="矩形 6">
            <a:extLst>
              <a:ext uri="{FF2B5EF4-FFF2-40B4-BE49-F238E27FC236}">
                <a16:creationId xmlns:a16="http://schemas.microsoft.com/office/drawing/2014/main" id="{43FAFECB-C844-4CB0-97F3-0B7C4C304FAD}"/>
              </a:ext>
            </a:extLst>
          </p:cNvPr>
          <p:cNvSpPr/>
          <p:nvPr/>
        </p:nvSpPr>
        <p:spPr>
          <a:xfrm>
            <a:off x="2017191" y="1626557"/>
            <a:ext cx="1611517" cy="1606308"/>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1</a:t>
            </a:r>
            <a:r>
              <a:rPr kumimoji="0" lang="zh-CN" altLang="en-US"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endPar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endPar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p:txBody>
      </p:sp>
      <p:sp>
        <p:nvSpPr>
          <p:cNvPr id="8" name="矩形 7">
            <a:extLst>
              <a:ext uri="{FF2B5EF4-FFF2-40B4-BE49-F238E27FC236}">
                <a16:creationId xmlns:a16="http://schemas.microsoft.com/office/drawing/2014/main" id="{DA57C6C0-FD63-4D6C-B67B-E9E3E329195D}"/>
              </a:ext>
            </a:extLst>
          </p:cNvPr>
          <p:cNvSpPr/>
          <p:nvPr/>
        </p:nvSpPr>
        <p:spPr>
          <a:xfrm>
            <a:off x="3755751" y="1626557"/>
            <a:ext cx="1611518" cy="2384905"/>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2</a:t>
            </a:r>
            <a:r>
              <a:rPr kumimoji="0" lang="zh-CN" altLang="en-US"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lang="en-US" altLang="zh-CN" sz="2400" b="1" dirty="0">
              <a:solidFill>
                <a:prstClr val="black"/>
              </a:solidFill>
              <a:latin typeface="Times New Roman"/>
              <a:ea typeface="黑体"/>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 </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 </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a:t>
            </a:r>
          </a:p>
        </p:txBody>
      </p:sp>
      <p:sp>
        <p:nvSpPr>
          <p:cNvPr id="9" name="矩形 8">
            <a:extLst>
              <a:ext uri="{FF2B5EF4-FFF2-40B4-BE49-F238E27FC236}">
                <a16:creationId xmlns:a16="http://schemas.microsoft.com/office/drawing/2014/main" id="{E82CBD8C-9337-430B-A433-CAC9D181EE55}"/>
              </a:ext>
            </a:extLst>
          </p:cNvPr>
          <p:cNvSpPr/>
          <p:nvPr/>
        </p:nvSpPr>
        <p:spPr>
          <a:xfrm>
            <a:off x="7232872" y="1626557"/>
            <a:ext cx="1611518" cy="2620297"/>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rPr>
              <a:t>4</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rPr>
              <a:t>： </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a:t>
            </a:r>
          </a:p>
        </p:txBody>
      </p:sp>
      <p:sp>
        <p:nvSpPr>
          <p:cNvPr id="10" name="矩形 9">
            <a:extLst>
              <a:ext uri="{FF2B5EF4-FFF2-40B4-BE49-F238E27FC236}">
                <a16:creationId xmlns:a16="http://schemas.microsoft.com/office/drawing/2014/main" id="{98CED294-57E3-4BDA-ADF7-8AEC28A311D8}"/>
              </a:ext>
            </a:extLst>
          </p:cNvPr>
          <p:cNvSpPr/>
          <p:nvPr/>
        </p:nvSpPr>
        <p:spPr>
          <a:xfrm>
            <a:off x="5494312" y="1626557"/>
            <a:ext cx="1611517" cy="809603"/>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3</a:t>
            </a:r>
            <a:r>
              <a:rPr kumimoji="0" lang="zh-CN" altLang="en-US"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 </a:t>
            </a:r>
          </a:p>
        </p:txBody>
      </p:sp>
      <p:sp>
        <p:nvSpPr>
          <p:cNvPr id="11" name="矩形 10">
            <a:extLst>
              <a:ext uri="{FF2B5EF4-FFF2-40B4-BE49-F238E27FC236}">
                <a16:creationId xmlns:a16="http://schemas.microsoft.com/office/drawing/2014/main" id="{0E83CC08-AA82-4E14-8AB4-A22DE7008ACB}"/>
              </a:ext>
            </a:extLst>
          </p:cNvPr>
          <p:cNvSpPr/>
          <p:nvPr/>
        </p:nvSpPr>
        <p:spPr>
          <a:xfrm>
            <a:off x="278631" y="4138114"/>
            <a:ext cx="1611518" cy="2620298"/>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5</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a:t>
            </a:r>
          </a:p>
        </p:txBody>
      </p:sp>
      <p:sp>
        <p:nvSpPr>
          <p:cNvPr id="12" name="矩形 11">
            <a:extLst>
              <a:ext uri="{FF2B5EF4-FFF2-40B4-BE49-F238E27FC236}">
                <a16:creationId xmlns:a16="http://schemas.microsoft.com/office/drawing/2014/main" id="{4287D078-374E-4ADA-9FC0-CFAA5D71067F}"/>
              </a:ext>
            </a:extLst>
          </p:cNvPr>
          <p:cNvSpPr/>
          <p:nvPr/>
        </p:nvSpPr>
        <p:spPr>
          <a:xfrm>
            <a:off x="2021507" y="4548927"/>
            <a:ext cx="1611518" cy="1798672"/>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6</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p:txBody>
      </p:sp>
      <p:sp>
        <p:nvSpPr>
          <p:cNvPr id="13" name="矩形 12">
            <a:extLst>
              <a:ext uri="{FF2B5EF4-FFF2-40B4-BE49-F238E27FC236}">
                <a16:creationId xmlns:a16="http://schemas.microsoft.com/office/drawing/2014/main" id="{D524F843-209A-4920-BD4D-B296228FF1CC}"/>
              </a:ext>
            </a:extLst>
          </p:cNvPr>
          <p:cNvSpPr/>
          <p:nvPr/>
        </p:nvSpPr>
        <p:spPr>
          <a:xfrm>
            <a:off x="7250133" y="4548927"/>
            <a:ext cx="1611518" cy="953133"/>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9</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endPar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p:txBody>
      </p:sp>
      <p:sp>
        <p:nvSpPr>
          <p:cNvPr id="14" name="矩形 13">
            <a:extLst>
              <a:ext uri="{FF2B5EF4-FFF2-40B4-BE49-F238E27FC236}">
                <a16:creationId xmlns:a16="http://schemas.microsoft.com/office/drawing/2014/main" id="{62B457C2-FBE4-4E73-A0CC-399F04A2333F}"/>
              </a:ext>
            </a:extLst>
          </p:cNvPr>
          <p:cNvSpPr/>
          <p:nvPr/>
        </p:nvSpPr>
        <p:spPr>
          <a:xfrm>
            <a:off x="5507257" y="4548927"/>
            <a:ext cx="1611518" cy="1798672"/>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8</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p:txBody>
      </p:sp>
      <p:sp>
        <p:nvSpPr>
          <p:cNvPr id="15" name="矩形 14">
            <a:extLst>
              <a:ext uri="{FF2B5EF4-FFF2-40B4-BE49-F238E27FC236}">
                <a16:creationId xmlns:a16="http://schemas.microsoft.com/office/drawing/2014/main" id="{B05F56D3-A425-4F51-BFBF-FF8C4A157E90}"/>
              </a:ext>
            </a:extLst>
          </p:cNvPr>
          <p:cNvSpPr/>
          <p:nvPr/>
        </p:nvSpPr>
        <p:spPr>
          <a:xfrm>
            <a:off x="3764382" y="4548927"/>
            <a:ext cx="1611518" cy="1798672"/>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7</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p:txBody>
      </p:sp>
      <p:sp>
        <p:nvSpPr>
          <p:cNvPr id="2" name="日期占位符 1">
            <a:extLst>
              <a:ext uri="{FF2B5EF4-FFF2-40B4-BE49-F238E27FC236}">
                <a16:creationId xmlns:a16="http://schemas.microsoft.com/office/drawing/2014/main" id="{34D3D282-597A-07E6-819B-9516B1391F53}"/>
              </a:ext>
            </a:extLst>
          </p:cNvPr>
          <p:cNvSpPr>
            <a:spLocks noGrp="1"/>
          </p:cNvSpPr>
          <p:nvPr>
            <p:ph type="dt" sz="half" idx="10"/>
          </p:nvPr>
        </p:nvSpPr>
        <p:spPr/>
        <p:txBody>
          <a:bodyPr/>
          <a:lstStyle/>
          <a:p>
            <a:fld id="{F8610E3C-7F95-4CE0-84C9-65B7FD9D4D12}"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2E8AFF06-7AE5-6F0A-14D2-F51855FFFD1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16" name="灯片编号占位符 15">
            <a:extLst>
              <a:ext uri="{FF2B5EF4-FFF2-40B4-BE49-F238E27FC236}">
                <a16:creationId xmlns:a16="http://schemas.microsoft.com/office/drawing/2014/main" id="{6F937D5F-F780-7831-F511-B6ADD81C871E}"/>
              </a:ext>
            </a:extLst>
          </p:cNvPr>
          <p:cNvSpPr>
            <a:spLocks noGrp="1"/>
          </p:cNvSpPr>
          <p:nvPr>
            <p:ph type="sldNum" sz="quarter" idx="12"/>
          </p:nvPr>
        </p:nvSpPr>
        <p:spPr/>
        <p:txBody>
          <a:bodyPr/>
          <a:lstStyle/>
          <a:p>
            <a:fld id="{094DEB03-EFC6-4C20-8FC8-295189A5386F}" type="slidenum">
              <a:rPr lang="zh-CN" altLang="en-US" smtClean="0"/>
              <a:pPr/>
              <a:t>37</a:t>
            </a:fld>
            <a:endParaRPr lang="zh-CN" altLang="en-US"/>
          </a:p>
        </p:txBody>
      </p:sp>
    </p:spTree>
    <p:extLst>
      <p:ext uri="{BB962C8B-B14F-4D97-AF65-F5344CB8AC3E}">
        <p14:creationId xmlns:p14="http://schemas.microsoft.com/office/powerpoint/2010/main" val="3618475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F8428C9-B4B0-404F-ADD7-FF5E4E1FBAC3}"/>
              </a:ext>
            </a:extLst>
          </p:cNvPr>
          <p:cNvSpPr>
            <a:spLocks noGrp="1" noChangeArrowheads="1"/>
          </p:cNvSpPr>
          <p:nvPr>
            <p:ph type="title"/>
          </p:nvPr>
        </p:nvSpPr>
        <p:spPr/>
        <p:txBody>
          <a:bodyPr/>
          <a:lstStyle/>
          <a:p>
            <a:pPr eaLnBrk="1" hangingPunct="1"/>
            <a:r>
              <a:rPr lang="en-US" altLang="zh-CN" dirty="0"/>
              <a:t>3.6.3 LR</a:t>
            </a:r>
            <a:r>
              <a:rPr lang="zh-CN" altLang="en-US" dirty="0"/>
              <a:t>分析的错误恢复</a:t>
            </a:r>
          </a:p>
        </p:txBody>
      </p:sp>
      <p:sp>
        <p:nvSpPr>
          <p:cNvPr id="34819" name="Rectangle 3">
            <a:extLst>
              <a:ext uri="{FF2B5EF4-FFF2-40B4-BE49-F238E27FC236}">
                <a16:creationId xmlns:a16="http://schemas.microsoft.com/office/drawing/2014/main" id="{9766E0A3-CF43-4A15-8C12-C54C607CCC6D}"/>
              </a:ext>
            </a:extLst>
          </p:cNvPr>
          <p:cNvSpPr>
            <a:spLocks noGrp="1" noChangeArrowheads="1"/>
          </p:cNvSpPr>
          <p:nvPr>
            <p:ph idx="1"/>
          </p:nvPr>
        </p:nvSpPr>
        <p:spPr/>
        <p:txBody>
          <a:bodyPr/>
          <a:lstStyle/>
          <a:p>
            <a:r>
              <a:rPr lang="zh-CN" altLang="en-US" sz="2800" dirty="0">
                <a:sym typeface="Symbol" panose="05050102010706020507" pitchFamily="18" charset="2"/>
              </a:rPr>
              <a:t>有的状态对某些输入符号的动作是</a:t>
            </a:r>
            <a:r>
              <a:rPr lang="zh-CN" altLang="en-US" sz="2800" dirty="0">
                <a:solidFill>
                  <a:schemeClr val="accent2"/>
                </a:solidFill>
                <a:sym typeface="Symbol" panose="05050102010706020507" pitchFamily="18" charset="2"/>
              </a:rPr>
              <a:t>按某个产生式进行归约</a:t>
            </a:r>
            <a:r>
              <a:rPr lang="zh-CN" altLang="en-US" sz="2800" dirty="0">
                <a:sym typeface="Symbol" panose="05050102010706020507" pitchFamily="18" charset="2"/>
              </a:rPr>
              <a:t>，可以把</a:t>
            </a:r>
            <a:r>
              <a:rPr lang="zh-CN" altLang="en-US" sz="2800" dirty="0">
                <a:solidFill>
                  <a:schemeClr val="accent2"/>
                </a:solidFill>
                <a:sym typeface="Symbol" panose="05050102010706020507" pitchFamily="18" charset="2"/>
              </a:rPr>
              <a:t>该状态下其他空白条目都改成归约</a:t>
            </a:r>
            <a:r>
              <a:rPr lang="zh-CN" altLang="en-US" sz="2800" dirty="0">
                <a:sym typeface="Symbol" panose="05050102010706020507" pitchFamily="18" charset="2"/>
              </a:rPr>
              <a:t>，这种修改会</a:t>
            </a:r>
            <a:r>
              <a:rPr lang="zh-CN" altLang="en-US" sz="2800" dirty="0">
                <a:solidFill>
                  <a:schemeClr val="accent2"/>
                </a:solidFill>
                <a:sym typeface="Symbol" panose="05050102010706020507" pitchFamily="18" charset="2"/>
              </a:rPr>
              <a:t>推迟错误的发现</a:t>
            </a:r>
            <a:r>
              <a:rPr lang="zh-CN" altLang="en-US" sz="2800" dirty="0">
                <a:sym typeface="Symbol" panose="05050102010706020507" pitchFamily="18" charset="2"/>
              </a:rPr>
              <a:t>，多执行一步或几步归约，但错误仍然会在移进下一个符号前被捕获。（这种修改的优点是可以少考虑一些错误状态）</a:t>
            </a:r>
            <a:endParaRPr lang="zh-CN" altLang="en-US" sz="2800" dirty="0"/>
          </a:p>
          <a:p>
            <a:pPr lvl="1" eaLnBrk="1" hangingPunct="1">
              <a:buFont typeface="Wingdings" panose="05000000000000000000" pitchFamily="2" charset="2"/>
              <a:buNone/>
            </a:pPr>
            <a:endParaRPr lang="en-US" altLang="zh-CN" sz="2400" dirty="0"/>
          </a:p>
        </p:txBody>
      </p:sp>
      <p:sp>
        <p:nvSpPr>
          <p:cNvPr id="2" name="日期占位符 1">
            <a:extLst>
              <a:ext uri="{FF2B5EF4-FFF2-40B4-BE49-F238E27FC236}">
                <a16:creationId xmlns:a16="http://schemas.microsoft.com/office/drawing/2014/main" id="{FF9682B7-4AF4-3319-5A33-8C7665F88064}"/>
              </a:ext>
            </a:extLst>
          </p:cNvPr>
          <p:cNvSpPr>
            <a:spLocks noGrp="1"/>
          </p:cNvSpPr>
          <p:nvPr>
            <p:ph type="dt" sz="half" idx="10"/>
          </p:nvPr>
        </p:nvSpPr>
        <p:spPr/>
        <p:txBody>
          <a:bodyPr/>
          <a:lstStyle/>
          <a:p>
            <a:fld id="{D7A48774-5366-4AA8-B1CC-CE2775C14DD0}"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29027214-CFA2-1946-1077-228F8140D52C}"/>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63AA5856-8CF7-6AD9-A25D-96FE33E64BB0}"/>
              </a:ext>
            </a:extLst>
          </p:cNvPr>
          <p:cNvSpPr>
            <a:spLocks noGrp="1"/>
          </p:cNvSpPr>
          <p:nvPr>
            <p:ph type="sldNum" sz="quarter" idx="12"/>
          </p:nvPr>
        </p:nvSpPr>
        <p:spPr/>
        <p:txBody>
          <a:bodyPr/>
          <a:lstStyle/>
          <a:p>
            <a:fld id="{094DEB03-EFC6-4C20-8FC8-295189A5386F}"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F764B2D-AAD3-4E52-A4DE-87FB3D35D58E}"/>
              </a:ext>
            </a:extLst>
          </p:cNvPr>
          <p:cNvSpPr>
            <a:spLocks noGrp="1" noChangeArrowheads="1"/>
          </p:cNvSpPr>
          <p:nvPr>
            <p:ph type="title"/>
          </p:nvPr>
        </p:nvSpPr>
        <p:spPr/>
        <p:txBody>
          <a:bodyPr>
            <a:noAutofit/>
          </a:bodyPr>
          <a:lstStyle/>
          <a:p>
            <a:pPr eaLnBrk="1" hangingPunct="1"/>
            <a:r>
              <a:rPr kumimoji="0" lang="en-US" altLang="zh-CN" sz="4400" b="0" i="0" u="none" strike="noStrike" kern="1200" cap="none" spc="0" normalizeH="0" baseline="0" noProof="0" dirty="0">
                <a:ln>
                  <a:noFill/>
                </a:ln>
                <a:solidFill>
                  <a:prstClr val="black"/>
                </a:solidFill>
                <a:effectLst/>
                <a:uLnTx/>
                <a:uFillTx/>
                <a:latin typeface="Times New Roman"/>
                <a:ea typeface="黑体"/>
                <a:cs typeface="+mj-cs"/>
              </a:rPr>
              <a:t>3.6.3 LR</a:t>
            </a:r>
            <a:r>
              <a:rPr kumimoji="0" lang="zh-CN" altLang="en-US" sz="4400" b="0" i="0" u="none" strike="noStrike" kern="1200" cap="none" spc="0" normalizeH="0" baseline="0" noProof="0" dirty="0">
                <a:ln>
                  <a:noFill/>
                </a:ln>
                <a:solidFill>
                  <a:prstClr val="black"/>
                </a:solidFill>
                <a:effectLst/>
                <a:uLnTx/>
                <a:uFillTx/>
                <a:latin typeface="Times New Roman"/>
                <a:ea typeface="黑体"/>
                <a:cs typeface="+mj-cs"/>
              </a:rPr>
              <a:t>分析的错误恢复</a:t>
            </a:r>
            <a:endParaRPr lang="zh-CN" altLang="en-US" sz="3600" dirty="0">
              <a:latin typeface="宋体" panose="02010600030101010101" pitchFamily="2" charset="-122"/>
            </a:endParaRPr>
          </a:p>
        </p:txBody>
      </p:sp>
      <p:sp>
        <p:nvSpPr>
          <p:cNvPr id="44035" name="Rectangle 3">
            <a:extLst>
              <a:ext uri="{FF2B5EF4-FFF2-40B4-BE49-F238E27FC236}">
                <a16:creationId xmlns:a16="http://schemas.microsoft.com/office/drawing/2014/main" id="{5D1D868F-8DD2-453C-A53C-A9E8EF698509}"/>
              </a:ext>
            </a:extLst>
          </p:cNvPr>
          <p:cNvSpPr>
            <a:spLocks noGrp="1" noChangeArrowheads="1"/>
          </p:cNvSpPr>
          <p:nvPr>
            <p:ph idx="1"/>
          </p:nvPr>
        </p:nvSpPr>
        <p:spPr>
          <a:xfrm>
            <a:off x="628649" y="969168"/>
            <a:ext cx="7886700" cy="4919663"/>
          </a:xfrm>
        </p:spPr>
        <p:txBody>
          <a:bodyPr/>
          <a:lstStyle/>
          <a:p>
            <a:pPr eaLnBrk="1" hangingPunct="1"/>
            <a:r>
              <a:rPr lang="zh-CN" altLang="en-US" sz="2800" dirty="0">
                <a:sym typeface="Symbol" panose="05050102010706020507" pitchFamily="18" charset="2"/>
              </a:rPr>
              <a:t>按某个产生式进行归约：</a:t>
            </a:r>
            <a:endParaRPr lang="en-US" altLang="zh-CN" sz="2400" dirty="0">
              <a:sym typeface="Symbol" panose="05050102010706020507" pitchFamily="18" charset="2"/>
            </a:endParaRPr>
          </a:p>
          <a:p>
            <a:pPr eaLnBrk="1" hangingPunct="1"/>
            <a:endParaRPr lang="en-US" altLang="zh-CN" sz="2800" dirty="0"/>
          </a:p>
        </p:txBody>
      </p:sp>
      <p:graphicFrame>
        <p:nvGraphicFramePr>
          <p:cNvPr id="7" name="Group 4">
            <a:extLst>
              <a:ext uri="{FF2B5EF4-FFF2-40B4-BE49-F238E27FC236}">
                <a16:creationId xmlns:a16="http://schemas.microsoft.com/office/drawing/2014/main" id="{135E5BFB-71B3-42B0-9930-200A49BF224F}"/>
              </a:ext>
            </a:extLst>
          </p:cNvPr>
          <p:cNvGraphicFramePr>
            <a:graphicFrameLocks/>
          </p:cNvGraphicFramePr>
          <p:nvPr>
            <p:extLst>
              <p:ext uri="{D42A27DB-BD31-4B8C-83A1-F6EECF244321}">
                <p14:modId xmlns:p14="http://schemas.microsoft.com/office/powerpoint/2010/main" val="687980456"/>
              </p:ext>
            </p:extLst>
          </p:nvPr>
        </p:nvGraphicFramePr>
        <p:xfrm>
          <a:off x="1023193" y="1486184"/>
          <a:ext cx="7097611" cy="5213863"/>
        </p:xfrm>
        <a:graphic>
          <a:graphicData uri="http://schemas.openxmlformats.org/drawingml/2006/table">
            <a:tbl>
              <a:tblPr/>
              <a:tblGrid>
                <a:gridCol w="877862">
                  <a:extLst>
                    <a:ext uri="{9D8B030D-6E8A-4147-A177-3AD203B41FA5}">
                      <a16:colId xmlns:a16="http://schemas.microsoft.com/office/drawing/2014/main" val="20000"/>
                    </a:ext>
                  </a:extLst>
                </a:gridCol>
                <a:gridCol w="4810137">
                  <a:extLst>
                    <a:ext uri="{9D8B030D-6E8A-4147-A177-3AD203B41FA5}">
                      <a16:colId xmlns:a16="http://schemas.microsoft.com/office/drawing/2014/main" val="20001"/>
                    </a:ext>
                  </a:extLst>
                </a:gridCol>
                <a:gridCol w="1409612">
                  <a:extLst>
                    <a:ext uri="{9D8B030D-6E8A-4147-A177-3AD203B41FA5}">
                      <a16:colId xmlns:a16="http://schemas.microsoft.com/office/drawing/2014/main" val="20002"/>
                    </a:ext>
                  </a:extLst>
                </a:gridCol>
              </a:tblGrid>
              <a:tr h="434314">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状态</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动</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作</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转</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移</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35744">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id          +</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          )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E</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0029">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acc</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431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6</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r</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4 </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7</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5</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8</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6</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9</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7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                  </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9613820"/>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8</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0372094"/>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9</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3</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27143831"/>
                  </a:ext>
                </a:extLst>
              </a:tr>
            </a:tbl>
          </a:graphicData>
        </a:graphic>
      </p:graphicFrame>
      <p:grpSp>
        <p:nvGrpSpPr>
          <p:cNvPr id="11" name="组合 10">
            <a:extLst>
              <a:ext uri="{FF2B5EF4-FFF2-40B4-BE49-F238E27FC236}">
                <a16:creationId xmlns:a16="http://schemas.microsoft.com/office/drawing/2014/main" id="{02C0B712-15B4-4AE4-B152-3902F38B3FEC}"/>
              </a:ext>
            </a:extLst>
          </p:cNvPr>
          <p:cNvGrpSpPr/>
          <p:nvPr/>
        </p:nvGrpSpPr>
        <p:grpSpPr>
          <a:xfrm>
            <a:off x="2022499" y="3652703"/>
            <a:ext cx="516731" cy="430887"/>
            <a:chOff x="198119" y="3213555"/>
            <a:chExt cx="516731" cy="430887"/>
          </a:xfrm>
        </p:grpSpPr>
        <p:sp>
          <p:nvSpPr>
            <p:cNvPr id="4" name="矩形 3">
              <a:extLst>
                <a:ext uri="{FF2B5EF4-FFF2-40B4-BE49-F238E27FC236}">
                  <a16:creationId xmlns:a16="http://schemas.microsoft.com/office/drawing/2014/main" id="{2D6D69E9-30F5-4972-B258-9703CCCF1091}"/>
                </a:ext>
              </a:extLst>
            </p:cNvPr>
            <p:cNvSpPr/>
            <p:nvPr/>
          </p:nvSpPr>
          <p:spPr>
            <a:xfrm>
              <a:off x="198119" y="3233774"/>
              <a:ext cx="516731" cy="38576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966EB8AA-1E5F-4CEF-BA18-76CA834BF6A1}"/>
                </a:ext>
              </a:extLst>
            </p:cNvPr>
            <p:cNvSpPr txBox="1"/>
            <p:nvPr/>
          </p:nvSpPr>
          <p:spPr>
            <a:xfrm>
              <a:off x="198119" y="3213555"/>
              <a:ext cx="516731" cy="430887"/>
            </a:xfrm>
            <a:prstGeom prst="rect">
              <a:avLst/>
            </a:prstGeom>
            <a:noFill/>
          </p:spPr>
          <p:txBody>
            <a:bodyPr wrap="square" anchor="ctr">
              <a:spAutoFit/>
            </a:bodyPr>
            <a:lstStyle/>
            <a:p>
              <a:pPr algn="ctr"/>
              <a:r>
                <a:rPr kumimoji="0" lang="en-US" altLang="zh-CN" sz="2200" b="1"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r</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4</a:t>
              </a:r>
              <a:endParaRPr lang="zh-CN" altLang="en-US" dirty="0"/>
            </a:p>
          </p:txBody>
        </p:sp>
      </p:grpSp>
      <p:grpSp>
        <p:nvGrpSpPr>
          <p:cNvPr id="16" name="组合 15">
            <a:extLst>
              <a:ext uri="{FF2B5EF4-FFF2-40B4-BE49-F238E27FC236}">
                <a16:creationId xmlns:a16="http://schemas.microsoft.com/office/drawing/2014/main" id="{4E4115BC-DABB-46C4-A1CF-F8410C1465BD}"/>
              </a:ext>
            </a:extLst>
          </p:cNvPr>
          <p:cNvGrpSpPr/>
          <p:nvPr/>
        </p:nvGrpSpPr>
        <p:grpSpPr>
          <a:xfrm>
            <a:off x="4571998" y="3653535"/>
            <a:ext cx="516731" cy="430887"/>
            <a:chOff x="198119" y="3213555"/>
            <a:chExt cx="516731" cy="430887"/>
          </a:xfrm>
        </p:grpSpPr>
        <p:sp>
          <p:nvSpPr>
            <p:cNvPr id="17" name="矩形 16">
              <a:extLst>
                <a:ext uri="{FF2B5EF4-FFF2-40B4-BE49-F238E27FC236}">
                  <a16:creationId xmlns:a16="http://schemas.microsoft.com/office/drawing/2014/main" id="{64F0E1EF-5044-4787-8B65-C24990700814}"/>
                </a:ext>
              </a:extLst>
            </p:cNvPr>
            <p:cNvSpPr/>
            <p:nvPr/>
          </p:nvSpPr>
          <p:spPr>
            <a:xfrm>
              <a:off x="198119" y="3233774"/>
              <a:ext cx="516731" cy="38576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AB147B9F-7976-44D6-9565-772F9C07D51D}"/>
                </a:ext>
              </a:extLst>
            </p:cNvPr>
            <p:cNvSpPr txBox="1"/>
            <p:nvPr/>
          </p:nvSpPr>
          <p:spPr>
            <a:xfrm>
              <a:off x="198119" y="3213555"/>
              <a:ext cx="516731" cy="430887"/>
            </a:xfrm>
            <a:prstGeom prst="rect">
              <a:avLst/>
            </a:prstGeom>
            <a:noFill/>
          </p:spPr>
          <p:txBody>
            <a:bodyPr wrap="square" anchor="ctr">
              <a:spAutoFit/>
            </a:bodyPr>
            <a:lstStyle/>
            <a:p>
              <a:pPr algn="ctr"/>
              <a:r>
                <a:rPr kumimoji="0" lang="en-US" altLang="zh-CN" sz="2200" b="1"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r</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4</a:t>
              </a:r>
              <a:endParaRPr lang="zh-CN" altLang="en-US" dirty="0"/>
            </a:p>
          </p:txBody>
        </p:sp>
      </p:grpSp>
      <p:grpSp>
        <p:nvGrpSpPr>
          <p:cNvPr id="19" name="组合 18">
            <a:extLst>
              <a:ext uri="{FF2B5EF4-FFF2-40B4-BE49-F238E27FC236}">
                <a16:creationId xmlns:a16="http://schemas.microsoft.com/office/drawing/2014/main" id="{3F4B44F9-127A-4F25-81C7-D3572C375A3C}"/>
              </a:ext>
            </a:extLst>
          </p:cNvPr>
          <p:cNvGrpSpPr/>
          <p:nvPr/>
        </p:nvGrpSpPr>
        <p:grpSpPr>
          <a:xfrm>
            <a:off x="2022499" y="5343474"/>
            <a:ext cx="516731" cy="430887"/>
            <a:chOff x="198119" y="3213555"/>
            <a:chExt cx="516731" cy="430887"/>
          </a:xfrm>
        </p:grpSpPr>
        <p:sp>
          <p:nvSpPr>
            <p:cNvPr id="20" name="矩形 19">
              <a:extLst>
                <a:ext uri="{FF2B5EF4-FFF2-40B4-BE49-F238E27FC236}">
                  <a16:creationId xmlns:a16="http://schemas.microsoft.com/office/drawing/2014/main" id="{505B9F61-0BE6-4034-8EB4-366AD8C41A3D}"/>
                </a:ext>
              </a:extLst>
            </p:cNvPr>
            <p:cNvSpPr/>
            <p:nvPr/>
          </p:nvSpPr>
          <p:spPr>
            <a:xfrm>
              <a:off x="198119" y="3233774"/>
              <a:ext cx="516731" cy="38576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4A0E9327-64DA-4391-81D1-5B371665F767}"/>
                </a:ext>
              </a:extLst>
            </p:cNvPr>
            <p:cNvSpPr txBox="1"/>
            <p:nvPr/>
          </p:nvSpPr>
          <p:spPr>
            <a:xfrm>
              <a:off x="198119" y="3213555"/>
              <a:ext cx="516731" cy="430887"/>
            </a:xfrm>
            <a:prstGeom prst="rect">
              <a:avLst/>
            </a:prstGeom>
            <a:noFill/>
          </p:spPr>
          <p:txBody>
            <a:bodyPr wrap="square" anchor="ctr">
              <a:spAutoFit/>
            </a:bodyPr>
            <a:lstStyle/>
            <a:p>
              <a:pPr algn="ctr"/>
              <a:r>
                <a:rPr kumimoji="0" lang="en-US" altLang="zh-CN" sz="2200" b="1"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r</a:t>
              </a:r>
              <a:r>
                <a:rPr lang="en-US" altLang="zh-CN" sz="2200" b="1" dirty="0">
                  <a:solidFill>
                    <a:prstClr val="black"/>
                  </a:solidFill>
                  <a:latin typeface="Times New Roman" panose="02020603050405020304" pitchFamily="18" charset="0"/>
                  <a:ea typeface="黑体" panose="02010609060101010101" pitchFamily="49" charset="-122"/>
                </a:rPr>
                <a:t>1</a:t>
              </a:r>
              <a:endParaRPr lang="zh-CN" altLang="en-US" dirty="0"/>
            </a:p>
          </p:txBody>
        </p:sp>
      </p:grpSp>
      <p:grpSp>
        <p:nvGrpSpPr>
          <p:cNvPr id="22" name="组合 21">
            <a:extLst>
              <a:ext uri="{FF2B5EF4-FFF2-40B4-BE49-F238E27FC236}">
                <a16:creationId xmlns:a16="http://schemas.microsoft.com/office/drawing/2014/main" id="{69F55667-9F22-4C84-96B6-664503EFAE53}"/>
              </a:ext>
            </a:extLst>
          </p:cNvPr>
          <p:cNvGrpSpPr/>
          <p:nvPr/>
        </p:nvGrpSpPr>
        <p:grpSpPr>
          <a:xfrm>
            <a:off x="2022498" y="5806858"/>
            <a:ext cx="516731" cy="430887"/>
            <a:chOff x="198119" y="3213555"/>
            <a:chExt cx="516731" cy="430887"/>
          </a:xfrm>
        </p:grpSpPr>
        <p:sp>
          <p:nvSpPr>
            <p:cNvPr id="23" name="矩形 22">
              <a:extLst>
                <a:ext uri="{FF2B5EF4-FFF2-40B4-BE49-F238E27FC236}">
                  <a16:creationId xmlns:a16="http://schemas.microsoft.com/office/drawing/2014/main" id="{09E85927-6EFD-4294-8961-8164D5AD2FBB}"/>
                </a:ext>
              </a:extLst>
            </p:cNvPr>
            <p:cNvSpPr/>
            <p:nvPr/>
          </p:nvSpPr>
          <p:spPr>
            <a:xfrm>
              <a:off x="198119" y="3233774"/>
              <a:ext cx="516731" cy="38576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C42AC6DD-4DCA-414F-BA1E-9B50D344DF52}"/>
                </a:ext>
              </a:extLst>
            </p:cNvPr>
            <p:cNvSpPr txBox="1"/>
            <p:nvPr/>
          </p:nvSpPr>
          <p:spPr>
            <a:xfrm>
              <a:off x="198119" y="3213555"/>
              <a:ext cx="516731" cy="430887"/>
            </a:xfrm>
            <a:prstGeom prst="rect">
              <a:avLst/>
            </a:prstGeom>
            <a:noFill/>
          </p:spPr>
          <p:txBody>
            <a:bodyPr wrap="square" anchor="ctr">
              <a:spAutoFit/>
            </a:bodyPr>
            <a:lstStyle/>
            <a:p>
              <a:pPr algn="ctr"/>
              <a:r>
                <a:rPr kumimoji="0" lang="en-US" altLang="zh-CN" sz="2200" b="1"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r</a:t>
              </a:r>
              <a:r>
                <a:rPr lang="en-US" altLang="zh-CN" sz="2200" b="1" dirty="0">
                  <a:solidFill>
                    <a:prstClr val="black"/>
                  </a:solidFill>
                  <a:latin typeface="Times New Roman" panose="02020603050405020304" pitchFamily="18" charset="0"/>
                  <a:ea typeface="黑体" panose="02010609060101010101" pitchFamily="49" charset="-122"/>
                </a:rPr>
                <a:t>2</a:t>
              </a:r>
              <a:endParaRPr lang="zh-CN" altLang="en-US" dirty="0"/>
            </a:p>
          </p:txBody>
        </p:sp>
      </p:grpSp>
      <p:grpSp>
        <p:nvGrpSpPr>
          <p:cNvPr id="25" name="组合 24">
            <a:extLst>
              <a:ext uri="{FF2B5EF4-FFF2-40B4-BE49-F238E27FC236}">
                <a16:creationId xmlns:a16="http://schemas.microsoft.com/office/drawing/2014/main" id="{173E6166-5837-4BCF-ACBA-FB600D1A14E4}"/>
              </a:ext>
            </a:extLst>
          </p:cNvPr>
          <p:cNvGrpSpPr/>
          <p:nvPr/>
        </p:nvGrpSpPr>
        <p:grpSpPr>
          <a:xfrm>
            <a:off x="2022498" y="6250109"/>
            <a:ext cx="516731" cy="430887"/>
            <a:chOff x="198119" y="3213555"/>
            <a:chExt cx="516731" cy="430887"/>
          </a:xfrm>
        </p:grpSpPr>
        <p:sp>
          <p:nvSpPr>
            <p:cNvPr id="26" name="矩形 25">
              <a:extLst>
                <a:ext uri="{FF2B5EF4-FFF2-40B4-BE49-F238E27FC236}">
                  <a16:creationId xmlns:a16="http://schemas.microsoft.com/office/drawing/2014/main" id="{F3BF02C9-6271-4B0A-95A4-8B6D7E7397CF}"/>
                </a:ext>
              </a:extLst>
            </p:cNvPr>
            <p:cNvSpPr/>
            <p:nvPr/>
          </p:nvSpPr>
          <p:spPr>
            <a:xfrm>
              <a:off x="198119" y="3233774"/>
              <a:ext cx="516731" cy="38576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899C9EB7-0F46-41C7-9D01-AFEEFE8C6EC9}"/>
                </a:ext>
              </a:extLst>
            </p:cNvPr>
            <p:cNvSpPr txBox="1"/>
            <p:nvPr/>
          </p:nvSpPr>
          <p:spPr>
            <a:xfrm>
              <a:off x="198119" y="3213555"/>
              <a:ext cx="516731" cy="430887"/>
            </a:xfrm>
            <a:prstGeom prst="rect">
              <a:avLst/>
            </a:prstGeom>
            <a:noFill/>
          </p:spPr>
          <p:txBody>
            <a:bodyPr wrap="square" anchor="ctr">
              <a:spAutoFit/>
            </a:bodyPr>
            <a:lstStyle/>
            <a:p>
              <a:pPr algn="ctr"/>
              <a:r>
                <a:rPr kumimoji="0" lang="en-US" altLang="zh-CN" sz="2200" b="1"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r</a:t>
              </a:r>
              <a:r>
                <a:rPr lang="en-US" altLang="zh-CN" sz="2200" b="1" dirty="0">
                  <a:solidFill>
                    <a:prstClr val="black"/>
                  </a:solidFill>
                  <a:latin typeface="Times New Roman" panose="02020603050405020304" pitchFamily="18" charset="0"/>
                  <a:ea typeface="黑体" panose="02010609060101010101" pitchFamily="49" charset="-122"/>
                </a:rPr>
                <a:t>3</a:t>
              </a:r>
              <a:endParaRPr lang="zh-CN" altLang="en-US" dirty="0"/>
            </a:p>
          </p:txBody>
        </p:sp>
      </p:grpSp>
      <p:grpSp>
        <p:nvGrpSpPr>
          <p:cNvPr id="28" name="组合 27">
            <a:extLst>
              <a:ext uri="{FF2B5EF4-FFF2-40B4-BE49-F238E27FC236}">
                <a16:creationId xmlns:a16="http://schemas.microsoft.com/office/drawing/2014/main" id="{665B71ED-C5C7-4C81-9A0C-396F95AE1517}"/>
              </a:ext>
            </a:extLst>
          </p:cNvPr>
          <p:cNvGrpSpPr/>
          <p:nvPr/>
        </p:nvGrpSpPr>
        <p:grpSpPr>
          <a:xfrm>
            <a:off x="4571999" y="5329354"/>
            <a:ext cx="516731" cy="430887"/>
            <a:chOff x="198119" y="3213555"/>
            <a:chExt cx="516731" cy="430887"/>
          </a:xfrm>
        </p:grpSpPr>
        <p:sp>
          <p:nvSpPr>
            <p:cNvPr id="29" name="矩形 28">
              <a:extLst>
                <a:ext uri="{FF2B5EF4-FFF2-40B4-BE49-F238E27FC236}">
                  <a16:creationId xmlns:a16="http://schemas.microsoft.com/office/drawing/2014/main" id="{EED59A44-C997-4A58-8AB9-D2067151B054}"/>
                </a:ext>
              </a:extLst>
            </p:cNvPr>
            <p:cNvSpPr/>
            <p:nvPr/>
          </p:nvSpPr>
          <p:spPr>
            <a:xfrm>
              <a:off x="198119" y="3233774"/>
              <a:ext cx="516731" cy="38576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9A099D5A-B311-46FF-82B4-CE3096978441}"/>
                </a:ext>
              </a:extLst>
            </p:cNvPr>
            <p:cNvSpPr txBox="1"/>
            <p:nvPr/>
          </p:nvSpPr>
          <p:spPr>
            <a:xfrm>
              <a:off x="198119" y="3213555"/>
              <a:ext cx="516731" cy="430887"/>
            </a:xfrm>
            <a:prstGeom prst="rect">
              <a:avLst/>
            </a:prstGeom>
            <a:noFill/>
          </p:spPr>
          <p:txBody>
            <a:bodyPr wrap="square" anchor="ctr">
              <a:spAutoFit/>
            </a:bodyPr>
            <a:lstStyle/>
            <a:p>
              <a:pPr algn="ctr"/>
              <a:r>
                <a:rPr kumimoji="0" lang="en-US" altLang="zh-CN" sz="2200" b="1"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r</a:t>
              </a:r>
              <a:r>
                <a:rPr lang="en-US" altLang="zh-CN" sz="2200" b="1" dirty="0">
                  <a:solidFill>
                    <a:prstClr val="black"/>
                  </a:solidFill>
                  <a:latin typeface="Times New Roman" panose="02020603050405020304" pitchFamily="18" charset="0"/>
                  <a:ea typeface="黑体" panose="02010609060101010101" pitchFamily="49" charset="-122"/>
                </a:rPr>
                <a:t>1</a:t>
              </a:r>
              <a:endParaRPr lang="zh-CN" altLang="en-US" dirty="0"/>
            </a:p>
          </p:txBody>
        </p:sp>
      </p:grpSp>
      <p:grpSp>
        <p:nvGrpSpPr>
          <p:cNvPr id="31" name="组合 30">
            <a:extLst>
              <a:ext uri="{FF2B5EF4-FFF2-40B4-BE49-F238E27FC236}">
                <a16:creationId xmlns:a16="http://schemas.microsoft.com/office/drawing/2014/main" id="{54A68B26-51CD-423D-80F0-360506345D8D}"/>
              </a:ext>
            </a:extLst>
          </p:cNvPr>
          <p:cNvGrpSpPr/>
          <p:nvPr/>
        </p:nvGrpSpPr>
        <p:grpSpPr>
          <a:xfrm>
            <a:off x="4571998" y="5792738"/>
            <a:ext cx="516731" cy="430887"/>
            <a:chOff x="198119" y="3213555"/>
            <a:chExt cx="516731" cy="430887"/>
          </a:xfrm>
        </p:grpSpPr>
        <p:sp>
          <p:nvSpPr>
            <p:cNvPr id="32" name="矩形 31">
              <a:extLst>
                <a:ext uri="{FF2B5EF4-FFF2-40B4-BE49-F238E27FC236}">
                  <a16:creationId xmlns:a16="http://schemas.microsoft.com/office/drawing/2014/main" id="{C9555EF1-EF48-43DC-8501-612DFF88C37E}"/>
                </a:ext>
              </a:extLst>
            </p:cNvPr>
            <p:cNvSpPr/>
            <p:nvPr/>
          </p:nvSpPr>
          <p:spPr>
            <a:xfrm>
              <a:off x="198119" y="3233774"/>
              <a:ext cx="516731" cy="38576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AE2FA770-C381-4CC2-9F79-CFD9006772A3}"/>
                </a:ext>
              </a:extLst>
            </p:cNvPr>
            <p:cNvSpPr txBox="1"/>
            <p:nvPr/>
          </p:nvSpPr>
          <p:spPr>
            <a:xfrm>
              <a:off x="198119" y="3213555"/>
              <a:ext cx="516731" cy="430887"/>
            </a:xfrm>
            <a:prstGeom prst="rect">
              <a:avLst/>
            </a:prstGeom>
            <a:noFill/>
          </p:spPr>
          <p:txBody>
            <a:bodyPr wrap="square" anchor="ctr">
              <a:spAutoFit/>
            </a:bodyPr>
            <a:lstStyle/>
            <a:p>
              <a:pPr algn="ctr"/>
              <a:r>
                <a:rPr kumimoji="0" lang="en-US" altLang="zh-CN" sz="2200" b="1"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r</a:t>
              </a:r>
              <a:r>
                <a:rPr lang="en-US" altLang="zh-CN" sz="2200" b="1" dirty="0">
                  <a:solidFill>
                    <a:prstClr val="black"/>
                  </a:solidFill>
                  <a:latin typeface="Times New Roman" panose="02020603050405020304" pitchFamily="18" charset="0"/>
                  <a:ea typeface="黑体" panose="02010609060101010101" pitchFamily="49" charset="-122"/>
                </a:rPr>
                <a:t>2</a:t>
              </a:r>
              <a:endParaRPr lang="zh-CN" altLang="en-US" dirty="0"/>
            </a:p>
          </p:txBody>
        </p:sp>
      </p:grpSp>
      <p:grpSp>
        <p:nvGrpSpPr>
          <p:cNvPr id="34" name="组合 33">
            <a:extLst>
              <a:ext uri="{FF2B5EF4-FFF2-40B4-BE49-F238E27FC236}">
                <a16:creationId xmlns:a16="http://schemas.microsoft.com/office/drawing/2014/main" id="{C23310F7-AAAF-4ECB-8B01-EC19945991A0}"/>
              </a:ext>
            </a:extLst>
          </p:cNvPr>
          <p:cNvGrpSpPr/>
          <p:nvPr/>
        </p:nvGrpSpPr>
        <p:grpSpPr>
          <a:xfrm>
            <a:off x="4571998" y="6235989"/>
            <a:ext cx="516731" cy="430887"/>
            <a:chOff x="198119" y="3213555"/>
            <a:chExt cx="516731" cy="430887"/>
          </a:xfrm>
        </p:grpSpPr>
        <p:sp>
          <p:nvSpPr>
            <p:cNvPr id="35" name="矩形 34">
              <a:extLst>
                <a:ext uri="{FF2B5EF4-FFF2-40B4-BE49-F238E27FC236}">
                  <a16:creationId xmlns:a16="http://schemas.microsoft.com/office/drawing/2014/main" id="{3EBB6A16-FBD1-4A95-BB5E-13306DC5B584}"/>
                </a:ext>
              </a:extLst>
            </p:cNvPr>
            <p:cNvSpPr/>
            <p:nvPr/>
          </p:nvSpPr>
          <p:spPr>
            <a:xfrm>
              <a:off x="198119" y="3233774"/>
              <a:ext cx="516731" cy="38576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C6D4DECE-0286-4436-8883-C78F5DA27982}"/>
                </a:ext>
              </a:extLst>
            </p:cNvPr>
            <p:cNvSpPr txBox="1"/>
            <p:nvPr/>
          </p:nvSpPr>
          <p:spPr>
            <a:xfrm>
              <a:off x="198119" y="3213555"/>
              <a:ext cx="516731" cy="430887"/>
            </a:xfrm>
            <a:prstGeom prst="rect">
              <a:avLst/>
            </a:prstGeom>
            <a:noFill/>
          </p:spPr>
          <p:txBody>
            <a:bodyPr wrap="square" anchor="ctr">
              <a:spAutoFit/>
            </a:bodyPr>
            <a:lstStyle/>
            <a:p>
              <a:pPr algn="ctr"/>
              <a:r>
                <a:rPr kumimoji="0" lang="en-US" altLang="zh-CN" sz="2200" b="1"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r</a:t>
              </a:r>
              <a:r>
                <a:rPr lang="en-US" altLang="zh-CN" sz="2200" b="1" dirty="0">
                  <a:solidFill>
                    <a:prstClr val="black"/>
                  </a:solidFill>
                  <a:latin typeface="Times New Roman" panose="02020603050405020304" pitchFamily="18" charset="0"/>
                  <a:ea typeface="黑体" panose="02010609060101010101" pitchFamily="49" charset="-122"/>
                </a:rPr>
                <a:t>3</a:t>
              </a:r>
              <a:endParaRPr lang="zh-CN" altLang="en-US" dirty="0"/>
            </a:p>
          </p:txBody>
        </p:sp>
      </p:grpSp>
      <p:sp>
        <p:nvSpPr>
          <p:cNvPr id="2" name="日期占位符 1">
            <a:extLst>
              <a:ext uri="{FF2B5EF4-FFF2-40B4-BE49-F238E27FC236}">
                <a16:creationId xmlns:a16="http://schemas.microsoft.com/office/drawing/2014/main" id="{C3E77BA5-BF90-915D-1692-AED2DB7A7EAF}"/>
              </a:ext>
            </a:extLst>
          </p:cNvPr>
          <p:cNvSpPr>
            <a:spLocks noGrp="1"/>
          </p:cNvSpPr>
          <p:nvPr>
            <p:ph type="dt" sz="half" idx="10"/>
          </p:nvPr>
        </p:nvSpPr>
        <p:spPr/>
        <p:txBody>
          <a:bodyPr/>
          <a:lstStyle/>
          <a:p>
            <a:fld id="{9356EBB7-132D-46B4-93E6-9D32828290BF}"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E446437A-B19D-F966-78ED-CC065EA2E8C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5" name="灯片编号占位符 4">
            <a:extLst>
              <a:ext uri="{FF2B5EF4-FFF2-40B4-BE49-F238E27FC236}">
                <a16:creationId xmlns:a16="http://schemas.microsoft.com/office/drawing/2014/main" id="{A9D9CD5F-6BA7-2444-E241-5EC96A005E76}"/>
              </a:ext>
            </a:extLst>
          </p:cNvPr>
          <p:cNvSpPr>
            <a:spLocks noGrp="1"/>
          </p:cNvSpPr>
          <p:nvPr>
            <p:ph type="sldNum" sz="quarter" idx="12"/>
          </p:nvPr>
        </p:nvSpPr>
        <p:spPr/>
        <p:txBody>
          <a:bodyPr/>
          <a:lstStyle/>
          <a:p>
            <a:fld id="{094DEB03-EFC6-4C20-8FC8-295189A5386F}" type="slidenum">
              <a:rPr lang="zh-CN" altLang="en-US" smtClean="0"/>
              <a:pPr/>
              <a:t>39</a:t>
            </a:fld>
            <a:endParaRPr lang="zh-CN" altLang="en-US"/>
          </a:p>
        </p:txBody>
      </p:sp>
    </p:spTree>
    <p:extLst>
      <p:ext uri="{BB962C8B-B14F-4D97-AF65-F5344CB8AC3E}">
        <p14:creationId xmlns:p14="http://schemas.microsoft.com/office/powerpoint/2010/main" val="374005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A9C805A-ACFA-4BDF-B45D-F3ECCD0543DC}"/>
              </a:ext>
            </a:extLst>
          </p:cNvPr>
          <p:cNvSpPr>
            <a:spLocks noGrp="1" noChangeArrowheads="1"/>
          </p:cNvSpPr>
          <p:nvPr>
            <p:ph type="title"/>
          </p:nvPr>
        </p:nvSpPr>
        <p:spPr/>
        <p:txBody>
          <a:bodyPr/>
          <a:lstStyle/>
          <a:p>
            <a:pPr eaLnBrk="1" hangingPunct="1"/>
            <a:r>
              <a:rPr lang="zh-CN" altLang="en-US" dirty="0"/>
              <a:t>上次课回顾</a:t>
            </a:r>
          </a:p>
        </p:txBody>
      </p:sp>
      <p:sp>
        <p:nvSpPr>
          <p:cNvPr id="6147" name="Rectangle 3">
            <a:extLst>
              <a:ext uri="{FF2B5EF4-FFF2-40B4-BE49-F238E27FC236}">
                <a16:creationId xmlns:a16="http://schemas.microsoft.com/office/drawing/2014/main" id="{625FC01B-17AB-4DAE-85D1-28316DB3B53C}"/>
              </a:ext>
            </a:extLst>
          </p:cNvPr>
          <p:cNvSpPr>
            <a:spLocks noGrp="1" noChangeArrowheads="1"/>
          </p:cNvSpPr>
          <p:nvPr>
            <p:ph idx="1"/>
          </p:nvPr>
        </p:nvSpPr>
        <p:spPr/>
        <p:txBody>
          <a:bodyPr>
            <a:normAutofit/>
          </a:bodyPr>
          <a:lstStyle/>
          <a:p>
            <a:pPr eaLnBrk="1" hangingPunct="1"/>
            <a:r>
              <a:rPr lang="en-US" altLang="zh-CN" sz="3600" b="1" dirty="0"/>
              <a:t>LALR</a:t>
            </a:r>
            <a:r>
              <a:rPr lang="zh-CN" altLang="en-US" sz="3600" dirty="0"/>
              <a:t>分析表构造过程：</a:t>
            </a:r>
          </a:p>
          <a:p>
            <a:pPr lvl="1" eaLnBrk="1" hangingPunct="1"/>
            <a:r>
              <a:rPr lang="zh-CN" altLang="en-US" sz="3200" dirty="0"/>
              <a:t>在</a:t>
            </a:r>
            <a:r>
              <a:rPr lang="en-US" altLang="zh-CN" sz="3200" b="1" dirty="0"/>
              <a:t>LR(1)</a:t>
            </a:r>
            <a:r>
              <a:rPr lang="zh-CN" altLang="en-US" sz="3200" dirty="0"/>
              <a:t>分析（规范的</a:t>
            </a:r>
            <a:r>
              <a:rPr lang="en-US" altLang="zh-CN" sz="3200" b="1" dirty="0"/>
              <a:t>LR</a:t>
            </a:r>
            <a:r>
              <a:rPr lang="zh-CN" altLang="en-US" sz="3200" dirty="0"/>
              <a:t>分析）表的基础上，增加了</a:t>
            </a:r>
            <a:r>
              <a:rPr lang="zh-CN" altLang="en-US" sz="3200" dirty="0">
                <a:solidFill>
                  <a:schemeClr val="hlink"/>
                </a:solidFill>
              </a:rPr>
              <a:t>合并同心</a:t>
            </a:r>
            <a:r>
              <a:rPr lang="en-US" altLang="zh-CN" sz="3200" b="1" dirty="0">
                <a:solidFill>
                  <a:schemeClr val="hlink"/>
                </a:solidFill>
              </a:rPr>
              <a:t>LR(1)</a:t>
            </a:r>
            <a:r>
              <a:rPr lang="zh-CN" altLang="en-US" sz="3200" dirty="0">
                <a:solidFill>
                  <a:schemeClr val="hlink"/>
                </a:solidFill>
              </a:rPr>
              <a:t>项目集</a:t>
            </a:r>
            <a:r>
              <a:rPr lang="zh-CN" altLang="en-US" sz="3200" dirty="0"/>
              <a:t>的过程。</a:t>
            </a:r>
          </a:p>
          <a:p>
            <a:pPr eaLnBrk="1" hangingPunct="1"/>
            <a:r>
              <a:rPr lang="zh-CN" altLang="en-US" sz="3600" dirty="0"/>
              <a:t>合并同心集的过程不会引起</a:t>
            </a:r>
            <a:r>
              <a:rPr lang="zh-CN" altLang="en-US" sz="3600" dirty="0">
                <a:solidFill>
                  <a:schemeClr val="hlink"/>
                </a:solidFill>
              </a:rPr>
              <a:t>新的</a:t>
            </a:r>
            <a:r>
              <a:rPr lang="zh-CN" altLang="en-US" sz="3600" dirty="0"/>
              <a:t>移进</a:t>
            </a:r>
            <a:r>
              <a:rPr lang="en-US" altLang="zh-CN" sz="3600" dirty="0"/>
              <a:t>-</a:t>
            </a:r>
            <a:r>
              <a:rPr lang="zh-CN" altLang="en-US" sz="3600" dirty="0"/>
              <a:t>归约冲突，但是有可能引起新的归约</a:t>
            </a:r>
            <a:r>
              <a:rPr lang="en-US" altLang="zh-CN" sz="3600" dirty="0"/>
              <a:t>-</a:t>
            </a:r>
            <a:r>
              <a:rPr lang="zh-CN" altLang="en-US" sz="3600" dirty="0"/>
              <a:t>归约冲突。</a:t>
            </a:r>
          </a:p>
          <a:p>
            <a:pPr lvl="1" eaLnBrk="1" hangingPunct="1">
              <a:buFont typeface="Wingdings" panose="05000000000000000000" pitchFamily="2" charset="2"/>
              <a:buNone/>
            </a:pPr>
            <a:endParaRPr lang="en-US" altLang="zh-CN" sz="3200" dirty="0"/>
          </a:p>
        </p:txBody>
      </p:sp>
      <p:sp>
        <p:nvSpPr>
          <p:cNvPr id="2" name="日期占位符 1">
            <a:extLst>
              <a:ext uri="{FF2B5EF4-FFF2-40B4-BE49-F238E27FC236}">
                <a16:creationId xmlns:a16="http://schemas.microsoft.com/office/drawing/2014/main" id="{A61DBF54-DCE7-DA53-77B9-53E9CB40C0BB}"/>
              </a:ext>
            </a:extLst>
          </p:cNvPr>
          <p:cNvSpPr>
            <a:spLocks noGrp="1"/>
          </p:cNvSpPr>
          <p:nvPr>
            <p:ph type="dt" sz="half" idx="10"/>
          </p:nvPr>
        </p:nvSpPr>
        <p:spPr/>
        <p:txBody>
          <a:bodyPr/>
          <a:lstStyle/>
          <a:p>
            <a:fld id="{E3F1FA62-86CF-456D-87AC-E46722B0EBF6}"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34BF22AB-D5AF-B2AB-3E10-37C56891BC6C}"/>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3E4EE989-C300-9AA5-86C1-DF76307A55D9}"/>
              </a:ext>
            </a:extLst>
          </p:cNvPr>
          <p:cNvSpPr>
            <a:spLocks noGrp="1"/>
          </p:cNvSpPr>
          <p:nvPr>
            <p:ph type="sldNum" sz="quarter" idx="12"/>
          </p:nvPr>
        </p:nvSpPr>
        <p:spPr/>
        <p:txBody>
          <a:bodyPr/>
          <a:lstStyle/>
          <a:p>
            <a:fld id="{094DEB03-EFC6-4C20-8FC8-295189A5386F}"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D10347-CB13-4B04-8DD8-D37D83DF2C2D}"/>
              </a:ext>
            </a:extLst>
          </p:cNvPr>
          <p:cNvSpPr>
            <a:spLocks noGrp="1"/>
          </p:cNvSpPr>
          <p:nvPr>
            <p:ph type="title"/>
          </p:nvPr>
        </p:nvSpPr>
        <p:spPr/>
        <p:txBody>
          <a:bodyPr/>
          <a:lstStyle/>
          <a:p>
            <a:r>
              <a:rPr lang="en-US" altLang="zh-CN" dirty="0"/>
              <a:t>3.6.3 LR</a:t>
            </a:r>
            <a:r>
              <a:rPr lang="zh-CN" altLang="en-US" dirty="0"/>
              <a:t>分析的错误恢复</a:t>
            </a:r>
          </a:p>
        </p:txBody>
      </p:sp>
      <p:sp>
        <p:nvSpPr>
          <p:cNvPr id="5" name="内容占位符 4">
            <a:extLst>
              <a:ext uri="{FF2B5EF4-FFF2-40B4-BE49-F238E27FC236}">
                <a16:creationId xmlns:a16="http://schemas.microsoft.com/office/drawing/2014/main" id="{8B8675DA-9B21-4D44-B0BB-889B47A13F24}"/>
              </a:ext>
            </a:extLst>
          </p:cNvPr>
          <p:cNvSpPr>
            <a:spLocks noGrp="1"/>
          </p:cNvSpPr>
          <p:nvPr>
            <p:ph idx="1"/>
          </p:nvPr>
        </p:nvSpPr>
        <p:spPr>
          <a:xfrm>
            <a:off x="628650" y="1077362"/>
            <a:ext cx="7886700" cy="5099601"/>
          </a:xfrm>
        </p:spPr>
        <p:txBody>
          <a:bodyPr>
            <a:normAutofit/>
          </a:bodyPr>
          <a:lstStyle/>
          <a:p>
            <a:r>
              <a:rPr lang="en-US" altLang="zh-CN" sz="2800" b="1" dirty="0">
                <a:sym typeface="Symbol" panose="05050102010706020507" pitchFamily="18" charset="2"/>
              </a:rPr>
              <a:t>LR(0)</a:t>
            </a:r>
            <a:r>
              <a:rPr lang="zh-CN" altLang="en-US" sz="2800" dirty="0">
                <a:sym typeface="Symbol" panose="05050102010706020507" pitchFamily="18" charset="2"/>
              </a:rPr>
              <a:t>项目集</a:t>
            </a:r>
          </a:p>
        </p:txBody>
      </p:sp>
      <p:sp>
        <p:nvSpPr>
          <p:cNvPr id="6" name="矩形 5">
            <a:extLst>
              <a:ext uri="{FF2B5EF4-FFF2-40B4-BE49-F238E27FC236}">
                <a16:creationId xmlns:a16="http://schemas.microsoft.com/office/drawing/2014/main" id="{8C0A194A-FE45-43A7-A056-59B50109DE7B}"/>
              </a:ext>
            </a:extLst>
          </p:cNvPr>
          <p:cNvSpPr/>
          <p:nvPr/>
        </p:nvSpPr>
        <p:spPr>
          <a:xfrm>
            <a:off x="278631" y="1626557"/>
            <a:ext cx="1611517" cy="2384906"/>
          </a:xfrm>
          <a:prstGeom prst="rect">
            <a:avLst/>
          </a:prstGeom>
          <a:solidFill>
            <a:schemeClr val="accent6">
              <a:lumMod val="20000"/>
              <a:lumOff val="80000"/>
            </a:schemeClr>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schemeClr val="tx1"/>
                </a:solidFill>
                <a:effectLst/>
                <a:uLnTx/>
                <a:uFillTx/>
                <a:latin typeface="Times New Roman"/>
                <a:ea typeface="黑体"/>
                <a:cs typeface="+mn-cs"/>
                <a:sym typeface="Symbol" panose="05050102010706020507" pitchFamily="18" charset="2"/>
              </a:rPr>
              <a:t>0</a:t>
            </a:r>
            <a:r>
              <a:rPr kumimoji="0" lang="zh-CN" altLang="en-US" sz="2400" b="0"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rPr>
              <a:t>E</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id</a:t>
            </a:r>
          </a:p>
        </p:txBody>
      </p:sp>
      <p:sp>
        <p:nvSpPr>
          <p:cNvPr id="7" name="矩形 6">
            <a:extLst>
              <a:ext uri="{FF2B5EF4-FFF2-40B4-BE49-F238E27FC236}">
                <a16:creationId xmlns:a16="http://schemas.microsoft.com/office/drawing/2014/main" id="{43FAFECB-C844-4CB0-97F3-0B7C4C304FAD}"/>
              </a:ext>
            </a:extLst>
          </p:cNvPr>
          <p:cNvSpPr/>
          <p:nvPr/>
        </p:nvSpPr>
        <p:spPr>
          <a:xfrm>
            <a:off x="2017191" y="1626557"/>
            <a:ext cx="1611517" cy="1606308"/>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1</a:t>
            </a:r>
            <a:r>
              <a:rPr kumimoji="0" lang="zh-CN" altLang="en-US"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endPar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endPar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p:txBody>
      </p:sp>
      <p:sp>
        <p:nvSpPr>
          <p:cNvPr id="8" name="矩形 7">
            <a:extLst>
              <a:ext uri="{FF2B5EF4-FFF2-40B4-BE49-F238E27FC236}">
                <a16:creationId xmlns:a16="http://schemas.microsoft.com/office/drawing/2014/main" id="{DA57C6C0-FD63-4D6C-B67B-E9E3E329195D}"/>
              </a:ext>
            </a:extLst>
          </p:cNvPr>
          <p:cNvSpPr/>
          <p:nvPr/>
        </p:nvSpPr>
        <p:spPr>
          <a:xfrm>
            <a:off x="3755751" y="1626557"/>
            <a:ext cx="1611518" cy="2384905"/>
          </a:xfrm>
          <a:prstGeom prst="rect">
            <a:avLst/>
          </a:prstGeom>
          <a:solidFill>
            <a:schemeClr val="accent6">
              <a:lumMod val="20000"/>
              <a:lumOff val="80000"/>
            </a:schemeClr>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schemeClr val="tx1"/>
                </a:solidFill>
                <a:effectLst/>
                <a:uLnTx/>
                <a:uFillTx/>
                <a:latin typeface="Times New Roman"/>
                <a:ea typeface="黑体"/>
                <a:cs typeface="+mn-cs"/>
                <a:sym typeface="Symbol" panose="05050102010706020507" pitchFamily="18" charset="2"/>
              </a:rPr>
              <a:t>2</a:t>
            </a:r>
            <a:r>
              <a:rPr kumimoji="0" lang="zh-CN" altLang="en-US"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a:t>
            </a:r>
            <a:endParaRPr lang="en-US" altLang="zh-CN" sz="2400" b="1" dirty="0">
              <a:solidFill>
                <a:schemeClr val="tx1"/>
              </a:solidFill>
              <a:latin typeface="Times New Roman"/>
              <a:ea typeface="黑体"/>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 </a:t>
            </a: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E+E </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E*E </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id</a:t>
            </a:r>
          </a:p>
        </p:txBody>
      </p:sp>
      <p:sp>
        <p:nvSpPr>
          <p:cNvPr id="9" name="矩形 8">
            <a:extLst>
              <a:ext uri="{FF2B5EF4-FFF2-40B4-BE49-F238E27FC236}">
                <a16:creationId xmlns:a16="http://schemas.microsoft.com/office/drawing/2014/main" id="{E82CBD8C-9337-430B-A433-CAC9D181EE55}"/>
              </a:ext>
            </a:extLst>
          </p:cNvPr>
          <p:cNvSpPr/>
          <p:nvPr/>
        </p:nvSpPr>
        <p:spPr>
          <a:xfrm>
            <a:off x="7232872" y="1626557"/>
            <a:ext cx="1611518" cy="2620297"/>
          </a:xfrm>
          <a:prstGeom prst="rect">
            <a:avLst/>
          </a:prstGeom>
          <a:solidFill>
            <a:schemeClr val="accent6">
              <a:lumMod val="20000"/>
              <a:lumOff val="80000"/>
            </a:schemeClr>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rPr>
              <a:t>I</a:t>
            </a:r>
            <a:r>
              <a:rPr kumimoji="0" lang="en-US" altLang="zh-CN" sz="2400" b="1" i="0" u="none" strike="noStrike" kern="1200" cap="none" spc="0" normalizeH="0" baseline="-25000" noProof="0" dirty="0">
                <a:ln>
                  <a:noFill/>
                </a:ln>
                <a:solidFill>
                  <a:schemeClr val="tx1"/>
                </a:solidFill>
                <a:effectLst/>
                <a:uLnTx/>
                <a:uFillTx/>
                <a:latin typeface="Times New Roman"/>
                <a:ea typeface="黑体"/>
                <a:cs typeface="+mn-cs"/>
              </a:rPr>
              <a:t>4</a:t>
            </a:r>
            <a:r>
              <a:rPr kumimoji="0" lang="zh-CN" altLang="en-US" sz="2400" b="0" i="0" u="none" strike="noStrike" kern="1200" cap="none" spc="0" normalizeH="0" baseline="0" noProof="0" dirty="0">
                <a:ln>
                  <a:noFill/>
                </a:ln>
                <a:solidFill>
                  <a:schemeClr val="tx1"/>
                </a:solidFill>
                <a:effectLst/>
                <a:uLnTx/>
                <a:uFillTx/>
                <a:latin typeface="Times New Roman"/>
                <a:ea typeface="黑体"/>
                <a:cs typeface="+mn-cs"/>
              </a:rPr>
              <a:t>： </a:t>
            </a:r>
            <a:endParaRPr kumimoji="0" lang="en-US" altLang="zh-CN" sz="2400" b="0" i="0" u="none" strike="noStrike" kern="1200" cap="none" spc="0" normalizeH="0" baseline="0" noProof="0" dirty="0">
              <a:ln>
                <a:noFill/>
              </a:ln>
              <a:solidFill>
                <a:schemeClr val="tx1"/>
              </a:solidFill>
              <a:effectLst/>
              <a:uLnTx/>
              <a:uFillTx/>
              <a:latin typeface="Times New Roman"/>
              <a:ea typeface="黑体"/>
              <a:cs typeface="+mn-cs"/>
            </a:endParaRPr>
          </a:p>
          <a:p>
            <a:pPr marL="228600" indent="-228600" defTabSz="914400">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a:t>
            </a:r>
          </a:p>
          <a:p>
            <a:pPr marL="228600" indent="-228600" defTabSz="914400">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id</a:t>
            </a:r>
          </a:p>
        </p:txBody>
      </p:sp>
      <p:sp>
        <p:nvSpPr>
          <p:cNvPr id="10" name="矩形 9">
            <a:extLst>
              <a:ext uri="{FF2B5EF4-FFF2-40B4-BE49-F238E27FC236}">
                <a16:creationId xmlns:a16="http://schemas.microsoft.com/office/drawing/2014/main" id="{98CED294-57E3-4BDA-ADF7-8AEC28A311D8}"/>
              </a:ext>
            </a:extLst>
          </p:cNvPr>
          <p:cNvSpPr/>
          <p:nvPr/>
        </p:nvSpPr>
        <p:spPr>
          <a:xfrm>
            <a:off x="5494312" y="1626557"/>
            <a:ext cx="1611517" cy="809603"/>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3</a:t>
            </a:r>
            <a:r>
              <a:rPr kumimoji="0" lang="zh-CN" altLang="en-US"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 </a:t>
            </a:r>
          </a:p>
        </p:txBody>
      </p:sp>
      <p:sp>
        <p:nvSpPr>
          <p:cNvPr id="11" name="矩形 10">
            <a:extLst>
              <a:ext uri="{FF2B5EF4-FFF2-40B4-BE49-F238E27FC236}">
                <a16:creationId xmlns:a16="http://schemas.microsoft.com/office/drawing/2014/main" id="{0E83CC08-AA82-4E14-8AB4-A22DE7008ACB}"/>
              </a:ext>
            </a:extLst>
          </p:cNvPr>
          <p:cNvSpPr/>
          <p:nvPr/>
        </p:nvSpPr>
        <p:spPr>
          <a:xfrm>
            <a:off x="278631" y="4138114"/>
            <a:ext cx="1611518" cy="2620298"/>
          </a:xfrm>
          <a:prstGeom prst="rect">
            <a:avLst/>
          </a:prstGeom>
          <a:solidFill>
            <a:schemeClr val="accent6">
              <a:lumMod val="20000"/>
              <a:lumOff val="80000"/>
            </a:schemeClr>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schemeClr val="tx1"/>
                </a:solidFill>
                <a:effectLst/>
                <a:uLnTx/>
                <a:uFillTx/>
                <a:latin typeface="Times New Roman"/>
                <a:ea typeface="黑体"/>
                <a:cs typeface="+mn-cs"/>
                <a:sym typeface="Symbol" panose="05050102010706020507" pitchFamily="18" charset="2"/>
              </a:rPr>
              <a:t>5</a:t>
            </a:r>
            <a:r>
              <a:rPr kumimoji="0" lang="zh-CN" altLang="en-US" sz="2400" b="0"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a:t>
            </a:r>
            <a:endParaRPr kumimoji="0" lang="en-US" altLang="zh-CN" sz="2400" b="0"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a:t>
            </a:r>
          </a:p>
          <a:p>
            <a:pPr marL="228600" indent="-228600" defTabSz="914400">
              <a:spcBef>
                <a:spcPts val="500"/>
              </a:spcBef>
              <a:defRPr/>
            </a:pPr>
            <a:r>
              <a:rPr kumimoji="0" lang="en-US" altLang="zh-CN" sz="2400" b="1" i="1"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schemeClr val="tx1"/>
                </a:solidFill>
                <a:effectLst/>
                <a:uLnTx/>
                <a:uFillTx/>
                <a:latin typeface="Times New Roman"/>
                <a:ea typeface="黑体"/>
                <a:cs typeface="+mn-cs"/>
                <a:sym typeface="Symbol" panose="05050102010706020507" pitchFamily="18" charset="2"/>
              </a:rPr>
              <a:t> id</a:t>
            </a:r>
          </a:p>
        </p:txBody>
      </p:sp>
      <p:sp>
        <p:nvSpPr>
          <p:cNvPr id="12" name="矩形 11">
            <a:extLst>
              <a:ext uri="{FF2B5EF4-FFF2-40B4-BE49-F238E27FC236}">
                <a16:creationId xmlns:a16="http://schemas.microsoft.com/office/drawing/2014/main" id="{4287D078-374E-4ADA-9FC0-CFAA5D71067F}"/>
              </a:ext>
            </a:extLst>
          </p:cNvPr>
          <p:cNvSpPr/>
          <p:nvPr/>
        </p:nvSpPr>
        <p:spPr>
          <a:xfrm>
            <a:off x="2021507" y="4548927"/>
            <a:ext cx="1611518" cy="1798672"/>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6</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p:txBody>
      </p:sp>
      <p:sp>
        <p:nvSpPr>
          <p:cNvPr id="13" name="矩形 12">
            <a:extLst>
              <a:ext uri="{FF2B5EF4-FFF2-40B4-BE49-F238E27FC236}">
                <a16:creationId xmlns:a16="http://schemas.microsoft.com/office/drawing/2014/main" id="{D524F843-209A-4920-BD4D-B296228FF1CC}"/>
              </a:ext>
            </a:extLst>
          </p:cNvPr>
          <p:cNvSpPr/>
          <p:nvPr/>
        </p:nvSpPr>
        <p:spPr>
          <a:xfrm>
            <a:off x="7250133" y="4548927"/>
            <a:ext cx="1611518" cy="953133"/>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9</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endPar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p:txBody>
      </p:sp>
      <p:sp>
        <p:nvSpPr>
          <p:cNvPr id="14" name="矩形 13">
            <a:extLst>
              <a:ext uri="{FF2B5EF4-FFF2-40B4-BE49-F238E27FC236}">
                <a16:creationId xmlns:a16="http://schemas.microsoft.com/office/drawing/2014/main" id="{62B457C2-FBE4-4E73-A0CC-399F04A2333F}"/>
              </a:ext>
            </a:extLst>
          </p:cNvPr>
          <p:cNvSpPr/>
          <p:nvPr/>
        </p:nvSpPr>
        <p:spPr>
          <a:xfrm>
            <a:off x="5507257" y="4548927"/>
            <a:ext cx="1611518" cy="1798672"/>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8</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p:txBody>
      </p:sp>
      <p:sp>
        <p:nvSpPr>
          <p:cNvPr id="15" name="矩形 14">
            <a:extLst>
              <a:ext uri="{FF2B5EF4-FFF2-40B4-BE49-F238E27FC236}">
                <a16:creationId xmlns:a16="http://schemas.microsoft.com/office/drawing/2014/main" id="{B05F56D3-A425-4F51-BFBF-FF8C4A157E90}"/>
              </a:ext>
            </a:extLst>
          </p:cNvPr>
          <p:cNvSpPr/>
          <p:nvPr/>
        </p:nvSpPr>
        <p:spPr>
          <a:xfrm>
            <a:off x="3764382" y="4548927"/>
            <a:ext cx="1611518" cy="1798672"/>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7</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p:txBody>
      </p:sp>
      <p:sp>
        <p:nvSpPr>
          <p:cNvPr id="2" name="日期占位符 1">
            <a:extLst>
              <a:ext uri="{FF2B5EF4-FFF2-40B4-BE49-F238E27FC236}">
                <a16:creationId xmlns:a16="http://schemas.microsoft.com/office/drawing/2014/main" id="{5273FCF6-343B-3FCA-DAE6-EFB03C865D0F}"/>
              </a:ext>
            </a:extLst>
          </p:cNvPr>
          <p:cNvSpPr>
            <a:spLocks noGrp="1"/>
          </p:cNvSpPr>
          <p:nvPr>
            <p:ph type="dt" sz="half" idx="10"/>
          </p:nvPr>
        </p:nvSpPr>
        <p:spPr/>
        <p:txBody>
          <a:bodyPr/>
          <a:lstStyle/>
          <a:p>
            <a:fld id="{C0D5A3F4-2A44-49D3-B177-0533268F0786}"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FF270514-7D7F-C7F7-9CA8-40F757452BA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16" name="灯片编号占位符 15">
            <a:extLst>
              <a:ext uri="{FF2B5EF4-FFF2-40B4-BE49-F238E27FC236}">
                <a16:creationId xmlns:a16="http://schemas.microsoft.com/office/drawing/2014/main" id="{92332728-6FF5-3F14-8CA2-CC0ACAAA86C9}"/>
              </a:ext>
            </a:extLst>
          </p:cNvPr>
          <p:cNvSpPr>
            <a:spLocks noGrp="1"/>
          </p:cNvSpPr>
          <p:nvPr>
            <p:ph type="sldNum" sz="quarter" idx="12"/>
          </p:nvPr>
        </p:nvSpPr>
        <p:spPr/>
        <p:txBody>
          <a:bodyPr/>
          <a:lstStyle/>
          <a:p>
            <a:fld id="{094DEB03-EFC6-4C20-8FC8-295189A5386F}" type="slidenum">
              <a:rPr lang="zh-CN" altLang="en-US" smtClean="0"/>
              <a:pPr/>
              <a:t>40</a:t>
            </a:fld>
            <a:endParaRPr lang="zh-CN" altLang="en-US"/>
          </a:p>
        </p:txBody>
      </p:sp>
    </p:spTree>
    <p:extLst>
      <p:ext uri="{BB962C8B-B14F-4D97-AF65-F5344CB8AC3E}">
        <p14:creationId xmlns:p14="http://schemas.microsoft.com/office/powerpoint/2010/main" val="2042943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6C17C57-4238-4E11-87E4-A7DB59424652}"/>
              </a:ext>
            </a:extLst>
          </p:cNvPr>
          <p:cNvSpPr>
            <a:spLocks noGrp="1" noChangeArrowheads="1"/>
          </p:cNvSpPr>
          <p:nvPr>
            <p:ph type="title"/>
          </p:nvPr>
        </p:nvSpPr>
        <p:spPr/>
        <p:txBody>
          <a:bodyPr/>
          <a:lstStyle/>
          <a:p>
            <a:pPr eaLnBrk="1" hangingPunct="1"/>
            <a:r>
              <a:rPr lang="en-US" altLang="zh-CN" dirty="0"/>
              <a:t>3.6.3 LR</a:t>
            </a:r>
            <a:r>
              <a:rPr lang="zh-CN" altLang="en-US" dirty="0"/>
              <a:t>分析的错误恢复</a:t>
            </a:r>
          </a:p>
        </p:txBody>
      </p:sp>
      <p:sp>
        <p:nvSpPr>
          <p:cNvPr id="39939" name="Rectangle 3">
            <a:extLst>
              <a:ext uri="{FF2B5EF4-FFF2-40B4-BE49-F238E27FC236}">
                <a16:creationId xmlns:a16="http://schemas.microsoft.com/office/drawing/2014/main" id="{EFD542B9-22C8-47C3-9E4B-2B35A0FBCB48}"/>
              </a:ext>
            </a:extLst>
          </p:cNvPr>
          <p:cNvSpPr>
            <a:spLocks noGrp="1" noChangeArrowheads="1"/>
          </p:cNvSpPr>
          <p:nvPr>
            <p:ph idx="1"/>
          </p:nvPr>
        </p:nvSpPr>
        <p:spPr/>
        <p:txBody>
          <a:bodyPr/>
          <a:lstStyle/>
          <a:p>
            <a:pPr eaLnBrk="1" hangingPunct="1"/>
            <a:r>
              <a:rPr lang="zh-CN" altLang="en-US" dirty="0"/>
              <a:t>状态</a:t>
            </a:r>
            <a:r>
              <a:rPr lang="en-US" altLang="zh-CN" b="1" dirty="0"/>
              <a:t>0</a:t>
            </a:r>
            <a:r>
              <a:rPr lang="zh-CN" altLang="en-US" dirty="0"/>
              <a:t>，</a:t>
            </a:r>
            <a:r>
              <a:rPr lang="en-US" altLang="zh-CN" b="1" dirty="0"/>
              <a:t>2</a:t>
            </a:r>
            <a:r>
              <a:rPr lang="zh-CN" altLang="en-US" dirty="0"/>
              <a:t>，</a:t>
            </a:r>
            <a:r>
              <a:rPr lang="en-US" altLang="zh-CN" b="1" dirty="0"/>
              <a:t>4</a:t>
            </a:r>
            <a:r>
              <a:rPr lang="zh-CN" altLang="en-US" dirty="0"/>
              <a:t>，</a:t>
            </a:r>
            <a:r>
              <a:rPr lang="en-US" altLang="zh-CN" b="1" dirty="0"/>
              <a:t>5</a:t>
            </a:r>
            <a:r>
              <a:rPr lang="zh-CN" altLang="en-US" dirty="0"/>
              <a:t>时，要求输入符号为运算对象的首符号，即</a:t>
            </a:r>
            <a:r>
              <a:rPr lang="en-US" altLang="zh-CN" b="1" dirty="0"/>
              <a:t>id</a:t>
            </a:r>
            <a:r>
              <a:rPr lang="zh-CN" altLang="en-US" dirty="0"/>
              <a:t>或 </a:t>
            </a:r>
            <a:r>
              <a:rPr lang="en-US" altLang="zh-CN" b="1" dirty="0"/>
              <a:t>( </a:t>
            </a:r>
            <a:r>
              <a:rPr lang="zh-CN" altLang="en-US" dirty="0"/>
              <a:t>。若遇到</a:t>
            </a:r>
            <a:r>
              <a:rPr lang="en-US" altLang="zh-CN" b="1" dirty="0"/>
              <a:t>+</a:t>
            </a:r>
            <a:r>
              <a:rPr lang="zh-CN" altLang="en-US" dirty="0"/>
              <a:t>，</a:t>
            </a:r>
            <a:r>
              <a:rPr lang="zh-CN" altLang="en-US" b="1" dirty="0"/>
              <a:t>*</a:t>
            </a:r>
            <a:r>
              <a:rPr lang="zh-CN" altLang="en-US" dirty="0"/>
              <a:t>，</a:t>
            </a:r>
            <a:r>
              <a:rPr lang="en-US" altLang="zh-CN" b="1" dirty="0"/>
              <a:t>$</a:t>
            </a:r>
            <a:r>
              <a:rPr lang="zh-CN" altLang="en-US" dirty="0"/>
              <a:t>时，说明缺少了运算对象，因而调用</a:t>
            </a:r>
            <a:r>
              <a:rPr lang="en-US" altLang="zh-CN" b="1" i="1" dirty="0"/>
              <a:t>e</a:t>
            </a:r>
            <a:r>
              <a:rPr lang="en-US" altLang="zh-CN" b="1" dirty="0"/>
              <a:t>1</a:t>
            </a:r>
            <a:r>
              <a:rPr lang="zh-CN" altLang="en-US" dirty="0"/>
              <a:t>。</a:t>
            </a:r>
          </a:p>
          <a:p>
            <a:pPr eaLnBrk="1" hangingPunct="1"/>
            <a:r>
              <a:rPr lang="en-US" altLang="zh-CN" b="1" i="1" dirty="0"/>
              <a:t>e</a:t>
            </a:r>
            <a:r>
              <a:rPr lang="en-US" altLang="zh-CN" b="1" dirty="0"/>
              <a:t>1</a:t>
            </a:r>
            <a:r>
              <a:rPr lang="zh-CN" altLang="en-US" dirty="0"/>
              <a:t>：将一假想的</a:t>
            </a:r>
            <a:r>
              <a:rPr lang="en-US" altLang="zh-CN" b="1" dirty="0"/>
              <a:t>id</a:t>
            </a:r>
            <a:r>
              <a:rPr lang="zh-CN" altLang="en-US" dirty="0"/>
              <a:t>及状态</a:t>
            </a:r>
            <a:r>
              <a:rPr lang="en-US" altLang="zh-CN" b="1" dirty="0"/>
              <a:t>3</a:t>
            </a:r>
            <a:r>
              <a:rPr lang="zh-CN" altLang="en-US" dirty="0"/>
              <a:t>入栈，给出出错信息“缺少运算对象”</a:t>
            </a:r>
            <a:endParaRPr lang="zh-CN" altLang="en-US" b="1" dirty="0"/>
          </a:p>
        </p:txBody>
      </p:sp>
      <p:sp>
        <p:nvSpPr>
          <p:cNvPr id="2" name="日期占位符 1">
            <a:extLst>
              <a:ext uri="{FF2B5EF4-FFF2-40B4-BE49-F238E27FC236}">
                <a16:creationId xmlns:a16="http://schemas.microsoft.com/office/drawing/2014/main" id="{C65D80C6-B5DD-C0D3-9A2F-172FB117A7AF}"/>
              </a:ext>
            </a:extLst>
          </p:cNvPr>
          <p:cNvSpPr>
            <a:spLocks noGrp="1"/>
          </p:cNvSpPr>
          <p:nvPr>
            <p:ph type="dt" sz="half" idx="10"/>
          </p:nvPr>
        </p:nvSpPr>
        <p:spPr/>
        <p:txBody>
          <a:bodyPr/>
          <a:lstStyle/>
          <a:p>
            <a:fld id="{062238BE-892A-4329-8A3F-236800764A98}"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21A5F60F-63F5-19A6-5B63-A7D1F961803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66CF103E-8142-B407-E900-9E7408ADC58A}"/>
              </a:ext>
            </a:extLst>
          </p:cNvPr>
          <p:cNvSpPr>
            <a:spLocks noGrp="1"/>
          </p:cNvSpPr>
          <p:nvPr>
            <p:ph type="sldNum" sz="quarter" idx="12"/>
          </p:nvPr>
        </p:nvSpPr>
        <p:spPr/>
        <p:txBody>
          <a:bodyPr/>
          <a:lstStyle/>
          <a:p>
            <a:fld id="{094DEB03-EFC6-4C20-8FC8-295189A5386F}"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F764B2D-AAD3-4E52-A4DE-87FB3D35D58E}"/>
              </a:ext>
            </a:extLst>
          </p:cNvPr>
          <p:cNvSpPr>
            <a:spLocks noGrp="1" noChangeArrowheads="1"/>
          </p:cNvSpPr>
          <p:nvPr>
            <p:ph type="title"/>
          </p:nvPr>
        </p:nvSpPr>
        <p:spPr/>
        <p:txBody>
          <a:bodyPr>
            <a:noAutofit/>
          </a:bodyPr>
          <a:lstStyle/>
          <a:p>
            <a:pPr eaLnBrk="1" hangingPunct="1"/>
            <a:r>
              <a:rPr kumimoji="0" lang="en-US" altLang="zh-CN" sz="4400" b="0" i="0" u="none" strike="noStrike" kern="1200" cap="none" spc="0" normalizeH="0" baseline="0" noProof="0" dirty="0">
                <a:ln>
                  <a:noFill/>
                </a:ln>
                <a:solidFill>
                  <a:prstClr val="black"/>
                </a:solidFill>
                <a:effectLst/>
                <a:uLnTx/>
                <a:uFillTx/>
                <a:latin typeface="Times New Roman"/>
                <a:ea typeface="黑体"/>
                <a:cs typeface="+mj-cs"/>
              </a:rPr>
              <a:t>3.6.3 LR</a:t>
            </a:r>
            <a:r>
              <a:rPr kumimoji="0" lang="zh-CN" altLang="en-US" sz="4400" b="0" i="0" u="none" strike="noStrike" kern="1200" cap="none" spc="0" normalizeH="0" baseline="0" noProof="0" dirty="0">
                <a:ln>
                  <a:noFill/>
                </a:ln>
                <a:solidFill>
                  <a:prstClr val="black"/>
                </a:solidFill>
                <a:effectLst/>
                <a:uLnTx/>
                <a:uFillTx/>
                <a:latin typeface="Times New Roman"/>
                <a:ea typeface="黑体"/>
                <a:cs typeface="+mj-cs"/>
              </a:rPr>
              <a:t>分析的错误恢复</a:t>
            </a:r>
            <a:endParaRPr lang="zh-CN" altLang="en-US" sz="3600" dirty="0">
              <a:latin typeface="宋体" panose="02010600030101010101" pitchFamily="2" charset="-122"/>
            </a:endParaRPr>
          </a:p>
        </p:txBody>
      </p:sp>
      <p:sp>
        <p:nvSpPr>
          <p:cNvPr id="44035" name="Rectangle 3">
            <a:extLst>
              <a:ext uri="{FF2B5EF4-FFF2-40B4-BE49-F238E27FC236}">
                <a16:creationId xmlns:a16="http://schemas.microsoft.com/office/drawing/2014/main" id="{5D1D868F-8DD2-453C-A53C-A9E8EF698509}"/>
              </a:ext>
            </a:extLst>
          </p:cNvPr>
          <p:cNvSpPr>
            <a:spLocks noGrp="1" noChangeArrowheads="1"/>
          </p:cNvSpPr>
          <p:nvPr>
            <p:ph idx="1"/>
          </p:nvPr>
        </p:nvSpPr>
        <p:spPr/>
        <p:txBody>
          <a:bodyPr/>
          <a:lstStyle/>
          <a:p>
            <a:pPr eaLnBrk="1" hangingPunct="1"/>
            <a:r>
              <a:rPr lang="zh-CN" altLang="en-US" sz="2800" dirty="0"/>
              <a:t>对状态</a:t>
            </a:r>
            <a:r>
              <a:rPr lang="en-US" altLang="zh-CN" sz="2800" b="1" dirty="0"/>
              <a:t>0</a:t>
            </a:r>
            <a:r>
              <a:rPr lang="zh-CN" altLang="en-US" sz="2800" dirty="0"/>
              <a:t>，</a:t>
            </a:r>
            <a:r>
              <a:rPr lang="en-US" altLang="zh-CN" sz="2800" b="1" dirty="0"/>
              <a:t>2</a:t>
            </a:r>
            <a:r>
              <a:rPr lang="zh-CN" altLang="en-US" sz="2800" dirty="0"/>
              <a:t>，</a:t>
            </a:r>
            <a:r>
              <a:rPr lang="en-US" altLang="zh-CN" sz="2800" b="1" dirty="0"/>
              <a:t>4</a:t>
            </a:r>
            <a:r>
              <a:rPr lang="zh-CN" altLang="en-US" sz="2800" dirty="0"/>
              <a:t>，</a:t>
            </a:r>
            <a:r>
              <a:rPr lang="en-US" altLang="zh-CN" sz="2800" b="1" dirty="0"/>
              <a:t>5</a:t>
            </a:r>
            <a:r>
              <a:rPr lang="zh-CN" altLang="en-US" sz="2800" b="1" dirty="0"/>
              <a:t>的</a:t>
            </a:r>
            <a:r>
              <a:rPr lang="en-US" altLang="zh-CN" sz="2800" b="1" dirty="0"/>
              <a:t>+</a:t>
            </a:r>
            <a:r>
              <a:rPr lang="zh-CN" altLang="en-US" sz="2800" b="1" dirty="0"/>
              <a:t>，*，</a:t>
            </a:r>
            <a:r>
              <a:rPr lang="en-US" altLang="zh-CN" sz="2800" b="1" dirty="0"/>
              <a:t>$</a:t>
            </a:r>
            <a:r>
              <a:rPr lang="zh-CN" altLang="en-US" sz="2800" dirty="0"/>
              <a:t>填入</a:t>
            </a:r>
            <a:r>
              <a:rPr lang="en-US" altLang="zh-CN" sz="2800" b="1" i="1" dirty="0"/>
              <a:t>e</a:t>
            </a:r>
            <a:r>
              <a:rPr lang="en-US" altLang="zh-CN" sz="2800" b="1" dirty="0"/>
              <a:t>1</a:t>
            </a:r>
            <a:r>
              <a:rPr lang="zh-CN" altLang="en-US" sz="2800" dirty="0">
                <a:sym typeface="Symbol" panose="05050102010706020507" pitchFamily="18" charset="2"/>
              </a:rPr>
              <a:t>：</a:t>
            </a:r>
            <a:endParaRPr lang="en-US" altLang="zh-CN" sz="2400" dirty="0">
              <a:sym typeface="Symbol" panose="05050102010706020507" pitchFamily="18" charset="2"/>
            </a:endParaRPr>
          </a:p>
          <a:p>
            <a:pPr eaLnBrk="1" hangingPunct="1"/>
            <a:endParaRPr lang="en-US" altLang="zh-CN" sz="2800" dirty="0"/>
          </a:p>
        </p:txBody>
      </p:sp>
      <p:graphicFrame>
        <p:nvGraphicFramePr>
          <p:cNvPr id="7" name="Group 4">
            <a:extLst>
              <a:ext uri="{FF2B5EF4-FFF2-40B4-BE49-F238E27FC236}">
                <a16:creationId xmlns:a16="http://schemas.microsoft.com/office/drawing/2014/main" id="{135E5BFB-71B3-42B0-9930-200A49BF224F}"/>
              </a:ext>
            </a:extLst>
          </p:cNvPr>
          <p:cNvGraphicFramePr>
            <a:graphicFrameLocks/>
          </p:cNvGraphicFramePr>
          <p:nvPr>
            <p:extLst>
              <p:ext uri="{D42A27DB-BD31-4B8C-83A1-F6EECF244321}">
                <p14:modId xmlns:p14="http://schemas.microsoft.com/office/powerpoint/2010/main" val="3509619596"/>
              </p:ext>
            </p:extLst>
          </p:nvPr>
        </p:nvGraphicFramePr>
        <p:xfrm>
          <a:off x="1023193" y="2140526"/>
          <a:ext cx="7097611" cy="3842263"/>
        </p:xfrm>
        <a:graphic>
          <a:graphicData uri="http://schemas.openxmlformats.org/drawingml/2006/table">
            <a:tbl>
              <a:tblPr/>
              <a:tblGrid>
                <a:gridCol w="877862">
                  <a:extLst>
                    <a:ext uri="{9D8B030D-6E8A-4147-A177-3AD203B41FA5}">
                      <a16:colId xmlns:a16="http://schemas.microsoft.com/office/drawing/2014/main" val="20000"/>
                    </a:ext>
                  </a:extLst>
                </a:gridCol>
                <a:gridCol w="4810137">
                  <a:extLst>
                    <a:ext uri="{9D8B030D-6E8A-4147-A177-3AD203B41FA5}">
                      <a16:colId xmlns:a16="http://schemas.microsoft.com/office/drawing/2014/main" val="20001"/>
                    </a:ext>
                  </a:extLst>
                </a:gridCol>
                <a:gridCol w="1409612">
                  <a:extLst>
                    <a:ext uri="{9D8B030D-6E8A-4147-A177-3AD203B41FA5}">
                      <a16:colId xmlns:a16="http://schemas.microsoft.com/office/drawing/2014/main" val="20002"/>
                    </a:ext>
                  </a:extLst>
                </a:gridCol>
              </a:tblGrid>
              <a:tr h="434314">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状态</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动</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作</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转</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移</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35744">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id          +</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          )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E</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0029">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acc</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431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6</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4</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4 </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7</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5</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8</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6</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9</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1843545"/>
                  </a:ext>
                </a:extLst>
              </a:tr>
            </a:tbl>
          </a:graphicData>
        </a:graphic>
      </p:graphicFrame>
      <p:grpSp>
        <p:nvGrpSpPr>
          <p:cNvPr id="37" name="组合 36">
            <a:extLst>
              <a:ext uri="{FF2B5EF4-FFF2-40B4-BE49-F238E27FC236}">
                <a16:creationId xmlns:a16="http://schemas.microsoft.com/office/drawing/2014/main" id="{E232A05F-35E9-4B86-8F01-41CA588AF014}"/>
              </a:ext>
            </a:extLst>
          </p:cNvPr>
          <p:cNvGrpSpPr/>
          <p:nvPr/>
        </p:nvGrpSpPr>
        <p:grpSpPr>
          <a:xfrm>
            <a:off x="2932640" y="3003786"/>
            <a:ext cx="516731" cy="430887"/>
            <a:chOff x="198119" y="3213555"/>
            <a:chExt cx="516731" cy="430887"/>
          </a:xfrm>
        </p:grpSpPr>
        <p:sp>
          <p:nvSpPr>
            <p:cNvPr id="38" name="矩形 37">
              <a:extLst>
                <a:ext uri="{FF2B5EF4-FFF2-40B4-BE49-F238E27FC236}">
                  <a16:creationId xmlns:a16="http://schemas.microsoft.com/office/drawing/2014/main" id="{2B9F4046-28A3-483A-A418-339D934F468C}"/>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814F3998-30B5-42E0-8FFE-0C430CA2EFB0}"/>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1</a:t>
              </a:r>
              <a:endParaRPr lang="zh-CN" altLang="en-US" dirty="0"/>
            </a:p>
          </p:txBody>
        </p:sp>
      </p:grpSp>
      <p:grpSp>
        <p:nvGrpSpPr>
          <p:cNvPr id="40" name="组合 39">
            <a:extLst>
              <a:ext uri="{FF2B5EF4-FFF2-40B4-BE49-F238E27FC236}">
                <a16:creationId xmlns:a16="http://schemas.microsoft.com/office/drawing/2014/main" id="{32117D2B-A7C0-4FE2-8439-CC9179C3EF0E}"/>
              </a:ext>
            </a:extLst>
          </p:cNvPr>
          <p:cNvGrpSpPr/>
          <p:nvPr/>
        </p:nvGrpSpPr>
        <p:grpSpPr>
          <a:xfrm>
            <a:off x="3736890" y="3003824"/>
            <a:ext cx="516731" cy="430887"/>
            <a:chOff x="198119" y="3213555"/>
            <a:chExt cx="516731" cy="430887"/>
          </a:xfrm>
        </p:grpSpPr>
        <p:sp>
          <p:nvSpPr>
            <p:cNvPr id="41" name="矩形 40">
              <a:extLst>
                <a:ext uri="{FF2B5EF4-FFF2-40B4-BE49-F238E27FC236}">
                  <a16:creationId xmlns:a16="http://schemas.microsoft.com/office/drawing/2014/main" id="{8B37B2C7-A4E9-4591-A33A-FF261DCF1510}"/>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E76F7241-C71D-4AA9-8D7D-8E18E551257E}"/>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1</a:t>
              </a:r>
              <a:endParaRPr lang="zh-CN" altLang="en-US" dirty="0"/>
            </a:p>
          </p:txBody>
        </p:sp>
      </p:grpSp>
      <p:grpSp>
        <p:nvGrpSpPr>
          <p:cNvPr id="43" name="组合 42">
            <a:extLst>
              <a:ext uri="{FF2B5EF4-FFF2-40B4-BE49-F238E27FC236}">
                <a16:creationId xmlns:a16="http://schemas.microsoft.com/office/drawing/2014/main" id="{7E40C44B-9BAF-467F-948C-01831923BFAF}"/>
              </a:ext>
            </a:extLst>
          </p:cNvPr>
          <p:cNvGrpSpPr/>
          <p:nvPr/>
        </p:nvGrpSpPr>
        <p:grpSpPr>
          <a:xfrm>
            <a:off x="2932640" y="3867008"/>
            <a:ext cx="516731" cy="430887"/>
            <a:chOff x="198119" y="3213555"/>
            <a:chExt cx="516731" cy="430887"/>
          </a:xfrm>
        </p:grpSpPr>
        <p:sp>
          <p:nvSpPr>
            <p:cNvPr id="44" name="矩形 43">
              <a:extLst>
                <a:ext uri="{FF2B5EF4-FFF2-40B4-BE49-F238E27FC236}">
                  <a16:creationId xmlns:a16="http://schemas.microsoft.com/office/drawing/2014/main" id="{ECE44928-AF86-4410-9F2B-160878A43944}"/>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568B3DA6-B941-4D74-B9B5-DE8802BC74BD}"/>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1</a:t>
              </a:r>
              <a:endParaRPr lang="zh-CN" altLang="en-US" dirty="0"/>
            </a:p>
          </p:txBody>
        </p:sp>
      </p:grpSp>
      <p:grpSp>
        <p:nvGrpSpPr>
          <p:cNvPr id="46" name="组合 45">
            <a:extLst>
              <a:ext uri="{FF2B5EF4-FFF2-40B4-BE49-F238E27FC236}">
                <a16:creationId xmlns:a16="http://schemas.microsoft.com/office/drawing/2014/main" id="{82DD4A26-E10B-45F8-954A-D1BDEFDA713A}"/>
              </a:ext>
            </a:extLst>
          </p:cNvPr>
          <p:cNvGrpSpPr/>
          <p:nvPr/>
        </p:nvGrpSpPr>
        <p:grpSpPr>
          <a:xfrm>
            <a:off x="3736890" y="3867046"/>
            <a:ext cx="516731" cy="430887"/>
            <a:chOff x="198119" y="3213555"/>
            <a:chExt cx="516731" cy="430887"/>
          </a:xfrm>
        </p:grpSpPr>
        <p:sp>
          <p:nvSpPr>
            <p:cNvPr id="47" name="矩形 46">
              <a:extLst>
                <a:ext uri="{FF2B5EF4-FFF2-40B4-BE49-F238E27FC236}">
                  <a16:creationId xmlns:a16="http://schemas.microsoft.com/office/drawing/2014/main" id="{AD9269AA-B566-40D7-93C7-692CEDA114DD}"/>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E3FB57F8-17D9-4DE6-92A6-7AAEFD0B0FFB}"/>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1</a:t>
              </a:r>
              <a:endParaRPr lang="zh-CN" altLang="en-US" dirty="0"/>
            </a:p>
          </p:txBody>
        </p:sp>
      </p:grpSp>
      <p:grpSp>
        <p:nvGrpSpPr>
          <p:cNvPr id="49" name="组合 48">
            <a:extLst>
              <a:ext uri="{FF2B5EF4-FFF2-40B4-BE49-F238E27FC236}">
                <a16:creationId xmlns:a16="http://schemas.microsoft.com/office/drawing/2014/main" id="{216209EA-2F00-411B-BFB7-28DE0609EF57}"/>
              </a:ext>
            </a:extLst>
          </p:cNvPr>
          <p:cNvGrpSpPr/>
          <p:nvPr/>
        </p:nvGrpSpPr>
        <p:grpSpPr>
          <a:xfrm>
            <a:off x="2932640" y="4723646"/>
            <a:ext cx="516731" cy="430887"/>
            <a:chOff x="198119" y="3213555"/>
            <a:chExt cx="516731" cy="430887"/>
          </a:xfrm>
        </p:grpSpPr>
        <p:sp>
          <p:nvSpPr>
            <p:cNvPr id="50" name="矩形 49">
              <a:extLst>
                <a:ext uri="{FF2B5EF4-FFF2-40B4-BE49-F238E27FC236}">
                  <a16:creationId xmlns:a16="http://schemas.microsoft.com/office/drawing/2014/main" id="{3D646818-57D1-4B50-8184-1311095C77AF}"/>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B501EF4B-A82F-4EE2-8A9F-556EA85F931D}"/>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1</a:t>
              </a:r>
              <a:endParaRPr lang="zh-CN" altLang="en-US" dirty="0"/>
            </a:p>
          </p:txBody>
        </p:sp>
      </p:grpSp>
      <p:grpSp>
        <p:nvGrpSpPr>
          <p:cNvPr id="52" name="组合 51">
            <a:extLst>
              <a:ext uri="{FF2B5EF4-FFF2-40B4-BE49-F238E27FC236}">
                <a16:creationId xmlns:a16="http://schemas.microsoft.com/office/drawing/2014/main" id="{D15D4C85-6150-4AE1-AE38-482388DB41A6}"/>
              </a:ext>
            </a:extLst>
          </p:cNvPr>
          <p:cNvGrpSpPr/>
          <p:nvPr/>
        </p:nvGrpSpPr>
        <p:grpSpPr>
          <a:xfrm>
            <a:off x="3736890" y="4723684"/>
            <a:ext cx="516731" cy="430887"/>
            <a:chOff x="198119" y="3213555"/>
            <a:chExt cx="516731" cy="430887"/>
          </a:xfrm>
        </p:grpSpPr>
        <p:sp>
          <p:nvSpPr>
            <p:cNvPr id="53" name="矩形 52">
              <a:extLst>
                <a:ext uri="{FF2B5EF4-FFF2-40B4-BE49-F238E27FC236}">
                  <a16:creationId xmlns:a16="http://schemas.microsoft.com/office/drawing/2014/main" id="{5D56F690-7B1E-4A68-82B2-88DCDF985D70}"/>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D1623BE1-249A-43B9-8E45-B70DBB6C3741}"/>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1</a:t>
              </a:r>
              <a:endParaRPr lang="zh-CN" altLang="en-US" dirty="0"/>
            </a:p>
          </p:txBody>
        </p:sp>
      </p:grpSp>
      <p:grpSp>
        <p:nvGrpSpPr>
          <p:cNvPr id="55" name="组合 54">
            <a:extLst>
              <a:ext uri="{FF2B5EF4-FFF2-40B4-BE49-F238E27FC236}">
                <a16:creationId xmlns:a16="http://schemas.microsoft.com/office/drawing/2014/main" id="{28187C55-AB44-4FAF-A9BD-025F828857AF}"/>
              </a:ext>
            </a:extLst>
          </p:cNvPr>
          <p:cNvGrpSpPr/>
          <p:nvPr/>
        </p:nvGrpSpPr>
        <p:grpSpPr>
          <a:xfrm>
            <a:off x="2932640" y="5143954"/>
            <a:ext cx="516731" cy="430887"/>
            <a:chOff x="198119" y="3213555"/>
            <a:chExt cx="516731" cy="430887"/>
          </a:xfrm>
        </p:grpSpPr>
        <p:sp>
          <p:nvSpPr>
            <p:cNvPr id="56" name="矩形 55">
              <a:extLst>
                <a:ext uri="{FF2B5EF4-FFF2-40B4-BE49-F238E27FC236}">
                  <a16:creationId xmlns:a16="http://schemas.microsoft.com/office/drawing/2014/main" id="{CC7B33AC-8473-402C-BDFE-C6D4EC98FB84}"/>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5A6457EF-9E61-4052-8BD2-AF0F6083ACAF}"/>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1</a:t>
              </a:r>
              <a:endParaRPr lang="zh-CN" altLang="en-US" dirty="0"/>
            </a:p>
          </p:txBody>
        </p:sp>
      </p:grpSp>
      <p:grpSp>
        <p:nvGrpSpPr>
          <p:cNvPr id="58" name="组合 57">
            <a:extLst>
              <a:ext uri="{FF2B5EF4-FFF2-40B4-BE49-F238E27FC236}">
                <a16:creationId xmlns:a16="http://schemas.microsoft.com/office/drawing/2014/main" id="{C142F7B5-05BB-429C-96A8-FCF5385249C5}"/>
              </a:ext>
            </a:extLst>
          </p:cNvPr>
          <p:cNvGrpSpPr/>
          <p:nvPr/>
        </p:nvGrpSpPr>
        <p:grpSpPr>
          <a:xfrm>
            <a:off x="3736890" y="5143992"/>
            <a:ext cx="516731" cy="430887"/>
            <a:chOff x="198119" y="3213555"/>
            <a:chExt cx="516731" cy="430887"/>
          </a:xfrm>
        </p:grpSpPr>
        <p:sp>
          <p:nvSpPr>
            <p:cNvPr id="59" name="矩形 58">
              <a:extLst>
                <a:ext uri="{FF2B5EF4-FFF2-40B4-BE49-F238E27FC236}">
                  <a16:creationId xmlns:a16="http://schemas.microsoft.com/office/drawing/2014/main" id="{08C6631D-9015-482B-AB23-AF8CE46FF286}"/>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364AF797-BCD2-4DBD-9F66-F3FBB1C8F249}"/>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1</a:t>
              </a:r>
              <a:endParaRPr lang="zh-CN" altLang="en-US" dirty="0"/>
            </a:p>
          </p:txBody>
        </p:sp>
      </p:grpSp>
      <p:grpSp>
        <p:nvGrpSpPr>
          <p:cNvPr id="61" name="组合 60">
            <a:extLst>
              <a:ext uri="{FF2B5EF4-FFF2-40B4-BE49-F238E27FC236}">
                <a16:creationId xmlns:a16="http://schemas.microsoft.com/office/drawing/2014/main" id="{B1D2E3F8-59D2-4A8E-96DB-1AE6A91F1037}"/>
              </a:ext>
            </a:extLst>
          </p:cNvPr>
          <p:cNvGrpSpPr/>
          <p:nvPr/>
        </p:nvGrpSpPr>
        <p:grpSpPr>
          <a:xfrm>
            <a:off x="6088041" y="3003786"/>
            <a:ext cx="516731" cy="430887"/>
            <a:chOff x="198119" y="3213555"/>
            <a:chExt cx="516731" cy="430887"/>
          </a:xfrm>
        </p:grpSpPr>
        <p:sp>
          <p:nvSpPr>
            <p:cNvPr id="62" name="矩形 61">
              <a:extLst>
                <a:ext uri="{FF2B5EF4-FFF2-40B4-BE49-F238E27FC236}">
                  <a16:creationId xmlns:a16="http://schemas.microsoft.com/office/drawing/2014/main" id="{05E23247-22B9-4CB3-9763-1E4085E5B5F5}"/>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6AAFA6E9-AB52-4FF4-A6EA-9E516866D321}"/>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1</a:t>
              </a:r>
              <a:endParaRPr lang="zh-CN" altLang="en-US" dirty="0"/>
            </a:p>
          </p:txBody>
        </p:sp>
      </p:grpSp>
      <p:grpSp>
        <p:nvGrpSpPr>
          <p:cNvPr id="64" name="组合 63">
            <a:extLst>
              <a:ext uri="{FF2B5EF4-FFF2-40B4-BE49-F238E27FC236}">
                <a16:creationId xmlns:a16="http://schemas.microsoft.com/office/drawing/2014/main" id="{705DA6B0-1170-475E-8054-4AFACF912733}"/>
              </a:ext>
            </a:extLst>
          </p:cNvPr>
          <p:cNvGrpSpPr/>
          <p:nvPr/>
        </p:nvGrpSpPr>
        <p:grpSpPr>
          <a:xfrm>
            <a:off x="6088041" y="3867008"/>
            <a:ext cx="516731" cy="430887"/>
            <a:chOff x="198119" y="3213555"/>
            <a:chExt cx="516731" cy="430887"/>
          </a:xfrm>
        </p:grpSpPr>
        <p:sp>
          <p:nvSpPr>
            <p:cNvPr id="65" name="矩形 64">
              <a:extLst>
                <a:ext uri="{FF2B5EF4-FFF2-40B4-BE49-F238E27FC236}">
                  <a16:creationId xmlns:a16="http://schemas.microsoft.com/office/drawing/2014/main" id="{466089FD-1875-4827-9FE9-6D8AAC862654}"/>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1C6E2429-62C5-4F21-885D-3C9AF35E8CDB}"/>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1</a:t>
              </a:r>
              <a:endParaRPr lang="zh-CN" altLang="en-US" dirty="0"/>
            </a:p>
          </p:txBody>
        </p:sp>
      </p:grpSp>
      <p:grpSp>
        <p:nvGrpSpPr>
          <p:cNvPr id="67" name="组合 66">
            <a:extLst>
              <a:ext uri="{FF2B5EF4-FFF2-40B4-BE49-F238E27FC236}">
                <a16:creationId xmlns:a16="http://schemas.microsoft.com/office/drawing/2014/main" id="{9918594F-7989-4876-9A89-ACC735EF71B6}"/>
              </a:ext>
            </a:extLst>
          </p:cNvPr>
          <p:cNvGrpSpPr/>
          <p:nvPr/>
        </p:nvGrpSpPr>
        <p:grpSpPr>
          <a:xfrm>
            <a:off x="6088041" y="4723646"/>
            <a:ext cx="516731" cy="430887"/>
            <a:chOff x="198119" y="3213555"/>
            <a:chExt cx="516731" cy="430887"/>
          </a:xfrm>
        </p:grpSpPr>
        <p:sp>
          <p:nvSpPr>
            <p:cNvPr id="68" name="矩形 67">
              <a:extLst>
                <a:ext uri="{FF2B5EF4-FFF2-40B4-BE49-F238E27FC236}">
                  <a16:creationId xmlns:a16="http://schemas.microsoft.com/office/drawing/2014/main" id="{81B3DF3E-BF74-4640-8FD0-3AF39CE4BCFF}"/>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66B0A8B5-A666-4821-9F40-85E79E5C1160}"/>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1</a:t>
              </a:r>
              <a:endParaRPr lang="zh-CN" altLang="en-US" dirty="0"/>
            </a:p>
          </p:txBody>
        </p:sp>
      </p:grpSp>
      <p:grpSp>
        <p:nvGrpSpPr>
          <p:cNvPr id="70" name="组合 69">
            <a:extLst>
              <a:ext uri="{FF2B5EF4-FFF2-40B4-BE49-F238E27FC236}">
                <a16:creationId xmlns:a16="http://schemas.microsoft.com/office/drawing/2014/main" id="{1AB95211-F910-4CA5-9C15-34BBDF7F8AF6}"/>
              </a:ext>
            </a:extLst>
          </p:cNvPr>
          <p:cNvGrpSpPr/>
          <p:nvPr/>
        </p:nvGrpSpPr>
        <p:grpSpPr>
          <a:xfrm>
            <a:off x="6088041" y="5143954"/>
            <a:ext cx="516731" cy="430887"/>
            <a:chOff x="198119" y="3213555"/>
            <a:chExt cx="516731" cy="430887"/>
          </a:xfrm>
        </p:grpSpPr>
        <p:sp>
          <p:nvSpPr>
            <p:cNvPr id="71" name="矩形 70">
              <a:extLst>
                <a:ext uri="{FF2B5EF4-FFF2-40B4-BE49-F238E27FC236}">
                  <a16:creationId xmlns:a16="http://schemas.microsoft.com/office/drawing/2014/main" id="{2258FEB1-C254-420F-AABA-E093E021B3E7}"/>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AF0C8832-5C45-4FB3-948A-A873142DCB37}"/>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1</a:t>
              </a:r>
              <a:endParaRPr lang="zh-CN" altLang="en-US" dirty="0"/>
            </a:p>
          </p:txBody>
        </p:sp>
      </p:grpSp>
      <p:sp>
        <p:nvSpPr>
          <p:cNvPr id="2" name="日期占位符 1">
            <a:extLst>
              <a:ext uri="{FF2B5EF4-FFF2-40B4-BE49-F238E27FC236}">
                <a16:creationId xmlns:a16="http://schemas.microsoft.com/office/drawing/2014/main" id="{2E415B38-5D0F-1B90-CBC7-2C83F208B235}"/>
              </a:ext>
            </a:extLst>
          </p:cNvPr>
          <p:cNvSpPr>
            <a:spLocks noGrp="1"/>
          </p:cNvSpPr>
          <p:nvPr>
            <p:ph type="dt" sz="half" idx="10"/>
          </p:nvPr>
        </p:nvSpPr>
        <p:spPr/>
        <p:txBody>
          <a:bodyPr/>
          <a:lstStyle/>
          <a:p>
            <a:fld id="{7CF0E029-D09E-4748-B08B-51A25F05CAFC}"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8BE2B226-16FD-7ECB-5495-7862767BA283}"/>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F2EA70D6-72C6-575D-D38F-C3ECC3FDAEBD}"/>
              </a:ext>
            </a:extLst>
          </p:cNvPr>
          <p:cNvSpPr>
            <a:spLocks noGrp="1"/>
          </p:cNvSpPr>
          <p:nvPr>
            <p:ph type="sldNum" sz="quarter" idx="12"/>
          </p:nvPr>
        </p:nvSpPr>
        <p:spPr/>
        <p:txBody>
          <a:bodyPr/>
          <a:lstStyle/>
          <a:p>
            <a:fld id="{094DEB03-EFC6-4C20-8FC8-295189A5386F}" type="slidenum">
              <a:rPr lang="zh-CN" altLang="en-US" smtClean="0"/>
              <a:pPr/>
              <a:t>42</a:t>
            </a:fld>
            <a:endParaRPr lang="zh-CN" altLang="en-US"/>
          </a:p>
        </p:txBody>
      </p:sp>
    </p:spTree>
    <p:extLst>
      <p:ext uri="{BB962C8B-B14F-4D97-AF65-F5344CB8AC3E}">
        <p14:creationId xmlns:p14="http://schemas.microsoft.com/office/powerpoint/2010/main" val="3272006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D10347-CB13-4B04-8DD8-D37D83DF2C2D}"/>
              </a:ext>
            </a:extLst>
          </p:cNvPr>
          <p:cNvSpPr>
            <a:spLocks noGrp="1"/>
          </p:cNvSpPr>
          <p:nvPr>
            <p:ph type="title"/>
          </p:nvPr>
        </p:nvSpPr>
        <p:spPr/>
        <p:txBody>
          <a:bodyPr/>
          <a:lstStyle/>
          <a:p>
            <a:r>
              <a:rPr lang="en-US" altLang="zh-CN" dirty="0"/>
              <a:t>3.6.3 LR</a:t>
            </a:r>
            <a:r>
              <a:rPr lang="zh-CN" altLang="en-US" dirty="0"/>
              <a:t>分析的错误恢复</a:t>
            </a:r>
          </a:p>
        </p:txBody>
      </p:sp>
      <p:sp>
        <p:nvSpPr>
          <p:cNvPr id="5" name="内容占位符 4">
            <a:extLst>
              <a:ext uri="{FF2B5EF4-FFF2-40B4-BE49-F238E27FC236}">
                <a16:creationId xmlns:a16="http://schemas.microsoft.com/office/drawing/2014/main" id="{8B8675DA-9B21-4D44-B0BB-889B47A13F24}"/>
              </a:ext>
            </a:extLst>
          </p:cNvPr>
          <p:cNvSpPr>
            <a:spLocks noGrp="1"/>
          </p:cNvSpPr>
          <p:nvPr>
            <p:ph idx="1"/>
          </p:nvPr>
        </p:nvSpPr>
        <p:spPr>
          <a:xfrm>
            <a:off x="628650" y="1077362"/>
            <a:ext cx="7886700" cy="5099601"/>
          </a:xfrm>
        </p:spPr>
        <p:txBody>
          <a:bodyPr>
            <a:normAutofit/>
          </a:bodyPr>
          <a:lstStyle/>
          <a:p>
            <a:r>
              <a:rPr lang="en-US" altLang="zh-CN" sz="2800" b="1" dirty="0">
                <a:sym typeface="Symbol" panose="05050102010706020507" pitchFamily="18" charset="2"/>
              </a:rPr>
              <a:t>LR(0)</a:t>
            </a:r>
            <a:r>
              <a:rPr lang="zh-CN" altLang="en-US" sz="2800" dirty="0">
                <a:sym typeface="Symbol" panose="05050102010706020507" pitchFamily="18" charset="2"/>
              </a:rPr>
              <a:t>项目集</a:t>
            </a:r>
          </a:p>
        </p:txBody>
      </p:sp>
      <p:sp>
        <p:nvSpPr>
          <p:cNvPr id="6" name="矩形 5">
            <a:extLst>
              <a:ext uri="{FF2B5EF4-FFF2-40B4-BE49-F238E27FC236}">
                <a16:creationId xmlns:a16="http://schemas.microsoft.com/office/drawing/2014/main" id="{8C0A194A-FE45-43A7-A056-59B50109DE7B}"/>
              </a:ext>
            </a:extLst>
          </p:cNvPr>
          <p:cNvSpPr/>
          <p:nvPr/>
        </p:nvSpPr>
        <p:spPr>
          <a:xfrm>
            <a:off x="278631" y="1626557"/>
            <a:ext cx="1611517" cy="2384906"/>
          </a:xfrm>
          <a:prstGeom prst="rect">
            <a:avLst/>
          </a:prstGeom>
          <a:solidFill>
            <a:schemeClr val="accent6">
              <a:lumMod val="20000"/>
              <a:lumOff val="80000"/>
            </a:schemeClr>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0</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a:t>
            </a:r>
          </a:p>
        </p:txBody>
      </p:sp>
      <p:sp>
        <p:nvSpPr>
          <p:cNvPr id="7" name="矩形 6">
            <a:extLst>
              <a:ext uri="{FF2B5EF4-FFF2-40B4-BE49-F238E27FC236}">
                <a16:creationId xmlns:a16="http://schemas.microsoft.com/office/drawing/2014/main" id="{43FAFECB-C844-4CB0-97F3-0B7C4C304FAD}"/>
              </a:ext>
            </a:extLst>
          </p:cNvPr>
          <p:cNvSpPr/>
          <p:nvPr/>
        </p:nvSpPr>
        <p:spPr>
          <a:xfrm>
            <a:off x="2017191" y="1626557"/>
            <a:ext cx="1611517" cy="1606308"/>
          </a:xfrm>
          <a:prstGeom prst="rect">
            <a:avLst/>
          </a:prstGeom>
          <a:solidFill>
            <a:schemeClr val="accent6">
              <a:lumMod val="20000"/>
              <a:lumOff val="80000"/>
            </a:schemeClr>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1</a:t>
            </a:r>
            <a:r>
              <a:rPr kumimoji="0" lang="zh-CN" altLang="en-US"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endPar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endPar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p:txBody>
      </p:sp>
      <p:sp>
        <p:nvSpPr>
          <p:cNvPr id="8" name="矩形 7">
            <a:extLst>
              <a:ext uri="{FF2B5EF4-FFF2-40B4-BE49-F238E27FC236}">
                <a16:creationId xmlns:a16="http://schemas.microsoft.com/office/drawing/2014/main" id="{DA57C6C0-FD63-4D6C-B67B-E9E3E329195D}"/>
              </a:ext>
            </a:extLst>
          </p:cNvPr>
          <p:cNvSpPr/>
          <p:nvPr/>
        </p:nvSpPr>
        <p:spPr>
          <a:xfrm>
            <a:off x="3755751" y="1626557"/>
            <a:ext cx="1611518" cy="2384905"/>
          </a:xfrm>
          <a:prstGeom prst="rect">
            <a:avLst/>
          </a:prstGeom>
          <a:solidFill>
            <a:schemeClr val="accent6">
              <a:lumMod val="20000"/>
              <a:lumOff val="80000"/>
            </a:schemeClr>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2</a:t>
            </a:r>
            <a:r>
              <a:rPr kumimoji="0" lang="zh-CN" altLang="en-US"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lang="en-US" altLang="zh-CN" sz="2400" b="1" dirty="0">
              <a:solidFill>
                <a:prstClr val="black"/>
              </a:solidFill>
              <a:latin typeface="Times New Roman"/>
              <a:ea typeface="黑体"/>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 </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 </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a:t>
            </a:r>
          </a:p>
        </p:txBody>
      </p:sp>
      <p:sp>
        <p:nvSpPr>
          <p:cNvPr id="9" name="矩形 8">
            <a:extLst>
              <a:ext uri="{FF2B5EF4-FFF2-40B4-BE49-F238E27FC236}">
                <a16:creationId xmlns:a16="http://schemas.microsoft.com/office/drawing/2014/main" id="{E82CBD8C-9337-430B-A433-CAC9D181EE55}"/>
              </a:ext>
            </a:extLst>
          </p:cNvPr>
          <p:cNvSpPr/>
          <p:nvPr/>
        </p:nvSpPr>
        <p:spPr>
          <a:xfrm>
            <a:off x="7232872" y="1626557"/>
            <a:ext cx="1611518" cy="2620297"/>
          </a:xfrm>
          <a:prstGeom prst="rect">
            <a:avLst/>
          </a:prstGeom>
          <a:solidFill>
            <a:schemeClr val="accent6">
              <a:lumMod val="20000"/>
              <a:lumOff val="80000"/>
            </a:schemeClr>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rPr>
              <a:t>4</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rPr>
              <a:t>： </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a:t>
            </a:r>
          </a:p>
        </p:txBody>
      </p:sp>
      <p:sp>
        <p:nvSpPr>
          <p:cNvPr id="10" name="矩形 9">
            <a:extLst>
              <a:ext uri="{FF2B5EF4-FFF2-40B4-BE49-F238E27FC236}">
                <a16:creationId xmlns:a16="http://schemas.microsoft.com/office/drawing/2014/main" id="{98CED294-57E3-4BDA-ADF7-8AEC28A311D8}"/>
              </a:ext>
            </a:extLst>
          </p:cNvPr>
          <p:cNvSpPr/>
          <p:nvPr/>
        </p:nvSpPr>
        <p:spPr>
          <a:xfrm>
            <a:off x="5494312" y="1626557"/>
            <a:ext cx="1611517" cy="809603"/>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3</a:t>
            </a:r>
            <a:r>
              <a:rPr kumimoji="0" lang="zh-CN" altLang="en-US"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 </a:t>
            </a:r>
          </a:p>
        </p:txBody>
      </p:sp>
      <p:sp>
        <p:nvSpPr>
          <p:cNvPr id="11" name="矩形 10">
            <a:extLst>
              <a:ext uri="{FF2B5EF4-FFF2-40B4-BE49-F238E27FC236}">
                <a16:creationId xmlns:a16="http://schemas.microsoft.com/office/drawing/2014/main" id="{0E83CC08-AA82-4E14-8AB4-A22DE7008ACB}"/>
              </a:ext>
            </a:extLst>
          </p:cNvPr>
          <p:cNvSpPr/>
          <p:nvPr/>
        </p:nvSpPr>
        <p:spPr>
          <a:xfrm>
            <a:off x="278631" y="4138114"/>
            <a:ext cx="1611518" cy="2620298"/>
          </a:xfrm>
          <a:prstGeom prst="rect">
            <a:avLst/>
          </a:prstGeom>
          <a:solidFill>
            <a:schemeClr val="accent6">
              <a:lumMod val="20000"/>
              <a:lumOff val="80000"/>
            </a:schemeClr>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5</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a:t>
            </a:r>
          </a:p>
        </p:txBody>
      </p:sp>
      <p:sp>
        <p:nvSpPr>
          <p:cNvPr id="12" name="矩形 11">
            <a:extLst>
              <a:ext uri="{FF2B5EF4-FFF2-40B4-BE49-F238E27FC236}">
                <a16:creationId xmlns:a16="http://schemas.microsoft.com/office/drawing/2014/main" id="{4287D078-374E-4ADA-9FC0-CFAA5D71067F}"/>
              </a:ext>
            </a:extLst>
          </p:cNvPr>
          <p:cNvSpPr/>
          <p:nvPr/>
        </p:nvSpPr>
        <p:spPr>
          <a:xfrm>
            <a:off x="2021507" y="4548927"/>
            <a:ext cx="1611518" cy="1798672"/>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6</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p:txBody>
      </p:sp>
      <p:sp>
        <p:nvSpPr>
          <p:cNvPr id="13" name="矩形 12">
            <a:extLst>
              <a:ext uri="{FF2B5EF4-FFF2-40B4-BE49-F238E27FC236}">
                <a16:creationId xmlns:a16="http://schemas.microsoft.com/office/drawing/2014/main" id="{D524F843-209A-4920-BD4D-B296228FF1CC}"/>
              </a:ext>
            </a:extLst>
          </p:cNvPr>
          <p:cNvSpPr/>
          <p:nvPr/>
        </p:nvSpPr>
        <p:spPr>
          <a:xfrm>
            <a:off x="7250133" y="4548927"/>
            <a:ext cx="1611518" cy="953133"/>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9</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endPar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p:txBody>
      </p:sp>
      <p:sp>
        <p:nvSpPr>
          <p:cNvPr id="14" name="矩形 13">
            <a:extLst>
              <a:ext uri="{FF2B5EF4-FFF2-40B4-BE49-F238E27FC236}">
                <a16:creationId xmlns:a16="http://schemas.microsoft.com/office/drawing/2014/main" id="{62B457C2-FBE4-4E73-A0CC-399F04A2333F}"/>
              </a:ext>
            </a:extLst>
          </p:cNvPr>
          <p:cNvSpPr/>
          <p:nvPr/>
        </p:nvSpPr>
        <p:spPr>
          <a:xfrm>
            <a:off x="5507257" y="4548927"/>
            <a:ext cx="1611518" cy="1798672"/>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8</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p:txBody>
      </p:sp>
      <p:sp>
        <p:nvSpPr>
          <p:cNvPr id="15" name="矩形 14">
            <a:extLst>
              <a:ext uri="{FF2B5EF4-FFF2-40B4-BE49-F238E27FC236}">
                <a16:creationId xmlns:a16="http://schemas.microsoft.com/office/drawing/2014/main" id="{B05F56D3-A425-4F51-BFBF-FF8C4A157E90}"/>
              </a:ext>
            </a:extLst>
          </p:cNvPr>
          <p:cNvSpPr/>
          <p:nvPr/>
        </p:nvSpPr>
        <p:spPr>
          <a:xfrm>
            <a:off x="3764382" y="4548927"/>
            <a:ext cx="1611518" cy="1798672"/>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7</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p:txBody>
      </p:sp>
      <p:sp>
        <p:nvSpPr>
          <p:cNvPr id="2" name="日期占位符 1">
            <a:extLst>
              <a:ext uri="{FF2B5EF4-FFF2-40B4-BE49-F238E27FC236}">
                <a16:creationId xmlns:a16="http://schemas.microsoft.com/office/drawing/2014/main" id="{599D3AC5-76BB-353B-121A-27B3F7C0420B}"/>
              </a:ext>
            </a:extLst>
          </p:cNvPr>
          <p:cNvSpPr>
            <a:spLocks noGrp="1"/>
          </p:cNvSpPr>
          <p:nvPr>
            <p:ph type="dt" sz="half" idx="10"/>
          </p:nvPr>
        </p:nvSpPr>
        <p:spPr/>
        <p:txBody>
          <a:bodyPr/>
          <a:lstStyle/>
          <a:p>
            <a:fld id="{9BB8F718-9001-43BB-9819-9A703B1007FB}"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2FB42FA9-7390-2C47-9FFD-847533456CB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16" name="灯片编号占位符 15">
            <a:extLst>
              <a:ext uri="{FF2B5EF4-FFF2-40B4-BE49-F238E27FC236}">
                <a16:creationId xmlns:a16="http://schemas.microsoft.com/office/drawing/2014/main" id="{79154112-D60B-C906-C61D-395202CFA8F0}"/>
              </a:ext>
            </a:extLst>
          </p:cNvPr>
          <p:cNvSpPr>
            <a:spLocks noGrp="1"/>
          </p:cNvSpPr>
          <p:nvPr>
            <p:ph type="sldNum" sz="quarter" idx="12"/>
          </p:nvPr>
        </p:nvSpPr>
        <p:spPr/>
        <p:txBody>
          <a:bodyPr/>
          <a:lstStyle/>
          <a:p>
            <a:fld id="{094DEB03-EFC6-4C20-8FC8-295189A5386F}" type="slidenum">
              <a:rPr lang="zh-CN" altLang="en-US" smtClean="0"/>
              <a:pPr/>
              <a:t>43</a:t>
            </a:fld>
            <a:endParaRPr lang="zh-CN" altLang="en-US"/>
          </a:p>
        </p:txBody>
      </p:sp>
    </p:spTree>
    <p:extLst>
      <p:ext uri="{BB962C8B-B14F-4D97-AF65-F5344CB8AC3E}">
        <p14:creationId xmlns:p14="http://schemas.microsoft.com/office/powerpoint/2010/main" val="25470347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C5F09A1-3175-4E6C-BC53-847357086205}"/>
              </a:ext>
            </a:extLst>
          </p:cNvPr>
          <p:cNvSpPr>
            <a:spLocks noGrp="1" noChangeArrowheads="1"/>
          </p:cNvSpPr>
          <p:nvPr>
            <p:ph type="title"/>
          </p:nvPr>
        </p:nvSpPr>
        <p:spPr/>
        <p:txBody>
          <a:bodyPr/>
          <a:lstStyle/>
          <a:p>
            <a:pPr eaLnBrk="1" hangingPunct="1"/>
            <a:r>
              <a:rPr lang="en-US" altLang="zh-CN" dirty="0"/>
              <a:t>3.6.3 LR</a:t>
            </a:r>
            <a:r>
              <a:rPr lang="zh-CN" altLang="en-US" dirty="0"/>
              <a:t>分析的错误恢复</a:t>
            </a:r>
          </a:p>
        </p:txBody>
      </p:sp>
      <p:sp>
        <p:nvSpPr>
          <p:cNvPr id="44035" name="Rectangle 3">
            <a:extLst>
              <a:ext uri="{FF2B5EF4-FFF2-40B4-BE49-F238E27FC236}">
                <a16:creationId xmlns:a16="http://schemas.microsoft.com/office/drawing/2014/main" id="{E80D1BAE-6ED7-45F8-BBF2-FB2DC9A71975}"/>
              </a:ext>
            </a:extLst>
          </p:cNvPr>
          <p:cNvSpPr>
            <a:spLocks noGrp="1" noChangeArrowheads="1"/>
          </p:cNvSpPr>
          <p:nvPr>
            <p:ph idx="1"/>
          </p:nvPr>
        </p:nvSpPr>
        <p:spPr/>
        <p:txBody>
          <a:bodyPr/>
          <a:lstStyle/>
          <a:p>
            <a:pPr eaLnBrk="1" hangingPunct="1"/>
            <a:r>
              <a:rPr lang="zh-CN" altLang="en-US"/>
              <a:t>状态</a:t>
            </a:r>
            <a:r>
              <a:rPr lang="en-US" altLang="zh-CN" b="1"/>
              <a:t>0</a:t>
            </a:r>
            <a:r>
              <a:rPr lang="zh-CN" altLang="en-US"/>
              <a:t>，</a:t>
            </a:r>
            <a:r>
              <a:rPr lang="en-US" altLang="zh-CN" b="1"/>
              <a:t>1</a:t>
            </a:r>
            <a:r>
              <a:rPr lang="zh-CN" altLang="en-US"/>
              <a:t>，</a:t>
            </a:r>
            <a:r>
              <a:rPr lang="en-US" altLang="zh-CN" b="1"/>
              <a:t>2</a:t>
            </a:r>
            <a:r>
              <a:rPr lang="zh-CN" altLang="en-US"/>
              <a:t>，</a:t>
            </a:r>
            <a:r>
              <a:rPr lang="en-US" altLang="zh-CN" b="1"/>
              <a:t>4</a:t>
            </a:r>
            <a:r>
              <a:rPr lang="zh-CN" altLang="en-US"/>
              <a:t>，</a:t>
            </a:r>
            <a:r>
              <a:rPr lang="en-US" altLang="zh-CN" b="1"/>
              <a:t>5</a:t>
            </a:r>
            <a:r>
              <a:rPr lang="zh-CN" altLang="en-US"/>
              <a:t>时，活前缀中不含未配对的左括号，或者刚入栈一个左括号，不能马上入栈右括号（即状态</a:t>
            </a:r>
            <a:r>
              <a:rPr lang="en-US" altLang="zh-CN" b="1"/>
              <a:t>2</a:t>
            </a:r>
            <a:r>
              <a:rPr lang="zh-CN" altLang="en-US"/>
              <a:t>的情况），此时若遇到右括号，说明括号很可能不配对了，调用子程序</a:t>
            </a:r>
            <a:r>
              <a:rPr lang="en-US" altLang="zh-CN" b="1" i="1"/>
              <a:t>e</a:t>
            </a:r>
            <a:r>
              <a:rPr lang="en-US" altLang="zh-CN" b="1"/>
              <a:t>2</a:t>
            </a:r>
            <a:r>
              <a:rPr lang="zh-CN" altLang="en-US"/>
              <a:t>。</a:t>
            </a:r>
          </a:p>
          <a:p>
            <a:pPr eaLnBrk="1" hangingPunct="1"/>
            <a:r>
              <a:rPr lang="en-US" altLang="zh-CN" b="1" i="1"/>
              <a:t>e</a:t>
            </a:r>
            <a:r>
              <a:rPr lang="en-US" altLang="zh-CN" b="1"/>
              <a:t>2</a:t>
            </a:r>
            <a:r>
              <a:rPr lang="zh-CN" altLang="en-US"/>
              <a:t>：删除输入中的右括号，给出出错信息：“不配对的右括号”。</a:t>
            </a:r>
          </a:p>
        </p:txBody>
      </p:sp>
      <p:sp>
        <p:nvSpPr>
          <p:cNvPr id="2" name="日期占位符 1">
            <a:extLst>
              <a:ext uri="{FF2B5EF4-FFF2-40B4-BE49-F238E27FC236}">
                <a16:creationId xmlns:a16="http://schemas.microsoft.com/office/drawing/2014/main" id="{62D030BD-2337-4D03-FD14-B16B433AD48D}"/>
              </a:ext>
            </a:extLst>
          </p:cNvPr>
          <p:cNvSpPr>
            <a:spLocks noGrp="1"/>
          </p:cNvSpPr>
          <p:nvPr>
            <p:ph type="dt" sz="half" idx="10"/>
          </p:nvPr>
        </p:nvSpPr>
        <p:spPr/>
        <p:txBody>
          <a:bodyPr/>
          <a:lstStyle/>
          <a:p>
            <a:fld id="{FF452A6F-6E14-491B-A579-CFDFF081EAEA}"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E5B2F9B2-4A6C-0F99-76CD-277312D980C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58F196EE-D291-27EC-4304-200113731FB1}"/>
              </a:ext>
            </a:extLst>
          </p:cNvPr>
          <p:cNvSpPr>
            <a:spLocks noGrp="1"/>
          </p:cNvSpPr>
          <p:nvPr>
            <p:ph type="sldNum" sz="quarter" idx="12"/>
          </p:nvPr>
        </p:nvSpPr>
        <p:spPr/>
        <p:txBody>
          <a:bodyPr/>
          <a:lstStyle/>
          <a:p>
            <a:fld id="{094DEB03-EFC6-4C20-8FC8-295189A5386F}"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F764B2D-AAD3-4E52-A4DE-87FB3D35D58E}"/>
              </a:ext>
            </a:extLst>
          </p:cNvPr>
          <p:cNvSpPr>
            <a:spLocks noGrp="1" noChangeArrowheads="1"/>
          </p:cNvSpPr>
          <p:nvPr>
            <p:ph type="title"/>
          </p:nvPr>
        </p:nvSpPr>
        <p:spPr/>
        <p:txBody>
          <a:bodyPr>
            <a:noAutofit/>
          </a:bodyPr>
          <a:lstStyle/>
          <a:p>
            <a:pPr eaLnBrk="1" hangingPunct="1"/>
            <a:r>
              <a:rPr kumimoji="0" lang="en-US" altLang="zh-CN" sz="4400" b="0" i="0" u="none" strike="noStrike" kern="1200" cap="none" spc="0" normalizeH="0" baseline="0" noProof="0" dirty="0">
                <a:ln>
                  <a:noFill/>
                </a:ln>
                <a:solidFill>
                  <a:prstClr val="black"/>
                </a:solidFill>
                <a:effectLst/>
                <a:uLnTx/>
                <a:uFillTx/>
                <a:latin typeface="Times New Roman"/>
                <a:ea typeface="黑体"/>
                <a:cs typeface="+mj-cs"/>
              </a:rPr>
              <a:t>3.6.3 LR</a:t>
            </a:r>
            <a:r>
              <a:rPr kumimoji="0" lang="zh-CN" altLang="en-US" sz="4400" b="0" i="0" u="none" strike="noStrike" kern="1200" cap="none" spc="0" normalizeH="0" baseline="0" noProof="0" dirty="0">
                <a:ln>
                  <a:noFill/>
                </a:ln>
                <a:solidFill>
                  <a:prstClr val="black"/>
                </a:solidFill>
                <a:effectLst/>
                <a:uLnTx/>
                <a:uFillTx/>
                <a:latin typeface="Times New Roman"/>
                <a:ea typeface="黑体"/>
                <a:cs typeface="+mj-cs"/>
              </a:rPr>
              <a:t>分析的错误恢复</a:t>
            </a:r>
            <a:endParaRPr lang="zh-CN" altLang="en-US" sz="3600" dirty="0">
              <a:latin typeface="宋体" panose="02010600030101010101" pitchFamily="2" charset="-122"/>
            </a:endParaRPr>
          </a:p>
        </p:txBody>
      </p:sp>
      <p:sp>
        <p:nvSpPr>
          <p:cNvPr id="44035" name="Rectangle 3">
            <a:extLst>
              <a:ext uri="{FF2B5EF4-FFF2-40B4-BE49-F238E27FC236}">
                <a16:creationId xmlns:a16="http://schemas.microsoft.com/office/drawing/2014/main" id="{5D1D868F-8DD2-453C-A53C-A9E8EF698509}"/>
              </a:ext>
            </a:extLst>
          </p:cNvPr>
          <p:cNvSpPr>
            <a:spLocks noGrp="1" noChangeArrowheads="1"/>
          </p:cNvSpPr>
          <p:nvPr>
            <p:ph idx="1"/>
          </p:nvPr>
        </p:nvSpPr>
        <p:spPr/>
        <p:txBody>
          <a:bodyPr/>
          <a:lstStyle/>
          <a:p>
            <a:pPr eaLnBrk="1" hangingPunct="1"/>
            <a:r>
              <a:rPr lang="zh-CN" altLang="en-US" sz="2800" dirty="0"/>
              <a:t>对状态</a:t>
            </a:r>
            <a:r>
              <a:rPr lang="en-US" altLang="zh-CN" sz="2800" b="1" dirty="0"/>
              <a:t>0</a:t>
            </a:r>
            <a:r>
              <a:rPr lang="zh-CN" altLang="en-US" sz="2800" dirty="0"/>
              <a:t>，</a:t>
            </a:r>
            <a:r>
              <a:rPr lang="en-US" altLang="zh-CN" sz="2800" b="1" dirty="0"/>
              <a:t>1</a:t>
            </a:r>
            <a:r>
              <a:rPr lang="zh-CN" altLang="en-US" sz="2800" dirty="0"/>
              <a:t>，</a:t>
            </a:r>
            <a:r>
              <a:rPr lang="en-US" altLang="zh-CN" sz="2800" b="1" dirty="0"/>
              <a:t>2</a:t>
            </a:r>
            <a:r>
              <a:rPr lang="zh-CN" altLang="en-US" sz="2800" dirty="0"/>
              <a:t>，</a:t>
            </a:r>
            <a:r>
              <a:rPr lang="en-US" altLang="zh-CN" sz="2800" b="1" dirty="0"/>
              <a:t>4</a:t>
            </a:r>
            <a:r>
              <a:rPr lang="zh-CN" altLang="en-US" sz="2800" dirty="0"/>
              <a:t>，</a:t>
            </a:r>
            <a:r>
              <a:rPr lang="en-US" altLang="zh-CN" sz="2800" b="1" dirty="0"/>
              <a:t>5</a:t>
            </a:r>
            <a:r>
              <a:rPr lang="zh-CN" altLang="en-US" sz="2800" b="1" dirty="0"/>
              <a:t>的 </a:t>
            </a:r>
            <a:r>
              <a:rPr lang="en-US" altLang="zh-CN" sz="2800" b="1" dirty="0"/>
              <a:t>) </a:t>
            </a:r>
            <a:r>
              <a:rPr lang="zh-CN" altLang="en-US" sz="2800" dirty="0"/>
              <a:t>填入</a:t>
            </a:r>
            <a:r>
              <a:rPr lang="en-US" altLang="zh-CN" sz="2800" b="1" i="1" dirty="0"/>
              <a:t>e</a:t>
            </a:r>
            <a:r>
              <a:rPr lang="en-US" altLang="zh-CN" sz="2800" b="1" dirty="0"/>
              <a:t>2</a:t>
            </a:r>
            <a:r>
              <a:rPr lang="zh-CN" altLang="en-US" sz="2800" dirty="0">
                <a:sym typeface="Symbol" panose="05050102010706020507" pitchFamily="18" charset="2"/>
              </a:rPr>
              <a:t>：</a:t>
            </a:r>
            <a:endParaRPr lang="en-US" altLang="zh-CN" sz="2400" dirty="0">
              <a:sym typeface="Symbol" panose="05050102010706020507" pitchFamily="18" charset="2"/>
            </a:endParaRPr>
          </a:p>
          <a:p>
            <a:pPr eaLnBrk="1" hangingPunct="1"/>
            <a:endParaRPr lang="en-US" altLang="zh-CN" sz="2800" dirty="0"/>
          </a:p>
        </p:txBody>
      </p:sp>
      <p:grpSp>
        <p:nvGrpSpPr>
          <p:cNvPr id="61" name="组合 60">
            <a:extLst>
              <a:ext uri="{FF2B5EF4-FFF2-40B4-BE49-F238E27FC236}">
                <a16:creationId xmlns:a16="http://schemas.microsoft.com/office/drawing/2014/main" id="{B1D2E3F8-59D2-4A8E-96DB-1AE6A91F1037}"/>
              </a:ext>
            </a:extLst>
          </p:cNvPr>
          <p:cNvGrpSpPr/>
          <p:nvPr/>
        </p:nvGrpSpPr>
        <p:grpSpPr>
          <a:xfrm>
            <a:off x="5374977" y="3002551"/>
            <a:ext cx="516731" cy="430887"/>
            <a:chOff x="198119" y="3213555"/>
            <a:chExt cx="516731" cy="430887"/>
          </a:xfrm>
        </p:grpSpPr>
        <p:sp>
          <p:nvSpPr>
            <p:cNvPr id="62" name="矩形 61">
              <a:extLst>
                <a:ext uri="{FF2B5EF4-FFF2-40B4-BE49-F238E27FC236}">
                  <a16:creationId xmlns:a16="http://schemas.microsoft.com/office/drawing/2014/main" id="{05E23247-22B9-4CB3-9763-1E4085E5B5F5}"/>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6AAFA6E9-AB52-4FF4-A6EA-9E516866D321}"/>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2</a:t>
              </a:r>
              <a:endParaRPr lang="zh-CN" altLang="en-US" dirty="0"/>
            </a:p>
          </p:txBody>
        </p:sp>
      </p:grpSp>
      <p:grpSp>
        <p:nvGrpSpPr>
          <p:cNvPr id="64" name="组合 63">
            <a:extLst>
              <a:ext uri="{FF2B5EF4-FFF2-40B4-BE49-F238E27FC236}">
                <a16:creationId xmlns:a16="http://schemas.microsoft.com/office/drawing/2014/main" id="{705DA6B0-1170-475E-8054-4AFACF912733}"/>
              </a:ext>
            </a:extLst>
          </p:cNvPr>
          <p:cNvGrpSpPr/>
          <p:nvPr/>
        </p:nvGrpSpPr>
        <p:grpSpPr>
          <a:xfrm>
            <a:off x="5374977" y="3865773"/>
            <a:ext cx="516731" cy="430887"/>
            <a:chOff x="198119" y="3213555"/>
            <a:chExt cx="516731" cy="430887"/>
          </a:xfrm>
        </p:grpSpPr>
        <p:sp>
          <p:nvSpPr>
            <p:cNvPr id="65" name="矩形 64">
              <a:extLst>
                <a:ext uri="{FF2B5EF4-FFF2-40B4-BE49-F238E27FC236}">
                  <a16:creationId xmlns:a16="http://schemas.microsoft.com/office/drawing/2014/main" id="{466089FD-1875-4827-9FE9-6D8AAC862654}"/>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1C6E2429-62C5-4F21-885D-3C9AF35E8CDB}"/>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2</a:t>
              </a:r>
              <a:endParaRPr lang="zh-CN" altLang="en-US" dirty="0"/>
            </a:p>
          </p:txBody>
        </p:sp>
      </p:grpSp>
      <p:grpSp>
        <p:nvGrpSpPr>
          <p:cNvPr id="67" name="组合 66">
            <a:extLst>
              <a:ext uri="{FF2B5EF4-FFF2-40B4-BE49-F238E27FC236}">
                <a16:creationId xmlns:a16="http://schemas.microsoft.com/office/drawing/2014/main" id="{9918594F-7989-4876-9A89-ACC735EF71B6}"/>
              </a:ext>
            </a:extLst>
          </p:cNvPr>
          <p:cNvGrpSpPr/>
          <p:nvPr/>
        </p:nvGrpSpPr>
        <p:grpSpPr>
          <a:xfrm>
            <a:off x="5374977" y="4722411"/>
            <a:ext cx="516731" cy="430887"/>
            <a:chOff x="198119" y="3213555"/>
            <a:chExt cx="516731" cy="430887"/>
          </a:xfrm>
        </p:grpSpPr>
        <p:sp>
          <p:nvSpPr>
            <p:cNvPr id="68" name="矩形 67">
              <a:extLst>
                <a:ext uri="{FF2B5EF4-FFF2-40B4-BE49-F238E27FC236}">
                  <a16:creationId xmlns:a16="http://schemas.microsoft.com/office/drawing/2014/main" id="{81B3DF3E-BF74-4640-8FD0-3AF39CE4BCFF}"/>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66B0A8B5-A666-4821-9F40-85E79E5C1160}"/>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2</a:t>
              </a:r>
              <a:endParaRPr lang="zh-CN" altLang="en-US" dirty="0"/>
            </a:p>
          </p:txBody>
        </p:sp>
      </p:grpSp>
      <p:grpSp>
        <p:nvGrpSpPr>
          <p:cNvPr id="70" name="组合 69">
            <a:extLst>
              <a:ext uri="{FF2B5EF4-FFF2-40B4-BE49-F238E27FC236}">
                <a16:creationId xmlns:a16="http://schemas.microsoft.com/office/drawing/2014/main" id="{1AB95211-F910-4CA5-9C15-34BBDF7F8AF6}"/>
              </a:ext>
            </a:extLst>
          </p:cNvPr>
          <p:cNvGrpSpPr/>
          <p:nvPr/>
        </p:nvGrpSpPr>
        <p:grpSpPr>
          <a:xfrm>
            <a:off x="5374977" y="5142719"/>
            <a:ext cx="516731" cy="430887"/>
            <a:chOff x="198119" y="3213555"/>
            <a:chExt cx="516731" cy="430887"/>
          </a:xfrm>
        </p:grpSpPr>
        <p:sp>
          <p:nvSpPr>
            <p:cNvPr id="71" name="矩形 70">
              <a:extLst>
                <a:ext uri="{FF2B5EF4-FFF2-40B4-BE49-F238E27FC236}">
                  <a16:creationId xmlns:a16="http://schemas.microsoft.com/office/drawing/2014/main" id="{2258FEB1-C254-420F-AABA-E093E021B3E7}"/>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AF0C8832-5C45-4FB3-948A-A873142DCB37}"/>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2</a:t>
              </a:r>
              <a:endParaRPr lang="zh-CN" altLang="en-US" dirty="0"/>
            </a:p>
          </p:txBody>
        </p:sp>
      </p:grpSp>
      <p:grpSp>
        <p:nvGrpSpPr>
          <p:cNvPr id="73" name="组合 72">
            <a:extLst>
              <a:ext uri="{FF2B5EF4-FFF2-40B4-BE49-F238E27FC236}">
                <a16:creationId xmlns:a16="http://schemas.microsoft.com/office/drawing/2014/main" id="{6477B3CD-F149-4E33-B299-0BD13C578A12}"/>
              </a:ext>
            </a:extLst>
          </p:cNvPr>
          <p:cNvGrpSpPr/>
          <p:nvPr/>
        </p:nvGrpSpPr>
        <p:grpSpPr>
          <a:xfrm>
            <a:off x="5374977" y="3424416"/>
            <a:ext cx="516731" cy="430887"/>
            <a:chOff x="198119" y="3213555"/>
            <a:chExt cx="516731" cy="430887"/>
          </a:xfrm>
        </p:grpSpPr>
        <p:sp>
          <p:nvSpPr>
            <p:cNvPr id="74" name="矩形 73">
              <a:extLst>
                <a:ext uri="{FF2B5EF4-FFF2-40B4-BE49-F238E27FC236}">
                  <a16:creationId xmlns:a16="http://schemas.microsoft.com/office/drawing/2014/main" id="{14B42BA5-9532-43A8-9D1C-988CF92D5827}"/>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id="{43601592-BA20-4289-9EFB-E8814460DB56}"/>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2</a:t>
              </a:r>
              <a:endParaRPr lang="zh-CN" altLang="en-US" dirty="0"/>
            </a:p>
          </p:txBody>
        </p:sp>
      </p:grpSp>
      <p:graphicFrame>
        <p:nvGraphicFramePr>
          <p:cNvPr id="78" name="Group 4">
            <a:extLst>
              <a:ext uri="{FF2B5EF4-FFF2-40B4-BE49-F238E27FC236}">
                <a16:creationId xmlns:a16="http://schemas.microsoft.com/office/drawing/2014/main" id="{427A8EA7-8856-4774-BA77-D0E32B48574B}"/>
              </a:ext>
            </a:extLst>
          </p:cNvPr>
          <p:cNvGraphicFramePr>
            <a:graphicFrameLocks/>
          </p:cNvGraphicFramePr>
          <p:nvPr>
            <p:extLst>
              <p:ext uri="{D42A27DB-BD31-4B8C-83A1-F6EECF244321}">
                <p14:modId xmlns:p14="http://schemas.microsoft.com/office/powerpoint/2010/main" val="3057015992"/>
              </p:ext>
            </p:extLst>
          </p:nvPr>
        </p:nvGraphicFramePr>
        <p:xfrm>
          <a:off x="1023193" y="2140526"/>
          <a:ext cx="7097611" cy="3842263"/>
        </p:xfrm>
        <a:graphic>
          <a:graphicData uri="http://schemas.openxmlformats.org/drawingml/2006/table">
            <a:tbl>
              <a:tblPr/>
              <a:tblGrid>
                <a:gridCol w="877862">
                  <a:extLst>
                    <a:ext uri="{9D8B030D-6E8A-4147-A177-3AD203B41FA5}">
                      <a16:colId xmlns:a16="http://schemas.microsoft.com/office/drawing/2014/main" val="20000"/>
                    </a:ext>
                  </a:extLst>
                </a:gridCol>
                <a:gridCol w="4810137">
                  <a:extLst>
                    <a:ext uri="{9D8B030D-6E8A-4147-A177-3AD203B41FA5}">
                      <a16:colId xmlns:a16="http://schemas.microsoft.com/office/drawing/2014/main" val="20001"/>
                    </a:ext>
                  </a:extLst>
                </a:gridCol>
                <a:gridCol w="1409612">
                  <a:extLst>
                    <a:ext uri="{9D8B030D-6E8A-4147-A177-3AD203B41FA5}">
                      <a16:colId xmlns:a16="http://schemas.microsoft.com/office/drawing/2014/main" val="20002"/>
                    </a:ext>
                  </a:extLst>
                </a:gridCol>
              </a:tblGrid>
              <a:tr h="434314">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状态</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动</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作</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转</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移</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35744">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id          +</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          )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E</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0029">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acc</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431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6</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4</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4 </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endPar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7</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5</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8</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6</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9</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85601222"/>
                  </a:ext>
                </a:extLst>
              </a:tr>
            </a:tbl>
          </a:graphicData>
        </a:graphic>
      </p:graphicFrame>
      <p:sp>
        <p:nvSpPr>
          <p:cNvPr id="2" name="日期占位符 1">
            <a:extLst>
              <a:ext uri="{FF2B5EF4-FFF2-40B4-BE49-F238E27FC236}">
                <a16:creationId xmlns:a16="http://schemas.microsoft.com/office/drawing/2014/main" id="{7E9E5CE3-0855-95AF-D1D3-5145C72B6455}"/>
              </a:ext>
            </a:extLst>
          </p:cNvPr>
          <p:cNvSpPr>
            <a:spLocks noGrp="1"/>
          </p:cNvSpPr>
          <p:nvPr>
            <p:ph type="dt" sz="half" idx="10"/>
          </p:nvPr>
        </p:nvSpPr>
        <p:spPr/>
        <p:txBody>
          <a:bodyPr/>
          <a:lstStyle/>
          <a:p>
            <a:fld id="{131CE2FD-BBF2-4392-AFF5-289B3181BA74}"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A6318A0D-28D9-B5BB-985A-4A519C9B2A93}"/>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71E15FB8-9595-1A51-C8A2-B81DD9D9A7A6}"/>
              </a:ext>
            </a:extLst>
          </p:cNvPr>
          <p:cNvSpPr>
            <a:spLocks noGrp="1"/>
          </p:cNvSpPr>
          <p:nvPr>
            <p:ph type="sldNum" sz="quarter" idx="12"/>
          </p:nvPr>
        </p:nvSpPr>
        <p:spPr/>
        <p:txBody>
          <a:bodyPr/>
          <a:lstStyle/>
          <a:p>
            <a:fld id="{094DEB03-EFC6-4C20-8FC8-295189A5386F}" type="slidenum">
              <a:rPr lang="zh-CN" altLang="en-US" smtClean="0"/>
              <a:pPr/>
              <a:t>45</a:t>
            </a:fld>
            <a:endParaRPr lang="zh-CN" altLang="en-US"/>
          </a:p>
        </p:txBody>
      </p:sp>
    </p:spTree>
    <p:extLst>
      <p:ext uri="{BB962C8B-B14F-4D97-AF65-F5344CB8AC3E}">
        <p14:creationId xmlns:p14="http://schemas.microsoft.com/office/powerpoint/2010/main" val="771280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D10347-CB13-4B04-8DD8-D37D83DF2C2D}"/>
              </a:ext>
            </a:extLst>
          </p:cNvPr>
          <p:cNvSpPr>
            <a:spLocks noGrp="1"/>
          </p:cNvSpPr>
          <p:nvPr>
            <p:ph type="title"/>
          </p:nvPr>
        </p:nvSpPr>
        <p:spPr/>
        <p:txBody>
          <a:bodyPr/>
          <a:lstStyle/>
          <a:p>
            <a:r>
              <a:rPr lang="en-US" altLang="zh-CN" dirty="0"/>
              <a:t>3.6.3 LR</a:t>
            </a:r>
            <a:r>
              <a:rPr lang="zh-CN" altLang="en-US" dirty="0"/>
              <a:t>分析的错误恢复</a:t>
            </a:r>
          </a:p>
        </p:txBody>
      </p:sp>
      <p:sp>
        <p:nvSpPr>
          <p:cNvPr id="5" name="内容占位符 4">
            <a:extLst>
              <a:ext uri="{FF2B5EF4-FFF2-40B4-BE49-F238E27FC236}">
                <a16:creationId xmlns:a16="http://schemas.microsoft.com/office/drawing/2014/main" id="{8B8675DA-9B21-4D44-B0BB-889B47A13F24}"/>
              </a:ext>
            </a:extLst>
          </p:cNvPr>
          <p:cNvSpPr>
            <a:spLocks noGrp="1"/>
          </p:cNvSpPr>
          <p:nvPr>
            <p:ph idx="1"/>
          </p:nvPr>
        </p:nvSpPr>
        <p:spPr>
          <a:xfrm>
            <a:off x="628650" y="1077362"/>
            <a:ext cx="7886700" cy="5099601"/>
          </a:xfrm>
        </p:spPr>
        <p:txBody>
          <a:bodyPr>
            <a:normAutofit/>
          </a:bodyPr>
          <a:lstStyle/>
          <a:p>
            <a:r>
              <a:rPr lang="en-US" altLang="zh-CN" sz="2800" b="1" dirty="0">
                <a:sym typeface="Symbol" panose="05050102010706020507" pitchFamily="18" charset="2"/>
              </a:rPr>
              <a:t>LR(0)</a:t>
            </a:r>
            <a:r>
              <a:rPr lang="zh-CN" altLang="en-US" sz="2800" dirty="0">
                <a:sym typeface="Symbol" panose="05050102010706020507" pitchFamily="18" charset="2"/>
              </a:rPr>
              <a:t>项目集</a:t>
            </a:r>
          </a:p>
        </p:txBody>
      </p:sp>
      <p:sp>
        <p:nvSpPr>
          <p:cNvPr id="6" name="矩形 5">
            <a:extLst>
              <a:ext uri="{FF2B5EF4-FFF2-40B4-BE49-F238E27FC236}">
                <a16:creationId xmlns:a16="http://schemas.microsoft.com/office/drawing/2014/main" id="{8C0A194A-FE45-43A7-A056-59B50109DE7B}"/>
              </a:ext>
            </a:extLst>
          </p:cNvPr>
          <p:cNvSpPr/>
          <p:nvPr/>
        </p:nvSpPr>
        <p:spPr>
          <a:xfrm>
            <a:off x="278631" y="1626557"/>
            <a:ext cx="1611517" cy="2384906"/>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0</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a:t>
            </a:r>
          </a:p>
        </p:txBody>
      </p:sp>
      <p:sp>
        <p:nvSpPr>
          <p:cNvPr id="7" name="矩形 6">
            <a:extLst>
              <a:ext uri="{FF2B5EF4-FFF2-40B4-BE49-F238E27FC236}">
                <a16:creationId xmlns:a16="http://schemas.microsoft.com/office/drawing/2014/main" id="{43FAFECB-C844-4CB0-97F3-0B7C4C304FAD}"/>
              </a:ext>
            </a:extLst>
          </p:cNvPr>
          <p:cNvSpPr/>
          <p:nvPr/>
        </p:nvSpPr>
        <p:spPr>
          <a:xfrm>
            <a:off x="2017191" y="1626557"/>
            <a:ext cx="1611517" cy="1606308"/>
          </a:xfrm>
          <a:prstGeom prst="rect">
            <a:avLst/>
          </a:prstGeom>
          <a:solidFill>
            <a:schemeClr val="accent6">
              <a:lumMod val="20000"/>
              <a:lumOff val="80000"/>
            </a:schemeClr>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1</a:t>
            </a:r>
            <a:r>
              <a:rPr kumimoji="0" lang="zh-CN" altLang="en-US"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endPar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endPar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p:txBody>
      </p:sp>
      <p:sp>
        <p:nvSpPr>
          <p:cNvPr id="8" name="矩形 7">
            <a:extLst>
              <a:ext uri="{FF2B5EF4-FFF2-40B4-BE49-F238E27FC236}">
                <a16:creationId xmlns:a16="http://schemas.microsoft.com/office/drawing/2014/main" id="{DA57C6C0-FD63-4D6C-B67B-E9E3E329195D}"/>
              </a:ext>
            </a:extLst>
          </p:cNvPr>
          <p:cNvSpPr/>
          <p:nvPr/>
        </p:nvSpPr>
        <p:spPr>
          <a:xfrm>
            <a:off x="3755751" y="1626557"/>
            <a:ext cx="1611518" cy="2384905"/>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2</a:t>
            </a:r>
            <a:r>
              <a:rPr kumimoji="0" lang="zh-CN" altLang="en-US"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lang="en-US" altLang="zh-CN" sz="2400" b="1" dirty="0">
              <a:solidFill>
                <a:prstClr val="black"/>
              </a:solidFill>
              <a:latin typeface="Times New Roman"/>
              <a:ea typeface="黑体"/>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 </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 </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a:t>
            </a:r>
          </a:p>
        </p:txBody>
      </p:sp>
      <p:sp>
        <p:nvSpPr>
          <p:cNvPr id="9" name="矩形 8">
            <a:extLst>
              <a:ext uri="{FF2B5EF4-FFF2-40B4-BE49-F238E27FC236}">
                <a16:creationId xmlns:a16="http://schemas.microsoft.com/office/drawing/2014/main" id="{E82CBD8C-9337-430B-A433-CAC9D181EE55}"/>
              </a:ext>
            </a:extLst>
          </p:cNvPr>
          <p:cNvSpPr/>
          <p:nvPr/>
        </p:nvSpPr>
        <p:spPr>
          <a:xfrm>
            <a:off x="7232872" y="1626557"/>
            <a:ext cx="1611518" cy="2620297"/>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rPr>
              <a:t>4</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rPr>
              <a:t>： </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a:t>
            </a:r>
          </a:p>
        </p:txBody>
      </p:sp>
      <p:sp>
        <p:nvSpPr>
          <p:cNvPr id="10" name="矩形 9">
            <a:extLst>
              <a:ext uri="{FF2B5EF4-FFF2-40B4-BE49-F238E27FC236}">
                <a16:creationId xmlns:a16="http://schemas.microsoft.com/office/drawing/2014/main" id="{98CED294-57E3-4BDA-ADF7-8AEC28A311D8}"/>
              </a:ext>
            </a:extLst>
          </p:cNvPr>
          <p:cNvSpPr/>
          <p:nvPr/>
        </p:nvSpPr>
        <p:spPr>
          <a:xfrm>
            <a:off x="5494312" y="1626557"/>
            <a:ext cx="1611517" cy="809603"/>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3</a:t>
            </a:r>
            <a:r>
              <a:rPr kumimoji="0" lang="zh-CN" altLang="en-US"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 </a:t>
            </a:r>
          </a:p>
        </p:txBody>
      </p:sp>
      <p:sp>
        <p:nvSpPr>
          <p:cNvPr id="11" name="矩形 10">
            <a:extLst>
              <a:ext uri="{FF2B5EF4-FFF2-40B4-BE49-F238E27FC236}">
                <a16:creationId xmlns:a16="http://schemas.microsoft.com/office/drawing/2014/main" id="{0E83CC08-AA82-4E14-8AB4-A22DE7008ACB}"/>
              </a:ext>
            </a:extLst>
          </p:cNvPr>
          <p:cNvSpPr/>
          <p:nvPr/>
        </p:nvSpPr>
        <p:spPr>
          <a:xfrm>
            <a:off x="278631" y="4138114"/>
            <a:ext cx="1611518" cy="2620298"/>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5</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a:t>
            </a:r>
          </a:p>
        </p:txBody>
      </p:sp>
      <p:sp>
        <p:nvSpPr>
          <p:cNvPr id="12" name="矩形 11">
            <a:extLst>
              <a:ext uri="{FF2B5EF4-FFF2-40B4-BE49-F238E27FC236}">
                <a16:creationId xmlns:a16="http://schemas.microsoft.com/office/drawing/2014/main" id="{4287D078-374E-4ADA-9FC0-CFAA5D71067F}"/>
              </a:ext>
            </a:extLst>
          </p:cNvPr>
          <p:cNvSpPr/>
          <p:nvPr/>
        </p:nvSpPr>
        <p:spPr>
          <a:xfrm>
            <a:off x="2021507" y="4548927"/>
            <a:ext cx="1611518" cy="1798672"/>
          </a:xfrm>
          <a:prstGeom prst="rect">
            <a:avLst/>
          </a:prstGeom>
          <a:solidFill>
            <a:schemeClr val="accent6">
              <a:lumMod val="20000"/>
              <a:lumOff val="80000"/>
            </a:schemeClr>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6</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p:txBody>
      </p:sp>
      <p:sp>
        <p:nvSpPr>
          <p:cNvPr id="13" name="矩形 12">
            <a:extLst>
              <a:ext uri="{FF2B5EF4-FFF2-40B4-BE49-F238E27FC236}">
                <a16:creationId xmlns:a16="http://schemas.microsoft.com/office/drawing/2014/main" id="{D524F843-209A-4920-BD4D-B296228FF1CC}"/>
              </a:ext>
            </a:extLst>
          </p:cNvPr>
          <p:cNvSpPr/>
          <p:nvPr/>
        </p:nvSpPr>
        <p:spPr>
          <a:xfrm>
            <a:off x="7250133" y="4548927"/>
            <a:ext cx="1611518" cy="953133"/>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9</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endPar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p:txBody>
      </p:sp>
      <p:sp>
        <p:nvSpPr>
          <p:cNvPr id="14" name="矩形 13">
            <a:extLst>
              <a:ext uri="{FF2B5EF4-FFF2-40B4-BE49-F238E27FC236}">
                <a16:creationId xmlns:a16="http://schemas.microsoft.com/office/drawing/2014/main" id="{62B457C2-FBE4-4E73-A0CC-399F04A2333F}"/>
              </a:ext>
            </a:extLst>
          </p:cNvPr>
          <p:cNvSpPr/>
          <p:nvPr/>
        </p:nvSpPr>
        <p:spPr>
          <a:xfrm>
            <a:off x="5507257" y="4548927"/>
            <a:ext cx="1611518" cy="1798672"/>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8</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p:txBody>
      </p:sp>
      <p:sp>
        <p:nvSpPr>
          <p:cNvPr id="15" name="矩形 14">
            <a:extLst>
              <a:ext uri="{FF2B5EF4-FFF2-40B4-BE49-F238E27FC236}">
                <a16:creationId xmlns:a16="http://schemas.microsoft.com/office/drawing/2014/main" id="{B05F56D3-A425-4F51-BFBF-FF8C4A157E90}"/>
              </a:ext>
            </a:extLst>
          </p:cNvPr>
          <p:cNvSpPr/>
          <p:nvPr/>
        </p:nvSpPr>
        <p:spPr>
          <a:xfrm>
            <a:off x="3764382" y="4548927"/>
            <a:ext cx="1611518" cy="1798672"/>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7</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p:txBody>
      </p:sp>
      <p:sp>
        <p:nvSpPr>
          <p:cNvPr id="2" name="日期占位符 1">
            <a:extLst>
              <a:ext uri="{FF2B5EF4-FFF2-40B4-BE49-F238E27FC236}">
                <a16:creationId xmlns:a16="http://schemas.microsoft.com/office/drawing/2014/main" id="{81AA5888-F3F0-9D30-6115-387373243C99}"/>
              </a:ext>
            </a:extLst>
          </p:cNvPr>
          <p:cNvSpPr>
            <a:spLocks noGrp="1"/>
          </p:cNvSpPr>
          <p:nvPr>
            <p:ph type="dt" sz="half" idx="10"/>
          </p:nvPr>
        </p:nvSpPr>
        <p:spPr/>
        <p:txBody>
          <a:bodyPr/>
          <a:lstStyle/>
          <a:p>
            <a:fld id="{4C56D08C-56D7-4582-8F65-E594E9CF1EFB}"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3EAF69D6-F248-FE7B-7364-9243EFE4C58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16" name="灯片编号占位符 15">
            <a:extLst>
              <a:ext uri="{FF2B5EF4-FFF2-40B4-BE49-F238E27FC236}">
                <a16:creationId xmlns:a16="http://schemas.microsoft.com/office/drawing/2014/main" id="{4C8D7ADF-B27F-F37C-C2C8-E41EBF22ACA2}"/>
              </a:ext>
            </a:extLst>
          </p:cNvPr>
          <p:cNvSpPr>
            <a:spLocks noGrp="1"/>
          </p:cNvSpPr>
          <p:nvPr>
            <p:ph type="sldNum" sz="quarter" idx="12"/>
          </p:nvPr>
        </p:nvSpPr>
        <p:spPr/>
        <p:txBody>
          <a:bodyPr/>
          <a:lstStyle/>
          <a:p>
            <a:fld id="{094DEB03-EFC6-4C20-8FC8-295189A5386F}" type="slidenum">
              <a:rPr lang="zh-CN" altLang="en-US" smtClean="0"/>
              <a:pPr/>
              <a:t>46</a:t>
            </a:fld>
            <a:endParaRPr lang="zh-CN" altLang="en-US"/>
          </a:p>
        </p:txBody>
      </p:sp>
    </p:spTree>
    <p:extLst>
      <p:ext uri="{BB962C8B-B14F-4D97-AF65-F5344CB8AC3E}">
        <p14:creationId xmlns:p14="http://schemas.microsoft.com/office/powerpoint/2010/main" val="26926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0FCD967-1735-46AD-AF10-DE77433E750A}"/>
              </a:ext>
            </a:extLst>
          </p:cNvPr>
          <p:cNvSpPr>
            <a:spLocks noGrp="1" noChangeArrowheads="1"/>
          </p:cNvSpPr>
          <p:nvPr>
            <p:ph type="title"/>
          </p:nvPr>
        </p:nvSpPr>
        <p:spPr/>
        <p:txBody>
          <a:bodyPr/>
          <a:lstStyle/>
          <a:p>
            <a:pPr eaLnBrk="1" hangingPunct="1"/>
            <a:r>
              <a:rPr lang="en-US" altLang="zh-CN" dirty="0"/>
              <a:t>3.6.3 LR</a:t>
            </a:r>
            <a:r>
              <a:rPr lang="zh-CN" altLang="en-US" dirty="0"/>
              <a:t>分析的错误恢复</a:t>
            </a:r>
          </a:p>
        </p:txBody>
      </p:sp>
      <p:sp>
        <p:nvSpPr>
          <p:cNvPr id="48131" name="Rectangle 3">
            <a:extLst>
              <a:ext uri="{FF2B5EF4-FFF2-40B4-BE49-F238E27FC236}">
                <a16:creationId xmlns:a16="http://schemas.microsoft.com/office/drawing/2014/main" id="{8146994E-3211-451C-9001-FC8C0F290EA2}"/>
              </a:ext>
            </a:extLst>
          </p:cNvPr>
          <p:cNvSpPr>
            <a:spLocks noGrp="1" noChangeArrowheads="1"/>
          </p:cNvSpPr>
          <p:nvPr>
            <p:ph idx="1"/>
          </p:nvPr>
        </p:nvSpPr>
        <p:spPr/>
        <p:txBody>
          <a:bodyPr/>
          <a:lstStyle/>
          <a:p>
            <a:pPr eaLnBrk="1" hangingPunct="1"/>
            <a:r>
              <a:rPr lang="zh-CN" altLang="en-US" dirty="0"/>
              <a:t>状态</a:t>
            </a:r>
            <a:r>
              <a:rPr lang="en-US" altLang="zh-CN" b="1" dirty="0"/>
              <a:t>1</a:t>
            </a:r>
            <a:r>
              <a:rPr lang="zh-CN" altLang="en-US" dirty="0"/>
              <a:t>，</a:t>
            </a:r>
            <a:r>
              <a:rPr lang="en-US" altLang="zh-CN" b="1" dirty="0"/>
              <a:t>6</a:t>
            </a:r>
            <a:r>
              <a:rPr lang="zh-CN" altLang="en-US" dirty="0"/>
              <a:t>时，期望输入是运算符，但遇到的是</a:t>
            </a:r>
            <a:r>
              <a:rPr lang="en-US" altLang="zh-CN" b="1" dirty="0"/>
              <a:t>id</a:t>
            </a:r>
            <a:r>
              <a:rPr lang="zh-CN" altLang="en-US" dirty="0"/>
              <a:t>或者</a:t>
            </a:r>
            <a:r>
              <a:rPr lang="en-US" altLang="zh-CN" b="1" dirty="0"/>
              <a:t>(</a:t>
            </a:r>
            <a:r>
              <a:rPr lang="zh-CN" altLang="en-US" dirty="0"/>
              <a:t>时，说明缺少运算符，调用子程序</a:t>
            </a:r>
            <a:r>
              <a:rPr lang="en-US" altLang="zh-CN" b="1" i="1" dirty="0"/>
              <a:t>e</a:t>
            </a:r>
            <a:r>
              <a:rPr lang="en-US" altLang="zh-CN" b="1" dirty="0"/>
              <a:t>3</a:t>
            </a:r>
            <a:r>
              <a:rPr lang="zh-CN" altLang="en-US" dirty="0"/>
              <a:t>。</a:t>
            </a:r>
          </a:p>
          <a:p>
            <a:pPr eaLnBrk="1" hangingPunct="1"/>
            <a:r>
              <a:rPr lang="en-US" altLang="zh-CN" b="1" i="1" dirty="0"/>
              <a:t>e</a:t>
            </a:r>
            <a:r>
              <a:rPr lang="en-US" altLang="zh-CN" b="1" dirty="0"/>
              <a:t>3</a:t>
            </a:r>
            <a:r>
              <a:rPr lang="zh-CN" altLang="en-US" dirty="0"/>
              <a:t>：将假想的</a:t>
            </a:r>
            <a:r>
              <a:rPr lang="en-US" altLang="zh-CN" b="1" dirty="0"/>
              <a:t>+</a:t>
            </a:r>
            <a:r>
              <a:rPr lang="zh-CN" altLang="en-US" dirty="0"/>
              <a:t>和状态</a:t>
            </a:r>
            <a:r>
              <a:rPr lang="en-US" altLang="zh-CN" b="1" dirty="0"/>
              <a:t>4</a:t>
            </a:r>
            <a:r>
              <a:rPr lang="zh-CN" altLang="en-US" dirty="0"/>
              <a:t>入栈，给出出错信息“缺少运算符”。</a:t>
            </a:r>
          </a:p>
        </p:txBody>
      </p:sp>
      <p:sp>
        <p:nvSpPr>
          <p:cNvPr id="2" name="日期占位符 1">
            <a:extLst>
              <a:ext uri="{FF2B5EF4-FFF2-40B4-BE49-F238E27FC236}">
                <a16:creationId xmlns:a16="http://schemas.microsoft.com/office/drawing/2014/main" id="{8E9CC33D-4210-6751-8A64-5C462C6F8189}"/>
              </a:ext>
            </a:extLst>
          </p:cNvPr>
          <p:cNvSpPr>
            <a:spLocks noGrp="1"/>
          </p:cNvSpPr>
          <p:nvPr>
            <p:ph type="dt" sz="half" idx="10"/>
          </p:nvPr>
        </p:nvSpPr>
        <p:spPr/>
        <p:txBody>
          <a:bodyPr/>
          <a:lstStyle/>
          <a:p>
            <a:fld id="{B585132E-CCAC-43A4-8D0D-831407BE48B2}"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344B9CD8-EABD-A7DA-4BDE-B9CA95B03A3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89D1FA09-6F43-0E70-1588-AEC9536FF3CA}"/>
              </a:ext>
            </a:extLst>
          </p:cNvPr>
          <p:cNvSpPr>
            <a:spLocks noGrp="1"/>
          </p:cNvSpPr>
          <p:nvPr>
            <p:ph type="sldNum" sz="quarter" idx="12"/>
          </p:nvPr>
        </p:nvSpPr>
        <p:spPr/>
        <p:txBody>
          <a:bodyPr/>
          <a:lstStyle/>
          <a:p>
            <a:fld id="{094DEB03-EFC6-4C20-8FC8-295189A5386F}" type="slidenum">
              <a:rPr lang="zh-CN" altLang="en-US" smtClean="0"/>
              <a:pPr/>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F764B2D-AAD3-4E52-A4DE-87FB3D35D58E}"/>
              </a:ext>
            </a:extLst>
          </p:cNvPr>
          <p:cNvSpPr>
            <a:spLocks noGrp="1" noChangeArrowheads="1"/>
          </p:cNvSpPr>
          <p:nvPr>
            <p:ph type="title"/>
          </p:nvPr>
        </p:nvSpPr>
        <p:spPr/>
        <p:txBody>
          <a:bodyPr>
            <a:noAutofit/>
          </a:bodyPr>
          <a:lstStyle/>
          <a:p>
            <a:pPr eaLnBrk="1" hangingPunct="1"/>
            <a:r>
              <a:rPr kumimoji="0" lang="en-US" altLang="zh-CN" sz="4400" b="0" i="0" u="none" strike="noStrike" kern="1200" cap="none" spc="0" normalizeH="0" baseline="0" noProof="0" dirty="0">
                <a:ln>
                  <a:noFill/>
                </a:ln>
                <a:solidFill>
                  <a:prstClr val="black"/>
                </a:solidFill>
                <a:effectLst/>
                <a:uLnTx/>
                <a:uFillTx/>
                <a:latin typeface="Times New Roman"/>
                <a:ea typeface="黑体"/>
                <a:cs typeface="+mj-cs"/>
              </a:rPr>
              <a:t>3.6.3 LR</a:t>
            </a:r>
            <a:r>
              <a:rPr kumimoji="0" lang="zh-CN" altLang="en-US" sz="4400" b="0" i="0" u="none" strike="noStrike" kern="1200" cap="none" spc="0" normalizeH="0" baseline="0" noProof="0" dirty="0">
                <a:ln>
                  <a:noFill/>
                </a:ln>
                <a:solidFill>
                  <a:prstClr val="black"/>
                </a:solidFill>
                <a:effectLst/>
                <a:uLnTx/>
                <a:uFillTx/>
                <a:latin typeface="Times New Roman"/>
                <a:ea typeface="黑体"/>
                <a:cs typeface="+mj-cs"/>
              </a:rPr>
              <a:t>分析的错误恢复</a:t>
            </a:r>
            <a:endParaRPr lang="zh-CN" altLang="en-US" sz="3600" dirty="0">
              <a:latin typeface="宋体" panose="02010600030101010101" pitchFamily="2" charset="-122"/>
            </a:endParaRPr>
          </a:p>
        </p:txBody>
      </p:sp>
      <p:sp>
        <p:nvSpPr>
          <p:cNvPr id="44035" name="Rectangle 3">
            <a:extLst>
              <a:ext uri="{FF2B5EF4-FFF2-40B4-BE49-F238E27FC236}">
                <a16:creationId xmlns:a16="http://schemas.microsoft.com/office/drawing/2014/main" id="{5D1D868F-8DD2-453C-A53C-A9E8EF698509}"/>
              </a:ext>
            </a:extLst>
          </p:cNvPr>
          <p:cNvSpPr>
            <a:spLocks noGrp="1" noChangeArrowheads="1"/>
          </p:cNvSpPr>
          <p:nvPr>
            <p:ph idx="1"/>
          </p:nvPr>
        </p:nvSpPr>
        <p:spPr/>
        <p:txBody>
          <a:bodyPr/>
          <a:lstStyle/>
          <a:p>
            <a:pPr eaLnBrk="1" hangingPunct="1"/>
            <a:r>
              <a:rPr lang="zh-CN" altLang="en-US" sz="2800" dirty="0"/>
              <a:t>对状态</a:t>
            </a:r>
            <a:r>
              <a:rPr lang="en-US" altLang="zh-CN" sz="2800" b="1" dirty="0"/>
              <a:t>1</a:t>
            </a:r>
            <a:r>
              <a:rPr lang="zh-CN" altLang="en-US" sz="2800" dirty="0"/>
              <a:t>，</a:t>
            </a:r>
            <a:r>
              <a:rPr lang="en-US" altLang="zh-CN" sz="2800" b="1" dirty="0"/>
              <a:t>6</a:t>
            </a:r>
            <a:r>
              <a:rPr lang="zh-CN" altLang="en-US" sz="2800" b="1" dirty="0"/>
              <a:t>的 </a:t>
            </a:r>
            <a:r>
              <a:rPr lang="en-US" altLang="zh-CN" sz="2800" b="1" dirty="0"/>
              <a:t>id</a:t>
            </a:r>
            <a:r>
              <a:rPr lang="zh-CN" altLang="en-US" sz="2800" dirty="0"/>
              <a:t>和 </a:t>
            </a:r>
            <a:r>
              <a:rPr lang="en-US" altLang="zh-CN" sz="2800" b="1" dirty="0"/>
              <a:t>( </a:t>
            </a:r>
            <a:r>
              <a:rPr lang="zh-CN" altLang="en-US" sz="2800" dirty="0"/>
              <a:t>填入</a:t>
            </a:r>
            <a:r>
              <a:rPr lang="en-US" altLang="zh-CN" sz="2800" b="1" i="1" dirty="0"/>
              <a:t>e</a:t>
            </a:r>
            <a:r>
              <a:rPr lang="en-US" altLang="zh-CN" sz="2800" b="1" dirty="0"/>
              <a:t>3</a:t>
            </a:r>
            <a:r>
              <a:rPr lang="zh-CN" altLang="en-US" sz="2800" dirty="0">
                <a:sym typeface="Symbol" panose="05050102010706020507" pitchFamily="18" charset="2"/>
              </a:rPr>
              <a:t>：</a:t>
            </a:r>
            <a:endParaRPr lang="en-US" altLang="zh-CN" sz="2400" dirty="0">
              <a:sym typeface="Symbol" panose="05050102010706020507" pitchFamily="18" charset="2"/>
            </a:endParaRPr>
          </a:p>
          <a:p>
            <a:pPr eaLnBrk="1" hangingPunct="1"/>
            <a:endParaRPr lang="en-US" altLang="zh-CN" sz="2800" dirty="0"/>
          </a:p>
        </p:txBody>
      </p:sp>
      <p:grpSp>
        <p:nvGrpSpPr>
          <p:cNvPr id="61" name="组合 60">
            <a:extLst>
              <a:ext uri="{FF2B5EF4-FFF2-40B4-BE49-F238E27FC236}">
                <a16:creationId xmlns:a16="http://schemas.microsoft.com/office/drawing/2014/main" id="{B1D2E3F8-59D2-4A8E-96DB-1AE6A91F1037}"/>
              </a:ext>
            </a:extLst>
          </p:cNvPr>
          <p:cNvGrpSpPr/>
          <p:nvPr/>
        </p:nvGrpSpPr>
        <p:grpSpPr>
          <a:xfrm>
            <a:off x="1988344" y="3429000"/>
            <a:ext cx="516731" cy="430887"/>
            <a:chOff x="198119" y="3213555"/>
            <a:chExt cx="516731" cy="430887"/>
          </a:xfrm>
        </p:grpSpPr>
        <p:sp>
          <p:nvSpPr>
            <p:cNvPr id="62" name="矩形 61">
              <a:extLst>
                <a:ext uri="{FF2B5EF4-FFF2-40B4-BE49-F238E27FC236}">
                  <a16:creationId xmlns:a16="http://schemas.microsoft.com/office/drawing/2014/main" id="{05E23247-22B9-4CB3-9763-1E4085E5B5F5}"/>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6AAFA6E9-AB52-4FF4-A6EA-9E516866D321}"/>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3</a:t>
              </a:r>
              <a:endParaRPr lang="zh-CN" altLang="en-US" dirty="0"/>
            </a:p>
          </p:txBody>
        </p:sp>
      </p:grpSp>
      <p:graphicFrame>
        <p:nvGraphicFramePr>
          <p:cNvPr id="78" name="Group 4">
            <a:extLst>
              <a:ext uri="{FF2B5EF4-FFF2-40B4-BE49-F238E27FC236}">
                <a16:creationId xmlns:a16="http://schemas.microsoft.com/office/drawing/2014/main" id="{427A8EA7-8856-4774-BA77-D0E32B48574B}"/>
              </a:ext>
            </a:extLst>
          </p:cNvPr>
          <p:cNvGraphicFramePr>
            <a:graphicFrameLocks/>
          </p:cNvGraphicFramePr>
          <p:nvPr>
            <p:extLst>
              <p:ext uri="{D42A27DB-BD31-4B8C-83A1-F6EECF244321}">
                <p14:modId xmlns:p14="http://schemas.microsoft.com/office/powerpoint/2010/main" val="3784569320"/>
              </p:ext>
            </p:extLst>
          </p:nvPr>
        </p:nvGraphicFramePr>
        <p:xfrm>
          <a:off x="1023193" y="2140526"/>
          <a:ext cx="7097611" cy="3842263"/>
        </p:xfrm>
        <a:graphic>
          <a:graphicData uri="http://schemas.openxmlformats.org/drawingml/2006/table">
            <a:tbl>
              <a:tblPr/>
              <a:tblGrid>
                <a:gridCol w="877862">
                  <a:extLst>
                    <a:ext uri="{9D8B030D-6E8A-4147-A177-3AD203B41FA5}">
                      <a16:colId xmlns:a16="http://schemas.microsoft.com/office/drawing/2014/main" val="20000"/>
                    </a:ext>
                  </a:extLst>
                </a:gridCol>
                <a:gridCol w="4810137">
                  <a:extLst>
                    <a:ext uri="{9D8B030D-6E8A-4147-A177-3AD203B41FA5}">
                      <a16:colId xmlns:a16="http://schemas.microsoft.com/office/drawing/2014/main" val="20001"/>
                    </a:ext>
                  </a:extLst>
                </a:gridCol>
                <a:gridCol w="1409612">
                  <a:extLst>
                    <a:ext uri="{9D8B030D-6E8A-4147-A177-3AD203B41FA5}">
                      <a16:colId xmlns:a16="http://schemas.microsoft.com/office/drawing/2014/main" val="20002"/>
                    </a:ext>
                  </a:extLst>
                </a:gridCol>
              </a:tblGrid>
              <a:tr h="434314">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状态</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动</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作</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转</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移</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35744">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id          +</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          )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E</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0029">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acc</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431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6</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4</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4 </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endPar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7</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5</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8</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6</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9</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85601222"/>
                  </a:ext>
                </a:extLst>
              </a:tr>
            </a:tbl>
          </a:graphicData>
        </a:graphic>
      </p:graphicFrame>
      <p:grpSp>
        <p:nvGrpSpPr>
          <p:cNvPr id="20" name="组合 19">
            <a:extLst>
              <a:ext uri="{FF2B5EF4-FFF2-40B4-BE49-F238E27FC236}">
                <a16:creationId xmlns:a16="http://schemas.microsoft.com/office/drawing/2014/main" id="{2E54E37D-83CA-46F1-8320-158D90E24A0D}"/>
              </a:ext>
            </a:extLst>
          </p:cNvPr>
          <p:cNvGrpSpPr/>
          <p:nvPr/>
        </p:nvGrpSpPr>
        <p:grpSpPr>
          <a:xfrm>
            <a:off x="4645819" y="3426113"/>
            <a:ext cx="516731" cy="430887"/>
            <a:chOff x="198119" y="3213555"/>
            <a:chExt cx="516731" cy="430887"/>
          </a:xfrm>
        </p:grpSpPr>
        <p:sp>
          <p:nvSpPr>
            <p:cNvPr id="21" name="矩形 20">
              <a:extLst>
                <a:ext uri="{FF2B5EF4-FFF2-40B4-BE49-F238E27FC236}">
                  <a16:creationId xmlns:a16="http://schemas.microsoft.com/office/drawing/2014/main" id="{840261F3-53EC-4C0E-8BEB-31E826B31825}"/>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F5C7F8A8-2447-4892-9B8F-FA77D3FA7A40}"/>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3</a:t>
              </a:r>
              <a:endParaRPr lang="zh-CN" altLang="en-US" dirty="0"/>
            </a:p>
          </p:txBody>
        </p:sp>
      </p:grpSp>
      <p:grpSp>
        <p:nvGrpSpPr>
          <p:cNvPr id="23" name="组合 22">
            <a:extLst>
              <a:ext uri="{FF2B5EF4-FFF2-40B4-BE49-F238E27FC236}">
                <a16:creationId xmlns:a16="http://schemas.microsoft.com/office/drawing/2014/main" id="{2E232AA2-EE75-4682-9F58-F4B0C530A5F2}"/>
              </a:ext>
            </a:extLst>
          </p:cNvPr>
          <p:cNvGrpSpPr/>
          <p:nvPr/>
        </p:nvGrpSpPr>
        <p:grpSpPr>
          <a:xfrm>
            <a:off x="1988344" y="5551902"/>
            <a:ext cx="516731" cy="430887"/>
            <a:chOff x="198119" y="3213555"/>
            <a:chExt cx="516731" cy="430887"/>
          </a:xfrm>
        </p:grpSpPr>
        <p:sp>
          <p:nvSpPr>
            <p:cNvPr id="24" name="矩形 23">
              <a:extLst>
                <a:ext uri="{FF2B5EF4-FFF2-40B4-BE49-F238E27FC236}">
                  <a16:creationId xmlns:a16="http://schemas.microsoft.com/office/drawing/2014/main" id="{51E4AFE4-A825-4FC7-9C9A-D34D0BBFF4D3}"/>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9B91708F-592C-42E4-B850-C0CDCA979B43}"/>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3</a:t>
              </a:r>
              <a:endParaRPr lang="zh-CN" altLang="en-US" dirty="0"/>
            </a:p>
          </p:txBody>
        </p:sp>
      </p:grpSp>
      <p:grpSp>
        <p:nvGrpSpPr>
          <p:cNvPr id="26" name="组合 25">
            <a:extLst>
              <a:ext uri="{FF2B5EF4-FFF2-40B4-BE49-F238E27FC236}">
                <a16:creationId xmlns:a16="http://schemas.microsoft.com/office/drawing/2014/main" id="{3C258695-706C-474C-A62C-C603C4BA8F14}"/>
              </a:ext>
            </a:extLst>
          </p:cNvPr>
          <p:cNvGrpSpPr/>
          <p:nvPr/>
        </p:nvGrpSpPr>
        <p:grpSpPr>
          <a:xfrm>
            <a:off x="4645819" y="5549015"/>
            <a:ext cx="516731" cy="430887"/>
            <a:chOff x="198119" y="3213555"/>
            <a:chExt cx="516731" cy="430887"/>
          </a:xfrm>
        </p:grpSpPr>
        <p:sp>
          <p:nvSpPr>
            <p:cNvPr id="27" name="矩形 26">
              <a:extLst>
                <a:ext uri="{FF2B5EF4-FFF2-40B4-BE49-F238E27FC236}">
                  <a16:creationId xmlns:a16="http://schemas.microsoft.com/office/drawing/2014/main" id="{9B332F57-090A-4C12-8F23-25B7B7209D3F}"/>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41E5B335-2B28-40FE-A80C-59777ED97D0C}"/>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3</a:t>
              </a:r>
              <a:endParaRPr lang="zh-CN" altLang="en-US" dirty="0"/>
            </a:p>
          </p:txBody>
        </p:sp>
      </p:grpSp>
      <p:sp>
        <p:nvSpPr>
          <p:cNvPr id="2" name="日期占位符 1">
            <a:extLst>
              <a:ext uri="{FF2B5EF4-FFF2-40B4-BE49-F238E27FC236}">
                <a16:creationId xmlns:a16="http://schemas.microsoft.com/office/drawing/2014/main" id="{E936594F-AF5B-6667-E6EB-9931C67B2418}"/>
              </a:ext>
            </a:extLst>
          </p:cNvPr>
          <p:cNvSpPr>
            <a:spLocks noGrp="1"/>
          </p:cNvSpPr>
          <p:nvPr>
            <p:ph type="dt" sz="half" idx="10"/>
          </p:nvPr>
        </p:nvSpPr>
        <p:spPr/>
        <p:txBody>
          <a:bodyPr/>
          <a:lstStyle/>
          <a:p>
            <a:fld id="{8FACB42B-1C7B-4804-A704-07FF2026D2D1}"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0DF16734-2F29-ABA2-1D33-DC388C4B26F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0D767533-C8B2-7972-D2F7-0A651F217011}"/>
              </a:ext>
            </a:extLst>
          </p:cNvPr>
          <p:cNvSpPr>
            <a:spLocks noGrp="1"/>
          </p:cNvSpPr>
          <p:nvPr>
            <p:ph type="sldNum" sz="quarter" idx="12"/>
          </p:nvPr>
        </p:nvSpPr>
        <p:spPr/>
        <p:txBody>
          <a:bodyPr/>
          <a:lstStyle/>
          <a:p>
            <a:fld id="{094DEB03-EFC6-4C20-8FC8-295189A5386F}" type="slidenum">
              <a:rPr lang="zh-CN" altLang="en-US" smtClean="0"/>
              <a:pPr/>
              <a:t>48</a:t>
            </a:fld>
            <a:endParaRPr lang="zh-CN" altLang="en-US"/>
          </a:p>
        </p:txBody>
      </p:sp>
    </p:spTree>
    <p:extLst>
      <p:ext uri="{BB962C8B-B14F-4D97-AF65-F5344CB8AC3E}">
        <p14:creationId xmlns:p14="http://schemas.microsoft.com/office/powerpoint/2010/main" val="36281842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D10347-CB13-4B04-8DD8-D37D83DF2C2D}"/>
              </a:ext>
            </a:extLst>
          </p:cNvPr>
          <p:cNvSpPr>
            <a:spLocks noGrp="1"/>
          </p:cNvSpPr>
          <p:nvPr>
            <p:ph type="title"/>
          </p:nvPr>
        </p:nvSpPr>
        <p:spPr/>
        <p:txBody>
          <a:bodyPr/>
          <a:lstStyle/>
          <a:p>
            <a:r>
              <a:rPr lang="en-US" altLang="zh-CN" dirty="0"/>
              <a:t>3.6.3 LR</a:t>
            </a:r>
            <a:r>
              <a:rPr lang="zh-CN" altLang="en-US" dirty="0"/>
              <a:t>分析的错误恢复</a:t>
            </a:r>
          </a:p>
        </p:txBody>
      </p:sp>
      <p:sp>
        <p:nvSpPr>
          <p:cNvPr id="5" name="内容占位符 4">
            <a:extLst>
              <a:ext uri="{FF2B5EF4-FFF2-40B4-BE49-F238E27FC236}">
                <a16:creationId xmlns:a16="http://schemas.microsoft.com/office/drawing/2014/main" id="{8B8675DA-9B21-4D44-B0BB-889B47A13F24}"/>
              </a:ext>
            </a:extLst>
          </p:cNvPr>
          <p:cNvSpPr>
            <a:spLocks noGrp="1"/>
          </p:cNvSpPr>
          <p:nvPr>
            <p:ph idx="1"/>
          </p:nvPr>
        </p:nvSpPr>
        <p:spPr>
          <a:xfrm>
            <a:off x="628650" y="1077362"/>
            <a:ext cx="7886700" cy="5099601"/>
          </a:xfrm>
        </p:spPr>
        <p:txBody>
          <a:bodyPr>
            <a:normAutofit/>
          </a:bodyPr>
          <a:lstStyle/>
          <a:p>
            <a:r>
              <a:rPr lang="en-US" altLang="zh-CN" sz="2800" b="1" dirty="0">
                <a:sym typeface="Symbol" panose="05050102010706020507" pitchFamily="18" charset="2"/>
              </a:rPr>
              <a:t>LR(0)</a:t>
            </a:r>
            <a:r>
              <a:rPr lang="zh-CN" altLang="en-US" sz="2800" dirty="0">
                <a:sym typeface="Symbol" panose="05050102010706020507" pitchFamily="18" charset="2"/>
              </a:rPr>
              <a:t>项目集</a:t>
            </a:r>
          </a:p>
        </p:txBody>
      </p:sp>
      <p:sp>
        <p:nvSpPr>
          <p:cNvPr id="6" name="矩形 5">
            <a:extLst>
              <a:ext uri="{FF2B5EF4-FFF2-40B4-BE49-F238E27FC236}">
                <a16:creationId xmlns:a16="http://schemas.microsoft.com/office/drawing/2014/main" id="{8C0A194A-FE45-43A7-A056-59B50109DE7B}"/>
              </a:ext>
            </a:extLst>
          </p:cNvPr>
          <p:cNvSpPr/>
          <p:nvPr/>
        </p:nvSpPr>
        <p:spPr>
          <a:xfrm>
            <a:off x="278631" y="1626557"/>
            <a:ext cx="1611517" cy="2384906"/>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0</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a:t>
            </a:r>
          </a:p>
        </p:txBody>
      </p:sp>
      <p:sp>
        <p:nvSpPr>
          <p:cNvPr id="7" name="矩形 6">
            <a:extLst>
              <a:ext uri="{FF2B5EF4-FFF2-40B4-BE49-F238E27FC236}">
                <a16:creationId xmlns:a16="http://schemas.microsoft.com/office/drawing/2014/main" id="{43FAFECB-C844-4CB0-97F3-0B7C4C304FAD}"/>
              </a:ext>
            </a:extLst>
          </p:cNvPr>
          <p:cNvSpPr/>
          <p:nvPr/>
        </p:nvSpPr>
        <p:spPr>
          <a:xfrm>
            <a:off x="2017191" y="1626557"/>
            <a:ext cx="1611517" cy="1606308"/>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1</a:t>
            </a:r>
            <a:r>
              <a:rPr kumimoji="0" lang="zh-CN" altLang="en-US"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endPar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endPar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p:txBody>
      </p:sp>
      <p:sp>
        <p:nvSpPr>
          <p:cNvPr id="8" name="矩形 7">
            <a:extLst>
              <a:ext uri="{FF2B5EF4-FFF2-40B4-BE49-F238E27FC236}">
                <a16:creationId xmlns:a16="http://schemas.microsoft.com/office/drawing/2014/main" id="{DA57C6C0-FD63-4D6C-B67B-E9E3E329195D}"/>
              </a:ext>
            </a:extLst>
          </p:cNvPr>
          <p:cNvSpPr/>
          <p:nvPr/>
        </p:nvSpPr>
        <p:spPr>
          <a:xfrm>
            <a:off x="3755751" y="1626557"/>
            <a:ext cx="1611518" cy="2384905"/>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2</a:t>
            </a:r>
            <a:r>
              <a:rPr kumimoji="0" lang="zh-CN" altLang="en-US"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lang="en-US" altLang="zh-CN" sz="2400" b="1" dirty="0">
              <a:solidFill>
                <a:prstClr val="black"/>
              </a:solidFill>
              <a:latin typeface="Times New Roman"/>
              <a:ea typeface="黑体"/>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 </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 </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a:t>
            </a:r>
          </a:p>
        </p:txBody>
      </p:sp>
      <p:sp>
        <p:nvSpPr>
          <p:cNvPr id="9" name="矩形 8">
            <a:extLst>
              <a:ext uri="{FF2B5EF4-FFF2-40B4-BE49-F238E27FC236}">
                <a16:creationId xmlns:a16="http://schemas.microsoft.com/office/drawing/2014/main" id="{E82CBD8C-9337-430B-A433-CAC9D181EE55}"/>
              </a:ext>
            </a:extLst>
          </p:cNvPr>
          <p:cNvSpPr/>
          <p:nvPr/>
        </p:nvSpPr>
        <p:spPr>
          <a:xfrm>
            <a:off x="7232872" y="1626557"/>
            <a:ext cx="1611518" cy="2620297"/>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rPr>
              <a:t>4</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rPr>
              <a:t>： </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a:t>
            </a:r>
          </a:p>
        </p:txBody>
      </p:sp>
      <p:sp>
        <p:nvSpPr>
          <p:cNvPr id="10" name="矩形 9">
            <a:extLst>
              <a:ext uri="{FF2B5EF4-FFF2-40B4-BE49-F238E27FC236}">
                <a16:creationId xmlns:a16="http://schemas.microsoft.com/office/drawing/2014/main" id="{98CED294-57E3-4BDA-ADF7-8AEC28A311D8}"/>
              </a:ext>
            </a:extLst>
          </p:cNvPr>
          <p:cNvSpPr/>
          <p:nvPr/>
        </p:nvSpPr>
        <p:spPr>
          <a:xfrm>
            <a:off x="5494312" y="1626557"/>
            <a:ext cx="1611517" cy="809603"/>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3</a:t>
            </a:r>
            <a:r>
              <a:rPr kumimoji="0" lang="zh-CN" altLang="en-US"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lnSpc>
                <a:spcPct val="90000"/>
              </a:lnSpc>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 </a:t>
            </a:r>
          </a:p>
        </p:txBody>
      </p:sp>
      <p:sp>
        <p:nvSpPr>
          <p:cNvPr id="11" name="矩形 10">
            <a:extLst>
              <a:ext uri="{FF2B5EF4-FFF2-40B4-BE49-F238E27FC236}">
                <a16:creationId xmlns:a16="http://schemas.microsoft.com/office/drawing/2014/main" id="{0E83CC08-AA82-4E14-8AB4-A22DE7008ACB}"/>
              </a:ext>
            </a:extLst>
          </p:cNvPr>
          <p:cNvSpPr/>
          <p:nvPr/>
        </p:nvSpPr>
        <p:spPr>
          <a:xfrm>
            <a:off x="278631" y="4138114"/>
            <a:ext cx="1611518" cy="2620298"/>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5</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id</a:t>
            </a:r>
          </a:p>
        </p:txBody>
      </p:sp>
      <p:sp>
        <p:nvSpPr>
          <p:cNvPr id="12" name="矩形 11">
            <a:extLst>
              <a:ext uri="{FF2B5EF4-FFF2-40B4-BE49-F238E27FC236}">
                <a16:creationId xmlns:a16="http://schemas.microsoft.com/office/drawing/2014/main" id="{4287D078-374E-4ADA-9FC0-CFAA5D71067F}"/>
              </a:ext>
            </a:extLst>
          </p:cNvPr>
          <p:cNvSpPr/>
          <p:nvPr/>
        </p:nvSpPr>
        <p:spPr>
          <a:xfrm>
            <a:off x="2021507" y="4548927"/>
            <a:ext cx="1611518" cy="1798672"/>
          </a:xfrm>
          <a:prstGeom prst="rect">
            <a:avLst/>
          </a:prstGeom>
          <a:solidFill>
            <a:schemeClr val="accent6">
              <a:lumMod val="20000"/>
              <a:lumOff val="80000"/>
            </a:schemeClr>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6</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p:txBody>
      </p:sp>
      <p:sp>
        <p:nvSpPr>
          <p:cNvPr id="13" name="矩形 12">
            <a:extLst>
              <a:ext uri="{FF2B5EF4-FFF2-40B4-BE49-F238E27FC236}">
                <a16:creationId xmlns:a16="http://schemas.microsoft.com/office/drawing/2014/main" id="{D524F843-209A-4920-BD4D-B296228FF1CC}"/>
              </a:ext>
            </a:extLst>
          </p:cNvPr>
          <p:cNvSpPr/>
          <p:nvPr/>
        </p:nvSpPr>
        <p:spPr>
          <a:xfrm>
            <a:off x="7250133" y="4548927"/>
            <a:ext cx="1611518" cy="953133"/>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9</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endPar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p:txBody>
      </p:sp>
      <p:sp>
        <p:nvSpPr>
          <p:cNvPr id="14" name="矩形 13">
            <a:extLst>
              <a:ext uri="{FF2B5EF4-FFF2-40B4-BE49-F238E27FC236}">
                <a16:creationId xmlns:a16="http://schemas.microsoft.com/office/drawing/2014/main" id="{62B457C2-FBE4-4E73-A0CC-399F04A2333F}"/>
              </a:ext>
            </a:extLst>
          </p:cNvPr>
          <p:cNvSpPr/>
          <p:nvPr/>
        </p:nvSpPr>
        <p:spPr>
          <a:xfrm>
            <a:off x="5507257" y="4548927"/>
            <a:ext cx="1611518" cy="1798672"/>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8</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p:txBody>
      </p:sp>
      <p:sp>
        <p:nvSpPr>
          <p:cNvPr id="15" name="矩形 14">
            <a:extLst>
              <a:ext uri="{FF2B5EF4-FFF2-40B4-BE49-F238E27FC236}">
                <a16:creationId xmlns:a16="http://schemas.microsoft.com/office/drawing/2014/main" id="{B05F56D3-A425-4F51-BFBF-FF8C4A157E90}"/>
              </a:ext>
            </a:extLst>
          </p:cNvPr>
          <p:cNvSpPr/>
          <p:nvPr/>
        </p:nvSpPr>
        <p:spPr>
          <a:xfrm>
            <a:off x="3764382" y="4548927"/>
            <a:ext cx="1611518" cy="1798672"/>
          </a:xfrm>
          <a:prstGeom prst="rect">
            <a:avLst/>
          </a:prstGeom>
          <a:no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28600" indent="-228600" defTabSz="914400">
              <a:spcBef>
                <a:spcPts val="500"/>
              </a:spcBef>
              <a:defRPr/>
            </a:pP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I</a:t>
            </a:r>
            <a:r>
              <a:rPr kumimoji="0" lang="en-US" altLang="zh-CN" sz="2400" b="1" i="0" u="none" strike="noStrike" kern="1200" cap="none" spc="0" normalizeH="0" baseline="-25000" noProof="0" dirty="0">
                <a:ln>
                  <a:noFill/>
                </a:ln>
                <a:solidFill>
                  <a:prstClr val="black"/>
                </a:solidFill>
                <a:effectLst/>
                <a:uLnTx/>
                <a:uFillTx/>
                <a:latin typeface="Times New Roman"/>
                <a:ea typeface="黑体"/>
                <a:cs typeface="+mn-cs"/>
                <a:sym typeface="Symbol" panose="05050102010706020507" pitchFamily="18" charset="2"/>
              </a:rPr>
              <a:t>7</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endParaRP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a:p>
            <a:pPr marL="228600" indent="-228600" defTabSz="914400">
              <a:spcBef>
                <a:spcPts val="500"/>
              </a:spcBef>
              <a:defRPr/>
            </a:pP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 </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r>
              <a:rPr kumimoji="0" lang="en-US" altLang="zh-CN" sz="2400" b="1" i="0"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a:ea typeface="黑体"/>
                <a:cs typeface="+mn-cs"/>
                <a:sym typeface="Symbol" panose="05050102010706020507" pitchFamily="18" charset="2"/>
              </a:rPr>
              <a:t>*E</a:t>
            </a:r>
          </a:p>
        </p:txBody>
      </p:sp>
      <p:sp>
        <p:nvSpPr>
          <p:cNvPr id="2" name="日期占位符 1">
            <a:extLst>
              <a:ext uri="{FF2B5EF4-FFF2-40B4-BE49-F238E27FC236}">
                <a16:creationId xmlns:a16="http://schemas.microsoft.com/office/drawing/2014/main" id="{A37F3196-AC2B-4B10-B41F-7BF0EF1B8901}"/>
              </a:ext>
            </a:extLst>
          </p:cNvPr>
          <p:cNvSpPr>
            <a:spLocks noGrp="1"/>
          </p:cNvSpPr>
          <p:nvPr>
            <p:ph type="dt" sz="half" idx="10"/>
          </p:nvPr>
        </p:nvSpPr>
        <p:spPr/>
        <p:txBody>
          <a:bodyPr/>
          <a:lstStyle/>
          <a:p>
            <a:fld id="{CE7B029C-9D17-46EB-9E52-5D92DD3680E6}"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885BB98C-1BB6-EC4A-2CA6-F3A96B4C3286}"/>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16" name="灯片编号占位符 15">
            <a:extLst>
              <a:ext uri="{FF2B5EF4-FFF2-40B4-BE49-F238E27FC236}">
                <a16:creationId xmlns:a16="http://schemas.microsoft.com/office/drawing/2014/main" id="{3EE01ECA-6E3E-089F-EB0F-C1132A407A42}"/>
              </a:ext>
            </a:extLst>
          </p:cNvPr>
          <p:cNvSpPr>
            <a:spLocks noGrp="1"/>
          </p:cNvSpPr>
          <p:nvPr>
            <p:ph type="sldNum" sz="quarter" idx="12"/>
          </p:nvPr>
        </p:nvSpPr>
        <p:spPr/>
        <p:txBody>
          <a:bodyPr/>
          <a:lstStyle/>
          <a:p>
            <a:fld id="{094DEB03-EFC6-4C20-8FC8-295189A5386F}" type="slidenum">
              <a:rPr lang="zh-CN" altLang="en-US" smtClean="0"/>
              <a:pPr/>
              <a:t>49</a:t>
            </a:fld>
            <a:endParaRPr lang="zh-CN" altLang="en-US"/>
          </a:p>
        </p:txBody>
      </p:sp>
    </p:spTree>
    <p:extLst>
      <p:ext uri="{BB962C8B-B14F-4D97-AF65-F5344CB8AC3E}">
        <p14:creationId xmlns:p14="http://schemas.microsoft.com/office/powerpoint/2010/main" val="152858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7455772-983E-4833-AA91-9515D28844B6}"/>
              </a:ext>
            </a:extLst>
          </p:cNvPr>
          <p:cNvSpPr>
            <a:spLocks noGrp="1" noChangeArrowheads="1"/>
          </p:cNvSpPr>
          <p:nvPr>
            <p:ph type="title"/>
          </p:nvPr>
        </p:nvSpPr>
        <p:spPr/>
        <p:txBody>
          <a:bodyPr/>
          <a:lstStyle/>
          <a:p>
            <a:pPr eaLnBrk="1" hangingPunct="1"/>
            <a:r>
              <a:rPr lang="zh-CN" altLang="en-US" dirty="0"/>
              <a:t>上次课回顾</a:t>
            </a:r>
          </a:p>
        </p:txBody>
      </p:sp>
      <p:sp>
        <p:nvSpPr>
          <p:cNvPr id="7171" name="Rectangle 3">
            <a:extLst>
              <a:ext uri="{FF2B5EF4-FFF2-40B4-BE49-F238E27FC236}">
                <a16:creationId xmlns:a16="http://schemas.microsoft.com/office/drawing/2014/main" id="{E605C392-3062-4E19-ABFB-43880A0217A2}"/>
              </a:ext>
            </a:extLst>
          </p:cNvPr>
          <p:cNvSpPr>
            <a:spLocks noGrp="1" noChangeArrowheads="1"/>
          </p:cNvSpPr>
          <p:nvPr>
            <p:ph idx="1"/>
          </p:nvPr>
        </p:nvSpPr>
        <p:spPr/>
        <p:txBody>
          <a:bodyPr>
            <a:normAutofit/>
          </a:bodyPr>
          <a:lstStyle/>
          <a:p>
            <a:pPr eaLnBrk="1" hangingPunct="1"/>
            <a:r>
              <a:rPr lang="en-US" altLang="zh-CN" sz="3600" b="1" dirty="0"/>
              <a:t>SLR</a:t>
            </a:r>
            <a:r>
              <a:rPr lang="zh-CN" altLang="en-US" sz="3600" dirty="0"/>
              <a:t>文法、</a:t>
            </a:r>
            <a:r>
              <a:rPr lang="en-US" altLang="zh-CN" sz="3600" b="1" dirty="0"/>
              <a:t>LR(1)</a:t>
            </a:r>
            <a:r>
              <a:rPr lang="zh-CN" altLang="en-US" sz="3600" dirty="0"/>
              <a:t>文法、</a:t>
            </a:r>
            <a:r>
              <a:rPr lang="en-US" altLang="zh-CN" sz="3600" b="1" dirty="0"/>
              <a:t>LALR</a:t>
            </a:r>
            <a:r>
              <a:rPr lang="zh-CN" altLang="en-US" sz="3600" dirty="0"/>
              <a:t>文法如何定义的？</a:t>
            </a:r>
          </a:p>
          <a:p>
            <a:pPr eaLnBrk="1" hangingPunct="1"/>
            <a:r>
              <a:rPr lang="zh-CN" altLang="en-US" sz="3600" dirty="0"/>
              <a:t>关于非</a:t>
            </a:r>
            <a:r>
              <a:rPr lang="en-US" altLang="zh-CN" sz="3600" b="1" dirty="0"/>
              <a:t>LR</a:t>
            </a:r>
            <a:r>
              <a:rPr lang="zh-CN" altLang="en-US" sz="3600" dirty="0"/>
              <a:t>的上下文无关结构：</a:t>
            </a:r>
          </a:p>
          <a:p>
            <a:pPr lvl="1" eaLnBrk="1" hangingPunct="1"/>
            <a:r>
              <a:rPr lang="zh-CN" altLang="en-US" sz="3200" dirty="0"/>
              <a:t>二义文法一定不是</a:t>
            </a:r>
            <a:r>
              <a:rPr lang="en-US" altLang="zh-CN" sz="3200" b="1" dirty="0"/>
              <a:t>LR</a:t>
            </a:r>
            <a:r>
              <a:rPr lang="zh-CN" altLang="en-US" sz="3200" dirty="0"/>
              <a:t>文法。</a:t>
            </a:r>
          </a:p>
          <a:p>
            <a:pPr lvl="1" eaLnBrk="1" hangingPunct="1"/>
            <a:r>
              <a:rPr lang="zh-CN" altLang="en-US" sz="3200" dirty="0">
                <a:latin typeface="宋体" panose="02010600030101010101" pitchFamily="2" charset="-122"/>
              </a:rPr>
              <a:t>若自左向右扫描的移进</a:t>
            </a:r>
            <a:r>
              <a:rPr lang="zh-CN" altLang="en-US" sz="3200" dirty="0">
                <a:sym typeface="Symbol" panose="05050102010706020507" pitchFamily="18" charset="2"/>
              </a:rPr>
              <a:t></a:t>
            </a:r>
            <a:r>
              <a:rPr lang="zh-CN" altLang="en-US" sz="3200" dirty="0">
                <a:latin typeface="宋体" panose="02010600030101010101" pitchFamily="2" charset="-122"/>
              </a:rPr>
              <a:t>归约分析器能及时识别出现在栈顶的句柄，那么相应的文法就是</a:t>
            </a:r>
            <a:r>
              <a:rPr lang="en-US" altLang="zh-CN" sz="3200" b="1" dirty="0"/>
              <a:t>LR</a:t>
            </a:r>
            <a:r>
              <a:rPr lang="zh-CN" altLang="en-US" sz="3200" dirty="0">
                <a:latin typeface="宋体" panose="02010600030101010101" pitchFamily="2" charset="-122"/>
              </a:rPr>
              <a:t>的</a:t>
            </a:r>
            <a:endParaRPr lang="zh-CN" altLang="en-US" sz="3200" dirty="0"/>
          </a:p>
          <a:p>
            <a:pPr lvl="1" eaLnBrk="1" hangingPunct="1"/>
            <a:endParaRPr lang="en-US" altLang="zh-CN" sz="3200" dirty="0"/>
          </a:p>
        </p:txBody>
      </p:sp>
      <p:sp>
        <p:nvSpPr>
          <p:cNvPr id="2" name="日期占位符 1">
            <a:extLst>
              <a:ext uri="{FF2B5EF4-FFF2-40B4-BE49-F238E27FC236}">
                <a16:creationId xmlns:a16="http://schemas.microsoft.com/office/drawing/2014/main" id="{FDABB266-2683-7E6A-41B7-86DB8A774781}"/>
              </a:ext>
            </a:extLst>
          </p:cNvPr>
          <p:cNvSpPr>
            <a:spLocks noGrp="1"/>
          </p:cNvSpPr>
          <p:nvPr>
            <p:ph type="dt" sz="half" idx="10"/>
          </p:nvPr>
        </p:nvSpPr>
        <p:spPr/>
        <p:txBody>
          <a:bodyPr/>
          <a:lstStyle/>
          <a:p>
            <a:fld id="{215A7805-6E5F-43F1-A63E-1602B6AFCF8B}"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C2E37860-6B35-FEBF-5A20-472C429EBA5D}"/>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BCD32646-E29A-7392-8DF9-25603806E877}"/>
              </a:ext>
            </a:extLst>
          </p:cNvPr>
          <p:cNvSpPr>
            <a:spLocks noGrp="1"/>
          </p:cNvSpPr>
          <p:nvPr>
            <p:ph type="sldNum" sz="quarter" idx="12"/>
          </p:nvPr>
        </p:nvSpPr>
        <p:spPr/>
        <p:txBody>
          <a:bodyPr/>
          <a:lstStyle/>
          <a:p>
            <a:fld id="{094DEB03-EFC6-4C20-8FC8-295189A5386F}" type="slidenum">
              <a:rPr lang="zh-CN" altLang="en-US" smtClean="0"/>
              <a:pPr/>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898E463-AF8F-4E0C-97E8-EA7374205B6E}"/>
              </a:ext>
            </a:extLst>
          </p:cNvPr>
          <p:cNvSpPr>
            <a:spLocks noGrp="1" noChangeArrowheads="1"/>
          </p:cNvSpPr>
          <p:nvPr>
            <p:ph type="title"/>
          </p:nvPr>
        </p:nvSpPr>
        <p:spPr/>
        <p:txBody>
          <a:bodyPr/>
          <a:lstStyle/>
          <a:p>
            <a:pPr eaLnBrk="1" hangingPunct="1"/>
            <a:r>
              <a:rPr lang="en-US" altLang="zh-CN" dirty="0"/>
              <a:t>3.6.3 LR</a:t>
            </a:r>
            <a:r>
              <a:rPr lang="zh-CN" altLang="en-US" dirty="0"/>
              <a:t>分析的错误恢复</a:t>
            </a:r>
          </a:p>
        </p:txBody>
      </p:sp>
      <p:sp>
        <p:nvSpPr>
          <p:cNvPr id="52227" name="Rectangle 3">
            <a:extLst>
              <a:ext uri="{FF2B5EF4-FFF2-40B4-BE49-F238E27FC236}">
                <a16:creationId xmlns:a16="http://schemas.microsoft.com/office/drawing/2014/main" id="{DB4B964E-9C65-4C12-BBF3-9E677F7555D8}"/>
              </a:ext>
            </a:extLst>
          </p:cNvPr>
          <p:cNvSpPr>
            <a:spLocks noGrp="1" noChangeArrowheads="1"/>
          </p:cNvSpPr>
          <p:nvPr>
            <p:ph idx="1"/>
          </p:nvPr>
        </p:nvSpPr>
        <p:spPr/>
        <p:txBody>
          <a:bodyPr/>
          <a:lstStyle/>
          <a:p>
            <a:pPr eaLnBrk="1" hangingPunct="1"/>
            <a:r>
              <a:rPr lang="zh-CN" altLang="en-US"/>
              <a:t>状态</a:t>
            </a:r>
            <a:r>
              <a:rPr lang="en-US" altLang="zh-CN" b="1"/>
              <a:t>6</a:t>
            </a:r>
            <a:r>
              <a:rPr lang="zh-CN" altLang="en-US"/>
              <a:t>时，期望遇到运算符或 </a:t>
            </a:r>
            <a:r>
              <a:rPr lang="en-US" altLang="zh-CN" b="1"/>
              <a:t>)</a:t>
            </a:r>
            <a:r>
              <a:rPr lang="zh-CN" altLang="en-US"/>
              <a:t>，但遇到的是</a:t>
            </a:r>
            <a:r>
              <a:rPr lang="en-US" altLang="zh-CN" b="1"/>
              <a:t>$</a:t>
            </a:r>
            <a:r>
              <a:rPr lang="zh-CN" altLang="en-US"/>
              <a:t>时，很可能是缺少 </a:t>
            </a:r>
            <a:r>
              <a:rPr lang="en-US" altLang="zh-CN" b="1"/>
              <a:t>)</a:t>
            </a:r>
            <a:r>
              <a:rPr lang="zh-CN" altLang="en-US"/>
              <a:t>，调用子程序</a:t>
            </a:r>
            <a:r>
              <a:rPr lang="en-US" altLang="zh-CN" b="1" i="1"/>
              <a:t>e</a:t>
            </a:r>
            <a:r>
              <a:rPr lang="en-US" altLang="zh-CN" b="1"/>
              <a:t>4</a:t>
            </a:r>
            <a:r>
              <a:rPr lang="zh-CN" altLang="en-US"/>
              <a:t>。</a:t>
            </a:r>
          </a:p>
          <a:p>
            <a:pPr eaLnBrk="1" hangingPunct="1"/>
            <a:r>
              <a:rPr lang="en-US" altLang="zh-CN" b="1" i="1"/>
              <a:t>e</a:t>
            </a:r>
            <a:r>
              <a:rPr lang="en-US" altLang="zh-CN" b="1"/>
              <a:t>4</a:t>
            </a:r>
            <a:r>
              <a:rPr lang="zh-CN" altLang="en-US"/>
              <a:t>：将假想的</a:t>
            </a:r>
            <a:r>
              <a:rPr lang="en-US" altLang="zh-CN" b="1"/>
              <a:t>)</a:t>
            </a:r>
            <a:r>
              <a:rPr lang="zh-CN" altLang="en-US"/>
              <a:t>和状态</a:t>
            </a:r>
            <a:r>
              <a:rPr lang="en-US" altLang="zh-CN" b="1"/>
              <a:t>9</a:t>
            </a:r>
            <a:r>
              <a:rPr lang="zh-CN" altLang="en-US"/>
              <a:t>入栈，给出出错信息“缺少右括号”。</a:t>
            </a:r>
          </a:p>
        </p:txBody>
      </p:sp>
      <p:sp>
        <p:nvSpPr>
          <p:cNvPr id="2" name="日期占位符 1">
            <a:extLst>
              <a:ext uri="{FF2B5EF4-FFF2-40B4-BE49-F238E27FC236}">
                <a16:creationId xmlns:a16="http://schemas.microsoft.com/office/drawing/2014/main" id="{FB2EC08D-54DF-6CAC-6DD9-08FBED7D7501}"/>
              </a:ext>
            </a:extLst>
          </p:cNvPr>
          <p:cNvSpPr>
            <a:spLocks noGrp="1"/>
          </p:cNvSpPr>
          <p:nvPr>
            <p:ph type="dt" sz="half" idx="10"/>
          </p:nvPr>
        </p:nvSpPr>
        <p:spPr/>
        <p:txBody>
          <a:bodyPr/>
          <a:lstStyle/>
          <a:p>
            <a:fld id="{56307A89-1F7D-479F-BB1F-702F7B6EEADF}"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985B2969-54AB-342B-792F-A3542F22021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60C26DE6-C371-2B4F-5C4A-9A402246D03B}"/>
              </a:ext>
            </a:extLst>
          </p:cNvPr>
          <p:cNvSpPr>
            <a:spLocks noGrp="1"/>
          </p:cNvSpPr>
          <p:nvPr>
            <p:ph type="sldNum" sz="quarter" idx="12"/>
          </p:nvPr>
        </p:nvSpPr>
        <p:spPr/>
        <p:txBody>
          <a:bodyPr/>
          <a:lstStyle/>
          <a:p>
            <a:fld id="{094DEB03-EFC6-4C20-8FC8-295189A5386F}" type="slidenum">
              <a:rPr lang="zh-CN" altLang="en-US" smtClean="0"/>
              <a:pPr/>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F764B2D-AAD3-4E52-A4DE-87FB3D35D58E}"/>
              </a:ext>
            </a:extLst>
          </p:cNvPr>
          <p:cNvSpPr>
            <a:spLocks noGrp="1" noChangeArrowheads="1"/>
          </p:cNvSpPr>
          <p:nvPr>
            <p:ph type="title"/>
          </p:nvPr>
        </p:nvSpPr>
        <p:spPr/>
        <p:txBody>
          <a:bodyPr>
            <a:noAutofit/>
          </a:bodyPr>
          <a:lstStyle/>
          <a:p>
            <a:pPr eaLnBrk="1" hangingPunct="1"/>
            <a:r>
              <a:rPr kumimoji="0" lang="en-US" altLang="zh-CN" sz="4400" b="0" i="0" u="none" strike="noStrike" kern="1200" cap="none" spc="0" normalizeH="0" baseline="0" noProof="0" dirty="0">
                <a:ln>
                  <a:noFill/>
                </a:ln>
                <a:solidFill>
                  <a:prstClr val="black"/>
                </a:solidFill>
                <a:effectLst/>
                <a:uLnTx/>
                <a:uFillTx/>
                <a:latin typeface="Times New Roman"/>
                <a:ea typeface="黑体"/>
                <a:cs typeface="+mj-cs"/>
              </a:rPr>
              <a:t>3.6.3 LR</a:t>
            </a:r>
            <a:r>
              <a:rPr kumimoji="0" lang="zh-CN" altLang="en-US" sz="4400" b="0" i="0" u="none" strike="noStrike" kern="1200" cap="none" spc="0" normalizeH="0" baseline="0" noProof="0" dirty="0">
                <a:ln>
                  <a:noFill/>
                </a:ln>
                <a:solidFill>
                  <a:prstClr val="black"/>
                </a:solidFill>
                <a:effectLst/>
                <a:uLnTx/>
                <a:uFillTx/>
                <a:latin typeface="Times New Roman"/>
                <a:ea typeface="黑体"/>
                <a:cs typeface="+mj-cs"/>
              </a:rPr>
              <a:t>分析的错误恢复</a:t>
            </a:r>
            <a:endParaRPr lang="zh-CN" altLang="en-US" sz="3600" dirty="0">
              <a:latin typeface="宋体" panose="02010600030101010101" pitchFamily="2" charset="-122"/>
            </a:endParaRPr>
          </a:p>
        </p:txBody>
      </p:sp>
      <p:sp>
        <p:nvSpPr>
          <p:cNvPr id="44035" name="Rectangle 3">
            <a:extLst>
              <a:ext uri="{FF2B5EF4-FFF2-40B4-BE49-F238E27FC236}">
                <a16:creationId xmlns:a16="http://schemas.microsoft.com/office/drawing/2014/main" id="{5D1D868F-8DD2-453C-A53C-A9E8EF698509}"/>
              </a:ext>
            </a:extLst>
          </p:cNvPr>
          <p:cNvSpPr>
            <a:spLocks noGrp="1" noChangeArrowheads="1"/>
          </p:cNvSpPr>
          <p:nvPr>
            <p:ph idx="1"/>
          </p:nvPr>
        </p:nvSpPr>
        <p:spPr/>
        <p:txBody>
          <a:bodyPr/>
          <a:lstStyle/>
          <a:p>
            <a:pPr eaLnBrk="1" hangingPunct="1"/>
            <a:r>
              <a:rPr lang="zh-CN" altLang="en-US" sz="2800" dirty="0"/>
              <a:t>对状态</a:t>
            </a:r>
            <a:r>
              <a:rPr lang="en-US" altLang="zh-CN" sz="2800" b="1" dirty="0"/>
              <a:t>1</a:t>
            </a:r>
            <a:r>
              <a:rPr lang="zh-CN" altLang="en-US" sz="2800" dirty="0"/>
              <a:t>，</a:t>
            </a:r>
            <a:r>
              <a:rPr lang="en-US" altLang="zh-CN" sz="2800" b="1" dirty="0"/>
              <a:t>6</a:t>
            </a:r>
            <a:r>
              <a:rPr lang="zh-CN" altLang="en-US" sz="2800" b="1" dirty="0"/>
              <a:t>的 </a:t>
            </a:r>
            <a:r>
              <a:rPr lang="en-US" altLang="zh-CN" sz="2800" b="1" dirty="0"/>
              <a:t>id</a:t>
            </a:r>
            <a:r>
              <a:rPr lang="zh-CN" altLang="en-US" sz="2800" dirty="0"/>
              <a:t>和 </a:t>
            </a:r>
            <a:r>
              <a:rPr lang="en-US" altLang="zh-CN" sz="2800" b="1" dirty="0"/>
              <a:t>( </a:t>
            </a:r>
            <a:r>
              <a:rPr lang="zh-CN" altLang="en-US" sz="2800" dirty="0"/>
              <a:t>填入</a:t>
            </a:r>
            <a:r>
              <a:rPr lang="en-US" altLang="zh-CN" sz="2800" b="1" i="1" dirty="0"/>
              <a:t>e</a:t>
            </a:r>
            <a:r>
              <a:rPr lang="en-US" altLang="zh-CN" sz="2800" b="1" dirty="0"/>
              <a:t>3</a:t>
            </a:r>
            <a:r>
              <a:rPr lang="zh-CN" altLang="en-US" sz="2800" dirty="0">
                <a:sym typeface="Symbol" panose="05050102010706020507" pitchFamily="18" charset="2"/>
              </a:rPr>
              <a:t>：</a:t>
            </a:r>
            <a:endParaRPr lang="en-US" altLang="zh-CN" sz="2400" dirty="0">
              <a:sym typeface="Symbol" panose="05050102010706020507" pitchFamily="18" charset="2"/>
            </a:endParaRPr>
          </a:p>
          <a:p>
            <a:pPr eaLnBrk="1" hangingPunct="1"/>
            <a:endParaRPr lang="en-US" altLang="zh-CN" sz="2800" dirty="0"/>
          </a:p>
        </p:txBody>
      </p:sp>
      <p:graphicFrame>
        <p:nvGraphicFramePr>
          <p:cNvPr id="78" name="Group 4">
            <a:extLst>
              <a:ext uri="{FF2B5EF4-FFF2-40B4-BE49-F238E27FC236}">
                <a16:creationId xmlns:a16="http://schemas.microsoft.com/office/drawing/2014/main" id="{427A8EA7-8856-4774-BA77-D0E32B48574B}"/>
              </a:ext>
            </a:extLst>
          </p:cNvPr>
          <p:cNvGraphicFramePr>
            <a:graphicFrameLocks/>
          </p:cNvGraphicFramePr>
          <p:nvPr>
            <p:extLst>
              <p:ext uri="{D42A27DB-BD31-4B8C-83A1-F6EECF244321}">
                <p14:modId xmlns:p14="http://schemas.microsoft.com/office/powerpoint/2010/main" val="212647763"/>
              </p:ext>
            </p:extLst>
          </p:nvPr>
        </p:nvGraphicFramePr>
        <p:xfrm>
          <a:off x="1023193" y="2140526"/>
          <a:ext cx="7097611" cy="3842263"/>
        </p:xfrm>
        <a:graphic>
          <a:graphicData uri="http://schemas.openxmlformats.org/drawingml/2006/table">
            <a:tbl>
              <a:tblPr/>
              <a:tblGrid>
                <a:gridCol w="877862">
                  <a:extLst>
                    <a:ext uri="{9D8B030D-6E8A-4147-A177-3AD203B41FA5}">
                      <a16:colId xmlns:a16="http://schemas.microsoft.com/office/drawing/2014/main" val="20000"/>
                    </a:ext>
                  </a:extLst>
                </a:gridCol>
                <a:gridCol w="4810137">
                  <a:extLst>
                    <a:ext uri="{9D8B030D-6E8A-4147-A177-3AD203B41FA5}">
                      <a16:colId xmlns:a16="http://schemas.microsoft.com/office/drawing/2014/main" val="20001"/>
                    </a:ext>
                  </a:extLst>
                </a:gridCol>
                <a:gridCol w="1409612">
                  <a:extLst>
                    <a:ext uri="{9D8B030D-6E8A-4147-A177-3AD203B41FA5}">
                      <a16:colId xmlns:a16="http://schemas.microsoft.com/office/drawing/2014/main" val="20002"/>
                    </a:ext>
                  </a:extLst>
                </a:gridCol>
              </a:tblGrid>
              <a:tr h="434314">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状态</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动</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作</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转</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移</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35744">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id          +</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          )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E</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0029">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3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acc</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431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6</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4</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4 </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endPar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7</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5</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8</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6</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3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9</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85601222"/>
                  </a:ext>
                </a:extLst>
              </a:tr>
            </a:tbl>
          </a:graphicData>
        </a:graphic>
      </p:graphicFrame>
      <p:grpSp>
        <p:nvGrpSpPr>
          <p:cNvPr id="23" name="组合 22">
            <a:extLst>
              <a:ext uri="{FF2B5EF4-FFF2-40B4-BE49-F238E27FC236}">
                <a16:creationId xmlns:a16="http://schemas.microsoft.com/office/drawing/2014/main" id="{2E232AA2-EE75-4682-9F58-F4B0C530A5F2}"/>
              </a:ext>
            </a:extLst>
          </p:cNvPr>
          <p:cNvGrpSpPr/>
          <p:nvPr/>
        </p:nvGrpSpPr>
        <p:grpSpPr>
          <a:xfrm>
            <a:off x="6065863" y="5551902"/>
            <a:ext cx="516731" cy="430887"/>
            <a:chOff x="198119" y="3213555"/>
            <a:chExt cx="516731" cy="430887"/>
          </a:xfrm>
        </p:grpSpPr>
        <p:sp>
          <p:nvSpPr>
            <p:cNvPr id="24" name="矩形 23">
              <a:extLst>
                <a:ext uri="{FF2B5EF4-FFF2-40B4-BE49-F238E27FC236}">
                  <a16:creationId xmlns:a16="http://schemas.microsoft.com/office/drawing/2014/main" id="{51E4AFE4-A825-4FC7-9C9A-D34D0BBFF4D3}"/>
                </a:ext>
              </a:extLst>
            </p:cNvPr>
            <p:cNvSpPr/>
            <p:nvPr/>
          </p:nvSpPr>
          <p:spPr>
            <a:xfrm>
              <a:off x="198119" y="3233774"/>
              <a:ext cx="516731" cy="385764"/>
            </a:xfrm>
            <a:prstGeom prst="rect">
              <a:avLst/>
            </a:prstGeom>
            <a:solidFill>
              <a:schemeClr val="accent6"/>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9B91708F-592C-42E4-B850-C0CDCA979B43}"/>
                </a:ext>
              </a:extLst>
            </p:cNvPr>
            <p:cNvSpPr txBox="1"/>
            <p:nvPr/>
          </p:nvSpPr>
          <p:spPr>
            <a:xfrm>
              <a:off x="198119" y="3213555"/>
              <a:ext cx="516731" cy="430887"/>
            </a:xfrm>
            <a:prstGeom prst="rect">
              <a:avLst/>
            </a:prstGeom>
            <a:noFill/>
          </p:spPr>
          <p:txBody>
            <a:bodyPr wrap="square" anchor="ctr">
              <a:spAutoFit/>
            </a:bodyPr>
            <a:lstStyle/>
            <a:p>
              <a:pPr algn="ctr"/>
              <a:r>
                <a:rPr lang="en-US" altLang="zh-CN" sz="2200" b="1" i="1" dirty="0">
                  <a:solidFill>
                    <a:prstClr val="black"/>
                  </a:solidFill>
                  <a:latin typeface="Times New Roman" panose="02020603050405020304" pitchFamily="18" charset="0"/>
                  <a:ea typeface="黑体" panose="02010609060101010101" pitchFamily="49" charset="-122"/>
                </a:rPr>
                <a:t>e</a:t>
              </a:r>
              <a:r>
                <a:rPr lang="en-US" altLang="zh-CN" sz="2200" b="1" dirty="0">
                  <a:solidFill>
                    <a:prstClr val="black"/>
                  </a:solidFill>
                  <a:latin typeface="Times New Roman" panose="02020603050405020304" pitchFamily="18" charset="0"/>
                  <a:ea typeface="黑体" panose="02010609060101010101" pitchFamily="49" charset="-122"/>
                </a:rPr>
                <a:t>4</a:t>
              </a:r>
              <a:endParaRPr lang="zh-CN" altLang="en-US" dirty="0"/>
            </a:p>
          </p:txBody>
        </p:sp>
      </p:grpSp>
      <p:sp>
        <p:nvSpPr>
          <p:cNvPr id="2" name="日期占位符 1">
            <a:extLst>
              <a:ext uri="{FF2B5EF4-FFF2-40B4-BE49-F238E27FC236}">
                <a16:creationId xmlns:a16="http://schemas.microsoft.com/office/drawing/2014/main" id="{6B1524A8-2991-E129-BF21-19EE7B2CDB7C}"/>
              </a:ext>
            </a:extLst>
          </p:cNvPr>
          <p:cNvSpPr>
            <a:spLocks noGrp="1"/>
          </p:cNvSpPr>
          <p:nvPr>
            <p:ph type="dt" sz="half" idx="10"/>
          </p:nvPr>
        </p:nvSpPr>
        <p:spPr/>
        <p:txBody>
          <a:bodyPr/>
          <a:lstStyle/>
          <a:p>
            <a:fld id="{F38D5C33-3F62-433C-8DAA-8667C9DC5372}"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87E822E6-0D67-2162-3774-0262AC05503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73BC2D56-48EF-0CB6-3344-253C831FF620}"/>
              </a:ext>
            </a:extLst>
          </p:cNvPr>
          <p:cNvSpPr>
            <a:spLocks noGrp="1"/>
          </p:cNvSpPr>
          <p:nvPr>
            <p:ph type="sldNum" sz="quarter" idx="12"/>
          </p:nvPr>
        </p:nvSpPr>
        <p:spPr/>
        <p:txBody>
          <a:bodyPr/>
          <a:lstStyle/>
          <a:p>
            <a:fld id="{094DEB03-EFC6-4C20-8FC8-295189A5386F}" type="slidenum">
              <a:rPr lang="zh-CN" altLang="en-US" smtClean="0"/>
              <a:pPr/>
              <a:t>51</a:t>
            </a:fld>
            <a:endParaRPr lang="zh-CN" altLang="en-US"/>
          </a:p>
        </p:txBody>
      </p:sp>
    </p:spTree>
    <p:extLst>
      <p:ext uri="{BB962C8B-B14F-4D97-AF65-F5344CB8AC3E}">
        <p14:creationId xmlns:p14="http://schemas.microsoft.com/office/powerpoint/2010/main" val="31681836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F764B2D-AAD3-4E52-A4DE-87FB3D35D58E}"/>
              </a:ext>
            </a:extLst>
          </p:cNvPr>
          <p:cNvSpPr>
            <a:spLocks noGrp="1" noChangeArrowheads="1"/>
          </p:cNvSpPr>
          <p:nvPr>
            <p:ph type="title"/>
          </p:nvPr>
        </p:nvSpPr>
        <p:spPr/>
        <p:txBody>
          <a:bodyPr>
            <a:noAutofit/>
          </a:bodyPr>
          <a:lstStyle/>
          <a:p>
            <a:pPr eaLnBrk="1" hangingPunct="1"/>
            <a:r>
              <a:rPr kumimoji="0" lang="en-US" altLang="zh-CN" sz="4400" b="0" i="0" u="none" strike="noStrike" kern="1200" cap="none" spc="0" normalizeH="0" baseline="0" noProof="0" dirty="0">
                <a:ln>
                  <a:noFill/>
                </a:ln>
                <a:solidFill>
                  <a:prstClr val="black"/>
                </a:solidFill>
                <a:effectLst/>
                <a:uLnTx/>
                <a:uFillTx/>
                <a:latin typeface="Times New Roman"/>
                <a:ea typeface="黑体"/>
                <a:cs typeface="+mj-cs"/>
              </a:rPr>
              <a:t>3.6.3 LR</a:t>
            </a:r>
            <a:r>
              <a:rPr kumimoji="0" lang="zh-CN" altLang="en-US" sz="4400" b="0" i="0" u="none" strike="noStrike" kern="1200" cap="none" spc="0" normalizeH="0" baseline="0" noProof="0" dirty="0">
                <a:ln>
                  <a:noFill/>
                </a:ln>
                <a:solidFill>
                  <a:prstClr val="black"/>
                </a:solidFill>
                <a:effectLst/>
                <a:uLnTx/>
                <a:uFillTx/>
                <a:latin typeface="Times New Roman"/>
                <a:ea typeface="黑体"/>
                <a:cs typeface="+mj-cs"/>
              </a:rPr>
              <a:t>分析的错误恢复</a:t>
            </a:r>
            <a:endParaRPr lang="zh-CN" altLang="en-US" sz="3600" dirty="0">
              <a:latin typeface="宋体" panose="02010600030101010101" pitchFamily="2" charset="-122"/>
            </a:endParaRPr>
          </a:p>
        </p:txBody>
      </p:sp>
      <p:sp>
        <p:nvSpPr>
          <p:cNvPr id="44035" name="Rectangle 3">
            <a:extLst>
              <a:ext uri="{FF2B5EF4-FFF2-40B4-BE49-F238E27FC236}">
                <a16:creationId xmlns:a16="http://schemas.microsoft.com/office/drawing/2014/main" id="{5D1D868F-8DD2-453C-A53C-A9E8EF698509}"/>
              </a:ext>
            </a:extLst>
          </p:cNvPr>
          <p:cNvSpPr>
            <a:spLocks noGrp="1" noChangeArrowheads="1"/>
          </p:cNvSpPr>
          <p:nvPr>
            <p:ph idx="1"/>
          </p:nvPr>
        </p:nvSpPr>
        <p:spPr>
          <a:xfrm>
            <a:off x="628649" y="969168"/>
            <a:ext cx="7886700" cy="4919663"/>
          </a:xfrm>
        </p:spPr>
        <p:txBody>
          <a:bodyPr/>
          <a:lstStyle/>
          <a:p>
            <a:pPr eaLnBrk="1" hangingPunct="1"/>
            <a:r>
              <a:rPr lang="zh-CN" altLang="en-US" sz="2800" dirty="0"/>
              <a:t>加了错误分析的完整</a:t>
            </a:r>
            <a:r>
              <a:rPr lang="en-US" altLang="zh-CN" sz="2800" b="1" dirty="0"/>
              <a:t>LR</a:t>
            </a:r>
            <a:r>
              <a:rPr lang="zh-CN" altLang="en-US" sz="2800" dirty="0"/>
              <a:t>分析表：</a:t>
            </a:r>
          </a:p>
          <a:p>
            <a:pPr eaLnBrk="1" hangingPunct="1"/>
            <a:endParaRPr lang="en-US" altLang="zh-CN" sz="2800" dirty="0"/>
          </a:p>
        </p:txBody>
      </p:sp>
      <p:graphicFrame>
        <p:nvGraphicFramePr>
          <p:cNvPr id="37" name="Group 4">
            <a:extLst>
              <a:ext uri="{FF2B5EF4-FFF2-40B4-BE49-F238E27FC236}">
                <a16:creationId xmlns:a16="http://schemas.microsoft.com/office/drawing/2014/main" id="{C877EAE4-E73F-4EB3-841D-C9F96CEF561F}"/>
              </a:ext>
            </a:extLst>
          </p:cNvPr>
          <p:cNvGraphicFramePr>
            <a:graphicFrameLocks/>
          </p:cNvGraphicFramePr>
          <p:nvPr>
            <p:extLst>
              <p:ext uri="{D42A27DB-BD31-4B8C-83A1-F6EECF244321}">
                <p14:modId xmlns:p14="http://schemas.microsoft.com/office/powerpoint/2010/main" val="4196351619"/>
              </p:ext>
            </p:extLst>
          </p:nvPr>
        </p:nvGraphicFramePr>
        <p:xfrm>
          <a:off x="1023193" y="1483301"/>
          <a:ext cx="7097611" cy="5213863"/>
        </p:xfrm>
        <a:graphic>
          <a:graphicData uri="http://schemas.openxmlformats.org/drawingml/2006/table">
            <a:tbl>
              <a:tblPr/>
              <a:tblGrid>
                <a:gridCol w="877862">
                  <a:extLst>
                    <a:ext uri="{9D8B030D-6E8A-4147-A177-3AD203B41FA5}">
                      <a16:colId xmlns:a16="http://schemas.microsoft.com/office/drawing/2014/main" val="20000"/>
                    </a:ext>
                  </a:extLst>
                </a:gridCol>
                <a:gridCol w="4810137">
                  <a:extLst>
                    <a:ext uri="{9D8B030D-6E8A-4147-A177-3AD203B41FA5}">
                      <a16:colId xmlns:a16="http://schemas.microsoft.com/office/drawing/2014/main" val="20001"/>
                    </a:ext>
                  </a:extLst>
                </a:gridCol>
                <a:gridCol w="1409612">
                  <a:extLst>
                    <a:ext uri="{9D8B030D-6E8A-4147-A177-3AD203B41FA5}">
                      <a16:colId xmlns:a16="http://schemas.microsoft.com/office/drawing/2014/main" val="20002"/>
                    </a:ext>
                  </a:extLst>
                </a:gridCol>
              </a:tblGrid>
              <a:tr h="434314">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状态</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动</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a:ln>
                            <a:noFill/>
                          </a:ln>
                          <a:solidFill>
                            <a:schemeClr val="tx1"/>
                          </a:solidFill>
                          <a:effectLst/>
                          <a:latin typeface="宋体" panose="02010600030101010101" pitchFamily="2" charset="-122"/>
                          <a:ea typeface="黑体" panose="02010609060101010101" pitchFamily="49" charset="-122"/>
                        </a:rPr>
                        <a:t>作</a:t>
                      </a:r>
                      <a:r>
                        <a:rPr kumimoji="0" lang="zh-CN" altLang="en-US" sz="2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转</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2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移</a:t>
                      </a:r>
                      <a:r>
                        <a:rPr kumimoji="0" lang="zh-CN" altLang="en-US"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35744">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id          +</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          )         $</a:t>
                      </a:r>
                      <a:r>
                        <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E</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0029">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3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acc</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431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6</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4</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4 </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endPar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7</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5</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err="1">
                          <a:ln>
                            <a:noFill/>
                          </a:ln>
                          <a:solidFill>
                            <a:srgbClr val="FF0000"/>
                          </a:solidFill>
                          <a:effectLst/>
                          <a:latin typeface="Times New Roman" panose="02020603050405020304" pitchFamily="18" charset="0"/>
                          <a:ea typeface="黑体" panose="02010609060101010101" pitchFamily="49" charset="-122"/>
                        </a:rPr>
                        <a:t>1</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2 </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8</a:t>
                      </a: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6</a:t>
                      </a:r>
                    </a:p>
                  </a:txBody>
                  <a:tcPr marL="82291" marR="82291" marT="41146" marB="41146"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3 </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3</a:t>
                      </a:r>
                      <a:r>
                        <a:rPr kumimoji="0" lang="en-US" altLang="zh-CN" sz="22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9       </a:t>
                      </a:r>
                      <a:r>
                        <a:rPr kumimoji="0" lang="en-US" altLang="zh-CN" sz="22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e</a:t>
                      </a:r>
                      <a:r>
                        <a:rPr kumimoji="0" lang="en-US" altLang="zh-CN" sz="22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4</a:t>
                      </a:r>
                    </a:p>
                  </a:txBody>
                  <a:tcPr marL="82291" marR="82291" marT="41146" marB="41146"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85601222"/>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7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  r</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        </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7555972"/>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8</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 </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4103024"/>
                  </a:ext>
                </a:extLst>
              </a:tr>
              <a:tr h="411456">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9</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3</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       </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3</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82291" marR="82291" marT="41146" marB="41146"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9123059"/>
                  </a:ext>
                </a:extLst>
              </a:tr>
            </a:tbl>
          </a:graphicData>
        </a:graphic>
      </p:graphicFrame>
      <p:sp>
        <p:nvSpPr>
          <p:cNvPr id="2" name="日期占位符 1">
            <a:extLst>
              <a:ext uri="{FF2B5EF4-FFF2-40B4-BE49-F238E27FC236}">
                <a16:creationId xmlns:a16="http://schemas.microsoft.com/office/drawing/2014/main" id="{3EC19842-B71C-CE1F-3540-138F920734E4}"/>
              </a:ext>
            </a:extLst>
          </p:cNvPr>
          <p:cNvSpPr>
            <a:spLocks noGrp="1"/>
          </p:cNvSpPr>
          <p:nvPr>
            <p:ph type="dt" sz="half" idx="10"/>
          </p:nvPr>
        </p:nvSpPr>
        <p:spPr/>
        <p:txBody>
          <a:bodyPr/>
          <a:lstStyle/>
          <a:p>
            <a:fld id="{F9DEE669-7D58-41F2-95E7-2B43A8B9EF76}"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3188B951-F3E3-092A-BF30-25A70510662D}"/>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182C1738-F091-945B-87D1-71A6E808AD36}"/>
              </a:ext>
            </a:extLst>
          </p:cNvPr>
          <p:cNvSpPr>
            <a:spLocks noGrp="1"/>
          </p:cNvSpPr>
          <p:nvPr>
            <p:ph type="sldNum" sz="quarter" idx="12"/>
          </p:nvPr>
        </p:nvSpPr>
        <p:spPr/>
        <p:txBody>
          <a:bodyPr/>
          <a:lstStyle/>
          <a:p>
            <a:fld id="{094DEB03-EFC6-4C20-8FC8-295189A5386F}" type="slidenum">
              <a:rPr lang="zh-CN" altLang="en-US" smtClean="0"/>
              <a:pPr/>
              <a:t>52</a:t>
            </a:fld>
            <a:endParaRPr lang="zh-CN" altLang="en-US"/>
          </a:p>
        </p:txBody>
      </p:sp>
    </p:spTree>
    <p:extLst>
      <p:ext uri="{BB962C8B-B14F-4D97-AF65-F5344CB8AC3E}">
        <p14:creationId xmlns:p14="http://schemas.microsoft.com/office/powerpoint/2010/main" val="16305234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73F3C5B2-5674-4BD2-8922-57FA82D03FFB}"/>
              </a:ext>
            </a:extLst>
          </p:cNvPr>
          <p:cNvSpPr>
            <a:spLocks noGrp="1" noChangeArrowheads="1"/>
          </p:cNvSpPr>
          <p:nvPr>
            <p:ph type="title"/>
          </p:nvPr>
        </p:nvSpPr>
        <p:spPr/>
        <p:txBody>
          <a:bodyPr/>
          <a:lstStyle/>
          <a:p>
            <a:pPr eaLnBrk="1" hangingPunct="1"/>
            <a:r>
              <a:rPr lang="en-US" altLang="zh-CN" dirty="0"/>
              <a:t>3.6.3 LR</a:t>
            </a:r>
            <a:r>
              <a:rPr lang="zh-CN" altLang="en-US" dirty="0"/>
              <a:t>分析的错误恢复</a:t>
            </a:r>
          </a:p>
        </p:txBody>
      </p:sp>
      <p:sp>
        <p:nvSpPr>
          <p:cNvPr id="63491" name="Rectangle 3">
            <a:extLst>
              <a:ext uri="{FF2B5EF4-FFF2-40B4-BE49-F238E27FC236}">
                <a16:creationId xmlns:a16="http://schemas.microsoft.com/office/drawing/2014/main" id="{AC915B67-164F-45F3-A0E7-AE3A08BA38E2}"/>
              </a:ext>
            </a:extLst>
          </p:cNvPr>
          <p:cNvSpPr>
            <a:spLocks noGrp="1" noChangeArrowheads="1"/>
          </p:cNvSpPr>
          <p:nvPr>
            <p:ph idx="1"/>
          </p:nvPr>
        </p:nvSpPr>
        <p:spPr/>
        <p:txBody>
          <a:bodyPr/>
          <a:lstStyle/>
          <a:p>
            <a:pPr eaLnBrk="1" hangingPunct="1"/>
            <a:r>
              <a:rPr lang="zh-CN" altLang="en-US" sz="2800"/>
              <a:t>错误修正的例子：输入 </a:t>
            </a:r>
            <a:r>
              <a:rPr lang="zh-CN" altLang="en-US" sz="2800" b="1"/>
              <a:t>* </a:t>
            </a:r>
            <a:r>
              <a:rPr lang="en-US" altLang="zh-CN" sz="2800" b="1"/>
              <a:t>id id )</a:t>
            </a:r>
          </a:p>
          <a:p>
            <a:pPr eaLnBrk="1" hangingPunct="1"/>
            <a:endParaRPr lang="en-US" altLang="zh-CN" sz="2800" b="1"/>
          </a:p>
        </p:txBody>
      </p:sp>
      <p:grpSp>
        <p:nvGrpSpPr>
          <p:cNvPr id="5" name="组合 4">
            <a:extLst>
              <a:ext uri="{FF2B5EF4-FFF2-40B4-BE49-F238E27FC236}">
                <a16:creationId xmlns:a16="http://schemas.microsoft.com/office/drawing/2014/main" id="{93E5C8D7-BB27-4002-9759-1508BEE7B16B}"/>
              </a:ext>
            </a:extLst>
          </p:cNvPr>
          <p:cNvGrpSpPr/>
          <p:nvPr/>
        </p:nvGrpSpPr>
        <p:grpSpPr>
          <a:xfrm>
            <a:off x="688975" y="1961565"/>
            <a:ext cx="7766050" cy="3871913"/>
            <a:chOff x="739776" y="1454150"/>
            <a:chExt cx="7766050" cy="3871913"/>
          </a:xfrm>
        </p:grpSpPr>
        <p:sp>
          <p:nvSpPr>
            <p:cNvPr id="6" name="Line 5">
              <a:extLst>
                <a:ext uri="{FF2B5EF4-FFF2-40B4-BE49-F238E27FC236}">
                  <a16:creationId xmlns:a16="http://schemas.microsoft.com/office/drawing/2014/main" id="{DD145251-593C-4F9D-8EA4-695E70D92278}"/>
                </a:ext>
              </a:extLst>
            </p:cNvPr>
            <p:cNvSpPr>
              <a:spLocks noChangeShapeType="1"/>
            </p:cNvSpPr>
            <p:nvPr/>
          </p:nvSpPr>
          <p:spPr bwMode="auto">
            <a:xfrm>
              <a:off x="1897063" y="1454150"/>
              <a:ext cx="0" cy="38719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6">
              <a:extLst>
                <a:ext uri="{FF2B5EF4-FFF2-40B4-BE49-F238E27FC236}">
                  <a16:creationId xmlns:a16="http://schemas.microsoft.com/office/drawing/2014/main" id="{B609BAE8-70EB-48BC-B0C7-C471690899D0}"/>
                </a:ext>
              </a:extLst>
            </p:cNvPr>
            <p:cNvSpPr>
              <a:spLocks noChangeShapeType="1"/>
            </p:cNvSpPr>
            <p:nvPr/>
          </p:nvSpPr>
          <p:spPr bwMode="auto">
            <a:xfrm>
              <a:off x="4259263" y="1454150"/>
              <a:ext cx="0" cy="38719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a:extLst>
                <a:ext uri="{FF2B5EF4-FFF2-40B4-BE49-F238E27FC236}">
                  <a16:creationId xmlns:a16="http://schemas.microsoft.com/office/drawing/2014/main" id="{73BC54D1-3449-47D1-AA8B-A1C6A9E3A1EA}"/>
                </a:ext>
              </a:extLst>
            </p:cNvPr>
            <p:cNvSpPr>
              <a:spLocks noChangeShapeType="1"/>
            </p:cNvSpPr>
            <p:nvPr/>
          </p:nvSpPr>
          <p:spPr bwMode="auto">
            <a:xfrm>
              <a:off x="6013451" y="1454150"/>
              <a:ext cx="0" cy="38719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8">
              <a:extLst>
                <a:ext uri="{FF2B5EF4-FFF2-40B4-BE49-F238E27FC236}">
                  <a16:creationId xmlns:a16="http://schemas.microsoft.com/office/drawing/2014/main" id="{F79FC59F-9A98-4697-85EB-6224BDFAB2A5}"/>
                </a:ext>
              </a:extLst>
            </p:cNvPr>
            <p:cNvSpPr>
              <a:spLocks noChangeShapeType="1"/>
            </p:cNvSpPr>
            <p:nvPr/>
          </p:nvSpPr>
          <p:spPr bwMode="auto">
            <a:xfrm>
              <a:off x="739776" y="1925638"/>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9">
              <a:extLst>
                <a:ext uri="{FF2B5EF4-FFF2-40B4-BE49-F238E27FC236}">
                  <a16:creationId xmlns:a16="http://schemas.microsoft.com/office/drawing/2014/main" id="{51208A13-7171-4FDE-855B-E1F22823E703}"/>
                </a:ext>
              </a:extLst>
            </p:cNvPr>
            <p:cNvSpPr>
              <a:spLocks noChangeShapeType="1"/>
            </p:cNvSpPr>
            <p:nvPr/>
          </p:nvSpPr>
          <p:spPr bwMode="auto">
            <a:xfrm>
              <a:off x="739776" y="2349500"/>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
              <a:extLst>
                <a:ext uri="{FF2B5EF4-FFF2-40B4-BE49-F238E27FC236}">
                  <a16:creationId xmlns:a16="http://schemas.microsoft.com/office/drawing/2014/main" id="{974769A5-2093-4ECE-AA5A-DD9A76E17609}"/>
                </a:ext>
              </a:extLst>
            </p:cNvPr>
            <p:cNvSpPr>
              <a:spLocks noChangeShapeType="1"/>
            </p:cNvSpPr>
            <p:nvPr/>
          </p:nvSpPr>
          <p:spPr bwMode="auto">
            <a:xfrm>
              <a:off x="739776" y="2771775"/>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1">
              <a:extLst>
                <a:ext uri="{FF2B5EF4-FFF2-40B4-BE49-F238E27FC236}">
                  <a16:creationId xmlns:a16="http://schemas.microsoft.com/office/drawing/2014/main" id="{3A81D15C-B869-474F-A0A5-9A5E9B469140}"/>
                </a:ext>
              </a:extLst>
            </p:cNvPr>
            <p:cNvSpPr>
              <a:spLocks noChangeShapeType="1"/>
            </p:cNvSpPr>
            <p:nvPr/>
          </p:nvSpPr>
          <p:spPr bwMode="auto">
            <a:xfrm>
              <a:off x="739776" y="3195638"/>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2">
              <a:extLst>
                <a:ext uri="{FF2B5EF4-FFF2-40B4-BE49-F238E27FC236}">
                  <a16:creationId xmlns:a16="http://schemas.microsoft.com/office/drawing/2014/main" id="{FCE93488-653E-453B-ACBE-0D41285628BC}"/>
                </a:ext>
              </a:extLst>
            </p:cNvPr>
            <p:cNvSpPr>
              <a:spLocks noChangeShapeType="1"/>
            </p:cNvSpPr>
            <p:nvPr/>
          </p:nvSpPr>
          <p:spPr bwMode="auto">
            <a:xfrm>
              <a:off x="739776" y="3619500"/>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3">
              <a:extLst>
                <a:ext uri="{FF2B5EF4-FFF2-40B4-BE49-F238E27FC236}">
                  <a16:creationId xmlns:a16="http://schemas.microsoft.com/office/drawing/2014/main" id="{E0A2963A-C77D-4477-BE4D-893D082F529A}"/>
                </a:ext>
              </a:extLst>
            </p:cNvPr>
            <p:cNvSpPr>
              <a:spLocks noChangeShapeType="1"/>
            </p:cNvSpPr>
            <p:nvPr/>
          </p:nvSpPr>
          <p:spPr bwMode="auto">
            <a:xfrm>
              <a:off x="739776" y="4043363"/>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4">
              <a:extLst>
                <a:ext uri="{FF2B5EF4-FFF2-40B4-BE49-F238E27FC236}">
                  <a16:creationId xmlns:a16="http://schemas.microsoft.com/office/drawing/2014/main" id="{932A0489-29DF-4E08-A2AB-3B6EB32EE8BA}"/>
                </a:ext>
              </a:extLst>
            </p:cNvPr>
            <p:cNvSpPr>
              <a:spLocks noChangeShapeType="1"/>
            </p:cNvSpPr>
            <p:nvPr/>
          </p:nvSpPr>
          <p:spPr bwMode="auto">
            <a:xfrm>
              <a:off x="739776" y="4465638"/>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5">
              <a:extLst>
                <a:ext uri="{FF2B5EF4-FFF2-40B4-BE49-F238E27FC236}">
                  <a16:creationId xmlns:a16="http://schemas.microsoft.com/office/drawing/2014/main" id="{3A3AC747-3975-4406-A6F7-CC68A815D39A}"/>
                </a:ext>
              </a:extLst>
            </p:cNvPr>
            <p:cNvSpPr>
              <a:spLocks noChangeShapeType="1"/>
            </p:cNvSpPr>
            <p:nvPr/>
          </p:nvSpPr>
          <p:spPr bwMode="auto">
            <a:xfrm>
              <a:off x="739776" y="4889500"/>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6">
              <a:extLst>
                <a:ext uri="{FF2B5EF4-FFF2-40B4-BE49-F238E27FC236}">
                  <a16:creationId xmlns:a16="http://schemas.microsoft.com/office/drawing/2014/main" id="{CC541C46-A64A-4289-9049-190A88A834A3}"/>
                </a:ext>
              </a:extLst>
            </p:cNvPr>
            <p:cNvSpPr>
              <a:spLocks noChangeShapeType="1"/>
            </p:cNvSpPr>
            <p:nvPr/>
          </p:nvSpPr>
          <p:spPr bwMode="auto">
            <a:xfrm>
              <a:off x="754063" y="1454150"/>
              <a:ext cx="0" cy="3871913"/>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7">
              <a:extLst>
                <a:ext uri="{FF2B5EF4-FFF2-40B4-BE49-F238E27FC236}">
                  <a16:creationId xmlns:a16="http://schemas.microsoft.com/office/drawing/2014/main" id="{966A7A09-40F8-4680-9C30-5D936FD1AEF7}"/>
                </a:ext>
              </a:extLst>
            </p:cNvPr>
            <p:cNvSpPr>
              <a:spLocks noChangeShapeType="1"/>
            </p:cNvSpPr>
            <p:nvPr/>
          </p:nvSpPr>
          <p:spPr bwMode="auto">
            <a:xfrm>
              <a:off x="8491538" y="1455738"/>
              <a:ext cx="0" cy="3870325"/>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8">
              <a:extLst>
                <a:ext uri="{FF2B5EF4-FFF2-40B4-BE49-F238E27FC236}">
                  <a16:creationId xmlns:a16="http://schemas.microsoft.com/office/drawing/2014/main" id="{417909A3-608A-4EBE-8A7F-EB48569AC6C7}"/>
                </a:ext>
              </a:extLst>
            </p:cNvPr>
            <p:cNvSpPr>
              <a:spLocks noChangeShapeType="1"/>
            </p:cNvSpPr>
            <p:nvPr/>
          </p:nvSpPr>
          <p:spPr bwMode="auto">
            <a:xfrm>
              <a:off x="739776" y="1468438"/>
              <a:ext cx="7766050"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9">
              <a:extLst>
                <a:ext uri="{FF2B5EF4-FFF2-40B4-BE49-F238E27FC236}">
                  <a16:creationId xmlns:a16="http://schemas.microsoft.com/office/drawing/2014/main" id="{46157996-D1F7-4F33-98A1-A94877718713}"/>
                </a:ext>
              </a:extLst>
            </p:cNvPr>
            <p:cNvSpPr>
              <a:spLocks noChangeShapeType="1"/>
            </p:cNvSpPr>
            <p:nvPr/>
          </p:nvSpPr>
          <p:spPr bwMode="auto">
            <a:xfrm>
              <a:off x="739776" y="5313363"/>
              <a:ext cx="7766050"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20">
              <a:extLst>
                <a:ext uri="{FF2B5EF4-FFF2-40B4-BE49-F238E27FC236}">
                  <a16:creationId xmlns:a16="http://schemas.microsoft.com/office/drawing/2014/main" id="{8390626D-3E15-4554-B651-C44BAC5C04D0}"/>
                </a:ext>
              </a:extLst>
            </p:cNvPr>
            <p:cNvSpPr>
              <a:spLocks noChangeArrowheads="1"/>
            </p:cNvSpPr>
            <p:nvPr/>
          </p:nvSpPr>
          <p:spPr bwMode="auto">
            <a:xfrm>
              <a:off x="808038" y="1535113"/>
              <a:ext cx="457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步骤</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21">
              <a:extLst>
                <a:ext uri="{FF2B5EF4-FFF2-40B4-BE49-F238E27FC236}">
                  <a16:creationId xmlns:a16="http://schemas.microsoft.com/office/drawing/2014/main" id="{47B443C8-2826-4BD0-BDE4-DCAB2E0086E5}"/>
                </a:ext>
              </a:extLst>
            </p:cNvPr>
            <p:cNvSpPr>
              <a:spLocks noChangeArrowheads="1"/>
            </p:cNvSpPr>
            <p:nvPr/>
          </p:nvSpPr>
          <p:spPr bwMode="auto">
            <a:xfrm>
              <a:off x="1952626" y="1535113"/>
              <a:ext cx="60801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分析栈</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22">
              <a:extLst>
                <a:ext uri="{FF2B5EF4-FFF2-40B4-BE49-F238E27FC236}">
                  <a16:creationId xmlns:a16="http://schemas.microsoft.com/office/drawing/2014/main" id="{0EE7F19C-C1B2-4401-87AE-2F41C1B86E5C}"/>
                </a:ext>
              </a:extLst>
            </p:cNvPr>
            <p:cNvSpPr>
              <a:spLocks noChangeArrowheads="1"/>
            </p:cNvSpPr>
            <p:nvPr/>
          </p:nvSpPr>
          <p:spPr bwMode="auto">
            <a:xfrm>
              <a:off x="4314826" y="1535113"/>
              <a:ext cx="60801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输入串</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Rectangle 23">
              <a:extLst>
                <a:ext uri="{FF2B5EF4-FFF2-40B4-BE49-F238E27FC236}">
                  <a16:creationId xmlns:a16="http://schemas.microsoft.com/office/drawing/2014/main" id="{A4D21CAE-07E1-4281-A15F-F58E028362DE}"/>
                </a:ext>
              </a:extLst>
            </p:cNvPr>
            <p:cNvSpPr>
              <a:spLocks noChangeArrowheads="1"/>
            </p:cNvSpPr>
            <p:nvPr/>
          </p:nvSpPr>
          <p:spPr bwMode="auto">
            <a:xfrm>
              <a:off x="6067426" y="1535113"/>
              <a:ext cx="457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动作</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26" name="组合 25">
            <a:extLst>
              <a:ext uri="{FF2B5EF4-FFF2-40B4-BE49-F238E27FC236}">
                <a16:creationId xmlns:a16="http://schemas.microsoft.com/office/drawing/2014/main" id="{691B8DCA-9C23-4712-9FE8-B35114C3B407}"/>
              </a:ext>
            </a:extLst>
          </p:cNvPr>
          <p:cNvGrpSpPr/>
          <p:nvPr/>
        </p:nvGrpSpPr>
        <p:grpSpPr>
          <a:xfrm>
            <a:off x="757237" y="2477503"/>
            <a:ext cx="7096125" cy="414338"/>
            <a:chOff x="808038" y="1970088"/>
            <a:chExt cx="7096125" cy="414338"/>
          </a:xfrm>
        </p:grpSpPr>
        <p:sp>
          <p:nvSpPr>
            <p:cNvPr id="27" name="Rectangle 24">
              <a:extLst>
                <a:ext uri="{FF2B5EF4-FFF2-40B4-BE49-F238E27FC236}">
                  <a16:creationId xmlns:a16="http://schemas.microsoft.com/office/drawing/2014/main" id="{A76D61BA-852E-4208-8AC9-34DC3E03281B}"/>
                </a:ext>
              </a:extLst>
            </p:cNvPr>
            <p:cNvSpPr>
              <a:spLocks noChangeArrowheads="1"/>
            </p:cNvSpPr>
            <p:nvPr/>
          </p:nvSpPr>
          <p:spPr bwMode="auto">
            <a:xfrm>
              <a:off x="808038" y="197008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8" name="Rectangle 25">
              <a:extLst>
                <a:ext uri="{FF2B5EF4-FFF2-40B4-BE49-F238E27FC236}">
                  <a16:creationId xmlns:a16="http://schemas.microsoft.com/office/drawing/2014/main" id="{4A5F3211-F09E-4408-9B96-67D6B8643C88}"/>
                </a:ext>
              </a:extLst>
            </p:cNvPr>
            <p:cNvSpPr>
              <a:spLocks noChangeArrowheads="1"/>
            </p:cNvSpPr>
            <p:nvPr/>
          </p:nvSpPr>
          <p:spPr bwMode="auto">
            <a:xfrm>
              <a:off x="1952626" y="1970088"/>
              <a:ext cx="2809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9" name="Rectangle 26">
              <a:extLst>
                <a:ext uri="{FF2B5EF4-FFF2-40B4-BE49-F238E27FC236}">
                  <a16:creationId xmlns:a16="http://schemas.microsoft.com/office/drawing/2014/main" id="{0B40763E-DC56-4456-A2FC-78FB8C40E634}"/>
                </a:ext>
              </a:extLst>
            </p:cNvPr>
            <p:cNvSpPr>
              <a:spLocks noChangeArrowheads="1"/>
            </p:cNvSpPr>
            <p:nvPr/>
          </p:nvSpPr>
          <p:spPr bwMode="auto">
            <a:xfrm>
              <a:off x="4695826" y="1970088"/>
              <a:ext cx="1349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 id id )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27">
              <a:extLst>
                <a:ext uri="{FF2B5EF4-FFF2-40B4-BE49-F238E27FC236}">
                  <a16:creationId xmlns:a16="http://schemas.microsoft.com/office/drawing/2014/main" id="{91FE3428-09FB-45C0-A497-E252C5350AF8}"/>
                </a:ext>
              </a:extLst>
            </p:cNvPr>
            <p:cNvSpPr>
              <a:spLocks noChangeArrowheads="1"/>
            </p:cNvSpPr>
            <p:nvPr/>
          </p:nvSpPr>
          <p:spPr bwMode="auto">
            <a:xfrm>
              <a:off x="6067426" y="1979613"/>
              <a:ext cx="2603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28">
              <a:extLst>
                <a:ext uri="{FF2B5EF4-FFF2-40B4-BE49-F238E27FC236}">
                  <a16:creationId xmlns:a16="http://schemas.microsoft.com/office/drawing/2014/main" id="{29175CE8-97B9-43B0-AE5F-639C7094DD95}"/>
                </a:ext>
              </a:extLst>
            </p:cNvPr>
            <p:cNvSpPr>
              <a:spLocks noChangeArrowheads="1"/>
            </p:cNvSpPr>
            <p:nvPr/>
          </p:nvSpPr>
          <p:spPr bwMode="auto">
            <a:xfrm>
              <a:off x="6203951" y="1974850"/>
              <a:ext cx="2809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Rectangle 29">
              <a:extLst>
                <a:ext uri="{FF2B5EF4-FFF2-40B4-BE49-F238E27FC236}">
                  <a16:creationId xmlns:a16="http://schemas.microsoft.com/office/drawing/2014/main" id="{49CC09C9-1102-400F-B824-FAC53C253F35}"/>
                </a:ext>
              </a:extLst>
            </p:cNvPr>
            <p:cNvSpPr>
              <a:spLocks noChangeArrowheads="1"/>
            </p:cNvSpPr>
            <p:nvPr/>
          </p:nvSpPr>
          <p:spPr bwMode="auto">
            <a:xfrm>
              <a:off x="6356351" y="1992313"/>
              <a:ext cx="457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，压</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Rectangle 30">
              <a:extLst>
                <a:ext uri="{FF2B5EF4-FFF2-40B4-BE49-F238E27FC236}">
                  <a16:creationId xmlns:a16="http://schemas.microsoft.com/office/drawing/2014/main" id="{5848940A-51E4-49D2-B3FC-1AA450114E76}"/>
                </a:ext>
              </a:extLst>
            </p:cNvPr>
            <p:cNvSpPr>
              <a:spLocks noChangeArrowheads="1"/>
            </p:cNvSpPr>
            <p:nvPr/>
          </p:nvSpPr>
          <p:spPr bwMode="auto">
            <a:xfrm>
              <a:off x="6965951" y="1974850"/>
              <a:ext cx="6127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id 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4" name="Rectangle 31">
              <a:extLst>
                <a:ext uri="{FF2B5EF4-FFF2-40B4-BE49-F238E27FC236}">
                  <a16:creationId xmlns:a16="http://schemas.microsoft.com/office/drawing/2014/main" id="{AFEC15BB-FDDB-41DE-A25B-9BA00F2B4238}"/>
                </a:ext>
              </a:extLst>
            </p:cNvPr>
            <p:cNvSpPr>
              <a:spLocks noChangeArrowheads="1"/>
            </p:cNvSpPr>
            <p:nvPr/>
          </p:nvSpPr>
          <p:spPr bwMode="auto">
            <a:xfrm>
              <a:off x="7446963" y="1992313"/>
              <a:ext cx="457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入栈</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35" name="组合 34">
            <a:extLst>
              <a:ext uri="{FF2B5EF4-FFF2-40B4-BE49-F238E27FC236}">
                <a16:creationId xmlns:a16="http://schemas.microsoft.com/office/drawing/2014/main" id="{F8B6DDA0-7A01-43E3-90B6-A8F34B4A549C}"/>
              </a:ext>
            </a:extLst>
          </p:cNvPr>
          <p:cNvGrpSpPr/>
          <p:nvPr/>
        </p:nvGrpSpPr>
        <p:grpSpPr>
          <a:xfrm>
            <a:off x="757237" y="2902953"/>
            <a:ext cx="5661025" cy="409575"/>
            <a:chOff x="808038" y="2395538"/>
            <a:chExt cx="5661025" cy="409575"/>
          </a:xfrm>
        </p:grpSpPr>
        <p:sp>
          <p:nvSpPr>
            <p:cNvPr id="36" name="Rectangle 32">
              <a:extLst>
                <a:ext uri="{FF2B5EF4-FFF2-40B4-BE49-F238E27FC236}">
                  <a16:creationId xmlns:a16="http://schemas.microsoft.com/office/drawing/2014/main" id="{917E9758-EAFD-43D5-8DB2-373CBCB6DD85}"/>
                </a:ext>
              </a:extLst>
            </p:cNvPr>
            <p:cNvSpPr>
              <a:spLocks noChangeArrowheads="1"/>
            </p:cNvSpPr>
            <p:nvPr/>
          </p:nvSpPr>
          <p:spPr bwMode="auto">
            <a:xfrm>
              <a:off x="808038" y="239553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 name="Rectangle 33">
              <a:extLst>
                <a:ext uri="{FF2B5EF4-FFF2-40B4-BE49-F238E27FC236}">
                  <a16:creationId xmlns:a16="http://schemas.microsoft.com/office/drawing/2014/main" id="{6A82897E-AA1D-4770-8881-08A0054E51ED}"/>
                </a:ext>
              </a:extLst>
            </p:cNvPr>
            <p:cNvSpPr>
              <a:spLocks noChangeArrowheads="1"/>
            </p:cNvSpPr>
            <p:nvPr/>
          </p:nvSpPr>
          <p:spPr bwMode="auto">
            <a:xfrm>
              <a:off x="1952626" y="2395538"/>
              <a:ext cx="841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0 id 3</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8" name="Rectangle 34">
              <a:extLst>
                <a:ext uri="{FF2B5EF4-FFF2-40B4-BE49-F238E27FC236}">
                  <a16:creationId xmlns:a16="http://schemas.microsoft.com/office/drawing/2014/main" id="{6DC54AFD-292E-449B-8BFA-BAE56B2F136B}"/>
                </a:ext>
              </a:extLst>
            </p:cNvPr>
            <p:cNvSpPr>
              <a:spLocks noChangeArrowheads="1"/>
            </p:cNvSpPr>
            <p:nvPr/>
          </p:nvSpPr>
          <p:spPr bwMode="auto">
            <a:xfrm>
              <a:off x="4695826" y="2395538"/>
              <a:ext cx="1349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 id id )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9" name="Rectangle 35">
              <a:extLst>
                <a:ext uri="{FF2B5EF4-FFF2-40B4-BE49-F238E27FC236}">
                  <a16:creationId xmlns:a16="http://schemas.microsoft.com/office/drawing/2014/main" id="{D2AAF3D6-9BCC-478A-A72B-4B4832945749}"/>
                </a:ext>
              </a:extLst>
            </p:cNvPr>
            <p:cNvSpPr>
              <a:spLocks noChangeArrowheads="1"/>
            </p:cNvSpPr>
            <p:nvPr/>
          </p:nvSpPr>
          <p:spPr bwMode="auto">
            <a:xfrm>
              <a:off x="6067426" y="2400300"/>
              <a:ext cx="2444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6">
              <a:extLst>
                <a:ext uri="{FF2B5EF4-FFF2-40B4-BE49-F238E27FC236}">
                  <a16:creationId xmlns:a16="http://schemas.microsoft.com/office/drawing/2014/main" id="{54C390D6-FBEB-45F6-BAE6-295E80B818A6}"/>
                </a:ext>
              </a:extLst>
            </p:cNvPr>
            <p:cNvSpPr>
              <a:spLocks noChangeArrowheads="1"/>
            </p:cNvSpPr>
            <p:nvPr/>
          </p:nvSpPr>
          <p:spPr bwMode="auto">
            <a:xfrm>
              <a:off x="6186488" y="239553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41" name="组合 40">
            <a:extLst>
              <a:ext uri="{FF2B5EF4-FFF2-40B4-BE49-F238E27FC236}">
                <a16:creationId xmlns:a16="http://schemas.microsoft.com/office/drawing/2014/main" id="{3DCA4A4D-481C-4456-88D3-CA25422520BA}"/>
              </a:ext>
            </a:extLst>
          </p:cNvPr>
          <p:cNvGrpSpPr/>
          <p:nvPr/>
        </p:nvGrpSpPr>
        <p:grpSpPr>
          <a:xfrm>
            <a:off x="757237" y="3323640"/>
            <a:ext cx="5661025" cy="411163"/>
            <a:chOff x="808038" y="2816225"/>
            <a:chExt cx="5661025" cy="411163"/>
          </a:xfrm>
        </p:grpSpPr>
        <p:sp>
          <p:nvSpPr>
            <p:cNvPr id="42" name="Rectangle 37">
              <a:extLst>
                <a:ext uri="{FF2B5EF4-FFF2-40B4-BE49-F238E27FC236}">
                  <a16:creationId xmlns:a16="http://schemas.microsoft.com/office/drawing/2014/main" id="{FD05C830-5FFA-4880-879E-5B7EB9101944}"/>
                </a:ext>
              </a:extLst>
            </p:cNvPr>
            <p:cNvSpPr>
              <a:spLocks noChangeArrowheads="1"/>
            </p:cNvSpPr>
            <p:nvPr/>
          </p:nvSpPr>
          <p:spPr bwMode="auto">
            <a:xfrm>
              <a:off x="808038" y="2816225"/>
              <a:ext cx="2825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3</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3" name="Rectangle 38">
              <a:extLst>
                <a:ext uri="{FF2B5EF4-FFF2-40B4-BE49-F238E27FC236}">
                  <a16:creationId xmlns:a16="http://schemas.microsoft.com/office/drawing/2014/main" id="{917D9642-1810-4C24-9C37-FF9BAD9B0ACB}"/>
                </a:ext>
              </a:extLst>
            </p:cNvPr>
            <p:cNvSpPr>
              <a:spLocks noChangeArrowheads="1"/>
            </p:cNvSpPr>
            <p:nvPr/>
          </p:nvSpPr>
          <p:spPr bwMode="auto">
            <a:xfrm>
              <a:off x="1952626" y="2816225"/>
              <a:ext cx="3571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0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4" name="Rectangle 39">
              <a:extLst>
                <a:ext uri="{FF2B5EF4-FFF2-40B4-BE49-F238E27FC236}">
                  <a16:creationId xmlns:a16="http://schemas.microsoft.com/office/drawing/2014/main" id="{3F71213D-261E-4E3F-8C4E-AB843B84E2BB}"/>
                </a:ext>
              </a:extLst>
            </p:cNvPr>
            <p:cNvSpPr>
              <a:spLocks noChangeArrowheads="1"/>
            </p:cNvSpPr>
            <p:nvPr/>
          </p:nvSpPr>
          <p:spPr bwMode="auto">
            <a:xfrm>
              <a:off x="2181226" y="2820988"/>
              <a:ext cx="327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5" name="Rectangle 40">
              <a:extLst>
                <a:ext uri="{FF2B5EF4-FFF2-40B4-BE49-F238E27FC236}">
                  <a16:creationId xmlns:a16="http://schemas.microsoft.com/office/drawing/2014/main" id="{FFE8A506-8744-4F5B-B848-C4B2567C26A1}"/>
                </a:ext>
              </a:extLst>
            </p:cNvPr>
            <p:cNvSpPr>
              <a:spLocks noChangeArrowheads="1"/>
            </p:cNvSpPr>
            <p:nvPr/>
          </p:nvSpPr>
          <p:spPr bwMode="auto">
            <a:xfrm>
              <a:off x="2459038" y="2816225"/>
              <a:ext cx="2825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Rectangle 41">
              <a:extLst>
                <a:ext uri="{FF2B5EF4-FFF2-40B4-BE49-F238E27FC236}">
                  <a16:creationId xmlns:a16="http://schemas.microsoft.com/office/drawing/2014/main" id="{2C4014EB-8E76-4158-B5D7-B0F95C6C0D0E}"/>
                </a:ext>
              </a:extLst>
            </p:cNvPr>
            <p:cNvSpPr>
              <a:spLocks noChangeArrowheads="1"/>
            </p:cNvSpPr>
            <p:nvPr/>
          </p:nvSpPr>
          <p:spPr bwMode="auto">
            <a:xfrm>
              <a:off x="4695826" y="2816225"/>
              <a:ext cx="13493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 id id )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42">
              <a:extLst>
                <a:ext uri="{FF2B5EF4-FFF2-40B4-BE49-F238E27FC236}">
                  <a16:creationId xmlns:a16="http://schemas.microsoft.com/office/drawing/2014/main" id="{32CD5B7A-901E-4CEA-A7D3-2397FCBDB19F}"/>
                </a:ext>
              </a:extLst>
            </p:cNvPr>
            <p:cNvSpPr>
              <a:spLocks noChangeArrowheads="1"/>
            </p:cNvSpPr>
            <p:nvPr/>
          </p:nvSpPr>
          <p:spPr bwMode="auto">
            <a:xfrm>
              <a:off x="6067426" y="2820988"/>
              <a:ext cx="2444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43">
              <a:extLst>
                <a:ext uri="{FF2B5EF4-FFF2-40B4-BE49-F238E27FC236}">
                  <a16:creationId xmlns:a16="http://schemas.microsoft.com/office/drawing/2014/main" id="{AAA5CAE3-EF9E-49C7-A281-4D88E3777F63}"/>
                </a:ext>
              </a:extLst>
            </p:cNvPr>
            <p:cNvSpPr>
              <a:spLocks noChangeArrowheads="1"/>
            </p:cNvSpPr>
            <p:nvPr/>
          </p:nvSpPr>
          <p:spPr bwMode="auto">
            <a:xfrm>
              <a:off x="6186488" y="2816225"/>
              <a:ext cx="2825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49" name="组合 48">
            <a:extLst>
              <a:ext uri="{FF2B5EF4-FFF2-40B4-BE49-F238E27FC236}">
                <a16:creationId xmlns:a16="http://schemas.microsoft.com/office/drawing/2014/main" id="{9014CFB2-A52D-4C35-8D5E-419B03D3B109}"/>
              </a:ext>
            </a:extLst>
          </p:cNvPr>
          <p:cNvGrpSpPr/>
          <p:nvPr/>
        </p:nvGrpSpPr>
        <p:grpSpPr>
          <a:xfrm>
            <a:off x="757237" y="3747503"/>
            <a:ext cx="5661025" cy="409575"/>
            <a:chOff x="808038" y="3240088"/>
            <a:chExt cx="5661025" cy="409575"/>
          </a:xfrm>
        </p:grpSpPr>
        <p:sp>
          <p:nvSpPr>
            <p:cNvPr id="50" name="Rectangle 44">
              <a:extLst>
                <a:ext uri="{FF2B5EF4-FFF2-40B4-BE49-F238E27FC236}">
                  <a16:creationId xmlns:a16="http://schemas.microsoft.com/office/drawing/2014/main" id="{CB5602BF-3E13-4E2B-A478-BD2FECC7CDB1}"/>
                </a:ext>
              </a:extLst>
            </p:cNvPr>
            <p:cNvSpPr>
              <a:spLocks noChangeArrowheads="1"/>
            </p:cNvSpPr>
            <p:nvPr/>
          </p:nvSpPr>
          <p:spPr bwMode="auto">
            <a:xfrm>
              <a:off x="808038" y="324008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1" name="Rectangle 45">
              <a:extLst>
                <a:ext uri="{FF2B5EF4-FFF2-40B4-BE49-F238E27FC236}">
                  <a16:creationId xmlns:a16="http://schemas.microsoft.com/office/drawing/2014/main" id="{9772F3A6-A341-4657-8768-D00E11288701}"/>
                </a:ext>
              </a:extLst>
            </p:cNvPr>
            <p:cNvSpPr>
              <a:spLocks noChangeArrowheads="1"/>
            </p:cNvSpPr>
            <p:nvPr/>
          </p:nvSpPr>
          <p:spPr bwMode="auto">
            <a:xfrm>
              <a:off x="1952626" y="3240088"/>
              <a:ext cx="3571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0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2" name="Rectangle 46">
              <a:extLst>
                <a:ext uri="{FF2B5EF4-FFF2-40B4-BE49-F238E27FC236}">
                  <a16:creationId xmlns:a16="http://schemas.microsoft.com/office/drawing/2014/main" id="{92DFEFA6-8DB1-47C2-8104-09F1ADCD7A71}"/>
                </a:ext>
              </a:extLst>
            </p:cNvPr>
            <p:cNvSpPr>
              <a:spLocks noChangeArrowheads="1"/>
            </p:cNvSpPr>
            <p:nvPr/>
          </p:nvSpPr>
          <p:spPr bwMode="auto">
            <a:xfrm>
              <a:off x="2181226" y="3244850"/>
              <a:ext cx="3270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3" name="Rectangle 47">
              <a:extLst>
                <a:ext uri="{FF2B5EF4-FFF2-40B4-BE49-F238E27FC236}">
                  <a16:creationId xmlns:a16="http://schemas.microsoft.com/office/drawing/2014/main" id="{18B9614C-66F5-490B-9CFF-20E55B18B606}"/>
                </a:ext>
              </a:extLst>
            </p:cNvPr>
            <p:cNvSpPr>
              <a:spLocks noChangeArrowheads="1"/>
            </p:cNvSpPr>
            <p:nvPr/>
          </p:nvSpPr>
          <p:spPr bwMode="auto">
            <a:xfrm>
              <a:off x="2459038" y="3240088"/>
              <a:ext cx="7397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 * 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4" name="Rectangle 48">
              <a:extLst>
                <a:ext uri="{FF2B5EF4-FFF2-40B4-BE49-F238E27FC236}">
                  <a16:creationId xmlns:a16="http://schemas.microsoft.com/office/drawing/2014/main" id="{FBA7B3EA-835C-48DD-9950-D69194E1E296}"/>
                </a:ext>
              </a:extLst>
            </p:cNvPr>
            <p:cNvSpPr>
              <a:spLocks noChangeArrowheads="1"/>
            </p:cNvSpPr>
            <p:nvPr/>
          </p:nvSpPr>
          <p:spPr bwMode="auto">
            <a:xfrm>
              <a:off x="4924426" y="3240088"/>
              <a:ext cx="11207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id id )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5" name="Rectangle 49">
              <a:extLst>
                <a:ext uri="{FF2B5EF4-FFF2-40B4-BE49-F238E27FC236}">
                  <a16:creationId xmlns:a16="http://schemas.microsoft.com/office/drawing/2014/main" id="{11AF9C4D-09FA-40E1-B9B5-8B2BFE170C36}"/>
                </a:ext>
              </a:extLst>
            </p:cNvPr>
            <p:cNvSpPr>
              <a:spLocks noChangeArrowheads="1"/>
            </p:cNvSpPr>
            <p:nvPr/>
          </p:nvSpPr>
          <p:spPr bwMode="auto">
            <a:xfrm>
              <a:off x="6067426" y="3244850"/>
              <a:ext cx="2444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6" name="Rectangle 50">
              <a:extLst>
                <a:ext uri="{FF2B5EF4-FFF2-40B4-BE49-F238E27FC236}">
                  <a16:creationId xmlns:a16="http://schemas.microsoft.com/office/drawing/2014/main" id="{52E4F73B-54CC-4E9D-8636-A04FA9265C51}"/>
                </a:ext>
              </a:extLst>
            </p:cNvPr>
            <p:cNvSpPr>
              <a:spLocks noChangeArrowheads="1"/>
            </p:cNvSpPr>
            <p:nvPr/>
          </p:nvSpPr>
          <p:spPr bwMode="auto">
            <a:xfrm>
              <a:off x="6186488" y="324008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57" name="组合 56">
            <a:extLst>
              <a:ext uri="{FF2B5EF4-FFF2-40B4-BE49-F238E27FC236}">
                <a16:creationId xmlns:a16="http://schemas.microsoft.com/office/drawing/2014/main" id="{24865291-C9A5-4BDC-8AA4-144E02496B55}"/>
              </a:ext>
            </a:extLst>
          </p:cNvPr>
          <p:cNvGrpSpPr/>
          <p:nvPr/>
        </p:nvGrpSpPr>
        <p:grpSpPr>
          <a:xfrm>
            <a:off x="757237" y="4172953"/>
            <a:ext cx="5661025" cy="409575"/>
            <a:chOff x="808038" y="3665538"/>
            <a:chExt cx="5661025" cy="409575"/>
          </a:xfrm>
        </p:grpSpPr>
        <p:sp>
          <p:nvSpPr>
            <p:cNvPr id="58" name="Rectangle 51">
              <a:extLst>
                <a:ext uri="{FF2B5EF4-FFF2-40B4-BE49-F238E27FC236}">
                  <a16:creationId xmlns:a16="http://schemas.microsoft.com/office/drawing/2014/main" id="{5BB3C939-761D-4D82-99E6-D9D0627E98AC}"/>
                </a:ext>
              </a:extLst>
            </p:cNvPr>
            <p:cNvSpPr>
              <a:spLocks noChangeArrowheads="1"/>
            </p:cNvSpPr>
            <p:nvPr/>
          </p:nvSpPr>
          <p:spPr bwMode="auto">
            <a:xfrm>
              <a:off x="808038" y="366553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9" name="Rectangle 52">
              <a:extLst>
                <a:ext uri="{FF2B5EF4-FFF2-40B4-BE49-F238E27FC236}">
                  <a16:creationId xmlns:a16="http://schemas.microsoft.com/office/drawing/2014/main" id="{EF1B6BC8-DE52-4078-B653-7C2B08940DD6}"/>
                </a:ext>
              </a:extLst>
            </p:cNvPr>
            <p:cNvSpPr>
              <a:spLocks noChangeArrowheads="1"/>
            </p:cNvSpPr>
            <p:nvPr/>
          </p:nvSpPr>
          <p:spPr bwMode="auto">
            <a:xfrm>
              <a:off x="1952626" y="3665538"/>
              <a:ext cx="3571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0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53">
              <a:extLst>
                <a:ext uri="{FF2B5EF4-FFF2-40B4-BE49-F238E27FC236}">
                  <a16:creationId xmlns:a16="http://schemas.microsoft.com/office/drawing/2014/main" id="{73E5C9FE-5CFC-43D9-8E34-909D5B6BDA47}"/>
                </a:ext>
              </a:extLst>
            </p:cNvPr>
            <p:cNvSpPr>
              <a:spLocks noChangeArrowheads="1"/>
            </p:cNvSpPr>
            <p:nvPr/>
          </p:nvSpPr>
          <p:spPr bwMode="auto">
            <a:xfrm>
              <a:off x="2181226" y="3670300"/>
              <a:ext cx="3270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54">
              <a:extLst>
                <a:ext uri="{FF2B5EF4-FFF2-40B4-BE49-F238E27FC236}">
                  <a16:creationId xmlns:a16="http://schemas.microsoft.com/office/drawing/2014/main" id="{A11D857E-6213-4D92-8F4D-D24A9D982A29}"/>
                </a:ext>
              </a:extLst>
            </p:cNvPr>
            <p:cNvSpPr>
              <a:spLocks noChangeArrowheads="1"/>
            </p:cNvSpPr>
            <p:nvPr/>
          </p:nvSpPr>
          <p:spPr bwMode="auto">
            <a:xfrm>
              <a:off x="2459038" y="3665538"/>
              <a:ext cx="12969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 * 5 id 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55">
              <a:extLst>
                <a:ext uri="{FF2B5EF4-FFF2-40B4-BE49-F238E27FC236}">
                  <a16:creationId xmlns:a16="http://schemas.microsoft.com/office/drawing/2014/main" id="{07421CF0-957D-44E4-BF73-10D189F821DB}"/>
                </a:ext>
              </a:extLst>
            </p:cNvPr>
            <p:cNvSpPr>
              <a:spLocks noChangeArrowheads="1"/>
            </p:cNvSpPr>
            <p:nvPr/>
          </p:nvSpPr>
          <p:spPr bwMode="auto">
            <a:xfrm>
              <a:off x="5229226" y="3665538"/>
              <a:ext cx="7889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id )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56">
              <a:extLst>
                <a:ext uri="{FF2B5EF4-FFF2-40B4-BE49-F238E27FC236}">
                  <a16:creationId xmlns:a16="http://schemas.microsoft.com/office/drawing/2014/main" id="{086C0466-E825-424E-AB92-17EE26068B93}"/>
                </a:ext>
              </a:extLst>
            </p:cNvPr>
            <p:cNvSpPr>
              <a:spLocks noChangeArrowheads="1"/>
            </p:cNvSpPr>
            <p:nvPr/>
          </p:nvSpPr>
          <p:spPr bwMode="auto">
            <a:xfrm>
              <a:off x="6067426" y="3670300"/>
              <a:ext cx="2444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4" name="Rectangle 57">
              <a:extLst>
                <a:ext uri="{FF2B5EF4-FFF2-40B4-BE49-F238E27FC236}">
                  <a16:creationId xmlns:a16="http://schemas.microsoft.com/office/drawing/2014/main" id="{C1988FBE-54ED-43DC-A12D-F1E8399212AB}"/>
                </a:ext>
              </a:extLst>
            </p:cNvPr>
            <p:cNvSpPr>
              <a:spLocks noChangeArrowheads="1"/>
            </p:cNvSpPr>
            <p:nvPr/>
          </p:nvSpPr>
          <p:spPr bwMode="auto">
            <a:xfrm>
              <a:off x="6186488" y="366553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65" name="组合 64">
            <a:extLst>
              <a:ext uri="{FF2B5EF4-FFF2-40B4-BE49-F238E27FC236}">
                <a16:creationId xmlns:a16="http://schemas.microsoft.com/office/drawing/2014/main" id="{0A3588D9-AC70-4C7F-B379-EC59BB5A6B9D}"/>
              </a:ext>
            </a:extLst>
          </p:cNvPr>
          <p:cNvGrpSpPr/>
          <p:nvPr/>
        </p:nvGrpSpPr>
        <p:grpSpPr>
          <a:xfrm>
            <a:off x="757237" y="4593640"/>
            <a:ext cx="5661025" cy="411163"/>
            <a:chOff x="808038" y="4086225"/>
            <a:chExt cx="5661025" cy="411163"/>
          </a:xfrm>
        </p:grpSpPr>
        <p:sp>
          <p:nvSpPr>
            <p:cNvPr id="66" name="Rectangle 58">
              <a:extLst>
                <a:ext uri="{FF2B5EF4-FFF2-40B4-BE49-F238E27FC236}">
                  <a16:creationId xmlns:a16="http://schemas.microsoft.com/office/drawing/2014/main" id="{4046A51A-742D-4825-9AF0-52BD74784C07}"/>
                </a:ext>
              </a:extLst>
            </p:cNvPr>
            <p:cNvSpPr>
              <a:spLocks noChangeArrowheads="1"/>
            </p:cNvSpPr>
            <p:nvPr/>
          </p:nvSpPr>
          <p:spPr bwMode="auto">
            <a:xfrm>
              <a:off x="808038" y="4086225"/>
              <a:ext cx="2825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6</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Rectangle 59">
              <a:extLst>
                <a:ext uri="{FF2B5EF4-FFF2-40B4-BE49-F238E27FC236}">
                  <a16:creationId xmlns:a16="http://schemas.microsoft.com/office/drawing/2014/main" id="{8AF3A1D8-C588-45D9-A707-442BC0758F10}"/>
                </a:ext>
              </a:extLst>
            </p:cNvPr>
            <p:cNvSpPr>
              <a:spLocks noChangeArrowheads="1"/>
            </p:cNvSpPr>
            <p:nvPr/>
          </p:nvSpPr>
          <p:spPr bwMode="auto">
            <a:xfrm>
              <a:off x="1952626" y="4086225"/>
              <a:ext cx="3571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0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8" name="Rectangle 60">
              <a:extLst>
                <a:ext uri="{FF2B5EF4-FFF2-40B4-BE49-F238E27FC236}">
                  <a16:creationId xmlns:a16="http://schemas.microsoft.com/office/drawing/2014/main" id="{563A6B22-D532-47FE-BB41-7092C034D1CA}"/>
                </a:ext>
              </a:extLst>
            </p:cNvPr>
            <p:cNvSpPr>
              <a:spLocks noChangeArrowheads="1"/>
            </p:cNvSpPr>
            <p:nvPr/>
          </p:nvSpPr>
          <p:spPr bwMode="auto">
            <a:xfrm>
              <a:off x="2181226" y="4090988"/>
              <a:ext cx="327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9" name="Rectangle 61">
              <a:extLst>
                <a:ext uri="{FF2B5EF4-FFF2-40B4-BE49-F238E27FC236}">
                  <a16:creationId xmlns:a16="http://schemas.microsoft.com/office/drawing/2014/main" id="{526B3BF5-3713-4A39-81F0-ABCF85F6B506}"/>
                </a:ext>
              </a:extLst>
            </p:cNvPr>
            <p:cNvSpPr>
              <a:spLocks noChangeArrowheads="1"/>
            </p:cNvSpPr>
            <p:nvPr/>
          </p:nvSpPr>
          <p:spPr bwMode="auto">
            <a:xfrm>
              <a:off x="2459038" y="4086225"/>
              <a:ext cx="8159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 * 5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62">
              <a:extLst>
                <a:ext uri="{FF2B5EF4-FFF2-40B4-BE49-F238E27FC236}">
                  <a16:creationId xmlns:a16="http://schemas.microsoft.com/office/drawing/2014/main" id="{BE701583-D19D-403F-9EA3-1C4DCCECC6C1}"/>
                </a:ext>
              </a:extLst>
            </p:cNvPr>
            <p:cNvSpPr>
              <a:spLocks noChangeArrowheads="1"/>
            </p:cNvSpPr>
            <p:nvPr/>
          </p:nvSpPr>
          <p:spPr bwMode="auto">
            <a:xfrm>
              <a:off x="3144838" y="4090988"/>
              <a:ext cx="3286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1" name="Rectangle 63">
              <a:extLst>
                <a:ext uri="{FF2B5EF4-FFF2-40B4-BE49-F238E27FC236}">
                  <a16:creationId xmlns:a16="http://schemas.microsoft.com/office/drawing/2014/main" id="{BD8C0832-BC4C-470A-824F-81AFE4B637FA}"/>
                </a:ext>
              </a:extLst>
            </p:cNvPr>
            <p:cNvSpPr>
              <a:spLocks noChangeArrowheads="1"/>
            </p:cNvSpPr>
            <p:nvPr/>
          </p:nvSpPr>
          <p:spPr bwMode="auto">
            <a:xfrm>
              <a:off x="3425826" y="4086225"/>
              <a:ext cx="2825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2" name="Rectangle 64">
              <a:extLst>
                <a:ext uri="{FF2B5EF4-FFF2-40B4-BE49-F238E27FC236}">
                  <a16:creationId xmlns:a16="http://schemas.microsoft.com/office/drawing/2014/main" id="{8EE9C29C-3052-41A1-AB33-7ED525B090B0}"/>
                </a:ext>
              </a:extLst>
            </p:cNvPr>
            <p:cNvSpPr>
              <a:spLocks noChangeArrowheads="1"/>
            </p:cNvSpPr>
            <p:nvPr/>
          </p:nvSpPr>
          <p:spPr bwMode="auto">
            <a:xfrm>
              <a:off x="5229226" y="4086225"/>
              <a:ext cx="7889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id )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3" name="Rectangle 65">
              <a:extLst>
                <a:ext uri="{FF2B5EF4-FFF2-40B4-BE49-F238E27FC236}">
                  <a16:creationId xmlns:a16="http://schemas.microsoft.com/office/drawing/2014/main" id="{EDB36A1D-F6D1-42D0-80C4-514C805B8D62}"/>
                </a:ext>
              </a:extLst>
            </p:cNvPr>
            <p:cNvSpPr>
              <a:spLocks noChangeArrowheads="1"/>
            </p:cNvSpPr>
            <p:nvPr/>
          </p:nvSpPr>
          <p:spPr bwMode="auto">
            <a:xfrm>
              <a:off x="6067426" y="4090988"/>
              <a:ext cx="2444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4" name="Rectangle 66">
              <a:extLst>
                <a:ext uri="{FF2B5EF4-FFF2-40B4-BE49-F238E27FC236}">
                  <a16:creationId xmlns:a16="http://schemas.microsoft.com/office/drawing/2014/main" id="{599A2E6F-96F8-42E2-92D5-DA9EB6EFB761}"/>
                </a:ext>
              </a:extLst>
            </p:cNvPr>
            <p:cNvSpPr>
              <a:spLocks noChangeArrowheads="1"/>
            </p:cNvSpPr>
            <p:nvPr/>
          </p:nvSpPr>
          <p:spPr bwMode="auto">
            <a:xfrm>
              <a:off x="6186488" y="4086225"/>
              <a:ext cx="2825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75" name="组合 74">
            <a:extLst>
              <a:ext uri="{FF2B5EF4-FFF2-40B4-BE49-F238E27FC236}">
                <a16:creationId xmlns:a16="http://schemas.microsoft.com/office/drawing/2014/main" id="{70C1A52A-56A3-4B57-B219-64350EF269C7}"/>
              </a:ext>
            </a:extLst>
          </p:cNvPr>
          <p:cNvGrpSpPr/>
          <p:nvPr/>
        </p:nvGrpSpPr>
        <p:grpSpPr>
          <a:xfrm>
            <a:off x="757237" y="5017503"/>
            <a:ext cx="7015163" cy="415925"/>
            <a:chOff x="808038" y="4510088"/>
            <a:chExt cx="7015163" cy="415925"/>
          </a:xfrm>
        </p:grpSpPr>
        <p:sp>
          <p:nvSpPr>
            <p:cNvPr id="76" name="Rectangle 67">
              <a:extLst>
                <a:ext uri="{FF2B5EF4-FFF2-40B4-BE49-F238E27FC236}">
                  <a16:creationId xmlns:a16="http://schemas.microsoft.com/office/drawing/2014/main" id="{1C018342-BB55-48DC-9F4D-692D63F975E6}"/>
                </a:ext>
              </a:extLst>
            </p:cNvPr>
            <p:cNvSpPr>
              <a:spLocks noChangeArrowheads="1"/>
            </p:cNvSpPr>
            <p:nvPr/>
          </p:nvSpPr>
          <p:spPr bwMode="auto">
            <a:xfrm>
              <a:off x="808038" y="451008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7</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7" name="Rectangle 68">
              <a:extLst>
                <a:ext uri="{FF2B5EF4-FFF2-40B4-BE49-F238E27FC236}">
                  <a16:creationId xmlns:a16="http://schemas.microsoft.com/office/drawing/2014/main" id="{D6764B74-4059-4190-8902-673146531E4D}"/>
                </a:ext>
              </a:extLst>
            </p:cNvPr>
            <p:cNvSpPr>
              <a:spLocks noChangeArrowheads="1"/>
            </p:cNvSpPr>
            <p:nvPr/>
          </p:nvSpPr>
          <p:spPr bwMode="auto">
            <a:xfrm>
              <a:off x="1952626" y="4510088"/>
              <a:ext cx="3571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0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8" name="Rectangle 69">
              <a:extLst>
                <a:ext uri="{FF2B5EF4-FFF2-40B4-BE49-F238E27FC236}">
                  <a16:creationId xmlns:a16="http://schemas.microsoft.com/office/drawing/2014/main" id="{F809FC3E-1DC0-4FC7-ACC5-7D9ABE082303}"/>
                </a:ext>
              </a:extLst>
            </p:cNvPr>
            <p:cNvSpPr>
              <a:spLocks noChangeArrowheads="1"/>
            </p:cNvSpPr>
            <p:nvPr/>
          </p:nvSpPr>
          <p:spPr bwMode="auto">
            <a:xfrm>
              <a:off x="2181226" y="4514850"/>
              <a:ext cx="3270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9" name="Rectangle 70">
              <a:extLst>
                <a:ext uri="{FF2B5EF4-FFF2-40B4-BE49-F238E27FC236}">
                  <a16:creationId xmlns:a16="http://schemas.microsoft.com/office/drawing/2014/main" id="{F974F4F6-7D41-42EA-B50C-BDF94CB2A930}"/>
                </a:ext>
              </a:extLst>
            </p:cNvPr>
            <p:cNvSpPr>
              <a:spLocks noChangeArrowheads="1"/>
            </p:cNvSpPr>
            <p:nvPr/>
          </p:nvSpPr>
          <p:spPr bwMode="auto">
            <a:xfrm>
              <a:off x="2459038" y="451008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0" name="Rectangle 71">
              <a:extLst>
                <a:ext uri="{FF2B5EF4-FFF2-40B4-BE49-F238E27FC236}">
                  <a16:creationId xmlns:a16="http://schemas.microsoft.com/office/drawing/2014/main" id="{67E0EBA6-B194-414B-B486-692999CA4822}"/>
                </a:ext>
              </a:extLst>
            </p:cNvPr>
            <p:cNvSpPr>
              <a:spLocks noChangeArrowheads="1"/>
            </p:cNvSpPr>
            <p:nvPr/>
          </p:nvSpPr>
          <p:spPr bwMode="auto">
            <a:xfrm>
              <a:off x="5229226" y="4510088"/>
              <a:ext cx="7889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id )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1" name="Rectangle 72">
              <a:extLst>
                <a:ext uri="{FF2B5EF4-FFF2-40B4-BE49-F238E27FC236}">
                  <a16:creationId xmlns:a16="http://schemas.microsoft.com/office/drawing/2014/main" id="{1C48B1FF-118E-4FD6-8B34-ADCC9C1A0F1C}"/>
                </a:ext>
              </a:extLst>
            </p:cNvPr>
            <p:cNvSpPr>
              <a:spLocks noChangeArrowheads="1"/>
            </p:cNvSpPr>
            <p:nvPr/>
          </p:nvSpPr>
          <p:spPr bwMode="auto">
            <a:xfrm>
              <a:off x="6067426" y="4519613"/>
              <a:ext cx="2603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2" name="Rectangle 73">
              <a:extLst>
                <a:ext uri="{FF2B5EF4-FFF2-40B4-BE49-F238E27FC236}">
                  <a16:creationId xmlns:a16="http://schemas.microsoft.com/office/drawing/2014/main" id="{378F5EB9-D427-49C2-8503-CF02A6F3C4E9}"/>
                </a:ext>
              </a:extLst>
            </p:cNvPr>
            <p:cNvSpPr>
              <a:spLocks noChangeArrowheads="1"/>
            </p:cNvSpPr>
            <p:nvPr/>
          </p:nvSpPr>
          <p:spPr bwMode="auto">
            <a:xfrm>
              <a:off x="6203951" y="4516438"/>
              <a:ext cx="2809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3" name="Rectangle 74">
              <a:extLst>
                <a:ext uri="{FF2B5EF4-FFF2-40B4-BE49-F238E27FC236}">
                  <a16:creationId xmlns:a16="http://schemas.microsoft.com/office/drawing/2014/main" id="{1FAE17F0-132B-47F5-8443-C629392426CD}"/>
                </a:ext>
              </a:extLst>
            </p:cNvPr>
            <p:cNvSpPr>
              <a:spLocks noChangeArrowheads="1"/>
            </p:cNvSpPr>
            <p:nvPr/>
          </p:nvSpPr>
          <p:spPr bwMode="auto">
            <a:xfrm>
              <a:off x="6356351" y="4532313"/>
              <a:ext cx="457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，压</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4" name="Rectangle 75">
              <a:extLst>
                <a:ext uri="{FF2B5EF4-FFF2-40B4-BE49-F238E27FC236}">
                  <a16:creationId xmlns:a16="http://schemas.microsoft.com/office/drawing/2014/main" id="{6A3F8850-9B2C-4858-87E1-6A0CE42DEB96}"/>
                </a:ext>
              </a:extLst>
            </p:cNvPr>
            <p:cNvSpPr>
              <a:spLocks noChangeArrowheads="1"/>
            </p:cNvSpPr>
            <p:nvPr/>
          </p:nvSpPr>
          <p:spPr bwMode="auto">
            <a:xfrm>
              <a:off x="6965951" y="4516438"/>
              <a:ext cx="5302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+ 4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5" name="Rectangle 76">
              <a:extLst>
                <a:ext uri="{FF2B5EF4-FFF2-40B4-BE49-F238E27FC236}">
                  <a16:creationId xmlns:a16="http://schemas.microsoft.com/office/drawing/2014/main" id="{A35737E7-E55A-4825-A3DF-A4578101FAE3}"/>
                </a:ext>
              </a:extLst>
            </p:cNvPr>
            <p:cNvSpPr>
              <a:spLocks noChangeArrowheads="1"/>
            </p:cNvSpPr>
            <p:nvPr/>
          </p:nvSpPr>
          <p:spPr bwMode="auto">
            <a:xfrm>
              <a:off x="7366001" y="4532313"/>
              <a:ext cx="457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入栈</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86" name="组合 85">
            <a:extLst>
              <a:ext uri="{FF2B5EF4-FFF2-40B4-BE49-F238E27FC236}">
                <a16:creationId xmlns:a16="http://schemas.microsoft.com/office/drawing/2014/main" id="{8076CE1E-DC25-4846-A96F-07435DCDAA94}"/>
              </a:ext>
            </a:extLst>
          </p:cNvPr>
          <p:cNvGrpSpPr/>
          <p:nvPr/>
        </p:nvGrpSpPr>
        <p:grpSpPr>
          <a:xfrm>
            <a:off x="757237" y="5442953"/>
            <a:ext cx="5661025" cy="409575"/>
            <a:chOff x="808038" y="4935538"/>
            <a:chExt cx="5661025" cy="409575"/>
          </a:xfrm>
        </p:grpSpPr>
        <p:sp>
          <p:nvSpPr>
            <p:cNvPr id="87" name="Rectangle 77">
              <a:extLst>
                <a:ext uri="{FF2B5EF4-FFF2-40B4-BE49-F238E27FC236}">
                  <a16:creationId xmlns:a16="http://schemas.microsoft.com/office/drawing/2014/main" id="{E082024E-644A-4158-94F9-F17CBA31B435}"/>
                </a:ext>
              </a:extLst>
            </p:cNvPr>
            <p:cNvSpPr>
              <a:spLocks noChangeArrowheads="1"/>
            </p:cNvSpPr>
            <p:nvPr/>
          </p:nvSpPr>
          <p:spPr bwMode="auto">
            <a:xfrm>
              <a:off x="808038" y="493553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8" name="Rectangle 78">
              <a:extLst>
                <a:ext uri="{FF2B5EF4-FFF2-40B4-BE49-F238E27FC236}">
                  <a16:creationId xmlns:a16="http://schemas.microsoft.com/office/drawing/2014/main" id="{AC43D38E-73D7-4077-B45A-3C19C20F3493}"/>
                </a:ext>
              </a:extLst>
            </p:cNvPr>
            <p:cNvSpPr>
              <a:spLocks noChangeArrowheads="1"/>
            </p:cNvSpPr>
            <p:nvPr/>
          </p:nvSpPr>
          <p:spPr bwMode="auto">
            <a:xfrm>
              <a:off x="1952626" y="4935538"/>
              <a:ext cx="3571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0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9" name="Rectangle 79">
              <a:extLst>
                <a:ext uri="{FF2B5EF4-FFF2-40B4-BE49-F238E27FC236}">
                  <a16:creationId xmlns:a16="http://schemas.microsoft.com/office/drawing/2014/main" id="{5FC1DE2E-D2EB-4CE8-82C0-337822EF2247}"/>
                </a:ext>
              </a:extLst>
            </p:cNvPr>
            <p:cNvSpPr>
              <a:spLocks noChangeArrowheads="1"/>
            </p:cNvSpPr>
            <p:nvPr/>
          </p:nvSpPr>
          <p:spPr bwMode="auto">
            <a:xfrm>
              <a:off x="2181226" y="4940300"/>
              <a:ext cx="3270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0" name="Rectangle 80">
              <a:extLst>
                <a:ext uri="{FF2B5EF4-FFF2-40B4-BE49-F238E27FC236}">
                  <a16:creationId xmlns:a16="http://schemas.microsoft.com/office/drawing/2014/main" id="{24E89575-4F2E-4CCA-BA30-49F3AC1B6420}"/>
                </a:ext>
              </a:extLst>
            </p:cNvPr>
            <p:cNvSpPr>
              <a:spLocks noChangeArrowheads="1"/>
            </p:cNvSpPr>
            <p:nvPr/>
          </p:nvSpPr>
          <p:spPr bwMode="auto">
            <a:xfrm>
              <a:off x="2459038" y="4935538"/>
              <a:ext cx="7588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 + 4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1" name="Rectangle 81">
              <a:extLst>
                <a:ext uri="{FF2B5EF4-FFF2-40B4-BE49-F238E27FC236}">
                  <a16:creationId xmlns:a16="http://schemas.microsoft.com/office/drawing/2014/main" id="{0F851425-E829-4D8D-B75A-2C5BF44EECFC}"/>
                </a:ext>
              </a:extLst>
            </p:cNvPr>
            <p:cNvSpPr>
              <a:spLocks noChangeArrowheads="1"/>
            </p:cNvSpPr>
            <p:nvPr/>
          </p:nvSpPr>
          <p:spPr bwMode="auto">
            <a:xfrm>
              <a:off x="5229226" y="4935538"/>
              <a:ext cx="7889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id )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2" name="Rectangle 82">
              <a:extLst>
                <a:ext uri="{FF2B5EF4-FFF2-40B4-BE49-F238E27FC236}">
                  <a16:creationId xmlns:a16="http://schemas.microsoft.com/office/drawing/2014/main" id="{CC2A2390-989C-4AD5-ABDF-3478761D61CE}"/>
                </a:ext>
              </a:extLst>
            </p:cNvPr>
            <p:cNvSpPr>
              <a:spLocks noChangeArrowheads="1"/>
            </p:cNvSpPr>
            <p:nvPr/>
          </p:nvSpPr>
          <p:spPr bwMode="auto">
            <a:xfrm>
              <a:off x="6067426" y="4940300"/>
              <a:ext cx="2444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3" name="Rectangle 83">
              <a:extLst>
                <a:ext uri="{FF2B5EF4-FFF2-40B4-BE49-F238E27FC236}">
                  <a16:creationId xmlns:a16="http://schemas.microsoft.com/office/drawing/2014/main" id="{9F014D5B-960F-45CB-A368-AD1A73FC7EB1}"/>
                </a:ext>
              </a:extLst>
            </p:cNvPr>
            <p:cNvSpPr>
              <a:spLocks noChangeArrowheads="1"/>
            </p:cNvSpPr>
            <p:nvPr/>
          </p:nvSpPr>
          <p:spPr bwMode="auto">
            <a:xfrm>
              <a:off x="6186488" y="493553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
        <p:nvSpPr>
          <p:cNvPr id="2" name="日期占位符 1">
            <a:extLst>
              <a:ext uri="{FF2B5EF4-FFF2-40B4-BE49-F238E27FC236}">
                <a16:creationId xmlns:a16="http://schemas.microsoft.com/office/drawing/2014/main" id="{C8A57656-0C1A-8128-AD63-18234C4F9527}"/>
              </a:ext>
            </a:extLst>
          </p:cNvPr>
          <p:cNvSpPr>
            <a:spLocks noGrp="1"/>
          </p:cNvSpPr>
          <p:nvPr>
            <p:ph type="dt" sz="half" idx="10"/>
          </p:nvPr>
        </p:nvSpPr>
        <p:spPr/>
        <p:txBody>
          <a:bodyPr/>
          <a:lstStyle/>
          <a:p>
            <a:fld id="{2245EE7F-8F1F-408A-B5E5-57DFFF131B5F}"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79D2511F-D4BA-C267-B1F5-B905783FE686}"/>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A6203175-6479-5901-7FB2-272B1F3469C4}"/>
              </a:ext>
            </a:extLst>
          </p:cNvPr>
          <p:cNvSpPr>
            <a:spLocks noGrp="1"/>
          </p:cNvSpPr>
          <p:nvPr>
            <p:ph type="sldNum" sz="quarter" idx="12"/>
          </p:nvPr>
        </p:nvSpPr>
        <p:spPr/>
        <p:txBody>
          <a:bodyPr/>
          <a:lstStyle/>
          <a:p>
            <a:fld id="{094DEB03-EFC6-4C20-8FC8-295189A5386F}" type="slidenum">
              <a:rPr lang="zh-CN" altLang="en-US" smtClean="0"/>
              <a:pPr/>
              <a:t>53</a:t>
            </a:fld>
            <a:endParaRPr lang="zh-CN" altLang="en-US"/>
          </a:p>
        </p:txBody>
      </p:sp>
    </p:spTree>
    <p:extLst>
      <p:ext uri="{BB962C8B-B14F-4D97-AF65-F5344CB8AC3E}">
        <p14:creationId xmlns:p14="http://schemas.microsoft.com/office/powerpoint/2010/main" val="281388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additive="base">
                                        <p:cTn id="25" dur="500" fill="hold"/>
                                        <p:tgtEl>
                                          <p:spTgt spid="49"/>
                                        </p:tgtEl>
                                        <p:attrNameLst>
                                          <p:attrName>ppt_x</p:attrName>
                                        </p:attrNameLst>
                                      </p:cBhvr>
                                      <p:tavLst>
                                        <p:tav tm="0">
                                          <p:val>
                                            <p:strVal val="#ppt_x"/>
                                          </p:val>
                                        </p:tav>
                                        <p:tav tm="100000">
                                          <p:val>
                                            <p:strVal val="#ppt_x"/>
                                          </p:val>
                                        </p:tav>
                                      </p:tavLst>
                                    </p:anim>
                                    <p:anim calcmode="lin" valueType="num">
                                      <p:cBhvr additive="base">
                                        <p:cTn id="2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additive="base">
                                        <p:cTn id="31" dur="500" fill="hold"/>
                                        <p:tgtEl>
                                          <p:spTgt spid="57"/>
                                        </p:tgtEl>
                                        <p:attrNameLst>
                                          <p:attrName>ppt_x</p:attrName>
                                        </p:attrNameLst>
                                      </p:cBhvr>
                                      <p:tavLst>
                                        <p:tav tm="0">
                                          <p:val>
                                            <p:strVal val="#ppt_x"/>
                                          </p:val>
                                        </p:tav>
                                        <p:tav tm="100000">
                                          <p:val>
                                            <p:strVal val="#ppt_x"/>
                                          </p:val>
                                        </p:tav>
                                      </p:tavLst>
                                    </p:anim>
                                    <p:anim calcmode="lin" valueType="num">
                                      <p:cBhvr additive="base">
                                        <p:cTn id="3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500" fill="hold"/>
                                        <p:tgtEl>
                                          <p:spTgt spid="65"/>
                                        </p:tgtEl>
                                        <p:attrNameLst>
                                          <p:attrName>ppt_x</p:attrName>
                                        </p:attrNameLst>
                                      </p:cBhvr>
                                      <p:tavLst>
                                        <p:tav tm="0">
                                          <p:val>
                                            <p:strVal val="#ppt_x"/>
                                          </p:val>
                                        </p:tav>
                                        <p:tav tm="100000">
                                          <p:val>
                                            <p:strVal val="#ppt_x"/>
                                          </p:val>
                                        </p:tav>
                                      </p:tavLst>
                                    </p:anim>
                                    <p:anim calcmode="lin" valueType="num">
                                      <p:cBhvr additive="base">
                                        <p:cTn id="3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anim calcmode="lin" valueType="num">
                                      <p:cBhvr additive="base">
                                        <p:cTn id="43" dur="500" fill="hold"/>
                                        <p:tgtEl>
                                          <p:spTgt spid="75"/>
                                        </p:tgtEl>
                                        <p:attrNameLst>
                                          <p:attrName>ppt_x</p:attrName>
                                        </p:attrNameLst>
                                      </p:cBhvr>
                                      <p:tavLst>
                                        <p:tav tm="0">
                                          <p:val>
                                            <p:strVal val="#ppt_x"/>
                                          </p:val>
                                        </p:tav>
                                        <p:tav tm="100000">
                                          <p:val>
                                            <p:strVal val="#ppt_x"/>
                                          </p:val>
                                        </p:tav>
                                      </p:tavLst>
                                    </p:anim>
                                    <p:anim calcmode="lin" valueType="num">
                                      <p:cBhvr additive="base">
                                        <p:cTn id="4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6"/>
                                        </p:tgtEl>
                                        <p:attrNameLst>
                                          <p:attrName>style.visibility</p:attrName>
                                        </p:attrNameLst>
                                      </p:cBhvr>
                                      <p:to>
                                        <p:strVal val="visible"/>
                                      </p:to>
                                    </p:set>
                                    <p:anim calcmode="lin" valueType="num">
                                      <p:cBhvr additive="base">
                                        <p:cTn id="49" dur="500" fill="hold"/>
                                        <p:tgtEl>
                                          <p:spTgt spid="86"/>
                                        </p:tgtEl>
                                        <p:attrNameLst>
                                          <p:attrName>ppt_x</p:attrName>
                                        </p:attrNameLst>
                                      </p:cBhvr>
                                      <p:tavLst>
                                        <p:tav tm="0">
                                          <p:val>
                                            <p:strVal val="#ppt_x"/>
                                          </p:val>
                                        </p:tav>
                                        <p:tav tm="100000">
                                          <p:val>
                                            <p:strVal val="#ppt_x"/>
                                          </p:val>
                                        </p:tav>
                                      </p:tavLst>
                                    </p:anim>
                                    <p:anim calcmode="lin" valueType="num">
                                      <p:cBhvr additive="base">
                                        <p:cTn id="50"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CF627FA-E208-40D5-97E0-90077863FC2F}"/>
              </a:ext>
            </a:extLst>
          </p:cNvPr>
          <p:cNvSpPr>
            <a:spLocks noGrp="1" noChangeArrowheads="1"/>
          </p:cNvSpPr>
          <p:nvPr>
            <p:ph type="title"/>
          </p:nvPr>
        </p:nvSpPr>
        <p:spPr/>
        <p:txBody>
          <a:bodyPr/>
          <a:lstStyle/>
          <a:p>
            <a:pPr eaLnBrk="1" hangingPunct="1"/>
            <a:r>
              <a:rPr lang="en-US" altLang="zh-CN" dirty="0"/>
              <a:t>3.6.3 LR</a:t>
            </a:r>
            <a:r>
              <a:rPr lang="zh-CN" altLang="en-US" dirty="0"/>
              <a:t>分析的错误恢复</a:t>
            </a:r>
          </a:p>
        </p:txBody>
      </p:sp>
      <p:sp>
        <p:nvSpPr>
          <p:cNvPr id="68611" name="Rectangle 3">
            <a:extLst>
              <a:ext uri="{FF2B5EF4-FFF2-40B4-BE49-F238E27FC236}">
                <a16:creationId xmlns:a16="http://schemas.microsoft.com/office/drawing/2014/main" id="{C45CFE14-D59E-4A35-936E-710342AAD8D2}"/>
              </a:ext>
            </a:extLst>
          </p:cNvPr>
          <p:cNvSpPr>
            <a:spLocks noGrp="1" noChangeArrowheads="1"/>
          </p:cNvSpPr>
          <p:nvPr>
            <p:ph idx="1"/>
          </p:nvPr>
        </p:nvSpPr>
        <p:spPr/>
        <p:txBody>
          <a:bodyPr>
            <a:normAutofit/>
          </a:bodyPr>
          <a:lstStyle/>
          <a:p>
            <a:pPr eaLnBrk="1" hangingPunct="1"/>
            <a:r>
              <a:rPr lang="zh-CN" altLang="en-US" sz="2800" dirty="0"/>
              <a:t>错误修正的例子：输入 </a:t>
            </a:r>
            <a:r>
              <a:rPr lang="zh-CN" altLang="en-US" sz="2800" b="1" dirty="0"/>
              <a:t>* </a:t>
            </a:r>
            <a:r>
              <a:rPr lang="en-US" altLang="zh-CN" sz="2800" b="1" dirty="0"/>
              <a:t>id </a:t>
            </a:r>
            <a:r>
              <a:rPr lang="en-US" altLang="zh-CN" sz="2800" b="1" dirty="0" err="1"/>
              <a:t>id</a:t>
            </a:r>
            <a:r>
              <a:rPr lang="en-US" altLang="zh-CN" sz="2800" b="1" dirty="0"/>
              <a:t> )</a:t>
            </a:r>
          </a:p>
          <a:p>
            <a:pPr eaLnBrk="1" hangingPunct="1"/>
            <a:endParaRPr lang="en-US" altLang="zh-CN" sz="2800" b="1" dirty="0"/>
          </a:p>
          <a:p>
            <a:pPr eaLnBrk="1" hangingPunct="1"/>
            <a:endParaRPr lang="en-US" altLang="zh-CN" sz="2800" b="1" dirty="0"/>
          </a:p>
          <a:p>
            <a:pPr eaLnBrk="1" hangingPunct="1"/>
            <a:endParaRPr lang="en-US" altLang="zh-CN" sz="2800" b="1" dirty="0"/>
          </a:p>
          <a:p>
            <a:pPr eaLnBrk="1" hangingPunct="1"/>
            <a:endParaRPr lang="en-US" altLang="zh-CN" sz="2800" b="1" dirty="0"/>
          </a:p>
          <a:p>
            <a:pPr marL="0" indent="0" eaLnBrk="1" hangingPunct="1">
              <a:buNone/>
            </a:pPr>
            <a:endParaRPr lang="en-US" altLang="zh-CN" sz="2800" b="1" dirty="0"/>
          </a:p>
          <a:p>
            <a:pPr eaLnBrk="1" hangingPunct="1"/>
            <a:endParaRPr lang="en-US" altLang="zh-CN" sz="2800" dirty="0"/>
          </a:p>
          <a:p>
            <a:pPr eaLnBrk="1" hangingPunct="1"/>
            <a:r>
              <a:rPr lang="zh-CN" altLang="en-US" sz="2800" dirty="0"/>
              <a:t>句子最终修正为：</a:t>
            </a:r>
            <a:r>
              <a:rPr lang="en-US" altLang="zh-CN" sz="2800" b="1" dirty="0"/>
              <a:t>id * id + id</a:t>
            </a:r>
          </a:p>
          <a:p>
            <a:pPr eaLnBrk="1" hangingPunct="1"/>
            <a:endParaRPr lang="en-US" altLang="zh-CN" sz="2800" b="1" dirty="0"/>
          </a:p>
        </p:txBody>
      </p:sp>
      <p:grpSp>
        <p:nvGrpSpPr>
          <p:cNvPr id="10" name="组合 9">
            <a:extLst>
              <a:ext uri="{FF2B5EF4-FFF2-40B4-BE49-F238E27FC236}">
                <a16:creationId xmlns:a16="http://schemas.microsoft.com/office/drawing/2014/main" id="{2EB6E117-BA42-4CD3-8F97-5023A1EE6503}"/>
              </a:ext>
            </a:extLst>
          </p:cNvPr>
          <p:cNvGrpSpPr/>
          <p:nvPr/>
        </p:nvGrpSpPr>
        <p:grpSpPr>
          <a:xfrm>
            <a:off x="578168" y="1902143"/>
            <a:ext cx="7896225" cy="2809875"/>
            <a:chOff x="623888" y="2024063"/>
            <a:chExt cx="7896225" cy="2809875"/>
          </a:xfrm>
        </p:grpSpPr>
        <p:sp>
          <p:nvSpPr>
            <p:cNvPr id="11" name="AutoShape 3">
              <a:extLst>
                <a:ext uri="{FF2B5EF4-FFF2-40B4-BE49-F238E27FC236}">
                  <a16:creationId xmlns:a16="http://schemas.microsoft.com/office/drawing/2014/main" id="{4E961AEC-201E-4F11-9D73-4FA4A459A034}"/>
                </a:ext>
              </a:extLst>
            </p:cNvPr>
            <p:cNvSpPr>
              <a:spLocks noChangeAspect="1" noChangeArrowheads="1" noTextEdit="1"/>
            </p:cNvSpPr>
            <p:nvPr/>
          </p:nvSpPr>
          <p:spPr bwMode="auto">
            <a:xfrm>
              <a:off x="623888" y="2024063"/>
              <a:ext cx="789622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5">
              <a:extLst>
                <a:ext uri="{FF2B5EF4-FFF2-40B4-BE49-F238E27FC236}">
                  <a16:creationId xmlns:a16="http://schemas.microsoft.com/office/drawing/2014/main" id="{2A4AD180-0A46-4F9F-9860-CE446D8D87EF}"/>
                </a:ext>
              </a:extLst>
            </p:cNvPr>
            <p:cNvSpPr>
              <a:spLocks noChangeShapeType="1"/>
            </p:cNvSpPr>
            <p:nvPr/>
          </p:nvSpPr>
          <p:spPr bwMode="auto">
            <a:xfrm>
              <a:off x="1897063" y="2089151"/>
              <a:ext cx="0" cy="260350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6">
              <a:extLst>
                <a:ext uri="{FF2B5EF4-FFF2-40B4-BE49-F238E27FC236}">
                  <a16:creationId xmlns:a16="http://schemas.microsoft.com/office/drawing/2014/main" id="{2D4BADC1-3083-4136-B29B-FED17956ED8C}"/>
                </a:ext>
              </a:extLst>
            </p:cNvPr>
            <p:cNvSpPr>
              <a:spLocks noChangeShapeType="1"/>
            </p:cNvSpPr>
            <p:nvPr/>
          </p:nvSpPr>
          <p:spPr bwMode="auto">
            <a:xfrm>
              <a:off x="4259263" y="2089151"/>
              <a:ext cx="0" cy="260350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7">
              <a:extLst>
                <a:ext uri="{FF2B5EF4-FFF2-40B4-BE49-F238E27FC236}">
                  <a16:creationId xmlns:a16="http://schemas.microsoft.com/office/drawing/2014/main" id="{ADD2B8ED-215E-440F-9418-9D1601C6405A}"/>
                </a:ext>
              </a:extLst>
            </p:cNvPr>
            <p:cNvSpPr>
              <a:spLocks noChangeShapeType="1"/>
            </p:cNvSpPr>
            <p:nvPr/>
          </p:nvSpPr>
          <p:spPr bwMode="auto">
            <a:xfrm>
              <a:off x="6013451" y="2089151"/>
              <a:ext cx="0" cy="260350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8">
              <a:extLst>
                <a:ext uri="{FF2B5EF4-FFF2-40B4-BE49-F238E27FC236}">
                  <a16:creationId xmlns:a16="http://schemas.microsoft.com/office/drawing/2014/main" id="{8A473652-BE70-40F5-8D6B-A9CB3BA128F1}"/>
                </a:ext>
              </a:extLst>
            </p:cNvPr>
            <p:cNvSpPr>
              <a:spLocks noChangeShapeType="1"/>
            </p:cNvSpPr>
            <p:nvPr/>
          </p:nvSpPr>
          <p:spPr bwMode="auto">
            <a:xfrm>
              <a:off x="739776" y="2560638"/>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9">
              <a:extLst>
                <a:ext uri="{FF2B5EF4-FFF2-40B4-BE49-F238E27FC236}">
                  <a16:creationId xmlns:a16="http://schemas.microsoft.com/office/drawing/2014/main" id="{83D08D61-7479-4AB5-9A93-B05F9354D40E}"/>
                </a:ext>
              </a:extLst>
            </p:cNvPr>
            <p:cNvSpPr>
              <a:spLocks noChangeShapeType="1"/>
            </p:cNvSpPr>
            <p:nvPr/>
          </p:nvSpPr>
          <p:spPr bwMode="auto">
            <a:xfrm>
              <a:off x="739776" y="2984501"/>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0">
              <a:extLst>
                <a:ext uri="{FF2B5EF4-FFF2-40B4-BE49-F238E27FC236}">
                  <a16:creationId xmlns:a16="http://schemas.microsoft.com/office/drawing/2014/main" id="{7CFE2769-90E3-4D4E-8437-E6F70B78E54B}"/>
                </a:ext>
              </a:extLst>
            </p:cNvPr>
            <p:cNvSpPr>
              <a:spLocks noChangeShapeType="1"/>
            </p:cNvSpPr>
            <p:nvPr/>
          </p:nvSpPr>
          <p:spPr bwMode="auto">
            <a:xfrm>
              <a:off x="739776" y="3408363"/>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1">
              <a:extLst>
                <a:ext uri="{FF2B5EF4-FFF2-40B4-BE49-F238E27FC236}">
                  <a16:creationId xmlns:a16="http://schemas.microsoft.com/office/drawing/2014/main" id="{E8EE1921-8059-426F-AD0A-70B922417AEB}"/>
                </a:ext>
              </a:extLst>
            </p:cNvPr>
            <p:cNvSpPr>
              <a:spLocks noChangeShapeType="1"/>
            </p:cNvSpPr>
            <p:nvPr/>
          </p:nvSpPr>
          <p:spPr bwMode="auto">
            <a:xfrm>
              <a:off x="739776" y="3832226"/>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2">
              <a:extLst>
                <a:ext uri="{FF2B5EF4-FFF2-40B4-BE49-F238E27FC236}">
                  <a16:creationId xmlns:a16="http://schemas.microsoft.com/office/drawing/2014/main" id="{60DBD097-0429-4A85-87EE-5CC9E526E22F}"/>
                </a:ext>
              </a:extLst>
            </p:cNvPr>
            <p:cNvSpPr>
              <a:spLocks noChangeShapeType="1"/>
            </p:cNvSpPr>
            <p:nvPr/>
          </p:nvSpPr>
          <p:spPr bwMode="auto">
            <a:xfrm>
              <a:off x="739776" y="4256088"/>
              <a:ext cx="7766050"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3">
              <a:extLst>
                <a:ext uri="{FF2B5EF4-FFF2-40B4-BE49-F238E27FC236}">
                  <a16:creationId xmlns:a16="http://schemas.microsoft.com/office/drawing/2014/main" id="{FCC67AA0-3874-4B0A-B6B8-0DA27CD7FCB1}"/>
                </a:ext>
              </a:extLst>
            </p:cNvPr>
            <p:cNvSpPr>
              <a:spLocks noChangeShapeType="1"/>
            </p:cNvSpPr>
            <p:nvPr/>
          </p:nvSpPr>
          <p:spPr bwMode="auto">
            <a:xfrm>
              <a:off x="754063" y="2089151"/>
              <a:ext cx="0" cy="260350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4">
              <a:extLst>
                <a:ext uri="{FF2B5EF4-FFF2-40B4-BE49-F238E27FC236}">
                  <a16:creationId xmlns:a16="http://schemas.microsoft.com/office/drawing/2014/main" id="{9F61E2F5-8958-43D4-9BC2-F395DF2AAF6E}"/>
                </a:ext>
              </a:extLst>
            </p:cNvPr>
            <p:cNvSpPr>
              <a:spLocks noChangeShapeType="1"/>
            </p:cNvSpPr>
            <p:nvPr/>
          </p:nvSpPr>
          <p:spPr bwMode="auto">
            <a:xfrm>
              <a:off x="8491538" y="2089151"/>
              <a:ext cx="0" cy="260350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5">
              <a:extLst>
                <a:ext uri="{FF2B5EF4-FFF2-40B4-BE49-F238E27FC236}">
                  <a16:creationId xmlns:a16="http://schemas.microsoft.com/office/drawing/2014/main" id="{D42A2DFB-7081-46A8-B4BF-3A4F66DD880D}"/>
                </a:ext>
              </a:extLst>
            </p:cNvPr>
            <p:cNvSpPr>
              <a:spLocks noChangeShapeType="1"/>
            </p:cNvSpPr>
            <p:nvPr/>
          </p:nvSpPr>
          <p:spPr bwMode="auto">
            <a:xfrm>
              <a:off x="739776" y="2103438"/>
              <a:ext cx="7766050"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16">
              <a:extLst>
                <a:ext uri="{FF2B5EF4-FFF2-40B4-BE49-F238E27FC236}">
                  <a16:creationId xmlns:a16="http://schemas.microsoft.com/office/drawing/2014/main" id="{11D0E16B-AA22-4EDB-86C9-1CB848013BBF}"/>
                </a:ext>
              </a:extLst>
            </p:cNvPr>
            <p:cNvSpPr>
              <a:spLocks noChangeShapeType="1"/>
            </p:cNvSpPr>
            <p:nvPr/>
          </p:nvSpPr>
          <p:spPr bwMode="auto">
            <a:xfrm>
              <a:off x="739776" y="4679951"/>
              <a:ext cx="7766050"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17">
              <a:extLst>
                <a:ext uri="{FF2B5EF4-FFF2-40B4-BE49-F238E27FC236}">
                  <a16:creationId xmlns:a16="http://schemas.microsoft.com/office/drawing/2014/main" id="{6D9634A7-6DE0-4521-A06C-D3F68BF18621}"/>
                </a:ext>
              </a:extLst>
            </p:cNvPr>
            <p:cNvSpPr>
              <a:spLocks noChangeArrowheads="1"/>
            </p:cNvSpPr>
            <p:nvPr/>
          </p:nvSpPr>
          <p:spPr bwMode="auto">
            <a:xfrm>
              <a:off x="808038" y="2170113"/>
              <a:ext cx="457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步骤</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8F6F6D84-10B1-4EDD-BA50-7E5A969BA758}"/>
                </a:ext>
              </a:extLst>
            </p:cNvPr>
            <p:cNvSpPr>
              <a:spLocks noChangeArrowheads="1"/>
            </p:cNvSpPr>
            <p:nvPr/>
          </p:nvSpPr>
          <p:spPr bwMode="auto">
            <a:xfrm>
              <a:off x="1952626" y="2170113"/>
              <a:ext cx="60801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分析栈</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6FB112A1-0D58-44FE-9D58-E458E052E570}"/>
                </a:ext>
              </a:extLst>
            </p:cNvPr>
            <p:cNvSpPr>
              <a:spLocks noChangeArrowheads="1"/>
            </p:cNvSpPr>
            <p:nvPr/>
          </p:nvSpPr>
          <p:spPr bwMode="auto">
            <a:xfrm>
              <a:off x="4314826" y="2170113"/>
              <a:ext cx="60801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输入串</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8D4970C0-4EE2-4767-946C-E1C065989721}"/>
                </a:ext>
              </a:extLst>
            </p:cNvPr>
            <p:cNvSpPr>
              <a:spLocks noChangeArrowheads="1"/>
            </p:cNvSpPr>
            <p:nvPr/>
          </p:nvSpPr>
          <p:spPr bwMode="auto">
            <a:xfrm>
              <a:off x="6067426" y="2170113"/>
              <a:ext cx="457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动作</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28" name="组合 27">
            <a:extLst>
              <a:ext uri="{FF2B5EF4-FFF2-40B4-BE49-F238E27FC236}">
                <a16:creationId xmlns:a16="http://schemas.microsoft.com/office/drawing/2014/main" id="{BFFAA2BB-CF42-4ACF-AEE1-42F3C3A1FEC7}"/>
              </a:ext>
            </a:extLst>
          </p:cNvPr>
          <p:cNvGrpSpPr/>
          <p:nvPr/>
        </p:nvGrpSpPr>
        <p:grpSpPr>
          <a:xfrm>
            <a:off x="762318" y="2483168"/>
            <a:ext cx="5661025" cy="411163"/>
            <a:chOff x="808038" y="2605088"/>
            <a:chExt cx="5661025" cy="411163"/>
          </a:xfrm>
        </p:grpSpPr>
        <p:sp>
          <p:nvSpPr>
            <p:cNvPr id="29" name="Rectangle 21">
              <a:extLst>
                <a:ext uri="{FF2B5EF4-FFF2-40B4-BE49-F238E27FC236}">
                  <a16:creationId xmlns:a16="http://schemas.microsoft.com/office/drawing/2014/main" id="{47D93BFC-9A2F-420F-8949-7475BF3B3363}"/>
                </a:ext>
              </a:extLst>
            </p:cNvPr>
            <p:cNvSpPr>
              <a:spLocks noChangeArrowheads="1"/>
            </p:cNvSpPr>
            <p:nvPr/>
          </p:nvSpPr>
          <p:spPr bwMode="auto">
            <a:xfrm>
              <a:off x="808038" y="260508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8</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0" name="Rectangle 22">
              <a:extLst>
                <a:ext uri="{FF2B5EF4-FFF2-40B4-BE49-F238E27FC236}">
                  <a16:creationId xmlns:a16="http://schemas.microsoft.com/office/drawing/2014/main" id="{983FABFC-7944-44F7-B307-0B4A9B909DC3}"/>
                </a:ext>
              </a:extLst>
            </p:cNvPr>
            <p:cNvSpPr>
              <a:spLocks noChangeArrowheads="1"/>
            </p:cNvSpPr>
            <p:nvPr/>
          </p:nvSpPr>
          <p:spPr bwMode="auto">
            <a:xfrm>
              <a:off x="1952626" y="2605088"/>
              <a:ext cx="3571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0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23">
              <a:extLst>
                <a:ext uri="{FF2B5EF4-FFF2-40B4-BE49-F238E27FC236}">
                  <a16:creationId xmlns:a16="http://schemas.microsoft.com/office/drawing/2014/main" id="{BECFDE40-87FD-411B-A970-B54BD6D98E44}"/>
                </a:ext>
              </a:extLst>
            </p:cNvPr>
            <p:cNvSpPr>
              <a:spLocks noChangeArrowheads="1"/>
            </p:cNvSpPr>
            <p:nvPr/>
          </p:nvSpPr>
          <p:spPr bwMode="auto">
            <a:xfrm>
              <a:off x="2181226" y="2609851"/>
              <a:ext cx="327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Rectangle 24">
              <a:extLst>
                <a:ext uri="{FF2B5EF4-FFF2-40B4-BE49-F238E27FC236}">
                  <a16:creationId xmlns:a16="http://schemas.microsoft.com/office/drawing/2014/main" id="{DD509894-70EB-4641-9CDC-C7C6B656E0E7}"/>
                </a:ext>
              </a:extLst>
            </p:cNvPr>
            <p:cNvSpPr>
              <a:spLocks noChangeArrowheads="1"/>
            </p:cNvSpPr>
            <p:nvPr/>
          </p:nvSpPr>
          <p:spPr bwMode="auto">
            <a:xfrm>
              <a:off x="2459038" y="2605088"/>
              <a:ext cx="7588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 + 4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Rectangle 25">
              <a:extLst>
                <a:ext uri="{FF2B5EF4-FFF2-40B4-BE49-F238E27FC236}">
                  <a16:creationId xmlns:a16="http://schemas.microsoft.com/office/drawing/2014/main" id="{D21D6F19-7871-4716-839F-1A9AF050722E}"/>
                </a:ext>
              </a:extLst>
            </p:cNvPr>
            <p:cNvSpPr>
              <a:spLocks noChangeArrowheads="1"/>
            </p:cNvSpPr>
            <p:nvPr/>
          </p:nvSpPr>
          <p:spPr bwMode="auto">
            <a:xfrm>
              <a:off x="5229226" y="2605088"/>
              <a:ext cx="7889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id )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4" name="Rectangle 26">
              <a:extLst>
                <a:ext uri="{FF2B5EF4-FFF2-40B4-BE49-F238E27FC236}">
                  <a16:creationId xmlns:a16="http://schemas.microsoft.com/office/drawing/2014/main" id="{0D1A953A-43FD-49B8-9FA6-0BEFDA69F472}"/>
                </a:ext>
              </a:extLst>
            </p:cNvPr>
            <p:cNvSpPr>
              <a:spLocks noChangeArrowheads="1"/>
            </p:cNvSpPr>
            <p:nvPr/>
          </p:nvSpPr>
          <p:spPr bwMode="auto">
            <a:xfrm>
              <a:off x="6067426" y="2609851"/>
              <a:ext cx="2444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s</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 name="Rectangle 27">
              <a:extLst>
                <a:ext uri="{FF2B5EF4-FFF2-40B4-BE49-F238E27FC236}">
                  <a16:creationId xmlns:a16="http://schemas.microsoft.com/office/drawing/2014/main" id="{2C03B295-C59E-431A-BBD5-AFDBA535344A}"/>
                </a:ext>
              </a:extLst>
            </p:cNvPr>
            <p:cNvSpPr>
              <a:spLocks noChangeArrowheads="1"/>
            </p:cNvSpPr>
            <p:nvPr/>
          </p:nvSpPr>
          <p:spPr bwMode="auto">
            <a:xfrm>
              <a:off x="6186488" y="2605088"/>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36" name="组合 35">
            <a:extLst>
              <a:ext uri="{FF2B5EF4-FFF2-40B4-BE49-F238E27FC236}">
                <a16:creationId xmlns:a16="http://schemas.microsoft.com/office/drawing/2014/main" id="{EA9D4878-E46D-41FE-B2AA-E67E473AA3CE}"/>
              </a:ext>
            </a:extLst>
          </p:cNvPr>
          <p:cNvGrpSpPr/>
          <p:nvPr/>
        </p:nvGrpSpPr>
        <p:grpSpPr>
          <a:xfrm>
            <a:off x="762318" y="2907031"/>
            <a:ext cx="5661025" cy="409575"/>
            <a:chOff x="808038" y="3028951"/>
            <a:chExt cx="5661025" cy="409575"/>
          </a:xfrm>
        </p:grpSpPr>
        <p:sp>
          <p:nvSpPr>
            <p:cNvPr id="37" name="Rectangle 28">
              <a:extLst>
                <a:ext uri="{FF2B5EF4-FFF2-40B4-BE49-F238E27FC236}">
                  <a16:creationId xmlns:a16="http://schemas.microsoft.com/office/drawing/2014/main" id="{E66B0C42-51B2-4B79-AE72-D9B6F7A01213}"/>
                </a:ext>
              </a:extLst>
            </p:cNvPr>
            <p:cNvSpPr>
              <a:spLocks noChangeArrowheads="1"/>
            </p:cNvSpPr>
            <p:nvPr/>
          </p:nvSpPr>
          <p:spPr bwMode="auto">
            <a:xfrm>
              <a:off x="808038" y="3028951"/>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9</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 name="Rectangle 29">
              <a:extLst>
                <a:ext uri="{FF2B5EF4-FFF2-40B4-BE49-F238E27FC236}">
                  <a16:creationId xmlns:a16="http://schemas.microsoft.com/office/drawing/2014/main" id="{485A96A2-6202-43BD-A980-7A0A2A1C958A}"/>
                </a:ext>
              </a:extLst>
            </p:cNvPr>
            <p:cNvSpPr>
              <a:spLocks noChangeArrowheads="1"/>
            </p:cNvSpPr>
            <p:nvPr/>
          </p:nvSpPr>
          <p:spPr bwMode="auto">
            <a:xfrm>
              <a:off x="1952626" y="3028951"/>
              <a:ext cx="3571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0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9" name="Rectangle 30">
              <a:extLst>
                <a:ext uri="{FF2B5EF4-FFF2-40B4-BE49-F238E27FC236}">
                  <a16:creationId xmlns:a16="http://schemas.microsoft.com/office/drawing/2014/main" id="{EC556852-201F-4F72-A59E-0A2359FFE9AC}"/>
                </a:ext>
              </a:extLst>
            </p:cNvPr>
            <p:cNvSpPr>
              <a:spLocks noChangeArrowheads="1"/>
            </p:cNvSpPr>
            <p:nvPr/>
          </p:nvSpPr>
          <p:spPr bwMode="auto">
            <a:xfrm>
              <a:off x="2181226" y="3033713"/>
              <a:ext cx="4032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1">
              <a:extLst>
                <a:ext uri="{FF2B5EF4-FFF2-40B4-BE49-F238E27FC236}">
                  <a16:creationId xmlns:a16="http://schemas.microsoft.com/office/drawing/2014/main" id="{9FF7E9B2-7167-4E52-BB92-1CB3293CD6AD}"/>
                </a:ext>
              </a:extLst>
            </p:cNvPr>
            <p:cNvSpPr>
              <a:spLocks noChangeArrowheads="1"/>
            </p:cNvSpPr>
            <p:nvPr/>
          </p:nvSpPr>
          <p:spPr bwMode="auto">
            <a:xfrm>
              <a:off x="2459038" y="3028951"/>
              <a:ext cx="13192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 + 4 id 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32">
              <a:extLst>
                <a:ext uri="{FF2B5EF4-FFF2-40B4-BE49-F238E27FC236}">
                  <a16:creationId xmlns:a16="http://schemas.microsoft.com/office/drawing/2014/main" id="{A3150FF1-836E-4A6C-8814-D49DF14CCFB9}"/>
                </a:ext>
              </a:extLst>
            </p:cNvPr>
            <p:cNvSpPr>
              <a:spLocks noChangeArrowheads="1"/>
            </p:cNvSpPr>
            <p:nvPr/>
          </p:nvSpPr>
          <p:spPr bwMode="auto">
            <a:xfrm>
              <a:off x="5610226" y="3028951"/>
              <a:ext cx="460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2" name="Rectangle 33">
              <a:extLst>
                <a:ext uri="{FF2B5EF4-FFF2-40B4-BE49-F238E27FC236}">
                  <a16:creationId xmlns:a16="http://schemas.microsoft.com/office/drawing/2014/main" id="{E2A247F2-DB99-4BBB-B18D-57DE45722605}"/>
                </a:ext>
              </a:extLst>
            </p:cNvPr>
            <p:cNvSpPr>
              <a:spLocks noChangeArrowheads="1"/>
            </p:cNvSpPr>
            <p:nvPr/>
          </p:nvSpPr>
          <p:spPr bwMode="auto">
            <a:xfrm>
              <a:off x="6067426" y="3033713"/>
              <a:ext cx="2444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4">
              <a:extLst>
                <a:ext uri="{FF2B5EF4-FFF2-40B4-BE49-F238E27FC236}">
                  <a16:creationId xmlns:a16="http://schemas.microsoft.com/office/drawing/2014/main" id="{274A9CE3-C7C5-454E-9A3D-3BCA8B3694C3}"/>
                </a:ext>
              </a:extLst>
            </p:cNvPr>
            <p:cNvSpPr>
              <a:spLocks noChangeArrowheads="1"/>
            </p:cNvSpPr>
            <p:nvPr/>
          </p:nvSpPr>
          <p:spPr bwMode="auto">
            <a:xfrm>
              <a:off x="6186488" y="3028951"/>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44" name="组合 43">
            <a:extLst>
              <a:ext uri="{FF2B5EF4-FFF2-40B4-BE49-F238E27FC236}">
                <a16:creationId xmlns:a16="http://schemas.microsoft.com/office/drawing/2014/main" id="{56A048D7-3ECC-412E-8C98-74F9BBF60D5D}"/>
              </a:ext>
            </a:extLst>
          </p:cNvPr>
          <p:cNvGrpSpPr/>
          <p:nvPr/>
        </p:nvGrpSpPr>
        <p:grpSpPr>
          <a:xfrm>
            <a:off x="762318" y="3330893"/>
            <a:ext cx="5661025" cy="409576"/>
            <a:chOff x="808038" y="3452813"/>
            <a:chExt cx="5661025" cy="409576"/>
          </a:xfrm>
        </p:grpSpPr>
        <p:sp>
          <p:nvSpPr>
            <p:cNvPr id="45" name="Rectangle 35">
              <a:extLst>
                <a:ext uri="{FF2B5EF4-FFF2-40B4-BE49-F238E27FC236}">
                  <a16:creationId xmlns:a16="http://schemas.microsoft.com/office/drawing/2014/main" id="{CC6D98C4-E285-4D95-A140-6C298DFFB07E}"/>
                </a:ext>
              </a:extLst>
            </p:cNvPr>
            <p:cNvSpPr>
              <a:spLocks noChangeArrowheads="1"/>
            </p:cNvSpPr>
            <p:nvPr/>
          </p:nvSpPr>
          <p:spPr bwMode="auto">
            <a:xfrm>
              <a:off x="808038" y="3452813"/>
              <a:ext cx="4349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Rectangle 36">
              <a:extLst>
                <a:ext uri="{FF2B5EF4-FFF2-40B4-BE49-F238E27FC236}">
                  <a16:creationId xmlns:a16="http://schemas.microsoft.com/office/drawing/2014/main" id="{91ED5100-7E64-4954-8FDB-4F5044C9DEF7}"/>
                </a:ext>
              </a:extLst>
            </p:cNvPr>
            <p:cNvSpPr>
              <a:spLocks noChangeArrowheads="1"/>
            </p:cNvSpPr>
            <p:nvPr/>
          </p:nvSpPr>
          <p:spPr bwMode="auto">
            <a:xfrm>
              <a:off x="1952626" y="3452813"/>
              <a:ext cx="3571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0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37">
              <a:extLst>
                <a:ext uri="{FF2B5EF4-FFF2-40B4-BE49-F238E27FC236}">
                  <a16:creationId xmlns:a16="http://schemas.microsoft.com/office/drawing/2014/main" id="{1D5E413D-0695-4999-A696-F9133ACA8FA9}"/>
                </a:ext>
              </a:extLst>
            </p:cNvPr>
            <p:cNvSpPr>
              <a:spLocks noChangeArrowheads="1"/>
            </p:cNvSpPr>
            <p:nvPr/>
          </p:nvSpPr>
          <p:spPr bwMode="auto">
            <a:xfrm>
              <a:off x="2181226" y="3457576"/>
              <a:ext cx="3270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38">
              <a:extLst>
                <a:ext uri="{FF2B5EF4-FFF2-40B4-BE49-F238E27FC236}">
                  <a16:creationId xmlns:a16="http://schemas.microsoft.com/office/drawing/2014/main" id="{57DA407F-5D90-40EA-9DD1-B63223DE3CB5}"/>
                </a:ext>
              </a:extLst>
            </p:cNvPr>
            <p:cNvSpPr>
              <a:spLocks noChangeArrowheads="1"/>
            </p:cNvSpPr>
            <p:nvPr/>
          </p:nvSpPr>
          <p:spPr bwMode="auto">
            <a:xfrm>
              <a:off x="2459038" y="3452813"/>
              <a:ext cx="835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 + 4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9" name="Rectangle 39">
              <a:extLst>
                <a:ext uri="{FF2B5EF4-FFF2-40B4-BE49-F238E27FC236}">
                  <a16:creationId xmlns:a16="http://schemas.microsoft.com/office/drawing/2014/main" id="{0A4A00B3-99C6-459A-A4EA-DB8E85056029}"/>
                </a:ext>
              </a:extLst>
            </p:cNvPr>
            <p:cNvSpPr>
              <a:spLocks noChangeArrowheads="1"/>
            </p:cNvSpPr>
            <p:nvPr/>
          </p:nvSpPr>
          <p:spPr bwMode="auto">
            <a:xfrm>
              <a:off x="3167063" y="3457576"/>
              <a:ext cx="3270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0" name="Rectangle 40">
              <a:extLst>
                <a:ext uri="{FF2B5EF4-FFF2-40B4-BE49-F238E27FC236}">
                  <a16:creationId xmlns:a16="http://schemas.microsoft.com/office/drawing/2014/main" id="{271328D4-7934-4FDB-BCCE-858F65AE7B0F}"/>
                </a:ext>
              </a:extLst>
            </p:cNvPr>
            <p:cNvSpPr>
              <a:spLocks noChangeArrowheads="1"/>
            </p:cNvSpPr>
            <p:nvPr/>
          </p:nvSpPr>
          <p:spPr bwMode="auto">
            <a:xfrm>
              <a:off x="3446463" y="3452813"/>
              <a:ext cx="2809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7</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1" name="Rectangle 41">
              <a:extLst>
                <a:ext uri="{FF2B5EF4-FFF2-40B4-BE49-F238E27FC236}">
                  <a16:creationId xmlns:a16="http://schemas.microsoft.com/office/drawing/2014/main" id="{2B2AA360-AB13-4541-BEDE-A6CF7ED1C2CE}"/>
                </a:ext>
              </a:extLst>
            </p:cNvPr>
            <p:cNvSpPr>
              <a:spLocks noChangeArrowheads="1"/>
            </p:cNvSpPr>
            <p:nvPr/>
          </p:nvSpPr>
          <p:spPr bwMode="auto">
            <a:xfrm>
              <a:off x="5610226" y="3452813"/>
              <a:ext cx="460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2" name="Rectangle 42">
              <a:extLst>
                <a:ext uri="{FF2B5EF4-FFF2-40B4-BE49-F238E27FC236}">
                  <a16:creationId xmlns:a16="http://schemas.microsoft.com/office/drawing/2014/main" id="{2B71E3CB-6AEF-4991-ACD0-FAA9FA8B61F1}"/>
                </a:ext>
              </a:extLst>
            </p:cNvPr>
            <p:cNvSpPr>
              <a:spLocks noChangeArrowheads="1"/>
            </p:cNvSpPr>
            <p:nvPr/>
          </p:nvSpPr>
          <p:spPr bwMode="auto">
            <a:xfrm>
              <a:off x="6067426" y="3457576"/>
              <a:ext cx="2444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3" name="Rectangle 43">
              <a:extLst>
                <a:ext uri="{FF2B5EF4-FFF2-40B4-BE49-F238E27FC236}">
                  <a16:creationId xmlns:a16="http://schemas.microsoft.com/office/drawing/2014/main" id="{8BC59514-D7F5-49FC-AF57-55407971A79D}"/>
                </a:ext>
              </a:extLst>
            </p:cNvPr>
            <p:cNvSpPr>
              <a:spLocks noChangeArrowheads="1"/>
            </p:cNvSpPr>
            <p:nvPr/>
          </p:nvSpPr>
          <p:spPr bwMode="auto">
            <a:xfrm>
              <a:off x="6186488" y="3452813"/>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54" name="组合 53">
            <a:extLst>
              <a:ext uri="{FF2B5EF4-FFF2-40B4-BE49-F238E27FC236}">
                <a16:creationId xmlns:a16="http://schemas.microsoft.com/office/drawing/2014/main" id="{DB87A4B4-0D58-459B-B37D-C5A4D3959BE3}"/>
              </a:ext>
            </a:extLst>
          </p:cNvPr>
          <p:cNvGrpSpPr/>
          <p:nvPr/>
        </p:nvGrpSpPr>
        <p:grpSpPr>
          <a:xfrm>
            <a:off x="762318" y="3756343"/>
            <a:ext cx="6542088" cy="414338"/>
            <a:chOff x="808038" y="3878263"/>
            <a:chExt cx="6542088" cy="414338"/>
          </a:xfrm>
        </p:grpSpPr>
        <p:sp>
          <p:nvSpPr>
            <p:cNvPr id="55" name="Rectangle 44">
              <a:extLst>
                <a:ext uri="{FF2B5EF4-FFF2-40B4-BE49-F238E27FC236}">
                  <a16:creationId xmlns:a16="http://schemas.microsoft.com/office/drawing/2014/main" id="{932D12F9-96E5-475A-A1EA-8D2C537A099A}"/>
                </a:ext>
              </a:extLst>
            </p:cNvPr>
            <p:cNvSpPr>
              <a:spLocks noChangeArrowheads="1"/>
            </p:cNvSpPr>
            <p:nvPr/>
          </p:nvSpPr>
          <p:spPr bwMode="auto">
            <a:xfrm>
              <a:off x="808038" y="3878263"/>
              <a:ext cx="4349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6" name="Rectangle 45">
              <a:extLst>
                <a:ext uri="{FF2B5EF4-FFF2-40B4-BE49-F238E27FC236}">
                  <a16:creationId xmlns:a16="http://schemas.microsoft.com/office/drawing/2014/main" id="{6935D018-BBB5-432C-85D7-F47DC4B1E4D7}"/>
                </a:ext>
              </a:extLst>
            </p:cNvPr>
            <p:cNvSpPr>
              <a:spLocks noChangeArrowheads="1"/>
            </p:cNvSpPr>
            <p:nvPr/>
          </p:nvSpPr>
          <p:spPr bwMode="auto">
            <a:xfrm>
              <a:off x="1952626" y="3878263"/>
              <a:ext cx="3571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0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7" name="Rectangle 46">
              <a:extLst>
                <a:ext uri="{FF2B5EF4-FFF2-40B4-BE49-F238E27FC236}">
                  <a16:creationId xmlns:a16="http://schemas.microsoft.com/office/drawing/2014/main" id="{538E43DD-D6C0-4F05-860B-440D8C1931AE}"/>
                </a:ext>
              </a:extLst>
            </p:cNvPr>
            <p:cNvSpPr>
              <a:spLocks noChangeArrowheads="1"/>
            </p:cNvSpPr>
            <p:nvPr/>
          </p:nvSpPr>
          <p:spPr bwMode="auto">
            <a:xfrm>
              <a:off x="2181226" y="3881438"/>
              <a:ext cx="3270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8" name="Rectangle 47">
              <a:extLst>
                <a:ext uri="{FF2B5EF4-FFF2-40B4-BE49-F238E27FC236}">
                  <a16:creationId xmlns:a16="http://schemas.microsoft.com/office/drawing/2014/main" id="{34CCB015-09F3-498E-900A-333ECFD6E66B}"/>
                </a:ext>
              </a:extLst>
            </p:cNvPr>
            <p:cNvSpPr>
              <a:spLocks noChangeArrowheads="1"/>
            </p:cNvSpPr>
            <p:nvPr/>
          </p:nvSpPr>
          <p:spPr bwMode="auto">
            <a:xfrm>
              <a:off x="2459038" y="3878263"/>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9" name="Rectangle 48">
              <a:extLst>
                <a:ext uri="{FF2B5EF4-FFF2-40B4-BE49-F238E27FC236}">
                  <a16:creationId xmlns:a16="http://schemas.microsoft.com/office/drawing/2014/main" id="{82E8783D-5DED-4367-B439-5215B0B1E62C}"/>
                </a:ext>
              </a:extLst>
            </p:cNvPr>
            <p:cNvSpPr>
              <a:spLocks noChangeArrowheads="1"/>
            </p:cNvSpPr>
            <p:nvPr/>
          </p:nvSpPr>
          <p:spPr bwMode="auto">
            <a:xfrm>
              <a:off x="5610226" y="3878263"/>
              <a:ext cx="460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49">
              <a:extLst>
                <a:ext uri="{FF2B5EF4-FFF2-40B4-BE49-F238E27FC236}">
                  <a16:creationId xmlns:a16="http://schemas.microsoft.com/office/drawing/2014/main" id="{81B3E52B-5B19-4A20-9D3A-C60EFC3298C6}"/>
                </a:ext>
              </a:extLst>
            </p:cNvPr>
            <p:cNvSpPr>
              <a:spLocks noChangeArrowheads="1"/>
            </p:cNvSpPr>
            <p:nvPr/>
          </p:nvSpPr>
          <p:spPr bwMode="auto">
            <a:xfrm>
              <a:off x="6067426" y="3887788"/>
              <a:ext cx="2603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50">
              <a:extLst>
                <a:ext uri="{FF2B5EF4-FFF2-40B4-BE49-F238E27FC236}">
                  <a16:creationId xmlns:a16="http://schemas.microsoft.com/office/drawing/2014/main" id="{FB3A8741-5E2A-4AB6-A24A-23DF1F80DB6C}"/>
                </a:ext>
              </a:extLst>
            </p:cNvPr>
            <p:cNvSpPr>
              <a:spLocks noChangeArrowheads="1"/>
            </p:cNvSpPr>
            <p:nvPr/>
          </p:nvSpPr>
          <p:spPr bwMode="auto">
            <a:xfrm>
              <a:off x="6203951" y="3883026"/>
              <a:ext cx="3571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51">
              <a:extLst>
                <a:ext uri="{FF2B5EF4-FFF2-40B4-BE49-F238E27FC236}">
                  <a16:creationId xmlns:a16="http://schemas.microsoft.com/office/drawing/2014/main" id="{FD05EA31-CFE6-420A-8CD5-99F3DFC728EF}"/>
                </a:ext>
              </a:extLst>
            </p:cNvPr>
            <p:cNvSpPr>
              <a:spLocks noChangeArrowheads="1"/>
            </p:cNvSpPr>
            <p:nvPr/>
          </p:nvSpPr>
          <p:spPr bwMode="auto">
            <a:xfrm>
              <a:off x="6432551" y="3898901"/>
              <a:ext cx="457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删去</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52">
              <a:extLst>
                <a:ext uri="{FF2B5EF4-FFF2-40B4-BE49-F238E27FC236}">
                  <a16:creationId xmlns:a16="http://schemas.microsoft.com/office/drawing/2014/main" id="{C906D85F-3F08-42A6-A1FF-99FE2D68D214}"/>
                </a:ext>
              </a:extLst>
            </p:cNvPr>
            <p:cNvSpPr>
              <a:spLocks noChangeArrowheads="1"/>
            </p:cNvSpPr>
            <p:nvPr/>
          </p:nvSpPr>
          <p:spPr bwMode="auto">
            <a:xfrm>
              <a:off x="7118351" y="3883026"/>
              <a:ext cx="2317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64" name="组合 63">
            <a:extLst>
              <a:ext uri="{FF2B5EF4-FFF2-40B4-BE49-F238E27FC236}">
                <a16:creationId xmlns:a16="http://schemas.microsoft.com/office/drawing/2014/main" id="{9F6E0258-BFAE-48F1-A7FB-45FE4D4A6750}"/>
              </a:ext>
            </a:extLst>
          </p:cNvPr>
          <p:cNvGrpSpPr/>
          <p:nvPr/>
        </p:nvGrpSpPr>
        <p:grpSpPr>
          <a:xfrm>
            <a:off x="762318" y="4180206"/>
            <a:ext cx="5807076" cy="409575"/>
            <a:chOff x="808038" y="4302126"/>
            <a:chExt cx="5807076" cy="409575"/>
          </a:xfrm>
        </p:grpSpPr>
        <p:sp>
          <p:nvSpPr>
            <p:cNvPr id="65" name="Rectangle 53">
              <a:extLst>
                <a:ext uri="{FF2B5EF4-FFF2-40B4-BE49-F238E27FC236}">
                  <a16:creationId xmlns:a16="http://schemas.microsoft.com/office/drawing/2014/main" id="{CC727957-BB36-4F57-AEF4-05AD65279A1D}"/>
                </a:ext>
              </a:extLst>
            </p:cNvPr>
            <p:cNvSpPr>
              <a:spLocks noChangeArrowheads="1"/>
            </p:cNvSpPr>
            <p:nvPr/>
          </p:nvSpPr>
          <p:spPr bwMode="auto">
            <a:xfrm>
              <a:off x="808038" y="4302126"/>
              <a:ext cx="4349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6" name="Rectangle 54">
              <a:extLst>
                <a:ext uri="{FF2B5EF4-FFF2-40B4-BE49-F238E27FC236}">
                  <a16:creationId xmlns:a16="http://schemas.microsoft.com/office/drawing/2014/main" id="{61F2B5BB-604A-48DA-8AC4-D6AC006D7A13}"/>
                </a:ext>
              </a:extLst>
            </p:cNvPr>
            <p:cNvSpPr>
              <a:spLocks noChangeArrowheads="1"/>
            </p:cNvSpPr>
            <p:nvPr/>
          </p:nvSpPr>
          <p:spPr bwMode="auto">
            <a:xfrm>
              <a:off x="1952626" y="4302126"/>
              <a:ext cx="3571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0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Rectangle 55">
              <a:extLst>
                <a:ext uri="{FF2B5EF4-FFF2-40B4-BE49-F238E27FC236}">
                  <a16:creationId xmlns:a16="http://schemas.microsoft.com/office/drawing/2014/main" id="{F3811991-9313-45A6-B485-6C96D4BC2045}"/>
                </a:ext>
              </a:extLst>
            </p:cNvPr>
            <p:cNvSpPr>
              <a:spLocks noChangeArrowheads="1"/>
            </p:cNvSpPr>
            <p:nvPr/>
          </p:nvSpPr>
          <p:spPr bwMode="auto">
            <a:xfrm>
              <a:off x="2181226" y="4306888"/>
              <a:ext cx="3270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8" name="Rectangle 56">
              <a:extLst>
                <a:ext uri="{FF2B5EF4-FFF2-40B4-BE49-F238E27FC236}">
                  <a16:creationId xmlns:a16="http://schemas.microsoft.com/office/drawing/2014/main" id="{008052FF-8121-41E7-8512-AC35713659C2}"/>
                </a:ext>
              </a:extLst>
            </p:cNvPr>
            <p:cNvSpPr>
              <a:spLocks noChangeArrowheads="1"/>
            </p:cNvSpPr>
            <p:nvPr/>
          </p:nvSpPr>
          <p:spPr bwMode="auto">
            <a:xfrm>
              <a:off x="2459038" y="4302126"/>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9" name="Rectangle 57">
              <a:extLst>
                <a:ext uri="{FF2B5EF4-FFF2-40B4-BE49-F238E27FC236}">
                  <a16:creationId xmlns:a16="http://schemas.microsoft.com/office/drawing/2014/main" id="{9F855086-18FE-4240-AB31-0C8E24E54762}"/>
                </a:ext>
              </a:extLst>
            </p:cNvPr>
            <p:cNvSpPr>
              <a:spLocks noChangeArrowheads="1"/>
            </p:cNvSpPr>
            <p:nvPr/>
          </p:nvSpPr>
          <p:spPr bwMode="auto">
            <a:xfrm>
              <a:off x="5762626" y="4302126"/>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58">
              <a:extLst>
                <a:ext uri="{FF2B5EF4-FFF2-40B4-BE49-F238E27FC236}">
                  <a16:creationId xmlns:a16="http://schemas.microsoft.com/office/drawing/2014/main" id="{CB2032B3-1301-4FFA-9F31-E69FCCE8E6DE}"/>
                </a:ext>
              </a:extLst>
            </p:cNvPr>
            <p:cNvSpPr>
              <a:spLocks noChangeArrowheads="1"/>
            </p:cNvSpPr>
            <p:nvPr/>
          </p:nvSpPr>
          <p:spPr bwMode="auto">
            <a:xfrm>
              <a:off x="6067426" y="4306888"/>
              <a:ext cx="54768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acc</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
        <p:nvSpPr>
          <p:cNvPr id="2" name="日期占位符 1">
            <a:extLst>
              <a:ext uri="{FF2B5EF4-FFF2-40B4-BE49-F238E27FC236}">
                <a16:creationId xmlns:a16="http://schemas.microsoft.com/office/drawing/2014/main" id="{487DD325-DD82-AF87-0E4D-81B16EC2D6F8}"/>
              </a:ext>
            </a:extLst>
          </p:cNvPr>
          <p:cNvSpPr>
            <a:spLocks noGrp="1"/>
          </p:cNvSpPr>
          <p:nvPr>
            <p:ph type="dt" sz="half" idx="10"/>
          </p:nvPr>
        </p:nvSpPr>
        <p:spPr/>
        <p:txBody>
          <a:bodyPr/>
          <a:lstStyle/>
          <a:p>
            <a:fld id="{334A015C-3303-4BF7-A96B-3B77D755FDDA}"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3A2CBFF2-D210-35F6-5136-B460CED98F5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1351A26A-5826-0EAE-20DF-697D6655934D}"/>
              </a:ext>
            </a:extLst>
          </p:cNvPr>
          <p:cNvSpPr>
            <a:spLocks noGrp="1"/>
          </p:cNvSpPr>
          <p:nvPr>
            <p:ph type="sldNum" sz="quarter" idx="12"/>
          </p:nvPr>
        </p:nvSpPr>
        <p:spPr/>
        <p:txBody>
          <a:bodyPr/>
          <a:lstStyle/>
          <a:p>
            <a:fld id="{094DEB03-EFC6-4C20-8FC8-295189A5386F}" type="slidenum">
              <a:rPr lang="zh-CN" altLang="en-US" smtClean="0"/>
              <a:pPr/>
              <a:t>54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fill="hold"/>
                                        <p:tgtEl>
                                          <p:spTgt spid="54"/>
                                        </p:tgtEl>
                                        <p:attrNameLst>
                                          <p:attrName>ppt_x</p:attrName>
                                        </p:attrNameLst>
                                      </p:cBhvr>
                                      <p:tavLst>
                                        <p:tav tm="0">
                                          <p:val>
                                            <p:strVal val="#ppt_x"/>
                                          </p:val>
                                        </p:tav>
                                        <p:tav tm="100000">
                                          <p:val>
                                            <p:strVal val="#ppt_x"/>
                                          </p:val>
                                        </p:tav>
                                      </p:tavLst>
                                    </p:anim>
                                    <p:anim calcmode="lin" valueType="num">
                                      <p:cBhvr additive="base">
                                        <p:cTn id="2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cBhvr additive="base">
                                        <p:cTn id="25" dur="500" fill="hold"/>
                                        <p:tgtEl>
                                          <p:spTgt spid="64"/>
                                        </p:tgtEl>
                                        <p:attrNameLst>
                                          <p:attrName>ppt_x</p:attrName>
                                        </p:attrNameLst>
                                      </p:cBhvr>
                                      <p:tavLst>
                                        <p:tav tm="0">
                                          <p:val>
                                            <p:strVal val="#ppt_x"/>
                                          </p:val>
                                        </p:tav>
                                        <p:tav tm="100000">
                                          <p:val>
                                            <p:strVal val="#ppt_x"/>
                                          </p:val>
                                        </p:tav>
                                      </p:tavLst>
                                    </p:anim>
                                    <p:anim calcmode="lin" valueType="num">
                                      <p:cBhvr additive="base">
                                        <p:cTn id="26"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68611">
                                            <p:txEl>
                                              <p:pRg st="7" end="7"/>
                                            </p:txEl>
                                          </p:spTgt>
                                        </p:tgtEl>
                                        <p:attrNameLst>
                                          <p:attrName>style.visibility</p:attrName>
                                        </p:attrNameLst>
                                      </p:cBhvr>
                                      <p:to>
                                        <p:strVal val="visible"/>
                                      </p:to>
                                    </p:set>
                                    <p:anim calcmode="lin" valueType="num">
                                      <p:cBhvr>
                                        <p:cTn id="31" dur="500" fill="hold"/>
                                        <p:tgtEl>
                                          <p:spTgt spid="68611">
                                            <p:txEl>
                                              <p:pRg st="7" end="7"/>
                                            </p:txEl>
                                          </p:spTgt>
                                        </p:tgtEl>
                                        <p:attrNameLst>
                                          <p:attrName>ppt_w</p:attrName>
                                        </p:attrNameLst>
                                      </p:cBhvr>
                                      <p:tavLst>
                                        <p:tav tm="0">
                                          <p:val>
                                            <p:fltVal val="0"/>
                                          </p:val>
                                        </p:tav>
                                        <p:tav tm="100000">
                                          <p:val>
                                            <p:strVal val="#ppt_w"/>
                                          </p:val>
                                        </p:tav>
                                      </p:tavLst>
                                    </p:anim>
                                    <p:anim calcmode="lin" valueType="num">
                                      <p:cBhvr>
                                        <p:cTn id="32" dur="500" fill="hold"/>
                                        <p:tgtEl>
                                          <p:spTgt spid="68611">
                                            <p:txEl>
                                              <p:pRg st="7" end="7"/>
                                            </p:txEl>
                                          </p:spTgt>
                                        </p:tgtEl>
                                        <p:attrNameLst>
                                          <p:attrName>ppt_h</p:attrName>
                                        </p:attrNameLst>
                                      </p:cBhvr>
                                      <p:tavLst>
                                        <p:tav tm="0">
                                          <p:val>
                                            <p:fltVal val="0"/>
                                          </p:val>
                                        </p:tav>
                                        <p:tav tm="100000">
                                          <p:val>
                                            <p:strVal val="#ppt_h"/>
                                          </p:val>
                                        </p:tav>
                                      </p:tavLst>
                                    </p:anim>
                                    <p:animEffect transition="in" filter="fade">
                                      <p:cBhvr>
                                        <p:cTn id="33" dur="500"/>
                                        <p:tgtEl>
                                          <p:spTgt spid="686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4F9C4-A61B-49BC-9D1B-78A912757501}"/>
              </a:ext>
            </a:extLst>
          </p:cNvPr>
          <p:cNvSpPr>
            <a:spLocks noGrp="1"/>
          </p:cNvSpPr>
          <p:nvPr>
            <p:ph type="title"/>
          </p:nvPr>
        </p:nvSpPr>
        <p:spPr/>
        <p:txBody>
          <a:bodyPr/>
          <a:lstStyle/>
          <a:p>
            <a:r>
              <a:rPr lang="en-US" altLang="zh-CN" dirty="0"/>
              <a:t>3.6.3 LR</a:t>
            </a:r>
            <a:r>
              <a:rPr lang="zh-CN" altLang="en-US" dirty="0"/>
              <a:t>分析的错误恢复</a:t>
            </a:r>
          </a:p>
        </p:txBody>
      </p:sp>
      <p:sp>
        <p:nvSpPr>
          <p:cNvPr id="3" name="内容占位符 2">
            <a:extLst>
              <a:ext uri="{FF2B5EF4-FFF2-40B4-BE49-F238E27FC236}">
                <a16:creationId xmlns:a16="http://schemas.microsoft.com/office/drawing/2014/main" id="{A2E5488C-09C0-4C1E-87D1-B3CBB7ED15B5}"/>
              </a:ext>
            </a:extLst>
          </p:cNvPr>
          <p:cNvSpPr>
            <a:spLocks noGrp="1"/>
          </p:cNvSpPr>
          <p:nvPr>
            <p:ph idx="1"/>
          </p:nvPr>
        </p:nvSpPr>
        <p:spPr/>
        <p:txBody>
          <a:bodyPr>
            <a:normAutofit/>
          </a:bodyPr>
          <a:lstStyle/>
          <a:p>
            <a:r>
              <a:rPr lang="zh-CN" altLang="en-US" sz="2800" dirty="0"/>
              <a:t>练习：用串 </a:t>
            </a:r>
            <a:r>
              <a:rPr lang="en-US" altLang="zh-CN" sz="2800" b="1" dirty="0"/>
              <a:t>(id+ </a:t>
            </a:r>
            <a:r>
              <a:rPr lang="zh-CN" altLang="en-US" sz="2800" dirty="0"/>
              <a:t>来体会该错误恢复方法的效果。</a:t>
            </a:r>
          </a:p>
        </p:txBody>
      </p:sp>
      <p:graphicFrame>
        <p:nvGraphicFramePr>
          <p:cNvPr id="24" name="表格 24">
            <a:extLst>
              <a:ext uri="{FF2B5EF4-FFF2-40B4-BE49-F238E27FC236}">
                <a16:creationId xmlns:a16="http://schemas.microsoft.com/office/drawing/2014/main" id="{36310EF4-74C2-44B2-BCDE-4BF14618669E}"/>
              </a:ext>
            </a:extLst>
          </p:cNvPr>
          <p:cNvGraphicFramePr>
            <a:graphicFrameLocks noGrp="1"/>
          </p:cNvGraphicFramePr>
          <p:nvPr>
            <p:extLst>
              <p:ext uri="{D42A27DB-BD31-4B8C-83A1-F6EECF244321}">
                <p14:modId xmlns:p14="http://schemas.microsoft.com/office/powerpoint/2010/main" val="3503537595"/>
              </p:ext>
            </p:extLst>
          </p:nvPr>
        </p:nvGraphicFramePr>
        <p:xfrm>
          <a:off x="628650" y="1847778"/>
          <a:ext cx="7886700" cy="4348480"/>
        </p:xfrm>
        <a:graphic>
          <a:graphicData uri="http://schemas.openxmlformats.org/drawingml/2006/table">
            <a:tbl>
              <a:tblPr firstRow="1" bandRow="1">
                <a:tableStyleId>{5C22544A-7EE6-4342-B048-85BDC9FD1C3A}</a:tableStyleId>
              </a:tblPr>
              <a:tblGrid>
                <a:gridCol w="663255">
                  <a:extLst>
                    <a:ext uri="{9D8B030D-6E8A-4147-A177-3AD203B41FA5}">
                      <a16:colId xmlns:a16="http://schemas.microsoft.com/office/drawing/2014/main" val="1064796342"/>
                    </a:ext>
                  </a:extLst>
                </a:gridCol>
                <a:gridCol w="2558642">
                  <a:extLst>
                    <a:ext uri="{9D8B030D-6E8A-4147-A177-3AD203B41FA5}">
                      <a16:colId xmlns:a16="http://schemas.microsoft.com/office/drawing/2014/main" val="482839042"/>
                    </a:ext>
                  </a:extLst>
                </a:gridCol>
                <a:gridCol w="2228980">
                  <a:extLst>
                    <a:ext uri="{9D8B030D-6E8A-4147-A177-3AD203B41FA5}">
                      <a16:colId xmlns:a16="http://schemas.microsoft.com/office/drawing/2014/main" val="671924261"/>
                    </a:ext>
                  </a:extLst>
                </a:gridCol>
                <a:gridCol w="2435823">
                  <a:extLst>
                    <a:ext uri="{9D8B030D-6E8A-4147-A177-3AD203B41FA5}">
                      <a16:colId xmlns:a16="http://schemas.microsoft.com/office/drawing/2014/main" val="2655814771"/>
                    </a:ext>
                  </a:extLst>
                </a:gridCol>
              </a:tblGrid>
              <a:tr h="370840">
                <a:tc>
                  <a:txBody>
                    <a:bodyPr/>
                    <a:lstStyle/>
                    <a:p>
                      <a:r>
                        <a:rPr lang="zh-CN" altLang="en-US" b="0" dirty="0">
                          <a:solidFill>
                            <a:schemeClr val="tx1"/>
                          </a:solidFill>
                        </a:rPr>
                        <a:t>步骤</a:t>
                      </a:r>
                      <a:r>
                        <a:rPr lang="en-US" altLang="zh-CN" b="0" dirty="0">
                          <a:solidFill>
                            <a:schemeClr val="tx1"/>
                          </a:solidFill>
                        </a:rPr>
                        <a:t> </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b="0" dirty="0">
                          <a:solidFill>
                            <a:schemeClr val="tx1"/>
                          </a:solidFill>
                        </a:rPr>
                        <a:t>分析栈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zh-CN" altLang="en-US" b="0" dirty="0">
                          <a:solidFill>
                            <a:schemeClr val="tx1"/>
                          </a:solidFill>
                        </a:rPr>
                        <a:t>输入串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b="0" dirty="0">
                          <a:solidFill>
                            <a:schemeClr val="tx1"/>
                          </a:solidFill>
                        </a:rPr>
                        <a:t>动作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7404618"/>
                  </a:ext>
                </a:extLst>
              </a:tr>
              <a:tr h="370840">
                <a:tc>
                  <a:txBody>
                    <a:bodyPr/>
                    <a:lstStyle/>
                    <a:p>
                      <a:r>
                        <a:rPr lang="en-US" altLang="zh-CN" b="1" dirty="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b="1" dirty="0">
                          <a:solidFill>
                            <a:schemeClr val="tx1"/>
                          </a:solidFill>
                        </a:rPr>
                        <a:t>( id + $</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chemeClr val="tx1"/>
                          </a:solidFill>
                        </a:rPr>
                        <a:t>s2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2377214"/>
                  </a:ext>
                </a:extLst>
              </a:tr>
              <a:tr h="370840">
                <a:tc>
                  <a:txBody>
                    <a:bodyPr/>
                    <a:lstStyle/>
                    <a:p>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chemeClr val="tx1"/>
                          </a:solidFill>
                        </a:rPr>
                        <a:t>0 ( 2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b="1" dirty="0">
                          <a:solidFill>
                            <a:schemeClr val="tx1"/>
                          </a:solidFill>
                        </a:rPr>
                        <a:t>id + $</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chemeClr val="tx1"/>
                          </a:solidFill>
                        </a:rPr>
                        <a:t>s3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6366405"/>
                  </a:ext>
                </a:extLst>
              </a:tr>
              <a:tr h="370840">
                <a:tc>
                  <a:txBody>
                    <a:bodyPr/>
                    <a:lstStyle/>
                    <a:p>
                      <a:r>
                        <a:rPr lang="en-US" altLang="zh-CN" b="1" dirty="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chemeClr val="tx1"/>
                          </a:solidFill>
                        </a:rPr>
                        <a:t>0 ( 2 id 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b="1" dirty="0">
                          <a:solidFill>
                            <a:schemeClr val="tx1"/>
                          </a:solidFill>
                        </a:rPr>
                        <a:t>+ $</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chemeClr val="tx1"/>
                          </a:solidFill>
                        </a:rPr>
                        <a:t>r4</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287404"/>
                  </a:ext>
                </a:extLst>
              </a:tr>
              <a:tr h="370840">
                <a:tc>
                  <a:txBody>
                    <a:bodyPr/>
                    <a:lstStyle/>
                    <a:p>
                      <a:r>
                        <a:rPr lang="en-US" altLang="zh-CN" b="1" dirty="0">
                          <a:solidFill>
                            <a:schemeClr val="tx1"/>
                          </a:solidFill>
                        </a:rPr>
                        <a:t>4</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chemeClr val="tx1"/>
                          </a:solidFill>
                        </a:rPr>
                        <a:t>0 ( 2 E 6</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b="1" dirty="0">
                          <a:solidFill>
                            <a:schemeClr val="tx1"/>
                          </a:solidFill>
                        </a:rPr>
                        <a:t>+ $</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chemeClr val="tx1"/>
                          </a:solidFill>
                        </a:rPr>
                        <a:t>s4</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9794148"/>
                  </a:ext>
                </a:extLst>
              </a:tr>
              <a:tr h="370840">
                <a:tc>
                  <a:txBody>
                    <a:bodyPr/>
                    <a:lstStyle/>
                    <a:p>
                      <a:r>
                        <a:rPr lang="en-US" altLang="zh-CN" b="1" dirty="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chemeClr val="tx1"/>
                          </a:solidFill>
                        </a:rPr>
                        <a:t>0 ( 2 E 6 + 4</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b="1" dirty="0">
                          <a:solidFill>
                            <a:schemeClr val="tx1"/>
                          </a:solidFill>
                        </a:rPr>
                        <a:t>$</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chemeClr val="tx1"/>
                          </a:solidFill>
                        </a:rPr>
                        <a:t>e1</a:t>
                      </a:r>
                      <a:r>
                        <a:rPr lang="en-US" altLang="zh-CN" b="0" dirty="0">
                          <a:solidFill>
                            <a:schemeClr val="tx1"/>
                          </a:solidFill>
                        </a:rPr>
                        <a:t>, </a:t>
                      </a:r>
                      <a:r>
                        <a:rPr lang="zh-CN" altLang="en-US" b="0" dirty="0">
                          <a:solidFill>
                            <a:schemeClr val="tx1"/>
                          </a:solidFill>
                        </a:rPr>
                        <a:t>压</a:t>
                      </a:r>
                      <a:r>
                        <a:rPr lang="en-US" altLang="zh-CN" b="1" dirty="0">
                          <a:solidFill>
                            <a:schemeClr val="tx1"/>
                          </a:solidFill>
                        </a:rPr>
                        <a:t>id 3</a:t>
                      </a:r>
                      <a:r>
                        <a:rPr lang="zh-CN" altLang="en-US" b="0" dirty="0">
                          <a:solidFill>
                            <a:schemeClr val="tx1"/>
                          </a:solidFill>
                        </a:rPr>
                        <a:t>入栈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2159904"/>
                  </a:ext>
                </a:extLst>
              </a:tr>
              <a:tr h="370840">
                <a:tc>
                  <a:txBody>
                    <a:bodyPr/>
                    <a:lstStyle/>
                    <a:p>
                      <a:r>
                        <a:rPr lang="en-US" altLang="zh-CN" b="1" dirty="0">
                          <a:solidFill>
                            <a:schemeClr val="tx1"/>
                          </a:solidFill>
                        </a:rPr>
                        <a:t>6</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chemeClr val="tx1"/>
                          </a:solidFill>
                        </a:rPr>
                        <a:t>0 (</a:t>
                      </a:r>
                      <a:r>
                        <a:rPr lang="zh-CN" altLang="en-US" b="1" dirty="0">
                          <a:solidFill>
                            <a:schemeClr val="tx1"/>
                          </a:solidFill>
                        </a:rPr>
                        <a:t> </a:t>
                      </a:r>
                      <a:r>
                        <a:rPr lang="en-US" altLang="zh-CN" b="1" dirty="0">
                          <a:solidFill>
                            <a:schemeClr val="tx1"/>
                          </a:solidFill>
                        </a:rPr>
                        <a:t>2 E 6 + 4 id 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b="1" dirty="0">
                          <a:solidFill>
                            <a:schemeClr val="tx1"/>
                          </a:solidFill>
                        </a:rPr>
                        <a:t>$</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chemeClr val="tx1"/>
                          </a:solidFill>
                        </a:rPr>
                        <a:t>r4</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1498116"/>
                  </a:ext>
                </a:extLst>
              </a:tr>
              <a:tr h="370840">
                <a:tc>
                  <a:txBody>
                    <a:bodyPr/>
                    <a:lstStyle/>
                    <a:p>
                      <a:r>
                        <a:rPr lang="en-US" altLang="zh-CN" b="1" dirty="0">
                          <a:solidFill>
                            <a:schemeClr val="tx1"/>
                          </a:solidFill>
                        </a:rPr>
                        <a:t>7</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0 (</a:t>
                      </a:r>
                      <a:r>
                        <a:rPr lang="zh-CN" altLang="en-US" b="1" dirty="0">
                          <a:solidFill>
                            <a:schemeClr val="tx1"/>
                          </a:solidFill>
                        </a:rPr>
                        <a:t> </a:t>
                      </a:r>
                      <a:r>
                        <a:rPr lang="en-US" altLang="zh-CN" b="1" dirty="0">
                          <a:solidFill>
                            <a:schemeClr val="tx1"/>
                          </a:solidFill>
                        </a:rPr>
                        <a:t>2 E 6 + 4 E 7</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b="1" dirty="0">
                          <a:solidFill>
                            <a:schemeClr val="tx1"/>
                          </a:solidFill>
                        </a:rPr>
                        <a:t>$</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chemeClr val="tx1"/>
                          </a:solidFill>
                        </a:rPr>
                        <a:t>r1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5208138"/>
                  </a:ext>
                </a:extLst>
              </a:tr>
              <a:tr h="370840">
                <a:tc>
                  <a:txBody>
                    <a:bodyPr/>
                    <a:lstStyle/>
                    <a:p>
                      <a:r>
                        <a:rPr lang="en-US" altLang="zh-CN" b="1" dirty="0">
                          <a:solidFill>
                            <a:schemeClr val="tx1"/>
                          </a:solidFill>
                        </a:rPr>
                        <a:t>8</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0 (</a:t>
                      </a:r>
                      <a:r>
                        <a:rPr lang="zh-CN" altLang="en-US" b="1" dirty="0">
                          <a:solidFill>
                            <a:schemeClr val="tx1"/>
                          </a:solidFill>
                        </a:rPr>
                        <a:t> </a:t>
                      </a:r>
                      <a:r>
                        <a:rPr lang="en-US" altLang="zh-CN" b="1" dirty="0">
                          <a:solidFill>
                            <a:schemeClr val="tx1"/>
                          </a:solidFill>
                        </a:rPr>
                        <a:t>2 E 6</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b="1" dirty="0">
                          <a:solidFill>
                            <a:schemeClr val="tx1"/>
                          </a:solidFill>
                        </a:rPr>
                        <a:t>$</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chemeClr val="tx1"/>
                          </a:solidFill>
                        </a:rPr>
                        <a:t>e4</a:t>
                      </a:r>
                      <a:r>
                        <a:rPr lang="en-US" altLang="zh-CN" b="0" dirty="0">
                          <a:solidFill>
                            <a:schemeClr val="tx1"/>
                          </a:solidFill>
                        </a:rPr>
                        <a:t>, </a:t>
                      </a:r>
                      <a:r>
                        <a:rPr lang="zh-CN" altLang="en-US" b="0" dirty="0">
                          <a:solidFill>
                            <a:schemeClr val="tx1"/>
                          </a:solidFill>
                        </a:rPr>
                        <a:t>压</a:t>
                      </a:r>
                      <a:r>
                        <a:rPr lang="en-US" altLang="zh-CN" b="1" dirty="0">
                          <a:solidFill>
                            <a:schemeClr val="tx1"/>
                          </a:solidFill>
                        </a:rPr>
                        <a:t>) 9</a:t>
                      </a:r>
                      <a:r>
                        <a:rPr lang="zh-CN" altLang="en-US" b="0" dirty="0">
                          <a:solidFill>
                            <a:schemeClr val="tx1"/>
                          </a:solidFill>
                        </a:rPr>
                        <a:t>入栈，输出“缺少右括号”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4091624"/>
                  </a:ext>
                </a:extLst>
              </a:tr>
              <a:tr h="370840">
                <a:tc>
                  <a:txBody>
                    <a:bodyPr/>
                    <a:lstStyle/>
                    <a:p>
                      <a:r>
                        <a:rPr lang="en-US" altLang="zh-CN" b="1" dirty="0">
                          <a:solidFill>
                            <a:schemeClr val="tx1"/>
                          </a:solidFill>
                        </a:rPr>
                        <a:t>9</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0 (</a:t>
                      </a:r>
                      <a:r>
                        <a:rPr lang="zh-CN" altLang="en-US" b="1" dirty="0">
                          <a:solidFill>
                            <a:schemeClr val="tx1"/>
                          </a:solidFill>
                        </a:rPr>
                        <a:t> </a:t>
                      </a:r>
                      <a:r>
                        <a:rPr lang="en-US" altLang="zh-CN" b="1" dirty="0">
                          <a:solidFill>
                            <a:schemeClr val="tx1"/>
                          </a:solidFill>
                        </a:rPr>
                        <a:t>2 E 6 ) 9</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b="1" dirty="0">
                          <a:solidFill>
                            <a:schemeClr val="tx1"/>
                          </a:solidFill>
                        </a:rPr>
                        <a:t>$</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solidFill>
                            <a:schemeClr val="tx1"/>
                          </a:solidFill>
                        </a:rPr>
                        <a:t>r3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7218614"/>
                  </a:ext>
                </a:extLst>
              </a:tr>
              <a:tr h="370840">
                <a:tc>
                  <a:txBody>
                    <a:bodyPr/>
                    <a:lstStyle/>
                    <a:p>
                      <a:r>
                        <a:rPr lang="en-US" altLang="zh-CN" b="1" dirty="0">
                          <a:solidFill>
                            <a:schemeClr val="tx1"/>
                          </a:solidFill>
                        </a:rPr>
                        <a:t>10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0 E 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CN" b="1" dirty="0">
                          <a:solidFill>
                            <a:schemeClr val="tx1"/>
                          </a:solidFill>
                        </a:rPr>
                        <a:t>$</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242684"/>
                  </a:ext>
                </a:extLst>
              </a:tr>
            </a:tbl>
          </a:graphicData>
        </a:graphic>
      </p:graphicFrame>
      <p:sp>
        <p:nvSpPr>
          <p:cNvPr id="26" name="文本框 25">
            <a:extLst>
              <a:ext uri="{FF2B5EF4-FFF2-40B4-BE49-F238E27FC236}">
                <a16:creationId xmlns:a16="http://schemas.microsoft.com/office/drawing/2014/main" id="{0F42C9D8-0A41-4B17-9C70-875BF0BA8EB9}"/>
              </a:ext>
            </a:extLst>
          </p:cNvPr>
          <p:cNvSpPr txBox="1"/>
          <p:nvPr/>
        </p:nvSpPr>
        <p:spPr>
          <a:xfrm>
            <a:off x="2286000" y="6251994"/>
            <a:ext cx="4572000" cy="369332"/>
          </a:xfrm>
          <a:prstGeom prst="rect">
            <a:avLst/>
          </a:prstGeom>
          <a:noFill/>
        </p:spPr>
        <p:txBody>
          <a:bodyPr wrap="square">
            <a:spAutoFit/>
          </a:bodyPr>
          <a:lstStyle/>
          <a:p>
            <a:pPr algn="ctr" eaLnBrk="1" hangingPunct="1"/>
            <a:r>
              <a:rPr lang="zh-CN" altLang="en-US" sz="1800" dirty="0"/>
              <a:t>句子最终修正为：</a:t>
            </a:r>
            <a:r>
              <a:rPr lang="en-US" altLang="zh-CN" sz="1800" b="1" dirty="0"/>
              <a:t>( id </a:t>
            </a:r>
            <a:r>
              <a:rPr lang="en-US" altLang="zh-CN" b="1" dirty="0"/>
              <a:t>+</a:t>
            </a:r>
            <a:r>
              <a:rPr lang="en-US" altLang="zh-CN" sz="1800" b="1" dirty="0"/>
              <a:t> id )</a:t>
            </a:r>
          </a:p>
        </p:txBody>
      </p:sp>
      <p:sp>
        <p:nvSpPr>
          <p:cNvPr id="4" name="日期占位符 3">
            <a:extLst>
              <a:ext uri="{FF2B5EF4-FFF2-40B4-BE49-F238E27FC236}">
                <a16:creationId xmlns:a16="http://schemas.microsoft.com/office/drawing/2014/main" id="{0EE6ED27-3BD2-B211-FC12-5EBD0CFF6310}"/>
              </a:ext>
            </a:extLst>
          </p:cNvPr>
          <p:cNvSpPr>
            <a:spLocks noGrp="1"/>
          </p:cNvSpPr>
          <p:nvPr>
            <p:ph type="dt" sz="half" idx="10"/>
          </p:nvPr>
        </p:nvSpPr>
        <p:spPr/>
        <p:txBody>
          <a:bodyPr/>
          <a:lstStyle/>
          <a:p>
            <a:fld id="{360B25E4-0F8A-4BE1-BD8F-CF0D729C19EE}" type="datetime2">
              <a:rPr lang="zh-CN" altLang="en-US" smtClean="0"/>
              <a:t>2024年3月28日</a:t>
            </a:fld>
            <a:endParaRPr lang="zh-CN" altLang="en-US" dirty="0"/>
          </a:p>
        </p:txBody>
      </p:sp>
      <p:sp>
        <p:nvSpPr>
          <p:cNvPr id="5" name="页脚占位符 4">
            <a:extLst>
              <a:ext uri="{FF2B5EF4-FFF2-40B4-BE49-F238E27FC236}">
                <a16:creationId xmlns:a16="http://schemas.microsoft.com/office/drawing/2014/main" id="{1C7C32FA-A8B0-DA6E-1163-F388BC3C49D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6" name="灯片编号占位符 5">
            <a:extLst>
              <a:ext uri="{FF2B5EF4-FFF2-40B4-BE49-F238E27FC236}">
                <a16:creationId xmlns:a16="http://schemas.microsoft.com/office/drawing/2014/main" id="{3245E654-2BE1-C142-6CE4-7B517CEC74D4}"/>
              </a:ext>
            </a:extLst>
          </p:cNvPr>
          <p:cNvSpPr>
            <a:spLocks noGrp="1"/>
          </p:cNvSpPr>
          <p:nvPr>
            <p:ph type="sldNum" sz="quarter" idx="12"/>
          </p:nvPr>
        </p:nvSpPr>
        <p:spPr/>
        <p:txBody>
          <a:bodyPr/>
          <a:lstStyle/>
          <a:p>
            <a:fld id="{094DEB03-EFC6-4C20-8FC8-295189A5386F}" type="slidenum">
              <a:rPr lang="zh-CN" altLang="en-US" smtClean="0"/>
              <a:pPr/>
              <a:t>55</a:t>
            </a:fld>
            <a:endParaRPr lang="zh-CN" altLang="en-US"/>
          </a:p>
        </p:txBody>
      </p:sp>
    </p:spTree>
    <p:extLst>
      <p:ext uri="{BB962C8B-B14F-4D97-AF65-F5344CB8AC3E}">
        <p14:creationId xmlns:p14="http://schemas.microsoft.com/office/powerpoint/2010/main" val="189765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A9ACD68-0B23-45C4-B0C9-40FDBDF97E94}"/>
              </a:ext>
            </a:extLst>
          </p:cNvPr>
          <p:cNvSpPr>
            <a:spLocks noGrp="1" noChangeArrowheads="1"/>
          </p:cNvSpPr>
          <p:nvPr>
            <p:ph type="title"/>
          </p:nvPr>
        </p:nvSpPr>
        <p:spPr/>
        <p:txBody>
          <a:bodyPr/>
          <a:lstStyle/>
          <a:p>
            <a:r>
              <a:rPr lang="zh-CN" altLang="en-US" dirty="0"/>
              <a:t>本节小结</a:t>
            </a:r>
          </a:p>
        </p:txBody>
      </p:sp>
      <p:sp>
        <p:nvSpPr>
          <p:cNvPr id="7171" name="Rectangle 3">
            <a:extLst>
              <a:ext uri="{FF2B5EF4-FFF2-40B4-BE49-F238E27FC236}">
                <a16:creationId xmlns:a16="http://schemas.microsoft.com/office/drawing/2014/main" id="{7B9851B1-3ED8-4584-9FD6-F58A8B0C36C4}"/>
              </a:ext>
            </a:extLst>
          </p:cNvPr>
          <p:cNvSpPr>
            <a:spLocks noGrp="1" noChangeArrowheads="1"/>
          </p:cNvSpPr>
          <p:nvPr>
            <p:ph idx="1"/>
          </p:nvPr>
        </p:nvSpPr>
        <p:spPr/>
        <p:txBody>
          <a:bodyPr>
            <a:normAutofit/>
          </a:bodyPr>
          <a:lstStyle/>
          <a:p>
            <a:pPr>
              <a:lnSpc>
                <a:spcPct val="110000"/>
              </a:lnSpc>
            </a:pPr>
            <a:r>
              <a:rPr lang="en-US" altLang="zh-CN" sz="3600" dirty="0"/>
              <a:t>3.6 </a:t>
            </a:r>
            <a:r>
              <a:rPr lang="zh-CN" altLang="en-US" sz="3600" dirty="0"/>
              <a:t>二义文法的应用</a:t>
            </a:r>
            <a:endParaRPr lang="en-US" altLang="zh-CN" sz="3600" dirty="0"/>
          </a:p>
          <a:p>
            <a:pPr lvl="1">
              <a:lnSpc>
                <a:spcPct val="110000"/>
              </a:lnSpc>
            </a:pPr>
            <a:r>
              <a:rPr lang="en-US" altLang="zh-CN" sz="3200" dirty="0"/>
              <a:t>3.6.1 </a:t>
            </a:r>
            <a:r>
              <a:rPr lang="zh-CN" altLang="en-US" sz="3200" dirty="0"/>
              <a:t>使用算符的优先级和结合性来解决冲突</a:t>
            </a:r>
            <a:endParaRPr lang="en-US" altLang="zh-CN" sz="3200" dirty="0"/>
          </a:p>
          <a:p>
            <a:pPr lvl="1">
              <a:lnSpc>
                <a:spcPct val="110000"/>
              </a:lnSpc>
            </a:pPr>
            <a:r>
              <a:rPr lang="en-US" altLang="zh-CN" sz="3200" dirty="0"/>
              <a:t>3.6.2 </a:t>
            </a:r>
            <a:r>
              <a:rPr lang="zh-CN" altLang="en-US" sz="3200" dirty="0"/>
              <a:t>使用其他约定来解决冲突</a:t>
            </a:r>
            <a:endParaRPr lang="en-US" altLang="zh-CN" sz="3600" b="1" dirty="0"/>
          </a:p>
          <a:p>
            <a:pPr lvl="1">
              <a:lnSpc>
                <a:spcPct val="110000"/>
              </a:lnSpc>
            </a:pPr>
            <a:r>
              <a:rPr lang="en-US" altLang="zh-CN" sz="3200" dirty="0"/>
              <a:t>3.6.3 </a:t>
            </a:r>
            <a:r>
              <a:rPr lang="en-US" altLang="zh-CN" sz="3200" b="1" dirty="0"/>
              <a:t>LR</a:t>
            </a:r>
            <a:r>
              <a:rPr lang="zh-CN" altLang="en-US" sz="3200" dirty="0"/>
              <a:t>分析的错误恢复</a:t>
            </a:r>
          </a:p>
          <a:p>
            <a:endParaRPr lang="zh-CN" altLang="en-US" sz="2400" b="1" dirty="0"/>
          </a:p>
        </p:txBody>
      </p:sp>
      <p:sp>
        <p:nvSpPr>
          <p:cNvPr id="2" name="日期占位符 1">
            <a:extLst>
              <a:ext uri="{FF2B5EF4-FFF2-40B4-BE49-F238E27FC236}">
                <a16:creationId xmlns:a16="http://schemas.microsoft.com/office/drawing/2014/main" id="{FBD85ACF-838C-D1F4-6387-BF474FAF902E}"/>
              </a:ext>
            </a:extLst>
          </p:cNvPr>
          <p:cNvSpPr>
            <a:spLocks noGrp="1"/>
          </p:cNvSpPr>
          <p:nvPr>
            <p:ph type="dt" sz="half" idx="10"/>
          </p:nvPr>
        </p:nvSpPr>
        <p:spPr/>
        <p:txBody>
          <a:bodyPr/>
          <a:lstStyle/>
          <a:p>
            <a:fld id="{83173422-1F82-4E29-994D-DD9A3448E9E1}"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795C6A34-1D38-BB91-DE16-B94B441724E0}"/>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CA46231B-E38C-4C38-80FD-2BD93DB58E0E}"/>
              </a:ext>
            </a:extLst>
          </p:cNvPr>
          <p:cNvSpPr>
            <a:spLocks noGrp="1"/>
          </p:cNvSpPr>
          <p:nvPr>
            <p:ph type="sldNum" sz="quarter" idx="12"/>
          </p:nvPr>
        </p:nvSpPr>
        <p:spPr/>
        <p:txBody>
          <a:bodyPr/>
          <a:lstStyle/>
          <a:p>
            <a:fld id="{094DEB03-EFC6-4C20-8FC8-295189A5386F}" type="slidenum">
              <a:rPr lang="zh-CN" altLang="en-US" smtClean="0"/>
              <a:pPr/>
              <a:t>56</a:t>
            </a:fld>
            <a:endParaRPr lang="zh-CN" altLang="en-US"/>
          </a:p>
        </p:txBody>
      </p:sp>
    </p:spTree>
    <p:extLst>
      <p:ext uri="{BB962C8B-B14F-4D97-AF65-F5344CB8AC3E}">
        <p14:creationId xmlns:p14="http://schemas.microsoft.com/office/powerpoint/2010/main" val="4065120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A9ACD68-0B23-45C4-B0C9-40FDBDF97E94}"/>
              </a:ext>
            </a:extLst>
          </p:cNvPr>
          <p:cNvSpPr>
            <a:spLocks noGrp="1" noChangeArrowheads="1"/>
          </p:cNvSpPr>
          <p:nvPr>
            <p:ph type="title"/>
          </p:nvPr>
        </p:nvSpPr>
        <p:spPr/>
        <p:txBody>
          <a:bodyPr/>
          <a:lstStyle/>
          <a:p>
            <a:r>
              <a:rPr lang="zh-CN" altLang="en-US" dirty="0"/>
              <a:t>本节小结</a:t>
            </a:r>
          </a:p>
        </p:txBody>
      </p:sp>
      <p:sp>
        <p:nvSpPr>
          <p:cNvPr id="7171" name="Rectangle 3">
            <a:extLst>
              <a:ext uri="{FF2B5EF4-FFF2-40B4-BE49-F238E27FC236}">
                <a16:creationId xmlns:a16="http://schemas.microsoft.com/office/drawing/2014/main" id="{7B9851B1-3ED8-4584-9FD6-F58A8B0C36C4}"/>
              </a:ext>
            </a:extLst>
          </p:cNvPr>
          <p:cNvSpPr>
            <a:spLocks noGrp="1" noChangeArrowheads="1"/>
          </p:cNvSpPr>
          <p:nvPr>
            <p:ph idx="1"/>
          </p:nvPr>
        </p:nvSpPr>
        <p:spPr/>
        <p:txBody>
          <a:bodyPr>
            <a:normAutofit lnSpcReduction="10000"/>
          </a:bodyPr>
          <a:lstStyle/>
          <a:p>
            <a:pPr>
              <a:lnSpc>
                <a:spcPct val="110000"/>
              </a:lnSpc>
            </a:pPr>
            <a:r>
              <a:rPr lang="en-US" altLang="zh-CN" sz="3600" dirty="0"/>
              <a:t>3.6 </a:t>
            </a:r>
            <a:r>
              <a:rPr lang="zh-CN" altLang="en-US" sz="3600" dirty="0"/>
              <a:t>二义文法的应用</a:t>
            </a:r>
            <a:endParaRPr lang="en-US" altLang="zh-CN" sz="3600" dirty="0"/>
          </a:p>
          <a:p>
            <a:pPr lvl="1">
              <a:lnSpc>
                <a:spcPct val="110000"/>
              </a:lnSpc>
            </a:pPr>
            <a:r>
              <a:rPr lang="en-US" altLang="zh-CN" sz="3200" dirty="0"/>
              <a:t>3.6.1 </a:t>
            </a:r>
            <a:r>
              <a:rPr lang="zh-CN" altLang="en-US" sz="3200" dirty="0"/>
              <a:t>使用算符的优先级和结合性来解决冲突</a:t>
            </a:r>
            <a:endParaRPr lang="en-US" altLang="zh-CN" sz="3200" dirty="0"/>
          </a:p>
          <a:p>
            <a:pPr lvl="1">
              <a:lnSpc>
                <a:spcPct val="110000"/>
              </a:lnSpc>
            </a:pPr>
            <a:r>
              <a:rPr lang="en-US" altLang="zh-CN" sz="3200" dirty="0"/>
              <a:t>3.6.2 </a:t>
            </a:r>
            <a:r>
              <a:rPr lang="zh-CN" altLang="en-US" sz="3200" dirty="0"/>
              <a:t>使用其他约定来解决冲突</a:t>
            </a:r>
            <a:endParaRPr lang="en-US" altLang="zh-CN" sz="3600" b="1" dirty="0"/>
          </a:p>
          <a:p>
            <a:pPr lvl="1">
              <a:lnSpc>
                <a:spcPct val="110000"/>
              </a:lnSpc>
            </a:pPr>
            <a:r>
              <a:rPr lang="en-US" altLang="zh-CN" sz="3200" dirty="0"/>
              <a:t>3.6.3 </a:t>
            </a:r>
            <a:r>
              <a:rPr lang="en-US" altLang="zh-CN" sz="3200" b="1" dirty="0"/>
              <a:t>LR</a:t>
            </a:r>
            <a:r>
              <a:rPr lang="zh-CN" altLang="en-US" sz="3200" dirty="0"/>
              <a:t>分析的错误恢复</a:t>
            </a:r>
          </a:p>
          <a:p>
            <a:r>
              <a:rPr lang="en-US" altLang="zh-CN" sz="3600" dirty="0"/>
              <a:t>3.7 </a:t>
            </a:r>
            <a:r>
              <a:rPr lang="zh-CN" altLang="en-US" sz="3600" dirty="0"/>
              <a:t>语法分析器的生成器</a:t>
            </a:r>
            <a:endParaRPr lang="en-US" altLang="zh-CN" sz="3600" dirty="0"/>
          </a:p>
          <a:p>
            <a:pPr lvl="1"/>
            <a:r>
              <a:rPr lang="en-US" altLang="zh-CN" sz="3200" dirty="0"/>
              <a:t>3.7.1 </a:t>
            </a:r>
            <a:r>
              <a:rPr lang="zh-CN" altLang="en-US" sz="3200" dirty="0"/>
              <a:t>分析器的生成器</a:t>
            </a:r>
            <a:r>
              <a:rPr lang="en-US" altLang="zh-CN" sz="3200" b="1" dirty="0" err="1"/>
              <a:t>Yacc</a:t>
            </a:r>
            <a:endParaRPr lang="en-US" altLang="zh-CN" sz="3200" b="1" dirty="0"/>
          </a:p>
          <a:p>
            <a:pPr lvl="1"/>
            <a:r>
              <a:rPr lang="en-US" altLang="zh-CN" sz="3200" dirty="0"/>
              <a:t>3.7.2 </a:t>
            </a:r>
            <a:r>
              <a:rPr lang="zh-CN" altLang="en-US" sz="3200" dirty="0"/>
              <a:t>用</a:t>
            </a:r>
            <a:r>
              <a:rPr lang="en-US" altLang="zh-CN" sz="3200" b="1" dirty="0" err="1"/>
              <a:t>Yacc</a:t>
            </a:r>
            <a:r>
              <a:rPr lang="zh-CN" altLang="en-US" sz="3200" dirty="0"/>
              <a:t>处理二义文法</a:t>
            </a:r>
            <a:endParaRPr lang="en-US" altLang="zh-CN" sz="3200" dirty="0"/>
          </a:p>
          <a:p>
            <a:pPr lvl="1"/>
            <a:r>
              <a:rPr lang="en-US" altLang="zh-CN" sz="3200" dirty="0"/>
              <a:t>3.7.3 </a:t>
            </a:r>
            <a:r>
              <a:rPr lang="en-US" altLang="zh-CN" sz="3200" b="1" dirty="0" err="1"/>
              <a:t>Yacc</a:t>
            </a:r>
            <a:r>
              <a:rPr lang="zh-CN" altLang="en-US" sz="3200" dirty="0"/>
              <a:t>的错误恢复</a:t>
            </a:r>
          </a:p>
          <a:p>
            <a:pPr lvl="1"/>
            <a:endParaRPr lang="zh-CN" altLang="en-US" sz="3200" dirty="0"/>
          </a:p>
          <a:p>
            <a:endParaRPr lang="zh-CN" altLang="en-US" sz="2400" b="1" dirty="0"/>
          </a:p>
        </p:txBody>
      </p:sp>
      <p:sp>
        <p:nvSpPr>
          <p:cNvPr id="2" name="日期占位符 1">
            <a:extLst>
              <a:ext uri="{FF2B5EF4-FFF2-40B4-BE49-F238E27FC236}">
                <a16:creationId xmlns:a16="http://schemas.microsoft.com/office/drawing/2014/main" id="{FBD85ACF-838C-D1F4-6387-BF474FAF902E}"/>
              </a:ext>
            </a:extLst>
          </p:cNvPr>
          <p:cNvSpPr>
            <a:spLocks noGrp="1"/>
          </p:cNvSpPr>
          <p:nvPr>
            <p:ph type="dt" sz="half" idx="10"/>
          </p:nvPr>
        </p:nvSpPr>
        <p:spPr/>
        <p:txBody>
          <a:bodyPr/>
          <a:lstStyle/>
          <a:p>
            <a:fld id="{83173422-1F82-4E29-994D-DD9A3448E9E1}"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795C6A34-1D38-BB91-DE16-B94B441724E0}"/>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CA46231B-E38C-4C38-80FD-2BD93DB58E0E}"/>
              </a:ext>
            </a:extLst>
          </p:cNvPr>
          <p:cNvSpPr>
            <a:spLocks noGrp="1"/>
          </p:cNvSpPr>
          <p:nvPr>
            <p:ph type="sldNum" sz="quarter" idx="12"/>
          </p:nvPr>
        </p:nvSpPr>
        <p:spPr/>
        <p:txBody>
          <a:bodyPr/>
          <a:lstStyle/>
          <a:p>
            <a:fld id="{094DEB03-EFC6-4C20-8FC8-295189A5386F}" type="slidenum">
              <a:rPr lang="zh-CN" altLang="en-US" smtClean="0"/>
              <a:pPr/>
              <a:t>57</a:t>
            </a:fld>
            <a:endParaRPr lang="zh-CN" altLang="en-US"/>
          </a:p>
        </p:txBody>
      </p:sp>
    </p:spTree>
    <p:extLst>
      <p:ext uri="{BB962C8B-B14F-4D97-AF65-F5344CB8AC3E}">
        <p14:creationId xmlns:p14="http://schemas.microsoft.com/office/powerpoint/2010/main" val="25316236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33D75-03DE-4578-B410-87C561F515B5}"/>
              </a:ext>
            </a:extLst>
          </p:cNvPr>
          <p:cNvSpPr>
            <a:spLocks noGrp="1"/>
          </p:cNvSpPr>
          <p:nvPr>
            <p:ph type="title"/>
          </p:nvPr>
        </p:nvSpPr>
        <p:spPr/>
        <p:txBody>
          <a:bodyPr/>
          <a:lstStyle/>
          <a:p>
            <a:r>
              <a:rPr lang="zh-CN" altLang="en-US" dirty="0"/>
              <a:t>本章总结</a:t>
            </a:r>
          </a:p>
        </p:txBody>
      </p:sp>
      <p:sp>
        <p:nvSpPr>
          <p:cNvPr id="3" name="内容占位符 2">
            <a:extLst>
              <a:ext uri="{FF2B5EF4-FFF2-40B4-BE49-F238E27FC236}">
                <a16:creationId xmlns:a16="http://schemas.microsoft.com/office/drawing/2014/main" id="{198D7F84-E511-4E81-B7B0-86D0F43FC535}"/>
              </a:ext>
            </a:extLst>
          </p:cNvPr>
          <p:cNvSpPr>
            <a:spLocks noGrp="1"/>
          </p:cNvSpPr>
          <p:nvPr>
            <p:ph idx="1"/>
          </p:nvPr>
        </p:nvSpPr>
        <p:spPr/>
        <p:txBody>
          <a:bodyPr>
            <a:normAutofit fontScale="92500" lnSpcReduction="10000"/>
          </a:bodyPr>
          <a:lstStyle/>
          <a:p>
            <a:pPr>
              <a:lnSpc>
                <a:spcPct val="110000"/>
              </a:lnSpc>
            </a:pPr>
            <a:r>
              <a:rPr lang="zh-CN" altLang="en-US" dirty="0"/>
              <a:t>语法分析器功能：</a:t>
            </a:r>
            <a:endParaRPr lang="en-US" altLang="zh-CN" dirty="0"/>
          </a:p>
          <a:p>
            <a:pPr lvl="1">
              <a:lnSpc>
                <a:spcPct val="110000"/>
              </a:lnSpc>
            </a:pPr>
            <a:r>
              <a:rPr lang="zh-CN" altLang="en-US" dirty="0"/>
              <a:t>记号流</a:t>
            </a:r>
            <a:r>
              <a:rPr lang="zh-CN" altLang="en-US" dirty="0">
                <a:sym typeface="Wingdings" panose="05000000000000000000" pitchFamily="2" charset="2"/>
              </a:rPr>
              <a:t>分析树（表示语法结构）</a:t>
            </a:r>
            <a:endParaRPr lang="en-US" altLang="zh-CN" dirty="0">
              <a:sym typeface="Wingdings" panose="05000000000000000000" pitchFamily="2" charset="2"/>
            </a:endParaRPr>
          </a:p>
          <a:p>
            <a:pPr lvl="1">
              <a:lnSpc>
                <a:spcPct val="110000"/>
              </a:lnSpc>
            </a:pPr>
            <a:r>
              <a:rPr lang="zh-CN" altLang="en-US" dirty="0"/>
              <a:t>语法分析在编译器模型中的位置</a:t>
            </a:r>
            <a:endParaRPr lang="zh-CN" altLang="en-US" dirty="0">
              <a:sym typeface="Wingdings" panose="05000000000000000000" pitchFamily="2" charset="2"/>
            </a:endParaRPr>
          </a:p>
          <a:p>
            <a:pPr>
              <a:lnSpc>
                <a:spcPct val="110000"/>
              </a:lnSpc>
            </a:pPr>
            <a:r>
              <a:rPr lang="zh-CN" altLang="en-US" dirty="0">
                <a:sym typeface="Wingdings" panose="05000000000000000000" pitchFamily="2" charset="2"/>
              </a:rPr>
              <a:t>上下文无关文法：</a:t>
            </a:r>
          </a:p>
          <a:p>
            <a:pPr lvl="1">
              <a:lnSpc>
                <a:spcPct val="110000"/>
              </a:lnSpc>
            </a:pPr>
            <a:r>
              <a:rPr lang="zh-CN" altLang="en-US" dirty="0">
                <a:sym typeface="Wingdings" panose="05000000000000000000" pitchFamily="2" charset="2"/>
              </a:rPr>
              <a:t>定义、推导、分析树和二义性</a:t>
            </a:r>
            <a:endParaRPr lang="en-US" altLang="zh-CN" dirty="0">
              <a:sym typeface="Wingdings" panose="05000000000000000000" pitchFamily="2" charset="2"/>
            </a:endParaRPr>
          </a:p>
          <a:p>
            <a:pPr>
              <a:lnSpc>
                <a:spcPct val="110000"/>
              </a:lnSpc>
            </a:pPr>
            <a:r>
              <a:rPr lang="zh-CN" altLang="en-US" dirty="0">
                <a:sym typeface="Wingdings" panose="05000000000000000000" pitchFamily="2" charset="2"/>
              </a:rPr>
              <a:t>正规式</a:t>
            </a:r>
            <a:r>
              <a:rPr lang="en-US" altLang="zh-CN" dirty="0">
                <a:sym typeface="Wingdings" panose="05000000000000000000" pitchFamily="2" charset="2"/>
              </a:rPr>
              <a:t> VS </a:t>
            </a:r>
            <a:r>
              <a:rPr lang="zh-CN" altLang="en-US" dirty="0">
                <a:sym typeface="Wingdings" panose="05000000000000000000" pitchFamily="2" charset="2"/>
              </a:rPr>
              <a:t>上下文无关文法</a:t>
            </a:r>
          </a:p>
          <a:p>
            <a:pPr>
              <a:lnSpc>
                <a:spcPct val="110000"/>
              </a:lnSpc>
            </a:pPr>
            <a:r>
              <a:rPr lang="zh-CN" altLang="en-US" dirty="0">
                <a:sym typeface="Wingdings" panose="05000000000000000000" pitchFamily="2" charset="2"/>
              </a:rPr>
              <a:t>文法的变换：</a:t>
            </a:r>
            <a:endParaRPr lang="en-US" altLang="zh-CN" dirty="0">
              <a:sym typeface="Wingdings" panose="05000000000000000000" pitchFamily="2" charset="2"/>
            </a:endParaRPr>
          </a:p>
          <a:p>
            <a:pPr lvl="1">
              <a:lnSpc>
                <a:spcPct val="110000"/>
              </a:lnSpc>
            </a:pPr>
            <a:r>
              <a:rPr lang="zh-CN" altLang="en-US" dirty="0">
                <a:sym typeface="Wingdings" panose="05000000000000000000" pitchFamily="2" charset="2"/>
              </a:rPr>
              <a:t>消除二义性、消除左递归、提左公因子</a:t>
            </a:r>
            <a:endParaRPr lang="en-US" altLang="zh-CN" dirty="0">
              <a:sym typeface="Wingdings" panose="05000000000000000000" pitchFamily="2" charset="2"/>
            </a:endParaRPr>
          </a:p>
          <a:p>
            <a:pPr>
              <a:lnSpc>
                <a:spcPct val="110000"/>
              </a:lnSpc>
            </a:pPr>
            <a:r>
              <a:rPr lang="zh-CN" altLang="en-US" dirty="0">
                <a:sym typeface="Wingdings" panose="05000000000000000000" pitchFamily="2" charset="2"/>
              </a:rPr>
              <a:t>形式语言的</a:t>
            </a:r>
            <a:r>
              <a:rPr lang="en-US" altLang="zh-CN" dirty="0">
                <a:sym typeface="Wingdings" panose="05000000000000000000" pitchFamily="2" charset="2"/>
              </a:rPr>
              <a:t>Chomsky</a:t>
            </a:r>
            <a:r>
              <a:rPr lang="zh-CN" altLang="en-US" dirty="0">
                <a:sym typeface="Wingdings" panose="05000000000000000000" pitchFamily="2" charset="2"/>
              </a:rPr>
              <a:t>分类</a:t>
            </a:r>
            <a:endParaRPr lang="zh-CN" altLang="en-US" dirty="0"/>
          </a:p>
        </p:txBody>
      </p:sp>
      <p:sp>
        <p:nvSpPr>
          <p:cNvPr id="4" name="日期占位符 3">
            <a:extLst>
              <a:ext uri="{FF2B5EF4-FFF2-40B4-BE49-F238E27FC236}">
                <a16:creationId xmlns:a16="http://schemas.microsoft.com/office/drawing/2014/main" id="{93118E03-4BF5-3970-D1BB-7828A945052C}"/>
              </a:ext>
            </a:extLst>
          </p:cNvPr>
          <p:cNvSpPr>
            <a:spLocks noGrp="1"/>
          </p:cNvSpPr>
          <p:nvPr>
            <p:ph type="dt" sz="half" idx="10"/>
          </p:nvPr>
        </p:nvSpPr>
        <p:spPr/>
        <p:txBody>
          <a:bodyPr/>
          <a:lstStyle/>
          <a:p>
            <a:fld id="{C24FD2DA-F2F5-4351-A972-94BA5A6288FE}" type="datetime2">
              <a:rPr lang="zh-CN" altLang="en-US" smtClean="0"/>
              <a:t>2024年3月28日</a:t>
            </a:fld>
            <a:endParaRPr lang="zh-CN" altLang="en-US" dirty="0"/>
          </a:p>
        </p:txBody>
      </p:sp>
      <p:sp>
        <p:nvSpPr>
          <p:cNvPr id="5" name="页脚占位符 4">
            <a:extLst>
              <a:ext uri="{FF2B5EF4-FFF2-40B4-BE49-F238E27FC236}">
                <a16:creationId xmlns:a16="http://schemas.microsoft.com/office/drawing/2014/main" id="{76DD7462-F80F-9DC2-BD65-4B69A32EA38D}"/>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6" name="灯片编号占位符 5">
            <a:extLst>
              <a:ext uri="{FF2B5EF4-FFF2-40B4-BE49-F238E27FC236}">
                <a16:creationId xmlns:a16="http://schemas.microsoft.com/office/drawing/2014/main" id="{7CBB76C5-2377-4C01-6903-564B2BF59F7E}"/>
              </a:ext>
            </a:extLst>
          </p:cNvPr>
          <p:cNvSpPr>
            <a:spLocks noGrp="1"/>
          </p:cNvSpPr>
          <p:nvPr>
            <p:ph type="sldNum" sz="quarter" idx="12"/>
          </p:nvPr>
        </p:nvSpPr>
        <p:spPr/>
        <p:txBody>
          <a:bodyPr/>
          <a:lstStyle/>
          <a:p>
            <a:fld id="{094DEB03-EFC6-4C20-8FC8-295189A5386F}" type="slidenum">
              <a:rPr lang="zh-CN" altLang="en-US" smtClean="0"/>
              <a:pPr/>
              <a:t>58</a:t>
            </a:fld>
            <a:endParaRPr lang="zh-CN" altLang="en-US"/>
          </a:p>
        </p:txBody>
      </p:sp>
    </p:spTree>
    <p:extLst>
      <p:ext uri="{BB962C8B-B14F-4D97-AF65-F5344CB8AC3E}">
        <p14:creationId xmlns:p14="http://schemas.microsoft.com/office/powerpoint/2010/main" val="33571401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33D75-03DE-4578-B410-87C561F515B5}"/>
              </a:ext>
            </a:extLst>
          </p:cNvPr>
          <p:cNvSpPr>
            <a:spLocks noGrp="1"/>
          </p:cNvSpPr>
          <p:nvPr>
            <p:ph type="title"/>
          </p:nvPr>
        </p:nvSpPr>
        <p:spPr/>
        <p:txBody>
          <a:bodyPr/>
          <a:lstStyle/>
          <a:p>
            <a:r>
              <a:rPr lang="zh-CN" altLang="en-US" dirty="0"/>
              <a:t>本章总结</a:t>
            </a:r>
          </a:p>
        </p:txBody>
      </p:sp>
      <p:sp>
        <p:nvSpPr>
          <p:cNvPr id="3" name="内容占位符 2">
            <a:extLst>
              <a:ext uri="{FF2B5EF4-FFF2-40B4-BE49-F238E27FC236}">
                <a16:creationId xmlns:a16="http://schemas.microsoft.com/office/drawing/2014/main" id="{198D7F84-E511-4E81-B7B0-86D0F43FC535}"/>
              </a:ext>
            </a:extLst>
          </p:cNvPr>
          <p:cNvSpPr>
            <a:spLocks noGrp="1"/>
          </p:cNvSpPr>
          <p:nvPr>
            <p:ph idx="1"/>
          </p:nvPr>
        </p:nvSpPr>
        <p:spPr/>
        <p:txBody>
          <a:bodyPr>
            <a:normAutofit lnSpcReduction="10000"/>
          </a:bodyPr>
          <a:lstStyle/>
          <a:p>
            <a:r>
              <a:rPr lang="zh-CN" altLang="en-US" dirty="0">
                <a:sym typeface="Wingdings" panose="05000000000000000000" pitchFamily="2" charset="2"/>
              </a:rPr>
              <a:t>自上而下分析：</a:t>
            </a:r>
          </a:p>
          <a:p>
            <a:pPr lvl="1"/>
            <a:r>
              <a:rPr lang="en-US" altLang="zh-CN" b="1" dirty="0"/>
              <a:t>LL(1)</a:t>
            </a:r>
            <a:r>
              <a:rPr lang="zh-CN" altLang="en-US" dirty="0"/>
              <a:t>文法</a:t>
            </a:r>
          </a:p>
          <a:p>
            <a:pPr lvl="1"/>
            <a:r>
              <a:rPr lang="zh-CN" altLang="en-US" dirty="0"/>
              <a:t>递归下降预测分析</a:t>
            </a:r>
          </a:p>
          <a:p>
            <a:pPr lvl="1"/>
            <a:r>
              <a:rPr lang="zh-CN" altLang="en-US" dirty="0"/>
              <a:t>非递归预测分析（</a:t>
            </a:r>
            <a:r>
              <a:rPr lang="en-US" altLang="zh-CN" b="1" dirty="0"/>
              <a:t>LL(1)</a:t>
            </a:r>
            <a:r>
              <a:rPr lang="zh-CN" altLang="en-US" dirty="0"/>
              <a:t>分析）</a:t>
            </a:r>
          </a:p>
          <a:p>
            <a:r>
              <a:rPr lang="zh-CN" altLang="en-US" dirty="0"/>
              <a:t>自下而上分析：</a:t>
            </a:r>
          </a:p>
          <a:p>
            <a:pPr lvl="1"/>
            <a:r>
              <a:rPr lang="zh-CN" altLang="en-US" dirty="0"/>
              <a:t>移进</a:t>
            </a:r>
            <a:r>
              <a:rPr lang="en-US" altLang="zh-CN" dirty="0"/>
              <a:t>-</a:t>
            </a:r>
            <a:r>
              <a:rPr lang="zh-CN" altLang="en-US" dirty="0"/>
              <a:t>归约分析和句柄</a:t>
            </a:r>
          </a:p>
          <a:p>
            <a:pPr lvl="1"/>
            <a:r>
              <a:rPr lang="en-US" altLang="zh-CN" dirty="0"/>
              <a:t>LR</a:t>
            </a:r>
            <a:r>
              <a:rPr lang="zh-CN" altLang="en-US" dirty="0"/>
              <a:t>分析法：</a:t>
            </a:r>
            <a:r>
              <a:rPr lang="en-US" altLang="zh-CN" dirty="0"/>
              <a:t>SLR</a:t>
            </a:r>
            <a:r>
              <a:rPr lang="zh-CN" altLang="en-US" dirty="0"/>
              <a:t>、规范</a:t>
            </a:r>
            <a:r>
              <a:rPr lang="en-US" altLang="zh-CN" dirty="0"/>
              <a:t>LR</a:t>
            </a:r>
            <a:r>
              <a:rPr lang="zh-CN" altLang="en-US" dirty="0"/>
              <a:t>（</a:t>
            </a:r>
            <a:r>
              <a:rPr lang="en-US" altLang="zh-CN" dirty="0"/>
              <a:t>LR(1)</a:t>
            </a:r>
            <a:r>
              <a:rPr lang="zh-CN" altLang="en-US" dirty="0"/>
              <a:t>）、</a:t>
            </a:r>
            <a:r>
              <a:rPr lang="en-US" altLang="zh-CN" dirty="0"/>
              <a:t>LALR</a:t>
            </a:r>
          </a:p>
          <a:p>
            <a:pPr lvl="1"/>
            <a:r>
              <a:rPr lang="zh-CN" altLang="en-US" dirty="0"/>
              <a:t>二义文法在</a:t>
            </a:r>
            <a:r>
              <a:rPr lang="en-US" altLang="zh-CN" dirty="0"/>
              <a:t>LR</a:t>
            </a:r>
            <a:r>
              <a:rPr lang="zh-CN" altLang="en-US" dirty="0"/>
              <a:t>分析中的应用</a:t>
            </a:r>
          </a:p>
          <a:p>
            <a:pPr lvl="1"/>
            <a:r>
              <a:rPr lang="en-US" altLang="zh-CN" dirty="0"/>
              <a:t>LR</a:t>
            </a:r>
            <a:r>
              <a:rPr lang="zh-CN" altLang="en-US" dirty="0"/>
              <a:t>分析中的错误恢复</a:t>
            </a:r>
          </a:p>
          <a:p>
            <a:r>
              <a:rPr lang="zh-CN" altLang="en-US" sz="3200" dirty="0"/>
              <a:t>语法分析器的生成器：</a:t>
            </a:r>
            <a:r>
              <a:rPr lang="en-US" altLang="zh-CN" dirty="0" err="1"/>
              <a:t>Yacc</a:t>
            </a:r>
            <a:endParaRPr lang="zh-CN" altLang="en-US" dirty="0"/>
          </a:p>
        </p:txBody>
      </p:sp>
      <p:sp>
        <p:nvSpPr>
          <p:cNvPr id="4" name="日期占位符 3">
            <a:extLst>
              <a:ext uri="{FF2B5EF4-FFF2-40B4-BE49-F238E27FC236}">
                <a16:creationId xmlns:a16="http://schemas.microsoft.com/office/drawing/2014/main" id="{B6B9CA77-032A-7C3A-803F-868ED3AE8D11}"/>
              </a:ext>
            </a:extLst>
          </p:cNvPr>
          <p:cNvSpPr>
            <a:spLocks noGrp="1"/>
          </p:cNvSpPr>
          <p:nvPr>
            <p:ph type="dt" sz="half" idx="10"/>
          </p:nvPr>
        </p:nvSpPr>
        <p:spPr/>
        <p:txBody>
          <a:bodyPr/>
          <a:lstStyle/>
          <a:p>
            <a:fld id="{31945734-17FA-4FC6-8D2E-F24D7CC2A4D7}" type="datetime2">
              <a:rPr lang="zh-CN" altLang="en-US" smtClean="0"/>
              <a:t>2024年3月28日</a:t>
            </a:fld>
            <a:endParaRPr lang="zh-CN" altLang="en-US" dirty="0"/>
          </a:p>
        </p:txBody>
      </p:sp>
      <p:sp>
        <p:nvSpPr>
          <p:cNvPr id="5" name="页脚占位符 4">
            <a:extLst>
              <a:ext uri="{FF2B5EF4-FFF2-40B4-BE49-F238E27FC236}">
                <a16:creationId xmlns:a16="http://schemas.microsoft.com/office/drawing/2014/main" id="{EA304B15-9DA8-74CB-6603-5C6CBD90C37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6" name="灯片编号占位符 5">
            <a:extLst>
              <a:ext uri="{FF2B5EF4-FFF2-40B4-BE49-F238E27FC236}">
                <a16:creationId xmlns:a16="http://schemas.microsoft.com/office/drawing/2014/main" id="{BACF069C-FCA0-5E83-9F7A-5233F9D05DD8}"/>
              </a:ext>
            </a:extLst>
          </p:cNvPr>
          <p:cNvSpPr>
            <a:spLocks noGrp="1"/>
          </p:cNvSpPr>
          <p:nvPr>
            <p:ph type="sldNum" sz="quarter" idx="12"/>
          </p:nvPr>
        </p:nvSpPr>
        <p:spPr/>
        <p:txBody>
          <a:bodyPr/>
          <a:lstStyle/>
          <a:p>
            <a:fld id="{094DEB03-EFC6-4C20-8FC8-295189A5386F}" type="slidenum">
              <a:rPr lang="zh-CN" altLang="en-US" smtClean="0"/>
              <a:pPr/>
              <a:t>59</a:t>
            </a:fld>
            <a:endParaRPr lang="zh-CN" altLang="en-US"/>
          </a:p>
        </p:txBody>
      </p:sp>
    </p:spTree>
    <p:extLst>
      <p:ext uri="{BB962C8B-B14F-4D97-AF65-F5344CB8AC3E}">
        <p14:creationId xmlns:p14="http://schemas.microsoft.com/office/powerpoint/2010/main" val="188869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A9E8FF1A-E8CC-4AA9-B5F6-5C07C37078B9}"/>
              </a:ext>
            </a:extLst>
          </p:cNvPr>
          <p:cNvSpPr>
            <a:spLocks noGrp="1"/>
          </p:cNvSpPr>
          <p:nvPr>
            <p:ph type="title"/>
          </p:nvPr>
        </p:nvSpPr>
        <p:spPr/>
        <p:txBody>
          <a:bodyPr/>
          <a:lstStyle/>
          <a:p>
            <a:r>
              <a:rPr lang="zh-CN" altLang="en-US" dirty="0"/>
              <a:t>上次课回顾</a:t>
            </a:r>
          </a:p>
        </p:txBody>
      </p:sp>
      <p:sp>
        <p:nvSpPr>
          <p:cNvPr id="8195" name="内容占位符 2">
            <a:extLst>
              <a:ext uri="{FF2B5EF4-FFF2-40B4-BE49-F238E27FC236}">
                <a16:creationId xmlns:a16="http://schemas.microsoft.com/office/drawing/2014/main" id="{B4B29025-0125-45C5-9B11-09331AD8E0ED}"/>
              </a:ext>
            </a:extLst>
          </p:cNvPr>
          <p:cNvSpPr>
            <a:spLocks noGrp="1"/>
          </p:cNvSpPr>
          <p:nvPr>
            <p:ph idx="1"/>
          </p:nvPr>
        </p:nvSpPr>
        <p:spPr/>
        <p:txBody>
          <a:bodyPr/>
          <a:lstStyle/>
          <a:p>
            <a:r>
              <a:rPr lang="zh-CN" altLang="en-US" sz="2800" dirty="0"/>
              <a:t>如何从一个项目集中看出</a:t>
            </a:r>
            <a:r>
              <a:rPr lang="en-US" altLang="zh-CN" sz="2800" b="1" dirty="0"/>
              <a:t>LR</a:t>
            </a:r>
            <a:r>
              <a:rPr lang="zh-CN" altLang="en-US" sz="2800" dirty="0"/>
              <a:t>分析在该状态（项目集）下有无冲突？（移进</a:t>
            </a:r>
            <a:r>
              <a:rPr lang="en-US" altLang="zh-CN" sz="2800" dirty="0"/>
              <a:t>-</a:t>
            </a:r>
            <a:r>
              <a:rPr lang="zh-CN" altLang="en-US" sz="2800" dirty="0"/>
              <a:t>归约冲突或者归约</a:t>
            </a:r>
            <a:r>
              <a:rPr lang="en-US" altLang="zh-CN" sz="2800" dirty="0"/>
              <a:t>-</a:t>
            </a:r>
            <a:r>
              <a:rPr lang="zh-CN" altLang="en-US" sz="2800" dirty="0"/>
              <a:t>归约冲突）</a:t>
            </a:r>
            <a:endParaRPr lang="en-US" altLang="zh-CN" sz="2800" dirty="0"/>
          </a:p>
          <a:p>
            <a:pPr lvl="1"/>
            <a:r>
              <a:rPr lang="zh-CN" altLang="en-US" sz="2400" dirty="0"/>
              <a:t>移进</a:t>
            </a:r>
            <a:r>
              <a:rPr lang="en-US" altLang="zh-CN" sz="2400" dirty="0"/>
              <a:t>-</a:t>
            </a:r>
            <a:r>
              <a:rPr lang="zh-CN" altLang="en-US" sz="2400" dirty="0"/>
              <a:t>归约冲突：项目集中必然有移进项目和归约项目，并且至少对于一个输入来说，既可以移进又可能归约。</a:t>
            </a:r>
            <a:endParaRPr lang="en-US" altLang="zh-CN" sz="2400" dirty="0"/>
          </a:p>
          <a:p>
            <a:pPr eaLnBrk="1" hangingPunct="1">
              <a:lnSpc>
                <a:spcPct val="90000"/>
              </a:lnSpc>
              <a:spcBef>
                <a:spcPct val="0"/>
              </a:spcBef>
              <a:buFont typeface="Wingdings" panose="05000000000000000000" pitchFamily="2" charset="2"/>
              <a:buNone/>
            </a:pPr>
            <a:r>
              <a:rPr lang="en-US" altLang="zh-CN" sz="2400" b="1" dirty="0">
                <a:solidFill>
                  <a:schemeClr val="hlink"/>
                </a:solidFill>
              </a:rPr>
              <a:t>			FOLLOW(</a:t>
            </a:r>
            <a:r>
              <a:rPr lang="en-US" altLang="zh-CN" sz="2400" b="1" i="1" dirty="0">
                <a:solidFill>
                  <a:schemeClr val="hlink"/>
                </a:solidFill>
              </a:rPr>
              <a:t>E</a:t>
            </a:r>
            <a:r>
              <a:rPr lang="en-US" altLang="zh-CN" sz="2400" b="1" dirty="0">
                <a:solidFill>
                  <a:schemeClr val="hlink"/>
                </a:solidFill>
              </a:rPr>
              <a:t>) = {+, </a:t>
            </a:r>
            <a:r>
              <a:rPr lang="en-US" altLang="zh-CN" sz="2400" dirty="0">
                <a:solidFill>
                  <a:schemeClr val="hlink"/>
                </a:solidFill>
              </a:rPr>
              <a:t>*</a:t>
            </a:r>
            <a:r>
              <a:rPr lang="en-US" altLang="zh-CN" sz="2400" b="1" dirty="0">
                <a:solidFill>
                  <a:schemeClr val="hlink"/>
                </a:solidFill>
              </a:rPr>
              <a:t> , ), $}</a:t>
            </a:r>
          </a:p>
          <a:p>
            <a:pPr eaLnBrk="1" hangingPunct="1">
              <a:lnSpc>
                <a:spcPct val="90000"/>
              </a:lnSpc>
              <a:spcBef>
                <a:spcPct val="0"/>
              </a:spcBef>
              <a:buFont typeface="Wingdings" panose="05000000000000000000" pitchFamily="2" charset="2"/>
              <a:buNone/>
            </a:pPr>
            <a:r>
              <a:rPr lang="en-US" altLang="zh-CN" sz="2400" b="1" dirty="0"/>
              <a:t>			LR(0)</a:t>
            </a:r>
            <a:r>
              <a:rPr lang="zh-CN" altLang="en-US" sz="2400" dirty="0">
                <a:latin typeface="宋体" panose="02010600030101010101" pitchFamily="2" charset="-122"/>
              </a:rPr>
              <a:t>项目集</a:t>
            </a:r>
            <a:endParaRPr lang="en-US" altLang="zh-CN" sz="2400" b="1" dirty="0"/>
          </a:p>
          <a:p>
            <a:pPr eaLnBrk="1" hangingPunct="1">
              <a:lnSpc>
                <a:spcPct val="90000"/>
              </a:lnSpc>
              <a:spcBef>
                <a:spcPct val="0"/>
              </a:spcBef>
              <a:buFont typeface="Wingdings" panose="05000000000000000000" pitchFamily="2" charset="2"/>
              <a:buNone/>
            </a:pPr>
            <a:r>
              <a:rPr lang="en-US" altLang="zh-CN" sz="2400" b="1" i="1" dirty="0"/>
              <a:t>				E </a:t>
            </a:r>
            <a:r>
              <a:rPr lang="en-US" altLang="zh-CN" sz="2400" b="1" dirty="0">
                <a:sym typeface="Symbol" panose="05050102010706020507" pitchFamily="18" charset="2"/>
              </a:rPr>
              <a:t></a:t>
            </a:r>
            <a:r>
              <a:rPr lang="en-US" altLang="zh-CN" sz="2400" b="1" i="1" dirty="0"/>
              <a:t> E</a:t>
            </a:r>
            <a:r>
              <a:rPr lang="en-US" altLang="zh-CN" sz="2400" b="1" dirty="0"/>
              <a:t> </a:t>
            </a:r>
            <a:r>
              <a:rPr lang="en-US" altLang="zh-CN" sz="2400" b="1" i="1" dirty="0"/>
              <a:t>+ E</a:t>
            </a:r>
            <a:r>
              <a:rPr lang="en-US" altLang="zh-CN" sz="2400" b="1" dirty="0"/>
              <a:t>· </a:t>
            </a:r>
          </a:p>
          <a:p>
            <a:pPr eaLnBrk="1" hangingPunct="1">
              <a:lnSpc>
                <a:spcPct val="90000"/>
              </a:lnSpc>
              <a:spcBef>
                <a:spcPct val="0"/>
              </a:spcBef>
              <a:buFont typeface="Wingdings" panose="05000000000000000000" pitchFamily="2" charset="2"/>
              <a:buNone/>
            </a:pPr>
            <a:r>
              <a:rPr lang="en-US" altLang="zh-CN" sz="2400" b="1" i="1" dirty="0"/>
              <a:t>				E </a:t>
            </a:r>
            <a:r>
              <a:rPr lang="en-US" altLang="zh-CN" sz="2400" b="1" dirty="0">
                <a:sym typeface="Symbol" panose="05050102010706020507" pitchFamily="18" charset="2"/>
              </a:rPr>
              <a:t> </a:t>
            </a:r>
            <a:r>
              <a:rPr lang="en-US" altLang="zh-CN" sz="2400" b="1" i="1" dirty="0"/>
              <a:t>E</a:t>
            </a:r>
            <a:r>
              <a:rPr lang="en-US" altLang="zh-CN" sz="2400" b="1" dirty="0"/>
              <a:t>·+ </a:t>
            </a:r>
            <a:r>
              <a:rPr lang="en-US" altLang="zh-CN" sz="2400" b="1" i="1" dirty="0"/>
              <a:t>E</a:t>
            </a:r>
            <a:endParaRPr lang="en-US" altLang="zh-CN" sz="2400" b="1" dirty="0"/>
          </a:p>
          <a:p>
            <a:pPr eaLnBrk="1" hangingPunct="1">
              <a:lnSpc>
                <a:spcPct val="90000"/>
              </a:lnSpc>
              <a:spcBef>
                <a:spcPct val="0"/>
              </a:spcBef>
              <a:buFont typeface="Wingdings" panose="05000000000000000000" pitchFamily="2" charset="2"/>
              <a:buNone/>
            </a:pPr>
            <a:r>
              <a:rPr lang="en-US" altLang="zh-CN" sz="2400" b="1" i="1" dirty="0"/>
              <a:t>				E </a:t>
            </a:r>
            <a:r>
              <a:rPr lang="en-US" altLang="zh-CN" sz="2400" b="1" dirty="0">
                <a:sym typeface="Symbol" panose="05050102010706020507" pitchFamily="18" charset="2"/>
              </a:rPr>
              <a:t> </a:t>
            </a:r>
            <a:r>
              <a:rPr lang="en-US" altLang="zh-CN" sz="2400" b="1" i="1" dirty="0"/>
              <a:t>E</a:t>
            </a:r>
            <a:r>
              <a:rPr lang="en-US" altLang="zh-CN" sz="2400" b="1" dirty="0"/>
              <a:t>·</a:t>
            </a:r>
            <a:r>
              <a:rPr lang="en-US" altLang="zh-CN" sz="2400" b="1" dirty="0">
                <a:cs typeface="Times New Roman" panose="02020603050405020304" pitchFamily="18" charset="0"/>
                <a:sym typeface="Symbol" panose="05050102010706020507" pitchFamily="18" charset="2"/>
              </a:rPr>
              <a:t></a:t>
            </a:r>
            <a:r>
              <a:rPr lang="en-US" altLang="zh-CN" sz="2400" b="1" dirty="0"/>
              <a:t> </a:t>
            </a:r>
            <a:r>
              <a:rPr lang="en-US" altLang="zh-CN" sz="2400" b="1" i="1" dirty="0"/>
              <a:t>E</a:t>
            </a:r>
            <a:r>
              <a:rPr lang="en-US" altLang="zh-CN" sz="2400" b="1" dirty="0"/>
              <a:t> </a:t>
            </a:r>
          </a:p>
          <a:p>
            <a:endParaRPr lang="zh-CN" altLang="en-US" dirty="0"/>
          </a:p>
        </p:txBody>
      </p:sp>
      <p:sp>
        <p:nvSpPr>
          <p:cNvPr id="2" name="日期占位符 1">
            <a:extLst>
              <a:ext uri="{FF2B5EF4-FFF2-40B4-BE49-F238E27FC236}">
                <a16:creationId xmlns:a16="http://schemas.microsoft.com/office/drawing/2014/main" id="{A429C8CC-8792-B541-5EC1-53DE85B214AE}"/>
              </a:ext>
            </a:extLst>
          </p:cNvPr>
          <p:cNvSpPr>
            <a:spLocks noGrp="1"/>
          </p:cNvSpPr>
          <p:nvPr>
            <p:ph type="dt" sz="half" idx="10"/>
          </p:nvPr>
        </p:nvSpPr>
        <p:spPr/>
        <p:txBody>
          <a:bodyPr/>
          <a:lstStyle/>
          <a:p>
            <a:fld id="{74F55B42-A819-418E-932C-335A7BB37DEB}"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4ED7210F-C3E0-9DA2-6588-BB477BCAF591}"/>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B8B5AAD5-3C96-2350-EF99-DF0C6392EA7E}"/>
              </a:ext>
            </a:extLst>
          </p:cNvPr>
          <p:cNvSpPr>
            <a:spLocks noGrp="1"/>
          </p:cNvSpPr>
          <p:nvPr>
            <p:ph type="sldNum" sz="quarter" idx="12"/>
          </p:nvPr>
        </p:nvSpPr>
        <p:spPr/>
        <p:txBody>
          <a:bodyPr/>
          <a:lstStyle/>
          <a:p>
            <a:fld id="{094DEB03-EFC6-4C20-8FC8-295189A5386F}" type="slidenum">
              <a:rPr lang="zh-CN" altLang="en-US" smtClean="0"/>
              <a:pPr/>
              <a:t>6</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47">
            <a:extLst>
              <a:ext uri="{FF2B5EF4-FFF2-40B4-BE49-F238E27FC236}">
                <a16:creationId xmlns:a16="http://schemas.microsoft.com/office/drawing/2014/main" id="{AFD8694D-A4CB-4E4B-8167-248E95903E4B}"/>
              </a:ext>
            </a:extLst>
          </p:cNvPr>
          <p:cNvSpPr>
            <a:spLocks noGrp="1"/>
          </p:cNvSpPr>
          <p:nvPr>
            <p:ph type="title"/>
          </p:nvPr>
        </p:nvSpPr>
        <p:spPr/>
        <p:txBody>
          <a:bodyPr/>
          <a:lstStyle/>
          <a:p>
            <a:r>
              <a:rPr lang="zh-CN" altLang="en-US"/>
              <a:t>本章总结</a:t>
            </a:r>
          </a:p>
        </p:txBody>
      </p:sp>
      <p:grpSp>
        <p:nvGrpSpPr>
          <p:cNvPr id="2" name="组合 1">
            <a:extLst>
              <a:ext uri="{FF2B5EF4-FFF2-40B4-BE49-F238E27FC236}">
                <a16:creationId xmlns:a16="http://schemas.microsoft.com/office/drawing/2014/main" id="{811F105E-A5C9-4BF8-94D6-3B9B4A794AD3}"/>
              </a:ext>
            </a:extLst>
          </p:cNvPr>
          <p:cNvGrpSpPr/>
          <p:nvPr/>
        </p:nvGrpSpPr>
        <p:grpSpPr>
          <a:xfrm>
            <a:off x="142613" y="1301321"/>
            <a:ext cx="8406800" cy="4674214"/>
            <a:chOff x="163896" y="1210454"/>
            <a:chExt cx="8406800" cy="4674214"/>
          </a:xfrm>
        </p:grpSpPr>
        <p:sp>
          <p:nvSpPr>
            <p:cNvPr id="5" name="文本框 4">
              <a:extLst>
                <a:ext uri="{FF2B5EF4-FFF2-40B4-BE49-F238E27FC236}">
                  <a16:creationId xmlns:a16="http://schemas.microsoft.com/office/drawing/2014/main" id="{3D397890-EE45-4492-96C1-380E648FF4F1}"/>
                </a:ext>
              </a:extLst>
            </p:cNvPr>
            <p:cNvSpPr txBox="1"/>
            <p:nvPr/>
          </p:nvSpPr>
          <p:spPr>
            <a:xfrm>
              <a:off x="163896" y="2956810"/>
              <a:ext cx="1261884" cy="307777"/>
            </a:xfrm>
            <a:prstGeom prst="rect">
              <a:avLst/>
            </a:prstGeom>
            <a:noFill/>
          </p:spPr>
          <p:txBody>
            <a:bodyPr wrap="none" rtlCol="0">
              <a:spAutoFit/>
            </a:bodyPr>
            <a:lstStyle/>
            <a:p>
              <a:r>
                <a:rPr lang="zh-CN" altLang="en-US" sz="1400" dirty="0"/>
                <a:t>语法分析方法</a:t>
              </a:r>
            </a:p>
          </p:txBody>
        </p:sp>
        <p:sp>
          <p:nvSpPr>
            <p:cNvPr id="6" name="左大括号 5">
              <a:extLst>
                <a:ext uri="{FF2B5EF4-FFF2-40B4-BE49-F238E27FC236}">
                  <a16:creationId xmlns:a16="http://schemas.microsoft.com/office/drawing/2014/main" id="{B8C713ED-B951-4686-8ECE-66B82CDCD646}"/>
                </a:ext>
              </a:extLst>
            </p:cNvPr>
            <p:cNvSpPr/>
            <p:nvPr/>
          </p:nvSpPr>
          <p:spPr>
            <a:xfrm>
              <a:off x="1443067" y="1779862"/>
              <a:ext cx="314035" cy="2846399"/>
            </a:xfrm>
            <a:prstGeom prst="leftBrace">
              <a:avLst>
                <a:gd name="adj1" fmla="val 50833"/>
                <a:gd name="adj2" fmla="val 47222"/>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a:p>
          </p:txBody>
        </p:sp>
        <p:sp>
          <p:nvSpPr>
            <p:cNvPr id="7" name="文本框 6">
              <a:extLst>
                <a:ext uri="{FF2B5EF4-FFF2-40B4-BE49-F238E27FC236}">
                  <a16:creationId xmlns:a16="http://schemas.microsoft.com/office/drawing/2014/main" id="{9C07A690-0C6F-40E6-A6B7-CE680F55A4CA}"/>
                </a:ext>
              </a:extLst>
            </p:cNvPr>
            <p:cNvSpPr txBox="1"/>
            <p:nvPr/>
          </p:nvSpPr>
          <p:spPr>
            <a:xfrm>
              <a:off x="1757102" y="1607043"/>
              <a:ext cx="1441420" cy="307777"/>
            </a:xfrm>
            <a:prstGeom prst="rect">
              <a:avLst/>
            </a:prstGeom>
            <a:noFill/>
          </p:spPr>
          <p:txBody>
            <a:bodyPr wrap="none" rtlCol="0">
              <a:spAutoFit/>
            </a:bodyPr>
            <a:lstStyle/>
            <a:p>
              <a:r>
                <a:rPr lang="zh-CN" altLang="en-US" sz="1400" dirty="0"/>
                <a:t>自上而下分析法</a:t>
              </a:r>
            </a:p>
          </p:txBody>
        </p:sp>
        <p:sp>
          <p:nvSpPr>
            <p:cNvPr id="8" name="文本框 7">
              <a:extLst>
                <a:ext uri="{FF2B5EF4-FFF2-40B4-BE49-F238E27FC236}">
                  <a16:creationId xmlns:a16="http://schemas.microsoft.com/office/drawing/2014/main" id="{0C43B681-961E-430F-874E-16433EC593F1}"/>
                </a:ext>
              </a:extLst>
            </p:cNvPr>
            <p:cNvSpPr txBox="1"/>
            <p:nvPr/>
          </p:nvSpPr>
          <p:spPr>
            <a:xfrm>
              <a:off x="1765578" y="4373704"/>
              <a:ext cx="1441420" cy="523220"/>
            </a:xfrm>
            <a:prstGeom prst="rect">
              <a:avLst/>
            </a:prstGeom>
            <a:noFill/>
          </p:spPr>
          <p:txBody>
            <a:bodyPr wrap="none" rtlCol="0">
              <a:spAutoFit/>
            </a:bodyPr>
            <a:lstStyle/>
            <a:p>
              <a:pPr algn="ctr"/>
              <a:r>
                <a:rPr lang="zh-CN" altLang="en-US" sz="1400" dirty="0"/>
                <a:t>自下而上分析法</a:t>
              </a:r>
              <a:endParaRPr lang="en-US" altLang="zh-CN" sz="1400" dirty="0"/>
            </a:p>
            <a:p>
              <a:pPr algn="ctr"/>
              <a:r>
                <a:rPr lang="zh-CN" altLang="en-US" sz="1400" dirty="0"/>
                <a:t>（</a:t>
              </a:r>
              <a:r>
                <a:rPr lang="en-US" altLang="zh-CN" sz="1400" dirty="0"/>
                <a:t>LR</a:t>
              </a:r>
              <a:r>
                <a:rPr lang="zh-CN" altLang="en-US" sz="1400" dirty="0"/>
                <a:t>分析法）</a:t>
              </a:r>
            </a:p>
          </p:txBody>
        </p:sp>
        <p:sp>
          <p:nvSpPr>
            <p:cNvPr id="9" name="左大括号 8">
              <a:extLst>
                <a:ext uri="{FF2B5EF4-FFF2-40B4-BE49-F238E27FC236}">
                  <a16:creationId xmlns:a16="http://schemas.microsoft.com/office/drawing/2014/main" id="{E764EA61-07B4-4FDA-BABA-03E98BAC6ABC}"/>
                </a:ext>
              </a:extLst>
            </p:cNvPr>
            <p:cNvSpPr/>
            <p:nvPr/>
          </p:nvSpPr>
          <p:spPr>
            <a:xfrm>
              <a:off x="3148909" y="1383275"/>
              <a:ext cx="207063" cy="824343"/>
            </a:xfrm>
            <a:prstGeom prst="leftBrace">
              <a:avLst>
                <a:gd name="adj1" fmla="val 50833"/>
                <a:gd name="adj2" fmla="val 47222"/>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a:p>
          </p:txBody>
        </p:sp>
        <p:sp>
          <p:nvSpPr>
            <p:cNvPr id="10" name="文本框 9">
              <a:extLst>
                <a:ext uri="{FF2B5EF4-FFF2-40B4-BE49-F238E27FC236}">
                  <a16:creationId xmlns:a16="http://schemas.microsoft.com/office/drawing/2014/main" id="{8989A8BD-1507-4459-AD66-38F7DE4F1F09}"/>
                </a:ext>
              </a:extLst>
            </p:cNvPr>
            <p:cNvSpPr txBox="1"/>
            <p:nvPr/>
          </p:nvSpPr>
          <p:spPr>
            <a:xfrm>
              <a:off x="3355972" y="1210454"/>
              <a:ext cx="2159566" cy="307777"/>
            </a:xfrm>
            <a:prstGeom prst="rect">
              <a:avLst/>
            </a:prstGeom>
            <a:noFill/>
          </p:spPr>
          <p:txBody>
            <a:bodyPr wrap="none" rtlCol="0">
              <a:spAutoFit/>
            </a:bodyPr>
            <a:lstStyle/>
            <a:p>
              <a:r>
                <a:rPr lang="zh-CN" altLang="en-US" sz="1400" dirty="0"/>
                <a:t>试探与回溯（无效方法）</a:t>
              </a:r>
            </a:p>
          </p:txBody>
        </p:sp>
        <p:sp>
          <p:nvSpPr>
            <p:cNvPr id="11" name="文本框 10">
              <a:extLst>
                <a:ext uri="{FF2B5EF4-FFF2-40B4-BE49-F238E27FC236}">
                  <a16:creationId xmlns:a16="http://schemas.microsoft.com/office/drawing/2014/main" id="{44D0B0BA-BA09-4B6A-B571-922D8772631C}"/>
                </a:ext>
              </a:extLst>
            </p:cNvPr>
            <p:cNvSpPr txBox="1"/>
            <p:nvPr/>
          </p:nvSpPr>
          <p:spPr>
            <a:xfrm>
              <a:off x="3370373" y="1982289"/>
              <a:ext cx="1300356" cy="523220"/>
            </a:xfrm>
            <a:prstGeom prst="rect">
              <a:avLst/>
            </a:prstGeom>
            <a:noFill/>
          </p:spPr>
          <p:txBody>
            <a:bodyPr wrap="none" rtlCol="0">
              <a:spAutoFit/>
            </a:bodyPr>
            <a:lstStyle/>
            <a:p>
              <a:pPr algn="ctr"/>
              <a:r>
                <a:rPr lang="zh-CN" altLang="en-US" sz="1400" dirty="0"/>
                <a:t>预测分析法</a:t>
              </a:r>
              <a:endParaRPr lang="en-US" altLang="zh-CN" sz="1400" dirty="0"/>
            </a:p>
            <a:p>
              <a:pPr algn="ctr"/>
              <a:r>
                <a:rPr lang="zh-CN" altLang="en-US" sz="1400" dirty="0"/>
                <a:t>（</a:t>
              </a:r>
              <a:r>
                <a:rPr lang="en-US" altLang="zh-CN" sz="1400" dirty="0"/>
                <a:t>LL</a:t>
              </a:r>
              <a:r>
                <a:rPr lang="zh-CN" altLang="en-US" sz="1400" dirty="0"/>
                <a:t>分析法）</a:t>
              </a:r>
            </a:p>
          </p:txBody>
        </p:sp>
        <p:sp>
          <p:nvSpPr>
            <p:cNvPr id="12" name="左大括号 11">
              <a:extLst>
                <a:ext uri="{FF2B5EF4-FFF2-40B4-BE49-F238E27FC236}">
                  <a16:creationId xmlns:a16="http://schemas.microsoft.com/office/drawing/2014/main" id="{65E79EEE-9B57-4C11-B0CE-3D9C9487FBBA}"/>
                </a:ext>
              </a:extLst>
            </p:cNvPr>
            <p:cNvSpPr/>
            <p:nvPr/>
          </p:nvSpPr>
          <p:spPr>
            <a:xfrm>
              <a:off x="4814397" y="1861976"/>
              <a:ext cx="207063" cy="824343"/>
            </a:xfrm>
            <a:prstGeom prst="leftBrace">
              <a:avLst>
                <a:gd name="adj1" fmla="val 50833"/>
                <a:gd name="adj2" fmla="val 47222"/>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a:p>
          </p:txBody>
        </p:sp>
        <p:sp>
          <p:nvSpPr>
            <p:cNvPr id="13" name="文本框 12">
              <a:extLst>
                <a:ext uri="{FF2B5EF4-FFF2-40B4-BE49-F238E27FC236}">
                  <a16:creationId xmlns:a16="http://schemas.microsoft.com/office/drawing/2014/main" id="{B4D2B525-56E4-41F5-9731-AF176BE86BF6}"/>
                </a:ext>
              </a:extLst>
            </p:cNvPr>
            <p:cNvSpPr txBox="1"/>
            <p:nvPr/>
          </p:nvSpPr>
          <p:spPr>
            <a:xfrm>
              <a:off x="5067880" y="1600366"/>
              <a:ext cx="1620957" cy="523220"/>
            </a:xfrm>
            <a:prstGeom prst="rect">
              <a:avLst/>
            </a:prstGeom>
            <a:noFill/>
          </p:spPr>
          <p:txBody>
            <a:bodyPr wrap="none" rtlCol="0">
              <a:spAutoFit/>
            </a:bodyPr>
            <a:lstStyle/>
            <a:p>
              <a:pPr algn="ctr"/>
              <a:r>
                <a:rPr lang="zh-CN" altLang="en-US" sz="1400" dirty="0"/>
                <a:t>递归的预测分析法</a:t>
              </a:r>
              <a:endParaRPr lang="en-US" altLang="zh-CN" sz="1400" dirty="0"/>
            </a:p>
            <a:p>
              <a:pPr algn="ctr"/>
              <a:r>
                <a:rPr lang="zh-CN" altLang="en-US" sz="1400" dirty="0"/>
                <a:t>（无预测分析表）</a:t>
              </a:r>
            </a:p>
          </p:txBody>
        </p:sp>
        <p:sp>
          <p:nvSpPr>
            <p:cNvPr id="14" name="文本框 13">
              <a:extLst>
                <a:ext uri="{FF2B5EF4-FFF2-40B4-BE49-F238E27FC236}">
                  <a16:creationId xmlns:a16="http://schemas.microsoft.com/office/drawing/2014/main" id="{67FDD96D-F081-4A30-A63C-420F7F0DE24C}"/>
                </a:ext>
              </a:extLst>
            </p:cNvPr>
            <p:cNvSpPr txBox="1"/>
            <p:nvPr/>
          </p:nvSpPr>
          <p:spPr>
            <a:xfrm>
              <a:off x="5055153" y="2442608"/>
              <a:ext cx="1800493" cy="523220"/>
            </a:xfrm>
            <a:prstGeom prst="rect">
              <a:avLst/>
            </a:prstGeom>
            <a:noFill/>
          </p:spPr>
          <p:txBody>
            <a:bodyPr wrap="none" rtlCol="0">
              <a:spAutoFit/>
            </a:bodyPr>
            <a:lstStyle/>
            <a:p>
              <a:pPr algn="ctr"/>
              <a:r>
                <a:rPr lang="zh-CN" altLang="en-US" sz="1400" dirty="0"/>
                <a:t>非递归的预测分析法</a:t>
              </a:r>
              <a:endParaRPr lang="en-US" altLang="zh-CN" sz="1400" dirty="0"/>
            </a:p>
            <a:p>
              <a:pPr algn="ctr"/>
              <a:r>
                <a:rPr lang="zh-CN" altLang="en-US" sz="1400" dirty="0"/>
                <a:t>（有预测分析表）</a:t>
              </a:r>
            </a:p>
          </p:txBody>
        </p:sp>
        <p:sp>
          <p:nvSpPr>
            <p:cNvPr id="15" name="左大括号 14">
              <a:extLst>
                <a:ext uri="{FF2B5EF4-FFF2-40B4-BE49-F238E27FC236}">
                  <a16:creationId xmlns:a16="http://schemas.microsoft.com/office/drawing/2014/main" id="{ECA89C5D-F9F0-450F-A01C-856C3F912649}"/>
                </a:ext>
              </a:extLst>
            </p:cNvPr>
            <p:cNvSpPr/>
            <p:nvPr/>
          </p:nvSpPr>
          <p:spPr>
            <a:xfrm>
              <a:off x="3213339" y="3890205"/>
              <a:ext cx="207063" cy="1511531"/>
            </a:xfrm>
            <a:prstGeom prst="leftBrace">
              <a:avLst>
                <a:gd name="adj1" fmla="val 50833"/>
                <a:gd name="adj2" fmla="val 47222"/>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a:p>
          </p:txBody>
        </p:sp>
        <p:sp>
          <p:nvSpPr>
            <p:cNvPr id="16" name="文本框 15">
              <a:extLst>
                <a:ext uri="{FF2B5EF4-FFF2-40B4-BE49-F238E27FC236}">
                  <a16:creationId xmlns:a16="http://schemas.microsoft.com/office/drawing/2014/main" id="{98F38EC7-6702-426B-B305-A873A42E3A3B}"/>
                </a:ext>
              </a:extLst>
            </p:cNvPr>
            <p:cNvSpPr txBox="1"/>
            <p:nvPr/>
          </p:nvSpPr>
          <p:spPr>
            <a:xfrm>
              <a:off x="3492825" y="3697913"/>
              <a:ext cx="1260281" cy="307777"/>
            </a:xfrm>
            <a:prstGeom prst="rect">
              <a:avLst/>
            </a:prstGeom>
            <a:noFill/>
          </p:spPr>
          <p:txBody>
            <a:bodyPr wrap="none" rtlCol="0">
              <a:spAutoFit/>
            </a:bodyPr>
            <a:lstStyle/>
            <a:p>
              <a:r>
                <a:rPr lang="en-US" altLang="zh-CN" sz="1400" dirty="0"/>
                <a:t>SLR(1)</a:t>
              </a:r>
              <a:r>
                <a:rPr lang="zh-CN" altLang="en-US" sz="1400" dirty="0"/>
                <a:t>分析法</a:t>
              </a:r>
            </a:p>
          </p:txBody>
        </p:sp>
        <p:sp>
          <p:nvSpPr>
            <p:cNvPr id="17" name="文本框 16">
              <a:extLst>
                <a:ext uri="{FF2B5EF4-FFF2-40B4-BE49-F238E27FC236}">
                  <a16:creationId xmlns:a16="http://schemas.microsoft.com/office/drawing/2014/main" id="{46AD27EF-2AC9-4C42-A73B-D8EFAEE3AC35}"/>
                </a:ext>
              </a:extLst>
            </p:cNvPr>
            <p:cNvSpPr txBox="1"/>
            <p:nvPr/>
          </p:nvSpPr>
          <p:spPr>
            <a:xfrm>
              <a:off x="3548331" y="4479073"/>
              <a:ext cx="1160895" cy="307777"/>
            </a:xfrm>
            <a:prstGeom prst="rect">
              <a:avLst/>
            </a:prstGeom>
            <a:noFill/>
          </p:spPr>
          <p:txBody>
            <a:bodyPr wrap="none" rtlCol="0">
              <a:spAutoFit/>
            </a:bodyPr>
            <a:lstStyle/>
            <a:p>
              <a:r>
                <a:rPr lang="en-US" altLang="zh-CN" sz="1400" dirty="0"/>
                <a:t>LR(1)</a:t>
              </a:r>
              <a:r>
                <a:rPr lang="zh-CN" altLang="en-US" sz="1400" dirty="0"/>
                <a:t>分析法</a:t>
              </a:r>
            </a:p>
          </p:txBody>
        </p:sp>
        <p:sp>
          <p:nvSpPr>
            <p:cNvPr id="18" name="文本框 17">
              <a:extLst>
                <a:ext uri="{FF2B5EF4-FFF2-40B4-BE49-F238E27FC236}">
                  <a16:creationId xmlns:a16="http://schemas.microsoft.com/office/drawing/2014/main" id="{C01DD12C-A649-44A7-9870-679456002832}"/>
                </a:ext>
              </a:extLst>
            </p:cNvPr>
            <p:cNvSpPr txBox="1"/>
            <p:nvPr/>
          </p:nvSpPr>
          <p:spPr>
            <a:xfrm>
              <a:off x="3429067" y="5228915"/>
              <a:ext cx="1399742" cy="307777"/>
            </a:xfrm>
            <a:prstGeom prst="rect">
              <a:avLst/>
            </a:prstGeom>
            <a:noFill/>
          </p:spPr>
          <p:txBody>
            <a:bodyPr wrap="none" rtlCol="0">
              <a:spAutoFit/>
            </a:bodyPr>
            <a:lstStyle/>
            <a:p>
              <a:r>
                <a:rPr lang="en-US" altLang="zh-CN" sz="1400" dirty="0"/>
                <a:t>LALR(1)</a:t>
              </a:r>
              <a:r>
                <a:rPr lang="zh-CN" altLang="en-US" sz="1400" dirty="0"/>
                <a:t>分析法</a:t>
              </a:r>
            </a:p>
          </p:txBody>
        </p:sp>
        <p:cxnSp>
          <p:nvCxnSpPr>
            <p:cNvPr id="19" name="直接箭头连接符 18">
              <a:extLst>
                <a:ext uri="{FF2B5EF4-FFF2-40B4-BE49-F238E27FC236}">
                  <a16:creationId xmlns:a16="http://schemas.microsoft.com/office/drawing/2014/main" id="{A89B6C85-8460-4A8B-803F-B9EBF389F173}"/>
                </a:ext>
              </a:extLst>
            </p:cNvPr>
            <p:cNvCxnSpPr>
              <a:cxnSpLocks/>
              <a:stCxn id="35" idx="1"/>
              <a:endCxn id="13" idx="3"/>
            </p:cNvCxnSpPr>
            <p:nvPr/>
          </p:nvCxnSpPr>
          <p:spPr>
            <a:xfrm flipH="1" flipV="1">
              <a:off x="6688837" y="1861976"/>
              <a:ext cx="705754" cy="375184"/>
            </a:xfrm>
            <a:prstGeom prst="straightConnector1">
              <a:avLst/>
            </a:prstGeom>
            <a:ln w="19050">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20" name="矩形: 圆角 19">
              <a:extLst>
                <a:ext uri="{FF2B5EF4-FFF2-40B4-BE49-F238E27FC236}">
                  <a16:creationId xmlns:a16="http://schemas.microsoft.com/office/drawing/2014/main" id="{03DB4577-F8CE-4005-990E-9CB6952A51CF}"/>
                </a:ext>
              </a:extLst>
            </p:cNvPr>
            <p:cNvSpPr/>
            <p:nvPr/>
          </p:nvSpPr>
          <p:spPr>
            <a:xfrm>
              <a:off x="3687043" y="4039535"/>
              <a:ext cx="1008530" cy="310111"/>
            </a:xfrm>
            <a:prstGeom prst="round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50" dirty="0">
                  <a:solidFill>
                    <a:schemeClr val="tx1"/>
                  </a:solidFill>
                </a:rPr>
                <a:t>SLR(1)</a:t>
              </a:r>
              <a:r>
                <a:rPr lang="zh-CN" altLang="en-US" sz="1050" dirty="0">
                  <a:solidFill>
                    <a:schemeClr val="tx1"/>
                  </a:solidFill>
                </a:rPr>
                <a:t>文法</a:t>
              </a:r>
            </a:p>
          </p:txBody>
        </p:sp>
        <p:sp>
          <p:nvSpPr>
            <p:cNvPr id="21" name="左大括号 20">
              <a:extLst>
                <a:ext uri="{FF2B5EF4-FFF2-40B4-BE49-F238E27FC236}">
                  <a16:creationId xmlns:a16="http://schemas.microsoft.com/office/drawing/2014/main" id="{C81FE223-D78D-4630-A4D1-CCFE349A24E8}"/>
                </a:ext>
              </a:extLst>
            </p:cNvPr>
            <p:cNvSpPr/>
            <p:nvPr/>
          </p:nvSpPr>
          <p:spPr>
            <a:xfrm rot="10800000">
              <a:off x="5061812" y="3899357"/>
              <a:ext cx="207063" cy="1502378"/>
            </a:xfrm>
            <a:prstGeom prst="leftBrace">
              <a:avLst>
                <a:gd name="adj1" fmla="val 50833"/>
                <a:gd name="adj2" fmla="val 47222"/>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a:p>
          </p:txBody>
        </p:sp>
        <p:sp>
          <p:nvSpPr>
            <p:cNvPr id="22" name="文本框 21">
              <a:extLst>
                <a:ext uri="{FF2B5EF4-FFF2-40B4-BE49-F238E27FC236}">
                  <a16:creationId xmlns:a16="http://schemas.microsoft.com/office/drawing/2014/main" id="{560B2E87-28DB-4C58-927B-3104630FE131}"/>
                </a:ext>
              </a:extLst>
            </p:cNvPr>
            <p:cNvSpPr txBox="1"/>
            <p:nvPr/>
          </p:nvSpPr>
          <p:spPr>
            <a:xfrm>
              <a:off x="5291006" y="4421942"/>
              <a:ext cx="1311578" cy="523220"/>
            </a:xfrm>
            <a:prstGeom prst="rect">
              <a:avLst/>
            </a:prstGeom>
            <a:noFill/>
          </p:spPr>
          <p:txBody>
            <a:bodyPr wrap="none" rtlCol="0">
              <a:spAutoFit/>
            </a:bodyPr>
            <a:lstStyle/>
            <a:p>
              <a:pPr algn="ctr"/>
              <a:r>
                <a:rPr lang="zh-CN" altLang="en-US" sz="1400" dirty="0"/>
                <a:t>唯一区别：</a:t>
              </a:r>
              <a:endParaRPr lang="en-US" altLang="zh-CN" sz="1400" dirty="0"/>
            </a:p>
            <a:p>
              <a:pPr algn="ctr"/>
              <a:r>
                <a:rPr lang="en-US" altLang="zh-CN" sz="1400" dirty="0"/>
                <a:t>LR</a:t>
              </a:r>
              <a:r>
                <a:rPr lang="zh-CN" altLang="en-US" sz="1400" dirty="0"/>
                <a:t>分析表不同</a:t>
              </a:r>
            </a:p>
          </p:txBody>
        </p:sp>
        <p:sp>
          <p:nvSpPr>
            <p:cNvPr id="23" name="矩形: 圆角 22">
              <a:extLst>
                <a:ext uri="{FF2B5EF4-FFF2-40B4-BE49-F238E27FC236}">
                  <a16:creationId xmlns:a16="http://schemas.microsoft.com/office/drawing/2014/main" id="{659E3B0E-DC04-4A9C-81CB-5E276454CBB7}"/>
                </a:ext>
              </a:extLst>
            </p:cNvPr>
            <p:cNvSpPr/>
            <p:nvPr/>
          </p:nvSpPr>
          <p:spPr>
            <a:xfrm>
              <a:off x="3687043" y="4833731"/>
              <a:ext cx="1008530" cy="310111"/>
            </a:xfrm>
            <a:prstGeom prst="round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50" dirty="0">
                  <a:solidFill>
                    <a:schemeClr val="tx1"/>
                  </a:solidFill>
                </a:rPr>
                <a:t>LR(1)</a:t>
              </a:r>
              <a:r>
                <a:rPr lang="zh-CN" altLang="en-US" sz="1050" dirty="0">
                  <a:solidFill>
                    <a:schemeClr val="tx1"/>
                  </a:solidFill>
                </a:rPr>
                <a:t>文法</a:t>
              </a:r>
            </a:p>
          </p:txBody>
        </p:sp>
        <p:sp>
          <p:nvSpPr>
            <p:cNvPr id="24" name="矩形: 圆角 23">
              <a:extLst>
                <a:ext uri="{FF2B5EF4-FFF2-40B4-BE49-F238E27FC236}">
                  <a16:creationId xmlns:a16="http://schemas.microsoft.com/office/drawing/2014/main" id="{2071D679-E2AA-41A8-A694-AD1935A83716}"/>
                </a:ext>
              </a:extLst>
            </p:cNvPr>
            <p:cNvSpPr/>
            <p:nvPr/>
          </p:nvSpPr>
          <p:spPr>
            <a:xfrm>
              <a:off x="3687042" y="5574557"/>
              <a:ext cx="1008532" cy="310111"/>
            </a:xfrm>
            <a:prstGeom prst="round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50" dirty="0">
                  <a:solidFill>
                    <a:schemeClr val="tx1"/>
                  </a:solidFill>
                </a:rPr>
                <a:t>LALR(1)</a:t>
              </a:r>
              <a:r>
                <a:rPr lang="zh-CN" altLang="en-US" sz="1050" dirty="0">
                  <a:solidFill>
                    <a:schemeClr val="tx1"/>
                  </a:solidFill>
                </a:rPr>
                <a:t>文法</a:t>
              </a:r>
            </a:p>
          </p:txBody>
        </p:sp>
        <p:sp>
          <p:nvSpPr>
            <p:cNvPr id="25" name="矩形: 圆角 24">
              <a:extLst>
                <a:ext uri="{FF2B5EF4-FFF2-40B4-BE49-F238E27FC236}">
                  <a16:creationId xmlns:a16="http://schemas.microsoft.com/office/drawing/2014/main" id="{1C0F3CD5-5E90-4A0D-952A-7A3DAC245F6F}"/>
                </a:ext>
              </a:extLst>
            </p:cNvPr>
            <p:cNvSpPr/>
            <p:nvPr/>
          </p:nvSpPr>
          <p:spPr>
            <a:xfrm>
              <a:off x="412702" y="3264587"/>
              <a:ext cx="830506" cy="415647"/>
            </a:xfrm>
            <a:prstGeom prst="round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050" dirty="0">
                  <a:solidFill>
                    <a:schemeClr val="tx1"/>
                  </a:solidFill>
                </a:rPr>
                <a:t>上下文无关文法</a:t>
              </a:r>
            </a:p>
          </p:txBody>
        </p:sp>
        <p:sp>
          <p:nvSpPr>
            <p:cNvPr id="26" name="矩形: 圆角 25">
              <a:extLst>
                <a:ext uri="{FF2B5EF4-FFF2-40B4-BE49-F238E27FC236}">
                  <a16:creationId xmlns:a16="http://schemas.microsoft.com/office/drawing/2014/main" id="{3696F943-2242-442C-9E95-64266832345B}"/>
                </a:ext>
              </a:extLst>
            </p:cNvPr>
            <p:cNvSpPr/>
            <p:nvPr/>
          </p:nvSpPr>
          <p:spPr>
            <a:xfrm>
              <a:off x="2906975" y="2539354"/>
              <a:ext cx="835263" cy="310111"/>
            </a:xfrm>
            <a:prstGeom prst="round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50" dirty="0">
                  <a:solidFill>
                    <a:schemeClr val="tx1"/>
                  </a:solidFill>
                </a:rPr>
                <a:t>LL(1)</a:t>
              </a:r>
              <a:r>
                <a:rPr lang="zh-CN" altLang="en-US" sz="1050" dirty="0">
                  <a:solidFill>
                    <a:schemeClr val="tx1"/>
                  </a:solidFill>
                </a:rPr>
                <a:t>文法</a:t>
              </a:r>
            </a:p>
          </p:txBody>
        </p:sp>
        <p:sp>
          <p:nvSpPr>
            <p:cNvPr id="27" name="矩形: 圆角 26">
              <a:extLst>
                <a:ext uri="{FF2B5EF4-FFF2-40B4-BE49-F238E27FC236}">
                  <a16:creationId xmlns:a16="http://schemas.microsoft.com/office/drawing/2014/main" id="{4DAB0516-708E-465A-B8D3-AE1B0CBB147D}"/>
                </a:ext>
              </a:extLst>
            </p:cNvPr>
            <p:cNvSpPr/>
            <p:nvPr/>
          </p:nvSpPr>
          <p:spPr>
            <a:xfrm>
              <a:off x="1377998" y="4908723"/>
              <a:ext cx="687733" cy="310111"/>
            </a:xfrm>
            <a:prstGeom prst="round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50" dirty="0">
                  <a:solidFill>
                    <a:schemeClr val="tx1"/>
                  </a:solidFill>
                </a:rPr>
                <a:t>LR</a:t>
              </a:r>
              <a:r>
                <a:rPr lang="zh-CN" altLang="en-US" sz="1050" dirty="0">
                  <a:solidFill>
                    <a:schemeClr val="tx1"/>
                  </a:solidFill>
                </a:rPr>
                <a:t>文法</a:t>
              </a:r>
            </a:p>
          </p:txBody>
        </p:sp>
        <p:sp>
          <p:nvSpPr>
            <p:cNvPr id="28" name="矩形: 圆角 27">
              <a:extLst>
                <a:ext uri="{FF2B5EF4-FFF2-40B4-BE49-F238E27FC236}">
                  <a16:creationId xmlns:a16="http://schemas.microsoft.com/office/drawing/2014/main" id="{6C40C104-32FA-4F75-92EC-02A2F9175CCF}"/>
                </a:ext>
              </a:extLst>
            </p:cNvPr>
            <p:cNvSpPr/>
            <p:nvPr/>
          </p:nvSpPr>
          <p:spPr>
            <a:xfrm>
              <a:off x="2302525" y="2548702"/>
              <a:ext cx="537591" cy="310111"/>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050" dirty="0">
                  <a:solidFill>
                    <a:schemeClr val="tx1"/>
                  </a:solidFill>
                </a:rPr>
                <a:t>推导</a:t>
              </a:r>
            </a:p>
          </p:txBody>
        </p:sp>
        <p:sp>
          <p:nvSpPr>
            <p:cNvPr id="29" name="矩形: 圆角 28">
              <a:extLst>
                <a:ext uri="{FF2B5EF4-FFF2-40B4-BE49-F238E27FC236}">
                  <a16:creationId xmlns:a16="http://schemas.microsoft.com/office/drawing/2014/main" id="{0B6FC844-DA0E-4D85-B13F-DDC1C4C5FD62}"/>
                </a:ext>
              </a:extLst>
            </p:cNvPr>
            <p:cNvSpPr/>
            <p:nvPr/>
          </p:nvSpPr>
          <p:spPr>
            <a:xfrm>
              <a:off x="750899" y="4909632"/>
              <a:ext cx="537591" cy="310111"/>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050" dirty="0">
                  <a:solidFill>
                    <a:schemeClr val="tx1"/>
                  </a:solidFill>
                </a:rPr>
                <a:t>归约</a:t>
              </a:r>
            </a:p>
          </p:txBody>
        </p:sp>
        <p:sp>
          <p:nvSpPr>
            <p:cNvPr id="30" name="矩形: 圆角 29">
              <a:extLst>
                <a:ext uri="{FF2B5EF4-FFF2-40B4-BE49-F238E27FC236}">
                  <a16:creationId xmlns:a16="http://schemas.microsoft.com/office/drawing/2014/main" id="{1ED31814-2220-4385-A0C2-EDA0CBE2C9FE}"/>
                </a:ext>
              </a:extLst>
            </p:cNvPr>
            <p:cNvSpPr/>
            <p:nvPr/>
          </p:nvSpPr>
          <p:spPr>
            <a:xfrm>
              <a:off x="2130161" y="4908723"/>
              <a:ext cx="1008530" cy="310111"/>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50" dirty="0">
                  <a:solidFill>
                    <a:schemeClr val="tx1"/>
                  </a:solidFill>
                </a:rPr>
                <a:t>消除二义性</a:t>
              </a:r>
            </a:p>
          </p:txBody>
        </p:sp>
        <p:sp>
          <p:nvSpPr>
            <p:cNvPr id="31" name="矩形: 圆角 30">
              <a:extLst>
                <a:ext uri="{FF2B5EF4-FFF2-40B4-BE49-F238E27FC236}">
                  <a16:creationId xmlns:a16="http://schemas.microsoft.com/office/drawing/2014/main" id="{E67D7EBF-EEDE-4950-B88F-A13BCAA5439D}"/>
                </a:ext>
              </a:extLst>
            </p:cNvPr>
            <p:cNvSpPr/>
            <p:nvPr/>
          </p:nvSpPr>
          <p:spPr>
            <a:xfrm>
              <a:off x="3805867" y="2539354"/>
              <a:ext cx="1008530" cy="310111"/>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50" dirty="0">
                  <a:solidFill>
                    <a:schemeClr val="tx1"/>
                  </a:solidFill>
                </a:rPr>
                <a:t>消除二义性</a:t>
              </a:r>
            </a:p>
          </p:txBody>
        </p:sp>
        <p:sp>
          <p:nvSpPr>
            <p:cNvPr id="32" name="矩形: 圆角 31">
              <a:extLst>
                <a:ext uri="{FF2B5EF4-FFF2-40B4-BE49-F238E27FC236}">
                  <a16:creationId xmlns:a16="http://schemas.microsoft.com/office/drawing/2014/main" id="{62744AD5-4AD6-49F7-8649-A1FD46D2DD73}"/>
                </a:ext>
              </a:extLst>
            </p:cNvPr>
            <p:cNvSpPr/>
            <p:nvPr/>
          </p:nvSpPr>
          <p:spPr>
            <a:xfrm>
              <a:off x="2625697" y="2929996"/>
              <a:ext cx="923723" cy="310111"/>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50" dirty="0">
                  <a:solidFill>
                    <a:schemeClr val="tx1"/>
                  </a:solidFill>
                </a:rPr>
                <a:t>消除左递归</a:t>
              </a:r>
            </a:p>
          </p:txBody>
        </p:sp>
        <p:sp>
          <p:nvSpPr>
            <p:cNvPr id="33" name="矩形: 圆角 32">
              <a:extLst>
                <a:ext uri="{FF2B5EF4-FFF2-40B4-BE49-F238E27FC236}">
                  <a16:creationId xmlns:a16="http://schemas.microsoft.com/office/drawing/2014/main" id="{FA376C86-3F2B-4393-9271-2D4EC8030719}"/>
                </a:ext>
              </a:extLst>
            </p:cNvPr>
            <p:cNvSpPr/>
            <p:nvPr/>
          </p:nvSpPr>
          <p:spPr>
            <a:xfrm>
              <a:off x="3613733" y="2930271"/>
              <a:ext cx="923723" cy="310111"/>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50" dirty="0">
                  <a:solidFill>
                    <a:schemeClr val="tx1"/>
                  </a:solidFill>
                </a:rPr>
                <a:t>提左公因子</a:t>
              </a:r>
            </a:p>
          </p:txBody>
        </p:sp>
        <p:sp>
          <p:nvSpPr>
            <p:cNvPr id="34" name="矩形: 圆角 33">
              <a:extLst>
                <a:ext uri="{FF2B5EF4-FFF2-40B4-BE49-F238E27FC236}">
                  <a16:creationId xmlns:a16="http://schemas.microsoft.com/office/drawing/2014/main" id="{DAEA7173-3E38-4EBD-AF0D-0C2E9560973B}"/>
                </a:ext>
              </a:extLst>
            </p:cNvPr>
            <p:cNvSpPr/>
            <p:nvPr/>
          </p:nvSpPr>
          <p:spPr>
            <a:xfrm>
              <a:off x="1924515" y="5302299"/>
              <a:ext cx="1329337" cy="310111"/>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50" dirty="0">
                  <a:solidFill>
                    <a:schemeClr val="tx1"/>
                  </a:solidFill>
                </a:rPr>
                <a:t>无移进</a:t>
              </a:r>
              <a:r>
                <a:rPr lang="en-US" altLang="zh-CN" sz="1050" dirty="0">
                  <a:solidFill>
                    <a:schemeClr val="tx1"/>
                  </a:solidFill>
                </a:rPr>
                <a:t>-</a:t>
              </a:r>
              <a:r>
                <a:rPr lang="zh-CN" altLang="en-US" sz="1050" dirty="0">
                  <a:solidFill>
                    <a:schemeClr val="tx1"/>
                  </a:solidFill>
                </a:rPr>
                <a:t>归约冲突</a:t>
              </a:r>
            </a:p>
          </p:txBody>
        </p:sp>
        <p:sp>
          <p:nvSpPr>
            <p:cNvPr id="35" name="矩形: 圆角 34">
              <a:extLst>
                <a:ext uri="{FF2B5EF4-FFF2-40B4-BE49-F238E27FC236}">
                  <a16:creationId xmlns:a16="http://schemas.microsoft.com/office/drawing/2014/main" id="{A550B473-227F-4D55-A37C-C482DCA4ADF5}"/>
                </a:ext>
              </a:extLst>
            </p:cNvPr>
            <p:cNvSpPr/>
            <p:nvPr/>
          </p:nvSpPr>
          <p:spPr>
            <a:xfrm>
              <a:off x="7394591" y="2006981"/>
              <a:ext cx="1176105" cy="460357"/>
            </a:xfrm>
            <a:prstGeom prst="round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50" dirty="0">
                  <a:solidFill>
                    <a:schemeClr val="tx1"/>
                  </a:solidFill>
                </a:rPr>
                <a:t>FIRST</a:t>
              </a:r>
              <a:r>
                <a:rPr lang="zh-CN" altLang="en-US" sz="1050" dirty="0">
                  <a:solidFill>
                    <a:schemeClr val="tx1"/>
                  </a:solidFill>
                </a:rPr>
                <a:t>集合</a:t>
              </a:r>
              <a:endParaRPr lang="en-US" altLang="zh-CN" sz="1050" dirty="0">
                <a:solidFill>
                  <a:schemeClr val="tx1"/>
                </a:solidFill>
              </a:endParaRPr>
            </a:p>
            <a:p>
              <a:pPr algn="ctr"/>
              <a:r>
                <a:rPr lang="en-US" altLang="zh-CN" sz="1050" dirty="0">
                  <a:solidFill>
                    <a:schemeClr val="tx1"/>
                  </a:solidFill>
                </a:rPr>
                <a:t>FOLLOW</a:t>
              </a:r>
              <a:r>
                <a:rPr lang="zh-CN" altLang="en-US" sz="1050" dirty="0">
                  <a:solidFill>
                    <a:schemeClr val="tx1"/>
                  </a:solidFill>
                </a:rPr>
                <a:t>集合</a:t>
              </a:r>
            </a:p>
          </p:txBody>
        </p:sp>
        <p:sp>
          <p:nvSpPr>
            <p:cNvPr id="36" name="矩形: 圆角 35">
              <a:extLst>
                <a:ext uri="{FF2B5EF4-FFF2-40B4-BE49-F238E27FC236}">
                  <a16:creationId xmlns:a16="http://schemas.microsoft.com/office/drawing/2014/main" id="{9E782BDF-30EC-4C65-BEF3-BBB7102B44D9}"/>
                </a:ext>
              </a:extLst>
            </p:cNvPr>
            <p:cNvSpPr/>
            <p:nvPr/>
          </p:nvSpPr>
          <p:spPr>
            <a:xfrm>
              <a:off x="525822" y="5302299"/>
              <a:ext cx="1329337" cy="310111"/>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50" dirty="0">
                  <a:solidFill>
                    <a:schemeClr val="tx1"/>
                  </a:solidFill>
                </a:rPr>
                <a:t>无归约</a:t>
              </a:r>
              <a:r>
                <a:rPr lang="en-US" altLang="zh-CN" sz="1050" dirty="0">
                  <a:solidFill>
                    <a:schemeClr val="tx1"/>
                  </a:solidFill>
                </a:rPr>
                <a:t>-</a:t>
              </a:r>
              <a:r>
                <a:rPr lang="zh-CN" altLang="en-US" sz="1050" dirty="0">
                  <a:solidFill>
                    <a:schemeClr val="tx1"/>
                  </a:solidFill>
                </a:rPr>
                <a:t>归约冲突</a:t>
              </a:r>
            </a:p>
          </p:txBody>
        </p:sp>
        <p:cxnSp>
          <p:nvCxnSpPr>
            <p:cNvPr id="37" name="直接箭头连接符 36">
              <a:extLst>
                <a:ext uri="{FF2B5EF4-FFF2-40B4-BE49-F238E27FC236}">
                  <a16:creationId xmlns:a16="http://schemas.microsoft.com/office/drawing/2014/main" id="{364DC835-6B4F-4410-929E-3C3E3E507AEC}"/>
                </a:ext>
              </a:extLst>
            </p:cNvPr>
            <p:cNvCxnSpPr>
              <a:cxnSpLocks/>
              <a:stCxn id="35" idx="1"/>
              <a:endCxn id="14" idx="3"/>
            </p:cNvCxnSpPr>
            <p:nvPr/>
          </p:nvCxnSpPr>
          <p:spPr>
            <a:xfrm flipH="1">
              <a:off x="6855646" y="2237160"/>
              <a:ext cx="538945" cy="467058"/>
            </a:xfrm>
            <a:prstGeom prst="straightConnector1">
              <a:avLst/>
            </a:prstGeom>
            <a:ln w="19050">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38" name="矩形: 圆角 37">
              <a:extLst>
                <a:ext uri="{FF2B5EF4-FFF2-40B4-BE49-F238E27FC236}">
                  <a16:creationId xmlns:a16="http://schemas.microsoft.com/office/drawing/2014/main" id="{5F115A53-CD09-47B2-BF7F-F87537867E80}"/>
                </a:ext>
              </a:extLst>
            </p:cNvPr>
            <p:cNvSpPr/>
            <p:nvPr/>
          </p:nvSpPr>
          <p:spPr>
            <a:xfrm>
              <a:off x="5426479" y="5347463"/>
              <a:ext cx="823570" cy="322366"/>
            </a:xfrm>
            <a:prstGeom prst="round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050" dirty="0">
                  <a:solidFill>
                    <a:schemeClr val="tx1"/>
                  </a:solidFill>
                </a:rPr>
                <a:t>搜索符</a:t>
              </a:r>
            </a:p>
          </p:txBody>
        </p:sp>
        <p:cxnSp>
          <p:nvCxnSpPr>
            <p:cNvPr id="39" name="直接箭头连接符 38">
              <a:extLst>
                <a:ext uri="{FF2B5EF4-FFF2-40B4-BE49-F238E27FC236}">
                  <a16:creationId xmlns:a16="http://schemas.microsoft.com/office/drawing/2014/main" id="{463A53EC-76D7-4480-A015-E9A0AB465425}"/>
                </a:ext>
              </a:extLst>
            </p:cNvPr>
            <p:cNvCxnSpPr>
              <a:cxnSpLocks/>
              <a:stCxn id="38" idx="1"/>
              <a:endCxn id="17" idx="3"/>
            </p:cNvCxnSpPr>
            <p:nvPr/>
          </p:nvCxnSpPr>
          <p:spPr>
            <a:xfrm flipH="1" flipV="1">
              <a:off x="4709226" y="4632962"/>
              <a:ext cx="717253" cy="875684"/>
            </a:xfrm>
            <a:prstGeom prst="straightConnector1">
              <a:avLst/>
            </a:prstGeom>
            <a:ln w="19050">
              <a:solidFill>
                <a:schemeClr val="accent4"/>
              </a:solidFill>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167C28FE-2BD0-406F-B4E2-44B364AB3BBF}"/>
                </a:ext>
              </a:extLst>
            </p:cNvPr>
            <p:cNvCxnSpPr>
              <a:cxnSpLocks/>
              <a:stCxn id="38" idx="1"/>
              <a:endCxn id="18" idx="3"/>
            </p:cNvCxnSpPr>
            <p:nvPr/>
          </p:nvCxnSpPr>
          <p:spPr>
            <a:xfrm flipH="1" flipV="1">
              <a:off x="4828809" y="5382804"/>
              <a:ext cx="597670" cy="125842"/>
            </a:xfrm>
            <a:prstGeom prst="straightConnector1">
              <a:avLst/>
            </a:prstGeom>
            <a:ln w="19050">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41" name="矩形: 圆角 40">
              <a:extLst>
                <a:ext uri="{FF2B5EF4-FFF2-40B4-BE49-F238E27FC236}">
                  <a16:creationId xmlns:a16="http://schemas.microsoft.com/office/drawing/2014/main" id="{45F6FF29-BBE4-46DC-8661-CB541263FAFC}"/>
                </a:ext>
              </a:extLst>
            </p:cNvPr>
            <p:cNvSpPr/>
            <p:nvPr/>
          </p:nvSpPr>
          <p:spPr>
            <a:xfrm>
              <a:off x="5426479" y="3684402"/>
              <a:ext cx="1176105" cy="322366"/>
            </a:xfrm>
            <a:prstGeom prst="round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50" dirty="0">
                  <a:solidFill>
                    <a:schemeClr val="tx1"/>
                  </a:solidFill>
                </a:rPr>
                <a:t>FOLLOW</a:t>
              </a:r>
              <a:r>
                <a:rPr lang="zh-CN" altLang="en-US" sz="1050" dirty="0">
                  <a:solidFill>
                    <a:schemeClr val="tx1"/>
                  </a:solidFill>
                </a:rPr>
                <a:t>集合</a:t>
              </a:r>
            </a:p>
          </p:txBody>
        </p:sp>
        <p:cxnSp>
          <p:nvCxnSpPr>
            <p:cNvPr id="42" name="直接箭头连接符 41">
              <a:extLst>
                <a:ext uri="{FF2B5EF4-FFF2-40B4-BE49-F238E27FC236}">
                  <a16:creationId xmlns:a16="http://schemas.microsoft.com/office/drawing/2014/main" id="{F943A294-B73A-48B9-BBBF-0FFF671C8DEB}"/>
                </a:ext>
              </a:extLst>
            </p:cNvPr>
            <p:cNvCxnSpPr>
              <a:cxnSpLocks/>
              <a:stCxn id="41" idx="1"/>
              <a:endCxn id="16" idx="3"/>
            </p:cNvCxnSpPr>
            <p:nvPr/>
          </p:nvCxnSpPr>
          <p:spPr>
            <a:xfrm flipH="1">
              <a:off x="4753106" y="3845585"/>
              <a:ext cx="673373" cy="6217"/>
            </a:xfrm>
            <a:prstGeom prst="straightConnector1">
              <a:avLst/>
            </a:prstGeom>
            <a:ln w="19050">
              <a:solidFill>
                <a:schemeClr val="accent4"/>
              </a:solidFill>
              <a:tailEnd type="triangle"/>
            </a:ln>
          </p:spPr>
          <p:style>
            <a:lnRef idx="1">
              <a:schemeClr val="dk1"/>
            </a:lnRef>
            <a:fillRef idx="0">
              <a:schemeClr val="dk1"/>
            </a:fillRef>
            <a:effectRef idx="0">
              <a:schemeClr val="dk1"/>
            </a:effectRef>
            <a:fontRef idx="minor">
              <a:schemeClr val="tx1"/>
            </a:fontRef>
          </p:style>
        </p:cxnSp>
      </p:grpSp>
      <p:grpSp>
        <p:nvGrpSpPr>
          <p:cNvPr id="67" name="组合 66">
            <a:extLst>
              <a:ext uri="{FF2B5EF4-FFF2-40B4-BE49-F238E27FC236}">
                <a16:creationId xmlns:a16="http://schemas.microsoft.com/office/drawing/2014/main" id="{4AACC946-F64A-C9DE-C63F-841EE3631792}"/>
              </a:ext>
            </a:extLst>
          </p:cNvPr>
          <p:cNvGrpSpPr/>
          <p:nvPr/>
        </p:nvGrpSpPr>
        <p:grpSpPr>
          <a:xfrm>
            <a:off x="6685355" y="3771100"/>
            <a:ext cx="2073276" cy="2204435"/>
            <a:chOff x="6685355" y="3771100"/>
            <a:chExt cx="2073276" cy="2204435"/>
          </a:xfrm>
        </p:grpSpPr>
        <p:grpSp>
          <p:nvGrpSpPr>
            <p:cNvPr id="44" name="组合 43">
              <a:extLst>
                <a:ext uri="{FF2B5EF4-FFF2-40B4-BE49-F238E27FC236}">
                  <a16:creationId xmlns:a16="http://schemas.microsoft.com/office/drawing/2014/main" id="{F10774D0-DD92-4277-9790-6422CB0FCA15}"/>
                </a:ext>
              </a:extLst>
            </p:cNvPr>
            <p:cNvGrpSpPr/>
            <p:nvPr/>
          </p:nvGrpSpPr>
          <p:grpSpPr>
            <a:xfrm>
              <a:off x="6761471" y="3893404"/>
              <a:ext cx="1931108" cy="1476712"/>
              <a:chOff x="6803618" y="4639090"/>
              <a:chExt cx="1931108" cy="1476712"/>
            </a:xfrm>
          </p:grpSpPr>
          <p:sp>
            <p:nvSpPr>
              <p:cNvPr id="3" name="椭圆 2">
                <a:extLst>
                  <a:ext uri="{FF2B5EF4-FFF2-40B4-BE49-F238E27FC236}">
                    <a16:creationId xmlns:a16="http://schemas.microsoft.com/office/drawing/2014/main" id="{49AEBC01-7037-4DDC-9B7C-73F023F0B99D}"/>
                  </a:ext>
                </a:extLst>
              </p:cNvPr>
              <p:cNvSpPr/>
              <p:nvPr/>
            </p:nvSpPr>
            <p:spPr>
              <a:xfrm>
                <a:off x="6803618" y="4639090"/>
                <a:ext cx="1931108" cy="1476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A351F076-CA40-40B4-994D-B60E71109EBA}"/>
                  </a:ext>
                </a:extLst>
              </p:cNvPr>
              <p:cNvSpPr txBox="1"/>
              <p:nvPr/>
            </p:nvSpPr>
            <p:spPr>
              <a:xfrm>
                <a:off x="7323205" y="4719822"/>
                <a:ext cx="891933" cy="261610"/>
              </a:xfrm>
              <a:prstGeom prst="rect">
                <a:avLst/>
              </a:prstGeom>
              <a:noFill/>
            </p:spPr>
            <p:txBody>
              <a:bodyPr wrap="square">
                <a:spAutoFit/>
              </a:bodyPr>
              <a:lstStyle/>
              <a:p>
                <a:pPr algn="ctr"/>
                <a:r>
                  <a:rPr lang="en-US" altLang="zh-CN" sz="1100" dirty="0">
                    <a:solidFill>
                      <a:schemeClr val="tx1"/>
                    </a:solidFill>
                  </a:rPr>
                  <a:t>LR(1)</a:t>
                </a:r>
                <a:r>
                  <a:rPr lang="zh-CN" altLang="en-US" sz="1100" dirty="0">
                    <a:solidFill>
                      <a:schemeClr val="tx1"/>
                    </a:solidFill>
                  </a:rPr>
                  <a:t>文法</a:t>
                </a:r>
              </a:p>
            </p:txBody>
          </p:sp>
          <p:sp>
            <p:nvSpPr>
              <p:cNvPr id="46" name="椭圆 45">
                <a:extLst>
                  <a:ext uri="{FF2B5EF4-FFF2-40B4-BE49-F238E27FC236}">
                    <a16:creationId xmlns:a16="http://schemas.microsoft.com/office/drawing/2014/main" id="{CE1D5438-7F6A-4F21-9523-F9A052DCCE24}"/>
                  </a:ext>
                </a:extLst>
              </p:cNvPr>
              <p:cNvSpPr/>
              <p:nvPr/>
            </p:nvSpPr>
            <p:spPr>
              <a:xfrm>
                <a:off x="7078294" y="5003894"/>
                <a:ext cx="1381754" cy="10566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DCA25A9B-7FB4-45CA-808A-4220C06B2765}"/>
                  </a:ext>
                </a:extLst>
              </p:cNvPr>
              <p:cNvSpPr txBox="1"/>
              <p:nvPr/>
            </p:nvSpPr>
            <p:spPr>
              <a:xfrm>
                <a:off x="7283950" y="5094055"/>
                <a:ext cx="1010702" cy="261610"/>
              </a:xfrm>
              <a:prstGeom prst="rect">
                <a:avLst/>
              </a:prstGeom>
              <a:noFill/>
            </p:spPr>
            <p:txBody>
              <a:bodyPr wrap="square">
                <a:spAutoFit/>
              </a:bodyPr>
              <a:lstStyle/>
              <a:p>
                <a:pPr algn="ctr"/>
                <a:r>
                  <a:rPr lang="en-US" altLang="zh-CN" sz="1100" dirty="0">
                    <a:solidFill>
                      <a:schemeClr val="tx1"/>
                    </a:solidFill>
                  </a:rPr>
                  <a:t>LALR(1)</a:t>
                </a:r>
                <a:r>
                  <a:rPr lang="zh-CN" altLang="en-US" sz="1100" dirty="0">
                    <a:solidFill>
                      <a:schemeClr val="tx1"/>
                    </a:solidFill>
                  </a:rPr>
                  <a:t>文法</a:t>
                </a:r>
              </a:p>
            </p:txBody>
          </p:sp>
          <p:sp>
            <p:nvSpPr>
              <p:cNvPr id="49" name="椭圆 48">
                <a:extLst>
                  <a:ext uri="{FF2B5EF4-FFF2-40B4-BE49-F238E27FC236}">
                    <a16:creationId xmlns:a16="http://schemas.microsoft.com/office/drawing/2014/main" id="{65CE98FC-B94A-4CA8-80F2-6852E004FC7E}"/>
                  </a:ext>
                </a:extLst>
              </p:cNvPr>
              <p:cNvSpPr/>
              <p:nvPr/>
            </p:nvSpPr>
            <p:spPr>
              <a:xfrm>
                <a:off x="7339013" y="5370428"/>
                <a:ext cx="860316" cy="657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F2381892-18A5-4079-88A8-7AA63F552588}"/>
                  </a:ext>
                </a:extLst>
              </p:cNvPr>
              <p:cNvSpPr txBox="1"/>
              <p:nvPr/>
            </p:nvSpPr>
            <p:spPr>
              <a:xfrm>
                <a:off x="7283950" y="5568563"/>
                <a:ext cx="1010702" cy="261610"/>
              </a:xfrm>
              <a:prstGeom prst="rect">
                <a:avLst/>
              </a:prstGeom>
              <a:noFill/>
            </p:spPr>
            <p:txBody>
              <a:bodyPr wrap="square">
                <a:spAutoFit/>
              </a:bodyPr>
              <a:lstStyle/>
              <a:p>
                <a:pPr algn="ctr"/>
                <a:r>
                  <a:rPr lang="en-US" altLang="zh-CN" sz="1100" dirty="0">
                    <a:solidFill>
                      <a:schemeClr val="tx1"/>
                    </a:solidFill>
                  </a:rPr>
                  <a:t>SLR(1)</a:t>
                </a:r>
                <a:r>
                  <a:rPr lang="zh-CN" altLang="en-US" sz="1100" dirty="0">
                    <a:solidFill>
                      <a:schemeClr val="tx1"/>
                    </a:solidFill>
                  </a:rPr>
                  <a:t>文法</a:t>
                </a:r>
              </a:p>
            </p:txBody>
          </p:sp>
        </p:grpSp>
        <p:sp>
          <p:nvSpPr>
            <p:cNvPr id="52" name="文本框 51">
              <a:extLst>
                <a:ext uri="{FF2B5EF4-FFF2-40B4-BE49-F238E27FC236}">
                  <a16:creationId xmlns:a16="http://schemas.microsoft.com/office/drawing/2014/main" id="{6F1F34BD-C914-4722-8630-A6B9E1BF6E62}"/>
                </a:ext>
              </a:extLst>
            </p:cNvPr>
            <p:cNvSpPr txBox="1"/>
            <p:nvPr/>
          </p:nvSpPr>
          <p:spPr>
            <a:xfrm>
              <a:off x="7054013" y="5487208"/>
              <a:ext cx="1678089" cy="430887"/>
            </a:xfrm>
            <a:prstGeom prst="rect">
              <a:avLst/>
            </a:prstGeom>
            <a:noFill/>
          </p:spPr>
          <p:txBody>
            <a:bodyPr wrap="square">
              <a:spAutoFit/>
            </a:bodyPr>
            <a:lstStyle/>
            <a:p>
              <a:pPr algn="ctr"/>
              <a:r>
                <a:rPr lang="zh-CN" altLang="en-US" sz="1100" b="1" dirty="0">
                  <a:solidFill>
                    <a:srgbClr val="FF0000"/>
                  </a:solidFill>
                </a:rPr>
                <a:t>可能增加</a:t>
              </a:r>
              <a:r>
                <a:rPr lang="zh-CN" altLang="en-US" sz="1100" dirty="0">
                  <a:solidFill>
                    <a:schemeClr val="tx1"/>
                  </a:solidFill>
                </a:rPr>
                <a:t>归约</a:t>
              </a:r>
              <a:r>
                <a:rPr lang="en-US" altLang="zh-CN" sz="1100" dirty="0">
                  <a:solidFill>
                    <a:schemeClr val="tx1"/>
                  </a:solidFill>
                </a:rPr>
                <a:t>-</a:t>
              </a:r>
              <a:r>
                <a:rPr lang="zh-CN" altLang="en-US" sz="1100" dirty="0">
                  <a:solidFill>
                    <a:schemeClr val="tx1"/>
                  </a:solidFill>
                </a:rPr>
                <a:t>归约冲突</a:t>
              </a:r>
              <a:endParaRPr lang="en-US" altLang="zh-CN" sz="1100" dirty="0">
                <a:solidFill>
                  <a:schemeClr val="tx1"/>
                </a:solidFill>
              </a:endParaRPr>
            </a:p>
            <a:p>
              <a:pPr algn="ctr"/>
              <a:r>
                <a:rPr lang="zh-CN" altLang="en-US" sz="1100" dirty="0"/>
                <a:t>能够解决</a:t>
              </a:r>
              <a:r>
                <a:rPr lang="zh-CN" altLang="en-US" sz="1100" dirty="0">
                  <a:solidFill>
                    <a:schemeClr val="tx1"/>
                  </a:solidFill>
                </a:rPr>
                <a:t>移进</a:t>
              </a:r>
              <a:r>
                <a:rPr lang="en-US" altLang="zh-CN" sz="1100" dirty="0">
                  <a:solidFill>
                    <a:schemeClr val="tx1"/>
                  </a:solidFill>
                </a:rPr>
                <a:t>-</a:t>
              </a:r>
              <a:r>
                <a:rPr lang="zh-CN" altLang="en-US" sz="1100" dirty="0">
                  <a:solidFill>
                    <a:schemeClr val="tx1"/>
                  </a:solidFill>
                </a:rPr>
                <a:t>归约冲突</a:t>
              </a:r>
            </a:p>
          </p:txBody>
        </p:sp>
        <p:cxnSp>
          <p:nvCxnSpPr>
            <p:cNvPr id="54" name="直接箭头连接符 53">
              <a:extLst>
                <a:ext uri="{FF2B5EF4-FFF2-40B4-BE49-F238E27FC236}">
                  <a16:creationId xmlns:a16="http://schemas.microsoft.com/office/drawing/2014/main" id="{0FBF9CC0-52E3-4ACB-B50F-3A68DF9471D0}"/>
                </a:ext>
              </a:extLst>
            </p:cNvPr>
            <p:cNvCxnSpPr>
              <a:cxnSpLocks/>
            </p:cNvCxnSpPr>
            <p:nvPr/>
          </p:nvCxnSpPr>
          <p:spPr>
            <a:xfrm>
              <a:off x="6807502" y="5616267"/>
              <a:ext cx="330049"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56" name="直接箭头连接符 55">
              <a:extLst>
                <a:ext uri="{FF2B5EF4-FFF2-40B4-BE49-F238E27FC236}">
                  <a16:creationId xmlns:a16="http://schemas.microsoft.com/office/drawing/2014/main" id="{1B551C30-B98E-4220-BA5A-2E5D4398CF01}"/>
                </a:ext>
              </a:extLst>
            </p:cNvPr>
            <p:cNvCxnSpPr>
              <a:cxnSpLocks/>
            </p:cNvCxnSpPr>
            <p:nvPr/>
          </p:nvCxnSpPr>
          <p:spPr>
            <a:xfrm>
              <a:off x="6819715" y="5778348"/>
              <a:ext cx="330049" cy="0"/>
            </a:xfrm>
            <a:prstGeom prst="straightConnector1">
              <a:avLst/>
            </a:prstGeom>
            <a:ln w="28575">
              <a:solidFill>
                <a:schemeClr val="accent2"/>
              </a:solidFill>
              <a:tailEnd type="triangle"/>
            </a:ln>
          </p:spPr>
          <p:style>
            <a:lnRef idx="1">
              <a:schemeClr val="accent6"/>
            </a:lnRef>
            <a:fillRef idx="0">
              <a:schemeClr val="accent6"/>
            </a:fillRef>
            <a:effectRef idx="0">
              <a:schemeClr val="accent6"/>
            </a:effectRef>
            <a:fontRef idx="minor">
              <a:schemeClr val="tx1"/>
            </a:fontRef>
          </p:style>
        </p:cxnSp>
        <p:sp>
          <p:nvSpPr>
            <p:cNvPr id="57" name="弧形 56">
              <a:extLst>
                <a:ext uri="{FF2B5EF4-FFF2-40B4-BE49-F238E27FC236}">
                  <a16:creationId xmlns:a16="http://schemas.microsoft.com/office/drawing/2014/main" id="{1DA586F3-82F0-45EC-8B95-FC1CEF5F40EE}"/>
                </a:ext>
              </a:extLst>
            </p:cNvPr>
            <p:cNvSpPr/>
            <p:nvPr/>
          </p:nvSpPr>
          <p:spPr>
            <a:xfrm>
              <a:off x="7624231" y="4090782"/>
              <a:ext cx="891934" cy="876363"/>
            </a:xfrm>
            <a:prstGeom prst="arc">
              <a:avLst>
                <a:gd name="adj1" fmla="val 16200000"/>
                <a:gd name="adj2" fmla="val 4912194"/>
              </a:avLst>
            </a:prstGeom>
            <a:ln w="381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弧形 57">
              <a:extLst>
                <a:ext uri="{FF2B5EF4-FFF2-40B4-BE49-F238E27FC236}">
                  <a16:creationId xmlns:a16="http://schemas.microsoft.com/office/drawing/2014/main" id="{1C8A4B23-5802-4240-BF5D-E38CE1195E9B}"/>
                </a:ext>
              </a:extLst>
            </p:cNvPr>
            <p:cNvSpPr/>
            <p:nvPr/>
          </p:nvSpPr>
          <p:spPr>
            <a:xfrm rot="10800000">
              <a:off x="7095897" y="4083421"/>
              <a:ext cx="416389" cy="409120"/>
            </a:xfrm>
            <a:prstGeom prst="arc">
              <a:avLst>
                <a:gd name="adj1" fmla="val 16200000"/>
                <a:gd name="adj2" fmla="val 4912194"/>
              </a:avLst>
            </a:prstGeom>
            <a:ln w="38100">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弧形 58">
              <a:extLst>
                <a:ext uri="{FF2B5EF4-FFF2-40B4-BE49-F238E27FC236}">
                  <a16:creationId xmlns:a16="http://schemas.microsoft.com/office/drawing/2014/main" id="{2DF8167E-C8E6-4641-83A5-EF963E2F8AE4}"/>
                </a:ext>
              </a:extLst>
            </p:cNvPr>
            <p:cNvSpPr/>
            <p:nvPr/>
          </p:nvSpPr>
          <p:spPr>
            <a:xfrm>
              <a:off x="7904410" y="4490850"/>
              <a:ext cx="477827" cy="469485"/>
            </a:xfrm>
            <a:prstGeom prst="arc">
              <a:avLst>
                <a:gd name="adj1" fmla="val 16200000"/>
                <a:gd name="adj2" fmla="val 4912194"/>
              </a:avLst>
            </a:prstGeom>
            <a:ln w="381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D89300-BEEC-4077-8A0A-98A4B21996D9}"/>
                </a:ext>
              </a:extLst>
            </p:cNvPr>
            <p:cNvSpPr/>
            <p:nvPr/>
          </p:nvSpPr>
          <p:spPr>
            <a:xfrm>
              <a:off x="6685355" y="3771100"/>
              <a:ext cx="2073276" cy="2204435"/>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a:extLst>
              <a:ext uri="{FF2B5EF4-FFF2-40B4-BE49-F238E27FC236}">
                <a16:creationId xmlns:a16="http://schemas.microsoft.com/office/drawing/2014/main" id="{D6D35867-A151-BD2B-6539-49F9563611E4}"/>
              </a:ext>
            </a:extLst>
          </p:cNvPr>
          <p:cNvGrpSpPr/>
          <p:nvPr/>
        </p:nvGrpSpPr>
        <p:grpSpPr>
          <a:xfrm>
            <a:off x="6903508" y="256611"/>
            <a:ext cx="1636969" cy="1376023"/>
            <a:chOff x="7182445" y="213676"/>
            <a:chExt cx="1636969" cy="1376023"/>
          </a:xfrm>
        </p:grpSpPr>
        <p:sp>
          <p:nvSpPr>
            <p:cNvPr id="60" name="椭圆 59">
              <a:extLst>
                <a:ext uri="{FF2B5EF4-FFF2-40B4-BE49-F238E27FC236}">
                  <a16:creationId xmlns:a16="http://schemas.microsoft.com/office/drawing/2014/main" id="{38E434A9-34F1-971A-48D4-BC1EB06D7CF4}"/>
                </a:ext>
              </a:extLst>
            </p:cNvPr>
            <p:cNvSpPr/>
            <p:nvPr/>
          </p:nvSpPr>
          <p:spPr>
            <a:xfrm>
              <a:off x="7383761" y="332232"/>
              <a:ext cx="1218326" cy="9316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44F812A6-3D60-3A73-1F27-A26992BF8202}"/>
                </a:ext>
              </a:extLst>
            </p:cNvPr>
            <p:cNvSpPr txBox="1"/>
            <p:nvPr/>
          </p:nvSpPr>
          <p:spPr>
            <a:xfrm>
              <a:off x="7562291" y="389863"/>
              <a:ext cx="891933" cy="261610"/>
            </a:xfrm>
            <a:prstGeom prst="rect">
              <a:avLst/>
            </a:prstGeom>
            <a:noFill/>
          </p:spPr>
          <p:txBody>
            <a:bodyPr wrap="square">
              <a:spAutoFit/>
            </a:bodyPr>
            <a:lstStyle/>
            <a:p>
              <a:pPr algn="ctr"/>
              <a:r>
                <a:rPr lang="en-US" altLang="zh-CN" sz="1100" dirty="0">
                  <a:solidFill>
                    <a:schemeClr val="tx1"/>
                  </a:solidFill>
                </a:rPr>
                <a:t>LR(1)</a:t>
              </a:r>
              <a:r>
                <a:rPr lang="zh-CN" altLang="en-US" sz="1100" dirty="0">
                  <a:solidFill>
                    <a:schemeClr val="tx1"/>
                  </a:solidFill>
                </a:rPr>
                <a:t>文法</a:t>
              </a:r>
            </a:p>
          </p:txBody>
        </p:sp>
        <p:sp>
          <p:nvSpPr>
            <p:cNvPr id="62" name="椭圆 61">
              <a:extLst>
                <a:ext uri="{FF2B5EF4-FFF2-40B4-BE49-F238E27FC236}">
                  <a16:creationId xmlns:a16="http://schemas.microsoft.com/office/drawing/2014/main" id="{3311A8A4-290D-EA9B-BD77-563F02827295}"/>
                </a:ext>
              </a:extLst>
            </p:cNvPr>
            <p:cNvSpPr/>
            <p:nvPr/>
          </p:nvSpPr>
          <p:spPr>
            <a:xfrm>
              <a:off x="7636226" y="666278"/>
              <a:ext cx="744061" cy="5689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7A2D3750-629B-6837-F6EE-A6F3003BBA53}"/>
                </a:ext>
              </a:extLst>
            </p:cNvPr>
            <p:cNvSpPr txBox="1"/>
            <p:nvPr/>
          </p:nvSpPr>
          <p:spPr>
            <a:xfrm>
              <a:off x="7573617" y="839022"/>
              <a:ext cx="891933" cy="261610"/>
            </a:xfrm>
            <a:prstGeom prst="rect">
              <a:avLst/>
            </a:prstGeom>
            <a:noFill/>
          </p:spPr>
          <p:txBody>
            <a:bodyPr wrap="square">
              <a:spAutoFit/>
            </a:bodyPr>
            <a:lstStyle/>
            <a:p>
              <a:pPr algn="ctr"/>
              <a:r>
                <a:rPr lang="en-US" altLang="zh-CN" sz="1100" dirty="0">
                  <a:solidFill>
                    <a:schemeClr val="tx1"/>
                  </a:solidFill>
                </a:rPr>
                <a:t>LL(1)</a:t>
              </a:r>
              <a:r>
                <a:rPr lang="zh-CN" altLang="en-US" sz="1100" dirty="0">
                  <a:solidFill>
                    <a:schemeClr val="tx1"/>
                  </a:solidFill>
                </a:rPr>
                <a:t>文法</a:t>
              </a:r>
            </a:p>
          </p:txBody>
        </p:sp>
        <p:sp>
          <p:nvSpPr>
            <p:cNvPr id="64" name="文本框 63">
              <a:extLst>
                <a:ext uri="{FF2B5EF4-FFF2-40B4-BE49-F238E27FC236}">
                  <a16:creationId xmlns:a16="http://schemas.microsoft.com/office/drawing/2014/main" id="{A7E60F95-C500-A746-3ECC-133821AD57BC}"/>
                </a:ext>
              </a:extLst>
            </p:cNvPr>
            <p:cNvSpPr txBox="1"/>
            <p:nvPr/>
          </p:nvSpPr>
          <p:spPr>
            <a:xfrm>
              <a:off x="7182445" y="1309061"/>
              <a:ext cx="1620957" cy="261610"/>
            </a:xfrm>
            <a:prstGeom prst="rect">
              <a:avLst/>
            </a:prstGeom>
            <a:noFill/>
          </p:spPr>
          <p:txBody>
            <a:bodyPr wrap="square">
              <a:spAutoFit/>
            </a:bodyPr>
            <a:lstStyle/>
            <a:p>
              <a:pPr algn="ctr"/>
              <a:r>
                <a:rPr lang="en-US" altLang="zh-CN" sz="1100" dirty="0"/>
                <a:t>LR(1)</a:t>
              </a:r>
              <a:r>
                <a:rPr lang="zh-CN" altLang="en-US" sz="1100" dirty="0"/>
                <a:t>是</a:t>
              </a:r>
              <a:r>
                <a:rPr lang="en-US" altLang="zh-CN" sz="1100" dirty="0"/>
                <a:t>LL(1)</a:t>
              </a:r>
              <a:r>
                <a:rPr lang="zh-CN" altLang="en-US" sz="1100" dirty="0"/>
                <a:t>的真超集</a:t>
              </a:r>
              <a:endParaRPr lang="en-US" altLang="zh-CN" sz="1100" dirty="0"/>
            </a:p>
          </p:txBody>
        </p:sp>
        <p:sp>
          <p:nvSpPr>
            <p:cNvPr id="65" name="矩形 64">
              <a:extLst>
                <a:ext uri="{FF2B5EF4-FFF2-40B4-BE49-F238E27FC236}">
                  <a16:creationId xmlns:a16="http://schemas.microsoft.com/office/drawing/2014/main" id="{D4B7D91C-F86C-7779-18DD-52C38D879F7A}"/>
                </a:ext>
              </a:extLst>
            </p:cNvPr>
            <p:cNvSpPr/>
            <p:nvPr/>
          </p:nvSpPr>
          <p:spPr>
            <a:xfrm>
              <a:off x="7197098" y="213676"/>
              <a:ext cx="1622316" cy="1376023"/>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日期占位符 49">
            <a:extLst>
              <a:ext uri="{FF2B5EF4-FFF2-40B4-BE49-F238E27FC236}">
                <a16:creationId xmlns:a16="http://schemas.microsoft.com/office/drawing/2014/main" id="{65D1F8B1-8F86-08E4-DA20-0C3032B469F9}"/>
              </a:ext>
            </a:extLst>
          </p:cNvPr>
          <p:cNvSpPr>
            <a:spLocks noGrp="1"/>
          </p:cNvSpPr>
          <p:nvPr>
            <p:ph type="dt" sz="half" idx="10"/>
          </p:nvPr>
        </p:nvSpPr>
        <p:spPr/>
        <p:txBody>
          <a:bodyPr/>
          <a:lstStyle/>
          <a:p>
            <a:fld id="{DB06B57D-EA4A-4756-AA26-572B5D5F91DB}" type="datetime2">
              <a:rPr lang="zh-CN" altLang="en-US" smtClean="0"/>
              <a:t>2024年3月28日</a:t>
            </a:fld>
            <a:endParaRPr lang="zh-CN" altLang="en-US" dirty="0"/>
          </a:p>
        </p:txBody>
      </p:sp>
      <p:sp>
        <p:nvSpPr>
          <p:cNvPr id="53" name="页脚占位符 52">
            <a:extLst>
              <a:ext uri="{FF2B5EF4-FFF2-40B4-BE49-F238E27FC236}">
                <a16:creationId xmlns:a16="http://schemas.microsoft.com/office/drawing/2014/main" id="{2E6B7CE3-8AB2-34E2-352F-9A3BB30CA2E5}"/>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55" name="灯片编号占位符 54">
            <a:extLst>
              <a:ext uri="{FF2B5EF4-FFF2-40B4-BE49-F238E27FC236}">
                <a16:creationId xmlns:a16="http://schemas.microsoft.com/office/drawing/2014/main" id="{78C9CD10-D858-8275-5B34-5CA6590F26D5}"/>
              </a:ext>
            </a:extLst>
          </p:cNvPr>
          <p:cNvSpPr>
            <a:spLocks noGrp="1"/>
          </p:cNvSpPr>
          <p:nvPr>
            <p:ph type="sldNum" sz="quarter" idx="12"/>
          </p:nvPr>
        </p:nvSpPr>
        <p:spPr/>
        <p:txBody>
          <a:bodyPr/>
          <a:lstStyle/>
          <a:p>
            <a:fld id="{094DEB03-EFC6-4C20-8FC8-295189A5386F}" type="slidenum">
              <a:rPr lang="zh-CN" altLang="en-US" smtClean="0"/>
              <a:pPr/>
              <a:t>60</a:t>
            </a:fld>
            <a:endParaRPr lang="zh-CN" altLang="en-US"/>
          </a:p>
        </p:txBody>
      </p:sp>
    </p:spTree>
    <p:extLst>
      <p:ext uri="{BB962C8B-B14F-4D97-AF65-F5344CB8AC3E}">
        <p14:creationId xmlns:p14="http://schemas.microsoft.com/office/powerpoint/2010/main" val="15267060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D240A5C-C06D-4F9D-9692-0B4158006376}"/>
              </a:ext>
            </a:extLst>
          </p:cNvPr>
          <p:cNvSpPr>
            <a:spLocks noGrp="1" noChangeArrowheads="1"/>
          </p:cNvSpPr>
          <p:nvPr>
            <p:ph type="title"/>
          </p:nvPr>
        </p:nvSpPr>
        <p:spPr/>
        <p:txBody>
          <a:bodyPr/>
          <a:lstStyle/>
          <a:p>
            <a:pPr eaLnBrk="1" hangingPunct="1"/>
            <a:r>
              <a:rPr lang="zh-CN" altLang="en-US"/>
              <a:t>作业</a:t>
            </a:r>
          </a:p>
        </p:txBody>
      </p:sp>
      <p:sp>
        <p:nvSpPr>
          <p:cNvPr id="47107" name="Rectangle 3">
            <a:extLst>
              <a:ext uri="{FF2B5EF4-FFF2-40B4-BE49-F238E27FC236}">
                <a16:creationId xmlns:a16="http://schemas.microsoft.com/office/drawing/2014/main" id="{03AD5C50-8B2C-4D70-BB32-486CF18D1D09}"/>
              </a:ext>
            </a:extLst>
          </p:cNvPr>
          <p:cNvSpPr>
            <a:spLocks noGrp="1" noChangeArrowheads="1"/>
          </p:cNvSpPr>
          <p:nvPr>
            <p:ph idx="1"/>
          </p:nvPr>
        </p:nvSpPr>
        <p:spPr/>
        <p:txBody>
          <a:bodyPr>
            <a:normAutofit fontScale="92500" lnSpcReduction="20000"/>
          </a:bodyPr>
          <a:lstStyle/>
          <a:p>
            <a:pPr eaLnBrk="1" hangingPunct="1">
              <a:lnSpc>
                <a:spcPct val="110000"/>
              </a:lnSpc>
            </a:pPr>
            <a:r>
              <a:rPr lang="en-US" altLang="zh-CN" b="1" dirty="0"/>
              <a:t>P105/3.21(a)</a:t>
            </a:r>
          </a:p>
          <a:p>
            <a:pPr>
              <a:lnSpc>
                <a:spcPct val="110000"/>
              </a:lnSpc>
            </a:pPr>
            <a:r>
              <a:rPr lang="zh-CN" altLang="en-US" dirty="0"/>
              <a:t>构造下面文法的</a:t>
            </a:r>
            <a:r>
              <a:rPr lang="en-US" altLang="zh-CN" b="1" dirty="0"/>
              <a:t>SLR</a:t>
            </a:r>
            <a:r>
              <a:rPr lang="zh-CN" altLang="en-US" dirty="0"/>
              <a:t>分析表，看看哪里有冲突，以说明该文法不是</a:t>
            </a:r>
            <a:r>
              <a:rPr lang="en-US" altLang="zh-CN" b="1" dirty="0"/>
              <a:t>SLR</a:t>
            </a:r>
            <a:r>
              <a:rPr lang="zh-CN" altLang="en-US" dirty="0"/>
              <a:t>文法。并构造该文法的规范</a:t>
            </a:r>
            <a:r>
              <a:rPr lang="en-US" altLang="zh-CN" b="1" dirty="0"/>
              <a:t>LR</a:t>
            </a:r>
            <a:r>
              <a:rPr lang="zh-CN" altLang="en-US" dirty="0"/>
              <a:t>分析表</a:t>
            </a:r>
          </a:p>
          <a:p>
            <a:pPr>
              <a:lnSpc>
                <a:spcPct val="110000"/>
              </a:lnSpc>
              <a:buFont typeface="Wingdings" panose="05000000000000000000" pitchFamily="2" charset="2"/>
              <a:buNone/>
            </a:pPr>
            <a:r>
              <a:rPr lang="zh-CN" altLang="en-US" b="1" i="1" dirty="0"/>
              <a:t>		</a:t>
            </a:r>
            <a:r>
              <a:rPr lang="en-US" altLang="zh-CN" b="1" i="1" dirty="0"/>
              <a:t>S </a:t>
            </a:r>
            <a:r>
              <a:rPr lang="en-US" altLang="zh-CN" b="1" dirty="0">
                <a:sym typeface="Symbol" panose="05050102010706020507" pitchFamily="18" charset="2"/>
              </a:rPr>
              <a:t> </a:t>
            </a:r>
            <a:r>
              <a:rPr lang="en-US" altLang="zh-CN" b="1" i="1" dirty="0"/>
              <a:t>V </a:t>
            </a:r>
            <a:r>
              <a:rPr lang="en-US" altLang="zh-CN" b="1" dirty="0"/>
              <a:t>= </a:t>
            </a:r>
            <a:r>
              <a:rPr lang="en-US" altLang="zh-CN" b="1" i="1" dirty="0"/>
              <a:t>E</a:t>
            </a:r>
            <a:endParaRPr lang="en-US" altLang="zh-CN" b="1" dirty="0"/>
          </a:p>
          <a:p>
            <a:pPr>
              <a:lnSpc>
                <a:spcPct val="110000"/>
              </a:lnSpc>
              <a:buFont typeface="Wingdings" panose="05000000000000000000" pitchFamily="2" charset="2"/>
              <a:buNone/>
            </a:pPr>
            <a:r>
              <a:rPr lang="en-US" altLang="zh-CN" b="1" i="1" dirty="0"/>
              <a:t>		S </a:t>
            </a:r>
            <a:r>
              <a:rPr lang="en-US" altLang="zh-CN" b="1" dirty="0">
                <a:sym typeface="Symbol" panose="05050102010706020507" pitchFamily="18" charset="2"/>
              </a:rPr>
              <a:t> </a:t>
            </a:r>
            <a:r>
              <a:rPr lang="en-US" altLang="zh-CN" b="1" i="1" dirty="0"/>
              <a:t>E</a:t>
            </a:r>
            <a:r>
              <a:rPr lang="en-US" altLang="zh-CN" b="1" dirty="0"/>
              <a:t> </a:t>
            </a:r>
          </a:p>
          <a:p>
            <a:pPr>
              <a:lnSpc>
                <a:spcPct val="110000"/>
              </a:lnSpc>
              <a:buFont typeface="Wingdings" panose="05000000000000000000" pitchFamily="2" charset="2"/>
              <a:buNone/>
            </a:pPr>
            <a:r>
              <a:rPr lang="en-US" altLang="zh-CN" b="1" i="1" dirty="0"/>
              <a:t>		V </a:t>
            </a:r>
            <a:r>
              <a:rPr lang="en-US" altLang="zh-CN" b="1" dirty="0">
                <a:sym typeface="Symbol" panose="05050102010706020507" pitchFamily="18" charset="2"/>
              </a:rPr>
              <a:t></a:t>
            </a:r>
            <a:r>
              <a:rPr lang="en-US" altLang="zh-CN" b="1" i="1" dirty="0"/>
              <a:t> </a:t>
            </a:r>
            <a:r>
              <a:rPr lang="en-US" altLang="zh-CN" b="1" dirty="0">
                <a:sym typeface="Symbol" panose="05050102010706020507" pitchFamily="18" charset="2"/>
              </a:rPr>
              <a:t></a:t>
            </a:r>
            <a:r>
              <a:rPr lang="en-US" altLang="zh-CN" b="1" dirty="0"/>
              <a:t> </a:t>
            </a:r>
            <a:r>
              <a:rPr lang="en-US" altLang="zh-CN" b="1" i="1" dirty="0"/>
              <a:t>E</a:t>
            </a:r>
            <a:endParaRPr lang="en-US" altLang="zh-CN" b="1" dirty="0"/>
          </a:p>
          <a:p>
            <a:pPr>
              <a:lnSpc>
                <a:spcPct val="110000"/>
              </a:lnSpc>
              <a:buFont typeface="Wingdings" panose="05000000000000000000" pitchFamily="2" charset="2"/>
              <a:buNone/>
            </a:pPr>
            <a:r>
              <a:rPr lang="en-US" altLang="zh-CN" b="1" i="1" dirty="0"/>
              <a:t>		V </a:t>
            </a:r>
            <a:r>
              <a:rPr lang="en-US" altLang="zh-CN" b="1" dirty="0">
                <a:sym typeface="Symbol" panose="05050102010706020507" pitchFamily="18" charset="2"/>
              </a:rPr>
              <a:t> </a:t>
            </a:r>
            <a:r>
              <a:rPr lang="en-US" altLang="zh-CN" b="1" dirty="0"/>
              <a:t>id </a:t>
            </a:r>
          </a:p>
          <a:p>
            <a:pPr>
              <a:lnSpc>
                <a:spcPct val="110000"/>
              </a:lnSpc>
              <a:buFont typeface="Wingdings" panose="05000000000000000000" pitchFamily="2" charset="2"/>
              <a:buNone/>
            </a:pPr>
            <a:r>
              <a:rPr lang="en-US" altLang="zh-CN" b="1" i="1" dirty="0"/>
              <a:t>		E </a:t>
            </a:r>
            <a:r>
              <a:rPr lang="en-US" altLang="zh-CN" b="1" dirty="0">
                <a:sym typeface="Symbol" panose="05050102010706020507" pitchFamily="18" charset="2"/>
              </a:rPr>
              <a:t> </a:t>
            </a:r>
            <a:r>
              <a:rPr lang="en-US" altLang="zh-CN" b="1" i="1" dirty="0"/>
              <a:t>V</a:t>
            </a:r>
          </a:p>
          <a:p>
            <a:pPr lvl="1" eaLnBrk="1" hangingPunct="1">
              <a:lnSpc>
                <a:spcPct val="110000"/>
              </a:lnSpc>
              <a:buFont typeface="Wingdings" panose="05000000000000000000" pitchFamily="2" charset="2"/>
              <a:buNone/>
            </a:pPr>
            <a:endParaRPr lang="en-US" altLang="zh-CN" b="1" dirty="0">
              <a:sym typeface="Symbol" panose="05050102010706020507" pitchFamily="18" charset="2"/>
            </a:endParaRPr>
          </a:p>
        </p:txBody>
      </p:sp>
      <p:sp>
        <p:nvSpPr>
          <p:cNvPr id="2" name="日期占位符 1">
            <a:extLst>
              <a:ext uri="{FF2B5EF4-FFF2-40B4-BE49-F238E27FC236}">
                <a16:creationId xmlns:a16="http://schemas.microsoft.com/office/drawing/2014/main" id="{F1EAF965-8F3C-17D3-1750-E4C44167760C}"/>
              </a:ext>
            </a:extLst>
          </p:cNvPr>
          <p:cNvSpPr>
            <a:spLocks noGrp="1"/>
          </p:cNvSpPr>
          <p:nvPr>
            <p:ph type="dt" sz="half" idx="10"/>
          </p:nvPr>
        </p:nvSpPr>
        <p:spPr/>
        <p:txBody>
          <a:bodyPr/>
          <a:lstStyle/>
          <a:p>
            <a:fld id="{091A0FE8-C495-4EB7-B084-09E27AACBB64}"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DFA7610E-1D97-ECF8-6F31-C5EF4F3F54AB}"/>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4ECE5835-54E4-00A2-B6F0-F810AB81E82C}"/>
              </a:ext>
            </a:extLst>
          </p:cNvPr>
          <p:cNvSpPr>
            <a:spLocks noGrp="1"/>
          </p:cNvSpPr>
          <p:nvPr>
            <p:ph type="sldNum" sz="quarter" idx="12"/>
          </p:nvPr>
        </p:nvSpPr>
        <p:spPr/>
        <p:txBody>
          <a:bodyPr/>
          <a:lstStyle/>
          <a:p>
            <a:fld id="{094DEB03-EFC6-4C20-8FC8-295189A5386F}" type="slidenum">
              <a:rPr lang="zh-CN" altLang="en-US" smtClean="0"/>
              <a:pPr/>
              <a:t>61</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97C45F7-105A-40FD-8DE7-A039127DC9B2}"/>
              </a:ext>
            </a:extLst>
          </p:cNvPr>
          <p:cNvSpPr>
            <a:spLocks noGrp="1" noChangeArrowheads="1"/>
          </p:cNvSpPr>
          <p:nvPr>
            <p:ph type="title"/>
          </p:nvPr>
        </p:nvSpPr>
        <p:spPr/>
        <p:txBody>
          <a:bodyPr/>
          <a:lstStyle/>
          <a:p>
            <a:pPr eaLnBrk="1" hangingPunct="1"/>
            <a:r>
              <a:rPr lang="zh-CN" altLang="en-US" dirty="0"/>
              <a:t>作业</a:t>
            </a:r>
          </a:p>
        </p:txBody>
      </p:sp>
      <p:sp>
        <p:nvSpPr>
          <p:cNvPr id="60419" name="Rectangle 3">
            <a:extLst>
              <a:ext uri="{FF2B5EF4-FFF2-40B4-BE49-F238E27FC236}">
                <a16:creationId xmlns:a16="http://schemas.microsoft.com/office/drawing/2014/main" id="{E8B3E716-0A88-4A08-A567-3EBBDF7EF64C}"/>
              </a:ext>
            </a:extLst>
          </p:cNvPr>
          <p:cNvSpPr>
            <a:spLocks noGrp="1" noChangeArrowheads="1"/>
          </p:cNvSpPr>
          <p:nvPr>
            <p:ph idx="1"/>
          </p:nvPr>
        </p:nvSpPr>
        <p:spPr/>
        <p:txBody>
          <a:bodyPr>
            <a:normAutofit/>
          </a:bodyPr>
          <a:lstStyle/>
          <a:p>
            <a:pPr eaLnBrk="1" hangingPunct="1"/>
            <a:r>
              <a:rPr lang="en-US" altLang="zh-CN" b="1" dirty="0"/>
              <a:t>P105/3.24</a:t>
            </a:r>
          </a:p>
          <a:p>
            <a:pPr eaLnBrk="1" hangingPunct="1"/>
            <a:r>
              <a:rPr lang="en-US" altLang="zh-CN" b="1" dirty="0"/>
              <a:t>P106/3.31</a:t>
            </a:r>
          </a:p>
          <a:p>
            <a:pPr eaLnBrk="1" hangingPunct="1"/>
            <a:r>
              <a:rPr lang="en-US" altLang="zh-CN" b="1" dirty="0"/>
              <a:t>P107/3.35</a:t>
            </a:r>
          </a:p>
          <a:p>
            <a:pPr eaLnBrk="1" hangingPunct="1"/>
            <a:endParaRPr lang="en-US" altLang="zh-CN" b="1" dirty="0"/>
          </a:p>
          <a:p>
            <a:endParaRPr lang="en-US" altLang="zh-CN" b="1" i="1" dirty="0"/>
          </a:p>
          <a:p>
            <a:pPr eaLnBrk="1" hangingPunct="1"/>
            <a:endParaRPr lang="en-US" altLang="zh-CN" b="1" dirty="0">
              <a:sym typeface="Symbol" panose="05050102010706020507" pitchFamily="18" charset="2"/>
            </a:endParaRPr>
          </a:p>
          <a:p>
            <a:pPr lvl="1" eaLnBrk="1" hangingPunct="1">
              <a:buFont typeface="Wingdings" panose="05000000000000000000" pitchFamily="2" charset="2"/>
              <a:buNone/>
            </a:pPr>
            <a:endParaRPr lang="en-US" altLang="zh-CN" b="1" dirty="0">
              <a:sym typeface="Symbol" panose="05050102010706020507" pitchFamily="18" charset="2"/>
            </a:endParaRPr>
          </a:p>
        </p:txBody>
      </p:sp>
      <p:sp>
        <p:nvSpPr>
          <p:cNvPr id="2" name="日期占位符 1">
            <a:extLst>
              <a:ext uri="{FF2B5EF4-FFF2-40B4-BE49-F238E27FC236}">
                <a16:creationId xmlns:a16="http://schemas.microsoft.com/office/drawing/2014/main" id="{7CBAC6AB-A265-7325-86D1-7747662F7E99}"/>
              </a:ext>
            </a:extLst>
          </p:cNvPr>
          <p:cNvSpPr>
            <a:spLocks noGrp="1"/>
          </p:cNvSpPr>
          <p:nvPr>
            <p:ph type="dt" sz="half" idx="10"/>
          </p:nvPr>
        </p:nvSpPr>
        <p:spPr/>
        <p:txBody>
          <a:bodyPr/>
          <a:lstStyle/>
          <a:p>
            <a:fld id="{2919CE49-CF96-4B47-8ABD-A8E0FC1F0E8E}"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95BD64E8-A598-FCE8-07D7-D4880D7D4921}"/>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6FCA203D-BB28-A997-80FD-62017B8139CA}"/>
              </a:ext>
            </a:extLst>
          </p:cNvPr>
          <p:cNvSpPr>
            <a:spLocks noGrp="1"/>
          </p:cNvSpPr>
          <p:nvPr>
            <p:ph type="sldNum" sz="quarter" idx="12"/>
          </p:nvPr>
        </p:nvSpPr>
        <p:spPr/>
        <p:txBody>
          <a:bodyPr/>
          <a:lstStyle/>
          <a:p>
            <a:fld id="{094DEB03-EFC6-4C20-8FC8-295189A5386F}" type="slidenum">
              <a:rPr lang="zh-CN" altLang="en-US" smtClean="0"/>
              <a:pPr/>
              <a:t>62</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35F23-8161-61F6-2B40-61FA4DFE4B26}"/>
              </a:ext>
            </a:extLst>
          </p:cNvPr>
          <p:cNvSpPr>
            <a:spLocks noGrp="1"/>
          </p:cNvSpPr>
          <p:nvPr>
            <p:ph type="title"/>
          </p:nvPr>
        </p:nvSpPr>
        <p:spPr/>
        <p:txBody>
          <a:bodyPr/>
          <a:lstStyle/>
          <a:p>
            <a:r>
              <a:rPr lang="zh-CN" altLang="en-US" dirty="0"/>
              <a:t>本章要点</a:t>
            </a:r>
          </a:p>
        </p:txBody>
      </p:sp>
      <p:sp>
        <p:nvSpPr>
          <p:cNvPr id="3" name="内容占位符 2">
            <a:extLst>
              <a:ext uri="{FF2B5EF4-FFF2-40B4-BE49-F238E27FC236}">
                <a16:creationId xmlns:a16="http://schemas.microsoft.com/office/drawing/2014/main" id="{9E1A259D-B920-D947-6002-7D6BB305EAAA}"/>
              </a:ext>
            </a:extLst>
          </p:cNvPr>
          <p:cNvSpPr>
            <a:spLocks noGrp="1"/>
          </p:cNvSpPr>
          <p:nvPr>
            <p:ph idx="1"/>
          </p:nvPr>
        </p:nvSpPr>
        <p:spPr/>
        <p:txBody>
          <a:bodyPr/>
          <a:lstStyle/>
          <a:p>
            <a:r>
              <a:rPr lang="zh-CN" altLang="en-US" dirty="0"/>
              <a:t>本章是本课程的重点章节，讲过的内容几乎全是要点，需</a:t>
            </a:r>
            <a:r>
              <a:rPr lang="zh-CN" altLang="en-US"/>
              <a:t>全部掌握</a:t>
            </a:r>
            <a:endParaRPr lang="en-US" altLang="zh-CN" dirty="0"/>
          </a:p>
        </p:txBody>
      </p:sp>
      <p:sp>
        <p:nvSpPr>
          <p:cNvPr id="4" name="日期占位符 3">
            <a:extLst>
              <a:ext uri="{FF2B5EF4-FFF2-40B4-BE49-F238E27FC236}">
                <a16:creationId xmlns:a16="http://schemas.microsoft.com/office/drawing/2014/main" id="{F308641A-BCA6-2A2B-4088-63F9EE46F853}"/>
              </a:ext>
            </a:extLst>
          </p:cNvPr>
          <p:cNvSpPr>
            <a:spLocks noGrp="1"/>
          </p:cNvSpPr>
          <p:nvPr>
            <p:ph type="dt" sz="half" idx="10"/>
          </p:nvPr>
        </p:nvSpPr>
        <p:spPr/>
        <p:txBody>
          <a:bodyPr/>
          <a:lstStyle/>
          <a:p>
            <a:fld id="{DC145E9C-5A94-41A4-8EAC-21E9951302A8}" type="datetime2">
              <a:rPr lang="zh-CN" altLang="en-US" smtClean="0"/>
              <a:t>2024年3月28日</a:t>
            </a:fld>
            <a:endParaRPr lang="zh-CN" altLang="en-US" dirty="0"/>
          </a:p>
        </p:txBody>
      </p:sp>
      <p:sp>
        <p:nvSpPr>
          <p:cNvPr id="5" name="页脚占位符 4">
            <a:extLst>
              <a:ext uri="{FF2B5EF4-FFF2-40B4-BE49-F238E27FC236}">
                <a16:creationId xmlns:a16="http://schemas.microsoft.com/office/drawing/2014/main" id="{F78AC104-32F3-B882-9FA3-CF349C1E0EB0}"/>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6" name="灯片编号占位符 5">
            <a:extLst>
              <a:ext uri="{FF2B5EF4-FFF2-40B4-BE49-F238E27FC236}">
                <a16:creationId xmlns:a16="http://schemas.microsoft.com/office/drawing/2014/main" id="{E456FF2F-289A-0507-83E1-F4F737A7474C}"/>
              </a:ext>
            </a:extLst>
          </p:cNvPr>
          <p:cNvSpPr>
            <a:spLocks noGrp="1"/>
          </p:cNvSpPr>
          <p:nvPr>
            <p:ph type="sldNum" sz="quarter" idx="12"/>
          </p:nvPr>
        </p:nvSpPr>
        <p:spPr/>
        <p:txBody>
          <a:bodyPr/>
          <a:lstStyle/>
          <a:p>
            <a:fld id="{094DEB03-EFC6-4C20-8FC8-295189A5386F}" type="slidenum">
              <a:rPr lang="zh-CN" altLang="en-US" smtClean="0"/>
              <a:pPr/>
              <a:t>63</a:t>
            </a:fld>
            <a:endParaRPr lang="zh-CN" altLang="en-US"/>
          </a:p>
        </p:txBody>
      </p:sp>
    </p:spTree>
    <p:extLst>
      <p:ext uri="{BB962C8B-B14F-4D97-AF65-F5344CB8AC3E}">
        <p14:creationId xmlns:p14="http://schemas.microsoft.com/office/powerpoint/2010/main" val="984690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F9FA845B-B668-483E-92D2-DA903B3BD327}"/>
              </a:ext>
            </a:extLst>
          </p:cNvPr>
          <p:cNvSpPr>
            <a:spLocks noGrp="1"/>
          </p:cNvSpPr>
          <p:nvPr>
            <p:ph type="title"/>
          </p:nvPr>
        </p:nvSpPr>
        <p:spPr/>
        <p:txBody>
          <a:bodyPr/>
          <a:lstStyle/>
          <a:p>
            <a:r>
              <a:rPr lang="zh-CN" altLang="en-US" dirty="0"/>
              <a:t>上次课回顾</a:t>
            </a:r>
          </a:p>
        </p:txBody>
      </p:sp>
      <p:sp>
        <p:nvSpPr>
          <p:cNvPr id="9219" name="内容占位符 2">
            <a:extLst>
              <a:ext uri="{FF2B5EF4-FFF2-40B4-BE49-F238E27FC236}">
                <a16:creationId xmlns:a16="http://schemas.microsoft.com/office/drawing/2014/main" id="{6F0C8995-4E91-45E6-A5BA-FDE2888BCCDE}"/>
              </a:ext>
            </a:extLst>
          </p:cNvPr>
          <p:cNvSpPr>
            <a:spLocks noGrp="1"/>
          </p:cNvSpPr>
          <p:nvPr>
            <p:ph idx="1"/>
          </p:nvPr>
        </p:nvSpPr>
        <p:spPr/>
        <p:txBody>
          <a:bodyPr/>
          <a:lstStyle/>
          <a:p>
            <a:r>
              <a:rPr lang="zh-CN" altLang="en-US" sz="2800"/>
              <a:t>如何从一个项目集中看出</a:t>
            </a:r>
            <a:r>
              <a:rPr lang="en-US" altLang="zh-CN" sz="2800" b="1"/>
              <a:t>LR</a:t>
            </a:r>
            <a:r>
              <a:rPr lang="zh-CN" altLang="en-US" sz="2800"/>
              <a:t>分析在该状态（项目集）下有无冲突？（移进</a:t>
            </a:r>
            <a:r>
              <a:rPr lang="en-US" altLang="zh-CN" sz="2800"/>
              <a:t>-</a:t>
            </a:r>
            <a:r>
              <a:rPr lang="zh-CN" altLang="en-US" sz="2800"/>
              <a:t>归约冲突或者归约</a:t>
            </a:r>
            <a:r>
              <a:rPr lang="en-US" altLang="zh-CN" sz="2800"/>
              <a:t>-</a:t>
            </a:r>
            <a:r>
              <a:rPr lang="zh-CN" altLang="en-US" sz="2800"/>
              <a:t>归约冲突）</a:t>
            </a:r>
            <a:endParaRPr lang="en-US" altLang="zh-CN" sz="2800"/>
          </a:p>
          <a:p>
            <a:pPr lvl="1"/>
            <a:r>
              <a:rPr lang="zh-CN" altLang="en-US" sz="2400"/>
              <a:t>归约</a:t>
            </a:r>
            <a:r>
              <a:rPr lang="en-US" altLang="zh-CN" sz="2400"/>
              <a:t>-</a:t>
            </a:r>
            <a:r>
              <a:rPr lang="zh-CN" altLang="en-US" sz="2400"/>
              <a:t>归约冲突：项目集中必然有两个以上归约项目，并且至少对于一个输入来说，两种归约都可能发生。</a:t>
            </a:r>
            <a:endParaRPr lang="en-US" altLang="zh-CN" sz="2400"/>
          </a:p>
          <a:p>
            <a:pPr eaLnBrk="1" hangingPunct="1">
              <a:lnSpc>
                <a:spcPct val="90000"/>
              </a:lnSpc>
              <a:spcBef>
                <a:spcPct val="0"/>
              </a:spcBef>
              <a:buFont typeface="Wingdings" panose="05000000000000000000" pitchFamily="2" charset="2"/>
              <a:buNone/>
            </a:pPr>
            <a:r>
              <a:rPr lang="en-US" altLang="zh-CN" sz="2400" b="1">
                <a:solidFill>
                  <a:schemeClr val="hlink"/>
                </a:solidFill>
              </a:rPr>
              <a:t>			</a:t>
            </a:r>
          </a:p>
          <a:p>
            <a:pPr eaLnBrk="1" hangingPunct="1">
              <a:spcBef>
                <a:spcPct val="0"/>
              </a:spcBef>
              <a:buFont typeface="Wingdings" panose="05000000000000000000" pitchFamily="2" charset="2"/>
              <a:buNone/>
            </a:pPr>
            <a:r>
              <a:rPr lang="en-US" altLang="zh-CN" sz="2400" b="1"/>
              <a:t>LR(1)</a:t>
            </a:r>
            <a:r>
              <a:rPr lang="zh-CN" altLang="en-US" sz="2400">
                <a:latin typeface="宋体" panose="02010600030101010101" pitchFamily="2" charset="-122"/>
              </a:rPr>
              <a:t>项目集</a:t>
            </a:r>
            <a:r>
              <a:rPr lang="en-US" altLang="zh-CN" sz="2400">
                <a:latin typeface="宋体" panose="02010600030101010101" pitchFamily="2" charset="-122"/>
              </a:rPr>
              <a:t>	        </a:t>
            </a:r>
            <a:r>
              <a:rPr lang="en-US" altLang="zh-CN" sz="2400" b="1"/>
              <a:t>LR(0)</a:t>
            </a:r>
            <a:r>
              <a:rPr lang="zh-CN" altLang="en-US" sz="2400">
                <a:latin typeface="宋体" panose="02010600030101010101" pitchFamily="2" charset="-122"/>
              </a:rPr>
              <a:t>项目，</a:t>
            </a:r>
            <a:r>
              <a:rPr lang="en-US" altLang="zh-CN" sz="2400" b="1"/>
              <a:t>FOLLOW</a:t>
            </a:r>
            <a:r>
              <a:rPr lang="zh-CN" altLang="en-US" sz="2400">
                <a:latin typeface="宋体" panose="02010600030101010101" pitchFamily="2" charset="-122"/>
              </a:rPr>
              <a:t>集合包含</a:t>
            </a:r>
            <a:r>
              <a:rPr lang="en-US" altLang="zh-CN" sz="2400" b="1"/>
              <a:t>$</a:t>
            </a:r>
          </a:p>
          <a:p>
            <a:pPr eaLnBrk="1" hangingPunct="1">
              <a:spcBef>
                <a:spcPct val="0"/>
              </a:spcBef>
              <a:buFont typeface="Wingdings" panose="05000000000000000000" pitchFamily="2" charset="2"/>
              <a:buNone/>
            </a:pPr>
            <a:r>
              <a:rPr lang="en-US" altLang="zh-CN" sz="2400" b="1" i="1">
                <a:ea typeface="宋体" panose="02010600030101010101" pitchFamily="2" charset="-122"/>
                <a:cs typeface="Times New Roman" panose="02020603050405020304" pitchFamily="18" charset="0"/>
              </a:rPr>
              <a:t>A </a:t>
            </a:r>
            <a:r>
              <a:rPr lang="en-US" altLang="zh-CN" sz="2400" b="1">
                <a:ea typeface="宋体" panose="02010600030101010101" pitchFamily="2" charset="-122"/>
                <a:cs typeface="Times New Roman" panose="02020603050405020304" pitchFamily="18" charset="0"/>
                <a:sym typeface="Symbol" panose="05050102010706020507" pitchFamily="18" charset="2"/>
              </a:rPr>
              <a:t></a:t>
            </a:r>
            <a:r>
              <a:rPr lang="en-US" altLang="zh-CN" sz="2400" b="1">
                <a:ea typeface="宋体" panose="02010600030101010101" pitchFamily="2" charset="-122"/>
                <a:cs typeface="Times New Roman" panose="02020603050405020304" pitchFamily="18" charset="0"/>
              </a:rPr>
              <a:t> </a:t>
            </a:r>
            <a:r>
              <a:rPr lang="en-US" altLang="zh-CN" sz="2400" b="1" i="1">
                <a:ea typeface="宋体" panose="02010600030101010101" pitchFamily="2" charset="-122"/>
                <a:cs typeface="Times New Roman" panose="02020603050405020304" pitchFamily="18" charset="0"/>
              </a:rPr>
              <a:t>c </a:t>
            </a:r>
            <a:r>
              <a:rPr lang="en-US" altLang="zh-CN" sz="2400" b="1">
                <a:ea typeface="宋体" panose="02010600030101010101" pitchFamily="2" charset="-122"/>
                <a:cs typeface="Times New Roman" panose="02020603050405020304" pitchFamily="18" charset="0"/>
              </a:rPr>
              <a:t>·, </a:t>
            </a:r>
            <a:r>
              <a:rPr lang="en-US" altLang="zh-CN" sz="2400" b="1" i="1">
                <a:ea typeface="宋体" panose="02010600030101010101" pitchFamily="2" charset="-122"/>
                <a:cs typeface="Times New Roman" panose="02020603050405020304" pitchFamily="18" charset="0"/>
              </a:rPr>
              <a:t>d</a:t>
            </a:r>
            <a:r>
              <a:rPr lang="en-US" altLang="zh-CN" sz="2400" b="1">
                <a:ea typeface="宋体" panose="02010600030101010101" pitchFamily="2" charset="-122"/>
                <a:cs typeface="Times New Roman" panose="02020603050405020304" pitchFamily="18" charset="0"/>
              </a:rPr>
              <a:t>/</a:t>
            </a:r>
            <a:r>
              <a:rPr lang="en-US" altLang="zh-CN" sz="2400" b="1" i="1">
                <a:ea typeface="宋体" panose="02010600030101010101" pitchFamily="2" charset="-122"/>
                <a:cs typeface="Times New Roman" panose="02020603050405020304" pitchFamily="18" charset="0"/>
              </a:rPr>
              <a:t>e </a:t>
            </a:r>
            <a:r>
              <a:rPr lang="en-US" altLang="zh-CN" sz="2400" b="1" i="1">
                <a:solidFill>
                  <a:schemeClr val="tx2"/>
                </a:solidFill>
                <a:latin typeface="宋体" panose="02010600030101010101" pitchFamily="2" charset="-122"/>
              </a:rPr>
              <a:t>			</a:t>
            </a:r>
            <a:r>
              <a:rPr lang="en-US" altLang="zh-CN" sz="2400" b="1" i="1"/>
              <a:t>E </a:t>
            </a:r>
            <a:r>
              <a:rPr lang="en-US" altLang="zh-CN" sz="2400" b="1">
                <a:sym typeface="Symbol" panose="05050102010706020507" pitchFamily="18" charset="2"/>
              </a:rPr>
              <a:t></a:t>
            </a:r>
            <a:r>
              <a:rPr lang="en-US" altLang="zh-CN" sz="2400" b="1"/>
              <a:t> </a:t>
            </a:r>
            <a:r>
              <a:rPr lang="en-US" altLang="zh-CN" sz="2400" b="1" i="1"/>
              <a:t>E </a:t>
            </a:r>
            <a:r>
              <a:rPr lang="en-US" altLang="zh-CN" sz="2400" b="1"/>
              <a:t>sub </a:t>
            </a:r>
            <a:r>
              <a:rPr lang="en-US" altLang="zh-CN" sz="2400" b="1" i="1"/>
              <a:t>E </a:t>
            </a:r>
            <a:r>
              <a:rPr lang="en-US" altLang="zh-CN" sz="2400" b="1"/>
              <a:t>sup </a:t>
            </a:r>
            <a:r>
              <a:rPr lang="en-US" altLang="zh-CN" sz="2400" b="1" i="1"/>
              <a:t>E· </a:t>
            </a:r>
            <a:endParaRPr lang="en-US" altLang="zh-CN" sz="2400" b="1"/>
          </a:p>
          <a:p>
            <a:pPr eaLnBrk="1" hangingPunct="1">
              <a:spcBef>
                <a:spcPct val="0"/>
              </a:spcBef>
              <a:buFont typeface="Wingdings" panose="05000000000000000000" pitchFamily="2" charset="2"/>
              <a:buNone/>
            </a:pPr>
            <a:r>
              <a:rPr lang="en-US" altLang="zh-CN" sz="2400" b="1" i="1">
                <a:ea typeface="宋体" panose="02010600030101010101" pitchFamily="2" charset="-122"/>
              </a:rPr>
              <a:t>B </a:t>
            </a: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a:t>
            </a:r>
            <a:r>
              <a:rPr lang="en-US" altLang="zh-CN" sz="2400" b="1" i="1">
                <a:ea typeface="宋体" panose="02010600030101010101" pitchFamily="2" charset="-122"/>
              </a:rPr>
              <a:t>c </a:t>
            </a:r>
            <a:r>
              <a:rPr lang="en-US" altLang="zh-CN" sz="2400" b="1">
                <a:ea typeface="宋体" panose="02010600030101010101" pitchFamily="2" charset="-122"/>
              </a:rPr>
              <a:t>·, </a:t>
            </a:r>
            <a:r>
              <a:rPr lang="en-US" altLang="zh-CN" sz="2400" b="1" i="1">
                <a:ea typeface="宋体" panose="02010600030101010101" pitchFamily="2" charset="-122"/>
              </a:rPr>
              <a:t>d</a:t>
            </a:r>
            <a:r>
              <a:rPr lang="en-US" altLang="zh-CN" sz="2400" b="1">
                <a:ea typeface="宋体" panose="02010600030101010101" pitchFamily="2" charset="-122"/>
              </a:rPr>
              <a:t>/</a:t>
            </a:r>
            <a:r>
              <a:rPr lang="en-US" altLang="zh-CN" sz="2400" b="1" i="1">
                <a:ea typeface="宋体" panose="02010600030101010101" pitchFamily="2" charset="-122"/>
              </a:rPr>
              <a:t>e</a:t>
            </a:r>
            <a:r>
              <a:rPr lang="en-US" altLang="zh-CN" sz="2400" b="1">
                <a:latin typeface="Courier New" panose="02070309020205020404" pitchFamily="49" charset="0"/>
                <a:ea typeface="宋体" panose="02010600030101010101" pitchFamily="2" charset="-122"/>
              </a:rPr>
              <a:t> 			</a:t>
            </a:r>
            <a:r>
              <a:rPr lang="en-US" altLang="zh-CN" sz="2400" b="1" i="1"/>
              <a:t>E </a:t>
            </a:r>
            <a:r>
              <a:rPr lang="en-US" altLang="zh-CN" sz="2400" b="1">
                <a:sym typeface="Symbol" panose="05050102010706020507" pitchFamily="18" charset="2"/>
              </a:rPr>
              <a:t></a:t>
            </a:r>
            <a:r>
              <a:rPr lang="en-US" altLang="zh-CN" sz="2400" b="1"/>
              <a:t> </a:t>
            </a:r>
            <a:r>
              <a:rPr lang="en-US" altLang="zh-CN" sz="2400" b="1" i="1"/>
              <a:t>E </a:t>
            </a:r>
            <a:r>
              <a:rPr lang="en-US" altLang="zh-CN" sz="2400" b="1"/>
              <a:t>sup </a:t>
            </a:r>
            <a:r>
              <a:rPr lang="en-US" altLang="zh-CN" sz="2400" b="1" i="1"/>
              <a:t>E·</a:t>
            </a:r>
            <a:endParaRPr lang="en-US" altLang="zh-CN" sz="2400" b="1"/>
          </a:p>
          <a:p>
            <a:pPr eaLnBrk="1" hangingPunct="1">
              <a:lnSpc>
                <a:spcPct val="90000"/>
              </a:lnSpc>
              <a:spcBef>
                <a:spcPct val="0"/>
              </a:spcBef>
              <a:buFont typeface="Wingdings" panose="05000000000000000000" pitchFamily="2" charset="2"/>
              <a:buNone/>
            </a:pPr>
            <a:endParaRPr lang="en-US" altLang="zh-CN" sz="2400" b="1"/>
          </a:p>
          <a:p>
            <a:pPr eaLnBrk="1" hangingPunct="1">
              <a:buClrTx/>
              <a:buSzTx/>
              <a:buFontTx/>
              <a:buNone/>
            </a:pPr>
            <a:r>
              <a:rPr lang="en-US" altLang="zh-CN" sz="2400" b="1" i="1"/>
              <a:t>	</a:t>
            </a:r>
            <a:endParaRPr lang="zh-CN" altLang="en-US"/>
          </a:p>
        </p:txBody>
      </p:sp>
      <p:sp>
        <p:nvSpPr>
          <p:cNvPr id="2" name="日期占位符 1">
            <a:extLst>
              <a:ext uri="{FF2B5EF4-FFF2-40B4-BE49-F238E27FC236}">
                <a16:creationId xmlns:a16="http://schemas.microsoft.com/office/drawing/2014/main" id="{4FC4F236-3B06-97A0-1361-F3190093DD39}"/>
              </a:ext>
            </a:extLst>
          </p:cNvPr>
          <p:cNvSpPr>
            <a:spLocks noGrp="1"/>
          </p:cNvSpPr>
          <p:nvPr>
            <p:ph type="dt" sz="half" idx="10"/>
          </p:nvPr>
        </p:nvSpPr>
        <p:spPr/>
        <p:txBody>
          <a:bodyPr/>
          <a:lstStyle/>
          <a:p>
            <a:fld id="{4F0DBA41-F858-4B88-B79D-B9B5FA61BB66}"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282CEAEB-5728-B25E-C5F6-5BB5BC585B3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98811A44-0B34-086E-6199-4635BBA6DF36}"/>
              </a:ext>
            </a:extLst>
          </p:cNvPr>
          <p:cNvSpPr>
            <a:spLocks noGrp="1"/>
          </p:cNvSpPr>
          <p:nvPr>
            <p:ph type="sldNum" sz="quarter" idx="12"/>
          </p:nvPr>
        </p:nvSpPr>
        <p:spPr/>
        <p:txBody>
          <a:bodyPr/>
          <a:lstStyle/>
          <a:p>
            <a:fld id="{094DEB03-EFC6-4C20-8FC8-295189A5386F}"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2FC6DE1-2FF6-4E03-80A5-69BC1843B639}"/>
              </a:ext>
            </a:extLst>
          </p:cNvPr>
          <p:cNvSpPr>
            <a:spLocks noGrp="1" noChangeArrowheads="1"/>
          </p:cNvSpPr>
          <p:nvPr>
            <p:ph type="title"/>
          </p:nvPr>
        </p:nvSpPr>
        <p:spPr/>
        <p:txBody>
          <a:bodyPr/>
          <a:lstStyle/>
          <a:p>
            <a:pPr eaLnBrk="1" hangingPunct="1"/>
            <a:r>
              <a:rPr lang="zh-CN" altLang="en-US" dirty="0"/>
              <a:t>上次课回顾</a:t>
            </a:r>
          </a:p>
        </p:txBody>
      </p:sp>
      <p:sp>
        <p:nvSpPr>
          <p:cNvPr id="10243" name="Rectangle 3">
            <a:extLst>
              <a:ext uri="{FF2B5EF4-FFF2-40B4-BE49-F238E27FC236}">
                <a16:creationId xmlns:a16="http://schemas.microsoft.com/office/drawing/2014/main" id="{1F5A4446-CBDA-44F0-9282-034ECE066CD8}"/>
              </a:ext>
            </a:extLst>
          </p:cNvPr>
          <p:cNvSpPr>
            <a:spLocks noGrp="1" noChangeArrowheads="1"/>
          </p:cNvSpPr>
          <p:nvPr>
            <p:ph idx="1"/>
          </p:nvPr>
        </p:nvSpPr>
        <p:spPr/>
        <p:txBody>
          <a:bodyPr/>
          <a:lstStyle/>
          <a:p>
            <a:pPr eaLnBrk="1" hangingPunct="1"/>
            <a:r>
              <a:rPr lang="zh-CN" altLang="en-US"/>
              <a:t>二义文法的应用</a:t>
            </a:r>
          </a:p>
          <a:p>
            <a:pPr lvl="1" eaLnBrk="1" hangingPunct="1"/>
            <a:r>
              <a:rPr lang="zh-CN" altLang="en-US"/>
              <a:t>二义文法有简洁、自然等特点。</a:t>
            </a:r>
          </a:p>
          <a:p>
            <a:pPr lvl="1" eaLnBrk="1" hangingPunct="1"/>
            <a:r>
              <a:rPr lang="zh-CN" altLang="en-US"/>
              <a:t>用二义文法构造</a:t>
            </a:r>
            <a:r>
              <a:rPr lang="en-US" altLang="zh-CN" b="1"/>
              <a:t>LR</a:t>
            </a:r>
            <a:r>
              <a:rPr lang="zh-CN" altLang="en-US"/>
              <a:t>分析表时，可以用文法以外的信息消除二义性：如算符优先级、结合性等。</a:t>
            </a:r>
          </a:p>
          <a:p>
            <a:pPr lvl="1" eaLnBrk="1" hangingPunct="1"/>
            <a:r>
              <a:rPr lang="zh-CN" altLang="en-US"/>
              <a:t>特殊情况引起的二义性：特殊情况优先。</a:t>
            </a:r>
          </a:p>
        </p:txBody>
      </p:sp>
      <p:sp>
        <p:nvSpPr>
          <p:cNvPr id="2" name="日期占位符 1">
            <a:extLst>
              <a:ext uri="{FF2B5EF4-FFF2-40B4-BE49-F238E27FC236}">
                <a16:creationId xmlns:a16="http://schemas.microsoft.com/office/drawing/2014/main" id="{2F40C298-DCE5-381E-3FE3-C392882DB95F}"/>
              </a:ext>
            </a:extLst>
          </p:cNvPr>
          <p:cNvSpPr>
            <a:spLocks noGrp="1"/>
          </p:cNvSpPr>
          <p:nvPr>
            <p:ph type="dt" sz="half" idx="10"/>
          </p:nvPr>
        </p:nvSpPr>
        <p:spPr/>
        <p:txBody>
          <a:bodyPr/>
          <a:lstStyle/>
          <a:p>
            <a:fld id="{0D97A00F-6211-4774-B95D-1080D8EE2F22}"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D2BFE3D8-88F4-4A23-F097-82771A48229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7BE6B6ED-878F-5ED6-D63C-6734C25965E6}"/>
              </a:ext>
            </a:extLst>
          </p:cNvPr>
          <p:cNvSpPr>
            <a:spLocks noGrp="1"/>
          </p:cNvSpPr>
          <p:nvPr>
            <p:ph type="sldNum" sz="quarter" idx="12"/>
          </p:nvPr>
        </p:nvSpPr>
        <p:spPr/>
        <p:txBody>
          <a:bodyPr/>
          <a:lstStyle/>
          <a:p>
            <a:fld id="{094DEB03-EFC6-4C20-8FC8-295189A5386F}"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A9ACD68-0B23-45C4-B0C9-40FDBDF97E94}"/>
              </a:ext>
            </a:extLst>
          </p:cNvPr>
          <p:cNvSpPr>
            <a:spLocks noGrp="1" noChangeArrowheads="1"/>
          </p:cNvSpPr>
          <p:nvPr>
            <p:ph type="title"/>
          </p:nvPr>
        </p:nvSpPr>
        <p:spPr/>
        <p:txBody>
          <a:bodyPr/>
          <a:lstStyle/>
          <a:p>
            <a:r>
              <a:rPr lang="zh-CN" altLang="en-US" dirty="0"/>
              <a:t>本次课内容</a:t>
            </a:r>
          </a:p>
        </p:txBody>
      </p:sp>
      <p:sp>
        <p:nvSpPr>
          <p:cNvPr id="7171" name="Rectangle 3">
            <a:extLst>
              <a:ext uri="{FF2B5EF4-FFF2-40B4-BE49-F238E27FC236}">
                <a16:creationId xmlns:a16="http://schemas.microsoft.com/office/drawing/2014/main" id="{7B9851B1-3ED8-4584-9FD6-F58A8B0C36C4}"/>
              </a:ext>
            </a:extLst>
          </p:cNvPr>
          <p:cNvSpPr>
            <a:spLocks noGrp="1" noChangeArrowheads="1"/>
          </p:cNvSpPr>
          <p:nvPr>
            <p:ph idx="1"/>
          </p:nvPr>
        </p:nvSpPr>
        <p:spPr/>
        <p:txBody>
          <a:bodyPr>
            <a:normAutofit/>
          </a:bodyPr>
          <a:lstStyle/>
          <a:p>
            <a:pPr>
              <a:lnSpc>
                <a:spcPct val="110000"/>
              </a:lnSpc>
            </a:pPr>
            <a:r>
              <a:rPr lang="en-US" altLang="zh-CN" sz="3600" dirty="0"/>
              <a:t>3.6 </a:t>
            </a:r>
            <a:r>
              <a:rPr lang="zh-CN" altLang="en-US" sz="3600" dirty="0"/>
              <a:t>二义文法的应用</a:t>
            </a:r>
            <a:endParaRPr lang="en-US" altLang="zh-CN" sz="3600" dirty="0"/>
          </a:p>
          <a:p>
            <a:pPr lvl="1">
              <a:lnSpc>
                <a:spcPct val="110000"/>
              </a:lnSpc>
            </a:pPr>
            <a:r>
              <a:rPr lang="en-US" altLang="zh-CN" sz="3200" dirty="0"/>
              <a:t>3.6.1 </a:t>
            </a:r>
            <a:r>
              <a:rPr lang="zh-CN" altLang="en-US" sz="3200" dirty="0"/>
              <a:t>使用算符的优先级和结合性来解决冲突</a:t>
            </a:r>
            <a:endParaRPr lang="en-US" altLang="zh-CN" sz="3200" dirty="0"/>
          </a:p>
          <a:p>
            <a:pPr lvl="1">
              <a:lnSpc>
                <a:spcPct val="110000"/>
              </a:lnSpc>
            </a:pPr>
            <a:r>
              <a:rPr lang="en-US" altLang="zh-CN" sz="3200" dirty="0"/>
              <a:t>3.6.2 </a:t>
            </a:r>
            <a:r>
              <a:rPr lang="zh-CN" altLang="en-US" sz="3200" dirty="0"/>
              <a:t>使用其他约定来解决冲突</a:t>
            </a:r>
            <a:endParaRPr lang="en-US" altLang="zh-CN" sz="3600" b="1" dirty="0"/>
          </a:p>
          <a:p>
            <a:pPr lvl="1">
              <a:lnSpc>
                <a:spcPct val="110000"/>
              </a:lnSpc>
            </a:pPr>
            <a:r>
              <a:rPr lang="en-US" altLang="zh-CN" sz="3200" dirty="0"/>
              <a:t>3.6.3 </a:t>
            </a:r>
            <a:r>
              <a:rPr lang="en-US" altLang="zh-CN" sz="3200" b="1" dirty="0"/>
              <a:t>LR</a:t>
            </a:r>
            <a:r>
              <a:rPr lang="zh-CN" altLang="en-US" sz="3200" dirty="0"/>
              <a:t>分析的错误恢复</a:t>
            </a:r>
          </a:p>
        </p:txBody>
      </p:sp>
      <p:sp>
        <p:nvSpPr>
          <p:cNvPr id="2" name="日期占位符 1">
            <a:extLst>
              <a:ext uri="{FF2B5EF4-FFF2-40B4-BE49-F238E27FC236}">
                <a16:creationId xmlns:a16="http://schemas.microsoft.com/office/drawing/2014/main" id="{0B9E0893-21C1-06CB-8C9F-4B581C3DD86C}"/>
              </a:ext>
            </a:extLst>
          </p:cNvPr>
          <p:cNvSpPr>
            <a:spLocks noGrp="1"/>
          </p:cNvSpPr>
          <p:nvPr>
            <p:ph type="dt" sz="half" idx="10"/>
          </p:nvPr>
        </p:nvSpPr>
        <p:spPr/>
        <p:txBody>
          <a:bodyPr/>
          <a:lstStyle/>
          <a:p>
            <a:fld id="{7AFBF7F8-A89E-41F9-9508-54A15E01026E}" type="datetime2">
              <a:rPr lang="zh-CN" altLang="en-US" smtClean="0"/>
              <a:t>2024年3月28日</a:t>
            </a:fld>
            <a:endParaRPr lang="zh-CN" altLang="en-US" dirty="0"/>
          </a:p>
        </p:txBody>
      </p:sp>
      <p:sp>
        <p:nvSpPr>
          <p:cNvPr id="3" name="页脚占位符 2">
            <a:extLst>
              <a:ext uri="{FF2B5EF4-FFF2-40B4-BE49-F238E27FC236}">
                <a16:creationId xmlns:a16="http://schemas.microsoft.com/office/drawing/2014/main" id="{BBC32B19-99C8-06F7-21B4-4546BBD83EE1}"/>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(9)</a:t>
            </a:r>
            <a:endParaRPr lang="zh-CN" altLang="en-US" dirty="0"/>
          </a:p>
        </p:txBody>
      </p:sp>
      <p:sp>
        <p:nvSpPr>
          <p:cNvPr id="4" name="灯片编号占位符 3">
            <a:extLst>
              <a:ext uri="{FF2B5EF4-FFF2-40B4-BE49-F238E27FC236}">
                <a16:creationId xmlns:a16="http://schemas.microsoft.com/office/drawing/2014/main" id="{FB59B5C3-61BD-0DE7-9327-F02AEE809D20}"/>
              </a:ext>
            </a:extLst>
          </p:cNvPr>
          <p:cNvSpPr>
            <a:spLocks noGrp="1"/>
          </p:cNvSpPr>
          <p:nvPr>
            <p:ph type="sldNum" sz="quarter" idx="12"/>
          </p:nvPr>
        </p:nvSpPr>
        <p:spPr/>
        <p:txBody>
          <a:bodyPr/>
          <a:lstStyle/>
          <a:p>
            <a:fld id="{094DEB03-EFC6-4C20-8FC8-295189A5386F}" type="slidenum">
              <a:rPr lang="zh-CN" altLang="en-US" smtClean="0"/>
              <a:pPr/>
              <a:t>9</a:t>
            </a:fld>
            <a:endParaRPr lang="zh-CN" altLang="en-US"/>
          </a:p>
        </p:txBody>
      </p:sp>
    </p:spTree>
    <p:extLst>
      <p:ext uri="{BB962C8B-B14F-4D97-AF65-F5344CB8AC3E}">
        <p14:creationId xmlns:p14="http://schemas.microsoft.com/office/powerpoint/2010/main" val="516213771"/>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编译原理">
      <a:majorFont>
        <a:latin typeface="Times New Roman"/>
        <a:ea typeface="黑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E1A4A9B1-7E4E-47AA-AA07-2768A6A8C14F}" vid="{86F4E090-C3C9-4325-B7F9-CF07F329FE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546</TotalTime>
  <Words>6713</Words>
  <Application>Microsoft Office PowerPoint</Application>
  <PresentationFormat>全屏显示(4:3)</PresentationFormat>
  <Paragraphs>1340</Paragraphs>
  <Slides>63</Slides>
  <Notes>0</Notes>
  <HiddenSlides>1</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3" baseType="lpstr">
      <vt:lpstr>等线</vt:lpstr>
      <vt:lpstr>黑体</vt:lpstr>
      <vt:lpstr>宋体</vt:lpstr>
      <vt:lpstr>Arial</vt:lpstr>
      <vt:lpstr>Courier New</vt:lpstr>
      <vt:lpstr>Symbol</vt:lpstr>
      <vt:lpstr>Times New Roman</vt:lpstr>
      <vt:lpstr>Wingdings</vt:lpstr>
      <vt:lpstr>主题1</vt:lpstr>
      <vt:lpstr>Equation</vt:lpstr>
      <vt:lpstr>第三章 语法分析(9)</vt:lpstr>
      <vt:lpstr>上次课回顾</vt:lpstr>
      <vt:lpstr>上次课回顾</vt:lpstr>
      <vt:lpstr>上次课回顾</vt:lpstr>
      <vt:lpstr>上次课回顾</vt:lpstr>
      <vt:lpstr>上次课回顾</vt:lpstr>
      <vt:lpstr>上次课回顾</vt:lpstr>
      <vt:lpstr>上次课回顾</vt:lpstr>
      <vt:lpstr>本次课内容</vt:lpstr>
      <vt:lpstr>3.6 二义文法的应用</vt:lpstr>
      <vt:lpstr>3.6 二义文法的应用</vt:lpstr>
      <vt:lpstr>3.6.1 使用优先级和结合性解决冲突</vt:lpstr>
      <vt:lpstr>3.6.1 使用优先级和结合性解决冲突</vt:lpstr>
      <vt:lpstr>3.6.1 使用优先级和结合性解决冲突</vt:lpstr>
      <vt:lpstr>3.6.1 使用优先级和结合性解决冲突</vt:lpstr>
      <vt:lpstr>3.6.1 使用优先级和结合性解决冲突</vt:lpstr>
      <vt:lpstr>3.6.1 使用优先级和结合性解决冲突</vt:lpstr>
      <vt:lpstr>3.6.1 使用优先级和结合性解决冲突</vt:lpstr>
      <vt:lpstr>3.6.1 使用优先级和结合性解决冲突</vt:lpstr>
      <vt:lpstr>3.6.1 使用优先级和结合性解决冲突</vt:lpstr>
      <vt:lpstr>3.6.1 使用优先级和结合性解决冲突</vt:lpstr>
      <vt:lpstr>3.6.2 使用其他约定来解决冲突</vt:lpstr>
      <vt:lpstr>3.6.2 使用其他约定来解决冲突</vt:lpstr>
      <vt:lpstr>3.6.2 使用其他约定来解决冲突</vt:lpstr>
      <vt:lpstr>3.6.2 使用其他约定来解决冲突</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3.6.3 LR分析的错误恢复</vt:lpstr>
      <vt:lpstr>本节小结</vt:lpstr>
      <vt:lpstr>本节小结</vt:lpstr>
      <vt:lpstr>本章总结</vt:lpstr>
      <vt:lpstr>本章总结</vt:lpstr>
      <vt:lpstr>本章总结</vt:lpstr>
      <vt:lpstr>作业</vt:lpstr>
      <vt:lpstr>作业</vt:lpstr>
      <vt:lpstr>本章要点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语法分析(8)</dc:title>
  <dc:creator>欣捷</dc:creator>
  <cp:lastModifiedBy>欣捷 王</cp:lastModifiedBy>
  <cp:revision>47</cp:revision>
  <dcterms:created xsi:type="dcterms:W3CDTF">2021-04-20T06:55:23Z</dcterms:created>
  <dcterms:modified xsi:type="dcterms:W3CDTF">2024-03-28T02:44:10Z</dcterms:modified>
</cp:coreProperties>
</file>