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40"/>
  </p:notesMasterIdLst>
  <p:sldIdLst>
    <p:sldId id="256" r:id="rId2"/>
    <p:sldId id="993" r:id="rId3"/>
    <p:sldId id="994" r:id="rId4"/>
    <p:sldId id="806" r:id="rId5"/>
    <p:sldId id="989" r:id="rId6"/>
    <p:sldId id="947" r:id="rId7"/>
    <p:sldId id="995" r:id="rId8"/>
    <p:sldId id="808" r:id="rId9"/>
    <p:sldId id="852" r:id="rId10"/>
    <p:sldId id="837" r:id="rId11"/>
    <p:sldId id="941" r:id="rId12"/>
    <p:sldId id="909" r:id="rId13"/>
    <p:sldId id="807" r:id="rId14"/>
    <p:sldId id="809" r:id="rId15"/>
    <p:sldId id="853" r:id="rId16"/>
    <p:sldId id="910" r:id="rId17"/>
    <p:sldId id="810" r:id="rId18"/>
    <p:sldId id="949" r:id="rId19"/>
    <p:sldId id="990" r:id="rId20"/>
    <p:sldId id="939" r:id="rId21"/>
    <p:sldId id="854" r:id="rId22"/>
    <p:sldId id="855" r:id="rId23"/>
    <p:sldId id="938" r:id="rId24"/>
    <p:sldId id="856" r:id="rId25"/>
    <p:sldId id="857" r:id="rId26"/>
    <p:sldId id="951" r:id="rId27"/>
    <p:sldId id="952" r:id="rId28"/>
    <p:sldId id="953" r:id="rId29"/>
    <p:sldId id="955" r:id="rId30"/>
    <p:sldId id="954" r:id="rId31"/>
    <p:sldId id="860" r:id="rId32"/>
    <p:sldId id="862" r:id="rId33"/>
    <p:sldId id="863" r:id="rId34"/>
    <p:sldId id="864" r:id="rId35"/>
    <p:sldId id="865" r:id="rId36"/>
    <p:sldId id="866" r:id="rId37"/>
    <p:sldId id="991" r:id="rId38"/>
    <p:sldId id="948" r:id="rId39"/>
  </p:sldIdLst>
  <p:sldSz cx="9144000" cy="6858000" type="screen4x3"/>
  <p:notesSz cx="6858000" cy="9144000"/>
  <p:custDataLst>
    <p:tags r:id="rId4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EBAF8B-00A9-4254-9480-257662CA3843}" v="668" dt="2024-05-14T06:24:37.241"/>
  </p1510:revLst>
</p1510:revInfo>
</file>

<file path=ppt/tableStyles.xml><?xml version="1.0" encoding="utf-8"?>
<a:tblStyleLst xmlns:a="http://schemas.openxmlformats.org/drawingml/2006/main" def="{5C22544A-7EE6-4342-B048-85BDC9FD1C3A}">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536" autoAdjust="0"/>
    <p:restoredTop sz="74098" autoAdjust="0"/>
  </p:normalViewPr>
  <p:slideViewPr>
    <p:cSldViewPr snapToGrid="0">
      <p:cViewPr varScale="1">
        <p:scale>
          <a:sx n="99" d="100"/>
          <a:sy n="99" d="100"/>
        </p:scale>
        <p:origin x="151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3035BFA3-5ADC-4A3C-B468-B5044E346C8F}"/>
    <pc:docChg chg="modSld modMainMaster">
      <pc:chgData name="欣捷 王" userId="b965477fa0aef5e6" providerId="LiveId" clId="{3035BFA3-5ADC-4A3C-B468-B5044E346C8F}" dt="2024-03-05T05:45:40.881" v="1"/>
      <pc:docMkLst>
        <pc:docMk/>
      </pc:docMkLst>
      <pc:sldChg chg="modSp">
        <pc:chgData name="欣捷 王" userId="b965477fa0aef5e6" providerId="LiveId" clId="{3035BFA3-5ADC-4A3C-B468-B5044E346C8F}" dt="2024-03-05T05:39:13.800" v="0"/>
        <pc:sldMkLst>
          <pc:docMk/>
          <pc:sldMk cId="2470898374" sldId="256"/>
        </pc:sldMkLst>
        <pc:spChg chg="mod">
          <ac:chgData name="欣捷 王" userId="b965477fa0aef5e6" providerId="LiveId" clId="{3035BFA3-5ADC-4A3C-B468-B5044E346C8F}" dt="2024-03-05T05:39:13.800" v="0"/>
          <ac:spMkLst>
            <pc:docMk/>
            <pc:sldMk cId="2470898374" sldId="256"/>
            <ac:spMk id="2" creationId="{E7DC3515-54D4-4A44-A409-1AD3C10C63ED}"/>
          </ac:spMkLst>
        </pc:spChg>
        <pc:spChg chg="mod">
          <ac:chgData name="欣捷 王" userId="b965477fa0aef5e6" providerId="LiveId" clId="{3035BFA3-5ADC-4A3C-B468-B5044E346C8F}" dt="2024-03-05T05:39:13.800" v="0"/>
          <ac:spMkLst>
            <pc:docMk/>
            <pc:sldMk cId="2470898374" sldId="256"/>
            <ac:spMk id="3" creationId="{B9F7C19A-4716-4FDA-9AAE-2A3CD35E521D}"/>
          </ac:spMkLst>
        </pc:spChg>
      </pc:sldChg>
      <pc:sldChg chg="modSp">
        <pc:chgData name="欣捷 王" userId="b965477fa0aef5e6" providerId="LiveId" clId="{3035BFA3-5ADC-4A3C-B468-B5044E346C8F}" dt="2024-03-05T05:39:13.800" v="0"/>
        <pc:sldMkLst>
          <pc:docMk/>
          <pc:sldMk cId="0" sldId="806"/>
        </pc:sldMkLst>
        <pc:spChg chg="mod">
          <ac:chgData name="欣捷 王" userId="b965477fa0aef5e6" providerId="LiveId" clId="{3035BFA3-5ADC-4A3C-B468-B5044E346C8F}" dt="2024-03-05T05:39:13.800" v="0"/>
          <ac:spMkLst>
            <pc:docMk/>
            <pc:sldMk cId="0" sldId="806"/>
            <ac:spMk id="7170" creationId="{F59E4CE3-E997-42B9-B452-3EF935B83F63}"/>
          </ac:spMkLst>
        </pc:spChg>
        <pc:spChg chg="mod">
          <ac:chgData name="欣捷 王" userId="b965477fa0aef5e6" providerId="LiveId" clId="{3035BFA3-5ADC-4A3C-B468-B5044E346C8F}" dt="2024-03-05T05:39:13.800" v="0"/>
          <ac:spMkLst>
            <pc:docMk/>
            <pc:sldMk cId="0" sldId="806"/>
            <ac:spMk id="7171" creationId="{E3E7636B-6B2E-4C4C-9D06-CB1B229FC268}"/>
          </ac:spMkLst>
        </pc:spChg>
      </pc:sldChg>
      <pc:sldChg chg="modSp">
        <pc:chgData name="欣捷 王" userId="b965477fa0aef5e6" providerId="LiveId" clId="{3035BFA3-5ADC-4A3C-B468-B5044E346C8F}" dt="2024-03-05T05:39:13.800" v="0"/>
        <pc:sldMkLst>
          <pc:docMk/>
          <pc:sldMk cId="0" sldId="807"/>
        </pc:sldMkLst>
        <pc:spChg chg="mod">
          <ac:chgData name="欣捷 王" userId="b965477fa0aef5e6" providerId="LiveId" clId="{3035BFA3-5ADC-4A3C-B468-B5044E346C8F}" dt="2024-03-05T05:39:13.800" v="0"/>
          <ac:spMkLst>
            <pc:docMk/>
            <pc:sldMk cId="0" sldId="807"/>
            <ac:spMk id="14338" creationId="{25C3DA7B-9A4F-4E11-9E1B-9F8F304EBE8B}"/>
          </ac:spMkLst>
        </pc:spChg>
        <pc:spChg chg="mod">
          <ac:chgData name="欣捷 王" userId="b965477fa0aef5e6" providerId="LiveId" clId="{3035BFA3-5ADC-4A3C-B468-B5044E346C8F}" dt="2024-03-05T05:39:13.800" v="0"/>
          <ac:spMkLst>
            <pc:docMk/>
            <pc:sldMk cId="0" sldId="807"/>
            <ac:spMk id="14339" creationId="{F234493A-0E80-4029-B08B-80E4AD925738}"/>
          </ac:spMkLst>
        </pc:spChg>
      </pc:sldChg>
      <pc:sldChg chg="modSp">
        <pc:chgData name="欣捷 王" userId="b965477fa0aef5e6" providerId="LiveId" clId="{3035BFA3-5ADC-4A3C-B468-B5044E346C8F}" dt="2024-03-05T05:39:13.800" v="0"/>
        <pc:sldMkLst>
          <pc:docMk/>
          <pc:sldMk cId="0" sldId="808"/>
        </pc:sldMkLst>
        <pc:spChg chg="mod">
          <ac:chgData name="欣捷 王" userId="b965477fa0aef5e6" providerId="LiveId" clId="{3035BFA3-5ADC-4A3C-B468-B5044E346C8F}" dt="2024-03-05T05:39:13.800" v="0"/>
          <ac:spMkLst>
            <pc:docMk/>
            <pc:sldMk cId="0" sldId="808"/>
            <ac:spMk id="9218" creationId="{00A2FD92-97C5-4DD5-A04A-B80790496283}"/>
          </ac:spMkLst>
        </pc:spChg>
        <pc:spChg chg="mod">
          <ac:chgData name="欣捷 王" userId="b965477fa0aef5e6" providerId="LiveId" clId="{3035BFA3-5ADC-4A3C-B468-B5044E346C8F}" dt="2024-03-05T05:39:13.800" v="0"/>
          <ac:spMkLst>
            <pc:docMk/>
            <pc:sldMk cId="0" sldId="808"/>
            <ac:spMk id="9219" creationId="{85A8D77F-F33E-421C-BD01-E9609AEBF2A5}"/>
          </ac:spMkLst>
        </pc:spChg>
      </pc:sldChg>
      <pc:sldChg chg="modSp">
        <pc:chgData name="欣捷 王" userId="b965477fa0aef5e6" providerId="LiveId" clId="{3035BFA3-5ADC-4A3C-B468-B5044E346C8F}" dt="2024-03-05T05:39:13.800" v="0"/>
        <pc:sldMkLst>
          <pc:docMk/>
          <pc:sldMk cId="0" sldId="809"/>
        </pc:sldMkLst>
        <pc:spChg chg="mod">
          <ac:chgData name="欣捷 王" userId="b965477fa0aef5e6" providerId="LiveId" clId="{3035BFA3-5ADC-4A3C-B468-B5044E346C8F}" dt="2024-03-05T05:39:13.800" v="0"/>
          <ac:spMkLst>
            <pc:docMk/>
            <pc:sldMk cId="0" sldId="809"/>
            <ac:spMk id="15362" creationId="{C422016E-5E8E-4F73-BEB6-F39B48B9A073}"/>
          </ac:spMkLst>
        </pc:spChg>
        <pc:spChg chg="mod">
          <ac:chgData name="欣捷 王" userId="b965477fa0aef5e6" providerId="LiveId" clId="{3035BFA3-5ADC-4A3C-B468-B5044E346C8F}" dt="2024-03-05T05:39:13.800" v="0"/>
          <ac:spMkLst>
            <pc:docMk/>
            <pc:sldMk cId="0" sldId="809"/>
            <ac:spMk id="15363" creationId="{3159D4C9-563E-49E9-8F81-3D6599EA2E97}"/>
          </ac:spMkLst>
        </pc:spChg>
      </pc:sldChg>
      <pc:sldChg chg="modSp">
        <pc:chgData name="欣捷 王" userId="b965477fa0aef5e6" providerId="LiveId" clId="{3035BFA3-5ADC-4A3C-B468-B5044E346C8F}" dt="2024-03-05T05:39:13.800" v="0"/>
        <pc:sldMkLst>
          <pc:docMk/>
          <pc:sldMk cId="0" sldId="810"/>
        </pc:sldMkLst>
        <pc:spChg chg="mod">
          <ac:chgData name="欣捷 王" userId="b965477fa0aef5e6" providerId="LiveId" clId="{3035BFA3-5ADC-4A3C-B468-B5044E346C8F}" dt="2024-03-05T05:39:13.800" v="0"/>
          <ac:spMkLst>
            <pc:docMk/>
            <pc:sldMk cId="0" sldId="810"/>
            <ac:spMk id="18434" creationId="{DD2B3C60-D33A-40D0-9F34-FC601CEDD198}"/>
          </ac:spMkLst>
        </pc:spChg>
        <pc:spChg chg="mod">
          <ac:chgData name="欣捷 王" userId="b965477fa0aef5e6" providerId="LiveId" clId="{3035BFA3-5ADC-4A3C-B468-B5044E346C8F}" dt="2024-03-05T05:39:13.800" v="0"/>
          <ac:spMkLst>
            <pc:docMk/>
            <pc:sldMk cId="0" sldId="810"/>
            <ac:spMk id="18435" creationId="{F5EF257D-63BA-45DD-A12B-565D32A3724B}"/>
          </ac:spMkLst>
        </pc:spChg>
      </pc:sldChg>
      <pc:sldChg chg="modSp">
        <pc:chgData name="欣捷 王" userId="b965477fa0aef5e6" providerId="LiveId" clId="{3035BFA3-5ADC-4A3C-B468-B5044E346C8F}" dt="2024-03-05T05:39:13.800" v="0"/>
        <pc:sldMkLst>
          <pc:docMk/>
          <pc:sldMk cId="0" sldId="836"/>
        </pc:sldMkLst>
        <pc:spChg chg="mod">
          <ac:chgData name="欣捷 王" userId="b965477fa0aef5e6" providerId="LiveId" clId="{3035BFA3-5ADC-4A3C-B468-B5044E346C8F}" dt="2024-03-05T05:39:13.800" v="0"/>
          <ac:spMkLst>
            <pc:docMk/>
            <pc:sldMk cId="0" sldId="836"/>
            <ac:spMk id="8194" creationId="{EE9B4254-0357-4CB8-9083-D324369408D9}"/>
          </ac:spMkLst>
        </pc:spChg>
        <pc:spChg chg="mod">
          <ac:chgData name="欣捷 王" userId="b965477fa0aef5e6" providerId="LiveId" clId="{3035BFA3-5ADC-4A3C-B468-B5044E346C8F}" dt="2024-03-05T05:39:13.800" v="0"/>
          <ac:spMkLst>
            <pc:docMk/>
            <pc:sldMk cId="0" sldId="836"/>
            <ac:spMk id="8195" creationId="{E5A0D429-AB1A-48A7-A01E-08C9F1AFE1F2}"/>
          </ac:spMkLst>
        </pc:spChg>
      </pc:sldChg>
      <pc:sldChg chg="modSp">
        <pc:chgData name="欣捷 王" userId="b965477fa0aef5e6" providerId="LiveId" clId="{3035BFA3-5ADC-4A3C-B468-B5044E346C8F}" dt="2024-03-05T05:39:13.800" v="0"/>
        <pc:sldMkLst>
          <pc:docMk/>
          <pc:sldMk cId="0" sldId="837"/>
        </pc:sldMkLst>
        <pc:spChg chg="mod">
          <ac:chgData name="欣捷 王" userId="b965477fa0aef5e6" providerId="LiveId" clId="{3035BFA3-5ADC-4A3C-B468-B5044E346C8F}" dt="2024-03-05T05:39:13.800" v="0"/>
          <ac:spMkLst>
            <pc:docMk/>
            <pc:sldMk cId="0" sldId="837"/>
            <ac:spMk id="11266" creationId="{593D79C7-8EDB-4A3A-A043-71F10FE1707B}"/>
          </ac:spMkLst>
        </pc:spChg>
        <pc:spChg chg="mod">
          <ac:chgData name="欣捷 王" userId="b965477fa0aef5e6" providerId="LiveId" clId="{3035BFA3-5ADC-4A3C-B468-B5044E346C8F}" dt="2024-03-05T05:39:13.800" v="0"/>
          <ac:spMkLst>
            <pc:docMk/>
            <pc:sldMk cId="0" sldId="837"/>
            <ac:spMk id="11267" creationId="{45A04941-A296-4CCB-9ED4-0A9180A07787}"/>
          </ac:spMkLst>
        </pc:spChg>
      </pc:sldChg>
      <pc:sldChg chg="modSp">
        <pc:chgData name="欣捷 王" userId="b965477fa0aef5e6" providerId="LiveId" clId="{3035BFA3-5ADC-4A3C-B468-B5044E346C8F}" dt="2024-03-05T05:39:13.800" v="0"/>
        <pc:sldMkLst>
          <pc:docMk/>
          <pc:sldMk cId="0" sldId="851"/>
        </pc:sldMkLst>
        <pc:spChg chg="mod">
          <ac:chgData name="欣捷 王" userId="b965477fa0aef5e6" providerId="LiveId" clId="{3035BFA3-5ADC-4A3C-B468-B5044E346C8F}" dt="2024-03-05T05:39:13.800" v="0"/>
          <ac:spMkLst>
            <pc:docMk/>
            <pc:sldMk cId="0" sldId="851"/>
            <ac:spMk id="5122" creationId="{2DC400A2-D58B-4506-8FBC-56DF92792AF4}"/>
          </ac:spMkLst>
        </pc:spChg>
        <pc:spChg chg="mod">
          <ac:chgData name="欣捷 王" userId="b965477fa0aef5e6" providerId="LiveId" clId="{3035BFA3-5ADC-4A3C-B468-B5044E346C8F}" dt="2024-03-05T05:39:13.800" v="0"/>
          <ac:spMkLst>
            <pc:docMk/>
            <pc:sldMk cId="0" sldId="851"/>
            <ac:spMk id="5123" creationId="{035B6942-B498-4A27-A3CD-BE4EC064D3B1}"/>
          </ac:spMkLst>
        </pc:spChg>
      </pc:sldChg>
      <pc:sldChg chg="modSp">
        <pc:chgData name="欣捷 王" userId="b965477fa0aef5e6" providerId="LiveId" clId="{3035BFA3-5ADC-4A3C-B468-B5044E346C8F}" dt="2024-03-05T05:39:13.800" v="0"/>
        <pc:sldMkLst>
          <pc:docMk/>
          <pc:sldMk cId="0" sldId="852"/>
        </pc:sldMkLst>
        <pc:spChg chg="mod">
          <ac:chgData name="欣捷 王" userId="b965477fa0aef5e6" providerId="LiveId" clId="{3035BFA3-5ADC-4A3C-B468-B5044E346C8F}" dt="2024-03-05T05:39:13.800" v="0"/>
          <ac:spMkLst>
            <pc:docMk/>
            <pc:sldMk cId="0" sldId="852"/>
            <ac:spMk id="10242" creationId="{C43CBDCA-8E2F-4590-9945-2595F7D4FF97}"/>
          </ac:spMkLst>
        </pc:spChg>
        <pc:spChg chg="mod">
          <ac:chgData name="欣捷 王" userId="b965477fa0aef5e6" providerId="LiveId" clId="{3035BFA3-5ADC-4A3C-B468-B5044E346C8F}" dt="2024-03-05T05:39:13.800" v="0"/>
          <ac:spMkLst>
            <pc:docMk/>
            <pc:sldMk cId="0" sldId="852"/>
            <ac:spMk id="10243" creationId="{BFD33568-0E53-4A22-AAA8-A8CBDF897F5D}"/>
          </ac:spMkLst>
        </pc:spChg>
      </pc:sldChg>
      <pc:sldChg chg="modSp">
        <pc:chgData name="欣捷 王" userId="b965477fa0aef5e6" providerId="LiveId" clId="{3035BFA3-5ADC-4A3C-B468-B5044E346C8F}" dt="2024-03-05T05:39:13.800" v="0"/>
        <pc:sldMkLst>
          <pc:docMk/>
          <pc:sldMk cId="0" sldId="853"/>
        </pc:sldMkLst>
        <pc:spChg chg="mod">
          <ac:chgData name="欣捷 王" userId="b965477fa0aef5e6" providerId="LiveId" clId="{3035BFA3-5ADC-4A3C-B468-B5044E346C8F}" dt="2024-03-05T05:39:13.800" v="0"/>
          <ac:spMkLst>
            <pc:docMk/>
            <pc:sldMk cId="0" sldId="853"/>
            <ac:spMk id="16386" creationId="{64C63FD9-9B0F-4B7B-9431-A1EE79C00DD8}"/>
          </ac:spMkLst>
        </pc:spChg>
        <pc:spChg chg="mod">
          <ac:chgData name="欣捷 王" userId="b965477fa0aef5e6" providerId="LiveId" clId="{3035BFA3-5ADC-4A3C-B468-B5044E346C8F}" dt="2024-03-05T05:39:13.800" v="0"/>
          <ac:spMkLst>
            <pc:docMk/>
            <pc:sldMk cId="0" sldId="853"/>
            <ac:spMk id="16387" creationId="{E05B54EF-BE90-49D3-ABAB-01C3737991AB}"/>
          </ac:spMkLst>
        </pc:spChg>
      </pc:sldChg>
      <pc:sldChg chg="modSp">
        <pc:chgData name="欣捷 王" userId="b965477fa0aef5e6" providerId="LiveId" clId="{3035BFA3-5ADC-4A3C-B468-B5044E346C8F}" dt="2024-03-05T05:39:13.800" v="0"/>
        <pc:sldMkLst>
          <pc:docMk/>
          <pc:sldMk cId="0" sldId="854"/>
        </pc:sldMkLst>
        <pc:spChg chg="mod">
          <ac:chgData name="欣捷 王" userId="b965477fa0aef5e6" providerId="LiveId" clId="{3035BFA3-5ADC-4A3C-B468-B5044E346C8F}" dt="2024-03-05T05:39:13.800" v="0"/>
          <ac:spMkLst>
            <pc:docMk/>
            <pc:sldMk cId="0" sldId="854"/>
            <ac:spMk id="32770" creationId="{A05B52C2-2BFA-4130-9E87-B5959EA11354}"/>
          </ac:spMkLst>
        </pc:spChg>
        <pc:spChg chg="mod">
          <ac:chgData name="欣捷 王" userId="b965477fa0aef5e6" providerId="LiveId" clId="{3035BFA3-5ADC-4A3C-B468-B5044E346C8F}" dt="2024-03-05T05:39:13.800" v="0"/>
          <ac:spMkLst>
            <pc:docMk/>
            <pc:sldMk cId="0" sldId="854"/>
            <ac:spMk id="32771" creationId="{6AF6DBA5-E617-4257-9FB7-553B7F460341}"/>
          </ac:spMkLst>
        </pc:spChg>
      </pc:sldChg>
      <pc:sldChg chg="modSp">
        <pc:chgData name="欣捷 王" userId="b965477fa0aef5e6" providerId="LiveId" clId="{3035BFA3-5ADC-4A3C-B468-B5044E346C8F}" dt="2024-03-05T05:39:13.800" v="0"/>
        <pc:sldMkLst>
          <pc:docMk/>
          <pc:sldMk cId="0" sldId="855"/>
        </pc:sldMkLst>
        <pc:spChg chg="mod">
          <ac:chgData name="欣捷 王" userId="b965477fa0aef5e6" providerId="LiveId" clId="{3035BFA3-5ADC-4A3C-B468-B5044E346C8F}" dt="2024-03-05T05:39:13.800" v="0"/>
          <ac:spMkLst>
            <pc:docMk/>
            <pc:sldMk cId="0" sldId="855"/>
            <ac:spMk id="34818" creationId="{936AF027-0C85-4C2E-83A6-C47F61BEEB17}"/>
          </ac:spMkLst>
        </pc:spChg>
        <pc:spChg chg="mod">
          <ac:chgData name="欣捷 王" userId="b965477fa0aef5e6" providerId="LiveId" clId="{3035BFA3-5ADC-4A3C-B468-B5044E346C8F}" dt="2024-03-05T05:39:13.800" v="0"/>
          <ac:spMkLst>
            <pc:docMk/>
            <pc:sldMk cId="0" sldId="855"/>
            <ac:spMk id="34819" creationId="{517F3A61-5790-4AD2-B6F2-9A3F3B1A3F9B}"/>
          </ac:spMkLst>
        </pc:spChg>
      </pc:sldChg>
      <pc:sldChg chg="modSp">
        <pc:chgData name="欣捷 王" userId="b965477fa0aef5e6" providerId="LiveId" clId="{3035BFA3-5ADC-4A3C-B468-B5044E346C8F}" dt="2024-03-05T05:39:13.800" v="0"/>
        <pc:sldMkLst>
          <pc:docMk/>
          <pc:sldMk cId="0" sldId="856"/>
        </pc:sldMkLst>
        <pc:spChg chg="mod">
          <ac:chgData name="欣捷 王" userId="b965477fa0aef5e6" providerId="LiveId" clId="{3035BFA3-5ADC-4A3C-B468-B5044E346C8F}" dt="2024-03-05T05:39:13.800" v="0"/>
          <ac:spMkLst>
            <pc:docMk/>
            <pc:sldMk cId="0" sldId="856"/>
            <ac:spMk id="36866" creationId="{1048C414-F54A-4CA2-9960-5996B2A3B7C1}"/>
          </ac:spMkLst>
        </pc:spChg>
        <pc:spChg chg="mod">
          <ac:chgData name="欣捷 王" userId="b965477fa0aef5e6" providerId="LiveId" clId="{3035BFA3-5ADC-4A3C-B468-B5044E346C8F}" dt="2024-03-05T05:39:13.800" v="0"/>
          <ac:spMkLst>
            <pc:docMk/>
            <pc:sldMk cId="0" sldId="856"/>
            <ac:spMk id="36867" creationId="{1740D62B-1C3D-49C8-9EE5-41D5BFFC9AC0}"/>
          </ac:spMkLst>
        </pc:spChg>
      </pc:sldChg>
      <pc:sldChg chg="modSp">
        <pc:chgData name="欣捷 王" userId="b965477fa0aef5e6" providerId="LiveId" clId="{3035BFA3-5ADC-4A3C-B468-B5044E346C8F}" dt="2024-03-05T05:39:13.800" v="0"/>
        <pc:sldMkLst>
          <pc:docMk/>
          <pc:sldMk cId="0" sldId="857"/>
        </pc:sldMkLst>
        <pc:spChg chg="mod">
          <ac:chgData name="欣捷 王" userId="b965477fa0aef5e6" providerId="LiveId" clId="{3035BFA3-5ADC-4A3C-B468-B5044E346C8F}" dt="2024-03-05T05:39:13.800" v="0"/>
          <ac:spMkLst>
            <pc:docMk/>
            <pc:sldMk cId="0" sldId="857"/>
            <ac:spMk id="37890" creationId="{2EB9E0C5-0F2B-49F8-9BEA-02BD6D005C13}"/>
          </ac:spMkLst>
        </pc:spChg>
        <pc:spChg chg="mod">
          <ac:chgData name="欣捷 王" userId="b965477fa0aef5e6" providerId="LiveId" clId="{3035BFA3-5ADC-4A3C-B468-B5044E346C8F}" dt="2024-03-05T05:39:13.800" v="0"/>
          <ac:spMkLst>
            <pc:docMk/>
            <pc:sldMk cId="0" sldId="857"/>
            <ac:spMk id="37891" creationId="{9A3426E9-E596-448B-89A2-8EC00A88BB7F}"/>
          </ac:spMkLst>
        </pc:spChg>
      </pc:sldChg>
      <pc:sldChg chg="modSp">
        <pc:chgData name="欣捷 王" userId="b965477fa0aef5e6" providerId="LiveId" clId="{3035BFA3-5ADC-4A3C-B468-B5044E346C8F}" dt="2024-03-05T05:39:13.800" v="0"/>
        <pc:sldMkLst>
          <pc:docMk/>
          <pc:sldMk cId="0" sldId="860"/>
        </pc:sldMkLst>
        <pc:spChg chg="mod">
          <ac:chgData name="欣捷 王" userId="b965477fa0aef5e6" providerId="LiveId" clId="{3035BFA3-5ADC-4A3C-B468-B5044E346C8F}" dt="2024-03-05T05:39:13.800" v="0"/>
          <ac:spMkLst>
            <pc:docMk/>
            <pc:sldMk cId="0" sldId="860"/>
            <ac:spMk id="41986" creationId="{8FD689B5-D317-4F2D-8800-87042F91B43E}"/>
          </ac:spMkLst>
        </pc:spChg>
        <pc:spChg chg="mod">
          <ac:chgData name="欣捷 王" userId="b965477fa0aef5e6" providerId="LiveId" clId="{3035BFA3-5ADC-4A3C-B468-B5044E346C8F}" dt="2024-03-05T05:39:13.800" v="0"/>
          <ac:spMkLst>
            <pc:docMk/>
            <pc:sldMk cId="0" sldId="860"/>
            <ac:spMk id="41987" creationId="{68E016D2-0AF2-4CD1-A2EA-ED8F25359801}"/>
          </ac:spMkLst>
        </pc:spChg>
      </pc:sldChg>
      <pc:sldChg chg="modSp">
        <pc:chgData name="欣捷 王" userId="b965477fa0aef5e6" providerId="LiveId" clId="{3035BFA3-5ADC-4A3C-B468-B5044E346C8F}" dt="2024-03-05T05:39:13.800" v="0"/>
        <pc:sldMkLst>
          <pc:docMk/>
          <pc:sldMk cId="0" sldId="862"/>
        </pc:sldMkLst>
        <pc:spChg chg="mod">
          <ac:chgData name="欣捷 王" userId="b965477fa0aef5e6" providerId="LiveId" clId="{3035BFA3-5ADC-4A3C-B468-B5044E346C8F}" dt="2024-03-05T05:39:13.800" v="0"/>
          <ac:spMkLst>
            <pc:docMk/>
            <pc:sldMk cId="0" sldId="862"/>
            <ac:spMk id="44034" creationId="{05F92909-DBA2-45AE-AEF6-2A903069A575}"/>
          </ac:spMkLst>
        </pc:spChg>
        <pc:spChg chg="mod">
          <ac:chgData name="欣捷 王" userId="b965477fa0aef5e6" providerId="LiveId" clId="{3035BFA3-5ADC-4A3C-B468-B5044E346C8F}" dt="2024-03-05T05:39:13.800" v="0"/>
          <ac:spMkLst>
            <pc:docMk/>
            <pc:sldMk cId="0" sldId="862"/>
            <ac:spMk id="44035" creationId="{C5FC65C5-72E0-454B-800E-F2E5D2E135FD}"/>
          </ac:spMkLst>
        </pc:spChg>
      </pc:sldChg>
      <pc:sldChg chg="modSp">
        <pc:chgData name="欣捷 王" userId="b965477fa0aef5e6" providerId="LiveId" clId="{3035BFA3-5ADC-4A3C-B468-B5044E346C8F}" dt="2024-03-05T05:39:13.800" v="0"/>
        <pc:sldMkLst>
          <pc:docMk/>
          <pc:sldMk cId="0" sldId="863"/>
        </pc:sldMkLst>
        <pc:spChg chg="mod">
          <ac:chgData name="欣捷 王" userId="b965477fa0aef5e6" providerId="LiveId" clId="{3035BFA3-5ADC-4A3C-B468-B5044E346C8F}" dt="2024-03-05T05:39:13.800" v="0"/>
          <ac:spMkLst>
            <pc:docMk/>
            <pc:sldMk cId="0" sldId="863"/>
            <ac:spMk id="45058" creationId="{15581E9B-FFE3-40D2-A98A-E6E9C1008A5F}"/>
          </ac:spMkLst>
        </pc:spChg>
        <pc:spChg chg="mod">
          <ac:chgData name="欣捷 王" userId="b965477fa0aef5e6" providerId="LiveId" clId="{3035BFA3-5ADC-4A3C-B468-B5044E346C8F}" dt="2024-03-05T05:39:13.800" v="0"/>
          <ac:spMkLst>
            <pc:docMk/>
            <pc:sldMk cId="0" sldId="863"/>
            <ac:spMk id="45059" creationId="{06AC20CA-C8BA-4F02-B7FA-FD2046E2C18A}"/>
          </ac:spMkLst>
        </pc:spChg>
      </pc:sldChg>
      <pc:sldChg chg="modSp">
        <pc:chgData name="欣捷 王" userId="b965477fa0aef5e6" providerId="LiveId" clId="{3035BFA3-5ADC-4A3C-B468-B5044E346C8F}" dt="2024-03-05T05:39:13.800" v="0"/>
        <pc:sldMkLst>
          <pc:docMk/>
          <pc:sldMk cId="0" sldId="864"/>
        </pc:sldMkLst>
        <pc:spChg chg="mod">
          <ac:chgData name="欣捷 王" userId="b965477fa0aef5e6" providerId="LiveId" clId="{3035BFA3-5ADC-4A3C-B468-B5044E346C8F}" dt="2024-03-05T05:39:13.800" v="0"/>
          <ac:spMkLst>
            <pc:docMk/>
            <pc:sldMk cId="0" sldId="864"/>
            <ac:spMk id="46082" creationId="{AAAA5776-56B7-44B1-8AD0-892AFDAEBE03}"/>
          </ac:spMkLst>
        </pc:spChg>
        <pc:spChg chg="mod">
          <ac:chgData name="欣捷 王" userId="b965477fa0aef5e6" providerId="LiveId" clId="{3035BFA3-5ADC-4A3C-B468-B5044E346C8F}" dt="2024-03-05T05:39:13.800" v="0"/>
          <ac:spMkLst>
            <pc:docMk/>
            <pc:sldMk cId="0" sldId="864"/>
            <ac:spMk id="46083" creationId="{113FA2D9-234C-4821-9862-8329AEA2A64E}"/>
          </ac:spMkLst>
        </pc:spChg>
      </pc:sldChg>
      <pc:sldChg chg="modSp">
        <pc:chgData name="欣捷 王" userId="b965477fa0aef5e6" providerId="LiveId" clId="{3035BFA3-5ADC-4A3C-B468-B5044E346C8F}" dt="2024-03-05T05:39:13.800" v="0"/>
        <pc:sldMkLst>
          <pc:docMk/>
          <pc:sldMk cId="0" sldId="865"/>
        </pc:sldMkLst>
        <pc:spChg chg="mod">
          <ac:chgData name="欣捷 王" userId="b965477fa0aef5e6" providerId="LiveId" clId="{3035BFA3-5ADC-4A3C-B468-B5044E346C8F}" dt="2024-03-05T05:39:13.800" v="0"/>
          <ac:spMkLst>
            <pc:docMk/>
            <pc:sldMk cId="0" sldId="865"/>
            <ac:spMk id="47106" creationId="{6A8F55C2-1BD4-411D-B005-9EB0A36F4973}"/>
          </ac:spMkLst>
        </pc:spChg>
        <pc:spChg chg="mod">
          <ac:chgData name="欣捷 王" userId="b965477fa0aef5e6" providerId="LiveId" clId="{3035BFA3-5ADC-4A3C-B468-B5044E346C8F}" dt="2024-03-05T05:39:13.800" v="0"/>
          <ac:spMkLst>
            <pc:docMk/>
            <pc:sldMk cId="0" sldId="865"/>
            <ac:spMk id="47107" creationId="{F14AACCD-12A8-41C1-B36B-775FB383257E}"/>
          </ac:spMkLst>
        </pc:spChg>
      </pc:sldChg>
      <pc:sldChg chg="modSp">
        <pc:chgData name="欣捷 王" userId="b965477fa0aef5e6" providerId="LiveId" clId="{3035BFA3-5ADC-4A3C-B468-B5044E346C8F}" dt="2024-03-05T05:39:13.800" v="0"/>
        <pc:sldMkLst>
          <pc:docMk/>
          <pc:sldMk cId="0" sldId="866"/>
        </pc:sldMkLst>
        <pc:spChg chg="mod">
          <ac:chgData name="欣捷 王" userId="b965477fa0aef5e6" providerId="LiveId" clId="{3035BFA3-5ADC-4A3C-B468-B5044E346C8F}" dt="2024-03-05T05:39:13.800" v="0"/>
          <ac:spMkLst>
            <pc:docMk/>
            <pc:sldMk cId="0" sldId="866"/>
            <ac:spMk id="48130" creationId="{07EB6E79-81DC-44EE-B65F-9E59ABFC71BE}"/>
          </ac:spMkLst>
        </pc:spChg>
        <pc:spChg chg="mod">
          <ac:chgData name="欣捷 王" userId="b965477fa0aef5e6" providerId="LiveId" clId="{3035BFA3-5ADC-4A3C-B468-B5044E346C8F}" dt="2024-03-05T05:39:13.800" v="0"/>
          <ac:spMkLst>
            <pc:docMk/>
            <pc:sldMk cId="0" sldId="866"/>
            <ac:spMk id="48131" creationId="{8083CCDF-0D0A-4C1F-9A70-1BE3CAC9E68C}"/>
          </ac:spMkLst>
        </pc:spChg>
      </pc:sldChg>
      <pc:sldChg chg="modSp">
        <pc:chgData name="欣捷 王" userId="b965477fa0aef5e6" providerId="LiveId" clId="{3035BFA3-5ADC-4A3C-B468-B5044E346C8F}" dt="2024-03-05T05:39:13.800" v="0"/>
        <pc:sldMkLst>
          <pc:docMk/>
          <pc:sldMk cId="0" sldId="909"/>
        </pc:sldMkLst>
        <pc:spChg chg="mod">
          <ac:chgData name="欣捷 王" userId="b965477fa0aef5e6" providerId="LiveId" clId="{3035BFA3-5ADC-4A3C-B468-B5044E346C8F}" dt="2024-03-05T05:39:13.800" v="0"/>
          <ac:spMkLst>
            <pc:docMk/>
            <pc:sldMk cId="0" sldId="909"/>
            <ac:spMk id="13314" creationId="{E9DF4CAF-E9A6-4688-A36B-2E95E55940FC}"/>
          </ac:spMkLst>
        </pc:spChg>
        <pc:spChg chg="mod">
          <ac:chgData name="欣捷 王" userId="b965477fa0aef5e6" providerId="LiveId" clId="{3035BFA3-5ADC-4A3C-B468-B5044E346C8F}" dt="2024-03-05T05:39:13.800" v="0"/>
          <ac:spMkLst>
            <pc:docMk/>
            <pc:sldMk cId="0" sldId="909"/>
            <ac:spMk id="13315" creationId="{2FB2471E-0B05-4BD0-8EA3-FD9296A9EEBF}"/>
          </ac:spMkLst>
        </pc:spChg>
      </pc:sldChg>
      <pc:sldChg chg="modSp">
        <pc:chgData name="欣捷 王" userId="b965477fa0aef5e6" providerId="LiveId" clId="{3035BFA3-5ADC-4A3C-B468-B5044E346C8F}" dt="2024-03-05T05:39:13.800" v="0"/>
        <pc:sldMkLst>
          <pc:docMk/>
          <pc:sldMk cId="0" sldId="910"/>
        </pc:sldMkLst>
        <pc:spChg chg="mod">
          <ac:chgData name="欣捷 王" userId="b965477fa0aef5e6" providerId="LiveId" clId="{3035BFA3-5ADC-4A3C-B468-B5044E346C8F}" dt="2024-03-05T05:39:13.800" v="0"/>
          <ac:spMkLst>
            <pc:docMk/>
            <pc:sldMk cId="0" sldId="910"/>
            <ac:spMk id="17410" creationId="{56B6CD14-5853-4322-8107-28381D8B7832}"/>
          </ac:spMkLst>
        </pc:spChg>
        <pc:spChg chg="mod">
          <ac:chgData name="欣捷 王" userId="b965477fa0aef5e6" providerId="LiveId" clId="{3035BFA3-5ADC-4A3C-B468-B5044E346C8F}" dt="2024-03-05T05:39:13.800" v="0"/>
          <ac:spMkLst>
            <pc:docMk/>
            <pc:sldMk cId="0" sldId="910"/>
            <ac:spMk id="17411" creationId="{34CAD800-BC8F-4424-8AA8-3589C809255A}"/>
          </ac:spMkLst>
        </pc:spChg>
      </pc:sldChg>
      <pc:sldChg chg="modSp">
        <pc:chgData name="欣捷 王" userId="b965477fa0aef5e6" providerId="LiveId" clId="{3035BFA3-5ADC-4A3C-B468-B5044E346C8F}" dt="2024-03-05T05:39:13.800" v="0"/>
        <pc:sldMkLst>
          <pc:docMk/>
          <pc:sldMk cId="0" sldId="938"/>
        </pc:sldMkLst>
        <pc:spChg chg="mod">
          <ac:chgData name="欣捷 王" userId="b965477fa0aef5e6" providerId="LiveId" clId="{3035BFA3-5ADC-4A3C-B468-B5044E346C8F}" dt="2024-03-05T05:39:13.800" v="0"/>
          <ac:spMkLst>
            <pc:docMk/>
            <pc:sldMk cId="0" sldId="938"/>
            <ac:spMk id="3" creationId="{3D16AA85-6233-4681-A7FC-3835D397770B}"/>
          </ac:spMkLst>
        </pc:spChg>
        <pc:spChg chg="mod">
          <ac:chgData name="欣捷 王" userId="b965477fa0aef5e6" providerId="LiveId" clId="{3035BFA3-5ADC-4A3C-B468-B5044E346C8F}" dt="2024-03-05T05:39:13.800" v="0"/>
          <ac:spMkLst>
            <pc:docMk/>
            <pc:sldMk cId="0" sldId="938"/>
            <ac:spMk id="35842" creationId="{CFEB9F4D-3067-4210-9067-72E0D2368BED}"/>
          </ac:spMkLst>
        </pc:spChg>
      </pc:sldChg>
      <pc:sldChg chg="modSp">
        <pc:chgData name="欣捷 王" userId="b965477fa0aef5e6" providerId="LiveId" clId="{3035BFA3-5ADC-4A3C-B468-B5044E346C8F}" dt="2024-03-05T05:39:13.800" v="0"/>
        <pc:sldMkLst>
          <pc:docMk/>
          <pc:sldMk cId="0" sldId="939"/>
        </pc:sldMkLst>
        <pc:spChg chg="mod">
          <ac:chgData name="欣捷 王" userId="b965477fa0aef5e6" providerId="LiveId" clId="{3035BFA3-5ADC-4A3C-B468-B5044E346C8F}" dt="2024-03-05T05:39:13.800" v="0"/>
          <ac:spMkLst>
            <pc:docMk/>
            <pc:sldMk cId="0" sldId="939"/>
            <ac:spMk id="30722" creationId="{5D5A328E-AD88-4B48-89A6-A3F0905C3945}"/>
          </ac:spMkLst>
        </pc:spChg>
        <pc:spChg chg="mod">
          <ac:chgData name="欣捷 王" userId="b965477fa0aef5e6" providerId="LiveId" clId="{3035BFA3-5ADC-4A3C-B468-B5044E346C8F}" dt="2024-03-05T05:39:13.800" v="0"/>
          <ac:spMkLst>
            <pc:docMk/>
            <pc:sldMk cId="0" sldId="939"/>
            <ac:spMk id="30723" creationId="{B65D63C2-EBF2-482F-B494-B71F462A349E}"/>
          </ac:spMkLst>
        </pc:spChg>
      </pc:sldChg>
      <pc:sldChg chg="modSp">
        <pc:chgData name="欣捷 王" userId="b965477fa0aef5e6" providerId="LiveId" clId="{3035BFA3-5ADC-4A3C-B468-B5044E346C8F}" dt="2024-03-05T05:39:13.800" v="0"/>
        <pc:sldMkLst>
          <pc:docMk/>
          <pc:sldMk cId="0" sldId="940"/>
        </pc:sldMkLst>
        <pc:spChg chg="mod">
          <ac:chgData name="欣捷 王" userId="b965477fa0aef5e6" providerId="LiveId" clId="{3035BFA3-5ADC-4A3C-B468-B5044E346C8F}" dt="2024-03-05T05:39:13.800" v="0"/>
          <ac:spMkLst>
            <pc:docMk/>
            <pc:sldMk cId="0" sldId="940"/>
            <ac:spMk id="6146" creationId="{EE0B81F4-8B30-4D45-B647-34BB317E7371}"/>
          </ac:spMkLst>
        </pc:spChg>
        <pc:spChg chg="mod">
          <ac:chgData name="欣捷 王" userId="b965477fa0aef5e6" providerId="LiveId" clId="{3035BFA3-5ADC-4A3C-B468-B5044E346C8F}" dt="2024-03-05T05:39:13.800" v="0"/>
          <ac:spMkLst>
            <pc:docMk/>
            <pc:sldMk cId="0" sldId="940"/>
            <ac:spMk id="6147" creationId="{9293B501-1ADE-4078-AB91-CC2E23E90DEC}"/>
          </ac:spMkLst>
        </pc:spChg>
      </pc:sldChg>
      <pc:sldChg chg="modSp">
        <pc:chgData name="欣捷 王" userId="b965477fa0aef5e6" providerId="LiveId" clId="{3035BFA3-5ADC-4A3C-B468-B5044E346C8F}" dt="2024-03-05T05:39:13.800" v="0"/>
        <pc:sldMkLst>
          <pc:docMk/>
          <pc:sldMk cId="0" sldId="941"/>
        </pc:sldMkLst>
        <pc:spChg chg="mod">
          <ac:chgData name="欣捷 王" userId="b965477fa0aef5e6" providerId="LiveId" clId="{3035BFA3-5ADC-4A3C-B468-B5044E346C8F}" dt="2024-03-05T05:39:13.800" v="0"/>
          <ac:spMkLst>
            <pc:docMk/>
            <pc:sldMk cId="0" sldId="941"/>
            <ac:spMk id="12290" creationId="{368A17BC-4DB9-4D53-996C-8FEC226D3326}"/>
          </ac:spMkLst>
        </pc:spChg>
        <pc:spChg chg="mod">
          <ac:chgData name="欣捷 王" userId="b965477fa0aef5e6" providerId="LiveId" clId="{3035BFA3-5ADC-4A3C-B468-B5044E346C8F}" dt="2024-03-05T05:39:13.800" v="0"/>
          <ac:spMkLst>
            <pc:docMk/>
            <pc:sldMk cId="0" sldId="941"/>
            <ac:spMk id="12291" creationId="{B88D1986-FD0A-40A9-A2DB-01F3FEFBA2A7}"/>
          </ac:spMkLst>
        </pc:spChg>
      </pc:sldChg>
      <pc:sldChg chg="modSp">
        <pc:chgData name="欣捷 王" userId="b965477fa0aef5e6" providerId="LiveId" clId="{3035BFA3-5ADC-4A3C-B468-B5044E346C8F}" dt="2024-03-05T05:39:13.800" v="0"/>
        <pc:sldMkLst>
          <pc:docMk/>
          <pc:sldMk cId="2198492349" sldId="947"/>
        </pc:sldMkLst>
        <pc:spChg chg="mod">
          <ac:chgData name="欣捷 王" userId="b965477fa0aef5e6" providerId="LiveId" clId="{3035BFA3-5ADC-4A3C-B468-B5044E346C8F}" dt="2024-03-05T05:39:13.800" v="0"/>
          <ac:spMkLst>
            <pc:docMk/>
            <pc:sldMk cId="2198492349" sldId="947"/>
            <ac:spMk id="2" creationId="{BE43F709-49BB-4BD2-A02D-DA98516138E8}"/>
          </ac:spMkLst>
        </pc:spChg>
      </pc:sldChg>
      <pc:sldChg chg="modSp">
        <pc:chgData name="欣捷 王" userId="b965477fa0aef5e6" providerId="LiveId" clId="{3035BFA3-5ADC-4A3C-B468-B5044E346C8F}" dt="2024-03-05T05:39:13.800" v="0"/>
        <pc:sldMkLst>
          <pc:docMk/>
          <pc:sldMk cId="2570831121" sldId="948"/>
        </pc:sldMkLst>
        <pc:spChg chg="mod">
          <ac:chgData name="欣捷 王" userId="b965477fa0aef5e6" providerId="LiveId" clId="{3035BFA3-5ADC-4A3C-B468-B5044E346C8F}" dt="2024-03-05T05:39:13.800" v="0"/>
          <ac:spMkLst>
            <pc:docMk/>
            <pc:sldMk cId="2570831121" sldId="948"/>
            <ac:spMk id="2" creationId="{BE43F709-49BB-4BD2-A02D-DA98516138E8}"/>
          </ac:spMkLst>
        </pc:spChg>
      </pc:sldChg>
      <pc:sldChg chg="modSp">
        <pc:chgData name="欣捷 王" userId="b965477fa0aef5e6" providerId="LiveId" clId="{3035BFA3-5ADC-4A3C-B468-B5044E346C8F}" dt="2024-03-05T05:39:13.800" v="0"/>
        <pc:sldMkLst>
          <pc:docMk/>
          <pc:sldMk cId="2491439333" sldId="949"/>
        </pc:sldMkLst>
        <pc:spChg chg="mod">
          <ac:chgData name="欣捷 王" userId="b965477fa0aef5e6" providerId="LiveId" clId="{3035BFA3-5ADC-4A3C-B468-B5044E346C8F}" dt="2024-03-05T05:39:13.800" v="0"/>
          <ac:spMkLst>
            <pc:docMk/>
            <pc:sldMk cId="2491439333" sldId="949"/>
            <ac:spMk id="18434" creationId="{DD2B3C60-D33A-40D0-9F34-FC601CEDD198}"/>
          </ac:spMkLst>
        </pc:spChg>
        <pc:spChg chg="mod">
          <ac:chgData name="欣捷 王" userId="b965477fa0aef5e6" providerId="LiveId" clId="{3035BFA3-5ADC-4A3C-B468-B5044E346C8F}" dt="2024-03-05T05:39:13.800" v="0"/>
          <ac:spMkLst>
            <pc:docMk/>
            <pc:sldMk cId="2491439333" sldId="949"/>
            <ac:spMk id="18435" creationId="{F5EF257D-63BA-45DD-A12B-565D32A3724B}"/>
          </ac:spMkLst>
        </pc:spChg>
      </pc:sldChg>
      <pc:sldChg chg="modSp">
        <pc:chgData name="欣捷 王" userId="b965477fa0aef5e6" providerId="LiveId" clId="{3035BFA3-5ADC-4A3C-B468-B5044E346C8F}" dt="2024-03-05T05:39:13.800" v="0"/>
        <pc:sldMkLst>
          <pc:docMk/>
          <pc:sldMk cId="2077764911" sldId="951"/>
        </pc:sldMkLst>
        <pc:spChg chg="mod">
          <ac:chgData name="欣捷 王" userId="b965477fa0aef5e6" providerId="LiveId" clId="{3035BFA3-5ADC-4A3C-B468-B5044E346C8F}" dt="2024-03-05T05:39:13.800" v="0"/>
          <ac:spMkLst>
            <pc:docMk/>
            <pc:sldMk cId="2077764911" sldId="951"/>
            <ac:spMk id="37890" creationId="{2EB9E0C5-0F2B-49F8-9BEA-02BD6D005C13}"/>
          </ac:spMkLst>
        </pc:spChg>
        <pc:spChg chg="mod">
          <ac:chgData name="欣捷 王" userId="b965477fa0aef5e6" providerId="LiveId" clId="{3035BFA3-5ADC-4A3C-B468-B5044E346C8F}" dt="2024-03-05T05:39:13.800" v="0"/>
          <ac:spMkLst>
            <pc:docMk/>
            <pc:sldMk cId="2077764911" sldId="951"/>
            <ac:spMk id="37891" creationId="{9A3426E9-E596-448B-89A2-8EC00A88BB7F}"/>
          </ac:spMkLst>
        </pc:spChg>
      </pc:sldChg>
      <pc:sldChg chg="modSp">
        <pc:chgData name="欣捷 王" userId="b965477fa0aef5e6" providerId="LiveId" clId="{3035BFA3-5ADC-4A3C-B468-B5044E346C8F}" dt="2024-03-05T05:39:13.800" v="0"/>
        <pc:sldMkLst>
          <pc:docMk/>
          <pc:sldMk cId="1474300822" sldId="952"/>
        </pc:sldMkLst>
        <pc:spChg chg="mod">
          <ac:chgData name="欣捷 王" userId="b965477fa0aef5e6" providerId="LiveId" clId="{3035BFA3-5ADC-4A3C-B468-B5044E346C8F}" dt="2024-03-05T05:39:13.800" v="0"/>
          <ac:spMkLst>
            <pc:docMk/>
            <pc:sldMk cId="1474300822" sldId="952"/>
            <ac:spMk id="37890" creationId="{2EB9E0C5-0F2B-49F8-9BEA-02BD6D005C13}"/>
          </ac:spMkLst>
        </pc:spChg>
        <pc:spChg chg="mod">
          <ac:chgData name="欣捷 王" userId="b965477fa0aef5e6" providerId="LiveId" clId="{3035BFA3-5ADC-4A3C-B468-B5044E346C8F}" dt="2024-03-05T05:39:13.800" v="0"/>
          <ac:spMkLst>
            <pc:docMk/>
            <pc:sldMk cId="1474300822" sldId="952"/>
            <ac:spMk id="37891" creationId="{9A3426E9-E596-448B-89A2-8EC00A88BB7F}"/>
          </ac:spMkLst>
        </pc:spChg>
      </pc:sldChg>
      <pc:sldChg chg="modSp">
        <pc:chgData name="欣捷 王" userId="b965477fa0aef5e6" providerId="LiveId" clId="{3035BFA3-5ADC-4A3C-B468-B5044E346C8F}" dt="2024-03-05T05:39:13.800" v="0"/>
        <pc:sldMkLst>
          <pc:docMk/>
          <pc:sldMk cId="2527016574" sldId="953"/>
        </pc:sldMkLst>
        <pc:spChg chg="mod">
          <ac:chgData name="欣捷 王" userId="b965477fa0aef5e6" providerId="LiveId" clId="{3035BFA3-5ADC-4A3C-B468-B5044E346C8F}" dt="2024-03-05T05:39:13.800" v="0"/>
          <ac:spMkLst>
            <pc:docMk/>
            <pc:sldMk cId="2527016574" sldId="953"/>
            <ac:spMk id="37890" creationId="{2EB9E0C5-0F2B-49F8-9BEA-02BD6D005C13}"/>
          </ac:spMkLst>
        </pc:spChg>
        <pc:spChg chg="mod">
          <ac:chgData name="欣捷 王" userId="b965477fa0aef5e6" providerId="LiveId" clId="{3035BFA3-5ADC-4A3C-B468-B5044E346C8F}" dt="2024-03-05T05:39:13.800" v="0"/>
          <ac:spMkLst>
            <pc:docMk/>
            <pc:sldMk cId="2527016574" sldId="953"/>
            <ac:spMk id="37891" creationId="{9A3426E9-E596-448B-89A2-8EC00A88BB7F}"/>
          </ac:spMkLst>
        </pc:spChg>
      </pc:sldChg>
      <pc:sldChg chg="modSp">
        <pc:chgData name="欣捷 王" userId="b965477fa0aef5e6" providerId="LiveId" clId="{3035BFA3-5ADC-4A3C-B468-B5044E346C8F}" dt="2024-03-05T05:39:13.800" v="0"/>
        <pc:sldMkLst>
          <pc:docMk/>
          <pc:sldMk cId="3274214887" sldId="954"/>
        </pc:sldMkLst>
        <pc:spChg chg="mod">
          <ac:chgData name="欣捷 王" userId="b965477fa0aef5e6" providerId="LiveId" clId="{3035BFA3-5ADC-4A3C-B468-B5044E346C8F}" dt="2024-03-05T05:39:13.800" v="0"/>
          <ac:spMkLst>
            <pc:docMk/>
            <pc:sldMk cId="3274214887" sldId="954"/>
            <ac:spMk id="37890" creationId="{2EB9E0C5-0F2B-49F8-9BEA-02BD6D005C13}"/>
          </ac:spMkLst>
        </pc:spChg>
        <pc:spChg chg="mod">
          <ac:chgData name="欣捷 王" userId="b965477fa0aef5e6" providerId="LiveId" clId="{3035BFA3-5ADC-4A3C-B468-B5044E346C8F}" dt="2024-03-05T05:39:13.800" v="0"/>
          <ac:spMkLst>
            <pc:docMk/>
            <pc:sldMk cId="3274214887" sldId="954"/>
            <ac:spMk id="37891" creationId="{9A3426E9-E596-448B-89A2-8EC00A88BB7F}"/>
          </ac:spMkLst>
        </pc:spChg>
      </pc:sldChg>
      <pc:sldChg chg="modSp">
        <pc:chgData name="欣捷 王" userId="b965477fa0aef5e6" providerId="LiveId" clId="{3035BFA3-5ADC-4A3C-B468-B5044E346C8F}" dt="2024-03-05T05:39:13.800" v="0"/>
        <pc:sldMkLst>
          <pc:docMk/>
          <pc:sldMk cId="4227420311" sldId="955"/>
        </pc:sldMkLst>
        <pc:spChg chg="mod">
          <ac:chgData name="欣捷 王" userId="b965477fa0aef5e6" providerId="LiveId" clId="{3035BFA3-5ADC-4A3C-B468-B5044E346C8F}" dt="2024-03-05T05:39:13.800" v="0"/>
          <ac:spMkLst>
            <pc:docMk/>
            <pc:sldMk cId="4227420311" sldId="955"/>
            <ac:spMk id="37890" creationId="{2EB9E0C5-0F2B-49F8-9BEA-02BD6D005C13}"/>
          </ac:spMkLst>
        </pc:spChg>
        <pc:spChg chg="mod">
          <ac:chgData name="欣捷 王" userId="b965477fa0aef5e6" providerId="LiveId" clId="{3035BFA3-5ADC-4A3C-B468-B5044E346C8F}" dt="2024-03-05T05:39:13.800" v="0"/>
          <ac:spMkLst>
            <pc:docMk/>
            <pc:sldMk cId="4227420311" sldId="955"/>
            <ac:spMk id="37891" creationId="{9A3426E9-E596-448B-89A2-8EC00A88BB7F}"/>
          </ac:spMkLst>
        </pc:spChg>
      </pc:sldChg>
      <pc:sldChg chg="modSp">
        <pc:chgData name="欣捷 王" userId="b965477fa0aef5e6" providerId="LiveId" clId="{3035BFA3-5ADC-4A3C-B468-B5044E346C8F}" dt="2024-03-05T05:39:13.800" v="0"/>
        <pc:sldMkLst>
          <pc:docMk/>
          <pc:sldMk cId="29038470" sldId="989"/>
        </pc:sldMkLst>
        <pc:spChg chg="mod">
          <ac:chgData name="欣捷 王" userId="b965477fa0aef5e6" providerId="LiveId" clId="{3035BFA3-5ADC-4A3C-B468-B5044E346C8F}" dt="2024-03-05T05:39:13.800" v="0"/>
          <ac:spMkLst>
            <pc:docMk/>
            <pc:sldMk cId="29038470" sldId="989"/>
            <ac:spMk id="2" creationId="{40C1D707-E2F7-477C-8A14-287D57695CCB}"/>
          </ac:spMkLst>
        </pc:spChg>
      </pc:sldChg>
      <pc:sldChg chg="modSp">
        <pc:chgData name="欣捷 王" userId="b965477fa0aef5e6" providerId="LiveId" clId="{3035BFA3-5ADC-4A3C-B468-B5044E346C8F}" dt="2024-03-05T05:39:13.800" v="0"/>
        <pc:sldMkLst>
          <pc:docMk/>
          <pc:sldMk cId="3087293968" sldId="990"/>
        </pc:sldMkLst>
        <pc:spChg chg="mod">
          <ac:chgData name="欣捷 王" userId="b965477fa0aef5e6" providerId="LiveId" clId="{3035BFA3-5ADC-4A3C-B468-B5044E346C8F}" dt="2024-03-05T05:39:13.800" v="0"/>
          <ac:spMkLst>
            <pc:docMk/>
            <pc:sldMk cId="3087293968" sldId="990"/>
            <ac:spMk id="18434" creationId="{DD2B3C60-D33A-40D0-9F34-FC601CEDD198}"/>
          </ac:spMkLst>
        </pc:spChg>
        <pc:spChg chg="mod">
          <ac:chgData name="欣捷 王" userId="b965477fa0aef5e6" providerId="LiveId" clId="{3035BFA3-5ADC-4A3C-B468-B5044E346C8F}" dt="2024-03-05T05:39:13.800" v="0"/>
          <ac:spMkLst>
            <pc:docMk/>
            <pc:sldMk cId="3087293968" sldId="990"/>
            <ac:spMk id="18435" creationId="{F5EF257D-63BA-45DD-A12B-565D32A3724B}"/>
          </ac:spMkLst>
        </pc:spChg>
      </pc:sldChg>
      <pc:sldChg chg="modSp">
        <pc:chgData name="欣捷 王" userId="b965477fa0aef5e6" providerId="LiveId" clId="{3035BFA3-5ADC-4A3C-B468-B5044E346C8F}" dt="2024-03-05T05:39:13.800" v="0"/>
        <pc:sldMkLst>
          <pc:docMk/>
          <pc:sldMk cId="1106337047" sldId="991"/>
        </pc:sldMkLst>
        <pc:spChg chg="mod">
          <ac:chgData name="欣捷 王" userId="b965477fa0aef5e6" providerId="LiveId" clId="{3035BFA3-5ADC-4A3C-B468-B5044E346C8F}" dt="2024-03-05T05:39:13.800" v="0"/>
          <ac:spMkLst>
            <pc:docMk/>
            <pc:sldMk cId="1106337047" sldId="991"/>
            <ac:spMk id="48130" creationId="{07EB6E79-81DC-44EE-B65F-9E59ABFC71BE}"/>
          </ac:spMkLst>
        </pc:spChg>
        <pc:spChg chg="mod">
          <ac:chgData name="欣捷 王" userId="b965477fa0aef5e6" providerId="LiveId" clId="{3035BFA3-5ADC-4A3C-B468-B5044E346C8F}" dt="2024-03-05T05:39:13.800" v="0"/>
          <ac:spMkLst>
            <pc:docMk/>
            <pc:sldMk cId="1106337047" sldId="991"/>
            <ac:spMk id="48131" creationId="{8083CCDF-0D0A-4C1F-9A70-1BE3CAC9E68C}"/>
          </ac:spMkLst>
        </pc:spChg>
      </pc:sldChg>
      <pc:sldMasterChg chg="addSp modSldLayout">
        <pc:chgData name="欣捷 王" userId="b965477fa0aef5e6" providerId="LiveId" clId="{3035BFA3-5ADC-4A3C-B468-B5044E346C8F}" dt="2024-03-05T05:45:40.881" v="1"/>
        <pc:sldMasterMkLst>
          <pc:docMk/>
          <pc:sldMasterMk cId="888903601" sldId="2147483687"/>
        </pc:sldMasterMkLst>
        <pc:spChg chg="add">
          <ac:chgData name="欣捷 王" userId="b965477fa0aef5e6" providerId="LiveId" clId="{3035BFA3-5ADC-4A3C-B468-B5044E346C8F}" dt="2024-03-05T05:39:13.800" v="0"/>
          <ac:spMkLst>
            <pc:docMk/>
            <pc:sldMasterMk cId="888903601" sldId="2147483687"/>
            <ac:spMk id="11" creationId="{4CD4702A-D8EA-1F44-2F4B-77DC8C77731F}"/>
          </ac:spMkLst>
        </pc:spChg>
        <pc:sldLayoutChg chg="addSp">
          <pc:chgData name="欣捷 王" userId="b965477fa0aef5e6" providerId="LiveId" clId="{3035BFA3-5ADC-4A3C-B468-B5044E346C8F}" dt="2024-03-05T05:39:13.800" v="0"/>
          <pc:sldLayoutMkLst>
            <pc:docMk/>
            <pc:sldMasterMk cId="888903601" sldId="2147483687"/>
            <pc:sldLayoutMk cId="773817013" sldId="2147483688"/>
          </pc:sldLayoutMkLst>
          <pc:picChg chg="add">
            <ac:chgData name="欣捷 王" userId="b965477fa0aef5e6" providerId="LiveId" clId="{3035BFA3-5ADC-4A3C-B468-B5044E346C8F}" dt="2024-03-05T05:39:13.800" v="0"/>
            <ac:picMkLst>
              <pc:docMk/>
              <pc:sldMasterMk cId="888903601" sldId="2147483687"/>
              <pc:sldLayoutMk cId="773817013" sldId="2147483688"/>
              <ac:picMk id="4" creationId="{9DDD1B49-781E-E34C-E1D4-72F5E4ACAE86}"/>
            </ac:picMkLst>
          </pc:picChg>
        </pc:sldLayoutChg>
        <pc:sldLayoutChg chg="addSp modSp">
          <pc:chgData name="欣捷 王" userId="b965477fa0aef5e6" providerId="LiveId" clId="{3035BFA3-5ADC-4A3C-B468-B5044E346C8F}" dt="2024-03-05T05:45:40.881" v="1"/>
          <pc:sldLayoutMkLst>
            <pc:docMk/>
            <pc:sldMasterMk cId="888903601" sldId="2147483687"/>
            <pc:sldLayoutMk cId="631177302" sldId="2147483691"/>
          </pc:sldLayoutMkLst>
          <pc:spChg chg="add mod">
            <ac:chgData name="欣捷 王" userId="b965477fa0aef5e6" providerId="LiveId" clId="{3035BFA3-5ADC-4A3C-B468-B5044E346C8F}" dt="2024-03-05T05:45:40.881" v="1"/>
            <ac:spMkLst>
              <pc:docMk/>
              <pc:sldMasterMk cId="888903601" sldId="2147483687"/>
              <pc:sldLayoutMk cId="631177302" sldId="2147483691"/>
              <ac:spMk id="5" creationId="{C644F57D-5DF9-5CD3-92CD-4E7CC5B87C40}"/>
            </ac:spMkLst>
          </pc:spChg>
          <pc:spChg chg="add mod">
            <ac:chgData name="欣捷 王" userId="b965477fa0aef5e6" providerId="LiveId" clId="{3035BFA3-5ADC-4A3C-B468-B5044E346C8F}" dt="2024-03-05T05:45:40.881" v="1"/>
            <ac:spMkLst>
              <pc:docMk/>
              <pc:sldMasterMk cId="888903601" sldId="2147483687"/>
              <pc:sldLayoutMk cId="631177302" sldId="2147483691"/>
              <ac:spMk id="6" creationId="{E1DC6101-961B-C24B-F238-88AB1136C6A6}"/>
            </ac:spMkLst>
          </pc:spChg>
          <pc:spChg chg="add mod">
            <ac:chgData name="欣捷 王" userId="b965477fa0aef5e6" providerId="LiveId" clId="{3035BFA3-5ADC-4A3C-B468-B5044E346C8F}" dt="2024-03-05T05:45:40.881" v="1"/>
            <ac:spMkLst>
              <pc:docMk/>
              <pc:sldMasterMk cId="888903601" sldId="2147483687"/>
              <pc:sldLayoutMk cId="631177302" sldId="2147483691"/>
              <ac:spMk id="7" creationId="{73B82509-902B-020B-4806-A73C9FA4DB26}"/>
            </ac:spMkLst>
          </pc:spChg>
        </pc:sldLayoutChg>
      </pc:sldMasterChg>
    </pc:docChg>
  </pc:docChgLst>
  <pc:docChgLst>
    <pc:chgData name="王 欣捷" userId="b965477fa0aef5e6" providerId="LiveId" clId="{52F2050B-012F-405A-8A8E-9EA1DA998F21}"/>
    <pc:docChg chg="undo redo custSel addSld modSld">
      <pc:chgData name="王 欣捷" userId="b965477fa0aef5e6" providerId="LiveId" clId="{52F2050B-012F-405A-8A8E-9EA1DA998F21}" dt="2023-05-16T15:31:41.310" v="502"/>
      <pc:docMkLst>
        <pc:docMk/>
      </pc:docMkLst>
      <pc:sldChg chg="addSp delSp modSp add mod modAnim">
        <pc:chgData name="王 欣捷" userId="b965477fa0aef5e6" providerId="LiveId" clId="{52F2050B-012F-405A-8A8E-9EA1DA998F21}" dt="2023-05-16T15:14:23.427" v="211"/>
        <pc:sldMkLst>
          <pc:docMk/>
          <pc:sldMk cId="3087293968" sldId="990"/>
        </pc:sldMkLst>
        <pc:spChg chg="add del mod">
          <ac:chgData name="王 欣捷" userId="b965477fa0aef5e6" providerId="LiveId" clId="{52F2050B-012F-405A-8A8E-9EA1DA998F21}" dt="2023-05-16T15:02:48.328" v="72" actId="478"/>
          <ac:spMkLst>
            <pc:docMk/>
            <pc:sldMk cId="3087293968" sldId="990"/>
            <ac:spMk id="2" creationId="{3322FAF6-150F-9720-8C3E-ABDF9DCB5EAD}"/>
          </ac:spMkLst>
        </pc:spChg>
        <pc:spChg chg="add mod">
          <ac:chgData name="王 欣捷" userId="b965477fa0aef5e6" providerId="LiveId" clId="{52F2050B-012F-405A-8A8E-9EA1DA998F21}" dt="2023-05-16T15:14:16.616" v="209" actId="1076"/>
          <ac:spMkLst>
            <pc:docMk/>
            <pc:sldMk cId="3087293968" sldId="990"/>
            <ac:spMk id="3" creationId="{059954E9-D49C-FF33-D9C6-4A1D9B0F7461}"/>
          </ac:spMkLst>
        </pc:spChg>
        <pc:spChg chg="add del mod">
          <ac:chgData name="王 欣捷" userId="b965477fa0aef5e6" providerId="LiveId" clId="{52F2050B-012F-405A-8A8E-9EA1DA998F21}" dt="2023-05-16T15:04:21.212" v="81" actId="478"/>
          <ac:spMkLst>
            <pc:docMk/>
            <pc:sldMk cId="3087293968" sldId="990"/>
            <ac:spMk id="4" creationId="{25773D8E-C4C4-1DBF-536B-98916AAC16EB}"/>
          </ac:spMkLst>
        </pc:spChg>
        <pc:spChg chg="add mod">
          <ac:chgData name="王 欣捷" userId="b965477fa0aef5e6" providerId="LiveId" clId="{52F2050B-012F-405A-8A8E-9EA1DA998F21}" dt="2023-05-16T15:14:20.171" v="210" actId="164"/>
          <ac:spMkLst>
            <pc:docMk/>
            <pc:sldMk cId="3087293968" sldId="990"/>
            <ac:spMk id="5" creationId="{CC1BA59E-7F8C-044B-A4DB-75C924E024D0}"/>
          </ac:spMkLst>
        </pc:spChg>
        <pc:spChg chg="add mod">
          <ac:chgData name="王 欣捷" userId="b965477fa0aef5e6" providerId="LiveId" clId="{52F2050B-012F-405A-8A8E-9EA1DA998F21}" dt="2023-05-16T15:14:20.171" v="210" actId="164"/>
          <ac:spMkLst>
            <pc:docMk/>
            <pc:sldMk cId="3087293968" sldId="990"/>
            <ac:spMk id="6" creationId="{9B1B750E-9740-64DF-78E6-9208DBF78CEF}"/>
          </ac:spMkLst>
        </pc:spChg>
        <pc:spChg chg="add mod">
          <ac:chgData name="王 欣捷" userId="b965477fa0aef5e6" providerId="LiveId" clId="{52F2050B-012F-405A-8A8E-9EA1DA998F21}" dt="2023-05-16T15:14:20.171" v="210" actId="164"/>
          <ac:spMkLst>
            <pc:docMk/>
            <pc:sldMk cId="3087293968" sldId="990"/>
            <ac:spMk id="7" creationId="{C96972CD-0B76-18F0-403C-80DB1942BF3C}"/>
          </ac:spMkLst>
        </pc:spChg>
        <pc:spChg chg="add mod">
          <ac:chgData name="王 欣捷" userId="b965477fa0aef5e6" providerId="LiveId" clId="{52F2050B-012F-405A-8A8E-9EA1DA998F21}" dt="2023-05-16T15:14:20.171" v="210" actId="164"/>
          <ac:spMkLst>
            <pc:docMk/>
            <pc:sldMk cId="3087293968" sldId="990"/>
            <ac:spMk id="8" creationId="{77964D0D-96C0-E314-DB83-0CC1521E153F}"/>
          </ac:spMkLst>
        </pc:spChg>
        <pc:spChg chg="add del mod">
          <ac:chgData name="王 欣捷" userId="b965477fa0aef5e6" providerId="LiveId" clId="{52F2050B-012F-405A-8A8E-9EA1DA998F21}" dt="2023-05-16T15:05:07.164" v="90" actId="478"/>
          <ac:spMkLst>
            <pc:docMk/>
            <pc:sldMk cId="3087293968" sldId="990"/>
            <ac:spMk id="9" creationId="{CB391F83-B58B-5003-214E-56CB03281EFD}"/>
          </ac:spMkLst>
        </pc:spChg>
        <pc:spChg chg="add del mod">
          <ac:chgData name="王 欣捷" userId="b965477fa0aef5e6" providerId="LiveId" clId="{52F2050B-012F-405A-8A8E-9EA1DA998F21}" dt="2023-05-16T15:04:21.212" v="81" actId="478"/>
          <ac:spMkLst>
            <pc:docMk/>
            <pc:sldMk cId="3087293968" sldId="990"/>
            <ac:spMk id="10" creationId="{A9C661B1-91D8-8529-DBC5-86BE9E4D2C9A}"/>
          </ac:spMkLst>
        </pc:spChg>
        <pc:spChg chg="add del mod">
          <ac:chgData name="王 欣捷" userId="b965477fa0aef5e6" providerId="LiveId" clId="{52F2050B-012F-405A-8A8E-9EA1DA998F21}" dt="2023-05-16T15:04:21.212" v="81" actId="478"/>
          <ac:spMkLst>
            <pc:docMk/>
            <pc:sldMk cId="3087293968" sldId="990"/>
            <ac:spMk id="11" creationId="{BE67108B-7570-47FC-2C13-CC12FCA68CEB}"/>
          </ac:spMkLst>
        </pc:spChg>
        <pc:spChg chg="add del mod">
          <ac:chgData name="王 欣捷" userId="b965477fa0aef5e6" providerId="LiveId" clId="{52F2050B-012F-405A-8A8E-9EA1DA998F21}" dt="2023-05-16T15:04:21.212" v="81" actId="478"/>
          <ac:spMkLst>
            <pc:docMk/>
            <pc:sldMk cId="3087293968" sldId="990"/>
            <ac:spMk id="12" creationId="{3190BE26-3598-ACF8-F516-07C2EB44D51A}"/>
          </ac:spMkLst>
        </pc:spChg>
        <pc:spChg chg="add mod">
          <ac:chgData name="王 欣捷" userId="b965477fa0aef5e6" providerId="LiveId" clId="{52F2050B-012F-405A-8A8E-9EA1DA998F21}" dt="2023-05-16T15:14:20.171" v="210" actId="164"/>
          <ac:spMkLst>
            <pc:docMk/>
            <pc:sldMk cId="3087293968" sldId="990"/>
            <ac:spMk id="13" creationId="{F1ECB5B4-8965-792D-EE8C-A2D79843569E}"/>
          </ac:spMkLst>
        </pc:spChg>
        <pc:spChg chg="add mod">
          <ac:chgData name="王 欣捷" userId="b965477fa0aef5e6" providerId="LiveId" clId="{52F2050B-012F-405A-8A8E-9EA1DA998F21}" dt="2023-05-16T15:14:20.171" v="210" actId="164"/>
          <ac:spMkLst>
            <pc:docMk/>
            <pc:sldMk cId="3087293968" sldId="990"/>
            <ac:spMk id="14" creationId="{C408B6CA-8B8D-6CCD-3277-3ACA260F9E68}"/>
          </ac:spMkLst>
        </pc:spChg>
        <pc:spChg chg="add del mod">
          <ac:chgData name="王 欣捷" userId="b965477fa0aef5e6" providerId="LiveId" clId="{52F2050B-012F-405A-8A8E-9EA1DA998F21}" dt="2023-05-16T15:05:04.516" v="89" actId="478"/>
          <ac:spMkLst>
            <pc:docMk/>
            <pc:sldMk cId="3087293968" sldId="990"/>
            <ac:spMk id="15" creationId="{146D9180-BD48-CDF1-4E7E-155E0ED909F6}"/>
          </ac:spMkLst>
        </pc:spChg>
        <pc:spChg chg="add mod">
          <ac:chgData name="王 欣捷" userId="b965477fa0aef5e6" providerId="LiveId" clId="{52F2050B-012F-405A-8A8E-9EA1DA998F21}" dt="2023-05-16T15:14:20.171" v="210" actId="164"/>
          <ac:spMkLst>
            <pc:docMk/>
            <pc:sldMk cId="3087293968" sldId="990"/>
            <ac:spMk id="16" creationId="{C961EB09-974E-E513-19A8-AFE1D2DC4F6B}"/>
          </ac:spMkLst>
        </pc:spChg>
        <pc:spChg chg="add del mod">
          <ac:chgData name="王 欣捷" userId="b965477fa0aef5e6" providerId="LiveId" clId="{52F2050B-012F-405A-8A8E-9EA1DA998F21}" dt="2023-05-16T15:04:21.212" v="81" actId="478"/>
          <ac:spMkLst>
            <pc:docMk/>
            <pc:sldMk cId="3087293968" sldId="990"/>
            <ac:spMk id="17" creationId="{F2CA0930-2E42-C1DF-8314-7C8FBC0BB9BE}"/>
          </ac:spMkLst>
        </pc:spChg>
        <pc:spChg chg="add mod">
          <ac:chgData name="王 欣捷" userId="b965477fa0aef5e6" providerId="LiveId" clId="{52F2050B-012F-405A-8A8E-9EA1DA998F21}" dt="2023-05-16T15:14:20.171" v="210" actId="164"/>
          <ac:spMkLst>
            <pc:docMk/>
            <pc:sldMk cId="3087293968" sldId="990"/>
            <ac:spMk id="18" creationId="{12A7FC42-2A2A-DBC4-7433-9310D5D2DF4E}"/>
          </ac:spMkLst>
        </pc:spChg>
        <pc:spChg chg="add del mod">
          <ac:chgData name="王 欣捷" userId="b965477fa0aef5e6" providerId="LiveId" clId="{52F2050B-012F-405A-8A8E-9EA1DA998F21}" dt="2023-05-16T15:04:37.166" v="82" actId="478"/>
          <ac:spMkLst>
            <pc:docMk/>
            <pc:sldMk cId="3087293968" sldId="990"/>
            <ac:spMk id="19" creationId="{3A1C0EF1-F36D-137C-F579-E48E19C3A339}"/>
          </ac:spMkLst>
        </pc:spChg>
        <pc:spChg chg="add del mod">
          <ac:chgData name="王 欣捷" userId="b965477fa0aef5e6" providerId="LiveId" clId="{52F2050B-012F-405A-8A8E-9EA1DA998F21}" dt="2023-05-16T15:04:21.212" v="81" actId="478"/>
          <ac:spMkLst>
            <pc:docMk/>
            <pc:sldMk cId="3087293968" sldId="990"/>
            <ac:spMk id="20" creationId="{B0268B51-C28B-A176-97B2-FE10BCA77C53}"/>
          </ac:spMkLst>
        </pc:spChg>
        <pc:spChg chg="add del mod">
          <ac:chgData name="王 欣捷" userId="b965477fa0aef5e6" providerId="LiveId" clId="{52F2050B-012F-405A-8A8E-9EA1DA998F21}" dt="2023-05-16T15:05:07.988" v="91" actId="478"/>
          <ac:spMkLst>
            <pc:docMk/>
            <pc:sldMk cId="3087293968" sldId="990"/>
            <ac:spMk id="21" creationId="{25CD9F09-6A5E-62AC-04C1-B25054D52910}"/>
          </ac:spMkLst>
        </pc:spChg>
        <pc:spChg chg="add del mod">
          <ac:chgData name="王 欣捷" userId="b965477fa0aef5e6" providerId="LiveId" clId="{52F2050B-012F-405A-8A8E-9EA1DA998F21}" dt="2023-05-16T15:04:21.212" v="81" actId="478"/>
          <ac:spMkLst>
            <pc:docMk/>
            <pc:sldMk cId="3087293968" sldId="990"/>
            <ac:spMk id="22" creationId="{99DD1262-0078-FB2C-FB14-2157C03BCA73}"/>
          </ac:spMkLst>
        </pc:spChg>
        <pc:spChg chg="add del mod">
          <ac:chgData name="王 欣捷" userId="b965477fa0aef5e6" providerId="LiveId" clId="{52F2050B-012F-405A-8A8E-9EA1DA998F21}" dt="2023-05-16T15:04:21.212" v="81" actId="478"/>
          <ac:spMkLst>
            <pc:docMk/>
            <pc:sldMk cId="3087293968" sldId="990"/>
            <ac:spMk id="23" creationId="{27CE33E1-8C48-4EA2-4927-127A898B10BB}"/>
          </ac:spMkLst>
        </pc:spChg>
        <pc:spChg chg="add mod">
          <ac:chgData name="王 欣捷" userId="b965477fa0aef5e6" providerId="LiveId" clId="{52F2050B-012F-405A-8A8E-9EA1DA998F21}" dt="2023-05-16T15:14:20.171" v="210" actId="164"/>
          <ac:spMkLst>
            <pc:docMk/>
            <pc:sldMk cId="3087293968" sldId="990"/>
            <ac:spMk id="24" creationId="{5FD04F7B-515F-A531-E5A5-F075BD30A7E2}"/>
          </ac:spMkLst>
        </pc:spChg>
        <pc:spChg chg="add mod">
          <ac:chgData name="王 欣捷" userId="b965477fa0aef5e6" providerId="LiveId" clId="{52F2050B-012F-405A-8A8E-9EA1DA998F21}" dt="2023-05-16T15:14:20.171" v="210" actId="164"/>
          <ac:spMkLst>
            <pc:docMk/>
            <pc:sldMk cId="3087293968" sldId="990"/>
            <ac:spMk id="25" creationId="{0D7174B6-4A5B-48EB-D8B3-FDD406E6CBA9}"/>
          </ac:spMkLst>
        </pc:spChg>
        <pc:spChg chg="add mod">
          <ac:chgData name="王 欣捷" userId="b965477fa0aef5e6" providerId="LiveId" clId="{52F2050B-012F-405A-8A8E-9EA1DA998F21}" dt="2023-05-16T15:14:20.171" v="210" actId="164"/>
          <ac:spMkLst>
            <pc:docMk/>
            <pc:sldMk cId="3087293968" sldId="990"/>
            <ac:spMk id="26" creationId="{572940C3-8E94-32F5-0DB2-1352365F9299}"/>
          </ac:spMkLst>
        </pc:spChg>
        <pc:spChg chg="add del mod">
          <ac:chgData name="王 欣捷" userId="b965477fa0aef5e6" providerId="LiveId" clId="{52F2050B-012F-405A-8A8E-9EA1DA998F21}" dt="2023-05-16T15:04:21.212" v="81" actId="478"/>
          <ac:spMkLst>
            <pc:docMk/>
            <pc:sldMk cId="3087293968" sldId="990"/>
            <ac:spMk id="27" creationId="{09698491-0032-DD7E-C35B-40271D050D49}"/>
          </ac:spMkLst>
        </pc:spChg>
        <pc:spChg chg="add del mod">
          <ac:chgData name="王 欣捷" userId="b965477fa0aef5e6" providerId="LiveId" clId="{52F2050B-012F-405A-8A8E-9EA1DA998F21}" dt="2023-05-16T15:04:21.212" v="81" actId="478"/>
          <ac:spMkLst>
            <pc:docMk/>
            <pc:sldMk cId="3087293968" sldId="990"/>
            <ac:spMk id="28" creationId="{8E9D188C-7E3E-93F9-C32E-EA36B6A14197}"/>
          </ac:spMkLst>
        </pc:spChg>
        <pc:spChg chg="add del mod">
          <ac:chgData name="王 欣捷" userId="b965477fa0aef5e6" providerId="LiveId" clId="{52F2050B-012F-405A-8A8E-9EA1DA998F21}" dt="2023-05-16T15:04:21.212" v="81" actId="478"/>
          <ac:spMkLst>
            <pc:docMk/>
            <pc:sldMk cId="3087293968" sldId="990"/>
            <ac:spMk id="29" creationId="{6293E27B-0848-39AA-4D02-0C4B2476A8B4}"/>
          </ac:spMkLst>
        </pc:spChg>
        <pc:spChg chg="add del mod">
          <ac:chgData name="王 欣捷" userId="b965477fa0aef5e6" providerId="LiveId" clId="{52F2050B-012F-405A-8A8E-9EA1DA998F21}" dt="2023-05-16T15:04:21.212" v="81" actId="478"/>
          <ac:spMkLst>
            <pc:docMk/>
            <pc:sldMk cId="3087293968" sldId="990"/>
            <ac:spMk id="30" creationId="{443EA48E-75B2-7162-3045-359ECC56CEE3}"/>
          </ac:spMkLst>
        </pc:spChg>
        <pc:spChg chg="add del mod">
          <ac:chgData name="王 欣捷" userId="b965477fa0aef5e6" providerId="LiveId" clId="{52F2050B-012F-405A-8A8E-9EA1DA998F21}" dt="2023-05-16T15:04:21.212" v="81" actId="478"/>
          <ac:spMkLst>
            <pc:docMk/>
            <pc:sldMk cId="3087293968" sldId="990"/>
            <ac:spMk id="31" creationId="{DCAE3CFF-3AB1-FE6D-F968-1DB5EC631E2F}"/>
          </ac:spMkLst>
        </pc:spChg>
        <pc:spChg chg="add del mod">
          <ac:chgData name="王 欣捷" userId="b965477fa0aef5e6" providerId="LiveId" clId="{52F2050B-012F-405A-8A8E-9EA1DA998F21}" dt="2023-05-16T15:04:21.212" v="81" actId="478"/>
          <ac:spMkLst>
            <pc:docMk/>
            <pc:sldMk cId="3087293968" sldId="990"/>
            <ac:spMk id="32" creationId="{97464F71-B38D-9660-D0E3-29304315903E}"/>
          </ac:spMkLst>
        </pc:spChg>
        <pc:spChg chg="add mod">
          <ac:chgData name="王 欣捷" userId="b965477fa0aef5e6" providerId="LiveId" clId="{52F2050B-012F-405A-8A8E-9EA1DA998F21}" dt="2023-05-16T15:14:20.171" v="210" actId="164"/>
          <ac:spMkLst>
            <pc:docMk/>
            <pc:sldMk cId="3087293968" sldId="990"/>
            <ac:spMk id="33" creationId="{78DAA691-B06A-8242-81D3-5921AA8EC0AB}"/>
          </ac:spMkLst>
        </pc:spChg>
        <pc:spChg chg="add mod">
          <ac:chgData name="王 欣捷" userId="b965477fa0aef5e6" providerId="LiveId" clId="{52F2050B-012F-405A-8A8E-9EA1DA998F21}" dt="2023-05-16T15:14:20.171" v="210" actId="164"/>
          <ac:spMkLst>
            <pc:docMk/>
            <pc:sldMk cId="3087293968" sldId="990"/>
            <ac:spMk id="34" creationId="{BB457848-6C3F-F764-ED8D-56A6A577F673}"/>
          </ac:spMkLst>
        </pc:spChg>
        <pc:spChg chg="add mod">
          <ac:chgData name="王 欣捷" userId="b965477fa0aef5e6" providerId="LiveId" clId="{52F2050B-012F-405A-8A8E-9EA1DA998F21}" dt="2023-05-16T15:14:20.171" v="210" actId="164"/>
          <ac:spMkLst>
            <pc:docMk/>
            <pc:sldMk cId="3087293968" sldId="990"/>
            <ac:spMk id="35" creationId="{0F2EE99F-9145-E315-934B-A75AED5F0AF2}"/>
          </ac:spMkLst>
        </pc:spChg>
        <pc:spChg chg="add mod">
          <ac:chgData name="王 欣捷" userId="b965477fa0aef5e6" providerId="LiveId" clId="{52F2050B-012F-405A-8A8E-9EA1DA998F21}" dt="2023-05-16T15:14:20.171" v="210" actId="164"/>
          <ac:spMkLst>
            <pc:docMk/>
            <pc:sldMk cId="3087293968" sldId="990"/>
            <ac:spMk id="36" creationId="{1DAA12B3-7327-23E0-F8B6-69BEE6DEA496}"/>
          </ac:spMkLst>
        </pc:spChg>
        <pc:spChg chg="add mod">
          <ac:chgData name="王 欣捷" userId="b965477fa0aef5e6" providerId="LiveId" clId="{52F2050B-012F-405A-8A8E-9EA1DA998F21}" dt="2023-05-16T15:14:20.171" v="210" actId="164"/>
          <ac:spMkLst>
            <pc:docMk/>
            <pc:sldMk cId="3087293968" sldId="990"/>
            <ac:spMk id="37" creationId="{4652065B-A23C-5C35-1F73-4413BBC08125}"/>
          </ac:spMkLst>
        </pc:spChg>
        <pc:spChg chg="add mod">
          <ac:chgData name="王 欣捷" userId="b965477fa0aef5e6" providerId="LiveId" clId="{52F2050B-012F-405A-8A8E-9EA1DA998F21}" dt="2023-05-16T15:14:20.171" v="210" actId="164"/>
          <ac:spMkLst>
            <pc:docMk/>
            <pc:sldMk cId="3087293968" sldId="990"/>
            <ac:spMk id="38" creationId="{F7DCDB02-9F43-6462-1B4C-4F441664FD29}"/>
          </ac:spMkLst>
        </pc:spChg>
        <pc:spChg chg="add del mod">
          <ac:chgData name="王 欣捷" userId="b965477fa0aef5e6" providerId="LiveId" clId="{52F2050B-012F-405A-8A8E-9EA1DA998F21}" dt="2023-05-16T15:07:14.285" v="115"/>
          <ac:spMkLst>
            <pc:docMk/>
            <pc:sldMk cId="3087293968" sldId="990"/>
            <ac:spMk id="39" creationId="{C9646FB7-3CA9-1C70-86D4-3BF358511521}"/>
          </ac:spMkLst>
        </pc:spChg>
        <pc:spChg chg="add mod">
          <ac:chgData name="王 欣捷" userId="b965477fa0aef5e6" providerId="LiveId" clId="{52F2050B-012F-405A-8A8E-9EA1DA998F21}" dt="2023-05-16T15:14:20.171" v="210" actId="164"/>
          <ac:spMkLst>
            <pc:docMk/>
            <pc:sldMk cId="3087293968" sldId="990"/>
            <ac:spMk id="40" creationId="{E86972F4-62F7-4A3A-207C-922555D0A9CB}"/>
          </ac:spMkLst>
        </pc:spChg>
        <pc:spChg chg="add mod">
          <ac:chgData name="王 欣捷" userId="b965477fa0aef5e6" providerId="LiveId" clId="{52F2050B-012F-405A-8A8E-9EA1DA998F21}" dt="2023-05-16T15:14:20.171" v="210" actId="164"/>
          <ac:spMkLst>
            <pc:docMk/>
            <pc:sldMk cId="3087293968" sldId="990"/>
            <ac:spMk id="41" creationId="{58F13EAC-CC25-69C4-D754-85385F5278C8}"/>
          </ac:spMkLst>
        </pc:spChg>
        <pc:spChg chg="add mod">
          <ac:chgData name="王 欣捷" userId="b965477fa0aef5e6" providerId="LiveId" clId="{52F2050B-012F-405A-8A8E-9EA1DA998F21}" dt="2023-05-16T15:14:20.171" v="210" actId="164"/>
          <ac:spMkLst>
            <pc:docMk/>
            <pc:sldMk cId="3087293968" sldId="990"/>
            <ac:spMk id="42" creationId="{0777A72A-E2F8-13DA-CFA5-4A27E675D103}"/>
          </ac:spMkLst>
        </pc:spChg>
        <pc:spChg chg="add mod">
          <ac:chgData name="王 欣捷" userId="b965477fa0aef5e6" providerId="LiveId" clId="{52F2050B-012F-405A-8A8E-9EA1DA998F21}" dt="2023-05-16T15:14:20.171" v="210" actId="164"/>
          <ac:spMkLst>
            <pc:docMk/>
            <pc:sldMk cId="3087293968" sldId="990"/>
            <ac:spMk id="43" creationId="{7FE8E19B-59FF-7BD3-5DF4-DAA5532B2C97}"/>
          </ac:spMkLst>
        </pc:spChg>
        <pc:spChg chg="add mod">
          <ac:chgData name="王 欣捷" userId="b965477fa0aef5e6" providerId="LiveId" clId="{52F2050B-012F-405A-8A8E-9EA1DA998F21}" dt="2023-05-16T15:14:20.171" v="210" actId="164"/>
          <ac:spMkLst>
            <pc:docMk/>
            <pc:sldMk cId="3087293968" sldId="990"/>
            <ac:spMk id="44" creationId="{5B6583F6-25DA-E1B1-A5A3-20336AB8839F}"/>
          </ac:spMkLst>
        </pc:spChg>
        <pc:spChg chg="add del mod">
          <ac:chgData name="王 欣捷" userId="b965477fa0aef5e6" providerId="LiveId" clId="{52F2050B-012F-405A-8A8E-9EA1DA998F21}" dt="2023-05-16T15:09:51.771" v="154" actId="478"/>
          <ac:spMkLst>
            <pc:docMk/>
            <pc:sldMk cId="3087293968" sldId="990"/>
            <ac:spMk id="45" creationId="{97A3B591-0776-4CE7-EDBC-DEC6BC550CA4}"/>
          </ac:spMkLst>
        </pc:spChg>
        <pc:spChg chg="add mod">
          <ac:chgData name="王 欣捷" userId="b965477fa0aef5e6" providerId="LiveId" clId="{52F2050B-012F-405A-8A8E-9EA1DA998F21}" dt="2023-05-16T15:14:20.171" v="210" actId="164"/>
          <ac:spMkLst>
            <pc:docMk/>
            <pc:sldMk cId="3087293968" sldId="990"/>
            <ac:spMk id="46" creationId="{50757C98-ED4C-6A95-5EF7-93EC14F98551}"/>
          </ac:spMkLst>
        </pc:spChg>
        <pc:spChg chg="add mod">
          <ac:chgData name="王 欣捷" userId="b965477fa0aef5e6" providerId="LiveId" clId="{52F2050B-012F-405A-8A8E-9EA1DA998F21}" dt="2023-05-16T15:14:20.171" v="210" actId="164"/>
          <ac:spMkLst>
            <pc:docMk/>
            <pc:sldMk cId="3087293968" sldId="990"/>
            <ac:spMk id="47" creationId="{97CB06F5-AC8A-A28E-E879-5E1BFCD57749}"/>
          </ac:spMkLst>
        </pc:spChg>
        <pc:spChg chg="add mod">
          <ac:chgData name="王 欣捷" userId="b965477fa0aef5e6" providerId="LiveId" clId="{52F2050B-012F-405A-8A8E-9EA1DA998F21}" dt="2023-05-16T15:14:20.171" v="210" actId="164"/>
          <ac:spMkLst>
            <pc:docMk/>
            <pc:sldMk cId="3087293968" sldId="990"/>
            <ac:spMk id="48" creationId="{02CFD3D4-D4CB-D4A6-B94F-A2B6BBFFF137}"/>
          </ac:spMkLst>
        </pc:spChg>
        <pc:spChg chg="add mod">
          <ac:chgData name="王 欣捷" userId="b965477fa0aef5e6" providerId="LiveId" clId="{52F2050B-012F-405A-8A8E-9EA1DA998F21}" dt="2023-05-16T15:14:20.171" v="210" actId="164"/>
          <ac:spMkLst>
            <pc:docMk/>
            <pc:sldMk cId="3087293968" sldId="990"/>
            <ac:spMk id="49" creationId="{AA1D62A1-929A-3384-BD5D-95F789BB41D3}"/>
          </ac:spMkLst>
        </pc:spChg>
        <pc:spChg chg="add mod">
          <ac:chgData name="王 欣捷" userId="b965477fa0aef5e6" providerId="LiveId" clId="{52F2050B-012F-405A-8A8E-9EA1DA998F21}" dt="2023-05-16T15:14:20.171" v="210" actId="164"/>
          <ac:spMkLst>
            <pc:docMk/>
            <pc:sldMk cId="3087293968" sldId="990"/>
            <ac:spMk id="50" creationId="{28ADD2B6-0686-5C93-3FBF-65076800AAA6}"/>
          </ac:spMkLst>
        </pc:spChg>
        <pc:spChg chg="add mod">
          <ac:chgData name="王 欣捷" userId="b965477fa0aef5e6" providerId="LiveId" clId="{52F2050B-012F-405A-8A8E-9EA1DA998F21}" dt="2023-05-16T15:14:20.171" v="210" actId="164"/>
          <ac:spMkLst>
            <pc:docMk/>
            <pc:sldMk cId="3087293968" sldId="990"/>
            <ac:spMk id="51" creationId="{C23C64AD-98AE-49C2-7CD8-0A3DC2E0AD17}"/>
          </ac:spMkLst>
        </pc:spChg>
        <pc:spChg chg="add mod">
          <ac:chgData name="王 欣捷" userId="b965477fa0aef5e6" providerId="LiveId" clId="{52F2050B-012F-405A-8A8E-9EA1DA998F21}" dt="2023-05-16T15:14:20.171" v="210" actId="164"/>
          <ac:spMkLst>
            <pc:docMk/>
            <pc:sldMk cId="3087293968" sldId="990"/>
            <ac:spMk id="52" creationId="{0E3E516E-3461-157A-7533-5B14753AEF96}"/>
          </ac:spMkLst>
        </pc:spChg>
        <pc:spChg chg="add mod">
          <ac:chgData name="王 欣捷" userId="b965477fa0aef5e6" providerId="LiveId" clId="{52F2050B-012F-405A-8A8E-9EA1DA998F21}" dt="2023-05-16T15:14:20.171" v="210" actId="164"/>
          <ac:spMkLst>
            <pc:docMk/>
            <pc:sldMk cId="3087293968" sldId="990"/>
            <ac:spMk id="53" creationId="{53D61814-57E6-E8A2-B748-C1C599E67F70}"/>
          </ac:spMkLst>
        </pc:spChg>
        <pc:spChg chg="add mod">
          <ac:chgData name="王 欣捷" userId="b965477fa0aef5e6" providerId="LiveId" clId="{52F2050B-012F-405A-8A8E-9EA1DA998F21}" dt="2023-05-16T15:14:20.171" v="210" actId="164"/>
          <ac:spMkLst>
            <pc:docMk/>
            <pc:sldMk cId="3087293968" sldId="990"/>
            <ac:spMk id="54" creationId="{86C54BF8-220C-BDD6-726F-17A4CFB9A938}"/>
          </ac:spMkLst>
        </pc:spChg>
        <pc:spChg chg="add mod">
          <ac:chgData name="王 欣捷" userId="b965477fa0aef5e6" providerId="LiveId" clId="{52F2050B-012F-405A-8A8E-9EA1DA998F21}" dt="2023-05-16T15:14:20.171" v="210" actId="164"/>
          <ac:spMkLst>
            <pc:docMk/>
            <pc:sldMk cId="3087293968" sldId="990"/>
            <ac:spMk id="55" creationId="{92608BA7-F1F9-C808-CC8C-43DB077626D2}"/>
          </ac:spMkLst>
        </pc:spChg>
        <pc:spChg chg="add mod">
          <ac:chgData name="王 欣捷" userId="b965477fa0aef5e6" providerId="LiveId" clId="{52F2050B-012F-405A-8A8E-9EA1DA998F21}" dt="2023-05-16T15:14:20.171" v="210" actId="164"/>
          <ac:spMkLst>
            <pc:docMk/>
            <pc:sldMk cId="3087293968" sldId="990"/>
            <ac:spMk id="56" creationId="{953BD277-9EDD-FFCA-9B57-8A7FA2EC188D}"/>
          </ac:spMkLst>
        </pc:spChg>
        <pc:spChg chg="add mod">
          <ac:chgData name="王 欣捷" userId="b965477fa0aef5e6" providerId="LiveId" clId="{52F2050B-012F-405A-8A8E-9EA1DA998F21}" dt="2023-05-16T15:14:20.171" v="210" actId="164"/>
          <ac:spMkLst>
            <pc:docMk/>
            <pc:sldMk cId="3087293968" sldId="990"/>
            <ac:spMk id="57" creationId="{7D2492A0-F995-26EE-F6B4-1B637CC53B23}"/>
          </ac:spMkLst>
        </pc:spChg>
        <pc:spChg chg="add mod">
          <ac:chgData name="王 欣捷" userId="b965477fa0aef5e6" providerId="LiveId" clId="{52F2050B-012F-405A-8A8E-9EA1DA998F21}" dt="2023-05-16T15:14:20.171" v="210" actId="164"/>
          <ac:spMkLst>
            <pc:docMk/>
            <pc:sldMk cId="3087293968" sldId="990"/>
            <ac:spMk id="58" creationId="{15971D94-F80F-4DE0-39E3-7BCA9E3C5D33}"/>
          </ac:spMkLst>
        </pc:spChg>
        <pc:spChg chg="add del mod">
          <ac:chgData name="王 欣捷" userId="b965477fa0aef5e6" providerId="LiveId" clId="{52F2050B-012F-405A-8A8E-9EA1DA998F21}" dt="2023-05-16T15:13:24.754" v="202" actId="478"/>
          <ac:spMkLst>
            <pc:docMk/>
            <pc:sldMk cId="3087293968" sldId="990"/>
            <ac:spMk id="59" creationId="{DF81D6F4-366C-E087-F70B-FD93F1C49326}"/>
          </ac:spMkLst>
        </pc:spChg>
        <pc:spChg chg="add del mod">
          <ac:chgData name="王 欣捷" userId="b965477fa0aef5e6" providerId="LiveId" clId="{52F2050B-012F-405A-8A8E-9EA1DA998F21}" dt="2023-05-16T15:13:24.754" v="202" actId="478"/>
          <ac:spMkLst>
            <pc:docMk/>
            <pc:sldMk cId="3087293968" sldId="990"/>
            <ac:spMk id="60" creationId="{F04F2F4A-70A8-599F-0288-810E4456626B}"/>
          </ac:spMkLst>
        </pc:spChg>
        <pc:spChg chg="add del mod">
          <ac:chgData name="王 欣捷" userId="b965477fa0aef5e6" providerId="LiveId" clId="{52F2050B-012F-405A-8A8E-9EA1DA998F21}" dt="2023-05-16T15:13:24.754" v="202" actId="478"/>
          <ac:spMkLst>
            <pc:docMk/>
            <pc:sldMk cId="3087293968" sldId="990"/>
            <ac:spMk id="61" creationId="{5B765EC0-A2E3-0444-8DFA-2A98DAAC5018}"/>
          </ac:spMkLst>
        </pc:spChg>
        <pc:spChg chg="add mod">
          <ac:chgData name="王 欣捷" userId="b965477fa0aef5e6" providerId="LiveId" clId="{52F2050B-012F-405A-8A8E-9EA1DA998F21}" dt="2023-05-16T15:14:20.171" v="210" actId="164"/>
          <ac:spMkLst>
            <pc:docMk/>
            <pc:sldMk cId="3087293968" sldId="990"/>
            <ac:spMk id="62" creationId="{CCB2AA0F-B655-5588-06E5-20D586CA6101}"/>
          </ac:spMkLst>
        </pc:spChg>
        <pc:spChg chg="add mod">
          <ac:chgData name="王 欣捷" userId="b965477fa0aef5e6" providerId="LiveId" clId="{52F2050B-012F-405A-8A8E-9EA1DA998F21}" dt="2023-05-16T15:14:20.171" v="210" actId="164"/>
          <ac:spMkLst>
            <pc:docMk/>
            <pc:sldMk cId="3087293968" sldId="990"/>
            <ac:spMk id="63" creationId="{B2DD6E9D-3F16-7147-3DDE-4B1DE7B96791}"/>
          </ac:spMkLst>
        </pc:spChg>
        <pc:spChg chg="add mod">
          <ac:chgData name="王 欣捷" userId="b965477fa0aef5e6" providerId="LiveId" clId="{52F2050B-012F-405A-8A8E-9EA1DA998F21}" dt="2023-05-16T15:14:20.171" v="210" actId="164"/>
          <ac:spMkLst>
            <pc:docMk/>
            <pc:sldMk cId="3087293968" sldId="990"/>
            <ac:spMk id="18432" creationId="{DD812D7B-117B-B9A9-34AE-9A458348CFDE}"/>
          </ac:spMkLst>
        </pc:spChg>
        <pc:spChg chg="add mod">
          <ac:chgData name="王 欣捷" userId="b965477fa0aef5e6" providerId="LiveId" clId="{52F2050B-012F-405A-8A8E-9EA1DA998F21}" dt="2023-05-16T15:14:20.171" v="210" actId="164"/>
          <ac:spMkLst>
            <pc:docMk/>
            <pc:sldMk cId="3087293968" sldId="990"/>
            <ac:spMk id="18433" creationId="{F9D77572-0FAA-1827-9842-49B2BD6B102F}"/>
          </ac:spMkLst>
        </pc:spChg>
        <pc:spChg chg="mod">
          <ac:chgData name="王 欣捷" userId="b965477fa0aef5e6" providerId="LiveId" clId="{52F2050B-012F-405A-8A8E-9EA1DA998F21}" dt="2023-05-16T15:12:14.428" v="187" actId="20577"/>
          <ac:spMkLst>
            <pc:docMk/>
            <pc:sldMk cId="3087293968" sldId="990"/>
            <ac:spMk id="18435" creationId="{F5EF257D-63BA-45DD-A12B-565D32A3724B}"/>
          </ac:spMkLst>
        </pc:spChg>
        <pc:spChg chg="del">
          <ac:chgData name="王 欣捷" userId="b965477fa0aef5e6" providerId="LiveId" clId="{52F2050B-012F-405A-8A8E-9EA1DA998F21}" dt="2023-05-16T15:01:45.849" v="53" actId="478"/>
          <ac:spMkLst>
            <pc:docMk/>
            <pc:sldMk cId="3087293968" sldId="990"/>
            <ac:spMk id="18437" creationId="{5DACA2C7-A591-4813-A064-790A0673859C}"/>
          </ac:spMkLst>
        </pc:spChg>
        <pc:spChg chg="del">
          <ac:chgData name="王 欣捷" userId="b965477fa0aef5e6" providerId="LiveId" clId="{52F2050B-012F-405A-8A8E-9EA1DA998F21}" dt="2023-05-16T15:01:45.849" v="53" actId="478"/>
          <ac:spMkLst>
            <pc:docMk/>
            <pc:sldMk cId="3087293968" sldId="990"/>
            <ac:spMk id="18438" creationId="{E407E1C7-251E-44BA-A1DD-925B2C919055}"/>
          </ac:spMkLst>
        </pc:spChg>
        <pc:spChg chg="del">
          <ac:chgData name="王 欣捷" userId="b965477fa0aef5e6" providerId="LiveId" clId="{52F2050B-012F-405A-8A8E-9EA1DA998F21}" dt="2023-05-16T15:01:45.849" v="53" actId="478"/>
          <ac:spMkLst>
            <pc:docMk/>
            <pc:sldMk cId="3087293968" sldId="990"/>
            <ac:spMk id="18439" creationId="{50F96FD9-3AF1-4667-8433-0E96D555F828}"/>
          </ac:spMkLst>
        </pc:spChg>
        <pc:spChg chg="del">
          <ac:chgData name="王 欣捷" userId="b965477fa0aef5e6" providerId="LiveId" clId="{52F2050B-012F-405A-8A8E-9EA1DA998F21}" dt="2023-05-16T15:01:45.849" v="53" actId="478"/>
          <ac:spMkLst>
            <pc:docMk/>
            <pc:sldMk cId="3087293968" sldId="990"/>
            <ac:spMk id="18440" creationId="{F49948A1-C9AB-4C8D-9AF8-552F9DAEB6A3}"/>
          </ac:spMkLst>
        </pc:spChg>
        <pc:spChg chg="del">
          <ac:chgData name="王 欣捷" userId="b965477fa0aef5e6" providerId="LiveId" clId="{52F2050B-012F-405A-8A8E-9EA1DA998F21}" dt="2023-05-16T15:01:45.849" v="53" actId="478"/>
          <ac:spMkLst>
            <pc:docMk/>
            <pc:sldMk cId="3087293968" sldId="990"/>
            <ac:spMk id="18441" creationId="{8324CB71-A439-433A-9389-C7F13B87F4EE}"/>
          </ac:spMkLst>
        </pc:spChg>
        <pc:spChg chg="del">
          <ac:chgData name="王 欣捷" userId="b965477fa0aef5e6" providerId="LiveId" clId="{52F2050B-012F-405A-8A8E-9EA1DA998F21}" dt="2023-05-16T15:01:45.849" v="53" actId="478"/>
          <ac:spMkLst>
            <pc:docMk/>
            <pc:sldMk cId="3087293968" sldId="990"/>
            <ac:spMk id="18442" creationId="{EB66668A-FB31-4A4D-AFF9-0BC0CBA24756}"/>
          </ac:spMkLst>
        </pc:spChg>
        <pc:spChg chg="del">
          <ac:chgData name="王 欣捷" userId="b965477fa0aef5e6" providerId="LiveId" clId="{52F2050B-012F-405A-8A8E-9EA1DA998F21}" dt="2023-05-16T15:01:45.849" v="53" actId="478"/>
          <ac:spMkLst>
            <pc:docMk/>
            <pc:sldMk cId="3087293968" sldId="990"/>
            <ac:spMk id="18443" creationId="{90683B3F-D601-4F3E-9258-557677EA6E31}"/>
          </ac:spMkLst>
        </pc:spChg>
        <pc:spChg chg="del">
          <ac:chgData name="王 欣捷" userId="b965477fa0aef5e6" providerId="LiveId" clId="{52F2050B-012F-405A-8A8E-9EA1DA998F21}" dt="2023-05-16T15:01:45.849" v="53" actId="478"/>
          <ac:spMkLst>
            <pc:docMk/>
            <pc:sldMk cId="3087293968" sldId="990"/>
            <ac:spMk id="18444" creationId="{74583EC9-F18E-41AA-A341-3545CE06D127}"/>
          </ac:spMkLst>
        </pc:spChg>
        <pc:spChg chg="del">
          <ac:chgData name="王 欣捷" userId="b965477fa0aef5e6" providerId="LiveId" clId="{52F2050B-012F-405A-8A8E-9EA1DA998F21}" dt="2023-05-16T15:01:45.849" v="53" actId="478"/>
          <ac:spMkLst>
            <pc:docMk/>
            <pc:sldMk cId="3087293968" sldId="990"/>
            <ac:spMk id="18445" creationId="{70DE3356-10C4-4239-B4F4-E312EAB2FFC0}"/>
          </ac:spMkLst>
        </pc:spChg>
        <pc:spChg chg="del">
          <ac:chgData name="王 欣捷" userId="b965477fa0aef5e6" providerId="LiveId" clId="{52F2050B-012F-405A-8A8E-9EA1DA998F21}" dt="2023-05-16T15:01:45.849" v="53" actId="478"/>
          <ac:spMkLst>
            <pc:docMk/>
            <pc:sldMk cId="3087293968" sldId="990"/>
            <ac:spMk id="18446" creationId="{25391D31-982A-402F-9C32-3CB79EA2DCC6}"/>
          </ac:spMkLst>
        </pc:spChg>
        <pc:spChg chg="del">
          <ac:chgData name="王 欣捷" userId="b965477fa0aef5e6" providerId="LiveId" clId="{52F2050B-012F-405A-8A8E-9EA1DA998F21}" dt="2023-05-16T15:01:45.849" v="53" actId="478"/>
          <ac:spMkLst>
            <pc:docMk/>
            <pc:sldMk cId="3087293968" sldId="990"/>
            <ac:spMk id="18447" creationId="{1D965E75-FC0B-4B55-8CB1-AD50AE861B57}"/>
          </ac:spMkLst>
        </pc:spChg>
        <pc:spChg chg="del">
          <ac:chgData name="王 欣捷" userId="b965477fa0aef5e6" providerId="LiveId" clId="{52F2050B-012F-405A-8A8E-9EA1DA998F21}" dt="2023-05-16T15:01:45.849" v="53" actId="478"/>
          <ac:spMkLst>
            <pc:docMk/>
            <pc:sldMk cId="3087293968" sldId="990"/>
            <ac:spMk id="18448" creationId="{8C3C5B79-A3C3-4DC2-B784-B236334B98C5}"/>
          </ac:spMkLst>
        </pc:spChg>
        <pc:spChg chg="del">
          <ac:chgData name="王 欣捷" userId="b965477fa0aef5e6" providerId="LiveId" clId="{52F2050B-012F-405A-8A8E-9EA1DA998F21}" dt="2023-05-16T15:01:45.849" v="53" actId="478"/>
          <ac:spMkLst>
            <pc:docMk/>
            <pc:sldMk cId="3087293968" sldId="990"/>
            <ac:spMk id="18449" creationId="{A5A7BF00-2265-4CE4-A93A-2A9F5EC4C6D4}"/>
          </ac:spMkLst>
        </pc:spChg>
        <pc:spChg chg="del">
          <ac:chgData name="王 欣捷" userId="b965477fa0aef5e6" providerId="LiveId" clId="{52F2050B-012F-405A-8A8E-9EA1DA998F21}" dt="2023-05-16T15:01:45.849" v="53" actId="478"/>
          <ac:spMkLst>
            <pc:docMk/>
            <pc:sldMk cId="3087293968" sldId="990"/>
            <ac:spMk id="18450" creationId="{74EB2F9F-5951-4439-8B9B-1BA3B7DC43FC}"/>
          </ac:spMkLst>
        </pc:spChg>
        <pc:spChg chg="del">
          <ac:chgData name="王 欣捷" userId="b965477fa0aef5e6" providerId="LiveId" clId="{52F2050B-012F-405A-8A8E-9EA1DA998F21}" dt="2023-05-16T15:01:45.849" v="53" actId="478"/>
          <ac:spMkLst>
            <pc:docMk/>
            <pc:sldMk cId="3087293968" sldId="990"/>
            <ac:spMk id="18451" creationId="{C07158EC-E5D0-4962-A6A1-E7FB625340BC}"/>
          </ac:spMkLst>
        </pc:spChg>
        <pc:spChg chg="del">
          <ac:chgData name="王 欣捷" userId="b965477fa0aef5e6" providerId="LiveId" clId="{52F2050B-012F-405A-8A8E-9EA1DA998F21}" dt="2023-05-16T15:01:45.849" v="53" actId="478"/>
          <ac:spMkLst>
            <pc:docMk/>
            <pc:sldMk cId="3087293968" sldId="990"/>
            <ac:spMk id="18452" creationId="{9777706D-29F9-40F1-8860-BDDCA2E13816}"/>
          </ac:spMkLst>
        </pc:spChg>
        <pc:spChg chg="del">
          <ac:chgData name="王 欣捷" userId="b965477fa0aef5e6" providerId="LiveId" clId="{52F2050B-012F-405A-8A8E-9EA1DA998F21}" dt="2023-05-16T15:01:45.849" v="53" actId="478"/>
          <ac:spMkLst>
            <pc:docMk/>
            <pc:sldMk cId="3087293968" sldId="990"/>
            <ac:spMk id="18453" creationId="{F45B1093-330C-4E02-A751-1F8716AB9E9A}"/>
          </ac:spMkLst>
        </pc:spChg>
        <pc:spChg chg="del">
          <ac:chgData name="王 欣捷" userId="b965477fa0aef5e6" providerId="LiveId" clId="{52F2050B-012F-405A-8A8E-9EA1DA998F21}" dt="2023-05-16T15:01:45.849" v="53" actId="478"/>
          <ac:spMkLst>
            <pc:docMk/>
            <pc:sldMk cId="3087293968" sldId="990"/>
            <ac:spMk id="18454" creationId="{E49BA9B6-5168-4BF5-BCFD-0885B5B37B08}"/>
          </ac:spMkLst>
        </pc:spChg>
        <pc:spChg chg="del">
          <ac:chgData name="王 欣捷" userId="b965477fa0aef5e6" providerId="LiveId" clId="{52F2050B-012F-405A-8A8E-9EA1DA998F21}" dt="2023-05-16T15:01:45.849" v="53" actId="478"/>
          <ac:spMkLst>
            <pc:docMk/>
            <pc:sldMk cId="3087293968" sldId="990"/>
            <ac:spMk id="18455" creationId="{78D1A6D7-7EE1-459A-9EEA-756C74DFFD2C}"/>
          </ac:spMkLst>
        </pc:spChg>
        <pc:spChg chg="del">
          <ac:chgData name="王 欣捷" userId="b965477fa0aef5e6" providerId="LiveId" clId="{52F2050B-012F-405A-8A8E-9EA1DA998F21}" dt="2023-05-16T15:01:45.849" v="53" actId="478"/>
          <ac:spMkLst>
            <pc:docMk/>
            <pc:sldMk cId="3087293968" sldId="990"/>
            <ac:spMk id="18456" creationId="{A3554085-5FA7-4382-BD96-DF68922BC77E}"/>
          </ac:spMkLst>
        </pc:spChg>
        <pc:spChg chg="del">
          <ac:chgData name="王 欣捷" userId="b965477fa0aef5e6" providerId="LiveId" clId="{52F2050B-012F-405A-8A8E-9EA1DA998F21}" dt="2023-05-16T15:01:45.849" v="53" actId="478"/>
          <ac:spMkLst>
            <pc:docMk/>
            <pc:sldMk cId="3087293968" sldId="990"/>
            <ac:spMk id="18457" creationId="{2D1BA3DB-B88E-4873-BF3B-21EBCEAA8C08}"/>
          </ac:spMkLst>
        </pc:spChg>
        <pc:spChg chg="del">
          <ac:chgData name="王 欣捷" userId="b965477fa0aef5e6" providerId="LiveId" clId="{52F2050B-012F-405A-8A8E-9EA1DA998F21}" dt="2023-05-16T15:01:45.849" v="53" actId="478"/>
          <ac:spMkLst>
            <pc:docMk/>
            <pc:sldMk cId="3087293968" sldId="990"/>
            <ac:spMk id="18458" creationId="{D26210D9-922E-4C2B-A9AB-512B28A866F3}"/>
          </ac:spMkLst>
        </pc:spChg>
        <pc:spChg chg="del">
          <ac:chgData name="王 欣捷" userId="b965477fa0aef5e6" providerId="LiveId" clId="{52F2050B-012F-405A-8A8E-9EA1DA998F21}" dt="2023-05-16T15:01:45.849" v="53" actId="478"/>
          <ac:spMkLst>
            <pc:docMk/>
            <pc:sldMk cId="3087293968" sldId="990"/>
            <ac:spMk id="18459" creationId="{468A095C-94DA-4CE6-8E2D-3362BBB5DA8A}"/>
          </ac:spMkLst>
        </pc:spChg>
        <pc:spChg chg="del">
          <ac:chgData name="王 欣捷" userId="b965477fa0aef5e6" providerId="LiveId" clId="{52F2050B-012F-405A-8A8E-9EA1DA998F21}" dt="2023-05-16T15:01:45.849" v="53" actId="478"/>
          <ac:spMkLst>
            <pc:docMk/>
            <pc:sldMk cId="3087293968" sldId="990"/>
            <ac:spMk id="18460" creationId="{A4F5897B-2742-4460-9AB4-46F15E369443}"/>
          </ac:spMkLst>
        </pc:spChg>
        <pc:spChg chg="del">
          <ac:chgData name="王 欣捷" userId="b965477fa0aef5e6" providerId="LiveId" clId="{52F2050B-012F-405A-8A8E-9EA1DA998F21}" dt="2023-05-16T15:01:45.849" v="53" actId="478"/>
          <ac:spMkLst>
            <pc:docMk/>
            <pc:sldMk cId="3087293968" sldId="990"/>
            <ac:spMk id="18461" creationId="{64412ED7-404E-44C7-9BB3-9FC5720F30F1}"/>
          </ac:spMkLst>
        </pc:spChg>
        <pc:spChg chg="del">
          <ac:chgData name="王 欣捷" userId="b965477fa0aef5e6" providerId="LiveId" clId="{52F2050B-012F-405A-8A8E-9EA1DA998F21}" dt="2023-05-16T15:01:45.849" v="53" actId="478"/>
          <ac:spMkLst>
            <pc:docMk/>
            <pc:sldMk cId="3087293968" sldId="990"/>
            <ac:spMk id="18462" creationId="{B6DFBF8A-BA30-4349-9441-9AECF1B03848}"/>
          </ac:spMkLst>
        </pc:spChg>
        <pc:spChg chg="del">
          <ac:chgData name="王 欣捷" userId="b965477fa0aef5e6" providerId="LiveId" clId="{52F2050B-012F-405A-8A8E-9EA1DA998F21}" dt="2023-05-16T15:01:45.849" v="53" actId="478"/>
          <ac:spMkLst>
            <pc:docMk/>
            <pc:sldMk cId="3087293968" sldId="990"/>
            <ac:spMk id="18463" creationId="{8DFADC30-4A68-4B89-BC7A-BFDA9DD160C8}"/>
          </ac:spMkLst>
        </pc:spChg>
        <pc:spChg chg="del">
          <ac:chgData name="王 欣捷" userId="b965477fa0aef5e6" providerId="LiveId" clId="{52F2050B-012F-405A-8A8E-9EA1DA998F21}" dt="2023-05-16T15:01:45.849" v="53" actId="478"/>
          <ac:spMkLst>
            <pc:docMk/>
            <pc:sldMk cId="3087293968" sldId="990"/>
            <ac:spMk id="18464" creationId="{8FE96574-B95C-4EBD-A3A4-0EDB21252D54}"/>
          </ac:spMkLst>
        </pc:spChg>
        <pc:spChg chg="del">
          <ac:chgData name="王 欣捷" userId="b965477fa0aef5e6" providerId="LiveId" clId="{52F2050B-012F-405A-8A8E-9EA1DA998F21}" dt="2023-05-16T15:01:45.849" v="53" actId="478"/>
          <ac:spMkLst>
            <pc:docMk/>
            <pc:sldMk cId="3087293968" sldId="990"/>
            <ac:spMk id="18465" creationId="{054B73BD-7249-4B04-A750-3EB449F7A434}"/>
          </ac:spMkLst>
        </pc:spChg>
        <pc:grpChg chg="add mod">
          <ac:chgData name="王 欣捷" userId="b965477fa0aef5e6" providerId="LiveId" clId="{52F2050B-012F-405A-8A8E-9EA1DA998F21}" dt="2023-05-16T15:14:20.171" v="210" actId="164"/>
          <ac:grpSpMkLst>
            <pc:docMk/>
            <pc:sldMk cId="3087293968" sldId="990"/>
            <ac:grpSpMk id="18436" creationId="{4FB2B864-5F67-0A5C-3D6C-016D556F52F2}"/>
          </ac:grpSpMkLst>
        </pc:grpChg>
      </pc:sldChg>
      <pc:sldChg chg="addSp delSp modSp add mod modAnim">
        <pc:chgData name="王 欣捷" userId="b965477fa0aef5e6" providerId="LiveId" clId="{52F2050B-012F-405A-8A8E-9EA1DA998F21}" dt="2023-05-16T15:31:41.310" v="502"/>
        <pc:sldMkLst>
          <pc:docMk/>
          <pc:sldMk cId="1106337047" sldId="991"/>
        </pc:sldMkLst>
        <pc:spChg chg="add del">
          <ac:chgData name="王 欣捷" userId="b965477fa0aef5e6" providerId="LiveId" clId="{52F2050B-012F-405A-8A8E-9EA1DA998F21}" dt="2023-05-16T15:24:22.726" v="262"/>
          <ac:spMkLst>
            <pc:docMk/>
            <pc:sldMk cId="1106337047" sldId="991"/>
            <ac:spMk id="2" creationId="{7925C2D3-B582-B882-683E-9C0792C267ED}"/>
          </ac:spMkLst>
        </pc:spChg>
        <pc:spChg chg="add del">
          <ac:chgData name="王 欣捷" userId="b965477fa0aef5e6" providerId="LiveId" clId="{52F2050B-012F-405A-8A8E-9EA1DA998F21}" dt="2023-05-16T15:24:31.862" v="266"/>
          <ac:spMkLst>
            <pc:docMk/>
            <pc:sldMk cId="1106337047" sldId="991"/>
            <ac:spMk id="3" creationId="{4DFE73F9-51A8-9254-C147-CB4B30021396}"/>
          </ac:spMkLst>
        </pc:spChg>
        <pc:spChg chg="add mod">
          <ac:chgData name="王 欣捷" userId="b965477fa0aef5e6" providerId="LiveId" clId="{52F2050B-012F-405A-8A8E-9EA1DA998F21}" dt="2023-05-16T15:28:52.838" v="372" actId="1076"/>
          <ac:spMkLst>
            <pc:docMk/>
            <pc:sldMk cId="1106337047" sldId="991"/>
            <ac:spMk id="5" creationId="{803912C3-CC76-8233-338D-AF97C3541198}"/>
          </ac:spMkLst>
        </pc:spChg>
        <pc:spChg chg="mod">
          <ac:chgData name="王 欣捷" userId="b965477fa0aef5e6" providerId="LiveId" clId="{52F2050B-012F-405A-8A8E-9EA1DA998F21}" dt="2023-05-16T15:22:27.992" v="234"/>
          <ac:spMkLst>
            <pc:docMk/>
            <pc:sldMk cId="1106337047" sldId="991"/>
            <ac:spMk id="48130" creationId="{07EB6E79-81DC-44EE-B65F-9E59ABFC71BE}"/>
          </ac:spMkLst>
        </pc:spChg>
        <pc:spChg chg="mod">
          <ac:chgData name="王 欣捷" userId="b965477fa0aef5e6" providerId="LiveId" clId="{52F2050B-012F-405A-8A8E-9EA1DA998F21}" dt="2023-05-16T15:25:30.970" v="280" actId="113"/>
          <ac:spMkLst>
            <pc:docMk/>
            <pc:sldMk cId="1106337047" sldId="991"/>
            <ac:spMk id="48131" creationId="{8083CCDF-0D0A-4C1F-9A70-1BE3CAC9E68C}"/>
          </ac:spMkLst>
        </pc:spChg>
        <pc:graphicFrameChg chg="add mod modGraphic">
          <ac:chgData name="王 欣捷" userId="b965477fa0aef5e6" providerId="LiveId" clId="{52F2050B-012F-405A-8A8E-9EA1DA998F21}" dt="2023-05-16T15:31:33.876" v="501" actId="1076"/>
          <ac:graphicFrameMkLst>
            <pc:docMk/>
            <pc:sldMk cId="1106337047" sldId="991"/>
            <ac:graphicFrameMk id="6" creationId="{C589E5F8-C770-B70F-9F89-A134B190365B}"/>
          </ac:graphicFrameMkLst>
        </pc:graphicFrameChg>
      </pc:sld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0" sldId="935"/>
        </pc:sldMkLst>
      </pc:sldChg>
      <pc:sldChg chg="del">
        <pc:chgData name="王 欣捷" userId="b965477fa0aef5e6" providerId="LiveId" clId="{6B25E3A0-8D13-427B-91C6-98F6CF017510}" dt="2021-04-20T13:08:18.638" v="390" actId="47"/>
        <pc:sldMkLst>
          <pc:docMk/>
          <pc:sldMk cId="0" sldId="936"/>
        </pc:sldMkLst>
      </pc:sldChg>
      <pc:sldChg chg="del">
        <pc:chgData name="王 欣捷" userId="b965477fa0aef5e6" providerId="LiveId" clId="{6B25E3A0-8D13-427B-91C6-98F6CF017510}" dt="2021-04-20T13:55:36.044" v="1045" actId="47"/>
        <pc:sldMkLst>
          <pc:docMk/>
          <pc:sldMk cId="0"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2198492349" sldId="947"/>
        </pc:sldMkLst>
      </pc:sldChg>
      <pc:sldChg chg="del">
        <pc:chgData name="王 欣捷" userId="b965477fa0aef5e6" providerId="LiveId" clId="{6B25E3A0-8D13-427B-91C6-98F6CF017510}" dt="2021-04-20T13:13:57.132" v="426" actId="47"/>
        <pc:sldMkLst>
          <pc:docMk/>
          <pc:sldMk cId="4227420311"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2811519429" sldId="957"/>
        </pc:sldMkLst>
      </pc:sldChg>
      <pc:sldChg chg="del">
        <pc:chgData name="王 欣捷" userId="b965477fa0aef5e6" providerId="LiveId" clId="{6B25E3A0-8D13-427B-91C6-98F6CF017510}" dt="2021-04-20T13:14:23.567" v="427" actId="47"/>
        <pc:sldMkLst>
          <pc:docMk/>
          <pc:sldMk cId="2100743063" sldId="958"/>
        </pc:sldMkLst>
      </pc:sldChg>
      <pc:sldChg chg="del">
        <pc:chgData name="王 欣捷" userId="b965477fa0aef5e6" providerId="LiveId" clId="{6B25E3A0-8D13-427B-91C6-98F6CF017510}" dt="2021-04-20T13:14:23.567" v="427" actId="47"/>
        <pc:sldMkLst>
          <pc:docMk/>
          <pc:sldMk cId="3687718703" sldId="959"/>
        </pc:sldMkLst>
      </pc:sldChg>
      <pc:sldChg chg="addSp delSp modSp mod modClrScheme modAnim chgLayout">
        <pc:chgData name="王 欣捷" userId="b965477fa0aef5e6" providerId="LiveId" clId="{6B25E3A0-8D13-427B-91C6-98F6CF017510}" dt="2021-04-20T13:16:49.922" v="491"/>
        <pc:sldMkLst>
          <pc:docMk/>
          <pc:sldMk cId="575355836" sldId="960"/>
        </pc:sldMkLst>
        <pc:spChg chg="add del mod">
          <ac:chgData name="王 欣捷" userId="b965477fa0aef5e6" providerId="LiveId" clId="{6B25E3A0-8D13-427B-91C6-98F6CF017510}" dt="2021-04-20T13:14:27.936" v="429" actId="21"/>
          <ac:spMkLst>
            <pc:docMk/>
            <pc:sldMk cId="575355836" sldId="960"/>
            <ac:spMk id="3" creationId="{EC2DE26E-C153-475E-96BD-E1ACC12C1A3B}"/>
          </ac:spMkLst>
        </pc:spChg>
        <pc:spChg chg="add del mod ord">
          <ac:chgData name="王 欣捷" userId="b965477fa0aef5e6" providerId="LiveId" clId="{6B25E3A0-8D13-427B-91C6-98F6CF017510}" dt="2021-04-20T13:14:30.960" v="431" actId="700"/>
          <ac:spMkLst>
            <pc:docMk/>
            <pc:sldMk cId="575355836" sldId="960"/>
            <ac:spMk id="5" creationId="{75E2B365-DCB2-45C8-9654-7596D4B3F946}"/>
          </ac:spMkLst>
        </pc:spChg>
        <pc:spChg chg="mod">
          <ac:chgData name="王 欣捷" userId="b965477fa0aef5e6" providerId="LiveId" clId="{6B25E3A0-8D13-427B-91C6-98F6CF017510}" dt="2021-04-20T13:16:00.888" v="482" actId="1038"/>
          <ac:spMkLst>
            <pc:docMk/>
            <pc:sldMk cId="575355836" sldId="960"/>
            <ac:spMk id="11" creationId="{4E961AEC-201E-4F11-9D73-4FA4A459A034}"/>
          </ac:spMkLst>
        </pc:spChg>
        <pc:spChg chg="mod">
          <ac:chgData name="王 欣捷" userId="b965477fa0aef5e6" providerId="LiveId" clId="{6B25E3A0-8D13-427B-91C6-98F6CF017510}" dt="2021-04-20T13:16:00.888" v="482" actId="1038"/>
          <ac:spMkLst>
            <pc:docMk/>
            <pc:sldMk cId="575355836" sldId="960"/>
            <ac:spMk id="12" creationId="{2A4AD180-0A46-4F9F-9860-CE446D8D87EF}"/>
          </ac:spMkLst>
        </pc:spChg>
        <pc:spChg chg="mod">
          <ac:chgData name="王 欣捷" userId="b965477fa0aef5e6" providerId="LiveId" clId="{6B25E3A0-8D13-427B-91C6-98F6CF017510}" dt="2021-04-20T13:16:00.888" v="482" actId="1038"/>
          <ac:spMkLst>
            <pc:docMk/>
            <pc:sldMk cId="575355836" sldId="960"/>
            <ac:spMk id="13" creationId="{2D4BADC1-3083-4136-B29B-FED17956ED8C}"/>
          </ac:spMkLst>
        </pc:spChg>
        <pc:spChg chg="mod">
          <ac:chgData name="王 欣捷" userId="b965477fa0aef5e6" providerId="LiveId" clId="{6B25E3A0-8D13-427B-91C6-98F6CF017510}" dt="2021-04-20T13:16:00.888" v="482" actId="1038"/>
          <ac:spMkLst>
            <pc:docMk/>
            <pc:sldMk cId="575355836" sldId="960"/>
            <ac:spMk id="14" creationId="{ADD2B8ED-215E-440F-9418-9D1601C6405A}"/>
          </ac:spMkLst>
        </pc:spChg>
        <pc:spChg chg="mod">
          <ac:chgData name="王 欣捷" userId="b965477fa0aef5e6" providerId="LiveId" clId="{6B25E3A0-8D13-427B-91C6-98F6CF017510}" dt="2021-04-20T13:16:00.888" v="482" actId="1038"/>
          <ac:spMkLst>
            <pc:docMk/>
            <pc:sldMk cId="575355836" sldId="960"/>
            <ac:spMk id="15" creationId="{8A473652-BE70-40F5-8D6B-A9CB3BA128F1}"/>
          </ac:spMkLst>
        </pc:spChg>
        <pc:spChg chg="mod">
          <ac:chgData name="王 欣捷" userId="b965477fa0aef5e6" providerId="LiveId" clId="{6B25E3A0-8D13-427B-91C6-98F6CF017510}" dt="2021-04-20T13:16:00.888" v="482" actId="1038"/>
          <ac:spMkLst>
            <pc:docMk/>
            <pc:sldMk cId="575355836" sldId="960"/>
            <ac:spMk id="16" creationId="{83D08D61-7479-4AB5-9A93-B05F9354D40E}"/>
          </ac:spMkLst>
        </pc:spChg>
        <pc:spChg chg="mod">
          <ac:chgData name="王 欣捷" userId="b965477fa0aef5e6" providerId="LiveId" clId="{6B25E3A0-8D13-427B-91C6-98F6CF017510}" dt="2021-04-20T13:16:00.888" v="482" actId="1038"/>
          <ac:spMkLst>
            <pc:docMk/>
            <pc:sldMk cId="575355836" sldId="960"/>
            <ac:spMk id="17" creationId="{7CFE2769-90E3-4D4E-8437-E6F70B78E54B}"/>
          </ac:spMkLst>
        </pc:spChg>
        <pc:spChg chg="mod">
          <ac:chgData name="王 欣捷" userId="b965477fa0aef5e6" providerId="LiveId" clId="{6B25E3A0-8D13-427B-91C6-98F6CF017510}" dt="2021-04-20T13:16:00.888" v="482" actId="1038"/>
          <ac:spMkLst>
            <pc:docMk/>
            <pc:sldMk cId="575355836" sldId="960"/>
            <ac:spMk id="18" creationId="{E8EE1921-8059-426F-AD0A-70B922417AEB}"/>
          </ac:spMkLst>
        </pc:spChg>
        <pc:spChg chg="mod">
          <ac:chgData name="王 欣捷" userId="b965477fa0aef5e6" providerId="LiveId" clId="{6B25E3A0-8D13-427B-91C6-98F6CF017510}" dt="2021-04-20T13:16:00.888" v="482" actId="1038"/>
          <ac:spMkLst>
            <pc:docMk/>
            <pc:sldMk cId="575355836" sldId="960"/>
            <ac:spMk id="19" creationId="{60DBD097-0429-4A85-87EE-5CC9E526E22F}"/>
          </ac:spMkLst>
        </pc:spChg>
        <pc:spChg chg="mod">
          <ac:chgData name="王 欣捷" userId="b965477fa0aef5e6" providerId="LiveId" clId="{6B25E3A0-8D13-427B-91C6-98F6CF017510}" dt="2021-04-20T13:16:00.888" v="482" actId="1038"/>
          <ac:spMkLst>
            <pc:docMk/>
            <pc:sldMk cId="575355836" sldId="960"/>
            <ac:spMk id="20" creationId="{FCC67AA0-3874-4B0A-B6B8-0DA27CD7FCB1}"/>
          </ac:spMkLst>
        </pc:spChg>
        <pc:spChg chg="mod">
          <ac:chgData name="王 欣捷" userId="b965477fa0aef5e6" providerId="LiveId" clId="{6B25E3A0-8D13-427B-91C6-98F6CF017510}" dt="2021-04-20T13:16:00.888" v="482" actId="1038"/>
          <ac:spMkLst>
            <pc:docMk/>
            <pc:sldMk cId="575355836" sldId="960"/>
            <ac:spMk id="21" creationId="{9F61E2F5-8958-43D4-9BC2-F395DF2AAF6E}"/>
          </ac:spMkLst>
        </pc:spChg>
        <pc:spChg chg="mod">
          <ac:chgData name="王 欣捷" userId="b965477fa0aef5e6" providerId="LiveId" clId="{6B25E3A0-8D13-427B-91C6-98F6CF017510}" dt="2021-04-20T13:16:00.888" v="482" actId="1038"/>
          <ac:spMkLst>
            <pc:docMk/>
            <pc:sldMk cId="575355836" sldId="960"/>
            <ac:spMk id="22" creationId="{D42A2DFB-7081-46A8-B4BF-3A4F66DD880D}"/>
          </ac:spMkLst>
        </pc:spChg>
        <pc:spChg chg="mod">
          <ac:chgData name="王 欣捷" userId="b965477fa0aef5e6" providerId="LiveId" clId="{6B25E3A0-8D13-427B-91C6-98F6CF017510}" dt="2021-04-20T13:16:00.888" v="482" actId="1038"/>
          <ac:spMkLst>
            <pc:docMk/>
            <pc:sldMk cId="575355836" sldId="960"/>
            <ac:spMk id="23" creationId="{11D0E16B-AA22-4EDB-86C9-1CB848013BBF}"/>
          </ac:spMkLst>
        </pc:spChg>
        <pc:spChg chg="mod">
          <ac:chgData name="王 欣捷" userId="b965477fa0aef5e6" providerId="LiveId" clId="{6B25E3A0-8D13-427B-91C6-98F6CF017510}" dt="2021-04-20T13:16:00.888" v="482" actId="1038"/>
          <ac:spMkLst>
            <pc:docMk/>
            <pc:sldMk cId="575355836" sldId="960"/>
            <ac:spMk id="24" creationId="{6D9634A7-6DE0-4521-A06C-D3F68BF18621}"/>
          </ac:spMkLst>
        </pc:spChg>
        <pc:spChg chg="mod">
          <ac:chgData name="王 欣捷" userId="b965477fa0aef5e6" providerId="LiveId" clId="{6B25E3A0-8D13-427B-91C6-98F6CF017510}" dt="2021-04-20T13:16:00.888" v="482" actId="1038"/>
          <ac:spMkLst>
            <pc:docMk/>
            <pc:sldMk cId="575355836" sldId="960"/>
            <ac:spMk id="25" creationId="{8F6F6D84-10B1-4EDD-BA50-7E5A969BA758}"/>
          </ac:spMkLst>
        </pc:spChg>
        <pc:spChg chg="mod">
          <ac:chgData name="王 欣捷" userId="b965477fa0aef5e6" providerId="LiveId" clId="{6B25E3A0-8D13-427B-91C6-98F6CF017510}" dt="2021-04-20T13:16:00.888" v="482" actId="1038"/>
          <ac:spMkLst>
            <pc:docMk/>
            <pc:sldMk cId="575355836" sldId="960"/>
            <ac:spMk id="26" creationId="{6FB112A1-0D58-44FE-9D58-E458E052E570}"/>
          </ac:spMkLst>
        </pc:spChg>
        <pc:spChg chg="mod">
          <ac:chgData name="王 欣捷" userId="b965477fa0aef5e6" providerId="LiveId" clId="{6B25E3A0-8D13-427B-91C6-98F6CF017510}" dt="2021-04-20T13:16:00.888" v="482" actId="1038"/>
          <ac:spMkLst>
            <pc:docMk/>
            <pc:sldMk cId="575355836" sldId="960"/>
            <ac:spMk id="27" creationId="{8D4970C0-4EE2-4767-946C-E1C065989721}"/>
          </ac:spMkLst>
        </pc:spChg>
        <pc:spChg chg="mod">
          <ac:chgData name="王 欣捷" userId="b965477fa0aef5e6" providerId="LiveId" clId="{6B25E3A0-8D13-427B-91C6-98F6CF017510}" dt="2021-04-20T13:16:00.888" v="482" actId="1038"/>
          <ac:spMkLst>
            <pc:docMk/>
            <pc:sldMk cId="575355836" sldId="960"/>
            <ac:spMk id="29" creationId="{47D93BFC-9A2F-420F-8949-7475BF3B3363}"/>
          </ac:spMkLst>
        </pc:spChg>
        <pc:spChg chg="mod">
          <ac:chgData name="王 欣捷" userId="b965477fa0aef5e6" providerId="LiveId" clId="{6B25E3A0-8D13-427B-91C6-98F6CF017510}" dt="2021-04-20T13:16:00.888" v="482" actId="1038"/>
          <ac:spMkLst>
            <pc:docMk/>
            <pc:sldMk cId="575355836" sldId="960"/>
            <ac:spMk id="30" creationId="{983FABFC-7944-44F7-B307-0B4A9B909DC3}"/>
          </ac:spMkLst>
        </pc:spChg>
        <pc:spChg chg="mod">
          <ac:chgData name="王 欣捷" userId="b965477fa0aef5e6" providerId="LiveId" clId="{6B25E3A0-8D13-427B-91C6-98F6CF017510}" dt="2021-04-20T13:16:00.888" v="482" actId="1038"/>
          <ac:spMkLst>
            <pc:docMk/>
            <pc:sldMk cId="575355836" sldId="960"/>
            <ac:spMk id="31" creationId="{BECFDE40-87FD-411B-A970-B54BD6D98E44}"/>
          </ac:spMkLst>
        </pc:spChg>
        <pc:spChg chg="mod">
          <ac:chgData name="王 欣捷" userId="b965477fa0aef5e6" providerId="LiveId" clId="{6B25E3A0-8D13-427B-91C6-98F6CF017510}" dt="2021-04-20T13:16:00.888" v="482" actId="1038"/>
          <ac:spMkLst>
            <pc:docMk/>
            <pc:sldMk cId="575355836" sldId="960"/>
            <ac:spMk id="32" creationId="{DD509894-70EB-4641-9CDC-C7C6B656E0E7}"/>
          </ac:spMkLst>
        </pc:spChg>
        <pc:spChg chg="mod">
          <ac:chgData name="王 欣捷" userId="b965477fa0aef5e6" providerId="LiveId" clId="{6B25E3A0-8D13-427B-91C6-98F6CF017510}" dt="2021-04-20T13:16:00.888" v="482" actId="1038"/>
          <ac:spMkLst>
            <pc:docMk/>
            <pc:sldMk cId="575355836" sldId="960"/>
            <ac:spMk id="33" creationId="{D21D6F19-7871-4716-839F-1A9AF050722E}"/>
          </ac:spMkLst>
        </pc:spChg>
        <pc:spChg chg="mod">
          <ac:chgData name="王 欣捷" userId="b965477fa0aef5e6" providerId="LiveId" clId="{6B25E3A0-8D13-427B-91C6-98F6CF017510}" dt="2021-04-20T13:16:00.888" v="482" actId="1038"/>
          <ac:spMkLst>
            <pc:docMk/>
            <pc:sldMk cId="575355836" sldId="960"/>
            <ac:spMk id="34" creationId="{0D1A953A-43FD-49B8-9FA6-0BEFDA69F472}"/>
          </ac:spMkLst>
        </pc:spChg>
        <pc:spChg chg="mod">
          <ac:chgData name="王 欣捷" userId="b965477fa0aef5e6" providerId="LiveId" clId="{6B25E3A0-8D13-427B-91C6-98F6CF017510}" dt="2021-04-20T13:16:00.888" v="482" actId="1038"/>
          <ac:spMkLst>
            <pc:docMk/>
            <pc:sldMk cId="575355836" sldId="960"/>
            <ac:spMk id="35" creationId="{2C03B295-C59E-431A-BBD5-AFDBA535344A}"/>
          </ac:spMkLst>
        </pc:spChg>
        <pc:spChg chg="mod">
          <ac:chgData name="王 欣捷" userId="b965477fa0aef5e6" providerId="LiveId" clId="{6B25E3A0-8D13-427B-91C6-98F6CF017510}" dt="2021-04-20T13:16:00.888" v="482" actId="1038"/>
          <ac:spMkLst>
            <pc:docMk/>
            <pc:sldMk cId="575355836" sldId="960"/>
            <ac:spMk id="37" creationId="{E66B0C42-51B2-4B79-AE72-D9B6F7A01213}"/>
          </ac:spMkLst>
        </pc:spChg>
        <pc:spChg chg="mod">
          <ac:chgData name="王 欣捷" userId="b965477fa0aef5e6" providerId="LiveId" clId="{6B25E3A0-8D13-427B-91C6-98F6CF017510}" dt="2021-04-20T13:16:00.888" v="482" actId="1038"/>
          <ac:spMkLst>
            <pc:docMk/>
            <pc:sldMk cId="575355836" sldId="960"/>
            <ac:spMk id="38" creationId="{485A96A2-6202-43BD-A980-7A0A2A1C958A}"/>
          </ac:spMkLst>
        </pc:spChg>
        <pc:spChg chg="mod">
          <ac:chgData name="王 欣捷" userId="b965477fa0aef5e6" providerId="LiveId" clId="{6B25E3A0-8D13-427B-91C6-98F6CF017510}" dt="2021-04-20T13:16:00.888" v="482" actId="1038"/>
          <ac:spMkLst>
            <pc:docMk/>
            <pc:sldMk cId="575355836" sldId="960"/>
            <ac:spMk id="39" creationId="{EC556852-201F-4F72-A59E-0A2359FFE9AC}"/>
          </ac:spMkLst>
        </pc:spChg>
        <pc:spChg chg="mod">
          <ac:chgData name="王 欣捷" userId="b965477fa0aef5e6" providerId="LiveId" clId="{6B25E3A0-8D13-427B-91C6-98F6CF017510}" dt="2021-04-20T13:16:00.888" v="482" actId="1038"/>
          <ac:spMkLst>
            <pc:docMk/>
            <pc:sldMk cId="575355836" sldId="960"/>
            <ac:spMk id="40" creationId="{9FF7E9B2-7167-4E52-BB92-1CB3293CD6AD}"/>
          </ac:spMkLst>
        </pc:spChg>
        <pc:spChg chg="mod">
          <ac:chgData name="王 欣捷" userId="b965477fa0aef5e6" providerId="LiveId" clId="{6B25E3A0-8D13-427B-91C6-98F6CF017510}" dt="2021-04-20T13:16:00.888" v="482" actId="1038"/>
          <ac:spMkLst>
            <pc:docMk/>
            <pc:sldMk cId="575355836" sldId="960"/>
            <ac:spMk id="41" creationId="{A3150FF1-836E-4A6C-8814-D49DF14CCFB9}"/>
          </ac:spMkLst>
        </pc:spChg>
        <pc:spChg chg="mod">
          <ac:chgData name="王 欣捷" userId="b965477fa0aef5e6" providerId="LiveId" clId="{6B25E3A0-8D13-427B-91C6-98F6CF017510}" dt="2021-04-20T13:16:00.888" v="482" actId="1038"/>
          <ac:spMkLst>
            <pc:docMk/>
            <pc:sldMk cId="575355836" sldId="960"/>
            <ac:spMk id="42" creationId="{E2A247F2-DB99-4BBB-B18D-57DE45722605}"/>
          </ac:spMkLst>
        </pc:spChg>
        <pc:spChg chg="mod">
          <ac:chgData name="王 欣捷" userId="b965477fa0aef5e6" providerId="LiveId" clId="{6B25E3A0-8D13-427B-91C6-98F6CF017510}" dt="2021-04-20T13:16:00.888" v="482" actId="1038"/>
          <ac:spMkLst>
            <pc:docMk/>
            <pc:sldMk cId="575355836" sldId="960"/>
            <ac:spMk id="43" creationId="{274A9CE3-C7C5-454E-9A3D-3BCA8B3694C3}"/>
          </ac:spMkLst>
        </pc:spChg>
        <pc:spChg chg="mod">
          <ac:chgData name="王 欣捷" userId="b965477fa0aef5e6" providerId="LiveId" clId="{6B25E3A0-8D13-427B-91C6-98F6CF017510}" dt="2021-04-20T13:16:00.888" v="482" actId="1038"/>
          <ac:spMkLst>
            <pc:docMk/>
            <pc:sldMk cId="575355836" sldId="960"/>
            <ac:spMk id="45" creationId="{CC6D98C4-E285-4D95-A140-6C298DFFB07E}"/>
          </ac:spMkLst>
        </pc:spChg>
        <pc:spChg chg="mod">
          <ac:chgData name="王 欣捷" userId="b965477fa0aef5e6" providerId="LiveId" clId="{6B25E3A0-8D13-427B-91C6-98F6CF017510}" dt="2021-04-20T13:16:00.888" v="482" actId="1038"/>
          <ac:spMkLst>
            <pc:docMk/>
            <pc:sldMk cId="575355836" sldId="960"/>
            <ac:spMk id="46" creationId="{91ED5100-7E64-4954-8FDB-4F5044C9DEF7}"/>
          </ac:spMkLst>
        </pc:spChg>
        <pc:spChg chg="mod">
          <ac:chgData name="王 欣捷" userId="b965477fa0aef5e6" providerId="LiveId" clId="{6B25E3A0-8D13-427B-91C6-98F6CF017510}" dt="2021-04-20T13:16:00.888" v="482" actId="1038"/>
          <ac:spMkLst>
            <pc:docMk/>
            <pc:sldMk cId="575355836" sldId="960"/>
            <ac:spMk id="47" creationId="{1D5E413D-0695-4999-A696-F9133ACA8FA9}"/>
          </ac:spMkLst>
        </pc:spChg>
        <pc:spChg chg="mod">
          <ac:chgData name="王 欣捷" userId="b965477fa0aef5e6" providerId="LiveId" clId="{6B25E3A0-8D13-427B-91C6-98F6CF017510}" dt="2021-04-20T13:16:00.888" v="482" actId="1038"/>
          <ac:spMkLst>
            <pc:docMk/>
            <pc:sldMk cId="575355836" sldId="960"/>
            <ac:spMk id="48" creationId="{57DA407F-5D90-40EA-9DD1-B63223DE3CB5}"/>
          </ac:spMkLst>
        </pc:spChg>
        <pc:spChg chg="mod">
          <ac:chgData name="王 欣捷" userId="b965477fa0aef5e6" providerId="LiveId" clId="{6B25E3A0-8D13-427B-91C6-98F6CF017510}" dt="2021-04-20T13:16:00.888" v="482" actId="1038"/>
          <ac:spMkLst>
            <pc:docMk/>
            <pc:sldMk cId="575355836" sldId="960"/>
            <ac:spMk id="49" creationId="{0A4A00B3-99C6-459A-A4EA-DB8E85056029}"/>
          </ac:spMkLst>
        </pc:spChg>
        <pc:spChg chg="mod">
          <ac:chgData name="王 欣捷" userId="b965477fa0aef5e6" providerId="LiveId" clId="{6B25E3A0-8D13-427B-91C6-98F6CF017510}" dt="2021-04-20T13:16:00.888" v="482" actId="1038"/>
          <ac:spMkLst>
            <pc:docMk/>
            <pc:sldMk cId="575355836" sldId="960"/>
            <ac:spMk id="50" creationId="{271328D4-7934-4FDB-BCCE-858F65AE7B0F}"/>
          </ac:spMkLst>
        </pc:spChg>
        <pc:spChg chg="mod">
          <ac:chgData name="王 欣捷" userId="b965477fa0aef5e6" providerId="LiveId" clId="{6B25E3A0-8D13-427B-91C6-98F6CF017510}" dt="2021-04-20T13:16:00.888" v="482" actId="1038"/>
          <ac:spMkLst>
            <pc:docMk/>
            <pc:sldMk cId="575355836" sldId="960"/>
            <ac:spMk id="51" creationId="{2B2AA360-AB13-4541-BEDE-A6CF7ED1C2CE}"/>
          </ac:spMkLst>
        </pc:spChg>
        <pc:spChg chg="mod">
          <ac:chgData name="王 欣捷" userId="b965477fa0aef5e6" providerId="LiveId" clId="{6B25E3A0-8D13-427B-91C6-98F6CF017510}" dt="2021-04-20T13:16:00.888" v="482" actId="1038"/>
          <ac:spMkLst>
            <pc:docMk/>
            <pc:sldMk cId="575355836" sldId="960"/>
            <ac:spMk id="52" creationId="{2B71E3CB-6AEF-4991-ACD0-FAA9FA8B61F1}"/>
          </ac:spMkLst>
        </pc:spChg>
        <pc:spChg chg="mod">
          <ac:chgData name="王 欣捷" userId="b965477fa0aef5e6" providerId="LiveId" clId="{6B25E3A0-8D13-427B-91C6-98F6CF017510}" dt="2021-04-20T13:16:00.888" v="482" actId="1038"/>
          <ac:spMkLst>
            <pc:docMk/>
            <pc:sldMk cId="575355836" sldId="960"/>
            <ac:spMk id="53" creationId="{8BC59514-D7F5-49FC-AF57-55407971A79D}"/>
          </ac:spMkLst>
        </pc:spChg>
        <pc:spChg chg="mod">
          <ac:chgData name="王 欣捷" userId="b965477fa0aef5e6" providerId="LiveId" clId="{6B25E3A0-8D13-427B-91C6-98F6CF017510}" dt="2021-04-20T13:16:00.888" v="482" actId="1038"/>
          <ac:spMkLst>
            <pc:docMk/>
            <pc:sldMk cId="575355836" sldId="960"/>
            <ac:spMk id="55" creationId="{932D12F9-96E5-475A-A1EA-8D2C537A099A}"/>
          </ac:spMkLst>
        </pc:spChg>
        <pc:spChg chg="mod">
          <ac:chgData name="王 欣捷" userId="b965477fa0aef5e6" providerId="LiveId" clId="{6B25E3A0-8D13-427B-91C6-98F6CF017510}" dt="2021-04-20T13:16:00.888" v="482" actId="1038"/>
          <ac:spMkLst>
            <pc:docMk/>
            <pc:sldMk cId="575355836" sldId="960"/>
            <ac:spMk id="56" creationId="{6935D018-BBB5-432C-85D7-F47DC4B1E4D7}"/>
          </ac:spMkLst>
        </pc:spChg>
        <pc:spChg chg="mod">
          <ac:chgData name="王 欣捷" userId="b965477fa0aef5e6" providerId="LiveId" clId="{6B25E3A0-8D13-427B-91C6-98F6CF017510}" dt="2021-04-20T13:16:00.888" v="482" actId="1038"/>
          <ac:spMkLst>
            <pc:docMk/>
            <pc:sldMk cId="575355836" sldId="960"/>
            <ac:spMk id="57" creationId="{538E43DD-D6C0-4F05-860B-440D8C1931AE}"/>
          </ac:spMkLst>
        </pc:spChg>
        <pc:spChg chg="mod">
          <ac:chgData name="王 欣捷" userId="b965477fa0aef5e6" providerId="LiveId" clId="{6B25E3A0-8D13-427B-91C6-98F6CF017510}" dt="2021-04-20T13:16:00.888" v="482" actId="1038"/>
          <ac:spMkLst>
            <pc:docMk/>
            <pc:sldMk cId="575355836" sldId="960"/>
            <ac:spMk id="58" creationId="{34CCB015-09F3-498E-900A-333ECFD6E66B}"/>
          </ac:spMkLst>
        </pc:spChg>
        <pc:spChg chg="mod">
          <ac:chgData name="王 欣捷" userId="b965477fa0aef5e6" providerId="LiveId" clId="{6B25E3A0-8D13-427B-91C6-98F6CF017510}" dt="2021-04-20T13:16:00.888" v="482" actId="1038"/>
          <ac:spMkLst>
            <pc:docMk/>
            <pc:sldMk cId="575355836" sldId="960"/>
            <ac:spMk id="59" creationId="{82E8783D-5DED-4367-B439-5215B0B1E62C}"/>
          </ac:spMkLst>
        </pc:spChg>
        <pc:spChg chg="mod">
          <ac:chgData name="王 欣捷" userId="b965477fa0aef5e6" providerId="LiveId" clId="{6B25E3A0-8D13-427B-91C6-98F6CF017510}" dt="2021-04-20T13:16:00.888" v="482" actId="1038"/>
          <ac:spMkLst>
            <pc:docMk/>
            <pc:sldMk cId="575355836" sldId="960"/>
            <ac:spMk id="60" creationId="{81B3E52B-5B19-4A20-9D3A-C60EFC3298C6}"/>
          </ac:spMkLst>
        </pc:spChg>
        <pc:spChg chg="mod">
          <ac:chgData name="王 欣捷" userId="b965477fa0aef5e6" providerId="LiveId" clId="{6B25E3A0-8D13-427B-91C6-98F6CF017510}" dt="2021-04-20T13:16:00.888" v="482" actId="1038"/>
          <ac:spMkLst>
            <pc:docMk/>
            <pc:sldMk cId="575355836" sldId="960"/>
            <ac:spMk id="61" creationId="{FB3A8741-5E2A-4AB6-A24A-23DF1F80DB6C}"/>
          </ac:spMkLst>
        </pc:spChg>
        <pc:spChg chg="mod">
          <ac:chgData name="王 欣捷" userId="b965477fa0aef5e6" providerId="LiveId" clId="{6B25E3A0-8D13-427B-91C6-98F6CF017510}" dt="2021-04-20T13:16:00.888" v="482" actId="1038"/>
          <ac:spMkLst>
            <pc:docMk/>
            <pc:sldMk cId="575355836" sldId="960"/>
            <ac:spMk id="62" creationId="{FD05EA31-CFE6-420A-8CD5-99F3DFC728EF}"/>
          </ac:spMkLst>
        </pc:spChg>
        <pc:spChg chg="mod">
          <ac:chgData name="王 欣捷" userId="b965477fa0aef5e6" providerId="LiveId" clId="{6B25E3A0-8D13-427B-91C6-98F6CF017510}" dt="2021-04-20T13:16:00.888" v="482" actId="1038"/>
          <ac:spMkLst>
            <pc:docMk/>
            <pc:sldMk cId="575355836" sldId="960"/>
            <ac:spMk id="63" creationId="{C906D85F-3F08-42A6-A1FF-99FE2D68D214}"/>
          </ac:spMkLst>
        </pc:spChg>
        <pc:spChg chg="mod">
          <ac:chgData name="王 欣捷" userId="b965477fa0aef5e6" providerId="LiveId" clId="{6B25E3A0-8D13-427B-91C6-98F6CF017510}" dt="2021-04-20T13:16:00.888" v="482" actId="1038"/>
          <ac:spMkLst>
            <pc:docMk/>
            <pc:sldMk cId="575355836" sldId="960"/>
            <ac:spMk id="65" creationId="{CC727957-BB36-4F57-AEF4-05AD65279A1D}"/>
          </ac:spMkLst>
        </pc:spChg>
        <pc:spChg chg="mod">
          <ac:chgData name="王 欣捷" userId="b965477fa0aef5e6" providerId="LiveId" clId="{6B25E3A0-8D13-427B-91C6-98F6CF017510}" dt="2021-04-20T13:16:00.888" v="482" actId="1038"/>
          <ac:spMkLst>
            <pc:docMk/>
            <pc:sldMk cId="575355836" sldId="960"/>
            <ac:spMk id="66" creationId="{61F2B5BB-604A-48DA-8AC4-D6AC006D7A13}"/>
          </ac:spMkLst>
        </pc:spChg>
        <pc:spChg chg="mod">
          <ac:chgData name="王 欣捷" userId="b965477fa0aef5e6" providerId="LiveId" clId="{6B25E3A0-8D13-427B-91C6-98F6CF017510}" dt="2021-04-20T13:16:00.888" v="482" actId="1038"/>
          <ac:spMkLst>
            <pc:docMk/>
            <pc:sldMk cId="575355836" sldId="960"/>
            <ac:spMk id="67" creationId="{F3811991-9313-45A6-B485-6C96D4BC2045}"/>
          </ac:spMkLst>
        </pc:spChg>
        <pc:spChg chg="mod">
          <ac:chgData name="王 欣捷" userId="b965477fa0aef5e6" providerId="LiveId" clId="{6B25E3A0-8D13-427B-91C6-98F6CF017510}" dt="2021-04-20T13:16:00.888" v="482" actId="1038"/>
          <ac:spMkLst>
            <pc:docMk/>
            <pc:sldMk cId="575355836" sldId="960"/>
            <ac:spMk id="68" creationId="{008052FF-8121-41E7-8512-AC35713659C2}"/>
          </ac:spMkLst>
        </pc:spChg>
        <pc:spChg chg="mod">
          <ac:chgData name="王 欣捷" userId="b965477fa0aef5e6" providerId="LiveId" clId="{6B25E3A0-8D13-427B-91C6-98F6CF017510}" dt="2021-04-20T13:16:00.888" v="482" actId="1038"/>
          <ac:spMkLst>
            <pc:docMk/>
            <pc:sldMk cId="575355836" sldId="960"/>
            <ac:spMk id="69" creationId="{9F855086-18FE-4240-AB31-0C8E24E54762}"/>
          </ac:spMkLst>
        </pc:spChg>
        <pc:spChg chg="mod">
          <ac:chgData name="王 欣捷" userId="b965477fa0aef5e6" providerId="LiveId" clId="{6B25E3A0-8D13-427B-91C6-98F6CF017510}" dt="2021-04-20T13:16:00.888" v="482" actId="1038"/>
          <ac:spMkLst>
            <pc:docMk/>
            <pc:sldMk cId="575355836" sldId="960"/>
            <ac:spMk id="70" creationId="{CB2032B3-1301-4FFA-9F31-E69FCCE8E6DE}"/>
          </ac:spMkLst>
        </pc:spChg>
        <pc:spChg chg="mod ord">
          <ac:chgData name="王 欣捷" userId="b965477fa0aef5e6" providerId="LiveId" clId="{6B25E3A0-8D13-427B-91C6-98F6CF017510}" dt="2021-04-20T13:14:30.960" v="431" actId="700"/>
          <ac:spMkLst>
            <pc:docMk/>
            <pc:sldMk cId="575355836" sldId="960"/>
            <ac:spMk id="68610" creationId="{FCF627FA-E208-40D5-97E0-90077863FC2F}"/>
          </ac:spMkLst>
        </pc:spChg>
        <pc:spChg chg="mod ord">
          <ac:chgData name="王 欣捷" userId="b965477fa0aef5e6" providerId="LiveId" clId="{6B25E3A0-8D13-427B-91C6-98F6CF017510}" dt="2021-04-20T13:16:22.068" v="487" actId="20577"/>
          <ac:spMkLst>
            <pc:docMk/>
            <pc:sldMk cId="575355836" sldId="960"/>
            <ac:spMk id="68611" creationId="{C45CFE14-D59E-4A35-936E-710342AAD8D2}"/>
          </ac:spMkLst>
        </pc:spChg>
        <pc:grpChg chg="add mod">
          <ac:chgData name="王 欣捷" userId="b965477fa0aef5e6" providerId="LiveId" clId="{6B25E3A0-8D13-427B-91C6-98F6CF017510}" dt="2021-04-20T13:16:00.888" v="482" actId="1038"/>
          <ac:grpSpMkLst>
            <pc:docMk/>
            <pc:sldMk cId="575355836"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575355836"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575355836"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575355836"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575355836"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575355836"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575355836"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575355836"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欣捷 王" userId="b965477fa0aef5e6" providerId="LiveId" clId="{DDEBAF8B-00A9-4254-9480-257662CA3843}"/>
    <pc:docChg chg="undo redo custSel addSld delSld modSld sldOrd replTag">
      <pc:chgData name="欣捷 王" userId="b965477fa0aef5e6" providerId="LiveId" clId="{DDEBAF8B-00A9-4254-9480-257662CA3843}" dt="2024-05-14T06:25:17.010" v="2503" actId="1076"/>
      <pc:docMkLst>
        <pc:docMk/>
      </pc:docMkLst>
      <pc:sldChg chg="addSp delSp modSp mod modClrScheme chgLayout modNotesTx">
        <pc:chgData name="欣捷 王" userId="b965477fa0aef5e6" providerId="LiveId" clId="{DDEBAF8B-00A9-4254-9480-257662CA3843}" dt="2024-05-14T05:30:46.610" v="2416" actId="20577"/>
        <pc:sldMkLst>
          <pc:docMk/>
          <pc:sldMk cId="0" sldId="806"/>
        </pc:sldMkLst>
        <pc:spChg chg="mod ord">
          <ac:chgData name="欣捷 王" userId="b965477fa0aef5e6" providerId="LiveId" clId="{DDEBAF8B-00A9-4254-9480-257662CA3843}" dt="2024-05-14T05:16:10.676" v="1909" actId="700"/>
          <ac:spMkLst>
            <pc:docMk/>
            <pc:sldMk cId="0" sldId="806"/>
            <ac:spMk id="2" creationId="{759B56E9-AECC-0BD9-4777-CE29BBDAFAD6}"/>
          </ac:spMkLst>
        </pc:spChg>
        <pc:spChg chg="mod ord">
          <ac:chgData name="欣捷 王" userId="b965477fa0aef5e6" providerId="LiveId" clId="{DDEBAF8B-00A9-4254-9480-257662CA3843}" dt="2024-05-14T05:16:10.676" v="1909" actId="700"/>
          <ac:spMkLst>
            <pc:docMk/>
            <pc:sldMk cId="0" sldId="806"/>
            <ac:spMk id="3" creationId="{B468964E-479A-7217-6E5F-076C3D78C23D}"/>
          </ac:spMkLst>
        </pc:spChg>
        <pc:spChg chg="mod ord">
          <ac:chgData name="欣捷 王" userId="b965477fa0aef5e6" providerId="LiveId" clId="{DDEBAF8B-00A9-4254-9480-257662CA3843}" dt="2024-05-14T05:16:10.676" v="1909" actId="700"/>
          <ac:spMkLst>
            <pc:docMk/>
            <pc:sldMk cId="0" sldId="806"/>
            <ac:spMk id="4" creationId="{419489D4-F303-EC61-BC01-6E87347FD1F9}"/>
          </ac:spMkLst>
        </pc:spChg>
        <pc:spChg chg="add del mod">
          <ac:chgData name="欣捷 王" userId="b965477fa0aef5e6" providerId="LiveId" clId="{DDEBAF8B-00A9-4254-9480-257662CA3843}" dt="2024-05-14T05:16:10.676" v="1909" actId="700"/>
          <ac:spMkLst>
            <pc:docMk/>
            <pc:sldMk cId="0" sldId="806"/>
            <ac:spMk id="6" creationId="{B7271B5F-A6DA-F599-C7F6-C1CE127E6D05}"/>
          </ac:spMkLst>
        </pc:spChg>
        <pc:spChg chg="add mod">
          <ac:chgData name="欣捷 王" userId="b965477fa0aef5e6" providerId="LiveId" clId="{DDEBAF8B-00A9-4254-9480-257662CA3843}" dt="2024-05-14T05:16:08.544" v="1908"/>
          <ac:spMkLst>
            <pc:docMk/>
            <pc:sldMk cId="0" sldId="806"/>
            <ac:spMk id="7" creationId="{5ED26B74-9CB4-4D9F-CD3A-C525C312BCA1}"/>
          </ac:spMkLst>
        </pc:spChg>
        <pc:spChg chg="mod ord">
          <ac:chgData name="欣捷 王" userId="b965477fa0aef5e6" providerId="LiveId" clId="{DDEBAF8B-00A9-4254-9480-257662CA3843}" dt="2024-05-14T05:16:10.676" v="1909" actId="700"/>
          <ac:spMkLst>
            <pc:docMk/>
            <pc:sldMk cId="0" sldId="806"/>
            <ac:spMk id="7170" creationId="{F59E4CE3-E997-42B9-B452-3EF935B83F63}"/>
          </ac:spMkLst>
        </pc:spChg>
        <pc:spChg chg="del">
          <ac:chgData name="欣捷 王" userId="b965477fa0aef5e6" providerId="LiveId" clId="{DDEBAF8B-00A9-4254-9480-257662CA3843}" dt="2024-05-14T05:16:08.039" v="1907" actId="478"/>
          <ac:spMkLst>
            <pc:docMk/>
            <pc:sldMk cId="0" sldId="806"/>
            <ac:spMk id="7171" creationId="{E3E7636B-6B2E-4C4C-9D06-CB1B229FC268}"/>
          </ac:spMkLst>
        </pc:spChg>
      </pc:sldChg>
      <pc:sldChg chg="modSp add del mod modNotesTx">
        <pc:chgData name="欣捷 王" userId="b965477fa0aef5e6" providerId="LiveId" clId="{DDEBAF8B-00A9-4254-9480-257662CA3843}" dt="2024-05-14T06:12:17.519" v="2442" actId="47"/>
        <pc:sldMkLst>
          <pc:docMk/>
          <pc:sldMk cId="0" sldId="836"/>
        </pc:sldMkLst>
        <pc:spChg chg="mod">
          <ac:chgData name="欣捷 王" userId="b965477fa0aef5e6" providerId="LiveId" clId="{DDEBAF8B-00A9-4254-9480-257662CA3843}" dt="2024-05-14T06:11:43.925" v="2434" actId="21"/>
          <ac:spMkLst>
            <pc:docMk/>
            <pc:sldMk cId="0" sldId="836"/>
            <ac:spMk id="8195" creationId="{E5A0D429-AB1A-48A7-A01E-08C9F1AFE1F2}"/>
          </ac:spMkLst>
        </pc:spChg>
      </pc:sldChg>
      <pc:sldChg chg="addSp delSp modSp del mod">
        <pc:chgData name="欣捷 王" userId="b965477fa0aef5e6" providerId="LiveId" clId="{DDEBAF8B-00A9-4254-9480-257662CA3843}" dt="2024-05-14T03:26:08.104" v="1898" actId="47"/>
        <pc:sldMkLst>
          <pc:docMk/>
          <pc:sldMk cId="0" sldId="851"/>
        </pc:sldMkLst>
        <pc:spChg chg="add del mod">
          <ac:chgData name="欣捷 王" userId="b965477fa0aef5e6" providerId="LiveId" clId="{DDEBAF8B-00A9-4254-9480-257662CA3843}" dt="2024-05-14T02:41:44.344" v="1340" actId="478"/>
          <ac:spMkLst>
            <pc:docMk/>
            <pc:sldMk cId="0" sldId="851"/>
            <ac:spMk id="5" creationId="{4B7F6646-2D82-2681-0D5C-8F5162DA598E}"/>
          </ac:spMkLst>
        </pc:spChg>
        <pc:spChg chg="add del mod">
          <ac:chgData name="欣捷 王" userId="b965477fa0aef5e6" providerId="LiveId" clId="{DDEBAF8B-00A9-4254-9480-257662CA3843}" dt="2024-05-14T02:41:42.285" v="1339" actId="478"/>
          <ac:spMkLst>
            <pc:docMk/>
            <pc:sldMk cId="0" sldId="851"/>
            <ac:spMk id="6" creationId="{B34C8523-74C1-E203-8938-A4ECCD45BCFC}"/>
          </ac:spMkLst>
        </pc:spChg>
        <pc:spChg chg="add mod">
          <ac:chgData name="欣捷 王" userId="b965477fa0aef5e6" providerId="LiveId" clId="{DDEBAF8B-00A9-4254-9480-257662CA3843}" dt="2024-05-06T10:08:44.225" v="1200"/>
          <ac:spMkLst>
            <pc:docMk/>
            <pc:sldMk cId="0" sldId="851"/>
            <ac:spMk id="7" creationId="{26FE0E10-6743-FD65-E469-552CF1848074}"/>
          </ac:spMkLst>
        </pc:spChg>
        <pc:spChg chg="add mod">
          <ac:chgData name="欣捷 王" userId="b965477fa0aef5e6" providerId="LiveId" clId="{DDEBAF8B-00A9-4254-9480-257662CA3843}" dt="2024-05-06T10:08:43.999" v="1184"/>
          <ac:spMkLst>
            <pc:docMk/>
            <pc:sldMk cId="0" sldId="851"/>
            <ac:spMk id="8" creationId="{8529466F-4889-BB76-80D0-08430A5C320F}"/>
          </ac:spMkLst>
        </pc:spChg>
        <pc:spChg chg="add mod">
          <ac:chgData name="欣捷 王" userId="b965477fa0aef5e6" providerId="LiveId" clId="{DDEBAF8B-00A9-4254-9480-257662CA3843}" dt="2024-05-06T10:08:43.719" v="1163"/>
          <ac:spMkLst>
            <pc:docMk/>
            <pc:sldMk cId="0" sldId="851"/>
            <ac:spMk id="9" creationId="{C6A39C79-83AB-6BE0-C8A2-A856DEBAD7E4}"/>
          </ac:spMkLst>
        </pc:spChg>
        <pc:spChg chg="add mod">
          <ac:chgData name="欣捷 王" userId="b965477fa0aef5e6" providerId="LiveId" clId="{DDEBAF8B-00A9-4254-9480-257662CA3843}" dt="2024-05-06T10:08:43.423" v="1137"/>
          <ac:spMkLst>
            <pc:docMk/>
            <pc:sldMk cId="0" sldId="851"/>
            <ac:spMk id="10" creationId="{F4E88C05-6728-B2D8-711E-5BE86FBD29C8}"/>
          </ac:spMkLst>
        </pc:spChg>
        <pc:spChg chg="add mod">
          <ac:chgData name="欣捷 王" userId="b965477fa0aef5e6" providerId="LiveId" clId="{DDEBAF8B-00A9-4254-9480-257662CA3843}" dt="2024-05-06T10:08:43.174" v="1106"/>
          <ac:spMkLst>
            <pc:docMk/>
            <pc:sldMk cId="0" sldId="851"/>
            <ac:spMk id="11" creationId="{0EE8E497-00AE-0799-DAD8-A3076E60DA19}"/>
          </ac:spMkLst>
        </pc:spChg>
        <pc:spChg chg="add mod">
          <ac:chgData name="欣捷 王" userId="b965477fa0aef5e6" providerId="LiveId" clId="{DDEBAF8B-00A9-4254-9480-257662CA3843}" dt="2024-05-06T10:08:42.904" v="1070"/>
          <ac:spMkLst>
            <pc:docMk/>
            <pc:sldMk cId="0" sldId="851"/>
            <ac:spMk id="12" creationId="{D7BEB480-A636-2FEA-8D41-D048A0ED4346}"/>
          </ac:spMkLst>
        </pc:spChg>
        <pc:spChg chg="add mod">
          <ac:chgData name="欣捷 王" userId="b965477fa0aef5e6" providerId="LiveId" clId="{DDEBAF8B-00A9-4254-9480-257662CA3843}" dt="2024-05-06T10:08:42.641" v="1029"/>
          <ac:spMkLst>
            <pc:docMk/>
            <pc:sldMk cId="0" sldId="851"/>
            <ac:spMk id="13" creationId="{00B99D42-E1E9-F516-333C-0B318FA1300B}"/>
          </ac:spMkLst>
        </pc:spChg>
        <pc:spChg chg="add mod">
          <ac:chgData name="欣捷 王" userId="b965477fa0aef5e6" providerId="LiveId" clId="{DDEBAF8B-00A9-4254-9480-257662CA3843}" dt="2024-05-06T10:08:42.432" v="983"/>
          <ac:spMkLst>
            <pc:docMk/>
            <pc:sldMk cId="0" sldId="851"/>
            <ac:spMk id="14" creationId="{CA7A5382-0230-FA97-4FC9-9688AE981C1F}"/>
          </ac:spMkLst>
        </pc:spChg>
        <pc:spChg chg="add mod">
          <ac:chgData name="欣捷 王" userId="b965477fa0aef5e6" providerId="LiveId" clId="{DDEBAF8B-00A9-4254-9480-257662CA3843}" dt="2024-05-06T10:08:42.173" v="932"/>
          <ac:spMkLst>
            <pc:docMk/>
            <pc:sldMk cId="0" sldId="851"/>
            <ac:spMk id="15" creationId="{E3031CAE-3D9B-EE93-B8DD-FB138C67C6A4}"/>
          </ac:spMkLst>
        </pc:spChg>
        <pc:spChg chg="add mod">
          <ac:chgData name="欣捷 王" userId="b965477fa0aef5e6" providerId="LiveId" clId="{DDEBAF8B-00A9-4254-9480-257662CA3843}" dt="2024-05-06T10:08:41.650" v="876"/>
          <ac:spMkLst>
            <pc:docMk/>
            <pc:sldMk cId="0" sldId="851"/>
            <ac:spMk id="16" creationId="{546106B8-F9BC-E55F-BD2C-451EAA5FF175}"/>
          </ac:spMkLst>
        </pc:spChg>
      </pc:sldChg>
      <pc:sldChg chg="ord">
        <pc:chgData name="欣捷 王" userId="b965477fa0aef5e6" providerId="LiveId" clId="{DDEBAF8B-00A9-4254-9480-257662CA3843}" dt="2024-05-14T06:12:06.247" v="2437"/>
        <pc:sldMkLst>
          <pc:docMk/>
          <pc:sldMk cId="0" sldId="909"/>
        </pc:sldMkLst>
      </pc:sldChg>
      <pc:sldChg chg="del">
        <pc:chgData name="欣捷 王" userId="b965477fa0aef5e6" providerId="LiveId" clId="{DDEBAF8B-00A9-4254-9480-257662CA3843}" dt="2024-05-14T03:26:43.501" v="1904" actId="47"/>
        <pc:sldMkLst>
          <pc:docMk/>
          <pc:sldMk cId="0" sldId="940"/>
        </pc:sldMkLst>
      </pc:sldChg>
      <pc:sldChg chg="modSp mod">
        <pc:chgData name="欣捷 王" userId="b965477fa0aef5e6" providerId="LiveId" clId="{DDEBAF8B-00A9-4254-9480-257662CA3843}" dt="2024-05-14T05:14:00.602" v="1905" actId="20577"/>
        <pc:sldMkLst>
          <pc:docMk/>
          <pc:sldMk cId="2198492349" sldId="947"/>
        </pc:sldMkLst>
        <pc:spChg chg="mod">
          <ac:chgData name="欣捷 王" userId="b965477fa0aef5e6" providerId="LiveId" clId="{DDEBAF8B-00A9-4254-9480-257662CA3843}" dt="2024-05-14T05:14:00.602" v="1905" actId="20577"/>
          <ac:spMkLst>
            <pc:docMk/>
            <pc:sldMk cId="2198492349" sldId="947"/>
            <ac:spMk id="3" creationId="{83223860-FE93-4EBA-AA13-19E55DD0F28F}"/>
          </ac:spMkLst>
        </pc:spChg>
      </pc:sldChg>
      <pc:sldChg chg="addSp delSp modSp mod modAnim modNotesTx">
        <pc:chgData name="欣捷 王" userId="b965477fa0aef5e6" providerId="LiveId" clId="{DDEBAF8B-00A9-4254-9480-257662CA3843}" dt="2024-05-14T05:31:57.781" v="2433" actId="20577"/>
        <pc:sldMkLst>
          <pc:docMk/>
          <pc:sldMk cId="29038470" sldId="989"/>
        </pc:sldMkLst>
        <pc:spChg chg="mod">
          <ac:chgData name="欣捷 王" userId="b965477fa0aef5e6" providerId="LiveId" clId="{DDEBAF8B-00A9-4254-9480-257662CA3843}" dt="2024-05-14T05:17:13.606" v="1945"/>
          <ac:spMkLst>
            <pc:docMk/>
            <pc:sldMk cId="29038470" sldId="989"/>
            <ac:spMk id="2" creationId="{40C1D707-E2F7-477C-8A14-287D57695CCB}"/>
          </ac:spMkLst>
        </pc:spChg>
        <pc:spChg chg="mod">
          <ac:chgData name="欣捷 王" userId="b965477fa0aef5e6" providerId="LiveId" clId="{DDEBAF8B-00A9-4254-9480-257662CA3843}" dt="2024-05-14T05:21:17.402" v="2008" actId="164"/>
          <ac:spMkLst>
            <pc:docMk/>
            <pc:sldMk cId="29038470" sldId="989"/>
            <ac:spMk id="5" creationId="{0D53C83F-60D7-40DB-97A7-9A6C4FCDA861}"/>
          </ac:spMkLst>
        </pc:spChg>
        <pc:spChg chg="mod">
          <ac:chgData name="欣捷 王" userId="b965477fa0aef5e6" providerId="LiveId" clId="{DDEBAF8B-00A9-4254-9480-257662CA3843}" dt="2024-05-14T05:20:57.394" v="2007" actId="207"/>
          <ac:spMkLst>
            <pc:docMk/>
            <pc:sldMk cId="29038470" sldId="989"/>
            <ac:spMk id="6" creationId="{AA21932E-9014-4BBF-B188-75AD579C794D}"/>
          </ac:spMkLst>
        </pc:spChg>
        <pc:spChg chg="mod">
          <ac:chgData name="欣捷 王" userId="b965477fa0aef5e6" providerId="LiveId" clId="{DDEBAF8B-00A9-4254-9480-257662CA3843}" dt="2024-05-14T05:21:21.387" v="2009" actId="164"/>
          <ac:spMkLst>
            <pc:docMk/>
            <pc:sldMk cId="29038470" sldId="989"/>
            <ac:spMk id="7" creationId="{C1E78CBB-4330-4049-BF7D-1D6651C28AF4}"/>
          </ac:spMkLst>
        </pc:spChg>
        <pc:spChg chg="mod">
          <ac:chgData name="欣捷 王" userId="b965477fa0aef5e6" providerId="LiveId" clId="{DDEBAF8B-00A9-4254-9480-257662CA3843}" dt="2024-05-14T05:21:17.402" v="2008" actId="164"/>
          <ac:spMkLst>
            <pc:docMk/>
            <pc:sldMk cId="29038470" sldId="989"/>
            <ac:spMk id="11" creationId="{B590A7C4-8AF2-495B-9A6C-BCF4119F9272}"/>
          </ac:spMkLst>
        </pc:spChg>
        <pc:spChg chg="mod">
          <ac:chgData name="欣捷 王" userId="b965477fa0aef5e6" providerId="LiveId" clId="{DDEBAF8B-00A9-4254-9480-257662CA3843}" dt="2024-05-14T05:21:21.387" v="2009" actId="164"/>
          <ac:spMkLst>
            <pc:docMk/>
            <pc:sldMk cId="29038470" sldId="989"/>
            <ac:spMk id="13" creationId="{2F8F09D8-63A6-4D62-9C81-40F7141C3FB8}"/>
          </ac:spMkLst>
        </pc:spChg>
        <pc:spChg chg="del">
          <ac:chgData name="欣捷 王" userId="b965477fa0aef5e6" providerId="LiveId" clId="{DDEBAF8B-00A9-4254-9480-257662CA3843}" dt="2024-05-14T05:18:15.981" v="1963" actId="478"/>
          <ac:spMkLst>
            <pc:docMk/>
            <pc:sldMk cId="29038470" sldId="989"/>
            <ac:spMk id="14" creationId="{045E2942-8DA7-40C0-BC98-7AE89D1C3FFF}"/>
          </ac:spMkLst>
        </pc:spChg>
        <pc:spChg chg="del">
          <ac:chgData name="欣捷 王" userId="b965477fa0aef5e6" providerId="LiveId" clId="{DDEBAF8B-00A9-4254-9480-257662CA3843}" dt="2024-05-14T05:18:17.884" v="1964" actId="478"/>
          <ac:spMkLst>
            <pc:docMk/>
            <pc:sldMk cId="29038470" sldId="989"/>
            <ac:spMk id="15" creationId="{5775C1A8-0626-467C-8311-A876617C7280}"/>
          </ac:spMkLst>
        </pc:spChg>
        <pc:spChg chg="del">
          <ac:chgData name="欣捷 王" userId="b965477fa0aef5e6" providerId="LiveId" clId="{DDEBAF8B-00A9-4254-9480-257662CA3843}" dt="2024-05-14T05:18:17.884" v="1964" actId="478"/>
          <ac:spMkLst>
            <pc:docMk/>
            <pc:sldMk cId="29038470" sldId="989"/>
            <ac:spMk id="16" creationId="{F61DC410-7FAC-4A30-857A-FBED33FFC798}"/>
          </ac:spMkLst>
        </pc:spChg>
        <pc:spChg chg="del">
          <ac:chgData name="欣捷 王" userId="b965477fa0aef5e6" providerId="LiveId" clId="{DDEBAF8B-00A9-4254-9480-257662CA3843}" dt="2024-05-14T05:18:15.981" v="1963" actId="478"/>
          <ac:spMkLst>
            <pc:docMk/>
            <pc:sldMk cId="29038470" sldId="989"/>
            <ac:spMk id="17" creationId="{298B94A0-B287-4585-BAFF-E61CA4B555AB}"/>
          </ac:spMkLst>
        </pc:spChg>
        <pc:grpChg chg="add mod">
          <ac:chgData name="欣捷 王" userId="b965477fa0aef5e6" providerId="LiveId" clId="{DDEBAF8B-00A9-4254-9480-257662CA3843}" dt="2024-05-14T05:21:17.402" v="2008" actId="164"/>
          <ac:grpSpMkLst>
            <pc:docMk/>
            <pc:sldMk cId="29038470" sldId="989"/>
            <ac:grpSpMk id="12" creationId="{42BF8433-E0C5-3579-ED02-14B7136FCB53}"/>
          </ac:grpSpMkLst>
        </pc:grpChg>
        <pc:grpChg chg="add mod">
          <ac:chgData name="欣捷 王" userId="b965477fa0aef5e6" providerId="LiveId" clId="{DDEBAF8B-00A9-4254-9480-257662CA3843}" dt="2024-05-14T05:21:21.387" v="2009" actId="164"/>
          <ac:grpSpMkLst>
            <pc:docMk/>
            <pc:sldMk cId="29038470" sldId="989"/>
            <ac:grpSpMk id="18" creationId="{34ADF467-3177-A598-CDE2-55935501FD44}"/>
          </ac:grpSpMkLst>
        </pc:grpChg>
        <pc:graphicFrameChg chg="mod modGraphic">
          <ac:chgData name="欣捷 王" userId="b965477fa0aef5e6" providerId="LiveId" clId="{DDEBAF8B-00A9-4254-9480-257662CA3843}" dt="2024-05-14T05:21:17.402" v="2008" actId="164"/>
          <ac:graphicFrameMkLst>
            <pc:docMk/>
            <pc:sldMk cId="29038470" sldId="989"/>
            <ac:graphicFrameMk id="8" creationId="{8ABCBAAB-C1AF-4B64-9A4B-78F93C1411AD}"/>
          </ac:graphicFrameMkLst>
        </pc:graphicFrameChg>
        <pc:picChg chg="mod">
          <ac:chgData name="欣捷 王" userId="b965477fa0aef5e6" providerId="LiveId" clId="{DDEBAF8B-00A9-4254-9480-257662CA3843}" dt="2024-05-14T05:21:21.387" v="2009" actId="164"/>
          <ac:picMkLst>
            <pc:docMk/>
            <pc:sldMk cId="29038470" sldId="989"/>
            <ac:picMk id="10" creationId="{24609E79-AA6B-49DF-B852-7E75F8A5FE67}"/>
          </ac:picMkLst>
        </pc:picChg>
      </pc:sldChg>
      <pc:sldChg chg="addSp delSp modSp new del mod ord modClrScheme modAnim chgLayout">
        <pc:chgData name="欣捷 王" userId="b965477fa0aef5e6" providerId="LiveId" clId="{DDEBAF8B-00A9-4254-9480-257662CA3843}" dt="2024-05-14T03:15:04.021" v="1808" actId="47"/>
        <pc:sldMkLst>
          <pc:docMk/>
          <pc:sldMk cId="3079262745" sldId="992"/>
        </pc:sldMkLst>
        <pc:spChg chg="mod ord">
          <ac:chgData name="欣捷 王" userId="b965477fa0aef5e6" providerId="LiveId" clId="{DDEBAF8B-00A9-4254-9480-257662CA3843}" dt="2024-05-06T12:03:00.395" v="1310" actId="1076"/>
          <ac:spMkLst>
            <pc:docMk/>
            <pc:sldMk cId="3079262745" sldId="992"/>
            <ac:spMk id="2" creationId="{2E8A99B5-82C0-4E09-69F0-DAAC2E812785}"/>
          </ac:spMkLst>
        </pc:spChg>
        <pc:spChg chg="del">
          <ac:chgData name="欣捷 王" userId="b965477fa0aef5e6" providerId="LiveId" clId="{DDEBAF8B-00A9-4254-9480-257662CA3843}" dt="2024-05-06T11:18:47.096" v="1241" actId="700"/>
          <ac:spMkLst>
            <pc:docMk/>
            <pc:sldMk cId="3079262745" sldId="992"/>
            <ac:spMk id="3" creationId="{4BABE2DD-442A-96A2-F46C-D425E5F797EE}"/>
          </ac:spMkLst>
        </pc:spChg>
        <pc:spChg chg="mod ord">
          <ac:chgData name="欣捷 王" userId="b965477fa0aef5e6" providerId="LiveId" clId="{DDEBAF8B-00A9-4254-9480-257662CA3843}" dt="2024-05-06T11:18:47.096" v="1241" actId="700"/>
          <ac:spMkLst>
            <pc:docMk/>
            <pc:sldMk cId="3079262745" sldId="992"/>
            <ac:spMk id="4" creationId="{8DF3EBF1-224B-6153-D5C9-0EB5CD177030}"/>
          </ac:spMkLst>
        </pc:spChg>
        <pc:spChg chg="mod ord">
          <ac:chgData name="欣捷 王" userId="b965477fa0aef5e6" providerId="LiveId" clId="{DDEBAF8B-00A9-4254-9480-257662CA3843}" dt="2024-05-06T11:18:47.096" v="1241" actId="700"/>
          <ac:spMkLst>
            <pc:docMk/>
            <pc:sldMk cId="3079262745" sldId="992"/>
            <ac:spMk id="5" creationId="{673E78B7-42B4-091B-D83B-B40E81AED4DC}"/>
          </ac:spMkLst>
        </pc:spChg>
        <pc:spChg chg="mod ord">
          <ac:chgData name="欣捷 王" userId="b965477fa0aef5e6" providerId="LiveId" clId="{DDEBAF8B-00A9-4254-9480-257662CA3843}" dt="2024-05-06T11:18:47.096" v="1241" actId="700"/>
          <ac:spMkLst>
            <pc:docMk/>
            <pc:sldMk cId="3079262745" sldId="992"/>
            <ac:spMk id="6" creationId="{545CDFA0-2727-2736-8272-48A615A57D4E}"/>
          </ac:spMkLst>
        </pc:spChg>
        <pc:spChg chg="mod">
          <ac:chgData name="欣捷 王" userId="b965477fa0aef5e6" providerId="LiveId" clId="{DDEBAF8B-00A9-4254-9480-257662CA3843}" dt="2024-05-06T10:34:10.401" v="1233"/>
          <ac:spMkLst>
            <pc:docMk/>
            <pc:sldMk cId="3079262745" sldId="992"/>
            <ac:spMk id="8" creationId="{698346F3-4157-C293-A170-7E6661DC388B}"/>
          </ac:spMkLst>
        </pc:spChg>
        <pc:spChg chg="mod">
          <ac:chgData name="欣捷 王" userId="b965477fa0aef5e6" providerId="LiveId" clId="{DDEBAF8B-00A9-4254-9480-257662CA3843}" dt="2024-05-14T02:42:09.278" v="1348"/>
          <ac:spMkLst>
            <pc:docMk/>
            <pc:sldMk cId="3079262745" sldId="992"/>
            <ac:spMk id="8" creationId="{C299F2FF-908F-4F30-6415-E2B3E97A1372}"/>
          </ac:spMkLst>
        </pc:spChg>
        <pc:spChg chg="mod">
          <ac:chgData name="欣捷 王" userId="b965477fa0aef5e6" providerId="LiveId" clId="{DDEBAF8B-00A9-4254-9480-257662CA3843}" dt="2024-05-06T10:34:10.401" v="1233"/>
          <ac:spMkLst>
            <pc:docMk/>
            <pc:sldMk cId="3079262745" sldId="992"/>
            <ac:spMk id="9" creationId="{65F0DB82-7DB1-6260-5F2A-0E5A8656F91E}"/>
          </ac:spMkLst>
        </pc:spChg>
        <pc:spChg chg="mod">
          <ac:chgData name="欣捷 王" userId="b965477fa0aef5e6" providerId="LiveId" clId="{DDEBAF8B-00A9-4254-9480-257662CA3843}" dt="2024-05-14T02:42:01.841" v="1342"/>
          <ac:spMkLst>
            <pc:docMk/>
            <pc:sldMk cId="3079262745" sldId="992"/>
            <ac:spMk id="9" creationId="{81E1D072-5338-65ED-E457-B7DE88F22225}"/>
          </ac:spMkLst>
        </pc:spChg>
        <pc:spChg chg="mod">
          <ac:chgData name="欣捷 王" userId="b965477fa0aef5e6" providerId="LiveId" clId="{DDEBAF8B-00A9-4254-9480-257662CA3843}" dt="2024-05-14T02:49:51.889" v="1475" actId="20577"/>
          <ac:spMkLst>
            <pc:docMk/>
            <pc:sldMk cId="3079262745" sldId="992"/>
            <ac:spMk id="10" creationId="{510E1FEC-8BE8-FDB2-620F-0ECF2EAA2335}"/>
          </ac:spMkLst>
        </pc:spChg>
        <pc:spChg chg="mod">
          <ac:chgData name="欣捷 王" userId="b965477fa0aef5e6" providerId="LiveId" clId="{DDEBAF8B-00A9-4254-9480-257662CA3843}" dt="2024-05-06T10:34:10.401" v="1233"/>
          <ac:spMkLst>
            <pc:docMk/>
            <pc:sldMk cId="3079262745" sldId="992"/>
            <ac:spMk id="11" creationId="{36E9E622-8DD9-690C-8594-99F3E36159C5}"/>
          </ac:spMkLst>
        </pc:spChg>
        <pc:spChg chg="del mod topLvl">
          <ac:chgData name="欣捷 王" userId="b965477fa0aef5e6" providerId="LiveId" clId="{DDEBAF8B-00A9-4254-9480-257662CA3843}" dt="2024-05-14T02:52:43.116" v="1521" actId="478"/>
          <ac:spMkLst>
            <pc:docMk/>
            <pc:sldMk cId="3079262745" sldId="992"/>
            <ac:spMk id="13" creationId="{130DF226-3788-038E-7FD1-5564932AC937}"/>
          </ac:spMkLst>
        </pc:spChg>
        <pc:spChg chg="mod">
          <ac:chgData name="欣捷 王" userId="b965477fa0aef5e6" providerId="LiveId" clId="{DDEBAF8B-00A9-4254-9480-257662CA3843}" dt="2024-05-06T10:34:10.401" v="1233"/>
          <ac:spMkLst>
            <pc:docMk/>
            <pc:sldMk cId="3079262745" sldId="992"/>
            <ac:spMk id="13" creationId="{DECF5FC2-6663-E49C-4E1C-33C2168DCA26}"/>
          </ac:spMkLst>
        </pc:spChg>
        <pc:spChg chg="del mod topLvl">
          <ac:chgData name="欣捷 王" userId="b965477fa0aef5e6" providerId="LiveId" clId="{DDEBAF8B-00A9-4254-9480-257662CA3843}" dt="2024-05-14T02:52:43.116" v="1521" actId="478"/>
          <ac:spMkLst>
            <pc:docMk/>
            <pc:sldMk cId="3079262745" sldId="992"/>
            <ac:spMk id="14" creationId="{BDE0A063-F70C-8DBC-853D-B439C0F2BA68}"/>
          </ac:spMkLst>
        </pc:spChg>
        <pc:spChg chg="mod">
          <ac:chgData name="欣捷 王" userId="b965477fa0aef5e6" providerId="LiveId" clId="{DDEBAF8B-00A9-4254-9480-257662CA3843}" dt="2024-05-06T10:34:10.401" v="1233"/>
          <ac:spMkLst>
            <pc:docMk/>
            <pc:sldMk cId="3079262745" sldId="992"/>
            <ac:spMk id="15" creationId="{A46E85F5-E9EE-16A2-FEB4-85F04A04B058}"/>
          </ac:spMkLst>
        </pc:spChg>
        <pc:spChg chg="del mod topLvl">
          <ac:chgData name="欣捷 王" userId="b965477fa0aef5e6" providerId="LiveId" clId="{DDEBAF8B-00A9-4254-9480-257662CA3843}" dt="2024-05-14T02:52:43.116" v="1521" actId="478"/>
          <ac:spMkLst>
            <pc:docMk/>
            <pc:sldMk cId="3079262745" sldId="992"/>
            <ac:spMk id="15" creationId="{D02F8A57-8FCA-8259-3B3B-6535E2A5CF5E}"/>
          </ac:spMkLst>
        </pc:spChg>
        <pc:spChg chg="mod">
          <ac:chgData name="欣捷 王" userId="b965477fa0aef5e6" providerId="LiveId" clId="{DDEBAF8B-00A9-4254-9480-257662CA3843}" dt="2024-05-14T02:45:22.109" v="1384"/>
          <ac:spMkLst>
            <pc:docMk/>
            <pc:sldMk cId="3079262745" sldId="992"/>
            <ac:spMk id="17" creationId="{56D42243-1C33-4511-C9E9-85E87180660D}"/>
          </ac:spMkLst>
        </pc:spChg>
        <pc:spChg chg="mod">
          <ac:chgData name="欣捷 王" userId="b965477fa0aef5e6" providerId="LiveId" clId="{DDEBAF8B-00A9-4254-9480-257662CA3843}" dt="2024-05-06T10:34:10.401" v="1233"/>
          <ac:spMkLst>
            <pc:docMk/>
            <pc:sldMk cId="3079262745" sldId="992"/>
            <ac:spMk id="17" creationId="{D3368C6C-FC3E-DC78-03FF-2E7C7A457641}"/>
          </ac:spMkLst>
        </pc:spChg>
        <pc:spChg chg="mod">
          <ac:chgData name="欣捷 王" userId="b965477fa0aef5e6" providerId="LiveId" clId="{DDEBAF8B-00A9-4254-9480-257662CA3843}" dt="2024-05-14T02:45:22.109" v="1384"/>
          <ac:spMkLst>
            <pc:docMk/>
            <pc:sldMk cId="3079262745" sldId="992"/>
            <ac:spMk id="18" creationId="{FEA3E5F2-31AA-CD06-F685-851BE7BA21E5}"/>
          </ac:spMkLst>
        </pc:spChg>
        <pc:spChg chg="mod">
          <ac:chgData name="欣捷 王" userId="b965477fa0aef5e6" providerId="LiveId" clId="{DDEBAF8B-00A9-4254-9480-257662CA3843}" dt="2024-05-06T10:34:10.401" v="1233"/>
          <ac:spMkLst>
            <pc:docMk/>
            <pc:sldMk cId="3079262745" sldId="992"/>
            <ac:spMk id="19" creationId="{4AC8BA1B-DA14-E1F1-13AF-AA3CC5AD6B8A}"/>
          </ac:spMkLst>
        </pc:spChg>
        <pc:spChg chg="mod">
          <ac:chgData name="欣捷 王" userId="b965477fa0aef5e6" providerId="LiveId" clId="{DDEBAF8B-00A9-4254-9480-257662CA3843}" dt="2024-05-14T02:45:22.109" v="1384"/>
          <ac:spMkLst>
            <pc:docMk/>
            <pc:sldMk cId="3079262745" sldId="992"/>
            <ac:spMk id="20" creationId="{B9420215-8FAA-416C-DC88-FE9BF3EF470E}"/>
          </ac:spMkLst>
        </pc:spChg>
        <pc:spChg chg="mod">
          <ac:chgData name="欣捷 王" userId="b965477fa0aef5e6" providerId="LiveId" clId="{DDEBAF8B-00A9-4254-9480-257662CA3843}" dt="2024-05-06T10:34:10.401" v="1233"/>
          <ac:spMkLst>
            <pc:docMk/>
            <pc:sldMk cId="3079262745" sldId="992"/>
            <ac:spMk id="21" creationId="{FB79A760-7470-387E-5EB8-F611180652E4}"/>
          </ac:spMkLst>
        </pc:spChg>
        <pc:spChg chg="mod">
          <ac:chgData name="欣捷 王" userId="b965477fa0aef5e6" providerId="LiveId" clId="{DDEBAF8B-00A9-4254-9480-257662CA3843}" dt="2024-05-14T02:45:22.109" v="1384"/>
          <ac:spMkLst>
            <pc:docMk/>
            <pc:sldMk cId="3079262745" sldId="992"/>
            <ac:spMk id="22" creationId="{ADDCE0B1-0C2A-6756-9CDB-E03D95C18B98}"/>
          </ac:spMkLst>
        </pc:spChg>
        <pc:spChg chg="mod">
          <ac:chgData name="欣捷 王" userId="b965477fa0aef5e6" providerId="LiveId" clId="{DDEBAF8B-00A9-4254-9480-257662CA3843}" dt="2024-05-06T10:34:10.401" v="1233"/>
          <ac:spMkLst>
            <pc:docMk/>
            <pc:sldMk cId="3079262745" sldId="992"/>
            <ac:spMk id="23" creationId="{38F82535-D39F-DAEE-9D1F-3258ED0D817F}"/>
          </ac:spMkLst>
        </pc:spChg>
        <pc:spChg chg="mod">
          <ac:chgData name="欣捷 王" userId="b965477fa0aef5e6" providerId="LiveId" clId="{DDEBAF8B-00A9-4254-9480-257662CA3843}" dt="2024-05-14T02:45:22.109" v="1384"/>
          <ac:spMkLst>
            <pc:docMk/>
            <pc:sldMk cId="3079262745" sldId="992"/>
            <ac:spMk id="24" creationId="{258416C7-ABE0-219B-DC8F-AA0C2972AB54}"/>
          </ac:spMkLst>
        </pc:spChg>
        <pc:spChg chg="mod">
          <ac:chgData name="欣捷 王" userId="b965477fa0aef5e6" providerId="LiveId" clId="{DDEBAF8B-00A9-4254-9480-257662CA3843}" dt="2024-05-06T10:34:10.401" v="1233"/>
          <ac:spMkLst>
            <pc:docMk/>
            <pc:sldMk cId="3079262745" sldId="992"/>
            <ac:spMk id="25" creationId="{86F8CDC6-B3F1-E9EC-6C8D-2A28725C2364}"/>
          </ac:spMkLst>
        </pc:spChg>
        <pc:spChg chg="mod">
          <ac:chgData name="欣捷 王" userId="b965477fa0aef5e6" providerId="LiveId" clId="{DDEBAF8B-00A9-4254-9480-257662CA3843}" dt="2024-05-14T02:45:22.109" v="1384"/>
          <ac:spMkLst>
            <pc:docMk/>
            <pc:sldMk cId="3079262745" sldId="992"/>
            <ac:spMk id="26" creationId="{48FFF5A1-B33E-05EA-BEEB-4108769159AD}"/>
          </ac:spMkLst>
        </pc:spChg>
        <pc:spChg chg="mod">
          <ac:chgData name="欣捷 王" userId="b965477fa0aef5e6" providerId="LiveId" clId="{DDEBAF8B-00A9-4254-9480-257662CA3843}" dt="2024-05-14T02:45:22.109" v="1384"/>
          <ac:spMkLst>
            <pc:docMk/>
            <pc:sldMk cId="3079262745" sldId="992"/>
            <ac:spMk id="27" creationId="{ECAAE8F9-6581-2DE3-3117-07D5137D7D9B}"/>
          </ac:spMkLst>
        </pc:spChg>
        <pc:spChg chg="mod">
          <ac:chgData name="欣捷 王" userId="b965477fa0aef5e6" providerId="LiveId" clId="{DDEBAF8B-00A9-4254-9480-257662CA3843}" dt="2024-05-06T10:34:10.401" v="1233"/>
          <ac:spMkLst>
            <pc:docMk/>
            <pc:sldMk cId="3079262745" sldId="992"/>
            <ac:spMk id="27" creationId="{FD7AA7EA-BDE4-DE80-A981-C1A1F7D9A8EB}"/>
          </ac:spMkLst>
        </pc:spChg>
        <pc:spChg chg="mod">
          <ac:chgData name="欣捷 王" userId="b965477fa0aef5e6" providerId="LiveId" clId="{DDEBAF8B-00A9-4254-9480-257662CA3843}" dt="2024-05-14T02:45:22.109" v="1384"/>
          <ac:spMkLst>
            <pc:docMk/>
            <pc:sldMk cId="3079262745" sldId="992"/>
            <ac:spMk id="28" creationId="{AC762C58-1C2E-0070-EE3F-06330E5E58DE}"/>
          </ac:spMkLst>
        </pc:spChg>
        <pc:spChg chg="mod">
          <ac:chgData name="欣捷 王" userId="b965477fa0aef5e6" providerId="LiveId" clId="{DDEBAF8B-00A9-4254-9480-257662CA3843}" dt="2024-05-14T02:45:22.109" v="1384"/>
          <ac:spMkLst>
            <pc:docMk/>
            <pc:sldMk cId="3079262745" sldId="992"/>
            <ac:spMk id="29" creationId="{8313B0A3-77FB-3B06-6867-5D2782F9026F}"/>
          </ac:spMkLst>
        </pc:spChg>
        <pc:spChg chg="mod">
          <ac:chgData name="欣捷 王" userId="b965477fa0aef5e6" providerId="LiveId" clId="{DDEBAF8B-00A9-4254-9480-257662CA3843}" dt="2024-05-06T10:34:10.401" v="1233"/>
          <ac:spMkLst>
            <pc:docMk/>
            <pc:sldMk cId="3079262745" sldId="992"/>
            <ac:spMk id="29" creationId="{F28177C5-AF78-A7D7-2C1D-DA5F22605B7A}"/>
          </ac:spMkLst>
        </pc:spChg>
        <pc:spChg chg="mod">
          <ac:chgData name="欣捷 王" userId="b965477fa0aef5e6" providerId="LiveId" clId="{DDEBAF8B-00A9-4254-9480-257662CA3843}" dt="2024-05-06T10:34:10.401" v="1233"/>
          <ac:spMkLst>
            <pc:docMk/>
            <pc:sldMk cId="3079262745" sldId="992"/>
            <ac:spMk id="31" creationId="{5323A9C5-A62F-C5AC-1932-1D1EFF9EE869}"/>
          </ac:spMkLst>
        </pc:spChg>
        <pc:spChg chg="mod">
          <ac:chgData name="欣捷 王" userId="b965477fa0aef5e6" providerId="LiveId" clId="{DDEBAF8B-00A9-4254-9480-257662CA3843}" dt="2024-05-14T02:45:22.109" v="1384"/>
          <ac:spMkLst>
            <pc:docMk/>
            <pc:sldMk cId="3079262745" sldId="992"/>
            <ac:spMk id="32" creationId="{EC186DFE-3BA9-B26A-6F7D-828E86A8C909}"/>
          </ac:spMkLst>
        </pc:spChg>
        <pc:spChg chg="mod">
          <ac:chgData name="欣捷 王" userId="b965477fa0aef5e6" providerId="LiveId" clId="{DDEBAF8B-00A9-4254-9480-257662CA3843}" dt="2024-05-14T02:45:22.109" v="1384"/>
          <ac:spMkLst>
            <pc:docMk/>
            <pc:sldMk cId="3079262745" sldId="992"/>
            <ac:spMk id="33" creationId="{367E3090-50B7-088B-0436-9E50AEDA2504}"/>
          </ac:spMkLst>
        </pc:spChg>
        <pc:spChg chg="mod">
          <ac:chgData name="欣捷 王" userId="b965477fa0aef5e6" providerId="LiveId" clId="{DDEBAF8B-00A9-4254-9480-257662CA3843}" dt="2024-05-06T10:34:10.401" v="1233"/>
          <ac:spMkLst>
            <pc:docMk/>
            <pc:sldMk cId="3079262745" sldId="992"/>
            <ac:spMk id="33" creationId="{B3AE6733-880E-1339-9C7E-8072C6B653F2}"/>
          </ac:spMkLst>
        </pc:spChg>
        <pc:spChg chg="mod">
          <ac:chgData name="欣捷 王" userId="b965477fa0aef5e6" providerId="LiveId" clId="{DDEBAF8B-00A9-4254-9480-257662CA3843}" dt="2024-05-06T10:34:10.401" v="1233"/>
          <ac:spMkLst>
            <pc:docMk/>
            <pc:sldMk cId="3079262745" sldId="992"/>
            <ac:spMk id="35" creationId="{27F58833-3369-B66F-C456-72EA9A3EE84E}"/>
          </ac:spMkLst>
        </pc:spChg>
        <pc:spChg chg="mod">
          <ac:chgData name="欣捷 王" userId="b965477fa0aef5e6" providerId="LiveId" clId="{DDEBAF8B-00A9-4254-9480-257662CA3843}" dt="2024-05-14T02:45:22.109" v="1384"/>
          <ac:spMkLst>
            <pc:docMk/>
            <pc:sldMk cId="3079262745" sldId="992"/>
            <ac:spMk id="35" creationId="{65AA0902-623D-E614-27A3-33DB336BD9CA}"/>
          </ac:spMkLst>
        </pc:spChg>
        <pc:spChg chg="mod">
          <ac:chgData name="欣捷 王" userId="b965477fa0aef5e6" providerId="LiveId" clId="{DDEBAF8B-00A9-4254-9480-257662CA3843}" dt="2024-05-14T02:45:22.109" v="1384"/>
          <ac:spMkLst>
            <pc:docMk/>
            <pc:sldMk cId="3079262745" sldId="992"/>
            <ac:spMk id="36" creationId="{7C1A133E-347A-5478-94CC-767323C17F0B}"/>
          </ac:spMkLst>
        </pc:spChg>
        <pc:spChg chg="mod">
          <ac:chgData name="欣捷 王" userId="b965477fa0aef5e6" providerId="LiveId" clId="{DDEBAF8B-00A9-4254-9480-257662CA3843}" dt="2024-05-14T02:45:22.109" v="1384"/>
          <ac:spMkLst>
            <pc:docMk/>
            <pc:sldMk cId="3079262745" sldId="992"/>
            <ac:spMk id="37" creationId="{D4C989F5-7243-9093-95F8-B196D5534AE8}"/>
          </ac:spMkLst>
        </pc:spChg>
        <pc:spChg chg="mod">
          <ac:chgData name="欣捷 王" userId="b965477fa0aef5e6" providerId="LiveId" clId="{DDEBAF8B-00A9-4254-9480-257662CA3843}" dt="2024-05-14T02:45:22.109" v="1384"/>
          <ac:spMkLst>
            <pc:docMk/>
            <pc:sldMk cId="3079262745" sldId="992"/>
            <ac:spMk id="40" creationId="{D9B3F2B2-718B-2BC7-3555-E2416637C0CC}"/>
          </ac:spMkLst>
        </pc:spChg>
        <pc:spChg chg="mod">
          <ac:chgData name="欣捷 王" userId="b965477fa0aef5e6" providerId="LiveId" clId="{DDEBAF8B-00A9-4254-9480-257662CA3843}" dt="2024-05-06T11:17:41.901" v="1238"/>
          <ac:spMkLst>
            <pc:docMk/>
            <pc:sldMk cId="3079262745" sldId="992"/>
            <ac:spMk id="42" creationId="{DF54E659-5887-11C2-8086-FCC8C0CADFC4}"/>
          </ac:spMkLst>
        </pc:spChg>
        <pc:spChg chg="mod">
          <ac:chgData name="欣捷 王" userId="b965477fa0aef5e6" providerId="LiveId" clId="{DDEBAF8B-00A9-4254-9480-257662CA3843}" dt="2024-05-14T02:45:22.109" v="1384"/>
          <ac:spMkLst>
            <pc:docMk/>
            <pc:sldMk cId="3079262745" sldId="992"/>
            <ac:spMk id="42" creationId="{E153DDAF-F6F0-7411-D762-37BAB3D2DD0A}"/>
          </ac:spMkLst>
        </pc:spChg>
        <pc:spChg chg="mod">
          <ac:chgData name="欣捷 王" userId="b965477fa0aef5e6" providerId="LiveId" clId="{DDEBAF8B-00A9-4254-9480-257662CA3843}" dt="2024-05-06T11:17:41.901" v="1238"/>
          <ac:spMkLst>
            <pc:docMk/>
            <pc:sldMk cId="3079262745" sldId="992"/>
            <ac:spMk id="43" creationId="{2700D45D-6C7D-9DCE-E9A8-A84FA5787BD9}"/>
          </ac:spMkLst>
        </pc:spChg>
        <pc:spChg chg="mod">
          <ac:chgData name="欣捷 王" userId="b965477fa0aef5e6" providerId="LiveId" clId="{DDEBAF8B-00A9-4254-9480-257662CA3843}" dt="2024-05-14T02:45:22.109" v="1384"/>
          <ac:spMkLst>
            <pc:docMk/>
            <pc:sldMk cId="3079262745" sldId="992"/>
            <ac:spMk id="43" creationId="{2B8201A4-354B-DF19-96F6-176E8329E8AD}"/>
          </ac:spMkLst>
        </pc:spChg>
        <pc:spChg chg="mod">
          <ac:chgData name="欣捷 王" userId="b965477fa0aef5e6" providerId="LiveId" clId="{DDEBAF8B-00A9-4254-9480-257662CA3843}" dt="2024-05-06T11:17:41.901" v="1238"/>
          <ac:spMkLst>
            <pc:docMk/>
            <pc:sldMk cId="3079262745" sldId="992"/>
            <ac:spMk id="44" creationId="{7271180A-902F-E3BF-431D-15F31CE31D0E}"/>
          </ac:spMkLst>
        </pc:spChg>
        <pc:spChg chg="mod">
          <ac:chgData name="欣捷 王" userId="b965477fa0aef5e6" providerId="LiveId" clId="{DDEBAF8B-00A9-4254-9480-257662CA3843}" dt="2024-05-14T02:45:22.109" v="1384"/>
          <ac:spMkLst>
            <pc:docMk/>
            <pc:sldMk cId="3079262745" sldId="992"/>
            <ac:spMk id="45" creationId="{3AA84565-9E5D-DCB2-E4C9-FB1462816443}"/>
          </ac:spMkLst>
        </pc:spChg>
        <pc:spChg chg="mod">
          <ac:chgData name="欣捷 王" userId="b965477fa0aef5e6" providerId="LiveId" clId="{DDEBAF8B-00A9-4254-9480-257662CA3843}" dt="2024-05-06T11:17:41.901" v="1238"/>
          <ac:spMkLst>
            <pc:docMk/>
            <pc:sldMk cId="3079262745" sldId="992"/>
            <ac:spMk id="45" creationId="{6E901AE7-17D9-3051-226A-08E0699DC1EB}"/>
          </ac:spMkLst>
        </pc:spChg>
        <pc:spChg chg="mod">
          <ac:chgData name="欣捷 王" userId="b965477fa0aef5e6" providerId="LiveId" clId="{DDEBAF8B-00A9-4254-9480-257662CA3843}" dt="2024-05-06T11:17:41.901" v="1238"/>
          <ac:spMkLst>
            <pc:docMk/>
            <pc:sldMk cId="3079262745" sldId="992"/>
            <ac:spMk id="46" creationId="{A8F4EB93-7CD1-DA01-FA1D-170EBA60A4A8}"/>
          </ac:spMkLst>
        </pc:spChg>
        <pc:spChg chg="mod">
          <ac:chgData name="欣捷 王" userId="b965477fa0aef5e6" providerId="LiveId" clId="{DDEBAF8B-00A9-4254-9480-257662CA3843}" dt="2024-05-14T02:45:22.109" v="1384"/>
          <ac:spMkLst>
            <pc:docMk/>
            <pc:sldMk cId="3079262745" sldId="992"/>
            <ac:spMk id="47" creationId="{26E7DF4D-1064-419A-73E0-E33DE5415620}"/>
          </ac:spMkLst>
        </pc:spChg>
        <pc:spChg chg="mod">
          <ac:chgData name="欣捷 王" userId="b965477fa0aef5e6" providerId="LiveId" clId="{DDEBAF8B-00A9-4254-9480-257662CA3843}" dt="2024-05-06T11:17:41.901" v="1238"/>
          <ac:spMkLst>
            <pc:docMk/>
            <pc:sldMk cId="3079262745" sldId="992"/>
            <ac:spMk id="47" creationId="{A4FF8127-1588-A171-6E9B-C7B5F603EB73}"/>
          </ac:spMkLst>
        </pc:spChg>
        <pc:spChg chg="mod">
          <ac:chgData name="欣捷 王" userId="b965477fa0aef5e6" providerId="LiveId" clId="{DDEBAF8B-00A9-4254-9480-257662CA3843}" dt="2024-05-14T02:45:22.109" v="1384"/>
          <ac:spMkLst>
            <pc:docMk/>
            <pc:sldMk cId="3079262745" sldId="992"/>
            <ac:spMk id="48" creationId="{88057B08-72AB-5FF4-0B0F-8F8432E569C4}"/>
          </ac:spMkLst>
        </pc:spChg>
        <pc:spChg chg="mod">
          <ac:chgData name="欣捷 王" userId="b965477fa0aef5e6" providerId="LiveId" clId="{DDEBAF8B-00A9-4254-9480-257662CA3843}" dt="2024-05-06T11:17:41.901" v="1238"/>
          <ac:spMkLst>
            <pc:docMk/>
            <pc:sldMk cId="3079262745" sldId="992"/>
            <ac:spMk id="48" creationId="{A6DE672B-3BB0-4A3F-8A27-E34ABBACA5CF}"/>
          </ac:spMkLst>
        </pc:spChg>
        <pc:spChg chg="mod">
          <ac:chgData name="欣捷 王" userId="b965477fa0aef5e6" providerId="LiveId" clId="{DDEBAF8B-00A9-4254-9480-257662CA3843}" dt="2024-05-06T11:17:41.901" v="1238"/>
          <ac:spMkLst>
            <pc:docMk/>
            <pc:sldMk cId="3079262745" sldId="992"/>
            <ac:spMk id="49" creationId="{4EC1EBD4-A53C-D8B8-FD4F-BD037A3C84BE}"/>
          </ac:spMkLst>
        </pc:spChg>
        <pc:spChg chg="mod">
          <ac:chgData name="欣捷 王" userId="b965477fa0aef5e6" providerId="LiveId" clId="{DDEBAF8B-00A9-4254-9480-257662CA3843}" dt="2024-05-14T02:45:22.109" v="1384"/>
          <ac:spMkLst>
            <pc:docMk/>
            <pc:sldMk cId="3079262745" sldId="992"/>
            <ac:spMk id="49" creationId="{5E7A4603-E83D-0DDB-DDBA-2E4A4A5FB779}"/>
          </ac:spMkLst>
        </pc:spChg>
        <pc:spChg chg="mod">
          <ac:chgData name="欣捷 王" userId="b965477fa0aef5e6" providerId="LiveId" clId="{DDEBAF8B-00A9-4254-9480-257662CA3843}" dt="2024-05-14T02:45:22.109" v="1384"/>
          <ac:spMkLst>
            <pc:docMk/>
            <pc:sldMk cId="3079262745" sldId="992"/>
            <ac:spMk id="50" creationId="{86A7816A-EE08-EF26-D7F1-626B6E50E6B3}"/>
          </ac:spMkLst>
        </pc:spChg>
        <pc:spChg chg="mod">
          <ac:chgData name="欣捷 王" userId="b965477fa0aef5e6" providerId="LiveId" clId="{DDEBAF8B-00A9-4254-9480-257662CA3843}" dt="2024-05-14T02:45:22.109" v="1384"/>
          <ac:spMkLst>
            <pc:docMk/>
            <pc:sldMk cId="3079262745" sldId="992"/>
            <ac:spMk id="51" creationId="{9745CA7B-3689-CD05-DE0C-3658D8DFD148}"/>
          </ac:spMkLst>
        </pc:spChg>
        <pc:spChg chg="mod">
          <ac:chgData name="欣捷 王" userId="b965477fa0aef5e6" providerId="LiveId" clId="{DDEBAF8B-00A9-4254-9480-257662CA3843}" dt="2024-05-06T11:18:03.302" v="1239"/>
          <ac:spMkLst>
            <pc:docMk/>
            <pc:sldMk cId="3079262745" sldId="992"/>
            <ac:spMk id="51" creationId="{9FA6696D-92A1-AF43-D6E1-B03B26845D8F}"/>
          </ac:spMkLst>
        </pc:spChg>
        <pc:spChg chg="mod">
          <ac:chgData name="欣捷 王" userId="b965477fa0aef5e6" providerId="LiveId" clId="{DDEBAF8B-00A9-4254-9480-257662CA3843}" dt="2024-05-14T02:45:22.109" v="1384"/>
          <ac:spMkLst>
            <pc:docMk/>
            <pc:sldMk cId="3079262745" sldId="992"/>
            <ac:spMk id="52" creationId="{4D1D0DEC-471C-60D3-BEC7-DC587A44F2F7}"/>
          </ac:spMkLst>
        </pc:spChg>
        <pc:spChg chg="add del mod ord topLvl">
          <ac:chgData name="欣捷 王" userId="b965477fa0aef5e6" providerId="LiveId" clId="{DDEBAF8B-00A9-4254-9480-257662CA3843}" dt="2024-05-14T02:52:43.116" v="1521" actId="478"/>
          <ac:spMkLst>
            <pc:docMk/>
            <pc:sldMk cId="3079262745" sldId="992"/>
            <ac:spMk id="54" creationId="{AB678C3D-7CFB-CE67-29CB-80CA5E58FC31}"/>
          </ac:spMkLst>
        </pc:spChg>
        <pc:spChg chg="del mod topLvl">
          <ac:chgData name="欣捷 王" userId="b965477fa0aef5e6" providerId="LiveId" clId="{DDEBAF8B-00A9-4254-9480-257662CA3843}" dt="2024-05-14T02:52:43.116" v="1521" actId="478"/>
          <ac:spMkLst>
            <pc:docMk/>
            <pc:sldMk cId="3079262745" sldId="992"/>
            <ac:spMk id="55" creationId="{ADA1CF2F-5DB6-5785-4CFC-DC6A79647F3C}"/>
          </ac:spMkLst>
        </pc:spChg>
        <pc:spChg chg="mod">
          <ac:chgData name="欣捷 王" userId="b965477fa0aef5e6" providerId="LiveId" clId="{DDEBAF8B-00A9-4254-9480-257662CA3843}" dt="2024-05-06T11:18:03.302" v="1239"/>
          <ac:spMkLst>
            <pc:docMk/>
            <pc:sldMk cId="3079262745" sldId="992"/>
            <ac:spMk id="56" creationId="{1A7090EE-36B5-7283-CDC6-D0F3C521BE4A}"/>
          </ac:spMkLst>
        </pc:spChg>
        <pc:spChg chg="del mod">
          <ac:chgData name="欣捷 王" userId="b965477fa0aef5e6" providerId="LiveId" clId="{DDEBAF8B-00A9-4254-9480-257662CA3843}" dt="2024-05-14T02:47:22.880" v="1429" actId="478"/>
          <ac:spMkLst>
            <pc:docMk/>
            <pc:sldMk cId="3079262745" sldId="992"/>
            <ac:spMk id="57" creationId="{0FAB3DCB-160E-2644-58D7-78071C32D547}"/>
          </ac:spMkLst>
        </pc:spChg>
        <pc:spChg chg="mod">
          <ac:chgData name="欣捷 王" userId="b965477fa0aef5e6" providerId="LiveId" clId="{DDEBAF8B-00A9-4254-9480-257662CA3843}" dt="2024-05-06T11:18:03.302" v="1239"/>
          <ac:spMkLst>
            <pc:docMk/>
            <pc:sldMk cId="3079262745" sldId="992"/>
            <ac:spMk id="57" creationId="{A94DD4CB-57D5-A30A-0730-E877C62F1701}"/>
          </ac:spMkLst>
        </pc:spChg>
        <pc:spChg chg="mod">
          <ac:chgData name="欣捷 王" userId="b965477fa0aef5e6" providerId="LiveId" clId="{DDEBAF8B-00A9-4254-9480-257662CA3843}" dt="2024-05-06T11:18:03.302" v="1239"/>
          <ac:spMkLst>
            <pc:docMk/>
            <pc:sldMk cId="3079262745" sldId="992"/>
            <ac:spMk id="58" creationId="{8EA74F07-8474-F970-697D-26A30D9F4AB4}"/>
          </ac:spMkLst>
        </pc:spChg>
        <pc:spChg chg="mod">
          <ac:chgData name="欣捷 王" userId="b965477fa0aef5e6" providerId="LiveId" clId="{DDEBAF8B-00A9-4254-9480-257662CA3843}" dt="2024-05-06T11:20:22.674" v="1272" actId="14100"/>
          <ac:spMkLst>
            <pc:docMk/>
            <pc:sldMk cId="3079262745" sldId="992"/>
            <ac:spMk id="60" creationId="{0E2F5B0B-DEC3-3ED1-FE3F-6FD812B9D04A}"/>
          </ac:spMkLst>
        </pc:spChg>
        <pc:spChg chg="mod">
          <ac:chgData name="欣捷 王" userId="b965477fa0aef5e6" providerId="LiveId" clId="{DDEBAF8B-00A9-4254-9480-257662CA3843}" dt="2024-05-14T02:47:47.911" v="1438" actId="20577"/>
          <ac:spMkLst>
            <pc:docMk/>
            <pc:sldMk cId="3079262745" sldId="992"/>
            <ac:spMk id="61" creationId="{AF36577A-5C8F-47BA-0F1B-08D225C4BD5B}"/>
          </ac:spMkLst>
        </pc:spChg>
        <pc:spChg chg="del mod topLvl">
          <ac:chgData name="欣捷 王" userId="b965477fa0aef5e6" providerId="LiveId" clId="{DDEBAF8B-00A9-4254-9480-257662CA3843}" dt="2024-05-14T02:50:01.743" v="1477" actId="478"/>
          <ac:spMkLst>
            <pc:docMk/>
            <pc:sldMk cId="3079262745" sldId="992"/>
            <ac:spMk id="62" creationId="{073BF75E-8280-574C-6EC5-04703E8ED5F2}"/>
          </ac:spMkLst>
        </pc:spChg>
        <pc:spChg chg="del mod">
          <ac:chgData name="欣捷 王" userId="b965477fa0aef5e6" providerId="LiveId" clId="{DDEBAF8B-00A9-4254-9480-257662CA3843}" dt="2024-05-06T11:19:51.347" v="1258" actId="478"/>
          <ac:spMkLst>
            <pc:docMk/>
            <pc:sldMk cId="3079262745" sldId="992"/>
            <ac:spMk id="63" creationId="{DC2B95B7-94E2-E9E6-6821-7BA5E4DD3F15}"/>
          </ac:spMkLst>
        </pc:spChg>
        <pc:spChg chg="del mod">
          <ac:chgData name="欣捷 王" userId="b965477fa0aef5e6" providerId="LiveId" clId="{DDEBAF8B-00A9-4254-9480-257662CA3843}" dt="2024-05-06T11:18:51.519" v="1242" actId="478"/>
          <ac:spMkLst>
            <pc:docMk/>
            <pc:sldMk cId="3079262745" sldId="992"/>
            <ac:spMk id="64" creationId="{8A3ADBD4-5AA4-4E17-7468-635CB55FB816}"/>
          </ac:spMkLst>
        </pc:spChg>
        <pc:spChg chg="del mod topLvl">
          <ac:chgData name="欣捷 王" userId="b965477fa0aef5e6" providerId="LiveId" clId="{DDEBAF8B-00A9-4254-9480-257662CA3843}" dt="2024-05-14T02:52:43.116" v="1521" actId="478"/>
          <ac:spMkLst>
            <pc:docMk/>
            <pc:sldMk cId="3079262745" sldId="992"/>
            <ac:spMk id="64" creationId="{FA22495E-5F9E-0875-3BFD-FDFAF8362DD4}"/>
          </ac:spMkLst>
        </pc:spChg>
        <pc:spChg chg="add mod">
          <ac:chgData name="欣捷 王" userId="b965477fa0aef5e6" providerId="LiveId" clId="{DDEBAF8B-00A9-4254-9480-257662CA3843}" dt="2024-05-14T02:44:16.096" v="1368" actId="6549"/>
          <ac:spMkLst>
            <pc:docMk/>
            <pc:sldMk cId="3079262745" sldId="992"/>
            <ac:spMk id="65" creationId="{12E463FD-82DB-9855-98F1-D702A454FA6B}"/>
          </ac:spMkLst>
        </pc:spChg>
        <pc:spChg chg="del mod topLvl">
          <ac:chgData name="欣捷 王" userId="b965477fa0aef5e6" providerId="LiveId" clId="{DDEBAF8B-00A9-4254-9480-257662CA3843}" dt="2024-05-14T02:52:43.116" v="1521" actId="478"/>
          <ac:spMkLst>
            <pc:docMk/>
            <pc:sldMk cId="3079262745" sldId="992"/>
            <ac:spMk id="68" creationId="{C04AC401-5EE5-FE14-D4C3-D5526D9E2F79}"/>
          </ac:spMkLst>
        </pc:spChg>
        <pc:spChg chg="del mod topLvl">
          <ac:chgData name="欣捷 王" userId="b965477fa0aef5e6" providerId="LiveId" clId="{DDEBAF8B-00A9-4254-9480-257662CA3843}" dt="2024-05-14T02:52:43.116" v="1521" actId="478"/>
          <ac:spMkLst>
            <pc:docMk/>
            <pc:sldMk cId="3079262745" sldId="992"/>
            <ac:spMk id="69" creationId="{584B5D9B-D85A-38D4-D654-DF020EE9C348}"/>
          </ac:spMkLst>
        </pc:spChg>
        <pc:spChg chg="del mod topLvl">
          <ac:chgData name="欣捷 王" userId="b965477fa0aef5e6" providerId="LiveId" clId="{DDEBAF8B-00A9-4254-9480-257662CA3843}" dt="2024-05-14T02:52:43.116" v="1521" actId="478"/>
          <ac:spMkLst>
            <pc:docMk/>
            <pc:sldMk cId="3079262745" sldId="992"/>
            <ac:spMk id="70" creationId="{8FA66548-F195-6BF4-0A1B-B01CEBDB9BBD}"/>
          </ac:spMkLst>
        </pc:spChg>
        <pc:spChg chg="mod">
          <ac:chgData name="欣捷 王" userId="b965477fa0aef5e6" providerId="LiveId" clId="{DDEBAF8B-00A9-4254-9480-257662CA3843}" dt="2024-05-06T12:02:21.805" v="1303"/>
          <ac:spMkLst>
            <pc:docMk/>
            <pc:sldMk cId="3079262745" sldId="992"/>
            <ac:spMk id="71" creationId="{94300487-404E-2AA5-5F5B-4CA8456DA55B}"/>
          </ac:spMkLst>
        </pc:spChg>
        <pc:spChg chg="del mod topLvl">
          <ac:chgData name="欣捷 王" userId="b965477fa0aef5e6" providerId="LiveId" clId="{DDEBAF8B-00A9-4254-9480-257662CA3843}" dt="2024-05-14T02:52:43.116" v="1521" actId="478"/>
          <ac:spMkLst>
            <pc:docMk/>
            <pc:sldMk cId="3079262745" sldId="992"/>
            <ac:spMk id="71" creationId="{A99CBFFF-943B-8EF3-2080-2A6D512591A3}"/>
          </ac:spMkLst>
        </pc:spChg>
        <pc:spChg chg="mod">
          <ac:chgData name="欣捷 王" userId="b965477fa0aef5e6" providerId="LiveId" clId="{DDEBAF8B-00A9-4254-9480-257662CA3843}" dt="2024-05-06T12:02:21.805" v="1303"/>
          <ac:spMkLst>
            <pc:docMk/>
            <pc:sldMk cId="3079262745" sldId="992"/>
            <ac:spMk id="72" creationId="{82093F1C-DCCE-355A-5889-F86EDC47DEE1}"/>
          </ac:spMkLst>
        </pc:spChg>
        <pc:spChg chg="mod">
          <ac:chgData name="欣捷 王" userId="b965477fa0aef5e6" providerId="LiveId" clId="{DDEBAF8B-00A9-4254-9480-257662CA3843}" dt="2024-05-06T12:02:21.805" v="1303"/>
          <ac:spMkLst>
            <pc:docMk/>
            <pc:sldMk cId="3079262745" sldId="992"/>
            <ac:spMk id="73" creationId="{3B1E116A-1EBA-3BA1-86AD-2F9614D03B16}"/>
          </ac:spMkLst>
        </pc:spChg>
        <pc:spChg chg="del mod topLvl">
          <ac:chgData name="欣捷 王" userId="b965477fa0aef5e6" providerId="LiveId" clId="{DDEBAF8B-00A9-4254-9480-257662CA3843}" dt="2024-05-14T02:52:43.116" v="1521" actId="478"/>
          <ac:spMkLst>
            <pc:docMk/>
            <pc:sldMk cId="3079262745" sldId="992"/>
            <ac:spMk id="74" creationId="{B9BAFBDA-553D-3547-F5A6-B10FFF4B2F06}"/>
          </ac:spMkLst>
        </pc:spChg>
        <pc:spChg chg="del mod topLvl">
          <ac:chgData name="欣捷 王" userId="b965477fa0aef5e6" providerId="LiveId" clId="{DDEBAF8B-00A9-4254-9480-257662CA3843}" dt="2024-05-14T02:52:43.116" v="1521" actId="478"/>
          <ac:spMkLst>
            <pc:docMk/>
            <pc:sldMk cId="3079262745" sldId="992"/>
            <ac:spMk id="75" creationId="{4D8693ED-DAA8-1D00-DD73-F0AF2B5A746B}"/>
          </ac:spMkLst>
        </pc:spChg>
        <pc:spChg chg="mod">
          <ac:chgData name="欣捷 王" userId="b965477fa0aef5e6" providerId="LiveId" clId="{DDEBAF8B-00A9-4254-9480-257662CA3843}" dt="2024-05-06T12:02:21.805" v="1303"/>
          <ac:spMkLst>
            <pc:docMk/>
            <pc:sldMk cId="3079262745" sldId="992"/>
            <ac:spMk id="75" creationId="{71D44D77-D4A1-3F96-BEB0-ACC3433A7087}"/>
          </ac:spMkLst>
        </pc:spChg>
        <pc:spChg chg="mod">
          <ac:chgData name="欣捷 王" userId="b965477fa0aef5e6" providerId="LiveId" clId="{DDEBAF8B-00A9-4254-9480-257662CA3843}" dt="2024-05-06T12:02:21.805" v="1303"/>
          <ac:spMkLst>
            <pc:docMk/>
            <pc:sldMk cId="3079262745" sldId="992"/>
            <ac:spMk id="76" creationId="{92911547-76FF-3FB8-7B94-FE0CAFD569BD}"/>
          </ac:spMkLst>
        </pc:spChg>
        <pc:spChg chg="mod">
          <ac:chgData name="欣捷 王" userId="b965477fa0aef5e6" providerId="LiveId" clId="{DDEBAF8B-00A9-4254-9480-257662CA3843}" dt="2024-05-06T12:02:21.805" v="1303"/>
          <ac:spMkLst>
            <pc:docMk/>
            <pc:sldMk cId="3079262745" sldId="992"/>
            <ac:spMk id="77" creationId="{7F5BE0F6-3486-7806-D01A-C1A0473968AD}"/>
          </ac:spMkLst>
        </pc:spChg>
        <pc:spChg chg="del mod topLvl">
          <ac:chgData name="欣捷 王" userId="b965477fa0aef5e6" providerId="LiveId" clId="{DDEBAF8B-00A9-4254-9480-257662CA3843}" dt="2024-05-14T02:52:43.116" v="1521" actId="478"/>
          <ac:spMkLst>
            <pc:docMk/>
            <pc:sldMk cId="3079262745" sldId="992"/>
            <ac:spMk id="77" creationId="{A78E71F3-9DC1-B001-C028-F51665F26309}"/>
          </ac:spMkLst>
        </pc:spChg>
        <pc:spChg chg="mod">
          <ac:chgData name="欣捷 王" userId="b965477fa0aef5e6" providerId="LiveId" clId="{DDEBAF8B-00A9-4254-9480-257662CA3843}" dt="2024-05-06T12:02:21.805" v="1303"/>
          <ac:spMkLst>
            <pc:docMk/>
            <pc:sldMk cId="3079262745" sldId="992"/>
            <ac:spMk id="78" creationId="{64B052F3-CA2B-C677-B969-82447A55CF7A}"/>
          </ac:spMkLst>
        </pc:spChg>
        <pc:spChg chg="del mod topLvl">
          <ac:chgData name="欣捷 王" userId="b965477fa0aef5e6" providerId="LiveId" clId="{DDEBAF8B-00A9-4254-9480-257662CA3843}" dt="2024-05-14T02:52:43.116" v="1521" actId="478"/>
          <ac:spMkLst>
            <pc:docMk/>
            <pc:sldMk cId="3079262745" sldId="992"/>
            <ac:spMk id="78" creationId="{B0C2F7DD-F062-4C73-16A1-6794CF2EAAA4}"/>
          </ac:spMkLst>
        </pc:spChg>
        <pc:spChg chg="del mod topLvl">
          <ac:chgData name="欣捷 王" userId="b965477fa0aef5e6" providerId="LiveId" clId="{DDEBAF8B-00A9-4254-9480-257662CA3843}" dt="2024-05-14T02:52:43.116" v="1521" actId="478"/>
          <ac:spMkLst>
            <pc:docMk/>
            <pc:sldMk cId="3079262745" sldId="992"/>
            <ac:spMk id="79" creationId="{142731EF-A6A9-F377-BB72-A1FCA3DA7E27}"/>
          </ac:spMkLst>
        </pc:spChg>
        <pc:spChg chg="mod">
          <ac:chgData name="欣捷 王" userId="b965477fa0aef5e6" providerId="LiveId" clId="{DDEBAF8B-00A9-4254-9480-257662CA3843}" dt="2024-05-06T12:02:21.805" v="1303"/>
          <ac:spMkLst>
            <pc:docMk/>
            <pc:sldMk cId="3079262745" sldId="992"/>
            <ac:spMk id="79" creationId="{1F73E583-5959-B988-B690-5AD82E7A58F5}"/>
          </ac:spMkLst>
        </pc:spChg>
        <pc:spChg chg="mod">
          <ac:chgData name="欣捷 王" userId="b965477fa0aef5e6" providerId="LiveId" clId="{DDEBAF8B-00A9-4254-9480-257662CA3843}" dt="2024-05-06T12:02:21.805" v="1303"/>
          <ac:spMkLst>
            <pc:docMk/>
            <pc:sldMk cId="3079262745" sldId="992"/>
            <ac:spMk id="80" creationId="{970FE688-90E2-D18C-22AE-9F4AE4274ECF}"/>
          </ac:spMkLst>
        </pc:spChg>
        <pc:spChg chg="mod">
          <ac:chgData name="欣捷 王" userId="b965477fa0aef5e6" providerId="LiveId" clId="{DDEBAF8B-00A9-4254-9480-257662CA3843}" dt="2024-05-06T12:02:21.805" v="1303"/>
          <ac:spMkLst>
            <pc:docMk/>
            <pc:sldMk cId="3079262745" sldId="992"/>
            <ac:spMk id="81" creationId="{0D62E775-E3B7-21B7-E4D1-071000357C64}"/>
          </ac:spMkLst>
        </pc:spChg>
        <pc:spChg chg="mod">
          <ac:chgData name="欣捷 王" userId="b965477fa0aef5e6" providerId="LiveId" clId="{DDEBAF8B-00A9-4254-9480-257662CA3843}" dt="2024-05-06T12:02:21.805" v="1303"/>
          <ac:spMkLst>
            <pc:docMk/>
            <pc:sldMk cId="3079262745" sldId="992"/>
            <ac:spMk id="82" creationId="{3F36FC75-925C-B113-6B72-D3B2F55529AF}"/>
          </ac:spMkLst>
        </pc:spChg>
        <pc:spChg chg="del mod topLvl">
          <ac:chgData name="欣捷 王" userId="b965477fa0aef5e6" providerId="LiveId" clId="{DDEBAF8B-00A9-4254-9480-257662CA3843}" dt="2024-05-14T02:52:43.116" v="1521" actId="478"/>
          <ac:spMkLst>
            <pc:docMk/>
            <pc:sldMk cId="3079262745" sldId="992"/>
            <ac:spMk id="82" creationId="{D25606BC-6C98-85F9-4736-AA58AF2CAF06}"/>
          </ac:spMkLst>
        </pc:spChg>
        <pc:spChg chg="mod">
          <ac:chgData name="欣捷 王" userId="b965477fa0aef5e6" providerId="LiveId" clId="{DDEBAF8B-00A9-4254-9480-257662CA3843}" dt="2024-05-06T12:02:21.805" v="1303"/>
          <ac:spMkLst>
            <pc:docMk/>
            <pc:sldMk cId="3079262745" sldId="992"/>
            <ac:spMk id="83" creationId="{2348688A-7EED-4E35-82DB-998335CBA045}"/>
          </ac:spMkLst>
        </pc:spChg>
        <pc:spChg chg="del mod topLvl">
          <ac:chgData name="欣捷 王" userId="b965477fa0aef5e6" providerId="LiveId" clId="{DDEBAF8B-00A9-4254-9480-257662CA3843}" dt="2024-05-14T02:52:43.116" v="1521" actId="478"/>
          <ac:spMkLst>
            <pc:docMk/>
            <pc:sldMk cId="3079262745" sldId="992"/>
            <ac:spMk id="84" creationId="{76B91F8A-5BF5-0E15-7F1C-E9B6961F8F3C}"/>
          </ac:spMkLst>
        </pc:spChg>
        <pc:spChg chg="mod">
          <ac:chgData name="欣捷 王" userId="b965477fa0aef5e6" providerId="LiveId" clId="{DDEBAF8B-00A9-4254-9480-257662CA3843}" dt="2024-05-06T12:02:21.805" v="1303"/>
          <ac:spMkLst>
            <pc:docMk/>
            <pc:sldMk cId="3079262745" sldId="992"/>
            <ac:spMk id="84" creationId="{E63F28D7-5B10-0E42-6B04-BFF5721002A0}"/>
          </ac:spMkLst>
        </pc:spChg>
        <pc:spChg chg="mod">
          <ac:chgData name="欣捷 王" userId="b965477fa0aef5e6" providerId="LiveId" clId="{DDEBAF8B-00A9-4254-9480-257662CA3843}" dt="2024-05-06T12:02:21.805" v="1303"/>
          <ac:spMkLst>
            <pc:docMk/>
            <pc:sldMk cId="3079262745" sldId="992"/>
            <ac:spMk id="85" creationId="{7F76A9B6-C45D-4E44-E443-F6DC6BB40CC2}"/>
          </ac:spMkLst>
        </pc:spChg>
        <pc:spChg chg="del mod topLvl">
          <ac:chgData name="欣捷 王" userId="b965477fa0aef5e6" providerId="LiveId" clId="{DDEBAF8B-00A9-4254-9480-257662CA3843}" dt="2024-05-14T02:52:43.116" v="1521" actId="478"/>
          <ac:spMkLst>
            <pc:docMk/>
            <pc:sldMk cId="3079262745" sldId="992"/>
            <ac:spMk id="85" creationId="{BED3AA8D-6914-F212-8049-E7EBECD97E6D}"/>
          </ac:spMkLst>
        </pc:spChg>
        <pc:spChg chg="mod">
          <ac:chgData name="欣捷 王" userId="b965477fa0aef5e6" providerId="LiveId" clId="{DDEBAF8B-00A9-4254-9480-257662CA3843}" dt="2024-05-06T12:02:21.805" v="1303"/>
          <ac:spMkLst>
            <pc:docMk/>
            <pc:sldMk cId="3079262745" sldId="992"/>
            <ac:spMk id="86" creationId="{C77065EF-BF56-CB4E-4B14-FB679EF5E91D}"/>
          </ac:spMkLst>
        </pc:spChg>
        <pc:spChg chg="del mod topLvl">
          <ac:chgData name="欣捷 王" userId="b965477fa0aef5e6" providerId="LiveId" clId="{DDEBAF8B-00A9-4254-9480-257662CA3843}" dt="2024-05-14T02:52:43.116" v="1521" actId="478"/>
          <ac:spMkLst>
            <pc:docMk/>
            <pc:sldMk cId="3079262745" sldId="992"/>
            <ac:spMk id="87" creationId="{8365DC6A-DCBC-779E-9513-058AC758A97A}"/>
          </ac:spMkLst>
        </pc:spChg>
        <pc:spChg chg="mod">
          <ac:chgData name="欣捷 王" userId="b965477fa0aef5e6" providerId="LiveId" clId="{DDEBAF8B-00A9-4254-9480-257662CA3843}" dt="2024-05-06T12:02:21.805" v="1303"/>
          <ac:spMkLst>
            <pc:docMk/>
            <pc:sldMk cId="3079262745" sldId="992"/>
            <ac:spMk id="87" creationId="{A0411DB3-F855-072D-DAF7-E02B4456B8DC}"/>
          </ac:spMkLst>
        </pc:spChg>
        <pc:spChg chg="mod">
          <ac:chgData name="欣捷 王" userId="b965477fa0aef5e6" providerId="LiveId" clId="{DDEBAF8B-00A9-4254-9480-257662CA3843}" dt="2024-05-06T12:02:21.805" v="1303"/>
          <ac:spMkLst>
            <pc:docMk/>
            <pc:sldMk cId="3079262745" sldId="992"/>
            <ac:spMk id="88" creationId="{B92E13EF-65C9-6561-CF68-9BFF76FBA652}"/>
          </ac:spMkLst>
        </pc:spChg>
        <pc:spChg chg="mod">
          <ac:chgData name="欣捷 王" userId="b965477fa0aef5e6" providerId="LiveId" clId="{DDEBAF8B-00A9-4254-9480-257662CA3843}" dt="2024-05-06T12:02:21.805" v="1303"/>
          <ac:spMkLst>
            <pc:docMk/>
            <pc:sldMk cId="3079262745" sldId="992"/>
            <ac:spMk id="89" creationId="{0B931F80-67F8-557D-1E46-712B7412690A}"/>
          </ac:spMkLst>
        </pc:spChg>
        <pc:spChg chg="del mod topLvl">
          <ac:chgData name="欣捷 王" userId="b965477fa0aef5e6" providerId="LiveId" clId="{DDEBAF8B-00A9-4254-9480-257662CA3843}" dt="2024-05-14T02:52:43.116" v="1521" actId="478"/>
          <ac:spMkLst>
            <pc:docMk/>
            <pc:sldMk cId="3079262745" sldId="992"/>
            <ac:spMk id="89" creationId="{E8CE0CB4-A7B6-5341-D142-5AA783588689}"/>
          </ac:spMkLst>
        </pc:spChg>
        <pc:spChg chg="mod">
          <ac:chgData name="欣捷 王" userId="b965477fa0aef5e6" providerId="LiveId" clId="{DDEBAF8B-00A9-4254-9480-257662CA3843}" dt="2024-05-06T12:02:21.805" v="1303"/>
          <ac:spMkLst>
            <pc:docMk/>
            <pc:sldMk cId="3079262745" sldId="992"/>
            <ac:spMk id="90" creationId="{A1A25DB5-68AD-B594-8F21-0F04A950D80D}"/>
          </ac:spMkLst>
        </pc:spChg>
        <pc:spChg chg="del mod">
          <ac:chgData name="欣捷 王" userId="b965477fa0aef5e6" providerId="LiveId" clId="{DDEBAF8B-00A9-4254-9480-257662CA3843}" dt="2024-05-14T02:47:03.124" v="1424" actId="478"/>
          <ac:spMkLst>
            <pc:docMk/>
            <pc:sldMk cId="3079262745" sldId="992"/>
            <ac:spMk id="90" creationId="{F620218E-F63E-4C5F-C4FB-271533459BF6}"/>
          </ac:spMkLst>
        </pc:spChg>
        <pc:spChg chg="mod">
          <ac:chgData name="欣捷 王" userId="b965477fa0aef5e6" providerId="LiveId" clId="{DDEBAF8B-00A9-4254-9480-257662CA3843}" dt="2024-05-06T12:02:21.805" v="1303"/>
          <ac:spMkLst>
            <pc:docMk/>
            <pc:sldMk cId="3079262745" sldId="992"/>
            <ac:spMk id="91" creationId="{066ED114-B86B-E323-4122-28CDCC8E15D2}"/>
          </ac:spMkLst>
        </pc:spChg>
        <pc:spChg chg="del mod topLvl">
          <ac:chgData name="欣捷 王" userId="b965477fa0aef5e6" providerId="LiveId" clId="{DDEBAF8B-00A9-4254-9480-257662CA3843}" dt="2024-05-14T02:52:43.116" v="1521" actId="478"/>
          <ac:spMkLst>
            <pc:docMk/>
            <pc:sldMk cId="3079262745" sldId="992"/>
            <ac:spMk id="91" creationId="{EF0DB1B3-44BF-BFAC-04D2-0880D30CA2A6}"/>
          </ac:spMkLst>
        </pc:spChg>
        <pc:spChg chg="mod">
          <ac:chgData name="欣捷 王" userId="b965477fa0aef5e6" providerId="LiveId" clId="{DDEBAF8B-00A9-4254-9480-257662CA3843}" dt="2024-05-06T12:02:21.805" v="1303"/>
          <ac:spMkLst>
            <pc:docMk/>
            <pc:sldMk cId="3079262745" sldId="992"/>
            <ac:spMk id="92" creationId="{DA53C434-24AD-A6DB-1A55-9BBD1ED69840}"/>
          </ac:spMkLst>
        </pc:spChg>
        <pc:spChg chg="del mod">
          <ac:chgData name="欣捷 王" userId="b965477fa0aef5e6" providerId="LiveId" clId="{DDEBAF8B-00A9-4254-9480-257662CA3843}" dt="2024-05-14T02:47:11.309" v="1428" actId="478"/>
          <ac:spMkLst>
            <pc:docMk/>
            <pc:sldMk cId="3079262745" sldId="992"/>
            <ac:spMk id="92" creationId="{FCB1BBBB-6037-E415-A19D-849C8329CCB2}"/>
          </ac:spMkLst>
        </pc:spChg>
        <pc:spChg chg="mod">
          <ac:chgData name="欣捷 王" userId="b965477fa0aef5e6" providerId="LiveId" clId="{DDEBAF8B-00A9-4254-9480-257662CA3843}" dt="2024-05-06T12:02:21.805" v="1303"/>
          <ac:spMkLst>
            <pc:docMk/>
            <pc:sldMk cId="3079262745" sldId="992"/>
            <ac:spMk id="93" creationId="{0071BD1B-D92F-77E7-6143-88DE5D182171}"/>
          </ac:spMkLst>
        </pc:spChg>
        <pc:spChg chg="del mod">
          <ac:chgData name="欣捷 王" userId="b965477fa0aef5e6" providerId="LiveId" clId="{DDEBAF8B-00A9-4254-9480-257662CA3843}" dt="2024-05-14T02:47:08.826" v="1427" actId="478"/>
          <ac:spMkLst>
            <pc:docMk/>
            <pc:sldMk cId="3079262745" sldId="992"/>
            <ac:spMk id="93" creationId="{EC52225D-94EB-B20C-481F-3D4A4FB780FE}"/>
          </ac:spMkLst>
        </pc:spChg>
        <pc:spChg chg="del mod topLvl">
          <ac:chgData name="欣捷 王" userId="b965477fa0aef5e6" providerId="LiveId" clId="{DDEBAF8B-00A9-4254-9480-257662CA3843}" dt="2024-05-14T02:52:43.116" v="1521" actId="478"/>
          <ac:spMkLst>
            <pc:docMk/>
            <pc:sldMk cId="3079262745" sldId="992"/>
            <ac:spMk id="94" creationId="{7F330706-AE9E-AA2D-1E0B-74DE3B58708F}"/>
          </ac:spMkLst>
        </pc:spChg>
        <pc:spChg chg="mod">
          <ac:chgData name="欣捷 王" userId="b965477fa0aef5e6" providerId="LiveId" clId="{DDEBAF8B-00A9-4254-9480-257662CA3843}" dt="2024-05-06T12:02:21.805" v="1303"/>
          <ac:spMkLst>
            <pc:docMk/>
            <pc:sldMk cId="3079262745" sldId="992"/>
            <ac:spMk id="94" creationId="{EBD87DB8-2EB5-CB72-B977-BAABC6AAD080}"/>
          </ac:spMkLst>
        </pc:spChg>
        <pc:spChg chg="mod">
          <ac:chgData name="欣捷 王" userId="b965477fa0aef5e6" providerId="LiveId" clId="{DDEBAF8B-00A9-4254-9480-257662CA3843}" dt="2024-05-06T12:02:36.951" v="1304"/>
          <ac:spMkLst>
            <pc:docMk/>
            <pc:sldMk cId="3079262745" sldId="992"/>
            <ac:spMk id="99" creationId="{3119350D-54C9-BE50-43B8-A275920A8B23}"/>
          </ac:spMkLst>
        </pc:spChg>
        <pc:spChg chg="mod">
          <ac:chgData name="欣捷 王" userId="b965477fa0aef5e6" providerId="LiveId" clId="{DDEBAF8B-00A9-4254-9480-257662CA3843}" dt="2024-05-14T02:47:23.611" v="1430"/>
          <ac:spMkLst>
            <pc:docMk/>
            <pc:sldMk cId="3079262745" sldId="992"/>
            <ac:spMk id="99" creationId="{BDD2E218-2A9F-3EF1-33EB-E99A62698109}"/>
          </ac:spMkLst>
        </pc:spChg>
        <pc:spChg chg="mod">
          <ac:chgData name="欣捷 王" userId="b965477fa0aef5e6" providerId="LiveId" clId="{DDEBAF8B-00A9-4254-9480-257662CA3843}" dt="2024-05-14T02:47:23.611" v="1430"/>
          <ac:spMkLst>
            <pc:docMk/>
            <pc:sldMk cId="3079262745" sldId="992"/>
            <ac:spMk id="100" creationId="{3A611576-CCC6-2EA9-60E8-A3992EA1D794}"/>
          </ac:spMkLst>
        </pc:spChg>
        <pc:spChg chg="mod">
          <ac:chgData name="欣捷 王" userId="b965477fa0aef5e6" providerId="LiveId" clId="{DDEBAF8B-00A9-4254-9480-257662CA3843}" dt="2024-05-14T02:47:23.611" v="1430"/>
          <ac:spMkLst>
            <pc:docMk/>
            <pc:sldMk cId="3079262745" sldId="992"/>
            <ac:spMk id="101" creationId="{58F712C8-28B5-D73D-AB9D-3B9528761CBD}"/>
          </ac:spMkLst>
        </pc:spChg>
        <pc:spChg chg="mod">
          <ac:chgData name="欣捷 王" userId="b965477fa0aef5e6" providerId="LiveId" clId="{DDEBAF8B-00A9-4254-9480-257662CA3843}" dt="2024-05-06T12:02:36.951" v="1304"/>
          <ac:spMkLst>
            <pc:docMk/>
            <pc:sldMk cId="3079262745" sldId="992"/>
            <ac:spMk id="104" creationId="{F609105F-6FF8-2CB4-CD2E-EBF662B077B6}"/>
          </ac:spMkLst>
        </pc:spChg>
        <pc:spChg chg="mod">
          <ac:chgData name="欣捷 王" userId="b965477fa0aef5e6" providerId="LiveId" clId="{DDEBAF8B-00A9-4254-9480-257662CA3843}" dt="2024-05-06T12:02:36.951" v="1304"/>
          <ac:spMkLst>
            <pc:docMk/>
            <pc:sldMk cId="3079262745" sldId="992"/>
            <ac:spMk id="105" creationId="{58522E4C-E930-F6AD-116C-C63D84E23C3F}"/>
          </ac:spMkLst>
        </pc:spChg>
        <pc:spChg chg="mod">
          <ac:chgData name="欣捷 王" userId="b965477fa0aef5e6" providerId="LiveId" clId="{DDEBAF8B-00A9-4254-9480-257662CA3843}" dt="2024-05-06T12:02:36.951" v="1304"/>
          <ac:spMkLst>
            <pc:docMk/>
            <pc:sldMk cId="3079262745" sldId="992"/>
            <ac:spMk id="106" creationId="{09F8E2CC-AA41-1CB0-EC9A-8C6F6D48182C}"/>
          </ac:spMkLst>
        </pc:spChg>
        <pc:spChg chg="mod">
          <ac:chgData name="欣捷 王" userId="b965477fa0aef5e6" providerId="LiveId" clId="{DDEBAF8B-00A9-4254-9480-257662CA3843}" dt="2024-05-06T12:02:36.951" v="1304"/>
          <ac:spMkLst>
            <pc:docMk/>
            <pc:sldMk cId="3079262745" sldId="992"/>
            <ac:spMk id="107" creationId="{3D3E4379-AAA2-CF38-F84E-89A631D97FDA}"/>
          </ac:spMkLst>
        </pc:spChg>
        <pc:spChg chg="mod">
          <ac:chgData name="欣捷 王" userId="b965477fa0aef5e6" providerId="LiveId" clId="{DDEBAF8B-00A9-4254-9480-257662CA3843}" dt="2024-05-14T02:49:09.447" v="1460" actId="571"/>
          <ac:spMkLst>
            <pc:docMk/>
            <pc:sldMk cId="3079262745" sldId="992"/>
            <ac:spMk id="109" creationId="{6538115E-7BA4-8A72-2472-51CB88A47959}"/>
          </ac:spMkLst>
        </pc:spChg>
        <pc:spChg chg="mod">
          <ac:chgData name="欣捷 王" userId="b965477fa0aef5e6" providerId="LiveId" clId="{DDEBAF8B-00A9-4254-9480-257662CA3843}" dt="2024-05-14T02:49:09.447" v="1460" actId="571"/>
          <ac:spMkLst>
            <pc:docMk/>
            <pc:sldMk cId="3079262745" sldId="992"/>
            <ac:spMk id="110" creationId="{4676DBF1-89B0-A818-4982-4F64647046C7}"/>
          </ac:spMkLst>
        </pc:spChg>
        <pc:spChg chg="del mod topLvl">
          <ac:chgData name="欣捷 王" userId="b965477fa0aef5e6" providerId="LiveId" clId="{DDEBAF8B-00A9-4254-9480-257662CA3843}" dt="2024-05-14T03:14:53.459" v="1804" actId="478"/>
          <ac:spMkLst>
            <pc:docMk/>
            <pc:sldMk cId="3079262745" sldId="992"/>
            <ac:spMk id="112" creationId="{A90A81A0-1370-4A85-9D4C-57B87086C428}"/>
          </ac:spMkLst>
        </pc:spChg>
        <pc:spChg chg="mod">
          <ac:chgData name="欣捷 王" userId="b965477fa0aef5e6" providerId="LiveId" clId="{DDEBAF8B-00A9-4254-9480-257662CA3843}" dt="2024-05-06T12:02:48.074" v="1307" actId="165"/>
          <ac:spMkLst>
            <pc:docMk/>
            <pc:sldMk cId="3079262745" sldId="992"/>
            <ac:spMk id="117" creationId="{B34C213C-79F3-3995-3EB3-8E60A35A390D}"/>
          </ac:spMkLst>
        </pc:spChg>
        <pc:spChg chg="mod">
          <ac:chgData name="欣捷 王" userId="b965477fa0aef5e6" providerId="LiveId" clId="{DDEBAF8B-00A9-4254-9480-257662CA3843}" dt="2024-05-14T02:49:09.447" v="1460" actId="571"/>
          <ac:spMkLst>
            <pc:docMk/>
            <pc:sldMk cId="3079262745" sldId="992"/>
            <ac:spMk id="117" creationId="{DD870B1B-6FBF-EE59-B1C7-48D599314B99}"/>
          </ac:spMkLst>
        </pc:spChg>
        <pc:spChg chg="mod">
          <ac:chgData name="欣捷 王" userId="b965477fa0aef5e6" providerId="LiveId" clId="{DDEBAF8B-00A9-4254-9480-257662CA3843}" dt="2024-05-06T12:02:48.074" v="1307" actId="165"/>
          <ac:spMkLst>
            <pc:docMk/>
            <pc:sldMk cId="3079262745" sldId="992"/>
            <ac:spMk id="118" creationId="{8C3E743E-C4C2-F689-46C6-A281E118716E}"/>
          </ac:spMkLst>
        </pc:spChg>
        <pc:spChg chg="mod">
          <ac:chgData name="欣捷 王" userId="b965477fa0aef5e6" providerId="LiveId" clId="{DDEBAF8B-00A9-4254-9480-257662CA3843}" dt="2024-05-06T12:02:48.074" v="1307" actId="165"/>
          <ac:spMkLst>
            <pc:docMk/>
            <pc:sldMk cId="3079262745" sldId="992"/>
            <ac:spMk id="119" creationId="{11BD27F8-27F5-0012-5E53-D2023E18D387}"/>
          </ac:spMkLst>
        </pc:spChg>
        <pc:spChg chg="mod">
          <ac:chgData name="欣捷 王" userId="b965477fa0aef5e6" providerId="LiveId" clId="{DDEBAF8B-00A9-4254-9480-257662CA3843}" dt="2024-05-06T12:02:48.074" v="1307" actId="165"/>
          <ac:spMkLst>
            <pc:docMk/>
            <pc:sldMk cId="3079262745" sldId="992"/>
            <ac:spMk id="120" creationId="{76B24775-1A19-D759-9523-0D2B42F779FF}"/>
          </ac:spMkLst>
        </pc:spChg>
        <pc:spChg chg="mod">
          <ac:chgData name="欣捷 王" userId="b965477fa0aef5e6" providerId="LiveId" clId="{DDEBAF8B-00A9-4254-9480-257662CA3843}" dt="2024-05-14T02:49:08.397" v="1459" actId="571"/>
          <ac:spMkLst>
            <pc:docMk/>
            <pc:sldMk cId="3079262745" sldId="992"/>
            <ac:spMk id="120" creationId="{7D5B3F3A-940C-A017-DFD0-9E3911E5917F}"/>
          </ac:spMkLst>
        </pc:spChg>
        <pc:spChg chg="mod">
          <ac:chgData name="欣捷 王" userId="b965477fa0aef5e6" providerId="LiveId" clId="{DDEBAF8B-00A9-4254-9480-257662CA3843}" dt="2024-05-14T02:49:08.397" v="1459" actId="571"/>
          <ac:spMkLst>
            <pc:docMk/>
            <pc:sldMk cId="3079262745" sldId="992"/>
            <ac:spMk id="122" creationId="{655259E2-BCF1-8114-50C1-400E81EAE906}"/>
          </ac:spMkLst>
        </pc:spChg>
        <pc:spChg chg="mod">
          <ac:chgData name="欣捷 王" userId="b965477fa0aef5e6" providerId="LiveId" clId="{DDEBAF8B-00A9-4254-9480-257662CA3843}" dt="2024-05-14T02:49:08.397" v="1459" actId="571"/>
          <ac:spMkLst>
            <pc:docMk/>
            <pc:sldMk cId="3079262745" sldId="992"/>
            <ac:spMk id="123" creationId="{553C8D56-0BD4-1DD0-A15A-716A25E560B3}"/>
          </ac:spMkLst>
        </pc:spChg>
        <pc:spChg chg="mod">
          <ac:chgData name="欣捷 王" userId="b965477fa0aef5e6" providerId="LiveId" clId="{DDEBAF8B-00A9-4254-9480-257662CA3843}" dt="2024-05-14T02:50:49.045" v="1509"/>
          <ac:spMkLst>
            <pc:docMk/>
            <pc:sldMk cId="3079262745" sldId="992"/>
            <ac:spMk id="132" creationId="{44F77E76-725A-D46F-FA3E-045ECEDB0995}"/>
          </ac:spMkLst>
        </pc:spChg>
        <pc:spChg chg="mod">
          <ac:chgData name="欣捷 王" userId="b965477fa0aef5e6" providerId="LiveId" clId="{DDEBAF8B-00A9-4254-9480-257662CA3843}" dt="2024-05-14T02:50:35.668" v="1485"/>
          <ac:spMkLst>
            <pc:docMk/>
            <pc:sldMk cId="3079262745" sldId="992"/>
            <ac:spMk id="133" creationId="{DF05216B-7AE3-F57D-16EF-2AEC11B06D32}"/>
          </ac:spMkLst>
        </pc:spChg>
        <pc:spChg chg="mod">
          <ac:chgData name="欣捷 王" userId="b965477fa0aef5e6" providerId="LiveId" clId="{DDEBAF8B-00A9-4254-9480-257662CA3843}" dt="2024-05-14T02:50:38.626" v="1487" actId="20577"/>
          <ac:spMkLst>
            <pc:docMk/>
            <pc:sldMk cId="3079262745" sldId="992"/>
            <ac:spMk id="134" creationId="{EFF68F0D-49DB-772E-6251-1BF2CD5ADF28}"/>
          </ac:spMkLst>
        </pc:spChg>
        <pc:spChg chg="del mod ord topLvl">
          <ac:chgData name="欣捷 王" userId="b965477fa0aef5e6" providerId="LiveId" clId="{DDEBAF8B-00A9-4254-9480-257662CA3843}" dt="2024-05-14T03:14:14.832" v="1787" actId="478"/>
          <ac:spMkLst>
            <pc:docMk/>
            <pc:sldMk cId="3079262745" sldId="992"/>
            <ac:spMk id="136" creationId="{97273002-B558-3397-D28D-268422007E91}"/>
          </ac:spMkLst>
        </pc:spChg>
        <pc:spChg chg="del mod topLvl">
          <ac:chgData name="欣捷 王" userId="b965477fa0aef5e6" providerId="LiveId" clId="{DDEBAF8B-00A9-4254-9480-257662CA3843}" dt="2024-05-14T03:14:12.862" v="1786" actId="478"/>
          <ac:spMkLst>
            <pc:docMk/>
            <pc:sldMk cId="3079262745" sldId="992"/>
            <ac:spMk id="137" creationId="{AE8416D3-1CA6-FDED-9D3A-80EF8523698E}"/>
          </ac:spMkLst>
        </pc:spChg>
        <pc:spChg chg="del mod topLvl">
          <ac:chgData name="欣捷 王" userId="b965477fa0aef5e6" providerId="LiveId" clId="{DDEBAF8B-00A9-4254-9480-257662CA3843}" dt="2024-05-14T03:14:12.862" v="1786" actId="478"/>
          <ac:spMkLst>
            <pc:docMk/>
            <pc:sldMk cId="3079262745" sldId="992"/>
            <ac:spMk id="139" creationId="{89F718D2-9C19-9CDD-E2C5-E4C154BF288D}"/>
          </ac:spMkLst>
        </pc:spChg>
        <pc:spChg chg="mod topLvl">
          <ac:chgData name="欣捷 王" userId="b965477fa0aef5e6" providerId="LiveId" clId="{DDEBAF8B-00A9-4254-9480-257662CA3843}" dt="2024-05-14T03:14:48.604" v="1802" actId="403"/>
          <ac:spMkLst>
            <pc:docMk/>
            <pc:sldMk cId="3079262745" sldId="992"/>
            <ac:spMk id="141" creationId="{ED32D0A3-D68A-DDFD-41F2-095A2B289F7D}"/>
          </ac:spMkLst>
        </pc:spChg>
        <pc:spChg chg="mod topLvl">
          <ac:chgData name="欣捷 王" userId="b965477fa0aef5e6" providerId="LiveId" clId="{DDEBAF8B-00A9-4254-9480-257662CA3843}" dt="2024-05-14T03:14:48.604" v="1802" actId="403"/>
          <ac:spMkLst>
            <pc:docMk/>
            <pc:sldMk cId="3079262745" sldId="992"/>
            <ac:spMk id="143" creationId="{6F2010CC-3F03-F65C-F078-CD1100EA7E94}"/>
          </ac:spMkLst>
        </pc:spChg>
        <pc:spChg chg="mod topLvl">
          <ac:chgData name="欣捷 王" userId="b965477fa0aef5e6" providerId="LiveId" clId="{DDEBAF8B-00A9-4254-9480-257662CA3843}" dt="2024-05-14T03:14:48.604" v="1802" actId="403"/>
          <ac:spMkLst>
            <pc:docMk/>
            <pc:sldMk cId="3079262745" sldId="992"/>
            <ac:spMk id="145" creationId="{8C1B9D2A-CD20-F619-F3BD-937952509586}"/>
          </ac:spMkLst>
        </pc:spChg>
        <pc:spChg chg="del mod topLvl">
          <ac:chgData name="欣捷 王" userId="b965477fa0aef5e6" providerId="LiveId" clId="{DDEBAF8B-00A9-4254-9480-257662CA3843}" dt="2024-05-14T03:14:12.862" v="1786" actId="478"/>
          <ac:spMkLst>
            <pc:docMk/>
            <pc:sldMk cId="3079262745" sldId="992"/>
            <ac:spMk id="146" creationId="{57D259ED-86CB-BDAE-5987-B46CAA8A63EC}"/>
          </ac:spMkLst>
        </pc:spChg>
        <pc:spChg chg="del mod topLvl">
          <ac:chgData name="欣捷 王" userId="b965477fa0aef5e6" providerId="LiveId" clId="{DDEBAF8B-00A9-4254-9480-257662CA3843}" dt="2024-05-14T03:14:12.862" v="1786" actId="478"/>
          <ac:spMkLst>
            <pc:docMk/>
            <pc:sldMk cId="3079262745" sldId="992"/>
            <ac:spMk id="147" creationId="{61E3FC88-B9F6-7313-80E6-282CCD1E8B08}"/>
          </ac:spMkLst>
        </pc:spChg>
        <pc:spChg chg="del mod topLvl">
          <ac:chgData name="欣捷 王" userId="b965477fa0aef5e6" providerId="LiveId" clId="{DDEBAF8B-00A9-4254-9480-257662CA3843}" dt="2024-05-14T03:14:15.996" v="1788" actId="478"/>
          <ac:spMkLst>
            <pc:docMk/>
            <pc:sldMk cId="3079262745" sldId="992"/>
            <ac:spMk id="148" creationId="{ECC0EF24-A7ED-30C8-DEFF-CEB080EA0047}"/>
          </ac:spMkLst>
        </pc:spChg>
        <pc:spChg chg="mod topLvl">
          <ac:chgData name="欣捷 王" userId="b965477fa0aef5e6" providerId="LiveId" clId="{DDEBAF8B-00A9-4254-9480-257662CA3843}" dt="2024-05-14T03:14:48.604" v="1802" actId="403"/>
          <ac:spMkLst>
            <pc:docMk/>
            <pc:sldMk cId="3079262745" sldId="992"/>
            <ac:spMk id="151" creationId="{745BCB72-8805-8216-5E2D-1B0014D5B016}"/>
          </ac:spMkLst>
        </pc:spChg>
        <pc:spChg chg="mod topLvl">
          <ac:chgData name="欣捷 王" userId="b965477fa0aef5e6" providerId="LiveId" clId="{DDEBAF8B-00A9-4254-9480-257662CA3843}" dt="2024-05-14T03:14:48.604" v="1802" actId="403"/>
          <ac:spMkLst>
            <pc:docMk/>
            <pc:sldMk cId="3079262745" sldId="992"/>
            <ac:spMk id="152" creationId="{263394FB-3337-69D4-E2F6-3562A749973C}"/>
          </ac:spMkLst>
        </pc:spChg>
        <pc:spChg chg="del mod topLvl">
          <ac:chgData name="欣捷 王" userId="b965477fa0aef5e6" providerId="LiveId" clId="{DDEBAF8B-00A9-4254-9480-257662CA3843}" dt="2024-05-14T03:14:18.361" v="1789" actId="478"/>
          <ac:spMkLst>
            <pc:docMk/>
            <pc:sldMk cId="3079262745" sldId="992"/>
            <ac:spMk id="154" creationId="{DF94B4E3-19B7-9AC9-7579-2C9DE88AAF4D}"/>
          </ac:spMkLst>
        </pc:spChg>
        <pc:spChg chg="del mod topLvl">
          <ac:chgData name="欣捷 王" userId="b965477fa0aef5e6" providerId="LiveId" clId="{DDEBAF8B-00A9-4254-9480-257662CA3843}" dt="2024-05-14T03:14:40.446" v="1793" actId="478"/>
          <ac:spMkLst>
            <pc:docMk/>
            <pc:sldMk cId="3079262745" sldId="992"/>
            <ac:spMk id="155" creationId="{249B9BD2-2040-F5EA-934B-C364AB48CD05}"/>
          </ac:spMkLst>
        </pc:spChg>
        <pc:spChg chg="del mod topLvl">
          <ac:chgData name="欣捷 王" userId="b965477fa0aef5e6" providerId="LiveId" clId="{DDEBAF8B-00A9-4254-9480-257662CA3843}" dt="2024-05-14T03:14:18.361" v="1789" actId="478"/>
          <ac:spMkLst>
            <pc:docMk/>
            <pc:sldMk cId="3079262745" sldId="992"/>
            <ac:spMk id="156" creationId="{FE84DDFC-5986-3219-7234-2A2353BA226B}"/>
          </ac:spMkLst>
        </pc:spChg>
        <pc:spChg chg="del mod topLvl">
          <ac:chgData name="欣捷 王" userId="b965477fa0aef5e6" providerId="LiveId" clId="{DDEBAF8B-00A9-4254-9480-257662CA3843}" dt="2024-05-14T03:14:18.361" v="1789" actId="478"/>
          <ac:spMkLst>
            <pc:docMk/>
            <pc:sldMk cId="3079262745" sldId="992"/>
            <ac:spMk id="159" creationId="{D57F90F8-F1E5-2AD7-92E1-1DD52693BBE4}"/>
          </ac:spMkLst>
        </pc:spChg>
        <pc:spChg chg="del mod topLvl">
          <ac:chgData name="欣捷 王" userId="b965477fa0aef5e6" providerId="LiveId" clId="{DDEBAF8B-00A9-4254-9480-257662CA3843}" dt="2024-05-14T03:14:18.361" v="1789" actId="478"/>
          <ac:spMkLst>
            <pc:docMk/>
            <pc:sldMk cId="3079262745" sldId="992"/>
            <ac:spMk id="161" creationId="{CF5E4DD5-3D5D-09DD-EE9C-BA39B5580A24}"/>
          </ac:spMkLst>
        </pc:spChg>
        <pc:spChg chg="del mod topLvl">
          <ac:chgData name="欣捷 王" userId="b965477fa0aef5e6" providerId="LiveId" clId="{DDEBAF8B-00A9-4254-9480-257662CA3843}" dt="2024-05-14T03:14:18.361" v="1789" actId="478"/>
          <ac:spMkLst>
            <pc:docMk/>
            <pc:sldMk cId="3079262745" sldId="992"/>
            <ac:spMk id="162" creationId="{FCB9BEE0-4D50-B56F-C21A-2C55ECFBBBA1}"/>
          </ac:spMkLst>
        </pc:spChg>
        <pc:spChg chg="del mod topLvl">
          <ac:chgData name="欣捷 王" userId="b965477fa0aef5e6" providerId="LiveId" clId="{DDEBAF8B-00A9-4254-9480-257662CA3843}" dt="2024-05-14T03:14:19.965" v="1790" actId="478"/>
          <ac:spMkLst>
            <pc:docMk/>
            <pc:sldMk cId="3079262745" sldId="992"/>
            <ac:spMk id="164" creationId="{72C57875-5FDB-BC80-E274-82063BCD50B2}"/>
          </ac:spMkLst>
        </pc:spChg>
        <pc:spChg chg="del mod topLvl">
          <ac:chgData name="欣捷 王" userId="b965477fa0aef5e6" providerId="LiveId" clId="{DDEBAF8B-00A9-4254-9480-257662CA3843}" dt="2024-05-14T03:14:18.361" v="1789" actId="478"/>
          <ac:spMkLst>
            <pc:docMk/>
            <pc:sldMk cId="3079262745" sldId="992"/>
            <ac:spMk id="166" creationId="{46782D05-2073-2179-2FE5-09AD2DF0A034}"/>
          </ac:spMkLst>
        </pc:spChg>
        <pc:spChg chg="del mod">
          <ac:chgData name="欣捷 王" userId="b965477fa0aef5e6" providerId="LiveId" clId="{DDEBAF8B-00A9-4254-9480-257662CA3843}" dt="2024-05-14T02:53:11.901" v="1532" actId="478"/>
          <ac:spMkLst>
            <pc:docMk/>
            <pc:sldMk cId="3079262745" sldId="992"/>
            <ac:spMk id="167" creationId="{E277B2F0-D733-770B-6ED5-556E73B03321}"/>
          </ac:spMkLst>
        </pc:spChg>
        <pc:spChg chg="del mod topLvl">
          <ac:chgData name="欣捷 王" userId="b965477fa0aef5e6" providerId="LiveId" clId="{DDEBAF8B-00A9-4254-9480-257662CA3843}" dt="2024-05-14T03:14:18.361" v="1789" actId="478"/>
          <ac:spMkLst>
            <pc:docMk/>
            <pc:sldMk cId="3079262745" sldId="992"/>
            <ac:spMk id="168" creationId="{66FAF5A0-157A-5246-B9E2-AFB8B502F937}"/>
          </ac:spMkLst>
        </pc:spChg>
        <pc:spChg chg="del mod">
          <ac:chgData name="欣捷 王" userId="b965477fa0aef5e6" providerId="LiveId" clId="{DDEBAF8B-00A9-4254-9480-257662CA3843}" dt="2024-05-14T02:53:18.868" v="1535" actId="478"/>
          <ac:spMkLst>
            <pc:docMk/>
            <pc:sldMk cId="3079262745" sldId="992"/>
            <ac:spMk id="169" creationId="{232863F7-1397-8AA5-EB06-F7A99F44FB77}"/>
          </ac:spMkLst>
        </pc:spChg>
        <pc:spChg chg="del mod">
          <ac:chgData name="欣捷 王" userId="b965477fa0aef5e6" providerId="LiveId" clId="{DDEBAF8B-00A9-4254-9480-257662CA3843}" dt="2024-05-14T02:53:17.759" v="1534" actId="478"/>
          <ac:spMkLst>
            <pc:docMk/>
            <pc:sldMk cId="3079262745" sldId="992"/>
            <ac:spMk id="170" creationId="{7C4ADA73-2903-18CD-227A-31EBEE34945A}"/>
          </ac:spMkLst>
        </pc:spChg>
        <pc:spChg chg="del mod">
          <ac:chgData name="欣捷 王" userId="b965477fa0aef5e6" providerId="LiveId" clId="{DDEBAF8B-00A9-4254-9480-257662CA3843}" dt="2024-05-14T02:53:15.752" v="1533" actId="478"/>
          <ac:spMkLst>
            <pc:docMk/>
            <pc:sldMk cId="3079262745" sldId="992"/>
            <ac:spMk id="171" creationId="{A38C5334-0209-0A3D-D2E1-3A89B16D80FC}"/>
          </ac:spMkLst>
        </pc:spChg>
        <pc:spChg chg="add del mod">
          <ac:chgData name="欣捷 王" userId="b965477fa0aef5e6" providerId="LiveId" clId="{DDEBAF8B-00A9-4254-9480-257662CA3843}" dt="2024-05-14T03:14:18.361" v="1789" actId="478"/>
          <ac:spMkLst>
            <pc:docMk/>
            <pc:sldMk cId="3079262745" sldId="992"/>
            <ac:spMk id="172" creationId="{CFDF407B-CEAE-D92B-AAA9-6E54EF6C7E93}"/>
          </ac:spMkLst>
        </pc:spChg>
        <pc:spChg chg="add mod ord">
          <ac:chgData name="欣捷 王" userId="b965477fa0aef5e6" providerId="LiveId" clId="{DDEBAF8B-00A9-4254-9480-257662CA3843}" dt="2024-05-14T03:14:48.604" v="1802" actId="403"/>
          <ac:spMkLst>
            <pc:docMk/>
            <pc:sldMk cId="3079262745" sldId="992"/>
            <ac:spMk id="175" creationId="{33FE8A17-B672-3334-55BB-99E7F9A6C7D7}"/>
          </ac:spMkLst>
        </pc:spChg>
        <pc:spChg chg="add mod">
          <ac:chgData name="欣捷 王" userId="b965477fa0aef5e6" providerId="LiveId" clId="{DDEBAF8B-00A9-4254-9480-257662CA3843}" dt="2024-05-14T03:14:48.604" v="1802" actId="403"/>
          <ac:spMkLst>
            <pc:docMk/>
            <pc:sldMk cId="3079262745" sldId="992"/>
            <ac:spMk id="176" creationId="{A23DF4C3-0FC2-B778-D935-C4311DA52555}"/>
          </ac:spMkLst>
        </pc:spChg>
        <pc:spChg chg="add del mod">
          <ac:chgData name="欣捷 王" userId="b965477fa0aef5e6" providerId="LiveId" clId="{DDEBAF8B-00A9-4254-9480-257662CA3843}" dt="2024-05-14T03:14:12.862" v="1786" actId="478"/>
          <ac:spMkLst>
            <pc:docMk/>
            <pc:sldMk cId="3079262745" sldId="992"/>
            <ac:spMk id="183" creationId="{68F91D60-C452-2A25-73DC-23F03B9B7C01}"/>
          </ac:spMkLst>
        </pc:spChg>
        <pc:grpChg chg="add del mod">
          <ac:chgData name="欣捷 王" userId="b965477fa0aef5e6" providerId="LiveId" clId="{DDEBAF8B-00A9-4254-9480-257662CA3843}" dt="2024-05-14T02:52:43.116" v="1521" actId="478"/>
          <ac:grpSpMkLst>
            <pc:docMk/>
            <pc:sldMk cId="3079262745" sldId="992"/>
            <ac:grpSpMk id="3" creationId="{24B77AB6-9FB5-97C0-3188-A7D067475C09}"/>
          </ac:grpSpMkLst>
        </pc:grpChg>
        <pc:grpChg chg="mod">
          <ac:chgData name="欣捷 王" userId="b965477fa0aef5e6" providerId="LiveId" clId="{DDEBAF8B-00A9-4254-9480-257662CA3843}" dt="2024-05-14T02:42:01.841" v="1342"/>
          <ac:grpSpMkLst>
            <pc:docMk/>
            <pc:sldMk cId="3079262745" sldId="992"/>
            <ac:grpSpMk id="7" creationId="{72C58F27-2978-76E8-F04C-6372D2947E35}"/>
          </ac:grpSpMkLst>
        </pc:grpChg>
        <pc:grpChg chg="add del mod">
          <ac:chgData name="欣捷 王" userId="b965477fa0aef5e6" providerId="LiveId" clId="{DDEBAF8B-00A9-4254-9480-257662CA3843}" dt="2024-05-06T10:34:34.583" v="1237" actId="478"/>
          <ac:grpSpMkLst>
            <pc:docMk/>
            <pc:sldMk cId="3079262745" sldId="992"/>
            <ac:grpSpMk id="7" creationId="{F7B8E9E6-4B78-F04D-F112-BF121B047CB7}"/>
          </ac:grpSpMkLst>
        </pc:grpChg>
        <pc:grpChg chg="add del mod">
          <ac:chgData name="欣捷 王" userId="b965477fa0aef5e6" providerId="LiveId" clId="{DDEBAF8B-00A9-4254-9480-257662CA3843}" dt="2024-05-14T02:51:06.818" v="1511" actId="165"/>
          <ac:grpSpMkLst>
            <pc:docMk/>
            <pc:sldMk cId="3079262745" sldId="992"/>
            <ac:grpSpMk id="11" creationId="{3781B451-5655-00F8-16D9-DC198EFC5210}"/>
          </ac:grpSpMkLst>
        </pc:grpChg>
        <pc:grpChg chg="del mod topLvl">
          <ac:chgData name="欣捷 王" userId="b965477fa0aef5e6" providerId="LiveId" clId="{DDEBAF8B-00A9-4254-9480-257662CA3843}" dt="2024-05-14T02:51:25.403" v="1517" actId="165"/>
          <ac:grpSpMkLst>
            <pc:docMk/>
            <pc:sldMk cId="3079262745" sldId="992"/>
            <ac:grpSpMk id="12" creationId="{62561352-377D-3278-9BF3-E80C4685CC3E}"/>
          </ac:grpSpMkLst>
        </pc:grpChg>
        <pc:grpChg chg="add mod">
          <ac:chgData name="欣捷 王" userId="b965477fa0aef5e6" providerId="LiveId" clId="{DDEBAF8B-00A9-4254-9480-257662CA3843}" dt="2024-05-14T02:45:33.586" v="1386" actId="1076"/>
          <ac:grpSpMkLst>
            <pc:docMk/>
            <pc:sldMk cId="3079262745" sldId="992"/>
            <ac:grpSpMk id="16" creationId="{78F05164-4FD0-AEA4-91A0-FEF4C6C30A81}"/>
          </ac:grpSpMkLst>
        </pc:grpChg>
        <pc:grpChg chg="add mod">
          <ac:chgData name="欣捷 王" userId="b965477fa0aef5e6" providerId="LiveId" clId="{DDEBAF8B-00A9-4254-9480-257662CA3843}" dt="2024-05-06T11:17:41.901" v="1238"/>
          <ac:grpSpMkLst>
            <pc:docMk/>
            <pc:sldMk cId="3079262745" sldId="992"/>
            <ac:grpSpMk id="37" creationId="{DB6297C6-AF26-FB8F-63D2-4544C626D7CE}"/>
          </ac:grpSpMkLst>
        </pc:grpChg>
        <pc:grpChg chg="mod">
          <ac:chgData name="欣捷 王" userId="b965477fa0aef5e6" providerId="LiveId" clId="{DDEBAF8B-00A9-4254-9480-257662CA3843}" dt="2024-05-06T11:17:41.901" v="1238"/>
          <ac:grpSpMkLst>
            <pc:docMk/>
            <pc:sldMk cId="3079262745" sldId="992"/>
            <ac:grpSpMk id="38" creationId="{D5D5A75E-3B88-0775-6E66-438D32EB5D31}"/>
          </ac:grpSpMkLst>
        </pc:grpChg>
        <pc:grpChg chg="mod">
          <ac:chgData name="欣捷 王" userId="b965477fa0aef5e6" providerId="LiveId" clId="{DDEBAF8B-00A9-4254-9480-257662CA3843}" dt="2024-05-06T11:17:41.901" v="1238"/>
          <ac:grpSpMkLst>
            <pc:docMk/>
            <pc:sldMk cId="3079262745" sldId="992"/>
            <ac:grpSpMk id="39" creationId="{3B7B2745-5535-69A1-5482-C0EABE321CBE}"/>
          </ac:grpSpMkLst>
        </pc:grpChg>
        <pc:grpChg chg="mod">
          <ac:chgData name="欣捷 王" userId="b965477fa0aef5e6" providerId="LiveId" clId="{DDEBAF8B-00A9-4254-9480-257662CA3843}" dt="2024-05-06T11:17:41.901" v="1238"/>
          <ac:grpSpMkLst>
            <pc:docMk/>
            <pc:sldMk cId="3079262745" sldId="992"/>
            <ac:grpSpMk id="40" creationId="{97B257D5-6FFF-149B-ED1C-ABDFCD521A5D}"/>
          </ac:grpSpMkLst>
        </pc:grpChg>
        <pc:grpChg chg="mod">
          <ac:chgData name="欣捷 王" userId="b965477fa0aef5e6" providerId="LiveId" clId="{DDEBAF8B-00A9-4254-9480-257662CA3843}" dt="2024-05-06T11:17:41.901" v="1238"/>
          <ac:grpSpMkLst>
            <pc:docMk/>
            <pc:sldMk cId="3079262745" sldId="992"/>
            <ac:grpSpMk id="41" creationId="{51E9B0EE-A564-8BDA-7324-CB6AED247C5F}"/>
          </ac:grpSpMkLst>
        </pc:grpChg>
        <pc:grpChg chg="add mod">
          <ac:chgData name="欣捷 王" userId="b965477fa0aef5e6" providerId="LiveId" clId="{DDEBAF8B-00A9-4254-9480-257662CA3843}" dt="2024-05-06T11:18:03.302" v="1239"/>
          <ac:grpSpMkLst>
            <pc:docMk/>
            <pc:sldMk cId="3079262745" sldId="992"/>
            <ac:grpSpMk id="50" creationId="{AC694832-0D62-9635-2A15-52145650C856}"/>
          </ac:grpSpMkLst>
        </pc:grpChg>
        <pc:grpChg chg="add del mod">
          <ac:chgData name="欣捷 王" userId="b965477fa0aef5e6" providerId="LiveId" clId="{DDEBAF8B-00A9-4254-9480-257662CA3843}" dt="2024-05-14T02:47:40.766" v="1436" actId="165"/>
          <ac:grpSpMkLst>
            <pc:docMk/>
            <pc:sldMk cId="3079262745" sldId="992"/>
            <ac:grpSpMk id="53" creationId="{02F4A902-4119-E25C-D64A-D34B76866F40}"/>
          </ac:grpSpMkLst>
        </pc:grpChg>
        <pc:grpChg chg="add mod">
          <ac:chgData name="欣捷 王" userId="b965477fa0aef5e6" providerId="LiveId" clId="{DDEBAF8B-00A9-4254-9480-257662CA3843}" dt="2024-05-06T11:19:53.825" v="1259" actId="164"/>
          <ac:grpSpMkLst>
            <pc:docMk/>
            <pc:sldMk cId="3079262745" sldId="992"/>
            <ac:grpSpMk id="59" creationId="{13205381-D6BA-6EA7-F9DB-896EB838503A}"/>
          </ac:grpSpMkLst>
        </pc:grpChg>
        <pc:grpChg chg="del mod">
          <ac:chgData name="欣捷 王" userId="b965477fa0aef5e6" providerId="LiveId" clId="{DDEBAF8B-00A9-4254-9480-257662CA3843}" dt="2024-05-06T11:18:51.519" v="1242" actId="478"/>
          <ac:grpSpMkLst>
            <pc:docMk/>
            <pc:sldMk cId="3079262745" sldId="992"/>
            <ac:grpSpMk id="62" creationId="{0715AF3C-E9AE-5399-0EE4-C32A7994EAEE}"/>
          </ac:grpSpMkLst>
        </pc:grpChg>
        <pc:grpChg chg="add del mod">
          <ac:chgData name="欣捷 王" userId="b965477fa0aef5e6" providerId="LiveId" clId="{DDEBAF8B-00A9-4254-9480-257662CA3843}" dt="2024-05-14T02:52:43.116" v="1521" actId="478"/>
          <ac:grpSpMkLst>
            <pc:docMk/>
            <pc:sldMk cId="3079262745" sldId="992"/>
            <ac:grpSpMk id="66" creationId="{32DE71D6-2F20-CE8A-F634-7C1A60205054}"/>
          </ac:grpSpMkLst>
        </pc:grpChg>
        <pc:grpChg chg="add mod">
          <ac:chgData name="欣捷 王" userId="b965477fa0aef5e6" providerId="LiveId" clId="{DDEBAF8B-00A9-4254-9480-257662CA3843}" dt="2024-05-06T12:02:21.805" v="1303"/>
          <ac:grpSpMkLst>
            <pc:docMk/>
            <pc:sldMk cId="3079262745" sldId="992"/>
            <ac:grpSpMk id="67" creationId="{D10EE4D8-D9E2-BFA6-8FDA-822F6BC991EA}"/>
          </ac:grpSpMkLst>
        </pc:grpChg>
        <pc:grpChg chg="mod">
          <ac:chgData name="欣捷 王" userId="b965477fa0aef5e6" providerId="LiveId" clId="{DDEBAF8B-00A9-4254-9480-257662CA3843}" dt="2024-05-06T12:02:21.805" v="1303"/>
          <ac:grpSpMkLst>
            <pc:docMk/>
            <pc:sldMk cId="3079262745" sldId="992"/>
            <ac:grpSpMk id="68" creationId="{4991C14A-AF25-5496-F333-A7776DF88A6B}"/>
          </ac:grpSpMkLst>
        </pc:grpChg>
        <pc:grpChg chg="mod">
          <ac:chgData name="欣捷 王" userId="b965477fa0aef5e6" providerId="LiveId" clId="{DDEBAF8B-00A9-4254-9480-257662CA3843}" dt="2024-05-06T12:02:21.805" v="1303"/>
          <ac:grpSpMkLst>
            <pc:docMk/>
            <pc:sldMk cId="3079262745" sldId="992"/>
            <ac:grpSpMk id="69" creationId="{19A7FF4F-E392-A944-7DB0-969B705B1EE6}"/>
          </ac:grpSpMkLst>
        </pc:grpChg>
        <pc:grpChg chg="mod">
          <ac:chgData name="欣捷 王" userId="b965477fa0aef5e6" providerId="LiveId" clId="{DDEBAF8B-00A9-4254-9480-257662CA3843}" dt="2024-05-06T12:02:21.805" v="1303"/>
          <ac:grpSpMkLst>
            <pc:docMk/>
            <pc:sldMk cId="3079262745" sldId="992"/>
            <ac:grpSpMk id="70" creationId="{57FA449E-0B62-7C7E-03FE-FF693AEDD0DE}"/>
          </ac:grpSpMkLst>
        </pc:grpChg>
        <pc:grpChg chg="mod">
          <ac:chgData name="欣捷 王" userId="b965477fa0aef5e6" providerId="LiveId" clId="{DDEBAF8B-00A9-4254-9480-257662CA3843}" dt="2024-05-06T12:02:21.805" v="1303"/>
          <ac:grpSpMkLst>
            <pc:docMk/>
            <pc:sldMk cId="3079262745" sldId="992"/>
            <ac:grpSpMk id="74" creationId="{49953AA9-862B-13D2-13DC-20283AAE4BA7}"/>
          </ac:grpSpMkLst>
        </pc:grpChg>
        <pc:grpChg chg="add mod">
          <ac:chgData name="欣捷 王" userId="b965477fa0aef5e6" providerId="LiveId" clId="{DDEBAF8B-00A9-4254-9480-257662CA3843}" dt="2024-05-06T12:02:36.951" v="1304"/>
          <ac:grpSpMkLst>
            <pc:docMk/>
            <pc:sldMk cId="3079262745" sldId="992"/>
            <ac:grpSpMk id="95" creationId="{B9D67949-5ED3-A187-2788-54888B534E8F}"/>
          </ac:grpSpMkLst>
        </pc:grpChg>
        <pc:grpChg chg="mod">
          <ac:chgData name="欣捷 王" userId="b965477fa0aef5e6" providerId="LiveId" clId="{DDEBAF8B-00A9-4254-9480-257662CA3843}" dt="2024-05-06T12:02:36.951" v="1304"/>
          <ac:grpSpMkLst>
            <pc:docMk/>
            <pc:sldMk cId="3079262745" sldId="992"/>
            <ac:grpSpMk id="96" creationId="{DCCED255-9650-D4F6-0564-09F7877C7E75}"/>
          </ac:grpSpMkLst>
        </pc:grpChg>
        <pc:grpChg chg="mod">
          <ac:chgData name="欣捷 王" userId="b965477fa0aef5e6" providerId="LiveId" clId="{DDEBAF8B-00A9-4254-9480-257662CA3843}" dt="2024-05-06T12:02:36.951" v="1304"/>
          <ac:grpSpMkLst>
            <pc:docMk/>
            <pc:sldMk cId="3079262745" sldId="992"/>
            <ac:grpSpMk id="97" creationId="{01CFB639-CA37-25C5-338C-16C861D82557}"/>
          </ac:grpSpMkLst>
        </pc:grpChg>
        <pc:grpChg chg="add mod">
          <ac:chgData name="欣捷 王" userId="b965477fa0aef5e6" providerId="LiveId" clId="{DDEBAF8B-00A9-4254-9480-257662CA3843}" dt="2024-05-14T02:47:23.611" v="1430"/>
          <ac:grpSpMkLst>
            <pc:docMk/>
            <pc:sldMk cId="3079262745" sldId="992"/>
            <ac:grpSpMk id="97" creationId="{B4E5906F-7A83-8D71-E50B-E490F37390E4}"/>
          </ac:grpSpMkLst>
        </pc:grpChg>
        <pc:grpChg chg="mod">
          <ac:chgData name="欣捷 王" userId="b965477fa0aef5e6" providerId="LiveId" clId="{DDEBAF8B-00A9-4254-9480-257662CA3843}" dt="2024-05-14T02:47:23.611" v="1430"/>
          <ac:grpSpMkLst>
            <pc:docMk/>
            <pc:sldMk cId="3079262745" sldId="992"/>
            <ac:grpSpMk id="98" creationId="{F8B68E54-249D-A997-E5C5-31F9166DC4DF}"/>
          </ac:grpSpMkLst>
        </pc:grpChg>
        <pc:grpChg chg="mod">
          <ac:chgData name="欣捷 王" userId="b965477fa0aef5e6" providerId="LiveId" clId="{DDEBAF8B-00A9-4254-9480-257662CA3843}" dt="2024-05-06T12:02:36.951" v="1304"/>
          <ac:grpSpMkLst>
            <pc:docMk/>
            <pc:sldMk cId="3079262745" sldId="992"/>
            <ac:grpSpMk id="98" creationId="{FEF796C3-5F1A-C666-B52E-C4597D829974}"/>
          </ac:grpSpMkLst>
        </pc:grpChg>
        <pc:grpChg chg="add mod">
          <ac:chgData name="欣捷 王" userId="b965477fa0aef5e6" providerId="LiveId" clId="{DDEBAF8B-00A9-4254-9480-257662CA3843}" dt="2024-05-14T02:49:09.447" v="1460" actId="571"/>
          <ac:grpSpMkLst>
            <pc:docMk/>
            <pc:sldMk cId="3079262745" sldId="992"/>
            <ac:grpSpMk id="107" creationId="{36DE892F-9013-778B-0ADD-D62D29D40A36}"/>
          </ac:grpSpMkLst>
        </pc:grpChg>
        <pc:grpChg chg="add del mod">
          <ac:chgData name="欣捷 王" userId="b965477fa0aef5e6" providerId="LiveId" clId="{DDEBAF8B-00A9-4254-9480-257662CA3843}" dt="2024-05-06T12:02:48.074" v="1307" actId="165"/>
          <ac:grpSpMkLst>
            <pc:docMk/>
            <pc:sldMk cId="3079262745" sldId="992"/>
            <ac:grpSpMk id="108" creationId="{92CE8C67-192E-B82F-CE12-867A84909D31}"/>
          </ac:grpSpMkLst>
        </pc:grpChg>
        <pc:grpChg chg="mod">
          <ac:chgData name="欣捷 王" userId="b965477fa0aef5e6" providerId="LiveId" clId="{DDEBAF8B-00A9-4254-9480-257662CA3843}" dt="2024-05-14T02:49:09.447" v="1460" actId="571"/>
          <ac:grpSpMkLst>
            <pc:docMk/>
            <pc:sldMk cId="3079262745" sldId="992"/>
            <ac:grpSpMk id="108" creationId="{EA6784BF-0192-E052-72CF-FEE94A603AC3}"/>
          </ac:grpSpMkLst>
        </pc:grpChg>
        <pc:grpChg chg="del mod topLvl">
          <ac:chgData name="欣捷 王" userId="b965477fa0aef5e6" providerId="LiveId" clId="{DDEBAF8B-00A9-4254-9480-257662CA3843}" dt="2024-05-06T12:02:51.358" v="1308" actId="478"/>
          <ac:grpSpMkLst>
            <pc:docMk/>
            <pc:sldMk cId="3079262745" sldId="992"/>
            <ac:grpSpMk id="109" creationId="{9094B512-5E44-AE95-C72D-9B4DC95DC713}"/>
          </ac:grpSpMkLst>
        </pc:grpChg>
        <pc:grpChg chg="del mod topLvl">
          <ac:chgData name="欣捷 王" userId="b965477fa0aef5e6" providerId="LiveId" clId="{DDEBAF8B-00A9-4254-9480-257662CA3843}" dt="2024-05-06T12:02:51.358" v="1308" actId="478"/>
          <ac:grpSpMkLst>
            <pc:docMk/>
            <pc:sldMk cId="3079262745" sldId="992"/>
            <ac:grpSpMk id="110" creationId="{E9F3B163-0D7F-6F16-AE08-5245CDBC6F82}"/>
          </ac:grpSpMkLst>
        </pc:grpChg>
        <pc:grpChg chg="add del mod topLvl">
          <ac:chgData name="欣捷 王" userId="b965477fa0aef5e6" providerId="LiveId" clId="{DDEBAF8B-00A9-4254-9480-257662CA3843}" dt="2024-05-14T02:45:51.608" v="1394" actId="478"/>
          <ac:grpSpMkLst>
            <pc:docMk/>
            <pc:sldMk cId="3079262745" sldId="992"/>
            <ac:grpSpMk id="111" creationId="{DF2A4BD4-FF67-F2A0-08DE-9E2151BA64AB}"/>
          </ac:grpSpMkLst>
        </pc:grpChg>
        <pc:grpChg chg="add mod">
          <ac:chgData name="欣捷 王" userId="b965477fa0aef5e6" providerId="LiveId" clId="{DDEBAF8B-00A9-4254-9480-257662CA3843}" dt="2024-05-14T02:49:08.397" v="1459" actId="571"/>
          <ac:grpSpMkLst>
            <pc:docMk/>
            <pc:sldMk cId="3079262745" sldId="992"/>
            <ac:grpSpMk id="118" creationId="{D618E9C8-00DD-2500-2466-8055A670D2C0}"/>
          </ac:grpSpMkLst>
        </pc:grpChg>
        <pc:grpChg chg="mod">
          <ac:chgData name="欣捷 王" userId="b965477fa0aef5e6" providerId="LiveId" clId="{DDEBAF8B-00A9-4254-9480-257662CA3843}" dt="2024-05-14T02:49:08.397" v="1459" actId="571"/>
          <ac:grpSpMkLst>
            <pc:docMk/>
            <pc:sldMk cId="3079262745" sldId="992"/>
            <ac:grpSpMk id="119" creationId="{39D86CBD-DA02-AC21-97B5-4CF6F32707A5}"/>
          </ac:grpSpMkLst>
        </pc:grpChg>
        <pc:grpChg chg="add del mod">
          <ac:chgData name="欣捷 王" userId="b965477fa0aef5e6" providerId="LiveId" clId="{DDEBAF8B-00A9-4254-9480-257662CA3843}" dt="2024-05-14T02:45:49.901" v="1393" actId="165"/>
          <ac:grpSpMkLst>
            <pc:docMk/>
            <pc:sldMk cId="3079262745" sldId="992"/>
            <ac:grpSpMk id="121" creationId="{D933E3D6-99B6-5567-C515-6EF8675706FC}"/>
          </ac:grpSpMkLst>
        </pc:grpChg>
        <pc:grpChg chg="add del mod">
          <ac:chgData name="欣捷 王" userId="b965477fa0aef5e6" providerId="LiveId" clId="{DDEBAF8B-00A9-4254-9480-257662CA3843}" dt="2024-05-14T02:52:43.116" v="1521" actId="478"/>
          <ac:grpSpMkLst>
            <pc:docMk/>
            <pc:sldMk cId="3079262745" sldId="992"/>
            <ac:grpSpMk id="130" creationId="{EB122AFF-C101-161F-34CB-064B344D82AE}"/>
          </ac:grpSpMkLst>
        </pc:grpChg>
        <pc:grpChg chg="mod">
          <ac:chgData name="欣捷 王" userId="b965477fa0aef5e6" providerId="LiveId" clId="{DDEBAF8B-00A9-4254-9480-257662CA3843}" dt="2024-05-14T02:50:35.668" v="1485"/>
          <ac:grpSpMkLst>
            <pc:docMk/>
            <pc:sldMk cId="3079262745" sldId="992"/>
            <ac:grpSpMk id="131" creationId="{DAD061A6-BBD1-EB87-DE90-0525D8455A1E}"/>
          </ac:grpSpMkLst>
        </pc:grpChg>
        <pc:grpChg chg="add del mod">
          <ac:chgData name="欣捷 王" userId="b965477fa0aef5e6" providerId="LiveId" clId="{DDEBAF8B-00A9-4254-9480-257662CA3843}" dt="2024-05-14T02:55:50.354" v="1595" actId="165"/>
          <ac:grpSpMkLst>
            <pc:docMk/>
            <pc:sldMk cId="3079262745" sldId="992"/>
            <ac:grpSpMk id="135" creationId="{12522357-5B60-C2E6-3205-47789FD63739}"/>
          </ac:grpSpMkLst>
        </pc:grpChg>
        <pc:grpChg chg="add mod ord">
          <ac:chgData name="欣捷 王" userId="b965477fa0aef5e6" providerId="LiveId" clId="{DDEBAF8B-00A9-4254-9480-257662CA3843}" dt="2024-05-14T03:14:48.604" v="1802" actId="403"/>
          <ac:grpSpMkLst>
            <pc:docMk/>
            <pc:sldMk cId="3079262745" sldId="992"/>
            <ac:grpSpMk id="197" creationId="{EFFDE7EC-67E6-06F9-9622-E51195FE71B7}"/>
          </ac:grpSpMkLst>
        </pc:grpChg>
        <pc:grpChg chg="add mod">
          <ac:chgData name="欣捷 王" userId="b965477fa0aef5e6" providerId="LiveId" clId="{DDEBAF8B-00A9-4254-9480-257662CA3843}" dt="2024-05-14T03:14:56.137" v="1805" actId="1076"/>
          <ac:grpSpMkLst>
            <pc:docMk/>
            <pc:sldMk cId="3079262745" sldId="992"/>
            <ac:grpSpMk id="199" creationId="{20229554-24DE-049C-3EC2-16A9E92E708E}"/>
          </ac:grpSpMkLst>
        </pc:grpChg>
        <pc:cxnChg chg="mod">
          <ac:chgData name="欣捷 王" userId="b965477fa0aef5e6" providerId="LiveId" clId="{DDEBAF8B-00A9-4254-9480-257662CA3843}" dt="2024-05-06T10:34:34.583" v="1237" actId="478"/>
          <ac:cxnSpMkLst>
            <pc:docMk/>
            <pc:sldMk cId="3079262745" sldId="992"/>
            <ac:cxnSpMk id="10" creationId="{34CFF6D9-7BFA-407A-9D08-29183A78665D}"/>
          </ac:cxnSpMkLst>
        </pc:cxnChg>
        <pc:cxnChg chg="mod">
          <ac:chgData name="欣捷 王" userId="b965477fa0aef5e6" providerId="LiveId" clId="{DDEBAF8B-00A9-4254-9480-257662CA3843}" dt="2024-05-06T10:34:34.583" v="1237" actId="478"/>
          <ac:cxnSpMkLst>
            <pc:docMk/>
            <pc:sldMk cId="3079262745" sldId="992"/>
            <ac:cxnSpMk id="12" creationId="{C180E6EF-D695-D787-02C4-1B283A9E2FDE}"/>
          </ac:cxnSpMkLst>
        </pc:cxnChg>
        <pc:cxnChg chg="mod">
          <ac:chgData name="欣捷 王" userId="b965477fa0aef5e6" providerId="LiveId" clId="{DDEBAF8B-00A9-4254-9480-257662CA3843}" dt="2024-05-06T10:34:34.583" v="1237" actId="478"/>
          <ac:cxnSpMkLst>
            <pc:docMk/>
            <pc:sldMk cId="3079262745" sldId="992"/>
            <ac:cxnSpMk id="14" creationId="{DE5B41F4-E00F-3CCA-6590-3ED400C72BD8}"/>
          </ac:cxnSpMkLst>
        </pc:cxnChg>
        <pc:cxnChg chg="mod">
          <ac:chgData name="欣捷 王" userId="b965477fa0aef5e6" providerId="LiveId" clId="{DDEBAF8B-00A9-4254-9480-257662CA3843}" dt="2024-05-06T10:34:34.583" v="1237" actId="478"/>
          <ac:cxnSpMkLst>
            <pc:docMk/>
            <pc:sldMk cId="3079262745" sldId="992"/>
            <ac:cxnSpMk id="16" creationId="{E40F0863-57A6-69CD-2477-6E0BEEB3ED66}"/>
          </ac:cxnSpMkLst>
        </pc:cxnChg>
        <pc:cxnChg chg="mod">
          <ac:chgData name="欣捷 王" userId="b965477fa0aef5e6" providerId="LiveId" clId="{DDEBAF8B-00A9-4254-9480-257662CA3843}" dt="2024-05-06T10:34:34.583" v="1237" actId="478"/>
          <ac:cxnSpMkLst>
            <pc:docMk/>
            <pc:sldMk cId="3079262745" sldId="992"/>
            <ac:cxnSpMk id="18" creationId="{C0473054-0BB9-CD75-6FC7-80518B08405F}"/>
          </ac:cxnSpMkLst>
        </pc:cxnChg>
        <pc:cxnChg chg="mod">
          <ac:chgData name="欣捷 王" userId="b965477fa0aef5e6" providerId="LiveId" clId="{DDEBAF8B-00A9-4254-9480-257662CA3843}" dt="2024-05-14T02:45:22.109" v="1384"/>
          <ac:cxnSpMkLst>
            <pc:docMk/>
            <pc:sldMk cId="3079262745" sldId="992"/>
            <ac:cxnSpMk id="19" creationId="{4EF7175F-849A-4DFC-A6B3-C782A3F5176F}"/>
          </ac:cxnSpMkLst>
        </pc:cxnChg>
        <pc:cxnChg chg="mod">
          <ac:chgData name="欣捷 王" userId="b965477fa0aef5e6" providerId="LiveId" clId="{DDEBAF8B-00A9-4254-9480-257662CA3843}" dt="2024-05-06T10:34:34.583" v="1237" actId="478"/>
          <ac:cxnSpMkLst>
            <pc:docMk/>
            <pc:sldMk cId="3079262745" sldId="992"/>
            <ac:cxnSpMk id="20" creationId="{C260B009-5B5B-E0B5-51D9-BFF1D6F4C81F}"/>
          </ac:cxnSpMkLst>
        </pc:cxnChg>
        <pc:cxnChg chg="mod">
          <ac:chgData name="欣捷 王" userId="b965477fa0aef5e6" providerId="LiveId" clId="{DDEBAF8B-00A9-4254-9480-257662CA3843}" dt="2024-05-14T02:45:22.109" v="1384"/>
          <ac:cxnSpMkLst>
            <pc:docMk/>
            <pc:sldMk cId="3079262745" sldId="992"/>
            <ac:cxnSpMk id="21" creationId="{3CBAFC38-61E0-81B0-53D6-A581EDFA3F0D}"/>
          </ac:cxnSpMkLst>
        </pc:cxnChg>
        <pc:cxnChg chg="mod">
          <ac:chgData name="欣捷 王" userId="b965477fa0aef5e6" providerId="LiveId" clId="{DDEBAF8B-00A9-4254-9480-257662CA3843}" dt="2024-05-06T10:34:34.583" v="1237" actId="478"/>
          <ac:cxnSpMkLst>
            <pc:docMk/>
            <pc:sldMk cId="3079262745" sldId="992"/>
            <ac:cxnSpMk id="22" creationId="{A0C20B65-A393-9DD7-F04A-7318FD8F1AAD}"/>
          </ac:cxnSpMkLst>
        </pc:cxnChg>
        <pc:cxnChg chg="mod">
          <ac:chgData name="欣捷 王" userId="b965477fa0aef5e6" providerId="LiveId" clId="{DDEBAF8B-00A9-4254-9480-257662CA3843}" dt="2024-05-14T02:45:22.109" v="1384"/>
          <ac:cxnSpMkLst>
            <pc:docMk/>
            <pc:sldMk cId="3079262745" sldId="992"/>
            <ac:cxnSpMk id="23" creationId="{B075957A-4174-CBCD-B09D-8503D020A293}"/>
          </ac:cxnSpMkLst>
        </pc:cxnChg>
        <pc:cxnChg chg="mod">
          <ac:chgData name="欣捷 王" userId="b965477fa0aef5e6" providerId="LiveId" clId="{DDEBAF8B-00A9-4254-9480-257662CA3843}" dt="2024-05-06T10:34:34.583" v="1237" actId="478"/>
          <ac:cxnSpMkLst>
            <pc:docMk/>
            <pc:sldMk cId="3079262745" sldId="992"/>
            <ac:cxnSpMk id="24" creationId="{DC0C5FA8-1B45-A07A-CE74-F6012E60F71D}"/>
          </ac:cxnSpMkLst>
        </pc:cxnChg>
        <pc:cxnChg chg="mod">
          <ac:chgData name="欣捷 王" userId="b965477fa0aef5e6" providerId="LiveId" clId="{DDEBAF8B-00A9-4254-9480-257662CA3843}" dt="2024-05-14T02:45:22.109" v="1384"/>
          <ac:cxnSpMkLst>
            <pc:docMk/>
            <pc:sldMk cId="3079262745" sldId="992"/>
            <ac:cxnSpMk id="25" creationId="{636AB59F-1C62-21CE-8038-5743B82D095E}"/>
          </ac:cxnSpMkLst>
        </pc:cxnChg>
        <pc:cxnChg chg="mod">
          <ac:chgData name="欣捷 王" userId="b965477fa0aef5e6" providerId="LiveId" clId="{DDEBAF8B-00A9-4254-9480-257662CA3843}" dt="2024-05-06T10:34:34.583" v="1237" actId="478"/>
          <ac:cxnSpMkLst>
            <pc:docMk/>
            <pc:sldMk cId="3079262745" sldId="992"/>
            <ac:cxnSpMk id="26" creationId="{A969C415-D1FF-A90B-937C-937A0799AAF8}"/>
          </ac:cxnSpMkLst>
        </pc:cxnChg>
        <pc:cxnChg chg="mod">
          <ac:chgData name="欣捷 王" userId="b965477fa0aef5e6" providerId="LiveId" clId="{DDEBAF8B-00A9-4254-9480-257662CA3843}" dt="2024-05-06T10:34:34.583" v="1237" actId="478"/>
          <ac:cxnSpMkLst>
            <pc:docMk/>
            <pc:sldMk cId="3079262745" sldId="992"/>
            <ac:cxnSpMk id="28" creationId="{0A5B49AF-2D9B-4ED2-E7AA-5AC471915D8F}"/>
          </ac:cxnSpMkLst>
        </pc:cxnChg>
        <pc:cxnChg chg="mod">
          <ac:chgData name="欣捷 王" userId="b965477fa0aef5e6" providerId="LiveId" clId="{DDEBAF8B-00A9-4254-9480-257662CA3843}" dt="2024-05-06T10:34:34.583" v="1237" actId="478"/>
          <ac:cxnSpMkLst>
            <pc:docMk/>
            <pc:sldMk cId="3079262745" sldId="992"/>
            <ac:cxnSpMk id="30" creationId="{8F5422B4-C02E-3855-A08F-D5FBDF90D976}"/>
          </ac:cxnSpMkLst>
        </pc:cxnChg>
        <pc:cxnChg chg="mod">
          <ac:chgData name="欣捷 王" userId="b965477fa0aef5e6" providerId="LiveId" clId="{DDEBAF8B-00A9-4254-9480-257662CA3843}" dt="2024-05-14T02:45:22.109" v="1384"/>
          <ac:cxnSpMkLst>
            <pc:docMk/>
            <pc:sldMk cId="3079262745" sldId="992"/>
            <ac:cxnSpMk id="30" creationId="{A7FD2006-16A7-1409-CD81-F41EFD088D38}"/>
          </ac:cxnSpMkLst>
        </pc:cxnChg>
        <pc:cxnChg chg="mod">
          <ac:chgData name="欣捷 王" userId="b965477fa0aef5e6" providerId="LiveId" clId="{DDEBAF8B-00A9-4254-9480-257662CA3843}" dt="2024-05-14T02:45:22.109" v="1384"/>
          <ac:cxnSpMkLst>
            <pc:docMk/>
            <pc:sldMk cId="3079262745" sldId="992"/>
            <ac:cxnSpMk id="31" creationId="{6E04535F-B68C-5D0B-D9ED-F145425FF932}"/>
          </ac:cxnSpMkLst>
        </pc:cxnChg>
        <pc:cxnChg chg="mod">
          <ac:chgData name="欣捷 王" userId="b965477fa0aef5e6" providerId="LiveId" clId="{DDEBAF8B-00A9-4254-9480-257662CA3843}" dt="2024-05-06T10:34:34.583" v="1237" actId="478"/>
          <ac:cxnSpMkLst>
            <pc:docMk/>
            <pc:sldMk cId="3079262745" sldId="992"/>
            <ac:cxnSpMk id="32" creationId="{9AB1EE37-6881-4A94-443F-D692B464B5AC}"/>
          </ac:cxnSpMkLst>
        </pc:cxnChg>
        <pc:cxnChg chg="mod">
          <ac:chgData name="欣捷 王" userId="b965477fa0aef5e6" providerId="LiveId" clId="{DDEBAF8B-00A9-4254-9480-257662CA3843}" dt="2024-05-14T02:45:22.109" v="1384"/>
          <ac:cxnSpMkLst>
            <pc:docMk/>
            <pc:sldMk cId="3079262745" sldId="992"/>
            <ac:cxnSpMk id="34" creationId="{3980444B-4B3D-EB3D-2503-633D866FD814}"/>
          </ac:cxnSpMkLst>
        </pc:cxnChg>
        <pc:cxnChg chg="mod">
          <ac:chgData name="欣捷 王" userId="b965477fa0aef5e6" providerId="LiveId" clId="{DDEBAF8B-00A9-4254-9480-257662CA3843}" dt="2024-05-06T10:34:34.583" v="1237" actId="478"/>
          <ac:cxnSpMkLst>
            <pc:docMk/>
            <pc:sldMk cId="3079262745" sldId="992"/>
            <ac:cxnSpMk id="34" creationId="{9AF9915F-70EE-8523-412A-4C89218796A1}"/>
          </ac:cxnSpMkLst>
        </pc:cxnChg>
        <pc:cxnChg chg="mod">
          <ac:chgData name="欣捷 王" userId="b965477fa0aef5e6" providerId="LiveId" clId="{DDEBAF8B-00A9-4254-9480-257662CA3843}" dt="2024-05-06T10:34:34.583" v="1237" actId="478"/>
          <ac:cxnSpMkLst>
            <pc:docMk/>
            <pc:sldMk cId="3079262745" sldId="992"/>
            <ac:cxnSpMk id="36" creationId="{F02A46AE-B6C4-9AB9-1BF5-DF393BD9278F}"/>
          </ac:cxnSpMkLst>
        </pc:cxnChg>
        <pc:cxnChg chg="mod">
          <ac:chgData name="欣捷 王" userId="b965477fa0aef5e6" providerId="LiveId" clId="{DDEBAF8B-00A9-4254-9480-257662CA3843}" dt="2024-05-14T02:45:22.109" v="1384"/>
          <ac:cxnSpMkLst>
            <pc:docMk/>
            <pc:sldMk cId="3079262745" sldId="992"/>
            <ac:cxnSpMk id="38" creationId="{EAF0306A-E205-87F1-AC25-5E834036394C}"/>
          </ac:cxnSpMkLst>
        </pc:cxnChg>
        <pc:cxnChg chg="mod">
          <ac:chgData name="欣捷 王" userId="b965477fa0aef5e6" providerId="LiveId" clId="{DDEBAF8B-00A9-4254-9480-257662CA3843}" dt="2024-05-14T02:45:22.109" v="1384"/>
          <ac:cxnSpMkLst>
            <pc:docMk/>
            <pc:sldMk cId="3079262745" sldId="992"/>
            <ac:cxnSpMk id="39" creationId="{72B0ACA7-7006-96D1-9FE3-ACAD1F06AF18}"/>
          </ac:cxnSpMkLst>
        </pc:cxnChg>
        <pc:cxnChg chg="mod">
          <ac:chgData name="欣捷 王" userId="b965477fa0aef5e6" providerId="LiveId" clId="{DDEBAF8B-00A9-4254-9480-257662CA3843}" dt="2024-05-14T02:45:22.109" v="1384"/>
          <ac:cxnSpMkLst>
            <pc:docMk/>
            <pc:sldMk cId="3079262745" sldId="992"/>
            <ac:cxnSpMk id="41" creationId="{6D8D3768-C7C1-59AA-BC08-4D1031E1639F}"/>
          </ac:cxnSpMkLst>
        </pc:cxnChg>
        <pc:cxnChg chg="mod">
          <ac:chgData name="欣捷 王" userId="b965477fa0aef5e6" providerId="LiveId" clId="{DDEBAF8B-00A9-4254-9480-257662CA3843}" dt="2024-05-14T02:45:22.109" v="1384"/>
          <ac:cxnSpMkLst>
            <pc:docMk/>
            <pc:sldMk cId="3079262745" sldId="992"/>
            <ac:cxnSpMk id="44" creationId="{BED5C5BF-1CEA-D2DF-807A-E046B384AC52}"/>
          </ac:cxnSpMkLst>
        </pc:cxnChg>
        <pc:cxnChg chg="mod">
          <ac:chgData name="欣捷 王" userId="b965477fa0aef5e6" providerId="LiveId" clId="{DDEBAF8B-00A9-4254-9480-257662CA3843}" dt="2024-05-14T02:45:22.109" v="1384"/>
          <ac:cxnSpMkLst>
            <pc:docMk/>
            <pc:sldMk cId="3079262745" sldId="992"/>
            <ac:cxnSpMk id="46" creationId="{135BF675-34D5-385D-FB38-E91DFCE075C6}"/>
          </ac:cxnSpMkLst>
        </pc:cxnChg>
        <pc:cxnChg chg="mod">
          <ac:chgData name="欣捷 王" userId="b965477fa0aef5e6" providerId="LiveId" clId="{DDEBAF8B-00A9-4254-9480-257662CA3843}" dt="2024-05-06T11:18:03.302" v="1239"/>
          <ac:cxnSpMkLst>
            <pc:docMk/>
            <pc:sldMk cId="3079262745" sldId="992"/>
            <ac:cxnSpMk id="52" creationId="{3CBF3F29-8F1F-CC35-EF21-A5525FECEC4D}"/>
          </ac:cxnSpMkLst>
        </pc:cxnChg>
        <pc:cxnChg chg="mod">
          <ac:chgData name="欣捷 王" userId="b965477fa0aef5e6" providerId="LiveId" clId="{DDEBAF8B-00A9-4254-9480-257662CA3843}" dt="2024-05-06T11:18:03.302" v="1239"/>
          <ac:cxnSpMkLst>
            <pc:docMk/>
            <pc:sldMk cId="3079262745" sldId="992"/>
            <ac:cxnSpMk id="53" creationId="{0308FF31-765D-1894-059F-32FF03BCAB89}"/>
          </ac:cxnSpMkLst>
        </pc:cxnChg>
        <pc:cxnChg chg="mod">
          <ac:chgData name="欣捷 王" userId="b965477fa0aef5e6" providerId="LiveId" clId="{DDEBAF8B-00A9-4254-9480-257662CA3843}" dt="2024-05-06T11:18:03.302" v="1239"/>
          <ac:cxnSpMkLst>
            <pc:docMk/>
            <pc:sldMk cId="3079262745" sldId="992"/>
            <ac:cxnSpMk id="54" creationId="{63708105-C8AC-CC39-2C23-704E07477EB8}"/>
          </ac:cxnSpMkLst>
        </pc:cxnChg>
        <pc:cxnChg chg="mod">
          <ac:chgData name="欣捷 王" userId="b965477fa0aef5e6" providerId="LiveId" clId="{DDEBAF8B-00A9-4254-9480-257662CA3843}" dt="2024-05-06T11:18:03.302" v="1239"/>
          <ac:cxnSpMkLst>
            <pc:docMk/>
            <pc:sldMk cId="3079262745" sldId="992"/>
            <ac:cxnSpMk id="55" creationId="{FDF4DDAA-6A31-D4BA-7B57-7926B1785680}"/>
          </ac:cxnSpMkLst>
        </pc:cxnChg>
        <pc:cxnChg chg="del mod topLvl">
          <ac:chgData name="欣捷 王" userId="b965477fa0aef5e6" providerId="LiveId" clId="{DDEBAF8B-00A9-4254-9480-257662CA3843}" dt="2024-05-14T02:52:43.116" v="1521" actId="478"/>
          <ac:cxnSpMkLst>
            <pc:docMk/>
            <pc:sldMk cId="3079262745" sldId="992"/>
            <ac:cxnSpMk id="56" creationId="{272DE38C-6FED-B52D-71A8-29FC08DCA042}"/>
          </ac:cxnSpMkLst>
        </pc:cxnChg>
        <pc:cxnChg chg="del mod topLvl">
          <ac:chgData name="欣捷 王" userId="b965477fa0aef5e6" providerId="LiveId" clId="{DDEBAF8B-00A9-4254-9480-257662CA3843}" dt="2024-05-14T02:52:43.116" v="1521" actId="478"/>
          <ac:cxnSpMkLst>
            <pc:docMk/>
            <pc:sldMk cId="3079262745" sldId="992"/>
            <ac:cxnSpMk id="58" creationId="{31BD6DE0-D3A4-B9EF-46A8-93933446B45F}"/>
          </ac:cxnSpMkLst>
        </pc:cxnChg>
        <pc:cxnChg chg="del mod topLvl">
          <ac:chgData name="欣捷 王" userId="b965477fa0aef5e6" providerId="LiveId" clId="{DDEBAF8B-00A9-4254-9480-257662CA3843}" dt="2024-05-14T02:52:43.116" v="1521" actId="478"/>
          <ac:cxnSpMkLst>
            <pc:docMk/>
            <pc:sldMk cId="3079262745" sldId="992"/>
            <ac:cxnSpMk id="63" creationId="{2D8C874A-E237-4E86-83BD-12A523754715}"/>
          </ac:cxnSpMkLst>
        </pc:cxnChg>
        <pc:cxnChg chg="del mod topLvl">
          <ac:chgData name="欣捷 王" userId="b965477fa0aef5e6" providerId="LiveId" clId="{DDEBAF8B-00A9-4254-9480-257662CA3843}" dt="2024-05-14T02:52:43.116" v="1521" actId="478"/>
          <ac:cxnSpMkLst>
            <pc:docMk/>
            <pc:sldMk cId="3079262745" sldId="992"/>
            <ac:cxnSpMk id="67" creationId="{DA0CDB2D-976A-F96D-2734-0947079AEA05}"/>
          </ac:cxnSpMkLst>
        </pc:cxnChg>
        <pc:cxnChg chg="del mod topLvl">
          <ac:chgData name="欣捷 王" userId="b965477fa0aef5e6" providerId="LiveId" clId="{DDEBAF8B-00A9-4254-9480-257662CA3843}" dt="2024-05-14T02:52:43.116" v="1521" actId="478"/>
          <ac:cxnSpMkLst>
            <pc:docMk/>
            <pc:sldMk cId="3079262745" sldId="992"/>
            <ac:cxnSpMk id="72" creationId="{2B7F47F9-8411-4E80-7C64-847A57CE282E}"/>
          </ac:cxnSpMkLst>
        </pc:cxnChg>
        <pc:cxnChg chg="del mod topLvl">
          <ac:chgData name="欣捷 王" userId="b965477fa0aef5e6" providerId="LiveId" clId="{DDEBAF8B-00A9-4254-9480-257662CA3843}" dt="2024-05-14T02:52:43.116" v="1521" actId="478"/>
          <ac:cxnSpMkLst>
            <pc:docMk/>
            <pc:sldMk cId="3079262745" sldId="992"/>
            <ac:cxnSpMk id="73" creationId="{8D814B9D-5B32-3CD0-0D7F-3535302D5375}"/>
          </ac:cxnSpMkLst>
        </pc:cxnChg>
        <pc:cxnChg chg="del mod topLvl">
          <ac:chgData name="欣捷 王" userId="b965477fa0aef5e6" providerId="LiveId" clId="{DDEBAF8B-00A9-4254-9480-257662CA3843}" dt="2024-05-14T02:52:43.116" v="1521" actId="478"/>
          <ac:cxnSpMkLst>
            <pc:docMk/>
            <pc:sldMk cId="3079262745" sldId="992"/>
            <ac:cxnSpMk id="76" creationId="{D3058009-7ABB-4884-4792-FDF3504C6E3D}"/>
          </ac:cxnSpMkLst>
        </pc:cxnChg>
        <pc:cxnChg chg="del mod topLvl">
          <ac:chgData name="欣捷 王" userId="b965477fa0aef5e6" providerId="LiveId" clId="{DDEBAF8B-00A9-4254-9480-257662CA3843}" dt="2024-05-14T02:52:43.116" v="1521" actId="478"/>
          <ac:cxnSpMkLst>
            <pc:docMk/>
            <pc:sldMk cId="3079262745" sldId="992"/>
            <ac:cxnSpMk id="80" creationId="{D5CA3404-2D73-D81A-1A21-F501F7ED7C64}"/>
          </ac:cxnSpMkLst>
        </pc:cxnChg>
        <pc:cxnChg chg="del mod topLvl">
          <ac:chgData name="欣捷 王" userId="b965477fa0aef5e6" providerId="LiveId" clId="{DDEBAF8B-00A9-4254-9480-257662CA3843}" dt="2024-05-14T02:52:43.116" v="1521" actId="478"/>
          <ac:cxnSpMkLst>
            <pc:docMk/>
            <pc:sldMk cId="3079262745" sldId="992"/>
            <ac:cxnSpMk id="81" creationId="{55B22031-E25F-FB27-5AA0-755CD4B6D802}"/>
          </ac:cxnSpMkLst>
        </pc:cxnChg>
        <pc:cxnChg chg="del mod topLvl">
          <ac:chgData name="欣捷 王" userId="b965477fa0aef5e6" providerId="LiveId" clId="{DDEBAF8B-00A9-4254-9480-257662CA3843}" dt="2024-05-14T02:52:43.116" v="1521" actId="478"/>
          <ac:cxnSpMkLst>
            <pc:docMk/>
            <pc:sldMk cId="3079262745" sldId="992"/>
            <ac:cxnSpMk id="83" creationId="{FEF11265-9928-C008-CC74-1DF7364A7FA2}"/>
          </ac:cxnSpMkLst>
        </pc:cxnChg>
        <pc:cxnChg chg="del mod topLvl">
          <ac:chgData name="欣捷 王" userId="b965477fa0aef5e6" providerId="LiveId" clId="{DDEBAF8B-00A9-4254-9480-257662CA3843}" dt="2024-05-14T02:52:43.116" v="1521" actId="478"/>
          <ac:cxnSpMkLst>
            <pc:docMk/>
            <pc:sldMk cId="3079262745" sldId="992"/>
            <ac:cxnSpMk id="86" creationId="{F4130482-8851-A336-B525-91876BA1A7AC}"/>
          </ac:cxnSpMkLst>
        </pc:cxnChg>
        <pc:cxnChg chg="del mod topLvl">
          <ac:chgData name="欣捷 王" userId="b965477fa0aef5e6" providerId="LiveId" clId="{DDEBAF8B-00A9-4254-9480-257662CA3843}" dt="2024-05-14T02:52:43.116" v="1521" actId="478"/>
          <ac:cxnSpMkLst>
            <pc:docMk/>
            <pc:sldMk cId="3079262745" sldId="992"/>
            <ac:cxnSpMk id="88" creationId="{5ADB8E64-B33B-F3B8-3FE9-8E4F1756E1A4}"/>
          </ac:cxnSpMkLst>
        </pc:cxnChg>
        <pc:cxnChg chg="mod">
          <ac:chgData name="欣捷 王" userId="b965477fa0aef5e6" providerId="LiveId" clId="{DDEBAF8B-00A9-4254-9480-257662CA3843}" dt="2024-05-06T12:02:36.951" v="1304"/>
          <ac:cxnSpMkLst>
            <pc:docMk/>
            <pc:sldMk cId="3079262745" sldId="992"/>
            <ac:cxnSpMk id="100" creationId="{FDA1C700-AB58-A630-306F-E2DA26A5A476}"/>
          </ac:cxnSpMkLst>
        </pc:cxnChg>
        <pc:cxnChg chg="mod">
          <ac:chgData name="欣捷 王" userId="b965477fa0aef5e6" providerId="LiveId" clId="{DDEBAF8B-00A9-4254-9480-257662CA3843}" dt="2024-05-06T12:02:36.951" v="1304"/>
          <ac:cxnSpMkLst>
            <pc:docMk/>
            <pc:sldMk cId="3079262745" sldId="992"/>
            <ac:cxnSpMk id="101" creationId="{282F286A-E953-6444-4C0F-F0C9F58B9AB8}"/>
          </ac:cxnSpMkLst>
        </pc:cxnChg>
        <pc:cxnChg chg="mod">
          <ac:chgData name="欣捷 王" userId="b965477fa0aef5e6" providerId="LiveId" clId="{DDEBAF8B-00A9-4254-9480-257662CA3843}" dt="2024-05-06T12:02:36.951" v="1304"/>
          <ac:cxnSpMkLst>
            <pc:docMk/>
            <pc:sldMk cId="3079262745" sldId="992"/>
            <ac:cxnSpMk id="102" creationId="{58BAE932-C142-83F5-546F-1EE936656DDE}"/>
          </ac:cxnSpMkLst>
        </pc:cxnChg>
        <pc:cxnChg chg="mod">
          <ac:chgData name="欣捷 王" userId="b965477fa0aef5e6" providerId="LiveId" clId="{DDEBAF8B-00A9-4254-9480-257662CA3843}" dt="2024-05-06T12:02:36.951" v="1304"/>
          <ac:cxnSpMkLst>
            <pc:docMk/>
            <pc:sldMk cId="3079262745" sldId="992"/>
            <ac:cxnSpMk id="103" creationId="{62D419A2-3844-2DEF-5AA4-047E6E254218}"/>
          </ac:cxnSpMkLst>
        </pc:cxnChg>
        <pc:cxnChg chg="mod">
          <ac:chgData name="欣捷 王" userId="b965477fa0aef5e6" providerId="LiveId" clId="{DDEBAF8B-00A9-4254-9480-257662CA3843}" dt="2024-05-14T02:45:49.901" v="1393" actId="165"/>
          <ac:cxnSpMkLst>
            <pc:docMk/>
            <pc:sldMk cId="3079262745" sldId="992"/>
            <ac:cxnSpMk id="113" creationId="{27AAF75E-5B74-5DE5-20A3-AFB4495359B0}"/>
          </ac:cxnSpMkLst>
        </pc:cxnChg>
        <pc:cxnChg chg="mod">
          <ac:chgData name="欣捷 王" userId="b965477fa0aef5e6" providerId="LiveId" clId="{DDEBAF8B-00A9-4254-9480-257662CA3843}" dt="2024-05-14T02:45:49.901" v="1393" actId="165"/>
          <ac:cxnSpMkLst>
            <pc:docMk/>
            <pc:sldMk cId="3079262745" sldId="992"/>
            <ac:cxnSpMk id="114" creationId="{1CB29F03-374A-7F35-114F-D4F7076A1109}"/>
          </ac:cxnSpMkLst>
        </pc:cxnChg>
        <pc:cxnChg chg="mod">
          <ac:chgData name="欣捷 王" userId="b965477fa0aef5e6" providerId="LiveId" clId="{DDEBAF8B-00A9-4254-9480-257662CA3843}" dt="2024-05-14T02:45:49.901" v="1393" actId="165"/>
          <ac:cxnSpMkLst>
            <pc:docMk/>
            <pc:sldMk cId="3079262745" sldId="992"/>
            <ac:cxnSpMk id="115" creationId="{E871A603-0AF2-0C4E-09C8-EA45A8F71F79}"/>
          </ac:cxnSpMkLst>
        </pc:cxnChg>
        <pc:cxnChg chg="mod">
          <ac:chgData name="欣捷 王" userId="b965477fa0aef5e6" providerId="LiveId" clId="{DDEBAF8B-00A9-4254-9480-257662CA3843}" dt="2024-05-14T02:45:49.901" v="1393" actId="165"/>
          <ac:cxnSpMkLst>
            <pc:docMk/>
            <pc:sldMk cId="3079262745" sldId="992"/>
            <ac:cxnSpMk id="116" creationId="{0803E0EA-91ED-3E53-B3D1-B8A96F191183}"/>
          </ac:cxnSpMkLst>
        </pc:cxnChg>
        <pc:cxnChg chg="del mod topLvl">
          <ac:chgData name="欣捷 王" userId="b965477fa0aef5e6" providerId="LiveId" clId="{DDEBAF8B-00A9-4254-9480-257662CA3843}" dt="2024-05-14T03:14:12.862" v="1786" actId="478"/>
          <ac:cxnSpMkLst>
            <pc:docMk/>
            <pc:sldMk cId="3079262745" sldId="992"/>
            <ac:cxnSpMk id="138" creationId="{7B4DB62B-3C49-656E-CB97-053D56D931C6}"/>
          </ac:cxnSpMkLst>
        </pc:cxnChg>
        <pc:cxnChg chg="del mod topLvl">
          <ac:chgData name="欣捷 王" userId="b965477fa0aef5e6" providerId="LiveId" clId="{DDEBAF8B-00A9-4254-9480-257662CA3843}" dt="2024-05-14T03:14:12.862" v="1786" actId="478"/>
          <ac:cxnSpMkLst>
            <pc:docMk/>
            <pc:sldMk cId="3079262745" sldId="992"/>
            <ac:cxnSpMk id="140" creationId="{37F498EC-0E62-4AD8-5B34-7538981620F9}"/>
          </ac:cxnSpMkLst>
        </pc:cxnChg>
        <pc:cxnChg chg="mod topLvl">
          <ac:chgData name="欣捷 王" userId="b965477fa0aef5e6" providerId="LiveId" clId="{DDEBAF8B-00A9-4254-9480-257662CA3843}" dt="2024-05-14T03:14:48.604" v="1802" actId="403"/>
          <ac:cxnSpMkLst>
            <pc:docMk/>
            <pc:sldMk cId="3079262745" sldId="992"/>
            <ac:cxnSpMk id="142" creationId="{3B16CF5D-3BB8-D2E2-2263-9CF14D990AEF}"/>
          </ac:cxnSpMkLst>
        </pc:cxnChg>
        <pc:cxnChg chg="mod topLvl">
          <ac:chgData name="欣捷 王" userId="b965477fa0aef5e6" providerId="LiveId" clId="{DDEBAF8B-00A9-4254-9480-257662CA3843}" dt="2024-05-14T03:14:48.604" v="1802" actId="403"/>
          <ac:cxnSpMkLst>
            <pc:docMk/>
            <pc:sldMk cId="3079262745" sldId="992"/>
            <ac:cxnSpMk id="144" creationId="{C066B574-A805-D560-F1A1-9EFFE3109DE0}"/>
          </ac:cxnSpMkLst>
        </pc:cxnChg>
        <pc:cxnChg chg="del mod topLvl">
          <ac:chgData name="欣捷 王" userId="b965477fa0aef5e6" providerId="LiveId" clId="{DDEBAF8B-00A9-4254-9480-257662CA3843}" dt="2024-05-14T03:14:15.996" v="1788" actId="478"/>
          <ac:cxnSpMkLst>
            <pc:docMk/>
            <pc:sldMk cId="3079262745" sldId="992"/>
            <ac:cxnSpMk id="149" creationId="{34550278-43F9-1D42-16C1-A3384F58C152}"/>
          </ac:cxnSpMkLst>
        </pc:cxnChg>
        <pc:cxnChg chg="del mod topLvl">
          <ac:chgData name="欣捷 王" userId="b965477fa0aef5e6" providerId="LiveId" clId="{DDEBAF8B-00A9-4254-9480-257662CA3843}" dt="2024-05-14T03:14:15.996" v="1788" actId="478"/>
          <ac:cxnSpMkLst>
            <pc:docMk/>
            <pc:sldMk cId="3079262745" sldId="992"/>
            <ac:cxnSpMk id="150" creationId="{C8CC4CF4-6FF6-1DA9-DA6D-F1A502BB383F}"/>
          </ac:cxnSpMkLst>
        </pc:cxnChg>
        <pc:cxnChg chg="mod topLvl">
          <ac:chgData name="欣捷 王" userId="b965477fa0aef5e6" providerId="LiveId" clId="{DDEBAF8B-00A9-4254-9480-257662CA3843}" dt="2024-05-14T03:14:48.604" v="1802" actId="403"/>
          <ac:cxnSpMkLst>
            <pc:docMk/>
            <pc:sldMk cId="3079262745" sldId="992"/>
            <ac:cxnSpMk id="153" creationId="{5F39138F-5F5A-11EA-F544-39D9791D06D2}"/>
          </ac:cxnSpMkLst>
        </pc:cxnChg>
        <pc:cxnChg chg="del mod topLvl">
          <ac:chgData name="欣捷 王" userId="b965477fa0aef5e6" providerId="LiveId" clId="{DDEBAF8B-00A9-4254-9480-257662CA3843}" dt="2024-05-14T03:14:18.361" v="1789" actId="478"/>
          <ac:cxnSpMkLst>
            <pc:docMk/>
            <pc:sldMk cId="3079262745" sldId="992"/>
            <ac:cxnSpMk id="157" creationId="{8F137F26-8331-5F03-DD0F-E74B56CC2ECE}"/>
          </ac:cxnSpMkLst>
        </pc:cxnChg>
        <pc:cxnChg chg="del mod topLvl">
          <ac:chgData name="欣捷 王" userId="b965477fa0aef5e6" providerId="LiveId" clId="{DDEBAF8B-00A9-4254-9480-257662CA3843}" dt="2024-05-14T03:14:18.361" v="1789" actId="478"/>
          <ac:cxnSpMkLst>
            <pc:docMk/>
            <pc:sldMk cId="3079262745" sldId="992"/>
            <ac:cxnSpMk id="158" creationId="{BE85D4D0-5CCE-7A74-9D05-1CF24FD7A999}"/>
          </ac:cxnSpMkLst>
        </pc:cxnChg>
        <pc:cxnChg chg="del mod topLvl">
          <ac:chgData name="欣捷 王" userId="b965477fa0aef5e6" providerId="LiveId" clId="{DDEBAF8B-00A9-4254-9480-257662CA3843}" dt="2024-05-14T03:14:18.361" v="1789" actId="478"/>
          <ac:cxnSpMkLst>
            <pc:docMk/>
            <pc:sldMk cId="3079262745" sldId="992"/>
            <ac:cxnSpMk id="160" creationId="{792848A6-D5C6-C3E6-9785-47D2638FF9C5}"/>
          </ac:cxnSpMkLst>
        </pc:cxnChg>
        <pc:cxnChg chg="del mod topLvl">
          <ac:chgData name="欣捷 王" userId="b965477fa0aef5e6" providerId="LiveId" clId="{DDEBAF8B-00A9-4254-9480-257662CA3843}" dt="2024-05-14T03:14:18.361" v="1789" actId="478"/>
          <ac:cxnSpMkLst>
            <pc:docMk/>
            <pc:sldMk cId="3079262745" sldId="992"/>
            <ac:cxnSpMk id="163" creationId="{F6229FF7-D040-C7A9-534E-B74ACBBC6E20}"/>
          </ac:cxnSpMkLst>
        </pc:cxnChg>
        <pc:cxnChg chg="del mod topLvl">
          <ac:chgData name="欣捷 王" userId="b965477fa0aef5e6" providerId="LiveId" clId="{DDEBAF8B-00A9-4254-9480-257662CA3843}" dt="2024-05-14T03:14:18.361" v="1789" actId="478"/>
          <ac:cxnSpMkLst>
            <pc:docMk/>
            <pc:sldMk cId="3079262745" sldId="992"/>
            <ac:cxnSpMk id="165" creationId="{46A449D0-506F-EE6B-8767-4972FF37F1A3}"/>
          </ac:cxnSpMkLst>
        </pc:cxnChg>
        <pc:cxnChg chg="add del mod">
          <ac:chgData name="欣捷 王" userId="b965477fa0aef5e6" providerId="LiveId" clId="{DDEBAF8B-00A9-4254-9480-257662CA3843}" dt="2024-05-14T03:14:18.361" v="1789" actId="478"/>
          <ac:cxnSpMkLst>
            <pc:docMk/>
            <pc:sldMk cId="3079262745" sldId="992"/>
            <ac:cxnSpMk id="173" creationId="{F63B29A3-43C2-6B26-1175-A4FE2CED3F17}"/>
          </ac:cxnSpMkLst>
        </pc:cxnChg>
        <pc:cxnChg chg="add del mod">
          <ac:chgData name="欣捷 王" userId="b965477fa0aef5e6" providerId="LiveId" clId="{DDEBAF8B-00A9-4254-9480-257662CA3843}" dt="2024-05-14T03:14:18.361" v="1789" actId="478"/>
          <ac:cxnSpMkLst>
            <pc:docMk/>
            <pc:sldMk cId="3079262745" sldId="992"/>
            <ac:cxnSpMk id="174" creationId="{7DF9FE4C-6987-9EEE-9576-32B447B6A02B}"/>
          </ac:cxnSpMkLst>
        </pc:cxnChg>
        <pc:cxnChg chg="add mod">
          <ac:chgData name="欣捷 王" userId="b965477fa0aef5e6" providerId="LiveId" clId="{DDEBAF8B-00A9-4254-9480-257662CA3843}" dt="2024-05-14T03:14:48.604" v="1802" actId="403"/>
          <ac:cxnSpMkLst>
            <pc:docMk/>
            <pc:sldMk cId="3079262745" sldId="992"/>
            <ac:cxnSpMk id="198" creationId="{F2EE9858-5A37-0F61-417A-80A5CE607BD9}"/>
          </ac:cxnSpMkLst>
        </pc:cxnChg>
      </pc:sldChg>
      <pc:sldChg chg="addSp modSp add del mod">
        <pc:chgData name="欣捷 王" userId="b965477fa0aef5e6" providerId="LiveId" clId="{DDEBAF8B-00A9-4254-9480-257662CA3843}" dt="2024-05-06T10:07:34.295" v="23" actId="47"/>
        <pc:sldMkLst>
          <pc:docMk/>
          <pc:sldMk cId="3722503048" sldId="992"/>
        </pc:sldMkLst>
        <pc:spChg chg="mod">
          <ac:chgData name="欣捷 王" userId="b965477fa0aef5e6" providerId="LiveId" clId="{DDEBAF8B-00A9-4254-9480-257662CA3843}" dt="2024-05-06T10:06:52.942" v="12" actId="20577"/>
          <ac:spMkLst>
            <pc:docMk/>
            <pc:sldMk cId="3722503048" sldId="992"/>
            <ac:spMk id="2" creationId="{8C98E5C6-E8A0-D2F1-2DBA-5CFB0240701C}"/>
          </ac:spMkLst>
        </pc:spChg>
        <pc:spChg chg="mod">
          <ac:chgData name="欣捷 王" userId="b965477fa0aef5e6" providerId="LiveId" clId="{DDEBAF8B-00A9-4254-9480-257662CA3843}" dt="2024-05-06T10:06:52.960" v="13" actId="20577"/>
          <ac:spMkLst>
            <pc:docMk/>
            <pc:sldMk cId="3722503048" sldId="992"/>
            <ac:spMk id="7" creationId="{EC996E95-BB0A-50DE-0BBE-2FFC3690CE3B}"/>
          </ac:spMkLst>
        </pc:spChg>
        <pc:spChg chg="mod">
          <ac:chgData name="欣捷 王" userId="b965477fa0aef5e6" providerId="LiveId" clId="{DDEBAF8B-00A9-4254-9480-257662CA3843}" dt="2024-05-06T10:06:52.996" v="18" actId="20577"/>
          <ac:spMkLst>
            <pc:docMk/>
            <pc:sldMk cId="3722503048" sldId="992"/>
            <ac:spMk id="11" creationId="{FEF68591-5438-31FB-8437-E20A06E2F107}"/>
          </ac:spMkLst>
        </pc:spChg>
        <pc:spChg chg="mod">
          <ac:chgData name="欣捷 王" userId="b965477fa0aef5e6" providerId="LiveId" clId="{DDEBAF8B-00A9-4254-9480-257662CA3843}" dt="2024-05-06T10:06:53.096" v="20" actId="27636"/>
          <ac:spMkLst>
            <pc:docMk/>
            <pc:sldMk cId="3722503048" sldId="992"/>
            <ac:spMk id="12" creationId="{EFE5FB9A-89DE-BB4C-37CF-623FA42C89EB}"/>
          </ac:spMkLst>
        </pc:spChg>
        <pc:spChg chg="mod">
          <ac:chgData name="欣捷 王" userId="b965477fa0aef5e6" providerId="LiveId" clId="{DDEBAF8B-00A9-4254-9480-257662CA3843}" dt="2024-05-06T10:06:52.934" v="9"/>
          <ac:spMkLst>
            <pc:docMk/>
            <pc:sldMk cId="3722503048" sldId="992"/>
            <ac:spMk id="13" creationId="{F377DC2B-22E4-8411-C7BB-47E0B6C10ABF}"/>
          </ac:spMkLst>
        </pc:spChg>
        <pc:spChg chg="mod">
          <ac:chgData name="欣捷 王" userId="b965477fa0aef5e6" providerId="LiveId" clId="{DDEBAF8B-00A9-4254-9480-257662CA3843}" dt="2024-05-06T10:06:52.978" v="16" actId="20577"/>
          <ac:spMkLst>
            <pc:docMk/>
            <pc:sldMk cId="3722503048" sldId="992"/>
            <ac:spMk id="14" creationId="{D4BEB207-0850-0F51-1EB2-EE37BD6E4E7E}"/>
          </ac:spMkLst>
        </pc:spChg>
        <pc:spChg chg="mod">
          <ac:chgData name="欣捷 王" userId="b965477fa0aef5e6" providerId="LiveId" clId="{DDEBAF8B-00A9-4254-9480-257662CA3843}" dt="2024-05-06T10:06:53.099" v="21" actId="27636"/>
          <ac:spMkLst>
            <pc:docMk/>
            <pc:sldMk cId="3722503048" sldId="992"/>
            <ac:spMk id="15" creationId="{0BCE64D1-C8B4-1C9F-9CC6-D2B174D61C25}"/>
          </ac:spMkLst>
        </pc:spChg>
        <pc:spChg chg="mod">
          <ac:chgData name="欣捷 王" userId="b965477fa0aef5e6" providerId="LiveId" clId="{DDEBAF8B-00A9-4254-9480-257662CA3843}" dt="2024-05-06T10:06:52.934" v="9"/>
          <ac:spMkLst>
            <pc:docMk/>
            <pc:sldMk cId="3722503048" sldId="992"/>
            <ac:spMk id="16" creationId="{973844FC-B464-654B-1A45-74491A38BB98}"/>
          </ac:spMkLst>
        </pc:spChg>
        <pc:spChg chg="mod">
          <ac:chgData name="欣捷 王" userId="b965477fa0aef5e6" providerId="LiveId" clId="{DDEBAF8B-00A9-4254-9480-257662CA3843}" dt="2024-05-06T10:06:52.967" v="14" actId="20577"/>
          <ac:spMkLst>
            <pc:docMk/>
            <pc:sldMk cId="3722503048" sldId="992"/>
            <ac:spMk id="17" creationId="{80CE7468-6E96-B1D7-BF5A-40072F13C7E2}"/>
          </ac:spMkLst>
        </pc:spChg>
        <pc:spChg chg="mod">
          <ac:chgData name="欣捷 王" userId="b965477fa0aef5e6" providerId="LiveId" clId="{DDEBAF8B-00A9-4254-9480-257662CA3843}" dt="2024-05-06T10:06:53.101" v="22" actId="27636"/>
          <ac:spMkLst>
            <pc:docMk/>
            <pc:sldMk cId="3722503048" sldId="992"/>
            <ac:spMk id="18" creationId="{60960AC9-BFFB-32AB-39A6-AB52D5CDAE3F}"/>
          </ac:spMkLst>
        </pc:spChg>
        <pc:spChg chg="mod">
          <ac:chgData name="欣捷 王" userId="b965477fa0aef5e6" providerId="LiveId" clId="{DDEBAF8B-00A9-4254-9480-257662CA3843}" dt="2024-05-06T10:06:52.934" v="9"/>
          <ac:spMkLst>
            <pc:docMk/>
            <pc:sldMk cId="3722503048" sldId="992"/>
            <ac:spMk id="19" creationId="{B3BCAF24-9E8A-1E58-7AA6-05E8084C1E09}"/>
          </ac:spMkLst>
        </pc:spChg>
        <pc:grpChg chg="add mod ord">
          <ac:chgData name="欣捷 王" userId="b965477fa0aef5e6" providerId="LiveId" clId="{DDEBAF8B-00A9-4254-9480-257662CA3843}" dt="2024-05-06T10:06:52.934" v="11"/>
          <ac:grpSpMkLst>
            <pc:docMk/>
            <pc:sldMk cId="3722503048" sldId="992"/>
            <ac:grpSpMk id="6" creationId="{E648CE0D-8989-D50E-8488-A98D2D68733F}"/>
          </ac:grpSpMkLst>
        </pc:grpChg>
        <pc:grpChg chg="mod">
          <ac:chgData name="欣捷 王" userId="b965477fa0aef5e6" providerId="LiveId" clId="{DDEBAF8B-00A9-4254-9480-257662CA3843}" dt="2024-05-06T10:06:52.934" v="9"/>
          <ac:grpSpMkLst>
            <pc:docMk/>
            <pc:sldMk cId="3722503048" sldId="992"/>
            <ac:grpSpMk id="8" creationId="{B8EAFC01-259F-FD3C-540F-36CA717A7B27}"/>
          </ac:grpSpMkLst>
        </pc:grpChg>
        <pc:grpChg chg="mod">
          <ac:chgData name="欣捷 王" userId="b965477fa0aef5e6" providerId="LiveId" clId="{DDEBAF8B-00A9-4254-9480-257662CA3843}" dt="2024-05-06T10:06:52.934" v="9"/>
          <ac:grpSpMkLst>
            <pc:docMk/>
            <pc:sldMk cId="3722503048" sldId="992"/>
            <ac:grpSpMk id="9" creationId="{03E70A86-587A-591E-00FB-FD2349ED0148}"/>
          </ac:grpSpMkLst>
        </pc:grpChg>
        <pc:grpChg chg="mod">
          <ac:chgData name="欣捷 王" userId="b965477fa0aef5e6" providerId="LiveId" clId="{DDEBAF8B-00A9-4254-9480-257662CA3843}" dt="2024-05-06T10:06:52.934" v="9"/>
          <ac:grpSpMkLst>
            <pc:docMk/>
            <pc:sldMk cId="3722503048" sldId="992"/>
            <ac:grpSpMk id="10" creationId="{2F4993DA-0F42-4195-BB75-1214CEB19C18}"/>
          </ac:grpSpMkLst>
        </pc:grpChg>
      </pc:sldChg>
      <pc:sldChg chg="modSp add mod">
        <pc:chgData name="欣捷 王" userId="b965477fa0aef5e6" providerId="LiveId" clId="{DDEBAF8B-00A9-4254-9480-257662CA3843}" dt="2024-05-14T03:17:18.265" v="1816" actId="207"/>
        <pc:sldMkLst>
          <pc:docMk/>
          <pc:sldMk cId="210972523" sldId="993"/>
        </pc:sldMkLst>
        <pc:spChg chg="mod">
          <ac:chgData name="欣捷 王" userId="b965477fa0aef5e6" providerId="LiveId" clId="{DDEBAF8B-00A9-4254-9480-257662CA3843}" dt="2024-05-14T03:17:18.265" v="1816" actId="207"/>
          <ac:spMkLst>
            <pc:docMk/>
            <pc:sldMk cId="210972523" sldId="993"/>
            <ac:spMk id="139" creationId="{89F718D2-9C19-9CDD-E2C5-E4C154BF288D}"/>
          </ac:spMkLst>
        </pc:spChg>
        <pc:spChg chg="mod">
          <ac:chgData name="欣捷 王" userId="b965477fa0aef5e6" providerId="LiveId" clId="{DDEBAF8B-00A9-4254-9480-257662CA3843}" dt="2024-05-14T03:17:18.265" v="1816" actId="207"/>
          <ac:spMkLst>
            <pc:docMk/>
            <pc:sldMk cId="210972523" sldId="993"/>
            <ac:spMk id="141" creationId="{ED32D0A3-D68A-DDFD-41F2-095A2B289F7D}"/>
          </ac:spMkLst>
        </pc:spChg>
        <pc:spChg chg="mod">
          <ac:chgData name="欣捷 王" userId="b965477fa0aef5e6" providerId="LiveId" clId="{DDEBAF8B-00A9-4254-9480-257662CA3843}" dt="2024-05-14T03:17:18.265" v="1816" actId="207"/>
          <ac:spMkLst>
            <pc:docMk/>
            <pc:sldMk cId="210972523" sldId="993"/>
            <ac:spMk id="143" creationId="{6F2010CC-3F03-F65C-F078-CD1100EA7E94}"/>
          </ac:spMkLst>
        </pc:spChg>
        <pc:spChg chg="mod">
          <ac:chgData name="欣捷 王" userId="b965477fa0aef5e6" providerId="LiveId" clId="{DDEBAF8B-00A9-4254-9480-257662CA3843}" dt="2024-05-14T03:17:18.265" v="1816" actId="207"/>
          <ac:spMkLst>
            <pc:docMk/>
            <pc:sldMk cId="210972523" sldId="993"/>
            <ac:spMk id="145" creationId="{8C1B9D2A-CD20-F619-F3BD-937952509586}"/>
          </ac:spMkLst>
        </pc:spChg>
        <pc:spChg chg="mod">
          <ac:chgData name="欣捷 王" userId="b965477fa0aef5e6" providerId="LiveId" clId="{DDEBAF8B-00A9-4254-9480-257662CA3843}" dt="2024-05-14T03:17:18.265" v="1816" actId="207"/>
          <ac:spMkLst>
            <pc:docMk/>
            <pc:sldMk cId="210972523" sldId="993"/>
            <ac:spMk id="172" creationId="{CFDF407B-CEAE-D92B-AAA9-6E54EF6C7E93}"/>
          </ac:spMkLst>
        </pc:spChg>
        <pc:spChg chg="mod">
          <ac:chgData name="欣捷 王" userId="b965477fa0aef5e6" providerId="LiveId" clId="{DDEBAF8B-00A9-4254-9480-257662CA3843}" dt="2024-05-14T03:17:18.265" v="1816" actId="207"/>
          <ac:spMkLst>
            <pc:docMk/>
            <pc:sldMk cId="210972523" sldId="993"/>
            <ac:spMk id="183" creationId="{68F91D60-C452-2A25-73DC-23F03B9B7C01}"/>
          </ac:spMkLst>
        </pc:spChg>
      </pc:sldChg>
      <pc:sldChg chg="addSp delSp modSp add mod modAnim modNotesTx">
        <pc:chgData name="欣捷 王" userId="b965477fa0aef5e6" providerId="LiveId" clId="{DDEBAF8B-00A9-4254-9480-257662CA3843}" dt="2024-05-14T03:26:28.836" v="1903" actId="113"/>
        <pc:sldMkLst>
          <pc:docMk/>
          <pc:sldMk cId="521091296" sldId="994"/>
        </pc:sldMkLst>
        <pc:spChg chg="add mod">
          <ac:chgData name="欣捷 王" userId="b965477fa0aef5e6" providerId="LiveId" clId="{DDEBAF8B-00A9-4254-9480-257662CA3843}" dt="2024-05-14T03:25:06.956" v="1895" actId="1076"/>
          <ac:spMkLst>
            <pc:docMk/>
            <pc:sldMk cId="521091296" sldId="994"/>
            <ac:spMk id="9" creationId="{F045258B-3AE4-4F21-233E-16C557BE82CF}"/>
          </ac:spMkLst>
        </pc:spChg>
        <pc:spChg chg="del">
          <ac:chgData name="欣捷 王" userId="b965477fa0aef5e6" providerId="LiveId" clId="{DDEBAF8B-00A9-4254-9480-257662CA3843}" dt="2024-05-14T03:21:58.902" v="1837" actId="478"/>
          <ac:spMkLst>
            <pc:docMk/>
            <pc:sldMk cId="521091296" sldId="994"/>
            <ac:spMk id="112" creationId="{A90A81A0-1370-4A85-9D4C-57B87086C428}"/>
          </ac:spMkLst>
        </pc:spChg>
        <pc:spChg chg="del">
          <ac:chgData name="欣捷 王" userId="b965477fa0aef5e6" providerId="LiveId" clId="{DDEBAF8B-00A9-4254-9480-257662CA3843}" dt="2024-05-14T03:17:42.424" v="1819" actId="478"/>
          <ac:spMkLst>
            <pc:docMk/>
            <pc:sldMk cId="521091296" sldId="994"/>
            <ac:spMk id="136" creationId="{97273002-B558-3397-D28D-268422007E91}"/>
          </ac:spMkLst>
        </pc:spChg>
        <pc:spChg chg="del">
          <ac:chgData name="欣捷 王" userId="b965477fa0aef5e6" providerId="LiveId" clId="{DDEBAF8B-00A9-4254-9480-257662CA3843}" dt="2024-05-14T03:17:40.943" v="1818" actId="478"/>
          <ac:spMkLst>
            <pc:docMk/>
            <pc:sldMk cId="521091296" sldId="994"/>
            <ac:spMk id="137" creationId="{AE8416D3-1CA6-FDED-9D3A-80EF8523698E}"/>
          </ac:spMkLst>
        </pc:spChg>
        <pc:spChg chg="del">
          <ac:chgData name="欣捷 王" userId="b965477fa0aef5e6" providerId="LiveId" clId="{DDEBAF8B-00A9-4254-9480-257662CA3843}" dt="2024-05-14T03:17:40.943" v="1818" actId="478"/>
          <ac:spMkLst>
            <pc:docMk/>
            <pc:sldMk cId="521091296" sldId="994"/>
            <ac:spMk id="139" creationId="{89F718D2-9C19-9CDD-E2C5-E4C154BF288D}"/>
          </ac:spMkLst>
        </pc:spChg>
        <pc:spChg chg="mod">
          <ac:chgData name="欣捷 王" userId="b965477fa0aef5e6" providerId="LiveId" clId="{DDEBAF8B-00A9-4254-9480-257662CA3843}" dt="2024-05-14T03:21:56.614" v="1836" actId="404"/>
          <ac:spMkLst>
            <pc:docMk/>
            <pc:sldMk cId="521091296" sldId="994"/>
            <ac:spMk id="141" creationId="{ED32D0A3-D68A-DDFD-41F2-095A2B289F7D}"/>
          </ac:spMkLst>
        </pc:spChg>
        <pc:spChg chg="mod">
          <ac:chgData name="欣捷 王" userId="b965477fa0aef5e6" providerId="LiveId" clId="{DDEBAF8B-00A9-4254-9480-257662CA3843}" dt="2024-05-14T03:21:56.614" v="1836" actId="404"/>
          <ac:spMkLst>
            <pc:docMk/>
            <pc:sldMk cId="521091296" sldId="994"/>
            <ac:spMk id="143" creationId="{6F2010CC-3F03-F65C-F078-CD1100EA7E94}"/>
          </ac:spMkLst>
        </pc:spChg>
        <pc:spChg chg="mod">
          <ac:chgData name="欣捷 王" userId="b965477fa0aef5e6" providerId="LiveId" clId="{DDEBAF8B-00A9-4254-9480-257662CA3843}" dt="2024-05-14T03:21:56.614" v="1836" actId="404"/>
          <ac:spMkLst>
            <pc:docMk/>
            <pc:sldMk cId="521091296" sldId="994"/>
            <ac:spMk id="145" creationId="{8C1B9D2A-CD20-F619-F3BD-937952509586}"/>
          </ac:spMkLst>
        </pc:spChg>
        <pc:spChg chg="del">
          <ac:chgData name="欣捷 王" userId="b965477fa0aef5e6" providerId="LiveId" clId="{DDEBAF8B-00A9-4254-9480-257662CA3843}" dt="2024-05-14T03:17:40.943" v="1818" actId="478"/>
          <ac:spMkLst>
            <pc:docMk/>
            <pc:sldMk cId="521091296" sldId="994"/>
            <ac:spMk id="146" creationId="{57D259ED-86CB-BDAE-5987-B46CAA8A63EC}"/>
          </ac:spMkLst>
        </pc:spChg>
        <pc:spChg chg="del">
          <ac:chgData name="欣捷 王" userId="b965477fa0aef5e6" providerId="LiveId" clId="{DDEBAF8B-00A9-4254-9480-257662CA3843}" dt="2024-05-14T03:17:40.943" v="1818" actId="478"/>
          <ac:spMkLst>
            <pc:docMk/>
            <pc:sldMk cId="521091296" sldId="994"/>
            <ac:spMk id="147" creationId="{61E3FC88-B9F6-7313-80E6-282CCD1E8B08}"/>
          </ac:spMkLst>
        </pc:spChg>
        <pc:spChg chg="del">
          <ac:chgData name="欣捷 王" userId="b965477fa0aef5e6" providerId="LiveId" clId="{DDEBAF8B-00A9-4254-9480-257662CA3843}" dt="2024-05-14T03:17:40.943" v="1818" actId="478"/>
          <ac:spMkLst>
            <pc:docMk/>
            <pc:sldMk cId="521091296" sldId="994"/>
            <ac:spMk id="148" creationId="{ECC0EF24-A7ED-30C8-DEFF-CEB080EA0047}"/>
          </ac:spMkLst>
        </pc:spChg>
        <pc:spChg chg="mod">
          <ac:chgData name="欣捷 王" userId="b965477fa0aef5e6" providerId="LiveId" clId="{DDEBAF8B-00A9-4254-9480-257662CA3843}" dt="2024-05-14T03:22:08.540" v="1840" actId="1076"/>
          <ac:spMkLst>
            <pc:docMk/>
            <pc:sldMk cId="521091296" sldId="994"/>
            <ac:spMk id="151" creationId="{745BCB72-8805-8216-5E2D-1B0014D5B016}"/>
          </ac:spMkLst>
        </pc:spChg>
        <pc:spChg chg="mod">
          <ac:chgData name="欣捷 王" userId="b965477fa0aef5e6" providerId="LiveId" clId="{DDEBAF8B-00A9-4254-9480-257662CA3843}" dt="2024-05-14T03:21:56.614" v="1836" actId="404"/>
          <ac:spMkLst>
            <pc:docMk/>
            <pc:sldMk cId="521091296" sldId="994"/>
            <ac:spMk id="152" creationId="{263394FB-3337-69D4-E2F6-3562A749973C}"/>
          </ac:spMkLst>
        </pc:spChg>
        <pc:spChg chg="del">
          <ac:chgData name="欣捷 王" userId="b965477fa0aef5e6" providerId="LiveId" clId="{DDEBAF8B-00A9-4254-9480-257662CA3843}" dt="2024-05-14T03:17:44.058" v="1820" actId="478"/>
          <ac:spMkLst>
            <pc:docMk/>
            <pc:sldMk cId="521091296" sldId="994"/>
            <ac:spMk id="154" creationId="{DF94B4E3-19B7-9AC9-7579-2C9DE88AAF4D}"/>
          </ac:spMkLst>
        </pc:spChg>
        <pc:spChg chg="del">
          <ac:chgData name="欣捷 王" userId="b965477fa0aef5e6" providerId="LiveId" clId="{DDEBAF8B-00A9-4254-9480-257662CA3843}" dt="2024-05-14T03:17:54.475" v="1823" actId="478"/>
          <ac:spMkLst>
            <pc:docMk/>
            <pc:sldMk cId="521091296" sldId="994"/>
            <ac:spMk id="155" creationId="{249B9BD2-2040-F5EA-934B-C364AB48CD05}"/>
          </ac:spMkLst>
        </pc:spChg>
        <pc:spChg chg="del">
          <ac:chgData name="欣捷 王" userId="b965477fa0aef5e6" providerId="LiveId" clId="{DDEBAF8B-00A9-4254-9480-257662CA3843}" dt="2024-05-14T03:17:44.058" v="1820" actId="478"/>
          <ac:spMkLst>
            <pc:docMk/>
            <pc:sldMk cId="521091296" sldId="994"/>
            <ac:spMk id="156" creationId="{FE84DDFC-5986-3219-7234-2A2353BA226B}"/>
          </ac:spMkLst>
        </pc:spChg>
        <pc:spChg chg="del">
          <ac:chgData name="欣捷 王" userId="b965477fa0aef5e6" providerId="LiveId" clId="{DDEBAF8B-00A9-4254-9480-257662CA3843}" dt="2024-05-14T03:17:44.058" v="1820" actId="478"/>
          <ac:spMkLst>
            <pc:docMk/>
            <pc:sldMk cId="521091296" sldId="994"/>
            <ac:spMk id="159" creationId="{D57F90F8-F1E5-2AD7-92E1-1DD52693BBE4}"/>
          </ac:spMkLst>
        </pc:spChg>
        <pc:spChg chg="del">
          <ac:chgData name="欣捷 王" userId="b965477fa0aef5e6" providerId="LiveId" clId="{DDEBAF8B-00A9-4254-9480-257662CA3843}" dt="2024-05-14T03:17:44.058" v="1820" actId="478"/>
          <ac:spMkLst>
            <pc:docMk/>
            <pc:sldMk cId="521091296" sldId="994"/>
            <ac:spMk id="161" creationId="{CF5E4DD5-3D5D-09DD-EE9C-BA39B5580A24}"/>
          </ac:spMkLst>
        </pc:spChg>
        <pc:spChg chg="del">
          <ac:chgData name="欣捷 王" userId="b965477fa0aef5e6" providerId="LiveId" clId="{DDEBAF8B-00A9-4254-9480-257662CA3843}" dt="2024-05-14T03:17:44.058" v="1820" actId="478"/>
          <ac:spMkLst>
            <pc:docMk/>
            <pc:sldMk cId="521091296" sldId="994"/>
            <ac:spMk id="162" creationId="{FCB9BEE0-4D50-B56F-C21A-2C55ECFBBBA1}"/>
          </ac:spMkLst>
        </pc:spChg>
        <pc:spChg chg="del">
          <ac:chgData name="欣捷 王" userId="b965477fa0aef5e6" providerId="LiveId" clId="{DDEBAF8B-00A9-4254-9480-257662CA3843}" dt="2024-05-14T03:17:45.274" v="1821" actId="478"/>
          <ac:spMkLst>
            <pc:docMk/>
            <pc:sldMk cId="521091296" sldId="994"/>
            <ac:spMk id="164" creationId="{72C57875-5FDB-BC80-E274-82063BCD50B2}"/>
          </ac:spMkLst>
        </pc:spChg>
        <pc:spChg chg="del">
          <ac:chgData name="欣捷 王" userId="b965477fa0aef5e6" providerId="LiveId" clId="{DDEBAF8B-00A9-4254-9480-257662CA3843}" dt="2024-05-14T03:17:44.058" v="1820" actId="478"/>
          <ac:spMkLst>
            <pc:docMk/>
            <pc:sldMk cId="521091296" sldId="994"/>
            <ac:spMk id="166" creationId="{46782D05-2073-2179-2FE5-09AD2DF0A034}"/>
          </ac:spMkLst>
        </pc:spChg>
        <pc:spChg chg="del">
          <ac:chgData name="欣捷 王" userId="b965477fa0aef5e6" providerId="LiveId" clId="{DDEBAF8B-00A9-4254-9480-257662CA3843}" dt="2024-05-14T03:17:44.058" v="1820" actId="478"/>
          <ac:spMkLst>
            <pc:docMk/>
            <pc:sldMk cId="521091296" sldId="994"/>
            <ac:spMk id="168" creationId="{66FAF5A0-157A-5246-B9E2-AFB8B502F937}"/>
          </ac:spMkLst>
        </pc:spChg>
        <pc:spChg chg="del">
          <ac:chgData name="欣捷 王" userId="b965477fa0aef5e6" providerId="LiveId" clId="{DDEBAF8B-00A9-4254-9480-257662CA3843}" dt="2024-05-14T03:17:44.058" v="1820" actId="478"/>
          <ac:spMkLst>
            <pc:docMk/>
            <pc:sldMk cId="521091296" sldId="994"/>
            <ac:spMk id="172" creationId="{CFDF407B-CEAE-D92B-AAA9-6E54EF6C7E93}"/>
          </ac:spMkLst>
        </pc:spChg>
        <pc:spChg chg="mod">
          <ac:chgData name="欣捷 王" userId="b965477fa0aef5e6" providerId="LiveId" clId="{DDEBAF8B-00A9-4254-9480-257662CA3843}" dt="2024-05-14T03:21:56.614" v="1836" actId="404"/>
          <ac:spMkLst>
            <pc:docMk/>
            <pc:sldMk cId="521091296" sldId="994"/>
            <ac:spMk id="175" creationId="{33FE8A17-B672-3334-55BB-99E7F9A6C7D7}"/>
          </ac:spMkLst>
        </pc:spChg>
        <pc:spChg chg="mod">
          <ac:chgData name="欣捷 王" userId="b965477fa0aef5e6" providerId="LiveId" clId="{DDEBAF8B-00A9-4254-9480-257662CA3843}" dt="2024-05-14T03:21:56.614" v="1836" actId="404"/>
          <ac:spMkLst>
            <pc:docMk/>
            <pc:sldMk cId="521091296" sldId="994"/>
            <ac:spMk id="176" creationId="{A23DF4C3-0FC2-B778-D935-C4311DA52555}"/>
          </ac:spMkLst>
        </pc:spChg>
        <pc:spChg chg="del">
          <ac:chgData name="欣捷 王" userId="b965477fa0aef5e6" providerId="LiveId" clId="{DDEBAF8B-00A9-4254-9480-257662CA3843}" dt="2024-05-14T03:17:40.943" v="1818" actId="478"/>
          <ac:spMkLst>
            <pc:docMk/>
            <pc:sldMk cId="521091296" sldId="994"/>
            <ac:spMk id="183" creationId="{68F91D60-C452-2A25-73DC-23F03B9B7C01}"/>
          </ac:spMkLst>
        </pc:spChg>
        <pc:grpChg chg="add mod">
          <ac:chgData name="欣捷 王" userId="b965477fa0aef5e6" providerId="LiveId" clId="{DDEBAF8B-00A9-4254-9480-257662CA3843}" dt="2024-05-14T03:23:34.785" v="1868" actId="14100"/>
          <ac:grpSpMkLst>
            <pc:docMk/>
            <pc:sldMk cId="521091296" sldId="994"/>
            <ac:grpSpMk id="7" creationId="{BFEB69F9-E26F-536B-3DB5-C30824C2C71F}"/>
          </ac:grpSpMkLst>
        </pc:grpChg>
        <pc:grpChg chg="mod">
          <ac:chgData name="欣捷 王" userId="b965477fa0aef5e6" providerId="LiveId" clId="{DDEBAF8B-00A9-4254-9480-257662CA3843}" dt="2024-05-14T03:17:56.465" v="1824" actId="164"/>
          <ac:grpSpMkLst>
            <pc:docMk/>
            <pc:sldMk cId="521091296" sldId="994"/>
            <ac:grpSpMk id="197" creationId="{EFFDE7EC-67E6-06F9-9622-E51195FE71B7}"/>
          </ac:grpSpMkLst>
        </pc:grpChg>
        <pc:cxnChg chg="add mod">
          <ac:chgData name="欣捷 王" userId="b965477fa0aef5e6" providerId="LiveId" clId="{DDEBAF8B-00A9-4254-9480-257662CA3843}" dt="2024-05-14T03:23:37.078" v="1869" actId="14100"/>
          <ac:cxnSpMkLst>
            <pc:docMk/>
            <pc:sldMk cId="521091296" sldId="994"/>
            <ac:cxnSpMk id="3" creationId="{B24D5DB3-6326-1D2A-51F3-537288AEF859}"/>
          </ac:cxnSpMkLst>
        </pc:cxnChg>
        <pc:cxnChg chg="del">
          <ac:chgData name="欣捷 王" userId="b965477fa0aef5e6" providerId="LiveId" clId="{DDEBAF8B-00A9-4254-9480-257662CA3843}" dt="2024-05-14T03:17:40.943" v="1818" actId="478"/>
          <ac:cxnSpMkLst>
            <pc:docMk/>
            <pc:sldMk cId="521091296" sldId="994"/>
            <ac:cxnSpMk id="138" creationId="{7B4DB62B-3C49-656E-CB97-053D56D931C6}"/>
          </ac:cxnSpMkLst>
        </pc:cxnChg>
        <pc:cxnChg chg="del">
          <ac:chgData name="欣捷 王" userId="b965477fa0aef5e6" providerId="LiveId" clId="{DDEBAF8B-00A9-4254-9480-257662CA3843}" dt="2024-05-14T03:17:40.943" v="1818" actId="478"/>
          <ac:cxnSpMkLst>
            <pc:docMk/>
            <pc:sldMk cId="521091296" sldId="994"/>
            <ac:cxnSpMk id="140" creationId="{37F498EC-0E62-4AD8-5B34-7538981620F9}"/>
          </ac:cxnSpMkLst>
        </pc:cxnChg>
        <pc:cxnChg chg="mod">
          <ac:chgData name="欣捷 王" userId="b965477fa0aef5e6" providerId="LiveId" clId="{DDEBAF8B-00A9-4254-9480-257662CA3843}" dt="2024-05-14T03:17:56.465" v="1824" actId="164"/>
          <ac:cxnSpMkLst>
            <pc:docMk/>
            <pc:sldMk cId="521091296" sldId="994"/>
            <ac:cxnSpMk id="142" creationId="{3B16CF5D-3BB8-D2E2-2263-9CF14D990AEF}"/>
          </ac:cxnSpMkLst>
        </pc:cxnChg>
        <pc:cxnChg chg="mod">
          <ac:chgData name="欣捷 王" userId="b965477fa0aef5e6" providerId="LiveId" clId="{DDEBAF8B-00A9-4254-9480-257662CA3843}" dt="2024-05-14T03:17:56.465" v="1824" actId="164"/>
          <ac:cxnSpMkLst>
            <pc:docMk/>
            <pc:sldMk cId="521091296" sldId="994"/>
            <ac:cxnSpMk id="144" creationId="{C066B574-A805-D560-F1A1-9EFFE3109DE0}"/>
          </ac:cxnSpMkLst>
        </pc:cxnChg>
        <pc:cxnChg chg="del mod">
          <ac:chgData name="欣捷 王" userId="b965477fa0aef5e6" providerId="LiveId" clId="{DDEBAF8B-00A9-4254-9480-257662CA3843}" dt="2024-05-14T03:17:40.943" v="1818" actId="478"/>
          <ac:cxnSpMkLst>
            <pc:docMk/>
            <pc:sldMk cId="521091296" sldId="994"/>
            <ac:cxnSpMk id="149" creationId="{34550278-43F9-1D42-16C1-A3384F58C152}"/>
          </ac:cxnSpMkLst>
        </pc:cxnChg>
        <pc:cxnChg chg="del mod">
          <ac:chgData name="欣捷 王" userId="b965477fa0aef5e6" providerId="LiveId" clId="{DDEBAF8B-00A9-4254-9480-257662CA3843}" dt="2024-05-14T03:17:40.943" v="1818" actId="478"/>
          <ac:cxnSpMkLst>
            <pc:docMk/>
            <pc:sldMk cId="521091296" sldId="994"/>
            <ac:cxnSpMk id="150" creationId="{C8CC4CF4-6FF6-1DA9-DA6D-F1A502BB383F}"/>
          </ac:cxnSpMkLst>
        </pc:cxnChg>
        <pc:cxnChg chg="mod">
          <ac:chgData name="欣捷 王" userId="b965477fa0aef5e6" providerId="LiveId" clId="{DDEBAF8B-00A9-4254-9480-257662CA3843}" dt="2024-05-14T03:17:56.465" v="1824" actId="164"/>
          <ac:cxnSpMkLst>
            <pc:docMk/>
            <pc:sldMk cId="521091296" sldId="994"/>
            <ac:cxnSpMk id="153" creationId="{5F39138F-5F5A-11EA-F544-39D9791D06D2}"/>
          </ac:cxnSpMkLst>
        </pc:cxnChg>
        <pc:cxnChg chg="del">
          <ac:chgData name="欣捷 王" userId="b965477fa0aef5e6" providerId="LiveId" clId="{DDEBAF8B-00A9-4254-9480-257662CA3843}" dt="2024-05-14T03:17:44.058" v="1820" actId="478"/>
          <ac:cxnSpMkLst>
            <pc:docMk/>
            <pc:sldMk cId="521091296" sldId="994"/>
            <ac:cxnSpMk id="157" creationId="{8F137F26-8331-5F03-DD0F-E74B56CC2ECE}"/>
          </ac:cxnSpMkLst>
        </pc:cxnChg>
        <pc:cxnChg chg="del">
          <ac:chgData name="欣捷 王" userId="b965477fa0aef5e6" providerId="LiveId" clId="{DDEBAF8B-00A9-4254-9480-257662CA3843}" dt="2024-05-14T03:17:44.058" v="1820" actId="478"/>
          <ac:cxnSpMkLst>
            <pc:docMk/>
            <pc:sldMk cId="521091296" sldId="994"/>
            <ac:cxnSpMk id="158" creationId="{BE85D4D0-5CCE-7A74-9D05-1CF24FD7A999}"/>
          </ac:cxnSpMkLst>
        </pc:cxnChg>
        <pc:cxnChg chg="del">
          <ac:chgData name="欣捷 王" userId="b965477fa0aef5e6" providerId="LiveId" clId="{DDEBAF8B-00A9-4254-9480-257662CA3843}" dt="2024-05-14T03:17:44.058" v="1820" actId="478"/>
          <ac:cxnSpMkLst>
            <pc:docMk/>
            <pc:sldMk cId="521091296" sldId="994"/>
            <ac:cxnSpMk id="160" creationId="{792848A6-D5C6-C3E6-9785-47D2638FF9C5}"/>
          </ac:cxnSpMkLst>
        </pc:cxnChg>
        <pc:cxnChg chg="del mod">
          <ac:chgData name="欣捷 王" userId="b965477fa0aef5e6" providerId="LiveId" clId="{DDEBAF8B-00A9-4254-9480-257662CA3843}" dt="2024-05-14T03:17:44.058" v="1820" actId="478"/>
          <ac:cxnSpMkLst>
            <pc:docMk/>
            <pc:sldMk cId="521091296" sldId="994"/>
            <ac:cxnSpMk id="163" creationId="{F6229FF7-D040-C7A9-534E-B74ACBBC6E20}"/>
          </ac:cxnSpMkLst>
        </pc:cxnChg>
        <pc:cxnChg chg="del">
          <ac:chgData name="欣捷 王" userId="b965477fa0aef5e6" providerId="LiveId" clId="{DDEBAF8B-00A9-4254-9480-257662CA3843}" dt="2024-05-14T03:17:44.058" v="1820" actId="478"/>
          <ac:cxnSpMkLst>
            <pc:docMk/>
            <pc:sldMk cId="521091296" sldId="994"/>
            <ac:cxnSpMk id="165" creationId="{46A449D0-506F-EE6B-8767-4972FF37F1A3}"/>
          </ac:cxnSpMkLst>
        </pc:cxnChg>
        <pc:cxnChg chg="del mod">
          <ac:chgData name="欣捷 王" userId="b965477fa0aef5e6" providerId="LiveId" clId="{DDEBAF8B-00A9-4254-9480-257662CA3843}" dt="2024-05-14T03:17:44.058" v="1820" actId="478"/>
          <ac:cxnSpMkLst>
            <pc:docMk/>
            <pc:sldMk cId="521091296" sldId="994"/>
            <ac:cxnSpMk id="173" creationId="{F63B29A3-43C2-6B26-1175-A4FE2CED3F17}"/>
          </ac:cxnSpMkLst>
        </pc:cxnChg>
        <pc:cxnChg chg="del mod">
          <ac:chgData name="欣捷 王" userId="b965477fa0aef5e6" providerId="LiveId" clId="{DDEBAF8B-00A9-4254-9480-257662CA3843}" dt="2024-05-14T03:17:44.058" v="1820" actId="478"/>
          <ac:cxnSpMkLst>
            <pc:docMk/>
            <pc:sldMk cId="521091296" sldId="994"/>
            <ac:cxnSpMk id="174" creationId="{7DF9FE4C-6987-9EEE-9576-32B447B6A02B}"/>
          </ac:cxnSpMkLst>
        </pc:cxnChg>
      </pc:sldChg>
      <pc:sldChg chg="add del">
        <pc:chgData name="欣捷 王" userId="b965477fa0aef5e6" providerId="LiveId" clId="{DDEBAF8B-00A9-4254-9480-257662CA3843}" dt="2024-05-14T05:21:41.278" v="2012" actId="47"/>
        <pc:sldMkLst>
          <pc:docMk/>
          <pc:sldMk cId="554517136" sldId="995"/>
        </pc:sldMkLst>
      </pc:sldChg>
      <pc:sldChg chg="addSp delSp modSp add mod addAnim delAnim modAnim modNotesTx">
        <pc:chgData name="欣捷 王" userId="b965477fa0aef5e6" providerId="LiveId" clId="{DDEBAF8B-00A9-4254-9480-257662CA3843}" dt="2024-05-14T06:25:17.010" v="2503" actId="1076"/>
        <pc:sldMkLst>
          <pc:docMk/>
          <pc:sldMk cId="782483237" sldId="995"/>
        </pc:sldMkLst>
        <pc:spChg chg="add del mod">
          <ac:chgData name="欣捷 王" userId="b965477fa0aef5e6" providerId="LiveId" clId="{DDEBAF8B-00A9-4254-9480-257662CA3843}" dt="2024-05-14T06:25:17.010" v="2503" actId="1076"/>
          <ac:spMkLst>
            <pc:docMk/>
            <pc:sldMk cId="782483237" sldId="995"/>
            <ac:spMk id="5" creationId="{B75C407F-0DAC-E9A6-9D65-B577FAF3C8B1}"/>
          </ac:spMkLst>
        </pc:spChg>
        <pc:spChg chg="add mod ord">
          <ac:chgData name="欣捷 王" userId="b965477fa0aef5e6" providerId="LiveId" clId="{DDEBAF8B-00A9-4254-9480-257662CA3843}" dt="2024-05-14T06:21:48.470" v="2484" actId="13244"/>
          <ac:spMkLst>
            <pc:docMk/>
            <pc:sldMk cId="782483237" sldId="995"/>
            <ac:spMk id="6" creationId="{BA81F2ED-0DCF-DFD0-649F-87D13C67FA99}"/>
          </ac:spMkLst>
        </pc:spChg>
        <pc:graphicFrameChg chg="modGraphic">
          <ac:chgData name="欣捷 王" userId="b965477fa0aef5e6" providerId="LiveId" clId="{DDEBAF8B-00A9-4254-9480-257662CA3843}" dt="2024-05-14T06:22:02.675" v="2486" actId="207"/>
          <ac:graphicFrameMkLst>
            <pc:docMk/>
            <pc:sldMk cId="782483237" sldId="995"/>
            <ac:graphicFrameMk id="7" creationId="{469C5937-47B5-4063-8E0B-FA1272EB12D0}"/>
          </ac:graphicFrameMkLst>
        </pc:graphicFrameChg>
      </pc:sldChg>
      <pc:sldChg chg="addSp delSp modSp add del mod replTag">
        <pc:chgData name="欣捷 王" userId="b965477fa0aef5e6" providerId="LiveId" clId="{DDEBAF8B-00A9-4254-9480-257662CA3843}" dt="2024-05-14T05:24:21.059" v="2387" actId="47"/>
        <pc:sldMkLst>
          <pc:docMk/>
          <pc:sldMk cId="1134298182" sldId="995"/>
        </pc:sldMkLst>
        <pc:spChg chg="del mod">
          <ac:chgData name="欣捷 王" userId="b965477fa0aef5e6" providerId="LiveId" clId="{DDEBAF8B-00A9-4254-9480-257662CA3843}" dt="2024-05-14T05:24:06.028" v="2014"/>
          <ac:spMkLst>
            <pc:docMk/>
            <pc:sldMk cId="1134298182" sldId="995"/>
            <ac:spMk id="2" creationId="{69EC547C-944E-0348-A36C-B4A41D01BDF9}"/>
          </ac:spMkLst>
        </pc:spChg>
        <pc:spChg chg="mod">
          <ac:chgData name="欣捷 王" userId="b965477fa0aef5e6" providerId="LiveId" clId="{DDEBAF8B-00A9-4254-9480-257662CA3843}" dt="2024-05-14T05:24:06.028" v="2014"/>
          <ac:spMkLst>
            <pc:docMk/>
            <pc:sldMk cId="1134298182" sldId="995"/>
            <ac:spMk id="3" creationId="{6352A006-C24A-6AEC-9332-5F7B5BC3B6CC}"/>
          </ac:spMkLst>
        </pc:spChg>
        <pc:spChg chg="mod">
          <ac:chgData name="欣捷 王" userId="b965477fa0aef5e6" providerId="LiveId" clId="{DDEBAF8B-00A9-4254-9480-257662CA3843}" dt="2024-05-14T05:24:06.028" v="2014"/>
          <ac:spMkLst>
            <pc:docMk/>
            <pc:sldMk cId="1134298182" sldId="995"/>
            <ac:spMk id="4" creationId="{85A28903-CBCE-FF85-C55C-4E9FDF05C870}"/>
          </ac:spMkLst>
        </pc:spChg>
        <pc:spChg chg="mod">
          <ac:chgData name="欣捷 王" userId="b965477fa0aef5e6" providerId="LiveId" clId="{DDEBAF8B-00A9-4254-9480-257662CA3843}" dt="2024-05-14T05:24:06.028" v="2014"/>
          <ac:spMkLst>
            <pc:docMk/>
            <pc:sldMk cId="1134298182" sldId="995"/>
            <ac:spMk id="5" creationId="{C10C6BCF-C7AC-8CF2-FD01-FAFEF398CA1A}"/>
          </ac:spMkLst>
        </pc:spChg>
        <pc:spChg chg="add mod replST">
          <ac:chgData name="欣捷 王" userId="b965477fa0aef5e6" providerId="LiveId" clId="{DDEBAF8B-00A9-4254-9480-257662CA3843}" dt="2024-05-14T05:24:06.061" v="2036" actId="948"/>
          <ac:spMkLst>
            <pc:docMk/>
            <pc:sldMk cId="1134298182" sldId="995"/>
            <ac:spMk id="8" creationId="{4E530727-D07D-B71E-A628-F507E5727245}"/>
          </ac:spMkLst>
        </pc:spChg>
        <pc:spChg chg="add mod replST">
          <ac:chgData name="欣捷 王" userId="b965477fa0aef5e6" providerId="LiveId" clId="{DDEBAF8B-00A9-4254-9480-257662CA3843}" dt="2024-05-14T05:24:06.067" v="2052" actId="947"/>
          <ac:spMkLst>
            <pc:docMk/>
            <pc:sldMk cId="1134298182" sldId="995"/>
            <ac:spMk id="9" creationId="{2393BFA1-EBD8-4ADA-1409-9D2A5E8C04B6}"/>
          </ac:spMkLst>
        </pc:spChg>
        <pc:spChg chg="add mod replST">
          <ac:chgData name="欣捷 王" userId="b965477fa0aef5e6" providerId="LiveId" clId="{DDEBAF8B-00A9-4254-9480-257662CA3843}" dt="2024-05-14T05:24:06.072" v="2068" actId="947"/>
          <ac:spMkLst>
            <pc:docMk/>
            <pc:sldMk cId="1134298182" sldId="995"/>
            <ac:spMk id="10" creationId="{183503B4-E45A-B20E-5706-9428CF780DF1}"/>
          </ac:spMkLst>
        </pc:spChg>
        <pc:spChg chg="add mod replST">
          <ac:chgData name="欣捷 王" userId="b965477fa0aef5e6" providerId="LiveId" clId="{DDEBAF8B-00A9-4254-9480-257662CA3843}" dt="2024-05-14T05:24:06.077" v="2084" actId="947"/>
          <ac:spMkLst>
            <pc:docMk/>
            <pc:sldMk cId="1134298182" sldId="995"/>
            <ac:spMk id="11" creationId="{AB1AAFFB-855B-966F-7788-1072EFC86723}"/>
          </ac:spMkLst>
        </pc:spChg>
        <pc:spChg chg="add mod replST">
          <ac:chgData name="欣捷 王" userId="b965477fa0aef5e6" providerId="LiveId" clId="{DDEBAF8B-00A9-4254-9480-257662CA3843}" dt="2024-05-14T05:24:06.083" v="2100" actId="947"/>
          <ac:spMkLst>
            <pc:docMk/>
            <pc:sldMk cId="1134298182" sldId="995"/>
            <ac:spMk id="12" creationId="{E5341B4C-6422-745C-C5D2-B0729621B515}"/>
          </ac:spMkLst>
        </pc:spChg>
        <pc:spChg chg="add mod replST">
          <ac:chgData name="欣捷 王" userId="b965477fa0aef5e6" providerId="LiveId" clId="{DDEBAF8B-00A9-4254-9480-257662CA3843}" dt="2024-05-14T05:24:06.095" v="2125"/>
          <ac:spMkLst>
            <pc:docMk/>
            <pc:sldMk cId="1134298182" sldId="995"/>
            <ac:spMk id="13" creationId="{9FAC1C2A-C986-4A82-F256-39D9C721BC3A}"/>
          </ac:spMkLst>
        </pc:spChg>
        <pc:spChg chg="add mod replST">
          <ac:chgData name="欣捷 王" userId="b965477fa0aef5e6" providerId="LiveId" clId="{DDEBAF8B-00A9-4254-9480-257662CA3843}" dt="2024-05-14T05:24:06.102" v="2150"/>
          <ac:spMkLst>
            <pc:docMk/>
            <pc:sldMk cId="1134298182" sldId="995"/>
            <ac:spMk id="14" creationId="{3019DB68-2514-9825-392D-0393B37E8EAB}"/>
          </ac:spMkLst>
        </pc:spChg>
        <pc:spChg chg="add mod replST">
          <ac:chgData name="欣捷 王" userId="b965477fa0aef5e6" providerId="LiveId" clId="{DDEBAF8B-00A9-4254-9480-257662CA3843}" dt="2024-05-14T05:24:06.110" v="2175"/>
          <ac:spMkLst>
            <pc:docMk/>
            <pc:sldMk cId="1134298182" sldId="995"/>
            <ac:spMk id="15" creationId="{018BB417-8BBF-903E-5525-E446DD4E51AE}"/>
          </ac:spMkLst>
        </pc:spChg>
        <pc:spChg chg="add mod replST">
          <ac:chgData name="欣捷 王" userId="b965477fa0aef5e6" providerId="LiveId" clId="{DDEBAF8B-00A9-4254-9480-257662CA3843}" dt="2024-05-14T05:24:06.118" v="2200"/>
          <ac:spMkLst>
            <pc:docMk/>
            <pc:sldMk cId="1134298182" sldId="995"/>
            <ac:spMk id="16" creationId="{C9A65523-F4E2-3821-16CE-F94CDB7C976C}"/>
          </ac:spMkLst>
        </pc:spChg>
        <pc:spChg chg="add mod replST">
          <ac:chgData name="欣捷 王" userId="b965477fa0aef5e6" providerId="LiveId" clId="{DDEBAF8B-00A9-4254-9480-257662CA3843}" dt="2024-05-14T05:24:06.126" v="2220"/>
          <ac:spMkLst>
            <pc:docMk/>
            <pc:sldMk cId="1134298182" sldId="995"/>
            <ac:spMk id="17" creationId="{65A040ED-FB12-C0A9-3D60-C2EB05950D34}"/>
          </ac:spMkLst>
        </pc:spChg>
        <pc:spChg chg="add mod replST">
          <ac:chgData name="欣捷 王" userId="b965477fa0aef5e6" providerId="LiveId" clId="{DDEBAF8B-00A9-4254-9480-257662CA3843}" dt="2024-05-14T05:24:20.203" v="2381"/>
          <ac:spMkLst>
            <pc:docMk/>
            <pc:sldMk cId="1134298182" sldId="995"/>
            <ac:spMk id="18" creationId="{B4DD0877-8392-5984-B9CE-5765D1D38B6F}"/>
          </ac:spMkLst>
        </pc:spChg>
        <pc:spChg chg="add mod replST">
          <ac:chgData name="欣捷 王" userId="b965477fa0aef5e6" providerId="LiveId" clId="{DDEBAF8B-00A9-4254-9480-257662CA3843}" dt="2024-05-14T05:24:20.203" v="2380"/>
          <ac:spMkLst>
            <pc:docMk/>
            <pc:sldMk cId="1134298182" sldId="995"/>
            <ac:spMk id="19" creationId="{08D3A5A4-B042-BB22-EDB9-004A1A4B1DE3}"/>
          </ac:spMkLst>
        </pc:spChg>
        <pc:spChg chg="add mod replST">
          <ac:chgData name="欣捷 王" userId="b965477fa0aef5e6" providerId="LiveId" clId="{DDEBAF8B-00A9-4254-9480-257662CA3843}" dt="2024-05-14T05:24:20.203" v="2380"/>
          <ac:spMkLst>
            <pc:docMk/>
            <pc:sldMk cId="1134298182" sldId="995"/>
            <ac:spMk id="20" creationId="{1876B233-BAEC-D309-3D6D-2E1F68CA2B6C}"/>
          </ac:spMkLst>
        </pc:spChg>
        <pc:spChg chg="add mod replST">
          <ac:chgData name="欣捷 王" userId="b965477fa0aef5e6" providerId="LiveId" clId="{DDEBAF8B-00A9-4254-9480-257662CA3843}" dt="2024-05-14T05:24:20.203" v="2380"/>
          <ac:spMkLst>
            <pc:docMk/>
            <pc:sldMk cId="1134298182" sldId="995"/>
            <ac:spMk id="21" creationId="{C46B5F71-1383-35A3-AE18-48F7D089D447}"/>
          </ac:spMkLst>
        </pc:spChg>
        <pc:spChg chg="add mod ord replST">
          <ac:chgData name="欣捷 王" userId="b965477fa0aef5e6" providerId="LiveId" clId="{DDEBAF8B-00A9-4254-9480-257662CA3843}" dt="2024-05-14T05:24:20.204" v="2386"/>
          <ac:spMkLst>
            <pc:docMk/>
            <pc:sldMk cId="1134298182" sldId="995"/>
            <ac:spMk id="23" creationId="{1F813174-9EB7-228F-1084-CB27BE46F588}"/>
          </ac:spMkLst>
        </pc:spChg>
        <pc:grpChg chg="add mod replST">
          <ac:chgData name="欣捷 王" userId="b965477fa0aef5e6" providerId="LiveId" clId="{DDEBAF8B-00A9-4254-9480-257662CA3843}" dt="2024-05-14T05:24:20.203" v="2382"/>
          <ac:grpSpMkLst>
            <pc:docMk/>
            <pc:sldMk cId="1134298182" sldId="995"/>
            <ac:grpSpMk id="22" creationId="{B4A68EE1-E950-1E12-1B44-23E25FAC6CCF}"/>
          </ac:grpSpMkLst>
        </pc:grpChg>
        <pc:picChg chg="add mod ord replST">
          <ac:chgData name="欣捷 王" userId="b965477fa0aef5e6" providerId="LiveId" clId="{DDEBAF8B-00A9-4254-9480-257662CA3843}" dt="2024-05-14T05:24:20.203" v="2384"/>
          <ac:picMkLst>
            <pc:docMk/>
            <pc:sldMk cId="1134298182" sldId="995"/>
            <ac:picMk id="7" creationId="{F846AE29-3674-A5BB-6D89-4785D2F03792}"/>
          </ac:picMkLst>
        </pc:picChg>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0" sldId="935"/>
        </pc:sldMkLst>
        <pc:spChg chg="add del mod">
          <ac:chgData name="欣捷" userId="b965477fa0aef5e6" providerId="LiveId" clId="{F58CB589-EA88-41E9-89B9-70387DC4BAF4}" dt="2021-04-20T09:28:25.084" v="699" actId="700"/>
          <ac:spMkLst>
            <pc:docMk/>
            <pc:sldMk cId="0" sldId="935"/>
            <ac:spMk id="3" creationId="{D8D72F99-1902-43C1-96CC-544A02791CFC}"/>
          </ac:spMkLst>
        </pc:spChg>
        <pc:spChg chg="mod ord">
          <ac:chgData name="欣捷" userId="b965477fa0aef5e6" providerId="LiveId" clId="{F58CB589-EA88-41E9-89B9-70387DC4BAF4}" dt="2021-04-20T09:28:25.084" v="699" actId="700"/>
          <ac:spMkLst>
            <pc:docMk/>
            <pc:sldMk cId="0" sldId="935"/>
            <ac:spMk id="35842" creationId="{3F1FCD85-AFE0-44FE-91EA-9F43D88140F3}"/>
          </ac:spMkLst>
        </pc:spChg>
        <pc:spChg chg="mod ord">
          <ac:chgData name="欣捷" userId="b965477fa0aef5e6" providerId="LiveId" clId="{F58CB589-EA88-41E9-89B9-70387DC4BAF4}" dt="2021-04-20T09:28:25.084" v="699" actId="700"/>
          <ac:spMkLst>
            <pc:docMk/>
            <pc:sldMk cId="0"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0"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0"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0" sldId="936"/>
        </pc:sldMkLst>
        <pc:spChg chg="add del mod">
          <ac:chgData name="欣捷" userId="b965477fa0aef5e6" providerId="LiveId" clId="{F58CB589-EA88-41E9-89B9-70387DC4BAF4}" dt="2021-04-20T09:28:37.305" v="703" actId="700"/>
          <ac:spMkLst>
            <pc:docMk/>
            <pc:sldMk cId="0" sldId="936"/>
            <ac:spMk id="3" creationId="{3334AA24-3150-44F5-ACB7-7F4FA0712D26}"/>
          </ac:spMkLst>
        </pc:spChg>
        <pc:spChg chg="mod ord">
          <ac:chgData name="欣捷" userId="b965477fa0aef5e6" providerId="LiveId" clId="{F58CB589-EA88-41E9-89B9-70387DC4BAF4}" dt="2021-04-20T09:28:37.305" v="703" actId="700"/>
          <ac:spMkLst>
            <pc:docMk/>
            <pc:sldMk cId="0" sldId="936"/>
            <ac:spMk id="36866" creationId="{CC176B41-8C6B-4568-9F39-1C53098D19A1}"/>
          </ac:spMkLst>
        </pc:spChg>
        <pc:spChg chg="mod ord">
          <ac:chgData name="欣捷" userId="b965477fa0aef5e6" providerId="LiveId" clId="{F58CB589-EA88-41E9-89B9-70387DC4BAF4}" dt="2021-04-20T09:28:37.305" v="703" actId="700"/>
          <ac:spMkLst>
            <pc:docMk/>
            <pc:sldMk cId="0"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0"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0"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0" sldId="937"/>
        </pc:sldMkLst>
        <pc:spChg chg="mod ord">
          <ac:chgData name="欣捷" userId="b965477fa0aef5e6" providerId="LiveId" clId="{F58CB589-EA88-41E9-89B9-70387DC4BAF4}" dt="2021-04-20T08:23:47.487" v="29" actId="700"/>
          <ac:spMkLst>
            <pc:docMk/>
            <pc:sldMk cId="0" sldId="937"/>
            <ac:spMk id="39938" creationId="{66C17C57-4238-4E11-87E4-A7DB59424652}"/>
          </ac:spMkLst>
        </pc:spChg>
        <pc:spChg chg="mod ord">
          <ac:chgData name="欣捷" userId="b965477fa0aef5e6" providerId="LiveId" clId="{F58CB589-EA88-41E9-89B9-70387DC4BAF4}" dt="2021-04-20T08:23:47.487" v="29" actId="700"/>
          <ac:spMkLst>
            <pc:docMk/>
            <pc:sldMk cId="0"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0" sldId="938"/>
        </pc:sldMkLst>
        <pc:spChg chg="add del mod ord">
          <ac:chgData name="欣捷" userId="b965477fa0aef5e6" providerId="LiveId" clId="{F58CB589-EA88-41E9-89B9-70387DC4BAF4}" dt="2021-04-20T09:28:59.800" v="707" actId="700"/>
          <ac:spMkLst>
            <pc:docMk/>
            <pc:sldMk cId="0" sldId="938"/>
            <ac:spMk id="3" creationId="{2570C479-E0B0-45D8-82D1-FFAFFFE83DCE}"/>
          </ac:spMkLst>
        </pc:spChg>
        <pc:spChg chg="mod ord">
          <ac:chgData name="欣捷" userId="b965477fa0aef5e6" providerId="LiveId" clId="{F58CB589-EA88-41E9-89B9-70387DC4BAF4}" dt="2021-04-20T09:28:59.800" v="707" actId="700"/>
          <ac:spMkLst>
            <pc:docMk/>
            <pc:sldMk cId="0" sldId="938"/>
            <ac:spMk id="40962" creationId="{E5F497B3-AE15-455C-8FD5-630849412C4E}"/>
          </ac:spMkLst>
        </pc:spChg>
        <pc:spChg chg="mod ord">
          <ac:chgData name="欣捷" userId="b965477fa0aef5e6" providerId="LiveId" clId="{F58CB589-EA88-41E9-89B9-70387DC4BAF4}" dt="2021-04-20T09:28:59.800" v="707" actId="700"/>
          <ac:spMkLst>
            <pc:docMk/>
            <pc:sldMk cId="0"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0"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0"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0" sldId="939"/>
        </pc:sldMkLst>
        <pc:spChg chg="mod ord">
          <ac:chgData name="欣捷" userId="b965477fa0aef5e6" providerId="LiveId" clId="{F58CB589-EA88-41E9-89B9-70387DC4BAF4}" dt="2021-04-20T08:23:54.789" v="30" actId="700"/>
          <ac:spMkLst>
            <pc:docMk/>
            <pc:sldMk cId="0" sldId="939"/>
            <ac:spMk id="44034" creationId="{5C5F09A1-3175-4E6C-BC53-847357086205}"/>
          </ac:spMkLst>
        </pc:spChg>
        <pc:spChg chg="mod ord">
          <ac:chgData name="欣捷" userId="b965477fa0aef5e6" providerId="LiveId" clId="{F58CB589-EA88-41E9-89B9-70387DC4BAF4}" dt="2021-04-20T08:23:54.789" v="30" actId="700"/>
          <ac:spMkLst>
            <pc:docMk/>
            <pc:sldMk cId="0"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2198492349" sldId="947"/>
        </pc:sldMkLst>
        <pc:spChg chg="add del mod ord">
          <ac:chgData name="欣捷" userId="b965477fa0aef5e6" providerId="LiveId" clId="{F58CB589-EA88-41E9-89B9-70387DC4BAF4}" dt="2021-04-20T09:30:32.418" v="734" actId="700"/>
          <ac:spMkLst>
            <pc:docMk/>
            <pc:sldMk cId="2198492349" sldId="947"/>
            <ac:spMk id="3" creationId="{75620B76-8B6B-4433-AC9D-F01FFEFB699A}"/>
          </ac:spMkLst>
        </pc:spChg>
        <pc:spChg chg="mod ord">
          <ac:chgData name="欣捷" userId="b965477fa0aef5e6" providerId="LiveId" clId="{F58CB589-EA88-41E9-89B9-70387DC4BAF4}" dt="2021-04-20T09:30:32.418" v="734" actId="700"/>
          <ac:spMkLst>
            <pc:docMk/>
            <pc:sldMk cId="2198492349" sldId="947"/>
            <ac:spMk id="55298" creationId="{25B84DBE-FDAC-469B-966E-1B55B67026EF}"/>
          </ac:spMkLst>
        </pc:spChg>
        <pc:spChg chg="mod ord">
          <ac:chgData name="欣捷" userId="b965477fa0aef5e6" providerId="LiveId" clId="{F58CB589-EA88-41E9-89B9-70387DC4BAF4}" dt="2021-04-20T09:30:32.418" v="734" actId="700"/>
          <ac:spMkLst>
            <pc:docMk/>
            <pc:sldMk cId="2198492349"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2198492349"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2198492349"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2570831121" sldId="948"/>
        </pc:sldMkLst>
      </pc:sldChg>
      <pc:sldChg chg="del">
        <pc:chgData name="欣捷" userId="b965477fa0aef5e6" providerId="LiveId" clId="{F58CB589-EA88-41E9-89B9-70387DC4BAF4}" dt="2021-04-20T09:30:56.176" v="737" actId="47"/>
        <pc:sldMkLst>
          <pc:docMk/>
          <pc:sldMk cId="2491439333"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2077764911" sldId="951"/>
        </pc:sldMkLst>
      </pc:sldChg>
      <pc:sldChg chg="del">
        <pc:chgData name="欣捷" userId="b965477fa0aef5e6" providerId="LiveId" clId="{F58CB589-EA88-41E9-89B9-70387DC4BAF4}" dt="2021-04-20T09:30:56.176" v="737" actId="47"/>
        <pc:sldMkLst>
          <pc:docMk/>
          <pc:sldMk cId="1474300822" sldId="952"/>
        </pc:sldMkLst>
      </pc:sldChg>
      <pc:sldChg chg="del">
        <pc:chgData name="欣捷" userId="b965477fa0aef5e6" providerId="LiveId" clId="{F58CB589-EA88-41E9-89B9-70387DC4BAF4}" dt="2021-04-20T09:30:56.176" v="737" actId="47"/>
        <pc:sldMkLst>
          <pc:docMk/>
          <pc:sldMk cId="2527016574" sldId="953"/>
        </pc:sldMkLst>
      </pc:sldChg>
      <pc:sldChg chg="del">
        <pc:chgData name="欣捷" userId="b965477fa0aef5e6" providerId="LiveId" clId="{F58CB589-EA88-41E9-89B9-70387DC4BAF4}" dt="2021-04-20T09:30:56.176" v="737" actId="47"/>
        <pc:sldMkLst>
          <pc:docMk/>
          <pc:sldMk cId="3274214887" sldId="954"/>
        </pc:sldMkLst>
      </pc:sldChg>
      <pc:sldChg chg="addSp delSp modSp mod modClrScheme chgLayout">
        <pc:chgData name="欣捷" userId="b965477fa0aef5e6" providerId="LiveId" clId="{F58CB589-EA88-41E9-89B9-70387DC4BAF4}" dt="2021-04-20T09:31:46.207" v="757" actId="6549"/>
        <pc:sldMkLst>
          <pc:docMk/>
          <pc:sldMk cId="4227420311" sldId="955"/>
        </pc:sldMkLst>
        <pc:spChg chg="add del mod ord">
          <ac:chgData name="欣捷" userId="b965477fa0aef5e6" providerId="LiveId" clId="{F58CB589-EA88-41E9-89B9-70387DC4BAF4}" dt="2021-04-20T09:31:02.202" v="739" actId="700"/>
          <ac:spMkLst>
            <pc:docMk/>
            <pc:sldMk cId="4227420311" sldId="955"/>
            <ac:spMk id="3" creationId="{DF735691-810C-46E7-8B9E-62C113A8B782}"/>
          </ac:spMkLst>
        </pc:spChg>
        <pc:spChg chg="mod ord">
          <ac:chgData name="欣捷" userId="b965477fa0aef5e6" providerId="LiveId" clId="{F58CB589-EA88-41E9-89B9-70387DC4BAF4}" dt="2021-04-20T09:31:02.202" v="739" actId="700"/>
          <ac:spMkLst>
            <pc:docMk/>
            <pc:sldMk cId="4227420311" sldId="955"/>
            <ac:spMk id="63490" creationId="{73F3C5B2-5674-4BD2-8922-57FA82D03FFB}"/>
          </ac:spMkLst>
        </pc:spChg>
        <pc:spChg chg="mod ord">
          <ac:chgData name="欣捷" userId="b965477fa0aef5e6" providerId="LiveId" clId="{F58CB589-EA88-41E9-89B9-70387DC4BAF4}" dt="2021-04-20T09:31:02.202" v="739" actId="700"/>
          <ac:spMkLst>
            <pc:docMk/>
            <pc:sldMk cId="4227420311"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4227420311"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4227420311"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8T14:03:53.723" v="1373"/>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del mod">
        <pc:chgData name="王 欣捷" userId="b965477fa0aef5e6" providerId="LiveId" clId="{CCC25DF9-4458-4252-A1FA-96CED2233F88}" dt="2021-04-22T08:12:07.456" v="339" actId="4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mod chgLayout">
        <pc:chgData name="王 欣捷" userId="b965477fa0aef5e6" providerId="LiveId" clId="{CCC25DF9-4458-4252-A1FA-96CED2233F88}" dt="2021-04-22T08:16:47.882" v="407" actId="1076"/>
        <pc:sldMkLst>
          <pc:docMk/>
          <pc:sldMk cId="0" sldId="857"/>
        </pc:sldMkLst>
        <pc:spChg chg="mod ord">
          <ac:chgData name="王 欣捷" userId="b965477fa0aef5e6" providerId="LiveId" clId="{CCC25DF9-4458-4252-A1FA-96CED2233F88}" dt="2021-04-22T08:15:22.831" v="386" actId="700"/>
          <ac:spMkLst>
            <pc:docMk/>
            <pc:sldMk cId="0" sldId="857"/>
            <ac:spMk id="37890" creationId="{2EB9E0C5-0F2B-49F8-9BEA-02BD6D005C13}"/>
          </ac:spMkLst>
        </pc:spChg>
        <pc:spChg chg="mod ord">
          <ac:chgData name="王 欣捷" userId="b965477fa0aef5e6" providerId="LiveId" clId="{CCC25DF9-4458-4252-A1FA-96CED2233F88}" dt="2021-04-22T08:15:28.213" v="387" actId="207"/>
          <ac:spMkLst>
            <pc:docMk/>
            <pc:sldMk cId="0" sldId="857"/>
            <ac:spMk id="37891" creationId="{9A3426E9-E596-448B-89A2-8EC00A88BB7F}"/>
          </ac:spMkLst>
        </pc:spChg>
        <pc:spChg chg="mod">
          <ac:chgData name="王 欣捷" userId="b965477fa0aef5e6" providerId="LiveId" clId="{CCC25DF9-4458-4252-A1FA-96CED2233F88}" dt="2021-04-22T08:16:47.882" v="407" actId="1076"/>
          <ac:spMkLst>
            <pc:docMk/>
            <pc:sldMk cId="0" sldId="857"/>
            <ac:spMk id="37896" creationId="{A9DCFC6E-963E-417E-B201-8DE50A583033}"/>
          </ac:spMkLst>
        </pc:spChg>
        <pc:spChg chg="mod">
          <ac:chgData name="王 欣捷" userId="b965477fa0aef5e6" providerId="LiveId" clId="{CCC25DF9-4458-4252-A1FA-96CED2233F88}" dt="2021-04-22T08:16:47.882" v="407" actId="1076"/>
          <ac:spMkLst>
            <pc:docMk/>
            <pc:sldMk cId="0" sldId="857"/>
            <ac:spMk id="37897" creationId="{7A75101F-D4C3-489D-BB57-A48B4B59F52C}"/>
          </ac:spMkLst>
        </pc:spChg>
        <pc:spChg chg="mod">
          <ac:chgData name="王 欣捷" userId="b965477fa0aef5e6" providerId="LiveId" clId="{CCC25DF9-4458-4252-A1FA-96CED2233F88}" dt="2021-04-22T08:16:47.882" v="407" actId="1076"/>
          <ac:spMkLst>
            <pc:docMk/>
            <pc:sldMk cId="0" sldId="857"/>
            <ac:spMk id="37898" creationId="{E386BB47-BF99-45B7-8263-2AE8332983C6}"/>
          </ac:spMkLst>
        </pc:spChg>
        <pc:spChg chg="mod">
          <ac:chgData name="王 欣捷" userId="b965477fa0aef5e6" providerId="LiveId" clId="{CCC25DF9-4458-4252-A1FA-96CED2233F88}" dt="2021-04-22T08:16:47.882" v="407" actId="1076"/>
          <ac:spMkLst>
            <pc:docMk/>
            <pc:sldMk cId="0" sldId="857"/>
            <ac:spMk id="37899" creationId="{3E566DD5-5A17-4A6D-84AF-FC3BFD17627F}"/>
          </ac:spMkLst>
        </pc:spChg>
        <pc:spChg chg="mod">
          <ac:chgData name="王 欣捷" userId="b965477fa0aef5e6" providerId="LiveId" clId="{CCC25DF9-4458-4252-A1FA-96CED2233F88}" dt="2021-04-22T08:16:47.882" v="407" actId="1076"/>
          <ac:spMkLst>
            <pc:docMk/>
            <pc:sldMk cId="0" sldId="857"/>
            <ac:spMk id="37900" creationId="{BDED5F71-6535-40E5-ABE7-9AF027EEC51A}"/>
          </ac:spMkLst>
        </pc:spChg>
        <pc:spChg chg="mod">
          <ac:chgData name="王 欣捷" userId="b965477fa0aef5e6" providerId="LiveId" clId="{CCC25DF9-4458-4252-A1FA-96CED2233F88}" dt="2021-04-22T08:16:47.882" v="407" actId="1076"/>
          <ac:spMkLst>
            <pc:docMk/>
            <pc:sldMk cId="0" sldId="857"/>
            <ac:spMk id="37901" creationId="{3E5A7A81-9EED-44FD-ACFB-62B5DBA6251D}"/>
          </ac:spMkLst>
        </pc:spChg>
        <pc:spChg chg="mod">
          <ac:chgData name="王 欣捷" userId="b965477fa0aef5e6" providerId="LiveId" clId="{CCC25DF9-4458-4252-A1FA-96CED2233F88}" dt="2021-04-22T08:16:47.882" v="407" actId="1076"/>
          <ac:spMkLst>
            <pc:docMk/>
            <pc:sldMk cId="0" sldId="857"/>
            <ac:spMk id="37902" creationId="{1FE84377-5327-4AC3-AB5C-6ED1CE62066F}"/>
          </ac:spMkLst>
        </pc:spChg>
        <pc:spChg chg="mod">
          <ac:chgData name="王 欣捷" userId="b965477fa0aef5e6" providerId="LiveId" clId="{CCC25DF9-4458-4252-A1FA-96CED2233F88}" dt="2021-04-22T08:16:47.882" v="407" actId="1076"/>
          <ac:spMkLst>
            <pc:docMk/>
            <pc:sldMk cId="0" sldId="857"/>
            <ac:spMk id="37903" creationId="{EA78DE3E-7F96-465B-95C0-DFBFB2A028D5}"/>
          </ac:spMkLst>
        </pc:spChg>
        <pc:spChg chg="mod">
          <ac:chgData name="王 欣捷" userId="b965477fa0aef5e6" providerId="LiveId" clId="{CCC25DF9-4458-4252-A1FA-96CED2233F88}" dt="2021-04-22T08:16:47.882" v="407" actId="1076"/>
          <ac:spMkLst>
            <pc:docMk/>
            <pc:sldMk cId="0" sldId="857"/>
            <ac:spMk id="37904" creationId="{435EECA6-20F7-4D8B-BBF8-6E1A96A03B55}"/>
          </ac:spMkLst>
        </pc:spChg>
        <pc:spChg chg="mod">
          <ac:chgData name="王 欣捷" userId="b965477fa0aef5e6" providerId="LiveId" clId="{CCC25DF9-4458-4252-A1FA-96CED2233F88}" dt="2021-04-22T08:16:47.882" v="407" actId="1076"/>
          <ac:spMkLst>
            <pc:docMk/>
            <pc:sldMk cId="0" sldId="857"/>
            <ac:spMk id="37905" creationId="{70C81298-8671-4968-AE81-19DDA3F06005}"/>
          </ac:spMkLst>
        </pc:spChg>
        <pc:spChg chg="mod">
          <ac:chgData name="王 欣捷" userId="b965477fa0aef5e6" providerId="LiveId" clId="{CCC25DF9-4458-4252-A1FA-96CED2233F88}" dt="2021-04-22T08:16:47.882" v="407" actId="1076"/>
          <ac:spMkLst>
            <pc:docMk/>
            <pc:sldMk cId="0" sldId="857"/>
            <ac:spMk id="37906" creationId="{4395E17E-9641-41D1-9A76-2EBCABABC03A}"/>
          </ac:spMkLst>
        </pc:spChg>
        <pc:spChg chg="mod">
          <ac:chgData name="王 欣捷" userId="b965477fa0aef5e6" providerId="LiveId" clId="{CCC25DF9-4458-4252-A1FA-96CED2233F88}" dt="2021-04-22T08:16:47.882" v="407" actId="1076"/>
          <ac:spMkLst>
            <pc:docMk/>
            <pc:sldMk cId="0" sldId="857"/>
            <ac:spMk id="37907" creationId="{442205ED-3043-4A4D-B634-4DE007DD2F10}"/>
          </ac:spMkLst>
        </pc:spChg>
        <pc:spChg chg="mod">
          <ac:chgData name="王 欣捷" userId="b965477fa0aef5e6" providerId="LiveId" clId="{CCC25DF9-4458-4252-A1FA-96CED2233F88}" dt="2021-04-22T08:16:47.882" v="407" actId="1076"/>
          <ac:spMkLst>
            <pc:docMk/>
            <pc:sldMk cId="0" sldId="857"/>
            <ac:spMk id="37908" creationId="{ECEED859-8991-4CE8-9635-8241B1237252}"/>
          </ac:spMkLst>
        </pc:spChg>
        <pc:spChg chg="mod">
          <ac:chgData name="王 欣捷" userId="b965477fa0aef5e6" providerId="LiveId" clId="{CCC25DF9-4458-4252-A1FA-96CED2233F88}" dt="2021-04-22T08:16:47.882" v="407" actId="1076"/>
          <ac:spMkLst>
            <pc:docMk/>
            <pc:sldMk cId="0" sldId="857"/>
            <ac:spMk id="37909" creationId="{2B7906B7-3DCF-4B16-A6A5-2D701F415D82}"/>
          </ac:spMkLst>
        </pc:spChg>
        <pc:spChg chg="mod">
          <ac:chgData name="王 欣捷" userId="b965477fa0aef5e6" providerId="LiveId" clId="{CCC25DF9-4458-4252-A1FA-96CED2233F88}" dt="2021-04-22T08:16:47.882" v="407" actId="1076"/>
          <ac:spMkLst>
            <pc:docMk/>
            <pc:sldMk cId="0" sldId="857"/>
            <ac:spMk id="37910" creationId="{189B559F-B2A9-48D0-8185-D541D77CAD95}"/>
          </ac:spMkLst>
        </pc:spChg>
        <pc:spChg chg="mod">
          <ac:chgData name="王 欣捷" userId="b965477fa0aef5e6" providerId="LiveId" clId="{CCC25DF9-4458-4252-A1FA-96CED2233F88}" dt="2021-04-22T08:16:47.882" v="407" actId="1076"/>
          <ac:spMkLst>
            <pc:docMk/>
            <pc:sldMk cId="0" sldId="857"/>
            <ac:spMk id="37911" creationId="{868619F1-A448-45F3-A29B-5BED9C25BD6E}"/>
          </ac:spMkLst>
        </pc:spChg>
        <pc:spChg chg="mod">
          <ac:chgData name="王 欣捷" userId="b965477fa0aef5e6" providerId="LiveId" clId="{CCC25DF9-4458-4252-A1FA-96CED2233F88}" dt="2021-04-22T08:16:47.882" v="407" actId="1076"/>
          <ac:spMkLst>
            <pc:docMk/>
            <pc:sldMk cId="0" sldId="857"/>
            <ac:spMk id="37912" creationId="{0A70A414-71BE-4A26-8AF3-80A440EEB535}"/>
          </ac:spMkLst>
        </pc:spChg>
        <pc:spChg chg="mod">
          <ac:chgData name="王 欣捷" userId="b965477fa0aef5e6" providerId="LiveId" clId="{CCC25DF9-4458-4252-A1FA-96CED2233F88}" dt="2021-04-22T08:16:47.882" v="407" actId="1076"/>
          <ac:spMkLst>
            <pc:docMk/>
            <pc:sldMk cId="0" sldId="857"/>
            <ac:spMk id="37913" creationId="{220F3783-573E-4B09-9174-1F3AC682A5E7}"/>
          </ac:spMkLst>
        </pc:spChg>
        <pc:spChg chg="mod">
          <ac:chgData name="王 欣捷" userId="b965477fa0aef5e6" providerId="LiveId" clId="{CCC25DF9-4458-4252-A1FA-96CED2233F88}" dt="2021-04-22T08:16:47.882" v="407" actId="1076"/>
          <ac:spMkLst>
            <pc:docMk/>
            <pc:sldMk cId="0" sldId="857"/>
            <ac:spMk id="37914" creationId="{1B39B15C-F3C3-4124-9640-C841CBC7CCF1}"/>
          </ac:spMkLst>
        </pc:spChg>
        <pc:spChg chg="mod">
          <ac:chgData name="王 欣捷" userId="b965477fa0aef5e6" providerId="LiveId" clId="{CCC25DF9-4458-4252-A1FA-96CED2233F88}" dt="2021-04-22T08:16:47.882" v="407" actId="1076"/>
          <ac:spMkLst>
            <pc:docMk/>
            <pc:sldMk cId="0" sldId="857"/>
            <ac:spMk id="37915" creationId="{F5C1CEB8-05AB-40EB-98B5-CD1006AD8581}"/>
          </ac:spMkLst>
        </pc:spChg>
        <pc:spChg chg="mod">
          <ac:chgData name="王 欣捷" userId="b965477fa0aef5e6" providerId="LiveId" clId="{CCC25DF9-4458-4252-A1FA-96CED2233F88}" dt="2021-04-22T08:16:47.882" v="407" actId="1076"/>
          <ac:spMkLst>
            <pc:docMk/>
            <pc:sldMk cId="0" sldId="857"/>
            <ac:spMk id="37916" creationId="{F9F8B26C-9A35-4DC2-8BDB-6665D4B1F622}"/>
          </ac:spMkLst>
        </pc:spChg>
        <pc:spChg chg="mod">
          <ac:chgData name="王 欣捷" userId="b965477fa0aef5e6" providerId="LiveId" clId="{CCC25DF9-4458-4252-A1FA-96CED2233F88}" dt="2021-04-22T08:16:47.882" v="407" actId="1076"/>
          <ac:spMkLst>
            <pc:docMk/>
            <pc:sldMk cId="0" sldId="857"/>
            <ac:spMk id="37917" creationId="{2AD0FB76-3DE0-4D0B-9649-DEC81838C16B}"/>
          </ac:spMkLst>
        </pc:spChg>
        <pc:spChg chg="mod">
          <ac:chgData name="王 欣捷" userId="b965477fa0aef5e6" providerId="LiveId" clId="{CCC25DF9-4458-4252-A1FA-96CED2233F88}" dt="2021-04-22T08:16:47.882" v="407" actId="1076"/>
          <ac:spMkLst>
            <pc:docMk/>
            <pc:sldMk cId="0" sldId="857"/>
            <ac:spMk id="37918" creationId="{4D26D82F-0F29-401B-87F0-A4E5519C2735}"/>
          </ac:spMkLst>
        </pc:spChg>
        <pc:spChg chg="mod">
          <ac:chgData name="王 欣捷" userId="b965477fa0aef5e6" providerId="LiveId" clId="{CCC25DF9-4458-4252-A1FA-96CED2233F88}" dt="2021-04-22T08:16:47.882" v="407" actId="1076"/>
          <ac:spMkLst>
            <pc:docMk/>
            <pc:sldMk cId="0" sldId="857"/>
            <ac:spMk id="37919" creationId="{858B7D5E-6F8B-43BE-A9CE-B5BF4EFC14E1}"/>
          </ac:spMkLst>
        </pc:spChg>
        <pc:spChg chg="mod">
          <ac:chgData name="王 欣捷" userId="b965477fa0aef5e6" providerId="LiveId" clId="{CCC25DF9-4458-4252-A1FA-96CED2233F88}" dt="2021-04-22T08:16:47.882" v="407" actId="1076"/>
          <ac:spMkLst>
            <pc:docMk/>
            <pc:sldMk cId="0" sldId="857"/>
            <ac:spMk id="37920" creationId="{639A22D9-4091-48EC-8C11-0CBCE005CAED}"/>
          </ac:spMkLst>
        </pc:spChg>
        <pc:spChg chg="mod">
          <ac:chgData name="王 欣捷" userId="b965477fa0aef5e6" providerId="LiveId" clId="{CCC25DF9-4458-4252-A1FA-96CED2233F88}" dt="2021-04-22T08:16:47.882" v="407" actId="1076"/>
          <ac:spMkLst>
            <pc:docMk/>
            <pc:sldMk cId="0" sldId="857"/>
            <ac:spMk id="37921" creationId="{264587FE-0D46-47CC-9775-1E9A813128EA}"/>
          </ac:spMkLst>
        </pc:spChg>
        <pc:spChg chg="mod">
          <ac:chgData name="王 欣捷" userId="b965477fa0aef5e6" providerId="LiveId" clId="{CCC25DF9-4458-4252-A1FA-96CED2233F88}" dt="2021-04-22T08:16:47.882" v="407" actId="1076"/>
          <ac:spMkLst>
            <pc:docMk/>
            <pc:sldMk cId="0" sldId="857"/>
            <ac:spMk id="37922" creationId="{0D6239C2-D4B0-4FD5-BE26-71BD66C6935A}"/>
          </ac:spMkLst>
        </pc:spChg>
        <pc:spChg chg="mod">
          <ac:chgData name="王 欣捷" userId="b965477fa0aef5e6" providerId="LiveId" clId="{CCC25DF9-4458-4252-A1FA-96CED2233F88}" dt="2021-04-22T08:16:47.882" v="407" actId="1076"/>
          <ac:spMkLst>
            <pc:docMk/>
            <pc:sldMk cId="0" sldId="857"/>
            <ac:spMk id="37923" creationId="{F9D89C9D-AC38-48AC-9C09-F6CA252B1F15}"/>
          </ac:spMkLst>
        </pc:spChg>
        <pc:spChg chg="mod">
          <ac:chgData name="王 欣捷" userId="b965477fa0aef5e6" providerId="LiveId" clId="{CCC25DF9-4458-4252-A1FA-96CED2233F88}" dt="2021-04-22T08:16:47.882" v="407" actId="1076"/>
          <ac:spMkLst>
            <pc:docMk/>
            <pc:sldMk cId="0" sldId="857"/>
            <ac:spMk id="37924" creationId="{C5CB3C2B-DF6D-4797-A0A8-E40A45632ACE}"/>
          </ac:spMkLst>
        </pc:spChg>
        <pc:spChg chg="mod">
          <ac:chgData name="王 欣捷" userId="b965477fa0aef5e6" providerId="LiveId" clId="{CCC25DF9-4458-4252-A1FA-96CED2233F88}" dt="2021-04-22T08:16:47.882" v="407" actId="1076"/>
          <ac:spMkLst>
            <pc:docMk/>
            <pc:sldMk cId="0" sldId="857"/>
            <ac:spMk id="37925" creationId="{F876487C-CBC6-49B1-8DBA-37B1B2E5DD40}"/>
          </ac:spMkLst>
        </pc:spChg>
        <pc:spChg chg="mod">
          <ac:chgData name="王 欣捷" userId="b965477fa0aef5e6" providerId="LiveId" clId="{CCC25DF9-4458-4252-A1FA-96CED2233F88}" dt="2021-04-22T08:16:47.882" v="407" actId="1076"/>
          <ac:spMkLst>
            <pc:docMk/>
            <pc:sldMk cId="0" sldId="857"/>
            <ac:spMk id="37926" creationId="{F32F70CC-FC7C-442A-8769-B299AB62E7F5}"/>
          </ac:spMkLst>
        </pc:spChg>
        <pc:spChg chg="mod">
          <ac:chgData name="王 欣捷" userId="b965477fa0aef5e6" providerId="LiveId" clId="{CCC25DF9-4458-4252-A1FA-96CED2233F88}" dt="2021-04-22T08:16:47.882" v="407" actId="1076"/>
          <ac:spMkLst>
            <pc:docMk/>
            <pc:sldMk cId="0" sldId="857"/>
            <ac:spMk id="37927" creationId="{AD92A7C6-B2BA-4D70-A26F-254C78989698}"/>
          </ac:spMkLst>
        </pc:spChg>
        <pc:spChg chg="mod">
          <ac:chgData name="王 欣捷" userId="b965477fa0aef5e6" providerId="LiveId" clId="{CCC25DF9-4458-4252-A1FA-96CED2233F88}" dt="2021-04-22T08:16:47.882" v="407" actId="1076"/>
          <ac:spMkLst>
            <pc:docMk/>
            <pc:sldMk cId="0" sldId="857"/>
            <ac:spMk id="37928" creationId="{B8270524-E7D0-437F-92C3-478F52C9FFF5}"/>
          </ac:spMkLst>
        </pc:spChg>
        <pc:spChg chg="mod">
          <ac:chgData name="王 欣捷" userId="b965477fa0aef5e6" providerId="LiveId" clId="{CCC25DF9-4458-4252-A1FA-96CED2233F88}" dt="2021-04-22T08:16:47.882" v="407" actId="1076"/>
          <ac:spMkLst>
            <pc:docMk/>
            <pc:sldMk cId="0" sldId="857"/>
            <ac:spMk id="37929" creationId="{D0A302FA-FD8B-464C-B137-C801C2A41BE7}"/>
          </ac:spMkLst>
        </pc:spChg>
        <pc:spChg chg="mod">
          <ac:chgData name="王 欣捷" userId="b965477fa0aef5e6" providerId="LiveId" clId="{CCC25DF9-4458-4252-A1FA-96CED2233F88}" dt="2021-04-22T08:16:47.882" v="407" actId="1076"/>
          <ac:spMkLst>
            <pc:docMk/>
            <pc:sldMk cId="0" sldId="857"/>
            <ac:spMk id="37930" creationId="{0F941DDB-9AC2-4041-842D-AE91E72D9504}"/>
          </ac:spMkLst>
        </pc:spChg>
        <pc:spChg chg="mod">
          <ac:chgData name="王 欣捷" userId="b965477fa0aef5e6" providerId="LiveId" clId="{CCC25DF9-4458-4252-A1FA-96CED2233F88}" dt="2021-04-22T08:16:47.882" v="407" actId="1076"/>
          <ac:spMkLst>
            <pc:docMk/>
            <pc:sldMk cId="0" sldId="857"/>
            <ac:spMk id="37931" creationId="{DB6794AB-57FA-40FA-AE5B-5822895CA5D6}"/>
          </ac:spMkLst>
        </pc:spChg>
        <pc:spChg chg="mod">
          <ac:chgData name="王 欣捷" userId="b965477fa0aef5e6" providerId="LiveId" clId="{CCC25DF9-4458-4252-A1FA-96CED2233F88}" dt="2021-04-22T08:16:47.882" v="407" actId="1076"/>
          <ac:spMkLst>
            <pc:docMk/>
            <pc:sldMk cId="0" sldId="857"/>
            <ac:spMk id="37932" creationId="{144C518F-B828-47AD-85BC-36E970162D5C}"/>
          </ac:spMkLst>
        </pc:spChg>
        <pc:spChg chg="mod">
          <ac:chgData name="王 欣捷" userId="b965477fa0aef5e6" providerId="LiveId" clId="{CCC25DF9-4458-4252-A1FA-96CED2233F88}" dt="2021-04-22T08:16:47.882" v="407" actId="1076"/>
          <ac:spMkLst>
            <pc:docMk/>
            <pc:sldMk cId="0" sldId="857"/>
            <ac:spMk id="37933" creationId="{FDBC316D-3B1B-4839-9878-0603B7A6149E}"/>
          </ac:spMkLst>
        </pc:spChg>
        <pc:spChg chg="mod">
          <ac:chgData name="王 欣捷" userId="b965477fa0aef5e6" providerId="LiveId" clId="{CCC25DF9-4458-4252-A1FA-96CED2233F88}" dt="2021-04-22T08:16:47.882" v="407" actId="1076"/>
          <ac:spMkLst>
            <pc:docMk/>
            <pc:sldMk cId="0" sldId="857"/>
            <ac:spMk id="37934" creationId="{0E8ED5E5-391B-497F-8AF6-0FBAFD1CACEA}"/>
          </ac:spMkLst>
        </pc:spChg>
        <pc:spChg chg="mod">
          <ac:chgData name="王 欣捷" userId="b965477fa0aef5e6" providerId="LiveId" clId="{CCC25DF9-4458-4252-A1FA-96CED2233F88}" dt="2021-04-22T08:16:47.882" v="407" actId="1076"/>
          <ac:spMkLst>
            <pc:docMk/>
            <pc:sldMk cId="0" sldId="857"/>
            <ac:spMk id="37935" creationId="{D8247038-DC86-4098-B8B5-847618EF3BBA}"/>
          </ac:spMkLst>
        </pc:spChg>
        <pc:grpChg chg="mod">
          <ac:chgData name="王 欣捷" userId="b965477fa0aef5e6" providerId="LiveId" clId="{CCC25DF9-4458-4252-A1FA-96CED2233F88}" dt="2021-04-22T08:16:47.882" v="407" actId="1076"/>
          <ac:grpSpMkLst>
            <pc:docMk/>
            <pc:sldMk cId="0" sldId="857"/>
            <ac:grpSpMk id="37892" creationId="{BD63787C-0DF1-48D1-9755-30D8B1DDED08}"/>
          </ac:grpSpMkLst>
        </pc:grpChg>
      </pc:sldChg>
      <pc:sldChg chg="modSp add mod chgLayout">
        <pc:chgData name="王 欣捷" userId="b965477fa0aef5e6" providerId="LiveId" clId="{CCC25DF9-4458-4252-A1FA-96CED2233F88}" dt="2021-04-22T08:17:06.057" v="410" actId="1076"/>
        <pc:sldMkLst>
          <pc:docMk/>
          <pc:sldMk cId="0" sldId="858"/>
        </pc:sldMkLst>
        <pc:spChg chg="mod ord">
          <ac:chgData name="王 欣捷" userId="b965477fa0aef5e6" providerId="LiveId" clId="{CCC25DF9-4458-4252-A1FA-96CED2233F88}" dt="2021-04-22T08:15:22.831" v="386" actId="700"/>
          <ac:spMkLst>
            <pc:docMk/>
            <pc:sldMk cId="0" sldId="858"/>
            <ac:spMk id="38914" creationId="{28D85F1C-2BAF-49B5-9DF9-7144EF0D3A34}"/>
          </ac:spMkLst>
        </pc:spChg>
        <pc:spChg chg="mod ord">
          <ac:chgData name="王 欣捷" userId="b965477fa0aef5e6" providerId="LiveId" clId="{CCC25DF9-4458-4252-A1FA-96CED2233F88}" dt="2021-04-22T08:15:30.801" v="388" actId="207"/>
          <ac:spMkLst>
            <pc:docMk/>
            <pc:sldMk cId="0" sldId="858"/>
            <ac:spMk id="38915" creationId="{5832EA12-84BF-437E-A0C8-928E6A9431D0}"/>
          </ac:spMkLst>
        </pc:spChg>
        <pc:spChg chg="mod">
          <ac:chgData name="王 欣捷" userId="b965477fa0aef5e6" providerId="LiveId" clId="{CCC25DF9-4458-4252-A1FA-96CED2233F88}" dt="2021-04-22T08:17:06.057" v="410" actId="1076"/>
          <ac:spMkLst>
            <pc:docMk/>
            <pc:sldMk cId="0" sldId="858"/>
            <ac:spMk id="38917" creationId="{F5443281-1F59-46D0-9761-B0343AB6917D}"/>
          </ac:spMkLst>
        </pc:spChg>
        <pc:spChg chg="mod">
          <ac:chgData name="王 欣捷" userId="b965477fa0aef5e6" providerId="LiveId" clId="{CCC25DF9-4458-4252-A1FA-96CED2233F88}" dt="2021-04-22T08:16:56.480" v="408" actId="1076"/>
          <ac:spMkLst>
            <pc:docMk/>
            <pc:sldMk cId="0" sldId="858"/>
            <ac:spMk id="38921" creationId="{B1DFD133-638F-446A-BD16-CC0E15B21C6D}"/>
          </ac:spMkLst>
        </pc:spChg>
        <pc:spChg chg="mod">
          <ac:chgData name="王 欣捷" userId="b965477fa0aef5e6" providerId="LiveId" clId="{CCC25DF9-4458-4252-A1FA-96CED2233F88}" dt="2021-04-22T08:16:56.480" v="408" actId="1076"/>
          <ac:spMkLst>
            <pc:docMk/>
            <pc:sldMk cId="0" sldId="858"/>
            <ac:spMk id="38922" creationId="{828048DF-819E-4226-A403-BACD6AA422BB}"/>
          </ac:spMkLst>
        </pc:spChg>
        <pc:spChg chg="mod">
          <ac:chgData name="王 欣捷" userId="b965477fa0aef5e6" providerId="LiveId" clId="{CCC25DF9-4458-4252-A1FA-96CED2233F88}" dt="2021-04-22T08:16:56.480" v="408" actId="1076"/>
          <ac:spMkLst>
            <pc:docMk/>
            <pc:sldMk cId="0" sldId="858"/>
            <ac:spMk id="38923" creationId="{8DF704CF-EDA4-43C8-8504-BA9DDC2C4285}"/>
          </ac:spMkLst>
        </pc:spChg>
        <pc:spChg chg="mod">
          <ac:chgData name="王 欣捷" userId="b965477fa0aef5e6" providerId="LiveId" clId="{CCC25DF9-4458-4252-A1FA-96CED2233F88}" dt="2021-04-22T08:16:56.480" v="408" actId="1076"/>
          <ac:spMkLst>
            <pc:docMk/>
            <pc:sldMk cId="0" sldId="858"/>
            <ac:spMk id="38924" creationId="{C60BEC9D-57C6-416E-A4A3-AF52E7D4C6DE}"/>
          </ac:spMkLst>
        </pc:spChg>
        <pc:spChg chg="mod">
          <ac:chgData name="王 欣捷" userId="b965477fa0aef5e6" providerId="LiveId" clId="{CCC25DF9-4458-4252-A1FA-96CED2233F88}" dt="2021-04-22T08:16:56.480" v="408" actId="1076"/>
          <ac:spMkLst>
            <pc:docMk/>
            <pc:sldMk cId="0" sldId="858"/>
            <ac:spMk id="38925" creationId="{D5F9575F-40CE-4131-A811-BA152E325F81}"/>
          </ac:spMkLst>
        </pc:spChg>
        <pc:spChg chg="mod">
          <ac:chgData name="王 欣捷" userId="b965477fa0aef5e6" providerId="LiveId" clId="{CCC25DF9-4458-4252-A1FA-96CED2233F88}" dt="2021-04-22T08:16:56.480" v="408" actId="1076"/>
          <ac:spMkLst>
            <pc:docMk/>
            <pc:sldMk cId="0" sldId="858"/>
            <ac:spMk id="38926" creationId="{0D39E5A4-E201-47CB-ACDF-362A30969C84}"/>
          </ac:spMkLst>
        </pc:spChg>
        <pc:spChg chg="mod">
          <ac:chgData name="王 欣捷" userId="b965477fa0aef5e6" providerId="LiveId" clId="{CCC25DF9-4458-4252-A1FA-96CED2233F88}" dt="2021-04-22T08:16:56.480" v="408" actId="1076"/>
          <ac:spMkLst>
            <pc:docMk/>
            <pc:sldMk cId="0" sldId="858"/>
            <ac:spMk id="38927" creationId="{7EF38E9E-16D9-4171-A017-3062D8889CCC}"/>
          </ac:spMkLst>
        </pc:spChg>
        <pc:spChg chg="mod">
          <ac:chgData name="王 欣捷" userId="b965477fa0aef5e6" providerId="LiveId" clId="{CCC25DF9-4458-4252-A1FA-96CED2233F88}" dt="2021-04-22T08:16:56.480" v="408" actId="1076"/>
          <ac:spMkLst>
            <pc:docMk/>
            <pc:sldMk cId="0" sldId="858"/>
            <ac:spMk id="38928" creationId="{28EDFEE3-26EC-40DD-86EF-484AB2A916D9}"/>
          </ac:spMkLst>
        </pc:spChg>
        <pc:spChg chg="mod">
          <ac:chgData name="王 欣捷" userId="b965477fa0aef5e6" providerId="LiveId" clId="{CCC25DF9-4458-4252-A1FA-96CED2233F88}" dt="2021-04-22T08:16:56.480" v="408" actId="1076"/>
          <ac:spMkLst>
            <pc:docMk/>
            <pc:sldMk cId="0" sldId="858"/>
            <ac:spMk id="38929" creationId="{7E08732E-06B2-4F02-BA97-B7379376DBFC}"/>
          </ac:spMkLst>
        </pc:spChg>
        <pc:spChg chg="mod">
          <ac:chgData name="王 欣捷" userId="b965477fa0aef5e6" providerId="LiveId" clId="{CCC25DF9-4458-4252-A1FA-96CED2233F88}" dt="2021-04-22T08:16:56.480" v="408" actId="1076"/>
          <ac:spMkLst>
            <pc:docMk/>
            <pc:sldMk cId="0" sldId="858"/>
            <ac:spMk id="38930" creationId="{71739D34-B734-4C5D-BB0A-4BEE48636A11}"/>
          </ac:spMkLst>
        </pc:spChg>
        <pc:spChg chg="mod">
          <ac:chgData name="王 欣捷" userId="b965477fa0aef5e6" providerId="LiveId" clId="{CCC25DF9-4458-4252-A1FA-96CED2233F88}" dt="2021-04-22T08:16:56.480" v="408" actId="1076"/>
          <ac:spMkLst>
            <pc:docMk/>
            <pc:sldMk cId="0" sldId="858"/>
            <ac:spMk id="38931" creationId="{B89B14D0-DF6B-4D31-B733-66F16D291FBE}"/>
          </ac:spMkLst>
        </pc:spChg>
        <pc:spChg chg="mod">
          <ac:chgData name="王 欣捷" userId="b965477fa0aef5e6" providerId="LiveId" clId="{CCC25DF9-4458-4252-A1FA-96CED2233F88}" dt="2021-04-22T08:16:56.480" v="408" actId="1076"/>
          <ac:spMkLst>
            <pc:docMk/>
            <pc:sldMk cId="0" sldId="858"/>
            <ac:spMk id="38932" creationId="{FD8B7B00-CC07-43FA-A8AB-BED3F69FFAF8}"/>
          </ac:spMkLst>
        </pc:spChg>
        <pc:spChg chg="mod">
          <ac:chgData name="王 欣捷" userId="b965477fa0aef5e6" providerId="LiveId" clId="{CCC25DF9-4458-4252-A1FA-96CED2233F88}" dt="2021-04-22T08:16:56.480" v="408" actId="1076"/>
          <ac:spMkLst>
            <pc:docMk/>
            <pc:sldMk cId="0" sldId="858"/>
            <ac:spMk id="38933" creationId="{E56B4DAD-1BBF-4716-B4F8-B613FD7179E3}"/>
          </ac:spMkLst>
        </pc:spChg>
        <pc:spChg chg="mod">
          <ac:chgData name="王 欣捷" userId="b965477fa0aef5e6" providerId="LiveId" clId="{CCC25DF9-4458-4252-A1FA-96CED2233F88}" dt="2021-04-22T08:16:56.480" v="408" actId="1076"/>
          <ac:spMkLst>
            <pc:docMk/>
            <pc:sldMk cId="0" sldId="858"/>
            <ac:spMk id="38934" creationId="{FFAC2D7B-7C2A-48FB-8402-00727D732CD7}"/>
          </ac:spMkLst>
        </pc:spChg>
        <pc:spChg chg="mod">
          <ac:chgData name="王 欣捷" userId="b965477fa0aef5e6" providerId="LiveId" clId="{CCC25DF9-4458-4252-A1FA-96CED2233F88}" dt="2021-04-22T08:16:56.480" v="408" actId="1076"/>
          <ac:spMkLst>
            <pc:docMk/>
            <pc:sldMk cId="0" sldId="858"/>
            <ac:spMk id="38935" creationId="{7EB3876F-3F25-4D08-B049-C7CA51F604CC}"/>
          </ac:spMkLst>
        </pc:spChg>
        <pc:spChg chg="mod">
          <ac:chgData name="王 欣捷" userId="b965477fa0aef5e6" providerId="LiveId" clId="{CCC25DF9-4458-4252-A1FA-96CED2233F88}" dt="2021-04-22T08:16:56.480" v="408" actId="1076"/>
          <ac:spMkLst>
            <pc:docMk/>
            <pc:sldMk cId="0" sldId="858"/>
            <ac:spMk id="38936" creationId="{65B248F8-3CB6-4ED8-814C-EF1200060A3B}"/>
          </ac:spMkLst>
        </pc:spChg>
        <pc:spChg chg="mod">
          <ac:chgData name="王 欣捷" userId="b965477fa0aef5e6" providerId="LiveId" clId="{CCC25DF9-4458-4252-A1FA-96CED2233F88}" dt="2021-04-22T08:16:56.480" v="408" actId="1076"/>
          <ac:spMkLst>
            <pc:docMk/>
            <pc:sldMk cId="0" sldId="858"/>
            <ac:spMk id="38937" creationId="{6AB8AA57-8BE5-4990-B207-8371F60BB7B4}"/>
          </ac:spMkLst>
        </pc:spChg>
        <pc:spChg chg="mod">
          <ac:chgData name="王 欣捷" userId="b965477fa0aef5e6" providerId="LiveId" clId="{CCC25DF9-4458-4252-A1FA-96CED2233F88}" dt="2021-04-22T08:16:56.480" v="408" actId="1076"/>
          <ac:spMkLst>
            <pc:docMk/>
            <pc:sldMk cId="0" sldId="858"/>
            <ac:spMk id="38938" creationId="{B95EF390-98E9-45B5-ABE0-B4AAA26AE49F}"/>
          </ac:spMkLst>
        </pc:spChg>
        <pc:spChg chg="mod">
          <ac:chgData name="王 欣捷" userId="b965477fa0aef5e6" providerId="LiveId" clId="{CCC25DF9-4458-4252-A1FA-96CED2233F88}" dt="2021-04-22T08:16:56.480" v="408" actId="1076"/>
          <ac:spMkLst>
            <pc:docMk/>
            <pc:sldMk cId="0" sldId="858"/>
            <ac:spMk id="38939" creationId="{14232A13-0348-4856-92EC-138BB1705F86}"/>
          </ac:spMkLst>
        </pc:spChg>
        <pc:spChg chg="mod">
          <ac:chgData name="王 欣捷" userId="b965477fa0aef5e6" providerId="LiveId" clId="{CCC25DF9-4458-4252-A1FA-96CED2233F88}" dt="2021-04-22T08:16:56.480" v="408" actId="1076"/>
          <ac:spMkLst>
            <pc:docMk/>
            <pc:sldMk cId="0" sldId="858"/>
            <ac:spMk id="38940" creationId="{791FC0A9-0240-4768-B860-69CEA0DC77C9}"/>
          </ac:spMkLst>
        </pc:spChg>
        <pc:spChg chg="mod">
          <ac:chgData name="王 欣捷" userId="b965477fa0aef5e6" providerId="LiveId" clId="{CCC25DF9-4458-4252-A1FA-96CED2233F88}" dt="2021-04-22T08:16:56.480" v="408" actId="1076"/>
          <ac:spMkLst>
            <pc:docMk/>
            <pc:sldMk cId="0" sldId="858"/>
            <ac:spMk id="38941" creationId="{6D1A9F47-31F1-4F20-82D3-5F5D2362A52C}"/>
          </ac:spMkLst>
        </pc:spChg>
        <pc:spChg chg="mod">
          <ac:chgData name="王 欣捷" userId="b965477fa0aef5e6" providerId="LiveId" clId="{CCC25DF9-4458-4252-A1FA-96CED2233F88}" dt="2021-04-22T08:16:56.480" v="408" actId="1076"/>
          <ac:spMkLst>
            <pc:docMk/>
            <pc:sldMk cId="0" sldId="858"/>
            <ac:spMk id="38942" creationId="{E6350A91-1FF9-4D97-A880-18E5ACEC928E}"/>
          </ac:spMkLst>
        </pc:spChg>
        <pc:spChg chg="mod">
          <ac:chgData name="王 欣捷" userId="b965477fa0aef5e6" providerId="LiveId" clId="{CCC25DF9-4458-4252-A1FA-96CED2233F88}" dt="2021-04-22T08:16:56.480" v="408" actId="1076"/>
          <ac:spMkLst>
            <pc:docMk/>
            <pc:sldMk cId="0" sldId="858"/>
            <ac:spMk id="38943" creationId="{163144C7-4E64-430D-982C-0FDC94145DDB}"/>
          </ac:spMkLst>
        </pc:spChg>
        <pc:spChg chg="mod">
          <ac:chgData name="王 欣捷" userId="b965477fa0aef5e6" providerId="LiveId" clId="{CCC25DF9-4458-4252-A1FA-96CED2233F88}" dt="2021-04-22T08:16:56.480" v="408" actId="1076"/>
          <ac:spMkLst>
            <pc:docMk/>
            <pc:sldMk cId="0" sldId="858"/>
            <ac:spMk id="38944" creationId="{DB35B1CF-C45C-4E57-85CE-9C0A6045EC7E}"/>
          </ac:spMkLst>
        </pc:spChg>
        <pc:spChg chg="mod">
          <ac:chgData name="王 欣捷" userId="b965477fa0aef5e6" providerId="LiveId" clId="{CCC25DF9-4458-4252-A1FA-96CED2233F88}" dt="2021-04-22T08:16:56.480" v="408" actId="1076"/>
          <ac:spMkLst>
            <pc:docMk/>
            <pc:sldMk cId="0" sldId="858"/>
            <ac:spMk id="38945" creationId="{DE193B00-B690-4801-835A-DD21EF8740EE}"/>
          </ac:spMkLst>
        </pc:spChg>
        <pc:spChg chg="mod">
          <ac:chgData name="王 欣捷" userId="b965477fa0aef5e6" providerId="LiveId" clId="{CCC25DF9-4458-4252-A1FA-96CED2233F88}" dt="2021-04-22T08:16:56.480" v="408" actId="1076"/>
          <ac:spMkLst>
            <pc:docMk/>
            <pc:sldMk cId="0" sldId="858"/>
            <ac:spMk id="38946" creationId="{9F0A0D1B-9B4A-42A5-9E7D-FF761E5C5F70}"/>
          </ac:spMkLst>
        </pc:spChg>
        <pc:spChg chg="mod">
          <ac:chgData name="王 欣捷" userId="b965477fa0aef5e6" providerId="LiveId" clId="{CCC25DF9-4458-4252-A1FA-96CED2233F88}" dt="2021-04-22T08:16:56.480" v="408" actId="1076"/>
          <ac:spMkLst>
            <pc:docMk/>
            <pc:sldMk cId="0" sldId="858"/>
            <ac:spMk id="38947" creationId="{C3D156FC-6BE7-4BC5-8CEB-6A87C635A9AE}"/>
          </ac:spMkLst>
        </pc:spChg>
        <pc:spChg chg="mod">
          <ac:chgData name="王 欣捷" userId="b965477fa0aef5e6" providerId="LiveId" clId="{CCC25DF9-4458-4252-A1FA-96CED2233F88}" dt="2021-04-22T08:16:56.480" v="408" actId="1076"/>
          <ac:spMkLst>
            <pc:docMk/>
            <pc:sldMk cId="0" sldId="858"/>
            <ac:spMk id="38948" creationId="{D4BA3CE3-64DF-46AC-BF4F-D9906BA65046}"/>
          </ac:spMkLst>
        </pc:spChg>
        <pc:spChg chg="mod">
          <ac:chgData name="王 欣捷" userId="b965477fa0aef5e6" providerId="LiveId" clId="{CCC25DF9-4458-4252-A1FA-96CED2233F88}" dt="2021-04-22T08:16:56.480" v="408" actId="1076"/>
          <ac:spMkLst>
            <pc:docMk/>
            <pc:sldMk cId="0" sldId="858"/>
            <ac:spMk id="38949" creationId="{4929BF35-0A40-46E5-AA74-A795E5390DBE}"/>
          </ac:spMkLst>
        </pc:spChg>
        <pc:spChg chg="mod">
          <ac:chgData name="王 欣捷" userId="b965477fa0aef5e6" providerId="LiveId" clId="{CCC25DF9-4458-4252-A1FA-96CED2233F88}" dt="2021-04-22T08:16:56.480" v="408" actId="1076"/>
          <ac:spMkLst>
            <pc:docMk/>
            <pc:sldMk cId="0" sldId="858"/>
            <ac:spMk id="38950" creationId="{832B63C2-A1F7-4320-9D92-E8D293C02A05}"/>
          </ac:spMkLst>
        </pc:spChg>
        <pc:spChg chg="mod">
          <ac:chgData name="王 欣捷" userId="b965477fa0aef5e6" providerId="LiveId" clId="{CCC25DF9-4458-4252-A1FA-96CED2233F88}" dt="2021-04-22T08:16:56.480" v="408" actId="1076"/>
          <ac:spMkLst>
            <pc:docMk/>
            <pc:sldMk cId="0" sldId="858"/>
            <ac:spMk id="38951" creationId="{E9601359-4072-4FFA-8E58-BC5646E14632}"/>
          </ac:spMkLst>
        </pc:spChg>
        <pc:spChg chg="mod">
          <ac:chgData name="王 欣捷" userId="b965477fa0aef5e6" providerId="LiveId" clId="{CCC25DF9-4458-4252-A1FA-96CED2233F88}" dt="2021-04-22T08:16:56.480" v="408" actId="1076"/>
          <ac:spMkLst>
            <pc:docMk/>
            <pc:sldMk cId="0" sldId="858"/>
            <ac:spMk id="38952" creationId="{305D2A0B-5E74-4E40-8863-D5C3FC68E295}"/>
          </ac:spMkLst>
        </pc:spChg>
        <pc:spChg chg="mod">
          <ac:chgData name="王 欣捷" userId="b965477fa0aef5e6" providerId="LiveId" clId="{CCC25DF9-4458-4252-A1FA-96CED2233F88}" dt="2021-04-22T08:16:56.480" v="408" actId="1076"/>
          <ac:spMkLst>
            <pc:docMk/>
            <pc:sldMk cId="0" sldId="858"/>
            <ac:spMk id="38953" creationId="{8CC3FF0E-D12B-4C8F-BB1B-17DE790BAED5}"/>
          </ac:spMkLst>
        </pc:spChg>
        <pc:spChg chg="mod">
          <ac:chgData name="王 欣捷" userId="b965477fa0aef5e6" providerId="LiveId" clId="{CCC25DF9-4458-4252-A1FA-96CED2233F88}" dt="2021-04-22T08:16:56.480" v="408" actId="1076"/>
          <ac:spMkLst>
            <pc:docMk/>
            <pc:sldMk cId="0" sldId="858"/>
            <ac:spMk id="38954" creationId="{E0244C54-640C-4F60-93AC-B87D2004B5A9}"/>
          </ac:spMkLst>
        </pc:spChg>
        <pc:spChg chg="mod">
          <ac:chgData name="王 欣捷" userId="b965477fa0aef5e6" providerId="LiveId" clId="{CCC25DF9-4458-4252-A1FA-96CED2233F88}" dt="2021-04-22T08:16:56.480" v="408" actId="1076"/>
          <ac:spMkLst>
            <pc:docMk/>
            <pc:sldMk cId="0" sldId="858"/>
            <ac:spMk id="38955" creationId="{CCA44622-DCD4-40B8-9618-91C842767782}"/>
          </ac:spMkLst>
        </pc:spChg>
        <pc:spChg chg="mod">
          <ac:chgData name="王 欣捷" userId="b965477fa0aef5e6" providerId="LiveId" clId="{CCC25DF9-4458-4252-A1FA-96CED2233F88}" dt="2021-04-22T08:16:56.480" v="408" actId="1076"/>
          <ac:spMkLst>
            <pc:docMk/>
            <pc:sldMk cId="0" sldId="858"/>
            <ac:spMk id="38956" creationId="{1289BA80-2DB2-4C6F-814B-EC2A98F8AE47}"/>
          </ac:spMkLst>
        </pc:spChg>
        <pc:spChg chg="mod">
          <ac:chgData name="王 欣捷" userId="b965477fa0aef5e6" providerId="LiveId" clId="{CCC25DF9-4458-4252-A1FA-96CED2233F88}" dt="2021-04-22T08:16:56.480" v="408" actId="1076"/>
          <ac:spMkLst>
            <pc:docMk/>
            <pc:sldMk cId="0" sldId="858"/>
            <ac:spMk id="38957" creationId="{3AFBC27D-CF8E-4D07-8381-758FF22280B7}"/>
          </ac:spMkLst>
        </pc:spChg>
        <pc:spChg chg="mod">
          <ac:chgData name="王 欣捷" userId="b965477fa0aef5e6" providerId="LiveId" clId="{CCC25DF9-4458-4252-A1FA-96CED2233F88}" dt="2021-04-22T08:16:56.480" v="408" actId="1076"/>
          <ac:spMkLst>
            <pc:docMk/>
            <pc:sldMk cId="0" sldId="858"/>
            <ac:spMk id="38958" creationId="{1933CF2E-F96D-4CEE-BD8D-5CCAB6BC1405}"/>
          </ac:spMkLst>
        </pc:spChg>
        <pc:spChg chg="mod">
          <ac:chgData name="王 欣捷" userId="b965477fa0aef5e6" providerId="LiveId" clId="{CCC25DF9-4458-4252-A1FA-96CED2233F88}" dt="2021-04-22T08:16:56.480" v="408" actId="1076"/>
          <ac:spMkLst>
            <pc:docMk/>
            <pc:sldMk cId="0" sldId="858"/>
            <ac:spMk id="38959" creationId="{39CAE7B5-F368-4F26-B736-3AE200037C1E}"/>
          </ac:spMkLst>
        </pc:spChg>
        <pc:spChg chg="mod">
          <ac:chgData name="王 欣捷" userId="b965477fa0aef5e6" providerId="LiveId" clId="{CCC25DF9-4458-4252-A1FA-96CED2233F88}" dt="2021-04-22T08:16:56.480" v="408" actId="1076"/>
          <ac:spMkLst>
            <pc:docMk/>
            <pc:sldMk cId="0" sldId="858"/>
            <ac:spMk id="38960" creationId="{00407B90-BF6E-4438-B8AA-105E629BB6B8}"/>
          </ac:spMkLst>
        </pc:spChg>
        <pc:grpChg chg="mod">
          <ac:chgData name="王 欣捷" userId="b965477fa0aef5e6" providerId="LiveId" clId="{CCC25DF9-4458-4252-A1FA-96CED2233F88}" dt="2021-04-22T08:16:56.480" v="408" actId="1076"/>
          <ac:grpSpMkLst>
            <pc:docMk/>
            <pc:sldMk cId="0" sldId="858"/>
            <ac:grpSpMk id="38916" creationId="{EEC46348-D089-4D6B-8C41-28AB110E09DF}"/>
          </ac:grpSpMkLst>
        </pc:grpChg>
      </pc:sldChg>
      <pc:sldChg chg="modSp add mod chgLayout">
        <pc:chgData name="王 欣捷" userId="b965477fa0aef5e6" providerId="LiveId" clId="{CCC25DF9-4458-4252-A1FA-96CED2233F88}" dt="2021-04-22T08:17:13.773" v="411" actId="1076"/>
        <pc:sldMkLst>
          <pc:docMk/>
          <pc:sldMk cId="0" sldId="859"/>
        </pc:sldMkLst>
        <pc:spChg chg="mod ord">
          <ac:chgData name="王 欣捷" userId="b965477fa0aef5e6" providerId="LiveId" clId="{CCC25DF9-4458-4252-A1FA-96CED2233F88}" dt="2021-04-22T08:15:22.831" v="386" actId="700"/>
          <ac:spMkLst>
            <pc:docMk/>
            <pc:sldMk cId="0" sldId="859"/>
            <ac:spMk id="39938" creationId="{74A07527-2CD8-4DFB-9EA3-EE027817D379}"/>
          </ac:spMkLst>
        </pc:spChg>
        <pc:spChg chg="mod ord">
          <ac:chgData name="王 欣捷" userId="b965477fa0aef5e6" providerId="LiveId" clId="{CCC25DF9-4458-4252-A1FA-96CED2233F88}" dt="2021-04-22T08:15:33.655" v="389" actId="207"/>
          <ac:spMkLst>
            <pc:docMk/>
            <pc:sldMk cId="0" sldId="859"/>
            <ac:spMk id="39939" creationId="{BCF95704-4E66-496B-8AD9-5501E836B666}"/>
          </ac:spMkLst>
        </pc:spChg>
        <pc:spChg chg="mod">
          <ac:chgData name="王 欣捷" userId="b965477fa0aef5e6" providerId="LiveId" clId="{CCC25DF9-4458-4252-A1FA-96CED2233F88}" dt="2021-04-22T08:17:13.773" v="411" actId="1076"/>
          <ac:spMkLst>
            <pc:docMk/>
            <pc:sldMk cId="0" sldId="859"/>
            <ac:spMk id="39941" creationId="{849DC371-10AF-4FE9-AE26-680BC6FEF8F8}"/>
          </ac:spMkLst>
        </pc:spChg>
        <pc:spChg chg="mod">
          <ac:chgData name="王 欣捷" userId="b965477fa0aef5e6" providerId="LiveId" clId="{CCC25DF9-4458-4252-A1FA-96CED2233F88}" dt="2021-04-22T08:17:13.773" v="411" actId="1076"/>
          <ac:spMkLst>
            <pc:docMk/>
            <pc:sldMk cId="0" sldId="859"/>
            <ac:spMk id="39945" creationId="{1FA8C1AA-B1B3-4E7C-9AFB-A58C4BAEB0BF}"/>
          </ac:spMkLst>
        </pc:spChg>
        <pc:spChg chg="mod">
          <ac:chgData name="王 欣捷" userId="b965477fa0aef5e6" providerId="LiveId" clId="{CCC25DF9-4458-4252-A1FA-96CED2233F88}" dt="2021-04-22T08:17:13.773" v="411" actId="1076"/>
          <ac:spMkLst>
            <pc:docMk/>
            <pc:sldMk cId="0" sldId="859"/>
            <ac:spMk id="39946" creationId="{286439FB-4989-45A8-A4F0-EACFDFDC99E6}"/>
          </ac:spMkLst>
        </pc:spChg>
        <pc:spChg chg="mod">
          <ac:chgData name="王 欣捷" userId="b965477fa0aef5e6" providerId="LiveId" clId="{CCC25DF9-4458-4252-A1FA-96CED2233F88}" dt="2021-04-22T08:17:13.773" v="411" actId="1076"/>
          <ac:spMkLst>
            <pc:docMk/>
            <pc:sldMk cId="0" sldId="859"/>
            <ac:spMk id="39947" creationId="{D9C7BAFC-027C-421A-B173-E0D28C918DF6}"/>
          </ac:spMkLst>
        </pc:spChg>
        <pc:spChg chg="mod">
          <ac:chgData name="王 欣捷" userId="b965477fa0aef5e6" providerId="LiveId" clId="{CCC25DF9-4458-4252-A1FA-96CED2233F88}" dt="2021-04-22T08:17:13.773" v="411" actId="1076"/>
          <ac:spMkLst>
            <pc:docMk/>
            <pc:sldMk cId="0" sldId="859"/>
            <ac:spMk id="39948" creationId="{8D32E051-66AC-4F55-9CEE-816F3739FB72}"/>
          </ac:spMkLst>
        </pc:spChg>
        <pc:spChg chg="mod">
          <ac:chgData name="王 欣捷" userId="b965477fa0aef5e6" providerId="LiveId" clId="{CCC25DF9-4458-4252-A1FA-96CED2233F88}" dt="2021-04-22T08:17:13.773" v="411" actId="1076"/>
          <ac:spMkLst>
            <pc:docMk/>
            <pc:sldMk cId="0" sldId="859"/>
            <ac:spMk id="39949" creationId="{9DB97409-8609-4227-930B-3550B15CBB05}"/>
          </ac:spMkLst>
        </pc:spChg>
        <pc:spChg chg="mod">
          <ac:chgData name="王 欣捷" userId="b965477fa0aef5e6" providerId="LiveId" clId="{CCC25DF9-4458-4252-A1FA-96CED2233F88}" dt="2021-04-22T08:17:13.773" v="411" actId="1076"/>
          <ac:spMkLst>
            <pc:docMk/>
            <pc:sldMk cId="0" sldId="859"/>
            <ac:spMk id="39950" creationId="{FD6E3E56-CE8C-4FE1-AD0C-8C02492EFFA9}"/>
          </ac:spMkLst>
        </pc:spChg>
        <pc:spChg chg="mod">
          <ac:chgData name="王 欣捷" userId="b965477fa0aef5e6" providerId="LiveId" clId="{CCC25DF9-4458-4252-A1FA-96CED2233F88}" dt="2021-04-22T08:17:13.773" v="411" actId="1076"/>
          <ac:spMkLst>
            <pc:docMk/>
            <pc:sldMk cId="0" sldId="859"/>
            <ac:spMk id="39951" creationId="{298184E4-5F50-499D-83DD-8FDC22B1EC09}"/>
          </ac:spMkLst>
        </pc:spChg>
        <pc:spChg chg="mod">
          <ac:chgData name="王 欣捷" userId="b965477fa0aef5e6" providerId="LiveId" clId="{CCC25DF9-4458-4252-A1FA-96CED2233F88}" dt="2021-04-22T08:17:13.773" v="411" actId="1076"/>
          <ac:spMkLst>
            <pc:docMk/>
            <pc:sldMk cId="0" sldId="859"/>
            <ac:spMk id="39952" creationId="{FB4FB79E-ED5D-4476-974F-16DFF08F004D}"/>
          </ac:spMkLst>
        </pc:spChg>
        <pc:spChg chg="mod">
          <ac:chgData name="王 欣捷" userId="b965477fa0aef5e6" providerId="LiveId" clId="{CCC25DF9-4458-4252-A1FA-96CED2233F88}" dt="2021-04-22T08:17:13.773" v="411" actId="1076"/>
          <ac:spMkLst>
            <pc:docMk/>
            <pc:sldMk cId="0" sldId="859"/>
            <ac:spMk id="39953" creationId="{8AA37D2C-CE5C-4386-88C9-1F83748DBB48}"/>
          </ac:spMkLst>
        </pc:spChg>
        <pc:spChg chg="mod">
          <ac:chgData name="王 欣捷" userId="b965477fa0aef5e6" providerId="LiveId" clId="{CCC25DF9-4458-4252-A1FA-96CED2233F88}" dt="2021-04-22T08:17:13.773" v="411" actId="1076"/>
          <ac:spMkLst>
            <pc:docMk/>
            <pc:sldMk cId="0" sldId="859"/>
            <ac:spMk id="39954" creationId="{50788309-DC10-48C0-8E60-AFFA9378AD94}"/>
          </ac:spMkLst>
        </pc:spChg>
        <pc:spChg chg="mod">
          <ac:chgData name="王 欣捷" userId="b965477fa0aef5e6" providerId="LiveId" clId="{CCC25DF9-4458-4252-A1FA-96CED2233F88}" dt="2021-04-22T08:17:13.773" v="411" actId="1076"/>
          <ac:spMkLst>
            <pc:docMk/>
            <pc:sldMk cId="0" sldId="859"/>
            <ac:spMk id="39955" creationId="{E8965B74-DA38-4A9D-AF6C-C4A6EA402815}"/>
          </ac:spMkLst>
        </pc:spChg>
        <pc:spChg chg="mod">
          <ac:chgData name="王 欣捷" userId="b965477fa0aef5e6" providerId="LiveId" clId="{CCC25DF9-4458-4252-A1FA-96CED2233F88}" dt="2021-04-22T08:17:13.773" v="411" actId="1076"/>
          <ac:spMkLst>
            <pc:docMk/>
            <pc:sldMk cId="0" sldId="859"/>
            <ac:spMk id="39956" creationId="{4BD5147C-2B06-4BDD-A68E-288537E7751F}"/>
          </ac:spMkLst>
        </pc:spChg>
        <pc:spChg chg="mod">
          <ac:chgData name="王 欣捷" userId="b965477fa0aef5e6" providerId="LiveId" clId="{CCC25DF9-4458-4252-A1FA-96CED2233F88}" dt="2021-04-22T08:17:13.773" v="411" actId="1076"/>
          <ac:spMkLst>
            <pc:docMk/>
            <pc:sldMk cId="0" sldId="859"/>
            <ac:spMk id="39957" creationId="{85A6272D-EAF6-4D4F-8ACC-E7D1B260C6B6}"/>
          </ac:spMkLst>
        </pc:spChg>
        <pc:spChg chg="mod">
          <ac:chgData name="王 欣捷" userId="b965477fa0aef5e6" providerId="LiveId" clId="{CCC25DF9-4458-4252-A1FA-96CED2233F88}" dt="2021-04-22T08:17:13.773" v="411" actId="1076"/>
          <ac:spMkLst>
            <pc:docMk/>
            <pc:sldMk cId="0" sldId="859"/>
            <ac:spMk id="39958" creationId="{487BB1B3-D2FF-4437-91B4-105B757C4DBC}"/>
          </ac:spMkLst>
        </pc:spChg>
        <pc:spChg chg="mod">
          <ac:chgData name="王 欣捷" userId="b965477fa0aef5e6" providerId="LiveId" clId="{CCC25DF9-4458-4252-A1FA-96CED2233F88}" dt="2021-04-22T08:17:13.773" v="411" actId="1076"/>
          <ac:spMkLst>
            <pc:docMk/>
            <pc:sldMk cId="0" sldId="859"/>
            <ac:spMk id="39959" creationId="{96212783-EBBD-41BB-9A7F-69203F03355F}"/>
          </ac:spMkLst>
        </pc:spChg>
        <pc:spChg chg="mod">
          <ac:chgData name="王 欣捷" userId="b965477fa0aef5e6" providerId="LiveId" clId="{CCC25DF9-4458-4252-A1FA-96CED2233F88}" dt="2021-04-22T08:17:13.773" v="411" actId="1076"/>
          <ac:spMkLst>
            <pc:docMk/>
            <pc:sldMk cId="0" sldId="859"/>
            <ac:spMk id="39960" creationId="{496505E5-8FB1-422B-AE7F-AF924354856F}"/>
          </ac:spMkLst>
        </pc:spChg>
        <pc:spChg chg="mod">
          <ac:chgData name="王 欣捷" userId="b965477fa0aef5e6" providerId="LiveId" clId="{CCC25DF9-4458-4252-A1FA-96CED2233F88}" dt="2021-04-22T08:17:13.773" v="411" actId="1076"/>
          <ac:spMkLst>
            <pc:docMk/>
            <pc:sldMk cId="0" sldId="859"/>
            <ac:spMk id="39961" creationId="{65003E14-E114-42AA-819B-BB3C885B4837}"/>
          </ac:spMkLst>
        </pc:spChg>
        <pc:spChg chg="mod">
          <ac:chgData name="王 欣捷" userId="b965477fa0aef5e6" providerId="LiveId" clId="{CCC25DF9-4458-4252-A1FA-96CED2233F88}" dt="2021-04-22T08:17:13.773" v="411" actId="1076"/>
          <ac:spMkLst>
            <pc:docMk/>
            <pc:sldMk cId="0" sldId="859"/>
            <ac:spMk id="39962" creationId="{6CC5889B-B551-4EA2-BCDA-41D0D2B249DD}"/>
          </ac:spMkLst>
        </pc:spChg>
        <pc:spChg chg="mod">
          <ac:chgData name="王 欣捷" userId="b965477fa0aef5e6" providerId="LiveId" clId="{CCC25DF9-4458-4252-A1FA-96CED2233F88}" dt="2021-04-22T08:17:13.773" v="411" actId="1076"/>
          <ac:spMkLst>
            <pc:docMk/>
            <pc:sldMk cId="0" sldId="859"/>
            <ac:spMk id="39963" creationId="{C8904376-1E2E-485D-93D2-4BDA304C20E0}"/>
          </ac:spMkLst>
        </pc:spChg>
        <pc:spChg chg="mod">
          <ac:chgData name="王 欣捷" userId="b965477fa0aef5e6" providerId="LiveId" clId="{CCC25DF9-4458-4252-A1FA-96CED2233F88}" dt="2021-04-22T08:17:13.773" v="411" actId="1076"/>
          <ac:spMkLst>
            <pc:docMk/>
            <pc:sldMk cId="0" sldId="859"/>
            <ac:spMk id="39964" creationId="{4CBBEBFF-68C8-45B6-B37C-B9583BB24290}"/>
          </ac:spMkLst>
        </pc:spChg>
        <pc:spChg chg="mod">
          <ac:chgData name="王 欣捷" userId="b965477fa0aef5e6" providerId="LiveId" clId="{CCC25DF9-4458-4252-A1FA-96CED2233F88}" dt="2021-04-22T08:17:13.773" v="411" actId="1076"/>
          <ac:spMkLst>
            <pc:docMk/>
            <pc:sldMk cId="0" sldId="859"/>
            <ac:spMk id="39965" creationId="{52C84244-1A21-4BBA-A569-939EBB8028AB}"/>
          </ac:spMkLst>
        </pc:spChg>
        <pc:spChg chg="mod">
          <ac:chgData name="王 欣捷" userId="b965477fa0aef5e6" providerId="LiveId" clId="{CCC25DF9-4458-4252-A1FA-96CED2233F88}" dt="2021-04-22T08:17:13.773" v="411" actId="1076"/>
          <ac:spMkLst>
            <pc:docMk/>
            <pc:sldMk cId="0" sldId="859"/>
            <ac:spMk id="39966" creationId="{20F2F1F8-7E62-4235-97C5-F69633112C92}"/>
          </ac:spMkLst>
        </pc:spChg>
        <pc:spChg chg="mod">
          <ac:chgData name="王 欣捷" userId="b965477fa0aef5e6" providerId="LiveId" clId="{CCC25DF9-4458-4252-A1FA-96CED2233F88}" dt="2021-04-22T08:17:13.773" v="411" actId="1076"/>
          <ac:spMkLst>
            <pc:docMk/>
            <pc:sldMk cId="0" sldId="859"/>
            <ac:spMk id="39967" creationId="{E063B3F3-62F8-4656-8EC8-7DB83515BD98}"/>
          </ac:spMkLst>
        </pc:spChg>
        <pc:spChg chg="mod">
          <ac:chgData name="王 欣捷" userId="b965477fa0aef5e6" providerId="LiveId" clId="{CCC25DF9-4458-4252-A1FA-96CED2233F88}" dt="2021-04-22T08:17:13.773" v="411" actId="1076"/>
          <ac:spMkLst>
            <pc:docMk/>
            <pc:sldMk cId="0" sldId="859"/>
            <ac:spMk id="39968" creationId="{4F531369-6AAD-4DDB-B75D-598775014389}"/>
          </ac:spMkLst>
        </pc:spChg>
        <pc:spChg chg="mod">
          <ac:chgData name="王 欣捷" userId="b965477fa0aef5e6" providerId="LiveId" clId="{CCC25DF9-4458-4252-A1FA-96CED2233F88}" dt="2021-04-22T08:17:13.773" v="411" actId="1076"/>
          <ac:spMkLst>
            <pc:docMk/>
            <pc:sldMk cId="0" sldId="859"/>
            <ac:spMk id="39969" creationId="{EAF94EC4-0414-4A58-9398-763D20F823DC}"/>
          </ac:spMkLst>
        </pc:spChg>
        <pc:spChg chg="mod">
          <ac:chgData name="王 欣捷" userId="b965477fa0aef5e6" providerId="LiveId" clId="{CCC25DF9-4458-4252-A1FA-96CED2233F88}" dt="2021-04-22T08:17:13.773" v="411" actId="1076"/>
          <ac:spMkLst>
            <pc:docMk/>
            <pc:sldMk cId="0" sldId="859"/>
            <ac:spMk id="39970" creationId="{64DB25F9-3019-454F-9B66-74A02A0E4D7C}"/>
          </ac:spMkLst>
        </pc:spChg>
        <pc:spChg chg="mod">
          <ac:chgData name="王 欣捷" userId="b965477fa0aef5e6" providerId="LiveId" clId="{CCC25DF9-4458-4252-A1FA-96CED2233F88}" dt="2021-04-22T08:17:13.773" v="411" actId="1076"/>
          <ac:spMkLst>
            <pc:docMk/>
            <pc:sldMk cId="0" sldId="859"/>
            <ac:spMk id="39971" creationId="{C7AD76FA-BEB3-4A8A-BB79-B7FB420C778B}"/>
          </ac:spMkLst>
        </pc:spChg>
        <pc:spChg chg="mod">
          <ac:chgData name="王 欣捷" userId="b965477fa0aef5e6" providerId="LiveId" clId="{CCC25DF9-4458-4252-A1FA-96CED2233F88}" dt="2021-04-22T08:17:13.773" v="411" actId="1076"/>
          <ac:spMkLst>
            <pc:docMk/>
            <pc:sldMk cId="0" sldId="859"/>
            <ac:spMk id="39972" creationId="{FAFC8339-7E74-4710-A1BF-53D58803D565}"/>
          </ac:spMkLst>
        </pc:spChg>
        <pc:spChg chg="mod">
          <ac:chgData name="王 欣捷" userId="b965477fa0aef5e6" providerId="LiveId" clId="{CCC25DF9-4458-4252-A1FA-96CED2233F88}" dt="2021-04-22T08:17:13.773" v="411" actId="1076"/>
          <ac:spMkLst>
            <pc:docMk/>
            <pc:sldMk cId="0" sldId="859"/>
            <ac:spMk id="39973" creationId="{968F643D-28C2-4A9C-8F3A-F901CC0C8904}"/>
          </ac:spMkLst>
        </pc:spChg>
        <pc:spChg chg="mod">
          <ac:chgData name="王 欣捷" userId="b965477fa0aef5e6" providerId="LiveId" clId="{CCC25DF9-4458-4252-A1FA-96CED2233F88}" dt="2021-04-22T08:17:13.773" v="411" actId="1076"/>
          <ac:spMkLst>
            <pc:docMk/>
            <pc:sldMk cId="0" sldId="859"/>
            <ac:spMk id="39974" creationId="{0DC48705-B204-4BCF-80C5-C6DC9D3EF0A3}"/>
          </ac:spMkLst>
        </pc:spChg>
        <pc:spChg chg="mod">
          <ac:chgData name="王 欣捷" userId="b965477fa0aef5e6" providerId="LiveId" clId="{CCC25DF9-4458-4252-A1FA-96CED2233F88}" dt="2021-04-22T08:17:13.773" v="411" actId="1076"/>
          <ac:spMkLst>
            <pc:docMk/>
            <pc:sldMk cId="0" sldId="859"/>
            <ac:spMk id="39975" creationId="{9E178CA5-B0AD-4682-9961-E252F43F76B0}"/>
          </ac:spMkLst>
        </pc:spChg>
        <pc:spChg chg="mod">
          <ac:chgData name="王 欣捷" userId="b965477fa0aef5e6" providerId="LiveId" clId="{CCC25DF9-4458-4252-A1FA-96CED2233F88}" dt="2021-04-22T08:17:13.773" v="411" actId="1076"/>
          <ac:spMkLst>
            <pc:docMk/>
            <pc:sldMk cId="0" sldId="859"/>
            <ac:spMk id="39976" creationId="{E254FB02-2024-4B10-9CD8-1E69F4E905E0}"/>
          </ac:spMkLst>
        </pc:spChg>
        <pc:spChg chg="mod">
          <ac:chgData name="王 欣捷" userId="b965477fa0aef5e6" providerId="LiveId" clId="{CCC25DF9-4458-4252-A1FA-96CED2233F88}" dt="2021-04-22T08:17:13.773" v="411" actId="1076"/>
          <ac:spMkLst>
            <pc:docMk/>
            <pc:sldMk cId="0" sldId="859"/>
            <ac:spMk id="39977" creationId="{FA9A45F4-950E-4F67-A2BB-AA19929C6499}"/>
          </ac:spMkLst>
        </pc:spChg>
        <pc:spChg chg="mod">
          <ac:chgData name="王 欣捷" userId="b965477fa0aef5e6" providerId="LiveId" clId="{CCC25DF9-4458-4252-A1FA-96CED2233F88}" dt="2021-04-22T08:17:13.773" v="411" actId="1076"/>
          <ac:spMkLst>
            <pc:docMk/>
            <pc:sldMk cId="0" sldId="859"/>
            <ac:spMk id="39978" creationId="{97D8AD25-9826-46DB-BC30-E3C3392CF2D4}"/>
          </ac:spMkLst>
        </pc:spChg>
        <pc:spChg chg="mod">
          <ac:chgData name="王 欣捷" userId="b965477fa0aef5e6" providerId="LiveId" clId="{CCC25DF9-4458-4252-A1FA-96CED2233F88}" dt="2021-04-22T08:17:13.773" v="411" actId="1076"/>
          <ac:spMkLst>
            <pc:docMk/>
            <pc:sldMk cId="0" sldId="859"/>
            <ac:spMk id="39979" creationId="{0CB0CF16-977B-4868-AE92-94B2802D83FA}"/>
          </ac:spMkLst>
        </pc:spChg>
        <pc:spChg chg="mod">
          <ac:chgData name="王 欣捷" userId="b965477fa0aef5e6" providerId="LiveId" clId="{CCC25DF9-4458-4252-A1FA-96CED2233F88}" dt="2021-04-22T08:17:13.773" v="411" actId="1076"/>
          <ac:spMkLst>
            <pc:docMk/>
            <pc:sldMk cId="0" sldId="859"/>
            <ac:spMk id="39980" creationId="{ACF3FCD4-854D-4820-914E-D29BFB9E3C3D}"/>
          </ac:spMkLst>
        </pc:spChg>
        <pc:spChg chg="mod">
          <ac:chgData name="王 欣捷" userId="b965477fa0aef5e6" providerId="LiveId" clId="{CCC25DF9-4458-4252-A1FA-96CED2233F88}" dt="2021-04-22T08:17:13.773" v="411" actId="1076"/>
          <ac:spMkLst>
            <pc:docMk/>
            <pc:sldMk cId="0" sldId="859"/>
            <ac:spMk id="39981" creationId="{226B7F56-6F75-43D2-AA9C-01E321C0627B}"/>
          </ac:spMkLst>
        </pc:spChg>
        <pc:spChg chg="mod">
          <ac:chgData name="王 欣捷" userId="b965477fa0aef5e6" providerId="LiveId" clId="{CCC25DF9-4458-4252-A1FA-96CED2233F88}" dt="2021-04-22T08:17:13.773" v="411" actId="1076"/>
          <ac:spMkLst>
            <pc:docMk/>
            <pc:sldMk cId="0" sldId="859"/>
            <ac:spMk id="39982" creationId="{7EA7A672-BC89-4F58-AAFB-E855C8BE2281}"/>
          </ac:spMkLst>
        </pc:spChg>
        <pc:spChg chg="mod">
          <ac:chgData name="王 欣捷" userId="b965477fa0aef5e6" providerId="LiveId" clId="{CCC25DF9-4458-4252-A1FA-96CED2233F88}" dt="2021-04-22T08:17:13.773" v="411" actId="1076"/>
          <ac:spMkLst>
            <pc:docMk/>
            <pc:sldMk cId="0" sldId="859"/>
            <ac:spMk id="39983" creationId="{12763594-3BE8-48D2-9427-AF3E1F620F54}"/>
          </ac:spMkLst>
        </pc:spChg>
        <pc:spChg chg="mod">
          <ac:chgData name="王 欣捷" userId="b965477fa0aef5e6" providerId="LiveId" clId="{CCC25DF9-4458-4252-A1FA-96CED2233F88}" dt="2021-04-22T08:17:13.773" v="411" actId="1076"/>
          <ac:spMkLst>
            <pc:docMk/>
            <pc:sldMk cId="0" sldId="859"/>
            <ac:spMk id="39984" creationId="{D93852FC-1570-4635-AB55-E6AE74CC6076}"/>
          </ac:spMkLst>
        </pc:spChg>
        <pc:grpChg chg="mod">
          <ac:chgData name="王 欣捷" userId="b965477fa0aef5e6" providerId="LiveId" clId="{CCC25DF9-4458-4252-A1FA-96CED2233F88}" dt="2021-04-22T08:17:13.773" v="411" actId="1076"/>
          <ac:grpSpMkLst>
            <pc:docMk/>
            <pc:sldMk cId="0" sldId="859"/>
            <ac:grpSpMk id="39940" creationId="{411896CF-FF5F-436E-A165-43E9CA638FC2}"/>
          </ac:grpSpMkLst>
        </pc:grpChg>
      </pc:sldChg>
      <pc:sldChg chg="modSp add mod chgLayout">
        <pc:chgData name="王 欣捷" userId="b965477fa0aef5e6" providerId="LiveId" clId="{CCC25DF9-4458-4252-A1FA-96CED2233F88}" dt="2021-04-22T08:17:44.137" v="416" actId="1076"/>
        <pc:sldMkLst>
          <pc:docMk/>
          <pc:sldMk cId="0" sldId="860"/>
        </pc:sldMkLst>
        <pc:spChg chg="mod ord">
          <ac:chgData name="王 欣捷" userId="b965477fa0aef5e6" providerId="LiveId" clId="{CCC25DF9-4458-4252-A1FA-96CED2233F88}" dt="2021-04-22T08:15:22.831" v="386" actId="700"/>
          <ac:spMkLst>
            <pc:docMk/>
            <pc:sldMk cId="0" sldId="860"/>
            <ac:spMk id="41986" creationId="{8FD689B5-D317-4F2D-8800-87042F91B43E}"/>
          </ac:spMkLst>
        </pc:spChg>
        <pc:spChg chg="mod ord">
          <ac:chgData name="王 欣捷" userId="b965477fa0aef5e6" providerId="LiveId" clId="{CCC25DF9-4458-4252-A1FA-96CED2233F88}" dt="2021-04-22T08:15:40.239" v="391" actId="207"/>
          <ac:spMkLst>
            <pc:docMk/>
            <pc:sldMk cId="0" sldId="860"/>
            <ac:spMk id="41987" creationId="{68E016D2-0AF2-4CD1-A2EA-ED8F25359801}"/>
          </ac:spMkLst>
        </pc:spChg>
        <pc:spChg chg="mod">
          <ac:chgData name="王 欣捷" userId="b965477fa0aef5e6" providerId="LiveId" clId="{CCC25DF9-4458-4252-A1FA-96CED2233F88}" dt="2021-04-22T08:17:44.137" v="416" actId="1076"/>
          <ac:spMkLst>
            <pc:docMk/>
            <pc:sldMk cId="0" sldId="860"/>
            <ac:spMk id="41989" creationId="{B0816C5E-1BDB-45AD-B00B-62209DFF9A0F}"/>
          </ac:spMkLst>
        </pc:spChg>
        <pc:spChg chg="mod">
          <ac:chgData name="王 欣捷" userId="b965477fa0aef5e6" providerId="LiveId" clId="{CCC25DF9-4458-4252-A1FA-96CED2233F88}" dt="2021-04-22T08:17:44.137" v="416" actId="1076"/>
          <ac:spMkLst>
            <pc:docMk/>
            <pc:sldMk cId="0" sldId="860"/>
            <ac:spMk id="41990" creationId="{1F37EB57-3C78-41F0-BC3B-6B7C97D09245}"/>
          </ac:spMkLst>
        </pc:spChg>
        <pc:spChg chg="mod">
          <ac:chgData name="王 欣捷" userId="b965477fa0aef5e6" providerId="LiveId" clId="{CCC25DF9-4458-4252-A1FA-96CED2233F88}" dt="2021-04-22T08:17:44.137" v="416" actId="1076"/>
          <ac:spMkLst>
            <pc:docMk/>
            <pc:sldMk cId="0" sldId="860"/>
            <ac:spMk id="41991" creationId="{32015C05-393A-46C5-8949-56DE4EE27AAB}"/>
          </ac:spMkLst>
        </pc:spChg>
        <pc:spChg chg="mod">
          <ac:chgData name="王 欣捷" userId="b965477fa0aef5e6" providerId="LiveId" clId="{CCC25DF9-4458-4252-A1FA-96CED2233F88}" dt="2021-04-22T08:17:44.137" v="416" actId="1076"/>
          <ac:spMkLst>
            <pc:docMk/>
            <pc:sldMk cId="0" sldId="860"/>
            <ac:spMk id="41992" creationId="{930DAF16-F278-468A-B4B6-F3B33144E707}"/>
          </ac:spMkLst>
        </pc:spChg>
        <pc:spChg chg="mod">
          <ac:chgData name="王 欣捷" userId="b965477fa0aef5e6" providerId="LiveId" clId="{CCC25DF9-4458-4252-A1FA-96CED2233F88}" dt="2021-04-22T08:17:44.137" v="416" actId="1076"/>
          <ac:spMkLst>
            <pc:docMk/>
            <pc:sldMk cId="0" sldId="860"/>
            <ac:spMk id="41993" creationId="{2925552B-1828-482A-A8BE-DF9B4508436C}"/>
          </ac:spMkLst>
        </pc:spChg>
        <pc:spChg chg="mod">
          <ac:chgData name="王 欣捷" userId="b965477fa0aef5e6" providerId="LiveId" clId="{CCC25DF9-4458-4252-A1FA-96CED2233F88}" dt="2021-04-22T08:17:44.137" v="416" actId="1076"/>
          <ac:spMkLst>
            <pc:docMk/>
            <pc:sldMk cId="0" sldId="860"/>
            <ac:spMk id="41994" creationId="{52FAE40A-7A45-45C2-B56A-A22D19F22E2A}"/>
          </ac:spMkLst>
        </pc:spChg>
        <pc:spChg chg="mod">
          <ac:chgData name="王 欣捷" userId="b965477fa0aef5e6" providerId="LiveId" clId="{CCC25DF9-4458-4252-A1FA-96CED2233F88}" dt="2021-04-22T08:17:44.137" v="416" actId="1076"/>
          <ac:spMkLst>
            <pc:docMk/>
            <pc:sldMk cId="0" sldId="860"/>
            <ac:spMk id="41995" creationId="{D5D34276-C15E-4FD3-898D-9DD33F8B8D73}"/>
          </ac:spMkLst>
        </pc:spChg>
        <pc:spChg chg="mod">
          <ac:chgData name="王 欣捷" userId="b965477fa0aef5e6" providerId="LiveId" clId="{CCC25DF9-4458-4252-A1FA-96CED2233F88}" dt="2021-04-22T08:17:44.137" v="416" actId="1076"/>
          <ac:spMkLst>
            <pc:docMk/>
            <pc:sldMk cId="0" sldId="860"/>
            <ac:spMk id="41996" creationId="{FB5FAF91-2A0B-449B-9E5C-1B55A258ABE5}"/>
          </ac:spMkLst>
        </pc:spChg>
        <pc:spChg chg="mod">
          <ac:chgData name="王 欣捷" userId="b965477fa0aef5e6" providerId="LiveId" clId="{CCC25DF9-4458-4252-A1FA-96CED2233F88}" dt="2021-04-22T08:17:44.137" v="416" actId="1076"/>
          <ac:spMkLst>
            <pc:docMk/>
            <pc:sldMk cId="0" sldId="860"/>
            <ac:spMk id="41997" creationId="{DD09F29E-A3C9-44EE-9D57-65876BF9A9EE}"/>
          </ac:spMkLst>
        </pc:spChg>
        <pc:spChg chg="mod">
          <ac:chgData name="王 欣捷" userId="b965477fa0aef5e6" providerId="LiveId" clId="{CCC25DF9-4458-4252-A1FA-96CED2233F88}" dt="2021-04-22T08:17:44.137" v="416" actId="1076"/>
          <ac:spMkLst>
            <pc:docMk/>
            <pc:sldMk cId="0" sldId="860"/>
            <ac:spMk id="41998" creationId="{9F92FE75-35A1-4BE6-9E26-DAD76DDBF298}"/>
          </ac:spMkLst>
        </pc:spChg>
        <pc:spChg chg="mod">
          <ac:chgData name="王 欣捷" userId="b965477fa0aef5e6" providerId="LiveId" clId="{CCC25DF9-4458-4252-A1FA-96CED2233F88}" dt="2021-04-22T08:17:44.137" v="416" actId="1076"/>
          <ac:spMkLst>
            <pc:docMk/>
            <pc:sldMk cId="0" sldId="860"/>
            <ac:spMk id="41999" creationId="{9337FB1C-176C-4487-B0A8-78A56F11C461}"/>
          </ac:spMkLst>
        </pc:spChg>
        <pc:spChg chg="mod">
          <ac:chgData name="王 欣捷" userId="b965477fa0aef5e6" providerId="LiveId" clId="{CCC25DF9-4458-4252-A1FA-96CED2233F88}" dt="2021-04-22T08:17:44.137" v="416" actId="1076"/>
          <ac:spMkLst>
            <pc:docMk/>
            <pc:sldMk cId="0" sldId="860"/>
            <ac:spMk id="42000" creationId="{78545668-867B-4DC0-A93C-5FB5C37DE491}"/>
          </ac:spMkLst>
        </pc:spChg>
        <pc:spChg chg="mod">
          <ac:chgData name="王 欣捷" userId="b965477fa0aef5e6" providerId="LiveId" clId="{CCC25DF9-4458-4252-A1FA-96CED2233F88}" dt="2021-04-22T08:17:44.137" v="416" actId="1076"/>
          <ac:spMkLst>
            <pc:docMk/>
            <pc:sldMk cId="0" sldId="860"/>
            <ac:spMk id="42001" creationId="{C724E5F1-631B-4F39-B1FB-C8336835C3E1}"/>
          </ac:spMkLst>
        </pc:spChg>
        <pc:spChg chg="mod">
          <ac:chgData name="王 欣捷" userId="b965477fa0aef5e6" providerId="LiveId" clId="{CCC25DF9-4458-4252-A1FA-96CED2233F88}" dt="2021-04-22T08:17:44.137" v="416" actId="1076"/>
          <ac:spMkLst>
            <pc:docMk/>
            <pc:sldMk cId="0" sldId="860"/>
            <ac:spMk id="42002" creationId="{718BE5EE-559E-4468-84EE-B61C681A226C}"/>
          </ac:spMkLst>
        </pc:spChg>
        <pc:spChg chg="mod">
          <ac:chgData name="王 欣捷" userId="b965477fa0aef5e6" providerId="LiveId" clId="{CCC25DF9-4458-4252-A1FA-96CED2233F88}" dt="2021-04-22T08:17:44.137" v="416" actId="1076"/>
          <ac:spMkLst>
            <pc:docMk/>
            <pc:sldMk cId="0" sldId="860"/>
            <ac:spMk id="42003" creationId="{F30C55C6-9C0A-4DAA-98A9-B42275CA37B3}"/>
          </ac:spMkLst>
        </pc:spChg>
        <pc:spChg chg="mod">
          <ac:chgData name="王 欣捷" userId="b965477fa0aef5e6" providerId="LiveId" clId="{CCC25DF9-4458-4252-A1FA-96CED2233F88}" dt="2021-04-22T08:17:44.137" v="416" actId="1076"/>
          <ac:spMkLst>
            <pc:docMk/>
            <pc:sldMk cId="0" sldId="860"/>
            <ac:spMk id="42004" creationId="{3AF6C824-522E-4E53-9B28-66CB88EEB25D}"/>
          </ac:spMkLst>
        </pc:spChg>
        <pc:spChg chg="mod">
          <ac:chgData name="王 欣捷" userId="b965477fa0aef5e6" providerId="LiveId" clId="{CCC25DF9-4458-4252-A1FA-96CED2233F88}" dt="2021-04-22T08:17:44.137" v="416" actId="1076"/>
          <ac:spMkLst>
            <pc:docMk/>
            <pc:sldMk cId="0" sldId="860"/>
            <ac:spMk id="42005" creationId="{2B789BE7-48B7-4E03-BB42-EE897EE98DC5}"/>
          </ac:spMkLst>
        </pc:spChg>
        <pc:spChg chg="mod">
          <ac:chgData name="王 欣捷" userId="b965477fa0aef5e6" providerId="LiveId" clId="{CCC25DF9-4458-4252-A1FA-96CED2233F88}" dt="2021-04-22T08:17:44.137" v="416" actId="1076"/>
          <ac:spMkLst>
            <pc:docMk/>
            <pc:sldMk cId="0" sldId="860"/>
            <ac:spMk id="42006" creationId="{14FB4D7E-7C91-48CC-B2B6-4B6113FCDF7C}"/>
          </ac:spMkLst>
        </pc:spChg>
        <pc:spChg chg="mod">
          <ac:chgData name="王 欣捷" userId="b965477fa0aef5e6" providerId="LiveId" clId="{CCC25DF9-4458-4252-A1FA-96CED2233F88}" dt="2021-04-22T08:17:44.137" v="416" actId="1076"/>
          <ac:spMkLst>
            <pc:docMk/>
            <pc:sldMk cId="0" sldId="860"/>
            <ac:spMk id="42007" creationId="{BC515455-B280-4048-B2E1-6E401500227C}"/>
          </ac:spMkLst>
        </pc:spChg>
        <pc:spChg chg="mod">
          <ac:chgData name="王 欣捷" userId="b965477fa0aef5e6" providerId="LiveId" clId="{CCC25DF9-4458-4252-A1FA-96CED2233F88}" dt="2021-04-22T08:17:44.137" v="416" actId="1076"/>
          <ac:spMkLst>
            <pc:docMk/>
            <pc:sldMk cId="0" sldId="860"/>
            <ac:spMk id="42008" creationId="{9A0D71AF-E385-41EA-9D33-C6D1586EF837}"/>
          </ac:spMkLst>
        </pc:spChg>
        <pc:spChg chg="mod">
          <ac:chgData name="王 欣捷" userId="b965477fa0aef5e6" providerId="LiveId" clId="{CCC25DF9-4458-4252-A1FA-96CED2233F88}" dt="2021-04-22T08:17:44.137" v="416" actId="1076"/>
          <ac:spMkLst>
            <pc:docMk/>
            <pc:sldMk cId="0" sldId="860"/>
            <ac:spMk id="42009" creationId="{111FC650-951C-4BDE-930A-0F6C12403FBD}"/>
          </ac:spMkLst>
        </pc:spChg>
        <pc:spChg chg="mod">
          <ac:chgData name="王 欣捷" userId="b965477fa0aef5e6" providerId="LiveId" clId="{CCC25DF9-4458-4252-A1FA-96CED2233F88}" dt="2021-04-22T08:17:44.137" v="416" actId="1076"/>
          <ac:spMkLst>
            <pc:docMk/>
            <pc:sldMk cId="0" sldId="860"/>
            <ac:spMk id="42010" creationId="{2CF7E3B9-0ADC-46EE-B9D6-A0C64CD4D8EA}"/>
          </ac:spMkLst>
        </pc:spChg>
        <pc:spChg chg="mod">
          <ac:chgData name="王 欣捷" userId="b965477fa0aef5e6" providerId="LiveId" clId="{CCC25DF9-4458-4252-A1FA-96CED2233F88}" dt="2021-04-22T08:17:44.137" v="416" actId="1076"/>
          <ac:spMkLst>
            <pc:docMk/>
            <pc:sldMk cId="0" sldId="860"/>
            <ac:spMk id="42011" creationId="{5A42293C-4D28-4BD6-9AA9-6229F3958A3A}"/>
          </ac:spMkLst>
        </pc:spChg>
        <pc:spChg chg="mod">
          <ac:chgData name="王 欣捷" userId="b965477fa0aef5e6" providerId="LiveId" clId="{CCC25DF9-4458-4252-A1FA-96CED2233F88}" dt="2021-04-22T08:17:44.137" v="416" actId="1076"/>
          <ac:spMkLst>
            <pc:docMk/>
            <pc:sldMk cId="0" sldId="860"/>
            <ac:spMk id="42012" creationId="{6B55EE8B-567B-4EA1-901B-ED7762C3D6E9}"/>
          </ac:spMkLst>
        </pc:spChg>
        <pc:spChg chg="mod">
          <ac:chgData name="王 欣捷" userId="b965477fa0aef5e6" providerId="LiveId" clId="{CCC25DF9-4458-4252-A1FA-96CED2233F88}" dt="2021-04-22T08:17:44.137" v="416" actId="1076"/>
          <ac:spMkLst>
            <pc:docMk/>
            <pc:sldMk cId="0" sldId="860"/>
            <ac:spMk id="42013" creationId="{37570B30-575B-4F67-9635-51BE82CF7677}"/>
          </ac:spMkLst>
        </pc:spChg>
        <pc:spChg chg="mod">
          <ac:chgData name="王 欣捷" userId="b965477fa0aef5e6" providerId="LiveId" clId="{CCC25DF9-4458-4252-A1FA-96CED2233F88}" dt="2021-04-22T08:17:44.137" v="416" actId="1076"/>
          <ac:spMkLst>
            <pc:docMk/>
            <pc:sldMk cId="0" sldId="860"/>
            <ac:spMk id="42014" creationId="{05D46DDC-606D-410B-834B-2AAE21D1EA01}"/>
          </ac:spMkLst>
        </pc:spChg>
        <pc:spChg chg="mod">
          <ac:chgData name="王 欣捷" userId="b965477fa0aef5e6" providerId="LiveId" clId="{CCC25DF9-4458-4252-A1FA-96CED2233F88}" dt="2021-04-22T08:17:44.137" v="416" actId="1076"/>
          <ac:spMkLst>
            <pc:docMk/>
            <pc:sldMk cId="0" sldId="860"/>
            <ac:spMk id="42015" creationId="{CDFA7ADA-AE15-434B-89D1-EBA845632CAB}"/>
          </ac:spMkLst>
        </pc:spChg>
        <pc:spChg chg="mod">
          <ac:chgData name="王 欣捷" userId="b965477fa0aef5e6" providerId="LiveId" clId="{CCC25DF9-4458-4252-A1FA-96CED2233F88}" dt="2021-04-22T08:17:44.137" v="416" actId="1076"/>
          <ac:spMkLst>
            <pc:docMk/>
            <pc:sldMk cId="0" sldId="860"/>
            <ac:spMk id="42016" creationId="{DC964861-3DEE-4414-B04A-4B0D96F0FCD7}"/>
          </ac:spMkLst>
        </pc:spChg>
        <pc:spChg chg="mod">
          <ac:chgData name="王 欣捷" userId="b965477fa0aef5e6" providerId="LiveId" clId="{CCC25DF9-4458-4252-A1FA-96CED2233F88}" dt="2021-04-22T08:17:44.137" v="416" actId="1076"/>
          <ac:spMkLst>
            <pc:docMk/>
            <pc:sldMk cId="0" sldId="860"/>
            <ac:spMk id="42017" creationId="{0389F215-A76C-45DF-A66F-5F524479FAA3}"/>
          </ac:spMkLst>
        </pc:spChg>
        <pc:spChg chg="mod">
          <ac:chgData name="王 欣捷" userId="b965477fa0aef5e6" providerId="LiveId" clId="{CCC25DF9-4458-4252-A1FA-96CED2233F88}" dt="2021-04-22T08:17:44.137" v="416" actId="1076"/>
          <ac:spMkLst>
            <pc:docMk/>
            <pc:sldMk cId="0" sldId="860"/>
            <ac:spMk id="42018" creationId="{783E7232-3979-44D4-AEA8-BF31B3FA4871}"/>
          </ac:spMkLst>
        </pc:spChg>
        <pc:spChg chg="mod">
          <ac:chgData name="王 欣捷" userId="b965477fa0aef5e6" providerId="LiveId" clId="{CCC25DF9-4458-4252-A1FA-96CED2233F88}" dt="2021-04-22T08:17:44.137" v="416" actId="1076"/>
          <ac:spMkLst>
            <pc:docMk/>
            <pc:sldMk cId="0" sldId="860"/>
            <ac:spMk id="42019" creationId="{70661A82-2AEB-4210-A282-2EE7CB657FEB}"/>
          </ac:spMkLst>
        </pc:spChg>
        <pc:spChg chg="mod">
          <ac:chgData name="王 欣捷" userId="b965477fa0aef5e6" providerId="LiveId" clId="{CCC25DF9-4458-4252-A1FA-96CED2233F88}" dt="2021-04-22T08:17:44.137" v="416" actId="1076"/>
          <ac:spMkLst>
            <pc:docMk/>
            <pc:sldMk cId="0" sldId="860"/>
            <ac:spMk id="42020" creationId="{7C120CFC-FB53-4807-AC34-2C1DF2969BFC}"/>
          </ac:spMkLst>
        </pc:spChg>
        <pc:spChg chg="mod">
          <ac:chgData name="王 欣捷" userId="b965477fa0aef5e6" providerId="LiveId" clId="{CCC25DF9-4458-4252-A1FA-96CED2233F88}" dt="2021-04-22T08:17:44.137" v="416" actId="1076"/>
          <ac:spMkLst>
            <pc:docMk/>
            <pc:sldMk cId="0" sldId="860"/>
            <ac:spMk id="42021" creationId="{66CA2DA4-F69E-4403-9307-425DE1AD3442}"/>
          </ac:spMkLst>
        </pc:spChg>
        <pc:spChg chg="mod">
          <ac:chgData name="王 欣捷" userId="b965477fa0aef5e6" providerId="LiveId" clId="{CCC25DF9-4458-4252-A1FA-96CED2233F88}" dt="2021-04-22T08:17:44.137" v="416" actId="1076"/>
          <ac:spMkLst>
            <pc:docMk/>
            <pc:sldMk cId="0" sldId="860"/>
            <ac:spMk id="42022" creationId="{74CC5A24-8A46-46B1-831A-C170EA1BE0FD}"/>
          </ac:spMkLst>
        </pc:spChg>
        <pc:spChg chg="mod">
          <ac:chgData name="王 欣捷" userId="b965477fa0aef5e6" providerId="LiveId" clId="{CCC25DF9-4458-4252-A1FA-96CED2233F88}" dt="2021-04-22T08:17:44.137" v="416" actId="1076"/>
          <ac:spMkLst>
            <pc:docMk/>
            <pc:sldMk cId="0" sldId="860"/>
            <ac:spMk id="42023" creationId="{B70BF4CD-B44E-4362-9154-E7C43CCD3FCC}"/>
          </ac:spMkLst>
        </pc:spChg>
        <pc:spChg chg="mod">
          <ac:chgData name="王 欣捷" userId="b965477fa0aef5e6" providerId="LiveId" clId="{CCC25DF9-4458-4252-A1FA-96CED2233F88}" dt="2021-04-22T08:17:44.137" v="416" actId="1076"/>
          <ac:spMkLst>
            <pc:docMk/>
            <pc:sldMk cId="0" sldId="860"/>
            <ac:spMk id="42024" creationId="{54D4D4DE-3EA2-4ED8-AC3B-D238021E59F5}"/>
          </ac:spMkLst>
        </pc:spChg>
        <pc:spChg chg="mod">
          <ac:chgData name="王 欣捷" userId="b965477fa0aef5e6" providerId="LiveId" clId="{CCC25DF9-4458-4252-A1FA-96CED2233F88}" dt="2021-04-22T08:17:44.137" v="416" actId="1076"/>
          <ac:spMkLst>
            <pc:docMk/>
            <pc:sldMk cId="0" sldId="860"/>
            <ac:spMk id="42025" creationId="{C2A6BDE7-9AA1-4E06-8E80-F6059C4C95DC}"/>
          </ac:spMkLst>
        </pc:spChg>
        <pc:spChg chg="mod">
          <ac:chgData name="王 欣捷" userId="b965477fa0aef5e6" providerId="LiveId" clId="{CCC25DF9-4458-4252-A1FA-96CED2233F88}" dt="2021-04-22T08:17:44.137" v="416" actId="1076"/>
          <ac:spMkLst>
            <pc:docMk/>
            <pc:sldMk cId="0" sldId="860"/>
            <ac:spMk id="42026" creationId="{0991D540-F040-4183-8BA7-5D49426058A9}"/>
          </ac:spMkLst>
        </pc:spChg>
        <pc:spChg chg="mod">
          <ac:chgData name="王 欣捷" userId="b965477fa0aef5e6" providerId="LiveId" clId="{CCC25DF9-4458-4252-A1FA-96CED2233F88}" dt="2021-04-22T08:17:44.137" v="416" actId="1076"/>
          <ac:spMkLst>
            <pc:docMk/>
            <pc:sldMk cId="0" sldId="860"/>
            <ac:spMk id="42027" creationId="{812CB85F-DC93-4111-8DA8-CD221FD9D1D9}"/>
          </ac:spMkLst>
        </pc:spChg>
        <pc:spChg chg="mod">
          <ac:chgData name="王 欣捷" userId="b965477fa0aef5e6" providerId="LiveId" clId="{CCC25DF9-4458-4252-A1FA-96CED2233F88}" dt="2021-04-22T08:17:44.137" v="416" actId="1076"/>
          <ac:spMkLst>
            <pc:docMk/>
            <pc:sldMk cId="0" sldId="860"/>
            <ac:spMk id="42028" creationId="{B6CC1446-235F-4F87-9B1F-9C01915C294F}"/>
          </ac:spMkLst>
        </pc:spChg>
        <pc:grpChg chg="mod">
          <ac:chgData name="王 欣捷" userId="b965477fa0aef5e6" providerId="LiveId" clId="{CCC25DF9-4458-4252-A1FA-96CED2233F88}" dt="2021-04-22T08:17:44.137" v="416" actId="1076"/>
          <ac:grpSpMkLst>
            <pc:docMk/>
            <pc:sldMk cId="0" sldId="860"/>
            <ac:grpSpMk id="41988" creationId="{D135B35D-AE1E-4EAE-9ABC-ED26282317FA}"/>
          </ac:grpSpMkLst>
        </pc:grpChg>
      </pc:sldChg>
      <pc:sldChg chg="modSp add mod chgLayout">
        <pc:chgData name="王 欣捷" userId="b965477fa0aef5e6" providerId="LiveId" clId="{CCC25DF9-4458-4252-A1FA-96CED2233F88}" dt="2021-04-22T08:17:53.315" v="419" actId="1076"/>
        <pc:sldMkLst>
          <pc:docMk/>
          <pc:sldMk cId="0" sldId="861"/>
        </pc:sldMkLst>
        <pc:spChg chg="mod ord">
          <ac:chgData name="王 欣捷" userId="b965477fa0aef5e6" providerId="LiveId" clId="{CCC25DF9-4458-4252-A1FA-96CED2233F88}" dt="2021-04-22T08:15:22.831" v="386" actId="700"/>
          <ac:spMkLst>
            <pc:docMk/>
            <pc:sldMk cId="0" sldId="861"/>
            <ac:spMk id="43010" creationId="{354F94A1-F35C-4832-9ECA-7820F62E5BAB}"/>
          </ac:spMkLst>
        </pc:spChg>
        <pc:spChg chg="mod ord">
          <ac:chgData name="王 欣捷" userId="b965477fa0aef5e6" providerId="LiveId" clId="{CCC25DF9-4458-4252-A1FA-96CED2233F88}" dt="2021-04-22T08:15:22.831" v="386" actId="700"/>
          <ac:spMkLst>
            <pc:docMk/>
            <pc:sldMk cId="0" sldId="861"/>
            <ac:spMk id="43011" creationId="{E9F6565F-52C7-4F5C-A9C5-3F67B90F8654}"/>
          </ac:spMkLst>
        </pc:spChg>
        <pc:spChg chg="mod">
          <ac:chgData name="王 欣捷" userId="b965477fa0aef5e6" providerId="LiveId" clId="{CCC25DF9-4458-4252-A1FA-96CED2233F88}" dt="2021-04-22T08:17:53.315" v="419" actId="1076"/>
          <ac:spMkLst>
            <pc:docMk/>
            <pc:sldMk cId="0" sldId="861"/>
            <ac:spMk id="43013" creationId="{A26A898B-36C0-4741-BF3A-0FD5DC99AA4E}"/>
          </ac:spMkLst>
        </pc:spChg>
        <pc:spChg chg="mod">
          <ac:chgData name="王 欣捷" userId="b965477fa0aef5e6" providerId="LiveId" clId="{CCC25DF9-4458-4252-A1FA-96CED2233F88}" dt="2021-04-22T08:17:53.315" v="419" actId="1076"/>
          <ac:spMkLst>
            <pc:docMk/>
            <pc:sldMk cId="0" sldId="861"/>
            <ac:spMk id="43014" creationId="{04F01347-A5BB-4891-9752-2E0F475F95B9}"/>
          </ac:spMkLst>
        </pc:spChg>
        <pc:spChg chg="mod">
          <ac:chgData name="王 欣捷" userId="b965477fa0aef5e6" providerId="LiveId" clId="{CCC25DF9-4458-4252-A1FA-96CED2233F88}" dt="2021-04-22T08:17:53.315" v="419" actId="1076"/>
          <ac:spMkLst>
            <pc:docMk/>
            <pc:sldMk cId="0" sldId="861"/>
            <ac:spMk id="43015" creationId="{78C53975-960E-4674-AEE4-790A45BC556D}"/>
          </ac:spMkLst>
        </pc:spChg>
        <pc:spChg chg="mod">
          <ac:chgData name="王 欣捷" userId="b965477fa0aef5e6" providerId="LiveId" clId="{CCC25DF9-4458-4252-A1FA-96CED2233F88}" dt="2021-04-22T08:17:53.315" v="419" actId="1076"/>
          <ac:spMkLst>
            <pc:docMk/>
            <pc:sldMk cId="0" sldId="861"/>
            <ac:spMk id="43016" creationId="{C6B5B2AE-6E7D-4AAF-91F4-C538A657316D}"/>
          </ac:spMkLst>
        </pc:spChg>
        <pc:spChg chg="mod">
          <ac:chgData name="王 欣捷" userId="b965477fa0aef5e6" providerId="LiveId" clId="{CCC25DF9-4458-4252-A1FA-96CED2233F88}" dt="2021-04-22T08:17:53.315" v="419" actId="1076"/>
          <ac:spMkLst>
            <pc:docMk/>
            <pc:sldMk cId="0" sldId="861"/>
            <ac:spMk id="43017" creationId="{76BD5D30-F2B9-47D6-A0D3-EE504172B7A3}"/>
          </ac:spMkLst>
        </pc:spChg>
        <pc:spChg chg="mod">
          <ac:chgData name="王 欣捷" userId="b965477fa0aef5e6" providerId="LiveId" clId="{CCC25DF9-4458-4252-A1FA-96CED2233F88}" dt="2021-04-22T08:17:53.315" v="419" actId="1076"/>
          <ac:spMkLst>
            <pc:docMk/>
            <pc:sldMk cId="0" sldId="861"/>
            <ac:spMk id="43018" creationId="{CC194829-C448-46C3-982E-D8474A4DB39A}"/>
          </ac:spMkLst>
        </pc:spChg>
        <pc:spChg chg="mod">
          <ac:chgData name="王 欣捷" userId="b965477fa0aef5e6" providerId="LiveId" clId="{CCC25DF9-4458-4252-A1FA-96CED2233F88}" dt="2021-04-22T08:17:53.315" v="419" actId="1076"/>
          <ac:spMkLst>
            <pc:docMk/>
            <pc:sldMk cId="0" sldId="861"/>
            <ac:spMk id="43019" creationId="{AAD6CFE7-A570-47AD-8E19-106D3EDE8112}"/>
          </ac:spMkLst>
        </pc:spChg>
        <pc:spChg chg="mod">
          <ac:chgData name="王 欣捷" userId="b965477fa0aef5e6" providerId="LiveId" clId="{CCC25DF9-4458-4252-A1FA-96CED2233F88}" dt="2021-04-22T08:17:53.315" v="419" actId="1076"/>
          <ac:spMkLst>
            <pc:docMk/>
            <pc:sldMk cId="0" sldId="861"/>
            <ac:spMk id="43020" creationId="{5535E87F-5D3D-4436-88A0-3564C22347B3}"/>
          </ac:spMkLst>
        </pc:spChg>
        <pc:spChg chg="mod">
          <ac:chgData name="王 欣捷" userId="b965477fa0aef5e6" providerId="LiveId" clId="{CCC25DF9-4458-4252-A1FA-96CED2233F88}" dt="2021-04-22T08:17:53.315" v="419" actId="1076"/>
          <ac:spMkLst>
            <pc:docMk/>
            <pc:sldMk cId="0" sldId="861"/>
            <ac:spMk id="43021" creationId="{2F4E226F-52E8-47B2-A5C9-B8A1E12055B7}"/>
          </ac:spMkLst>
        </pc:spChg>
        <pc:spChg chg="mod">
          <ac:chgData name="王 欣捷" userId="b965477fa0aef5e6" providerId="LiveId" clId="{CCC25DF9-4458-4252-A1FA-96CED2233F88}" dt="2021-04-22T08:17:53.315" v="419" actId="1076"/>
          <ac:spMkLst>
            <pc:docMk/>
            <pc:sldMk cId="0" sldId="861"/>
            <ac:spMk id="43022" creationId="{6FBED0AC-A6A2-42DA-9C04-557E1A6D4DCB}"/>
          </ac:spMkLst>
        </pc:spChg>
        <pc:spChg chg="mod">
          <ac:chgData name="王 欣捷" userId="b965477fa0aef5e6" providerId="LiveId" clId="{CCC25DF9-4458-4252-A1FA-96CED2233F88}" dt="2021-04-22T08:17:53.315" v="419" actId="1076"/>
          <ac:spMkLst>
            <pc:docMk/>
            <pc:sldMk cId="0" sldId="861"/>
            <ac:spMk id="43023" creationId="{8970C8F9-B284-4C40-AE02-F47A6BA41459}"/>
          </ac:spMkLst>
        </pc:spChg>
        <pc:spChg chg="mod">
          <ac:chgData name="王 欣捷" userId="b965477fa0aef5e6" providerId="LiveId" clId="{CCC25DF9-4458-4252-A1FA-96CED2233F88}" dt="2021-04-22T08:17:53.315" v="419" actId="1076"/>
          <ac:spMkLst>
            <pc:docMk/>
            <pc:sldMk cId="0" sldId="861"/>
            <ac:spMk id="43024" creationId="{723297B5-2C18-450A-8AA3-0CD6D37EF4BF}"/>
          </ac:spMkLst>
        </pc:spChg>
        <pc:spChg chg="mod">
          <ac:chgData name="王 欣捷" userId="b965477fa0aef5e6" providerId="LiveId" clId="{CCC25DF9-4458-4252-A1FA-96CED2233F88}" dt="2021-04-22T08:17:53.315" v="419" actId="1076"/>
          <ac:spMkLst>
            <pc:docMk/>
            <pc:sldMk cId="0" sldId="861"/>
            <ac:spMk id="43025" creationId="{CD632F06-EFA6-4DD0-B1B9-477DD6D0EFD0}"/>
          </ac:spMkLst>
        </pc:spChg>
        <pc:spChg chg="mod">
          <ac:chgData name="王 欣捷" userId="b965477fa0aef5e6" providerId="LiveId" clId="{CCC25DF9-4458-4252-A1FA-96CED2233F88}" dt="2021-04-22T08:17:53.315" v="419" actId="1076"/>
          <ac:spMkLst>
            <pc:docMk/>
            <pc:sldMk cId="0" sldId="861"/>
            <ac:spMk id="43026" creationId="{3A21CBD3-B47A-42A8-939D-ABE940AE663E}"/>
          </ac:spMkLst>
        </pc:spChg>
        <pc:spChg chg="mod">
          <ac:chgData name="王 欣捷" userId="b965477fa0aef5e6" providerId="LiveId" clId="{CCC25DF9-4458-4252-A1FA-96CED2233F88}" dt="2021-04-22T08:17:53.315" v="419" actId="1076"/>
          <ac:spMkLst>
            <pc:docMk/>
            <pc:sldMk cId="0" sldId="861"/>
            <ac:spMk id="43027" creationId="{3F340145-BFA0-48DB-9A2D-B256849FA81B}"/>
          </ac:spMkLst>
        </pc:spChg>
        <pc:spChg chg="mod">
          <ac:chgData name="王 欣捷" userId="b965477fa0aef5e6" providerId="LiveId" clId="{CCC25DF9-4458-4252-A1FA-96CED2233F88}" dt="2021-04-22T08:17:53.315" v="419" actId="1076"/>
          <ac:spMkLst>
            <pc:docMk/>
            <pc:sldMk cId="0" sldId="861"/>
            <ac:spMk id="43028" creationId="{5A72E4C8-084E-4E25-8A0F-E7C15E56264E}"/>
          </ac:spMkLst>
        </pc:spChg>
        <pc:spChg chg="mod">
          <ac:chgData name="王 欣捷" userId="b965477fa0aef5e6" providerId="LiveId" clId="{CCC25DF9-4458-4252-A1FA-96CED2233F88}" dt="2021-04-22T08:17:53.315" v="419" actId="1076"/>
          <ac:spMkLst>
            <pc:docMk/>
            <pc:sldMk cId="0" sldId="861"/>
            <ac:spMk id="43029" creationId="{680474E3-44A1-4516-98BA-BCE02B68654D}"/>
          </ac:spMkLst>
        </pc:spChg>
        <pc:spChg chg="mod">
          <ac:chgData name="王 欣捷" userId="b965477fa0aef5e6" providerId="LiveId" clId="{CCC25DF9-4458-4252-A1FA-96CED2233F88}" dt="2021-04-22T08:17:53.315" v="419" actId="1076"/>
          <ac:spMkLst>
            <pc:docMk/>
            <pc:sldMk cId="0" sldId="861"/>
            <ac:spMk id="43030" creationId="{40F29C18-2512-4CF2-88CC-31CB5A6F2E71}"/>
          </ac:spMkLst>
        </pc:spChg>
        <pc:spChg chg="mod">
          <ac:chgData name="王 欣捷" userId="b965477fa0aef5e6" providerId="LiveId" clId="{CCC25DF9-4458-4252-A1FA-96CED2233F88}" dt="2021-04-22T08:17:53.315" v="419" actId="1076"/>
          <ac:spMkLst>
            <pc:docMk/>
            <pc:sldMk cId="0" sldId="861"/>
            <ac:spMk id="43031" creationId="{F08003EC-0F72-453C-B6BE-F0738334DA2C}"/>
          </ac:spMkLst>
        </pc:spChg>
        <pc:spChg chg="mod">
          <ac:chgData name="王 欣捷" userId="b965477fa0aef5e6" providerId="LiveId" clId="{CCC25DF9-4458-4252-A1FA-96CED2233F88}" dt="2021-04-22T08:17:53.315" v="419" actId="1076"/>
          <ac:spMkLst>
            <pc:docMk/>
            <pc:sldMk cId="0" sldId="861"/>
            <ac:spMk id="43032" creationId="{DDDB048E-1B51-4E73-A77F-6C1C2C7B5F6A}"/>
          </ac:spMkLst>
        </pc:spChg>
        <pc:spChg chg="mod">
          <ac:chgData name="王 欣捷" userId="b965477fa0aef5e6" providerId="LiveId" clId="{CCC25DF9-4458-4252-A1FA-96CED2233F88}" dt="2021-04-22T08:17:53.315" v="419" actId="1076"/>
          <ac:spMkLst>
            <pc:docMk/>
            <pc:sldMk cId="0" sldId="861"/>
            <ac:spMk id="43033" creationId="{9BF0846A-9CB2-4CDE-ACD3-0D27D5D61E09}"/>
          </ac:spMkLst>
        </pc:spChg>
        <pc:spChg chg="mod">
          <ac:chgData name="王 欣捷" userId="b965477fa0aef5e6" providerId="LiveId" clId="{CCC25DF9-4458-4252-A1FA-96CED2233F88}" dt="2021-04-22T08:17:53.315" v="419" actId="1076"/>
          <ac:spMkLst>
            <pc:docMk/>
            <pc:sldMk cId="0" sldId="861"/>
            <ac:spMk id="43034" creationId="{9C5D8361-79D3-4A65-9DD4-47BBCB4AF28C}"/>
          </ac:spMkLst>
        </pc:spChg>
        <pc:spChg chg="mod">
          <ac:chgData name="王 欣捷" userId="b965477fa0aef5e6" providerId="LiveId" clId="{CCC25DF9-4458-4252-A1FA-96CED2233F88}" dt="2021-04-22T08:17:53.315" v="419" actId="1076"/>
          <ac:spMkLst>
            <pc:docMk/>
            <pc:sldMk cId="0" sldId="861"/>
            <ac:spMk id="43035" creationId="{299D1A7F-2C2E-45C1-8746-70CEE262FB62}"/>
          </ac:spMkLst>
        </pc:spChg>
        <pc:spChg chg="mod">
          <ac:chgData name="王 欣捷" userId="b965477fa0aef5e6" providerId="LiveId" clId="{CCC25DF9-4458-4252-A1FA-96CED2233F88}" dt="2021-04-22T08:17:53.315" v="419" actId="1076"/>
          <ac:spMkLst>
            <pc:docMk/>
            <pc:sldMk cId="0" sldId="861"/>
            <ac:spMk id="43036" creationId="{E4D04BB8-0CFC-4041-86B5-F77C1C562B33}"/>
          </ac:spMkLst>
        </pc:spChg>
        <pc:spChg chg="mod">
          <ac:chgData name="王 欣捷" userId="b965477fa0aef5e6" providerId="LiveId" clId="{CCC25DF9-4458-4252-A1FA-96CED2233F88}" dt="2021-04-22T08:17:53.315" v="419" actId="1076"/>
          <ac:spMkLst>
            <pc:docMk/>
            <pc:sldMk cId="0" sldId="861"/>
            <ac:spMk id="43037" creationId="{B36E97A5-965D-4F01-86BB-60CC9FC34152}"/>
          </ac:spMkLst>
        </pc:spChg>
        <pc:spChg chg="mod">
          <ac:chgData name="王 欣捷" userId="b965477fa0aef5e6" providerId="LiveId" clId="{CCC25DF9-4458-4252-A1FA-96CED2233F88}" dt="2021-04-22T08:17:53.315" v="419" actId="1076"/>
          <ac:spMkLst>
            <pc:docMk/>
            <pc:sldMk cId="0" sldId="861"/>
            <ac:spMk id="43038" creationId="{270BEACF-39FF-43C4-B9F9-7A846F38C79F}"/>
          </ac:spMkLst>
        </pc:spChg>
        <pc:spChg chg="mod">
          <ac:chgData name="王 欣捷" userId="b965477fa0aef5e6" providerId="LiveId" clId="{CCC25DF9-4458-4252-A1FA-96CED2233F88}" dt="2021-04-22T08:17:53.315" v="419" actId="1076"/>
          <ac:spMkLst>
            <pc:docMk/>
            <pc:sldMk cId="0" sldId="861"/>
            <ac:spMk id="43039" creationId="{7B4E1711-7834-4E20-99E4-DFF6271F5E21}"/>
          </ac:spMkLst>
        </pc:spChg>
        <pc:spChg chg="mod">
          <ac:chgData name="王 欣捷" userId="b965477fa0aef5e6" providerId="LiveId" clId="{CCC25DF9-4458-4252-A1FA-96CED2233F88}" dt="2021-04-22T08:17:53.315" v="419" actId="1076"/>
          <ac:spMkLst>
            <pc:docMk/>
            <pc:sldMk cId="0" sldId="861"/>
            <ac:spMk id="43040" creationId="{981F7068-F33C-4C82-B04C-B711523A8F0E}"/>
          </ac:spMkLst>
        </pc:spChg>
        <pc:spChg chg="mod">
          <ac:chgData name="王 欣捷" userId="b965477fa0aef5e6" providerId="LiveId" clId="{CCC25DF9-4458-4252-A1FA-96CED2233F88}" dt="2021-04-22T08:17:53.315" v="419" actId="1076"/>
          <ac:spMkLst>
            <pc:docMk/>
            <pc:sldMk cId="0" sldId="861"/>
            <ac:spMk id="43041" creationId="{13EDBF3A-9898-4099-BE21-CE41F496EE4E}"/>
          </ac:spMkLst>
        </pc:spChg>
        <pc:spChg chg="mod">
          <ac:chgData name="王 欣捷" userId="b965477fa0aef5e6" providerId="LiveId" clId="{CCC25DF9-4458-4252-A1FA-96CED2233F88}" dt="2021-04-22T08:17:53.315" v="419" actId="1076"/>
          <ac:spMkLst>
            <pc:docMk/>
            <pc:sldMk cId="0" sldId="861"/>
            <ac:spMk id="43042" creationId="{886BAA63-D238-46F9-B1C8-D3EA043358C2}"/>
          </ac:spMkLst>
        </pc:spChg>
        <pc:spChg chg="mod">
          <ac:chgData name="王 欣捷" userId="b965477fa0aef5e6" providerId="LiveId" clId="{CCC25DF9-4458-4252-A1FA-96CED2233F88}" dt="2021-04-22T08:17:53.315" v="419" actId="1076"/>
          <ac:spMkLst>
            <pc:docMk/>
            <pc:sldMk cId="0" sldId="861"/>
            <ac:spMk id="43043" creationId="{97C268AC-E054-49C6-BA18-7F34A9EC8683}"/>
          </ac:spMkLst>
        </pc:spChg>
        <pc:spChg chg="mod">
          <ac:chgData name="王 欣捷" userId="b965477fa0aef5e6" providerId="LiveId" clId="{CCC25DF9-4458-4252-A1FA-96CED2233F88}" dt="2021-04-22T08:17:53.315" v="419" actId="1076"/>
          <ac:spMkLst>
            <pc:docMk/>
            <pc:sldMk cId="0" sldId="861"/>
            <ac:spMk id="43044" creationId="{694E2C18-B5DF-46EA-8810-ECAAC0339AAD}"/>
          </ac:spMkLst>
        </pc:spChg>
        <pc:spChg chg="mod">
          <ac:chgData name="王 欣捷" userId="b965477fa0aef5e6" providerId="LiveId" clId="{CCC25DF9-4458-4252-A1FA-96CED2233F88}" dt="2021-04-22T08:17:53.315" v="419" actId="1076"/>
          <ac:spMkLst>
            <pc:docMk/>
            <pc:sldMk cId="0" sldId="861"/>
            <ac:spMk id="43045" creationId="{E3F9E2D9-BB5A-4E77-821D-603751D7CFFA}"/>
          </ac:spMkLst>
        </pc:spChg>
        <pc:spChg chg="mod">
          <ac:chgData name="王 欣捷" userId="b965477fa0aef5e6" providerId="LiveId" clId="{CCC25DF9-4458-4252-A1FA-96CED2233F88}" dt="2021-04-22T08:17:53.315" v="419" actId="1076"/>
          <ac:spMkLst>
            <pc:docMk/>
            <pc:sldMk cId="0" sldId="861"/>
            <ac:spMk id="43046" creationId="{3020C611-C05F-4DCC-BE82-FD950E10D06F}"/>
          </ac:spMkLst>
        </pc:spChg>
        <pc:spChg chg="mod">
          <ac:chgData name="王 欣捷" userId="b965477fa0aef5e6" providerId="LiveId" clId="{CCC25DF9-4458-4252-A1FA-96CED2233F88}" dt="2021-04-22T08:17:53.315" v="419" actId="1076"/>
          <ac:spMkLst>
            <pc:docMk/>
            <pc:sldMk cId="0" sldId="861"/>
            <ac:spMk id="43047" creationId="{C7CB032E-472D-46BB-820F-5FFDFADDFE5E}"/>
          </ac:spMkLst>
        </pc:spChg>
        <pc:spChg chg="mod">
          <ac:chgData name="王 欣捷" userId="b965477fa0aef5e6" providerId="LiveId" clId="{CCC25DF9-4458-4252-A1FA-96CED2233F88}" dt="2021-04-22T08:17:53.315" v="419" actId="1076"/>
          <ac:spMkLst>
            <pc:docMk/>
            <pc:sldMk cId="0" sldId="861"/>
            <ac:spMk id="43048" creationId="{C24E8B91-4F6B-4B15-8C7F-026185B1A05A}"/>
          </ac:spMkLst>
        </pc:spChg>
        <pc:spChg chg="mod">
          <ac:chgData name="王 欣捷" userId="b965477fa0aef5e6" providerId="LiveId" clId="{CCC25DF9-4458-4252-A1FA-96CED2233F88}" dt="2021-04-22T08:17:53.315" v="419" actId="1076"/>
          <ac:spMkLst>
            <pc:docMk/>
            <pc:sldMk cId="0" sldId="861"/>
            <ac:spMk id="43049" creationId="{F9370574-1570-47DA-8340-CFEB86FC8DB6}"/>
          </ac:spMkLst>
        </pc:spChg>
        <pc:spChg chg="mod">
          <ac:chgData name="王 欣捷" userId="b965477fa0aef5e6" providerId="LiveId" clId="{CCC25DF9-4458-4252-A1FA-96CED2233F88}" dt="2021-04-22T08:17:53.315" v="419" actId="1076"/>
          <ac:spMkLst>
            <pc:docMk/>
            <pc:sldMk cId="0" sldId="861"/>
            <ac:spMk id="43050" creationId="{243D671A-7A86-465F-8FF5-124008B6EA90}"/>
          </ac:spMkLst>
        </pc:spChg>
        <pc:spChg chg="mod">
          <ac:chgData name="王 欣捷" userId="b965477fa0aef5e6" providerId="LiveId" clId="{CCC25DF9-4458-4252-A1FA-96CED2233F88}" dt="2021-04-22T08:17:53.315" v="419" actId="1076"/>
          <ac:spMkLst>
            <pc:docMk/>
            <pc:sldMk cId="0" sldId="861"/>
            <ac:spMk id="43051" creationId="{31A9E6EC-382C-4CCC-B668-348BA0D11023}"/>
          </ac:spMkLst>
        </pc:spChg>
        <pc:spChg chg="mod">
          <ac:chgData name="王 欣捷" userId="b965477fa0aef5e6" providerId="LiveId" clId="{CCC25DF9-4458-4252-A1FA-96CED2233F88}" dt="2021-04-22T08:17:53.315" v="419" actId="1076"/>
          <ac:spMkLst>
            <pc:docMk/>
            <pc:sldMk cId="0" sldId="861"/>
            <ac:spMk id="43052" creationId="{6641E2A0-4869-46AC-A4D8-CEF958F08A66}"/>
          </ac:spMkLst>
        </pc:spChg>
        <pc:grpChg chg="mod">
          <ac:chgData name="王 欣捷" userId="b965477fa0aef5e6" providerId="LiveId" clId="{CCC25DF9-4458-4252-A1FA-96CED2233F88}" dt="2021-04-22T08:17:53.315" v="419" actId="1076"/>
          <ac:grpSpMkLst>
            <pc:docMk/>
            <pc:sldMk cId="0" sldId="861"/>
            <ac:grpSpMk id="43012" creationId="{35C01CC5-F777-4B53-A445-BD765CA24E56}"/>
          </ac:grpSpMkLst>
        </pc:grpChg>
      </pc:sldChg>
      <pc:sldChg chg="modSp add mod chgLayout">
        <pc:chgData name="王 欣捷" userId="b965477fa0aef5e6" providerId="LiveId" clId="{CCC25DF9-4458-4252-A1FA-96CED2233F88}" dt="2021-04-22T08:18:03.911" v="420" actId="1076"/>
        <pc:sldMkLst>
          <pc:docMk/>
          <pc:sldMk cId="0" sldId="862"/>
        </pc:sldMkLst>
        <pc:spChg chg="mod ord">
          <ac:chgData name="王 欣捷" userId="b965477fa0aef5e6" providerId="LiveId" clId="{CCC25DF9-4458-4252-A1FA-96CED2233F88}" dt="2021-04-22T08:15:22.831" v="386" actId="700"/>
          <ac:spMkLst>
            <pc:docMk/>
            <pc:sldMk cId="0" sldId="862"/>
            <ac:spMk id="44034" creationId="{05F92909-DBA2-45AE-AEF6-2A903069A575}"/>
          </ac:spMkLst>
        </pc:spChg>
        <pc:spChg chg="mod ord">
          <ac:chgData name="王 欣捷" userId="b965477fa0aef5e6" providerId="LiveId" clId="{CCC25DF9-4458-4252-A1FA-96CED2233F88}" dt="2021-04-22T08:15:22.831" v="386" actId="700"/>
          <ac:spMkLst>
            <pc:docMk/>
            <pc:sldMk cId="0" sldId="862"/>
            <ac:spMk id="44035" creationId="{C5FC65C5-72E0-454B-800E-F2E5D2E135FD}"/>
          </ac:spMkLst>
        </pc:spChg>
        <pc:spChg chg="mod">
          <ac:chgData name="王 欣捷" userId="b965477fa0aef5e6" providerId="LiveId" clId="{CCC25DF9-4458-4252-A1FA-96CED2233F88}" dt="2021-04-22T08:18:03.911" v="420" actId="1076"/>
          <ac:spMkLst>
            <pc:docMk/>
            <pc:sldMk cId="0" sldId="862"/>
            <ac:spMk id="44037" creationId="{BD3A1222-E95E-4606-8B72-48A05666FB65}"/>
          </ac:spMkLst>
        </pc:spChg>
        <pc:spChg chg="mod">
          <ac:chgData name="王 欣捷" userId="b965477fa0aef5e6" providerId="LiveId" clId="{CCC25DF9-4458-4252-A1FA-96CED2233F88}" dt="2021-04-22T08:18:03.911" v="420" actId="1076"/>
          <ac:spMkLst>
            <pc:docMk/>
            <pc:sldMk cId="0" sldId="862"/>
            <ac:spMk id="44038" creationId="{63ABA6E2-8316-445C-9BF3-61DF7A723354}"/>
          </ac:spMkLst>
        </pc:spChg>
        <pc:spChg chg="mod">
          <ac:chgData name="王 欣捷" userId="b965477fa0aef5e6" providerId="LiveId" clId="{CCC25DF9-4458-4252-A1FA-96CED2233F88}" dt="2021-04-22T08:18:03.911" v="420" actId="1076"/>
          <ac:spMkLst>
            <pc:docMk/>
            <pc:sldMk cId="0" sldId="862"/>
            <ac:spMk id="44039" creationId="{EFCAF350-27E5-4EFE-9443-707D1D7D2379}"/>
          </ac:spMkLst>
        </pc:spChg>
        <pc:spChg chg="mod">
          <ac:chgData name="王 欣捷" userId="b965477fa0aef5e6" providerId="LiveId" clId="{CCC25DF9-4458-4252-A1FA-96CED2233F88}" dt="2021-04-22T08:18:03.911" v="420" actId="1076"/>
          <ac:spMkLst>
            <pc:docMk/>
            <pc:sldMk cId="0" sldId="862"/>
            <ac:spMk id="44040" creationId="{2F7EF43D-4939-4BF9-B125-9D1C4EECC526}"/>
          </ac:spMkLst>
        </pc:spChg>
        <pc:spChg chg="mod">
          <ac:chgData name="王 欣捷" userId="b965477fa0aef5e6" providerId="LiveId" clId="{CCC25DF9-4458-4252-A1FA-96CED2233F88}" dt="2021-04-22T08:18:03.911" v="420" actId="1076"/>
          <ac:spMkLst>
            <pc:docMk/>
            <pc:sldMk cId="0" sldId="862"/>
            <ac:spMk id="44041" creationId="{A256C74B-EAD3-43FB-A5C2-D516150D9A75}"/>
          </ac:spMkLst>
        </pc:spChg>
        <pc:spChg chg="mod">
          <ac:chgData name="王 欣捷" userId="b965477fa0aef5e6" providerId="LiveId" clId="{CCC25DF9-4458-4252-A1FA-96CED2233F88}" dt="2021-04-22T08:18:03.911" v="420" actId="1076"/>
          <ac:spMkLst>
            <pc:docMk/>
            <pc:sldMk cId="0" sldId="862"/>
            <ac:spMk id="44042" creationId="{55897DBC-9750-4F2E-853A-B09A12C3F63D}"/>
          </ac:spMkLst>
        </pc:spChg>
        <pc:spChg chg="mod">
          <ac:chgData name="王 欣捷" userId="b965477fa0aef5e6" providerId="LiveId" clId="{CCC25DF9-4458-4252-A1FA-96CED2233F88}" dt="2021-04-22T08:18:03.911" v="420" actId="1076"/>
          <ac:spMkLst>
            <pc:docMk/>
            <pc:sldMk cId="0" sldId="862"/>
            <ac:spMk id="44043" creationId="{C46AD133-BFEB-4BAA-9115-1BE256736DBD}"/>
          </ac:spMkLst>
        </pc:spChg>
        <pc:spChg chg="mod">
          <ac:chgData name="王 欣捷" userId="b965477fa0aef5e6" providerId="LiveId" clId="{CCC25DF9-4458-4252-A1FA-96CED2233F88}" dt="2021-04-22T08:18:03.911" v="420" actId="1076"/>
          <ac:spMkLst>
            <pc:docMk/>
            <pc:sldMk cId="0" sldId="862"/>
            <ac:spMk id="44044" creationId="{A50802E4-4287-43E7-8B06-EDD0A6F86FD7}"/>
          </ac:spMkLst>
        </pc:spChg>
        <pc:spChg chg="mod">
          <ac:chgData name="王 欣捷" userId="b965477fa0aef5e6" providerId="LiveId" clId="{CCC25DF9-4458-4252-A1FA-96CED2233F88}" dt="2021-04-22T08:18:03.911" v="420" actId="1076"/>
          <ac:spMkLst>
            <pc:docMk/>
            <pc:sldMk cId="0" sldId="862"/>
            <ac:spMk id="44045" creationId="{47C3B9BE-F5D1-45AC-8FB1-5B05ABAD1DBD}"/>
          </ac:spMkLst>
        </pc:spChg>
        <pc:spChg chg="mod">
          <ac:chgData name="王 欣捷" userId="b965477fa0aef5e6" providerId="LiveId" clId="{CCC25DF9-4458-4252-A1FA-96CED2233F88}" dt="2021-04-22T08:18:03.911" v="420" actId="1076"/>
          <ac:spMkLst>
            <pc:docMk/>
            <pc:sldMk cId="0" sldId="862"/>
            <ac:spMk id="44046" creationId="{9A5DA1C9-BF31-4F02-8FC6-65BBA14CE993}"/>
          </ac:spMkLst>
        </pc:spChg>
        <pc:spChg chg="mod">
          <ac:chgData name="王 欣捷" userId="b965477fa0aef5e6" providerId="LiveId" clId="{CCC25DF9-4458-4252-A1FA-96CED2233F88}" dt="2021-04-22T08:18:03.911" v="420" actId="1076"/>
          <ac:spMkLst>
            <pc:docMk/>
            <pc:sldMk cId="0" sldId="862"/>
            <ac:spMk id="44047" creationId="{7C97A090-E097-4F7F-86AF-0CC4246F8F4C}"/>
          </ac:spMkLst>
        </pc:spChg>
        <pc:spChg chg="mod">
          <ac:chgData name="王 欣捷" userId="b965477fa0aef5e6" providerId="LiveId" clId="{CCC25DF9-4458-4252-A1FA-96CED2233F88}" dt="2021-04-22T08:18:03.911" v="420" actId="1076"/>
          <ac:spMkLst>
            <pc:docMk/>
            <pc:sldMk cId="0" sldId="862"/>
            <ac:spMk id="44048" creationId="{FBFBD74F-0A84-4349-BF6C-D4FE6FB192B1}"/>
          </ac:spMkLst>
        </pc:spChg>
        <pc:spChg chg="mod">
          <ac:chgData name="王 欣捷" userId="b965477fa0aef5e6" providerId="LiveId" clId="{CCC25DF9-4458-4252-A1FA-96CED2233F88}" dt="2021-04-22T08:18:03.911" v="420" actId="1076"/>
          <ac:spMkLst>
            <pc:docMk/>
            <pc:sldMk cId="0" sldId="862"/>
            <ac:spMk id="44049" creationId="{5F70B249-B746-4C0A-BCD9-7A347D5F33CA}"/>
          </ac:spMkLst>
        </pc:spChg>
        <pc:spChg chg="mod">
          <ac:chgData name="王 欣捷" userId="b965477fa0aef5e6" providerId="LiveId" clId="{CCC25DF9-4458-4252-A1FA-96CED2233F88}" dt="2021-04-22T08:18:03.911" v="420" actId="1076"/>
          <ac:spMkLst>
            <pc:docMk/>
            <pc:sldMk cId="0" sldId="862"/>
            <ac:spMk id="44050" creationId="{97FC3617-994C-4FA6-A7F6-B985AA867087}"/>
          </ac:spMkLst>
        </pc:spChg>
        <pc:spChg chg="mod">
          <ac:chgData name="王 欣捷" userId="b965477fa0aef5e6" providerId="LiveId" clId="{CCC25DF9-4458-4252-A1FA-96CED2233F88}" dt="2021-04-22T08:18:03.911" v="420" actId="1076"/>
          <ac:spMkLst>
            <pc:docMk/>
            <pc:sldMk cId="0" sldId="862"/>
            <ac:spMk id="44051" creationId="{B7FCA51F-99F0-497B-BE41-BFD9424BCE0F}"/>
          </ac:spMkLst>
        </pc:spChg>
        <pc:spChg chg="mod">
          <ac:chgData name="王 欣捷" userId="b965477fa0aef5e6" providerId="LiveId" clId="{CCC25DF9-4458-4252-A1FA-96CED2233F88}" dt="2021-04-22T08:18:03.911" v="420" actId="1076"/>
          <ac:spMkLst>
            <pc:docMk/>
            <pc:sldMk cId="0" sldId="862"/>
            <ac:spMk id="44052" creationId="{A9E171E2-AF50-4F86-9097-D0E70840FC5F}"/>
          </ac:spMkLst>
        </pc:spChg>
        <pc:spChg chg="mod">
          <ac:chgData name="王 欣捷" userId="b965477fa0aef5e6" providerId="LiveId" clId="{CCC25DF9-4458-4252-A1FA-96CED2233F88}" dt="2021-04-22T08:18:03.911" v="420" actId="1076"/>
          <ac:spMkLst>
            <pc:docMk/>
            <pc:sldMk cId="0" sldId="862"/>
            <ac:spMk id="44053" creationId="{33FC05CB-722A-4FB9-9393-AFA09D92D0E1}"/>
          </ac:spMkLst>
        </pc:spChg>
        <pc:spChg chg="mod">
          <ac:chgData name="王 欣捷" userId="b965477fa0aef5e6" providerId="LiveId" clId="{CCC25DF9-4458-4252-A1FA-96CED2233F88}" dt="2021-04-22T08:18:03.911" v="420" actId="1076"/>
          <ac:spMkLst>
            <pc:docMk/>
            <pc:sldMk cId="0" sldId="862"/>
            <ac:spMk id="44054" creationId="{80AB5D55-EFAA-40FD-BC23-00ADADBFE1B4}"/>
          </ac:spMkLst>
        </pc:spChg>
        <pc:spChg chg="mod">
          <ac:chgData name="王 欣捷" userId="b965477fa0aef5e6" providerId="LiveId" clId="{CCC25DF9-4458-4252-A1FA-96CED2233F88}" dt="2021-04-22T08:18:03.911" v="420" actId="1076"/>
          <ac:spMkLst>
            <pc:docMk/>
            <pc:sldMk cId="0" sldId="862"/>
            <ac:spMk id="44055" creationId="{E7C7D219-BC7D-4927-814D-EBFF4048605E}"/>
          </ac:spMkLst>
        </pc:spChg>
        <pc:spChg chg="mod">
          <ac:chgData name="王 欣捷" userId="b965477fa0aef5e6" providerId="LiveId" clId="{CCC25DF9-4458-4252-A1FA-96CED2233F88}" dt="2021-04-22T08:18:03.911" v="420" actId="1076"/>
          <ac:spMkLst>
            <pc:docMk/>
            <pc:sldMk cId="0" sldId="862"/>
            <ac:spMk id="44056" creationId="{1FCE86D3-5D7B-4040-886A-1BC44B005D8C}"/>
          </ac:spMkLst>
        </pc:spChg>
        <pc:spChg chg="mod">
          <ac:chgData name="王 欣捷" userId="b965477fa0aef5e6" providerId="LiveId" clId="{CCC25DF9-4458-4252-A1FA-96CED2233F88}" dt="2021-04-22T08:18:03.911" v="420" actId="1076"/>
          <ac:spMkLst>
            <pc:docMk/>
            <pc:sldMk cId="0" sldId="862"/>
            <ac:spMk id="44057" creationId="{7205D3DC-6452-4EF0-B3B7-321DED89D1DF}"/>
          </ac:spMkLst>
        </pc:spChg>
        <pc:spChg chg="mod">
          <ac:chgData name="王 欣捷" userId="b965477fa0aef5e6" providerId="LiveId" clId="{CCC25DF9-4458-4252-A1FA-96CED2233F88}" dt="2021-04-22T08:18:03.911" v="420" actId="1076"/>
          <ac:spMkLst>
            <pc:docMk/>
            <pc:sldMk cId="0" sldId="862"/>
            <ac:spMk id="44058" creationId="{62ABD11C-293B-4572-A5F8-5DFEA3BED6A0}"/>
          </ac:spMkLst>
        </pc:spChg>
        <pc:spChg chg="mod">
          <ac:chgData name="王 欣捷" userId="b965477fa0aef5e6" providerId="LiveId" clId="{CCC25DF9-4458-4252-A1FA-96CED2233F88}" dt="2021-04-22T08:18:03.911" v="420" actId="1076"/>
          <ac:spMkLst>
            <pc:docMk/>
            <pc:sldMk cId="0" sldId="862"/>
            <ac:spMk id="44059" creationId="{1FA7B002-3937-47DA-A9EC-250435C5C2BC}"/>
          </ac:spMkLst>
        </pc:spChg>
        <pc:spChg chg="mod">
          <ac:chgData name="王 欣捷" userId="b965477fa0aef5e6" providerId="LiveId" clId="{CCC25DF9-4458-4252-A1FA-96CED2233F88}" dt="2021-04-22T08:18:03.911" v="420" actId="1076"/>
          <ac:spMkLst>
            <pc:docMk/>
            <pc:sldMk cId="0" sldId="862"/>
            <ac:spMk id="44060" creationId="{9EEEA61B-AAF0-4B5E-9750-3C56434A61E7}"/>
          </ac:spMkLst>
        </pc:spChg>
        <pc:spChg chg="mod">
          <ac:chgData name="王 欣捷" userId="b965477fa0aef5e6" providerId="LiveId" clId="{CCC25DF9-4458-4252-A1FA-96CED2233F88}" dt="2021-04-22T08:18:03.911" v="420" actId="1076"/>
          <ac:spMkLst>
            <pc:docMk/>
            <pc:sldMk cId="0" sldId="862"/>
            <ac:spMk id="44061" creationId="{5A64E454-8E8E-4B56-B1BC-A16DE0896FA7}"/>
          </ac:spMkLst>
        </pc:spChg>
        <pc:spChg chg="mod">
          <ac:chgData name="王 欣捷" userId="b965477fa0aef5e6" providerId="LiveId" clId="{CCC25DF9-4458-4252-A1FA-96CED2233F88}" dt="2021-04-22T08:18:03.911" v="420" actId="1076"/>
          <ac:spMkLst>
            <pc:docMk/>
            <pc:sldMk cId="0" sldId="862"/>
            <ac:spMk id="44062" creationId="{B872DF4F-55FF-4BCB-9F57-1F8B5C1BD111}"/>
          </ac:spMkLst>
        </pc:spChg>
        <pc:spChg chg="mod">
          <ac:chgData name="王 欣捷" userId="b965477fa0aef5e6" providerId="LiveId" clId="{CCC25DF9-4458-4252-A1FA-96CED2233F88}" dt="2021-04-22T08:18:03.911" v="420" actId="1076"/>
          <ac:spMkLst>
            <pc:docMk/>
            <pc:sldMk cId="0" sldId="862"/>
            <ac:spMk id="44063" creationId="{1B076DEF-6C56-41BC-810C-2414C7880F04}"/>
          </ac:spMkLst>
        </pc:spChg>
        <pc:spChg chg="mod">
          <ac:chgData name="王 欣捷" userId="b965477fa0aef5e6" providerId="LiveId" clId="{CCC25DF9-4458-4252-A1FA-96CED2233F88}" dt="2021-04-22T08:18:03.911" v="420" actId="1076"/>
          <ac:spMkLst>
            <pc:docMk/>
            <pc:sldMk cId="0" sldId="862"/>
            <ac:spMk id="44064" creationId="{F67EF3F7-C683-43CF-8CF6-1D6B96FFFB6E}"/>
          </ac:spMkLst>
        </pc:spChg>
        <pc:spChg chg="mod">
          <ac:chgData name="王 欣捷" userId="b965477fa0aef5e6" providerId="LiveId" clId="{CCC25DF9-4458-4252-A1FA-96CED2233F88}" dt="2021-04-22T08:18:03.911" v="420" actId="1076"/>
          <ac:spMkLst>
            <pc:docMk/>
            <pc:sldMk cId="0" sldId="862"/>
            <ac:spMk id="44065" creationId="{16403361-3888-4BC7-8469-BD029E6E2E06}"/>
          </ac:spMkLst>
        </pc:spChg>
        <pc:spChg chg="mod">
          <ac:chgData name="王 欣捷" userId="b965477fa0aef5e6" providerId="LiveId" clId="{CCC25DF9-4458-4252-A1FA-96CED2233F88}" dt="2021-04-22T08:18:03.911" v="420" actId="1076"/>
          <ac:spMkLst>
            <pc:docMk/>
            <pc:sldMk cId="0" sldId="862"/>
            <ac:spMk id="44066" creationId="{180437AF-A9C1-47CC-8C85-6B903D9B0644}"/>
          </ac:spMkLst>
        </pc:spChg>
        <pc:spChg chg="mod">
          <ac:chgData name="王 欣捷" userId="b965477fa0aef5e6" providerId="LiveId" clId="{CCC25DF9-4458-4252-A1FA-96CED2233F88}" dt="2021-04-22T08:18:03.911" v="420" actId="1076"/>
          <ac:spMkLst>
            <pc:docMk/>
            <pc:sldMk cId="0" sldId="862"/>
            <ac:spMk id="44067" creationId="{DFFBA982-4AB4-4F5E-975D-ECBA87D6E6FD}"/>
          </ac:spMkLst>
        </pc:spChg>
        <pc:spChg chg="mod">
          <ac:chgData name="王 欣捷" userId="b965477fa0aef5e6" providerId="LiveId" clId="{CCC25DF9-4458-4252-A1FA-96CED2233F88}" dt="2021-04-22T08:18:03.911" v="420" actId="1076"/>
          <ac:spMkLst>
            <pc:docMk/>
            <pc:sldMk cId="0" sldId="862"/>
            <ac:spMk id="44068" creationId="{13711028-4184-44A3-9EC5-73BD35B07BBE}"/>
          </ac:spMkLst>
        </pc:spChg>
        <pc:spChg chg="mod">
          <ac:chgData name="王 欣捷" userId="b965477fa0aef5e6" providerId="LiveId" clId="{CCC25DF9-4458-4252-A1FA-96CED2233F88}" dt="2021-04-22T08:18:03.911" v="420" actId="1076"/>
          <ac:spMkLst>
            <pc:docMk/>
            <pc:sldMk cId="0" sldId="862"/>
            <ac:spMk id="44069" creationId="{41BFFF3F-7955-4135-A4E7-6E10B2854EF7}"/>
          </ac:spMkLst>
        </pc:spChg>
        <pc:spChg chg="mod">
          <ac:chgData name="王 欣捷" userId="b965477fa0aef5e6" providerId="LiveId" clId="{CCC25DF9-4458-4252-A1FA-96CED2233F88}" dt="2021-04-22T08:18:03.911" v="420" actId="1076"/>
          <ac:spMkLst>
            <pc:docMk/>
            <pc:sldMk cId="0" sldId="862"/>
            <ac:spMk id="44070" creationId="{2AD5C925-BC05-4D57-AF47-C6CD1DD57B66}"/>
          </ac:spMkLst>
        </pc:spChg>
        <pc:spChg chg="mod">
          <ac:chgData name="王 欣捷" userId="b965477fa0aef5e6" providerId="LiveId" clId="{CCC25DF9-4458-4252-A1FA-96CED2233F88}" dt="2021-04-22T08:18:03.911" v="420" actId="1076"/>
          <ac:spMkLst>
            <pc:docMk/>
            <pc:sldMk cId="0" sldId="862"/>
            <ac:spMk id="44071" creationId="{C17DF5CB-7051-414C-BFDA-0E878F7C87D9}"/>
          </ac:spMkLst>
        </pc:spChg>
        <pc:spChg chg="mod">
          <ac:chgData name="王 欣捷" userId="b965477fa0aef5e6" providerId="LiveId" clId="{CCC25DF9-4458-4252-A1FA-96CED2233F88}" dt="2021-04-22T08:18:03.911" v="420" actId="1076"/>
          <ac:spMkLst>
            <pc:docMk/>
            <pc:sldMk cId="0" sldId="862"/>
            <ac:spMk id="44072" creationId="{4A5C435B-0202-4D1F-AF88-493EA0184D54}"/>
          </ac:spMkLst>
        </pc:spChg>
        <pc:spChg chg="mod">
          <ac:chgData name="王 欣捷" userId="b965477fa0aef5e6" providerId="LiveId" clId="{CCC25DF9-4458-4252-A1FA-96CED2233F88}" dt="2021-04-22T08:18:03.911" v="420" actId="1076"/>
          <ac:spMkLst>
            <pc:docMk/>
            <pc:sldMk cId="0" sldId="862"/>
            <ac:spMk id="44073" creationId="{A0B461E1-CE07-4A82-9106-0CE5A46C8233}"/>
          </ac:spMkLst>
        </pc:spChg>
        <pc:spChg chg="mod">
          <ac:chgData name="王 欣捷" userId="b965477fa0aef5e6" providerId="LiveId" clId="{CCC25DF9-4458-4252-A1FA-96CED2233F88}" dt="2021-04-22T08:18:03.911" v="420" actId="1076"/>
          <ac:spMkLst>
            <pc:docMk/>
            <pc:sldMk cId="0" sldId="862"/>
            <ac:spMk id="44074" creationId="{9C19F16F-A994-4098-9DE1-F8A78149DFCB}"/>
          </ac:spMkLst>
        </pc:spChg>
        <pc:spChg chg="mod">
          <ac:chgData name="王 欣捷" userId="b965477fa0aef5e6" providerId="LiveId" clId="{CCC25DF9-4458-4252-A1FA-96CED2233F88}" dt="2021-04-22T08:18:03.911" v="420" actId="1076"/>
          <ac:spMkLst>
            <pc:docMk/>
            <pc:sldMk cId="0" sldId="862"/>
            <ac:spMk id="44075" creationId="{A8DF2099-8B8E-4656-A8CD-4073BDDE899F}"/>
          </ac:spMkLst>
        </pc:spChg>
        <pc:spChg chg="mod">
          <ac:chgData name="王 欣捷" userId="b965477fa0aef5e6" providerId="LiveId" clId="{CCC25DF9-4458-4252-A1FA-96CED2233F88}" dt="2021-04-22T08:18:03.911" v="420" actId="1076"/>
          <ac:spMkLst>
            <pc:docMk/>
            <pc:sldMk cId="0" sldId="862"/>
            <ac:spMk id="44076" creationId="{0452DB3F-E452-4811-AEF0-3C02284A2D6B}"/>
          </ac:spMkLst>
        </pc:spChg>
        <pc:grpChg chg="mod">
          <ac:chgData name="王 欣捷" userId="b965477fa0aef5e6" providerId="LiveId" clId="{CCC25DF9-4458-4252-A1FA-96CED2233F88}" dt="2021-04-22T08:18:03.911" v="420" actId="1076"/>
          <ac:grpSpMkLst>
            <pc:docMk/>
            <pc:sldMk cId="0" sldId="862"/>
            <ac:grpSpMk id="44036" creationId="{85ED5971-B149-4701-8C83-4E6610F1A64A}"/>
          </ac:grpSpMkLst>
        </pc:grpChg>
      </pc:sldChg>
      <pc:sldChg chg="modSp add mod chgLayout">
        <pc:chgData name="王 欣捷" userId="b965477fa0aef5e6" providerId="LiveId" clId="{CCC25DF9-4458-4252-A1FA-96CED2233F88}" dt="2021-04-22T08:18:10.771" v="421" actId="1076"/>
        <pc:sldMkLst>
          <pc:docMk/>
          <pc:sldMk cId="0" sldId="863"/>
        </pc:sldMkLst>
        <pc:spChg chg="mod ord">
          <ac:chgData name="王 欣捷" userId="b965477fa0aef5e6" providerId="LiveId" clId="{CCC25DF9-4458-4252-A1FA-96CED2233F88}" dt="2021-04-22T08:15:22.831" v="386" actId="700"/>
          <ac:spMkLst>
            <pc:docMk/>
            <pc:sldMk cId="0" sldId="863"/>
            <ac:spMk id="45058" creationId="{15581E9B-FFE3-40D2-A98A-E6E9C1008A5F}"/>
          </ac:spMkLst>
        </pc:spChg>
        <pc:spChg chg="mod ord">
          <ac:chgData name="王 欣捷" userId="b965477fa0aef5e6" providerId="LiveId" clId="{CCC25DF9-4458-4252-A1FA-96CED2233F88}" dt="2021-04-22T08:15:22.831" v="386" actId="700"/>
          <ac:spMkLst>
            <pc:docMk/>
            <pc:sldMk cId="0" sldId="863"/>
            <ac:spMk id="45059" creationId="{06AC20CA-C8BA-4F02-B7FA-FD2046E2C18A}"/>
          </ac:spMkLst>
        </pc:spChg>
        <pc:spChg chg="mod">
          <ac:chgData name="王 欣捷" userId="b965477fa0aef5e6" providerId="LiveId" clId="{CCC25DF9-4458-4252-A1FA-96CED2233F88}" dt="2021-04-22T08:18:10.771" v="421" actId="1076"/>
          <ac:spMkLst>
            <pc:docMk/>
            <pc:sldMk cId="0" sldId="863"/>
            <ac:spMk id="45061" creationId="{FE4C96E1-CF39-4BAF-B22F-E73E205354E5}"/>
          </ac:spMkLst>
        </pc:spChg>
        <pc:spChg chg="mod">
          <ac:chgData name="王 欣捷" userId="b965477fa0aef5e6" providerId="LiveId" clId="{CCC25DF9-4458-4252-A1FA-96CED2233F88}" dt="2021-04-22T08:18:10.771" v="421" actId="1076"/>
          <ac:spMkLst>
            <pc:docMk/>
            <pc:sldMk cId="0" sldId="863"/>
            <ac:spMk id="45062" creationId="{0594B98E-C1E0-4B3D-AB2F-844A8FAA5F25}"/>
          </ac:spMkLst>
        </pc:spChg>
        <pc:spChg chg="mod">
          <ac:chgData name="王 欣捷" userId="b965477fa0aef5e6" providerId="LiveId" clId="{CCC25DF9-4458-4252-A1FA-96CED2233F88}" dt="2021-04-22T08:18:10.771" v="421" actId="1076"/>
          <ac:spMkLst>
            <pc:docMk/>
            <pc:sldMk cId="0" sldId="863"/>
            <ac:spMk id="45063" creationId="{3915DDD0-8699-4A72-AA63-0B97EAC9E6BF}"/>
          </ac:spMkLst>
        </pc:spChg>
        <pc:spChg chg="mod">
          <ac:chgData name="王 欣捷" userId="b965477fa0aef5e6" providerId="LiveId" clId="{CCC25DF9-4458-4252-A1FA-96CED2233F88}" dt="2021-04-22T08:18:10.771" v="421" actId="1076"/>
          <ac:spMkLst>
            <pc:docMk/>
            <pc:sldMk cId="0" sldId="863"/>
            <ac:spMk id="45064" creationId="{0BD5E581-0FBB-4B03-8113-0C6D5FA883BB}"/>
          </ac:spMkLst>
        </pc:spChg>
        <pc:spChg chg="mod">
          <ac:chgData name="王 欣捷" userId="b965477fa0aef5e6" providerId="LiveId" clId="{CCC25DF9-4458-4252-A1FA-96CED2233F88}" dt="2021-04-22T08:18:10.771" v="421" actId="1076"/>
          <ac:spMkLst>
            <pc:docMk/>
            <pc:sldMk cId="0" sldId="863"/>
            <ac:spMk id="45065" creationId="{8AABD5C8-CE5F-41BD-83B3-8430C3F68128}"/>
          </ac:spMkLst>
        </pc:spChg>
        <pc:spChg chg="mod">
          <ac:chgData name="王 欣捷" userId="b965477fa0aef5e6" providerId="LiveId" clId="{CCC25DF9-4458-4252-A1FA-96CED2233F88}" dt="2021-04-22T08:18:10.771" v="421" actId="1076"/>
          <ac:spMkLst>
            <pc:docMk/>
            <pc:sldMk cId="0" sldId="863"/>
            <ac:spMk id="45066" creationId="{A887635A-5D0D-46DA-BBF5-E9E5EAE82366}"/>
          </ac:spMkLst>
        </pc:spChg>
        <pc:spChg chg="mod">
          <ac:chgData name="王 欣捷" userId="b965477fa0aef5e6" providerId="LiveId" clId="{CCC25DF9-4458-4252-A1FA-96CED2233F88}" dt="2021-04-22T08:18:10.771" v="421" actId="1076"/>
          <ac:spMkLst>
            <pc:docMk/>
            <pc:sldMk cId="0" sldId="863"/>
            <ac:spMk id="45067" creationId="{F3513052-3D28-4BA5-8984-BCDBB489E7CC}"/>
          </ac:spMkLst>
        </pc:spChg>
        <pc:spChg chg="mod">
          <ac:chgData name="王 欣捷" userId="b965477fa0aef5e6" providerId="LiveId" clId="{CCC25DF9-4458-4252-A1FA-96CED2233F88}" dt="2021-04-22T08:18:10.771" v="421" actId="1076"/>
          <ac:spMkLst>
            <pc:docMk/>
            <pc:sldMk cId="0" sldId="863"/>
            <ac:spMk id="45068" creationId="{93229A77-63A9-4503-907C-23C921BBBDC4}"/>
          </ac:spMkLst>
        </pc:spChg>
        <pc:spChg chg="mod">
          <ac:chgData name="王 欣捷" userId="b965477fa0aef5e6" providerId="LiveId" clId="{CCC25DF9-4458-4252-A1FA-96CED2233F88}" dt="2021-04-22T08:18:10.771" v="421" actId="1076"/>
          <ac:spMkLst>
            <pc:docMk/>
            <pc:sldMk cId="0" sldId="863"/>
            <ac:spMk id="45069" creationId="{72C12EAC-A70B-48FB-A2D7-0782C16074C9}"/>
          </ac:spMkLst>
        </pc:spChg>
        <pc:spChg chg="mod">
          <ac:chgData name="王 欣捷" userId="b965477fa0aef5e6" providerId="LiveId" clId="{CCC25DF9-4458-4252-A1FA-96CED2233F88}" dt="2021-04-22T08:18:10.771" v="421" actId="1076"/>
          <ac:spMkLst>
            <pc:docMk/>
            <pc:sldMk cId="0" sldId="863"/>
            <ac:spMk id="45070" creationId="{07198547-8197-4653-8728-64D5328248EC}"/>
          </ac:spMkLst>
        </pc:spChg>
        <pc:spChg chg="mod">
          <ac:chgData name="王 欣捷" userId="b965477fa0aef5e6" providerId="LiveId" clId="{CCC25DF9-4458-4252-A1FA-96CED2233F88}" dt="2021-04-22T08:18:10.771" v="421" actId="1076"/>
          <ac:spMkLst>
            <pc:docMk/>
            <pc:sldMk cId="0" sldId="863"/>
            <ac:spMk id="45071" creationId="{B5BB90B0-6934-49DC-80BD-717BA93E0A7E}"/>
          </ac:spMkLst>
        </pc:spChg>
        <pc:spChg chg="mod">
          <ac:chgData name="王 欣捷" userId="b965477fa0aef5e6" providerId="LiveId" clId="{CCC25DF9-4458-4252-A1FA-96CED2233F88}" dt="2021-04-22T08:18:10.771" v="421" actId="1076"/>
          <ac:spMkLst>
            <pc:docMk/>
            <pc:sldMk cId="0" sldId="863"/>
            <ac:spMk id="45072" creationId="{B1AED4FF-0E71-4984-95FA-CF08902C87BE}"/>
          </ac:spMkLst>
        </pc:spChg>
        <pc:spChg chg="mod">
          <ac:chgData name="王 欣捷" userId="b965477fa0aef5e6" providerId="LiveId" clId="{CCC25DF9-4458-4252-A1FA-96CED2233F88}" dt="2021-04-22T08:18:10.771" v="421" actId="1076"/>
          <ac:spMkLst>
            <pc:docMk/>
            <pc:sldMk cId="0" sldId="863"/>
            <ac:spMk id="45073" creationId="{A158A789-7BFE-4982-850F-00EFFF06D70D}"/>
          </ac:spMkLst>
        </pc:spChg>
        <pc:spChg chg="mod">
          <ac:chgData name="王 欣捷" userId="b965477fa0aef5e6" providerId="LiveId" clId="{CCC25DF9-4458-4252-A1FA-96CED2233F88}" dt="2021-04-22T08:18:10.771" v="421" actId="1076"/>
          <ac:spMkLst>
            <pc:docMk/>
            <pc:sldMk cId="0" sldId="863"/>
            <ac:spMk id="45074" creationId="{924F9A3C-E0C1-499D-911D-0F75742F755A}"/>
          </ac:spMkLst>
        </pc:spChg>
        <pc:spChg chg="mod">
          <ac:chgData name="王 欣捷" userId="b965477fa0aef5e6" providerId="LiveId" clId="{CCC25DF9-4458-4252-A1FA-96CED2233F88}" dt="2021-04-22T08:18:10.771" v="421" actId="1076"/>
          <ac:spMkLst>
            <pc:docMk/>
            <pc:sldMk cId="0" sldId="863"/>
            <ac:spMk id="45075" creationId="{08222836-B900-471D-A644-EDE437C50016}"/>
          </ac:spMkLst>
        </pc:spChg>
        <pc:spChg chg="mod">
          <ac:chgData name="王 欣捷" userId="b965477fa0aef5e6" providerId="LiveId" clId="{CCC25DF9-4458-4252-A1FA-96CED2233F88}" dt="2021-04-22T08:18:10.771" v="421" actId="1076"/>
          <ac:spMkLst>
            <pc:docMk/>
            <pc:sldMk cId="0" sldId="863"/>
            <ac:spMk id="45076" creationId="{24EF4884-566F-4421-B77A-227176CFAFCC}"/>
          </ac:spMkLst>
        </pc:spChg>
        <pc:spChg chg="mod">
          <ac:chgData name="王 欣捷" userId="b965477fa0aef5e6" providerId="LiveId" clId="{CCC25DF9-4458-4252-A1FA-96CED2233F88}" dt="2021-04-22T08:18:10.771" v="421" actId="1076"/>
          <ac:spMkLst>
            <pc:docMk/>
            <pc:sldMk cId="0" sldId="863"/>
            <ac:spMk id="45077" creationId="{5FD8326B-0F53-47EC-823A-7393D907F60D}"/>
          </ac:spMkLst>
        </pc:spChg>
        <pc:spChg chg="mod">
          <ac:chgData name="王 欣捷" userId="b965477fa0aef5e6" providerId="LiveId" clId="{CCC25DF9-4458-4252-A1FA-96CED2233F88}" dt="2021-04-22T08:18:10.771" v="421" actId="1076"/>
          <ac:spMkLst>
            <pc:docMk/>
            <pc:sldMk cId="0" sldId="863"/>
            <ac:spMk id="45078" creationId="{1BF01230-2F9E-498D-9623-AE17F132D471}"/>
          </ac:spMkLst>
        </pc:spChg>
        <pc:spChg chg="mod">
          <ac:chgData name="王 欣捷" userId="b965477fa0aef5e6" providerId="LiveId" clId="{CCC25DF9-4458-4252-A1FA-96CED2233F88}" dt="2021-04-22T08:18:10.771" v="421" actId="1076"/>
          <ac:spMkLst>
            <pc:docMk/>
            <pc:sldMk cId="0" sldId="863"/>
            <ac:spMk id="45079" creationId="{78F55CE7-565D-4FCC-A48D-8D1424F9EE04}"/>
          </ac:spMkLst>
        </pc:spChg>
        <pc:spChg chg="mod">
          <ac:chgData name="王 欣捷" userId="b965477fa0aef5e6" providerId="LiveId" clId="{CCC25DF9-4458-4252-A1FA-96CED2233F88}" dt="2021-04-22T08:18:10.771" v="421" actId="1076"/>
          <ac:spMkLst>
            <pc:docMk/>
            <pc:sldMk cId="0" sldId="863"/>
            <ac:spMk id="45080" creationId="{51AD9A95-9787-4652-9D6D-A75B73398EC5}"/>
          </ac:spMkLst>
        </pc:spChg>
        <pc:spChg chg="mod">
          <ac:chgData name="王 欣捷" userId="b965477fa0aef5e6" providerId="LiveId" clId="{CCC25DF9-4458-4252-A1FA-96CED2233F88}" dt="2021-04-22T08:18:10.771" v="421" actId="1076"/>
          <ac:spMkLst>
            <pc:docMk/>
            <pc:sldMk cId="0" sldId="863"/>
            <ac:spMk id="45081" creationId="{B3434142-3A28-4482-9A85-1DC80F0E4BE3}"/>
          </ac:spMkLst>
        </pc:spChg>
        <pc:spChg chg="mod">
          <ac:chgData name="王 欣捷" userId="b965477fa0aef5e6" providerId="LiveId" clId="{CCC25DF9-4458-4252-A1FA-96CED2233F88}" dt="2021-04-22T08:18:10.771" v="421" actId="1076"/>
          <ac:spMkLst>
            <pc:docMk/>
            <pc:sldMk cId="0" sldId="863"/>
            <ac:spMk id="45082" creationId="{E59BB1BB-6E9C-481B-84F4-C04FE2D8F209}"/>
          </ac:spMkLst>
        </pc:spChg>
        <pc:spChg chg="mod">
          <ac:chgData name="王 欣捷" userId="b965477fa0aef5e6" providerId="LiveId" clId="{CCC25DF9-4458-4252-A1FA-96CED2233F88}" dt="2021-04-22T08:18:10.771" v="421" actId="1076"/>
          <ac:spMkLst>
            <pc:docMk/>
            <pc:sldMk cId="0" sldId="863"/>
            <ac:spMk id="45083" creationId="{7C6F79DB-D560-46E8-9AF2-C8C9C205C910}"/>
          </ac:spMkLst>
        </pc:spChg>
        <pc:spChg chg="mod">
          <ac:chgData name="王 欣捷" userId="b965477fa0aef5e6" providerId="LiveId" clId="{CCC25DF9-4458-4252-A1FA-96CED2233F88}" dt="2021-04-22T08:18:10.771" v="421" actId="1076"/>
          <ac:spMkLst>
            <pc:docMk/>
            <pc:sldMk cId="0" sldId="863"/>
            <ac:spMk id="45084" creationId="{D18DA1CC-5B8E-4D23-B098-548740BA66C6}"/>
          </ac:spMkLst>
        </pc:spChg>
        <pc:spChg chg="mod">
          <ac:chgData name="王 欣捷" userId="b965477fa0aef5e6" providerId="LiveId" clId="{CCC25DF9-4458-4252-A1FA-96CED2233F88}" dt="2021-04-22T08:18:10.771" v="421" actId="1076"/>
          <ac:spMkLst>
            <pc:docMk/>
            <pc:sldMk cId="0" sldId="863"/>
            <ac:spMk id="45085" creationId="{4C60A5B8-69C3-443B-B918-A4A3D6D6A596}"/>
          </ac:spMkLst>
        </pc:spChg>
        <pc:spChg chg="mod">
          <ac:chgData name="王 欣捷" userId="b965477fa0aef5e6" providerId="LiveId" clId="{CCC25DF9-4458-4252-A1FA-96CED2233F88}" dt="2021-04-22T08:18:10.771" v="421" actId="1076"/>
          <ac:spMkLst>
            <pc:docMk/>
            <pc:sldMk cId="0" sldId="863"/>
            <ac:spMk id="45086" creationId="{8CE036D2-BDC6-40E5-ACAA-555F43003262}"/>
          </ac:spMkLst>
        </pc:spChg>
        <pc:spChg chg="mod">
          <ac:chgData name="王 欣捷" userId="b965477fa0aef5e6" providerId="LiveId" clId="{CCC25DF9-4458-4252-A1FA-96CED2233F88}" dt="2021-04-22T08:18:10.771" v="421" actId="1076"/>
          <ac:spMkLst>
            <pc:docMk/>
            <pc:sldMk cId="0" sldId="863"/>
            <ac:spMk id="45087" creationId="{E1469A8D-3C16-49E4-9439-0BCCEC29FBCB}"/>
          </ac:spMkLst>
        </pc:spChg>
        <pc:spChg chg="mod">
          <ac:chgData name="王 欣捷" userId="b965477fa0aef5e6" providerId="LiveId" clId="{CCC25DF9-4458-4252-A1FA-96CED2233F88}" dt="2021-04-22T08:18:10.771" v="421" actId="1076"/>
          <ac:spMkLst>
            <pc:docMk/>
            <pc:sldMk cId="0" sldId="863"/>
            <ac:spMk id="45088" creationId="{61480833-834B-4682-9220-EB6F6803F42F}"/>
          </ac:spMkLst>
        </pc:spChg>
        <pc:spChg chg="mod">
          <ac:chgData name="王 欣捷" userId="b965477fa0aef5e6" providerId="LiveId" clId="{CCC25DF9-4458-4252-A1FA-96CED2233F88}" dt="2021-04-22T08:18:10.771" v="421" actId="1076"/>
          <ac:spMkLst>
            <pc:docMk/>
            <pc:sldMk cId="0" sldId="863"/>
            <ac:spMk id="45089" creationId="{6BE1ECB8-EB7E-4049-9A5C-F8A166BBFE29}"/>
          </ac:spMkLst>
        </pc:spChg>
        <pc:spChg chg="mod">
          <ac:chgData name="王 欣捷" userId="b965477fa0aef5e6" providerId="LiveId" clId="{CCC25DF9-4458-4252-A1FA-96CED2233F88}" dt="2021-04-22T08:18:10.771" v="421" actId="1076"/>
          <ac:spMkLst>
            <pc:docMk/>
            <pc:sldMk cId="0" sldId="863"/>
            <ac:spMk id="45090" creationId="{588423E1-DAD9-43BD-A5B5-3109468B7631}"/>
          </ac:spMkLst>
        </pc:spChg>
        <pc:spChg chg="mod">
          <ac:chgData name="王 欣捷" userId="b965477fa0aef5e6" providerId="LiveId" clId="{CCC25DF9-4458-4252-A1FA-96CED2233F88}" dt="2021-04-22T08:18:10.771" v="421" actId="1076"/>
          <ac:spMkLst>
            <pc:docMk/>
            <pc:sldMk cId="0" sldId="863"/>
            <ac:spMk id="45091" creationId="{2AEA351D-AB38-45C6-B64B-78738A725463}"/>
          </ac:spMkLst>
        </pc:spChg>
        <pc:spChg chg="mod">
          <ac:chgData name="王 欣捷" userId="b965477fa0aef5e6" providerId="LiveId" clId="{CCC25DF9-4458-4252-A1FA-96CED2233F88}" dt="2021-04-22T08:18:10.771" v="421" actId="1076"/>
          <ac:spMkLst>
            <pc:docMk/>
            <pc:sldMk cId="0" sldId="863"/>
            <ac:spMk id="45092" creationId="{3BB2EFC0-B297-4C8F-8F98-A1D383115E38}"/>
          </ac:spMkLst>
        </pc:spChg>
        <pc:spChg chg="mod">
          <ac:chgData name="王 欣捷" userId="b965477fa0aef5e6" providerId="LiveId" clId="{CCC25DF9-4458-4252-A1FA-96CED2233F88}" dt="2021-04-22T08:18:10.771" v="421" actId="1076"/>
          <ac:spMkLst>
            <pc:docMk/>
            <pc:sldMk cId="0" sldId="863"/>
            <ac:spMk id="45093" creationId="{6190D863-8D7A-4F7E-B775-0978FD712A6E}"/>
          </ac:spMkLst>
        </pc:spChg>
        <pc:spChg chg="mod">
          <ac:chgData name="王 欣捷" userId="b965477fa0aef5e6" providerId="LiveId" clId="{CCC25DF9-4458-4252-A1FA-96CED2233F88}" dt="2021-04-22T08:18:10.771" v="421" actId="1076"/>
          <ac:spMkLst>
            <pc:docMk/>
            <pc:sldMk cId="0" sldId="863"/>
            <ac:spMk id="45094" creationId="{C47ED756-4FB6-4A5F-983A-69E631BAA93E}"/>
          </ac:spMkLst>
        </pc:spChg>
        <pc:spChg chg="mod">
          <ac:chgData name="王 欣捷" userId="b965477fa0aef5e6" providerId="LiveId" clId="{CCC25DF9-4458-4252-A1FA-96CED2233F88}" dt="2021-04-22T08:18:10.771" v="421" actId="1076"/>
          <ac:spMkLst>
            <pc:docMk/>
            <pc:sldMk cId="0" sldId="863"/>
            <ac:spMk id="45095" creationId="{0BC705FE-90FC-42C2-BBF3-C409333D2D8D}"/>
          </ac:spMkLst>
        </pc:spChg>
        <pc:spChg chg="mod">
          <ac:chgData name="王 欣捷" userId="b965477fa0aef5e6" providerId="LiveId" clId="{CCC25DF9-4458-4252-A1FA-96CED2233F88}" dt="2021-04-22T08:18:10.771" v="421" actId="1076"/>
          <ac:spMkLst>
            <pc:docMk/>
            <pc:sldMk cId="0" sldId="863"/>
            <ac:spMk id="45096" creationId="{EA73A8E7-B344-45B4-9507-FD6BA5C0DFCF}"/>
          </ac:spMkLst>
        </pc:spChg>
        <pc:spChg chg="mod">
          <ac:chgData name="王 欣捷" userId="b965477fa0aef5e6" providerId="LiveId" clId="{CCC25DF9-4458-4252-A1FA-96CED2233F88}" dt="2021-04-22T08:18:10.771" v="421" actId="1076"/>
          <ac:spMkLst>
            <pc:docMk/>
            <pc:sldMk cId="0" sldId="863"/>
            <ac:spMk id="45097" creationId="{0725EBB3-BBB6-490B-A9E6-022EE9C2AD65}"/>
          </ac:spMkLst>
        </pc:spChg>
        <pc:spChg chg="mod">
          <ac:chgData name="王 欣捷" userId="b965477fa0aef5e6" providerId="LiveId" clId="{CCC25DF9-4458-4252-A1FA-96CED2233F88}" dt="2021-04-22T08:18:10.771" v="421" actId="1076"/>
          <ac:spMkLst>
            <pc:docMk/>
            <pc:sldMk cId="0" sldId="863"/>
            <ac:spMk id="45098" creationId="{71330C7B-57B5-4EB6-A2B5-788DDE5D0F38}"/>
          </ac:spMkLst>
        </pc:spChg>
        <pc:spChg chg="mod">
          <ac:chgData name="王 欣捷" userId="b965477fa0aef5e6" providerId="LiveId" clId="{CCC25DF9-4458-4252-A1FA-96CED2233F88}" dt="2021-04-22T08:18:10.771" v="421" actId="1076"/>
          <ac:spMkLst>
            <pc:docMk/>
            <pc:sldMk cId="0" sldId="863"/>
            <ac:spMk id="45099" creationId="{ABC66B47-BCE0-4A16-83D3-803AC4671238}"/>
          </ac:spMkLst>
        </pc:spChg>
        <pc:spChg chg="mod">
          <ac:chgData name="王 欣捷" userId="b965477fa0aef5e6" providerId="LiveId" clId="{CCC25DF9-4458-4252-A1FA-96CED2233F88}" dt="2021-04-22T08:18:10.771" v="421" actId="1076"/>
          <ac:spMkLst>
            <pc:docMk/>
            <pc:sldMk cId="0" sldId="863"/>
            <ac:spMk id="45100" creationId="{A03A7921-5C0C-4B18-BE67-34ECDFF0DE98}"/>
          </ac:spMkLst>
        </pc:spChg>
        <pc:grpChg chg="mod">
          <ac:chgData name="王 欣捷" userId="b965477fa0aef5e6" providerId="LiveId" clId="{CCC25DF9-4458-4252-A1FA-96CED2233F88}" dt="2021-04-22T08:18:10.771" v="421" actId="1076"/>
          <ac:grpSpMkLst>
            <pc:docMk/>
            <pc:sldMk cId="0" sldId="863"/>
            <ac:grpSpMk id="45060" creationId="{17C500A8-FBD4-4D92-B004-B0488A39D73A}"/>
          </ac:grpSpMkLst>
        </pc:grpChg>
      </pc:sldChg>
      <pc:sldChg chg="modSp add mod chgLayout">
        <pc:chgData name="王 欣捷" userId="b965477fa0aef5e6" providerId="LiveId" clId="{CCC25DF9-4458-4252-A1FA-96CED2233F88}" dt="2021-04-22T08:18:15.777" v="422" actId="1076"/>
        <pc:sldMkLst>
          <pc:docMk/>
          <pc:sldMk cId="0" sldId="864"/>
        </pc:sldMkLst>
        <pc:spChg chg="mod ord">
          <ac:chgData name="王 欣捷" userId="b965477fa0aef5e6" providerId="LiveId" clId="{CCC25DF9-4458-4252-A1FA-96CED2233F88}" dt="2021-04-22T08:15:22.831" v="386" actId="700"/>
          <ac:spMkLst>
            <pc:docMk/>
            <pc:sldMk cId="0" sldId="864"/>
            <ac:spMk id="46082" creationId="{AAAA5776-56B7-44B1-8AD0-892AFDAEBE03}"/>
          </ac:spMkLst>
        </pc:spChg>
        <pc:spChg chg="mod ord">
          <ac:chgData name="王 欣捷" userId="b965477fa0aef5e6" providerId="LiveId" clId="{CCC25DF9-4458-4252-A1FA-96CED2233F88}" dt="2021-04-22T08:15:22.831" v="386" actId="700"/>
          <ac:spMkLst>
            <pc:docMk/>
            <pc:sldMk cId="0" sldId="864"/>
            <ac:spMk id="46083" creationId="{113FA2D9-234C-4821-9862-8329AEA2A64E}"/>
          </ac:spMkLst>
        </pc:spChg>
        <pc:spChg chg="mod">
          <ac:chgData name="王 欣捷" userId="b965477fa0aef5e6" providerId="LiveId" clId="{CCC25DF9-4458-4252-A1FA-96CED2233F88}" dt="2021-04-22T08:18:15.777" v="422" actId="1076"/>
          <ac:spMkLst>
            <pc:docMk/>
            <pc:sldMk cId="0" sldId="864"/>
            <ac:spMk id="46085" creationId="{3D3F760E-918B-4F06-B38E-F1C824061D97}"/>
          </ac:spMkLst>
        </pc:spChg>
        <pc:spChg chg="mod">
          <ac:chgData name="王 欣捷" userId="b965477fa0aef5e6" providerId="LiveId" clId="{CCC25DF9-4458-4252-A1FA-96CED2233F88}" dt="2021-04-22T08:18:15.777" v="422" actId="1076"/>
          <ac:spMkLst>
            <pc:docMk/>
            <pc:sldMk cId="0" sldId="864"/>
            <ac:spMk id="46086" creationId="{B2BB177A-AE72-44D7-BDED-AB4B4867E47B}"/>
          </ac:spMkLst>
        </pc:spChg>
        <pc:spChg chg="mod">
          <ac:chgData name="王 欣捷" userId="b965477fa0aef5e6" providerId="LiveId" clId="{CCC25DF9-4458-4252-A1FA-96CED2233F88}" dt="2021-04-22T08:18:15.777" v="422" actId="1076"/>
          <ac:spMkLst>
            <pc:docMk/>
            <pc:sldMk cId="0" sldId="864"/>
            <ac:spMk id="46087" creationId="{912ACAB3-580E-4F18-8F56-22181426E483}"/>
          </ac:spMkLst>
        </pc:spChg>
        <pc:spChg chg="mod">
          <ac:chgData name="王 欣捷" userId="b965477fa0aef5e6" providerId="LiveId" clId="{CCC25DF9-4458-4252-A1FA-96CED2233F88}" dt="2021-04-22T08:18:15.777" v="422" actId="1076"/>
          <ac:spMkLst>
            <pc:docMk/>
            <pc:sldMk cId="0" sldId="864"/>
            <ac:spMk id="46088" creationId="{032FD271-9F57-41D7-AD2B-4A4E752E769C}"/>
          </ac:spMkLst>
        </pc:spChg>
        <pc:spChg chg="mod">
          <ac:chgData name="王 欣捷" userId="b965477fa0aef5e6" providerId="LiveId" clId="{CCC25DF9-4458-4252-A1FA-96CED2233F88}" dt="2021-04-22T08:18:15.777" v="422" actId="1076"/>
          <ac:spMkLst>
            <pc:docMk/>
            <pc:sldMk cId="0" sldId="864"/>
            <ac:spMk id="46089" creationId="{E2FCBAE3-5569-428A-85A4-6363562F29DB}"/>
          </ac:spMkLst>
        </pc:spChg>
        <pc:spChg chg="mod">
          <ac:chgData name="王 欣捷" userId="b965477fa0aef5e6" providerId="LiveId" clId="{CCC25DF9-4458-4252-A1FA-96CED2233F88}" dt="2021-04-22T08:18:15.777" v="422" actId="1076"/>
          <ac:spMkLst>
            <pc:docMk/>
            <pc:sldMk cId="0" sldId="864"/>
            <ac:spMk id="46090" creationId="{DB5BE389-F3E7-4A4C-8760-14BCA9B2CDEC}"/>
          </ac:spMkLst>
        </pc:spChg>
        <pc:spChg chg="mod">
          <ac:chgData name="王 欣捷" userId="b965477fa0aef5e6" providerId="LiveId" clId="{CCC25DF9-4458-4252-A1FA-96CED2233F88}" dt="2021-04-22T08:18:15.777" v="422" actId="1076"/>
          <ac:spMkLst>
            <pc:docMk/>
            <pc:sldMk cId="0" sldId="864"/>
            <ac:spMk id="46091" creationId="{D3CAD03A-773D-4E1F-9C14-D524AB5B6855}"/>
          </ac:spMkLst>
        </pc:spChg>
        <pc:spChg chg="mod">
          <ac:chgData name="王 欣捷" userId="b965477fa0aef5e6" providerId="LiveId" clId="{CCC25DF9-4458-4252-A1FA-96CED2233F88}" dt="2021-04-22T08:18:15.777" v="422" actId="1076"/>
          <ac:spMkLst>
            <pc:docMk/>
            <pc:sldMk cId="0" sldId="864"/>
            <ac:spMk id="46092" creationId="{B2B3E521-E2F4-4EC3-A503-1B5356760823}"/>
          </ac:spMkLst>
        </pc:spChg>
        <pc:spChg chg="mod">
          <ac:chgData name="王 欣捷" userId="b965477fa0aef5e6" providerId="LiveId" clId="{CCC25DF9-4458-4252-A1FA-96CED2233F88}" dt="2021-04-22T08:18:15.777" v="422" actId="1076"/>
          <ac:spMkLst>
            <pc:docMk/>
            <pc:sldMk cId="0" sldId="864"/>
            <ac:spMk id="46093" creationId="{59E41DFC-7EE5-4A5F-89D4-4DBE7ED6C378}"/>
          </ac:spMkLst>
        </pc:spChg>
        <pc:spChg chg="mod">
          <ac:chgData name="王 欣捷" userId="b965477fa0aef5e6" providerId="LiveId" clId="{CCC25DF9-4458-4252-A1FA-96CED2233F88}" dt="2021-04-22T08:18:15.777" v="422" actId="1076"/>
          <ac:spMkLst>
            <pc:docMk/>
            <pc:sldMk cId="0" sldId="864"/>
            <ac:spMk id="46094" creationId="{FD633BA8-70E9-4DEC-BF2F-13CA4C3EC1B8}"/>
          </ac:spMkLst>
        </pc:spChg>
        <pc:spChg chg="mod">
          <ac:chgData name="王 欣捷" userId="b965477fa0aef5e6" providerId="LiveId" clId="{CCC25DF9-4458-4252-A1FA-96CED2233F88}" dt="2021-04-22T08:18:15.777" v="422" actId="1076"/>
          <ac:spMkLst>
            <pc:docMk/>
            <pc:sldMk cId="0" sldId="864"/>
            <ac:spMk id="46095" creationId="{9C95728B-1E35-4A8B-9E50-8BDD56C4E053}"/>
          </ac:spMkLst>
        </pc:spChg>
        <pc:spChg chg="mod">
          <ac:chgData name="王 欣捷" userId="b965477fa0aef5e6" providerId="LiveId" clId="{CCC25DF9-4458-4252-A1FA-96CED2233F88}" dt="2021-04-22T08:18:15.777" v="422" actId="1076"/>
          <ac:spMkLst>
            <pc:docMk/>
            <pc:sldMk cId="0" sldId="864"/>
            <ac:spMk id="46096" creationId="{2600D676-08E0-4716-B278-C2D8D3386639}"/>
          </ac:spMkLst>
        </pc:spChg>
        <pc:spChg chg="mod">
          <ac:chgData name="王 欣捷" userId="b965477fa0aef5e6" providerId="LiveId" clId="{CCC25DF9-4458-4252-A1FA-96CED2233F88}" dt="2021-04-22T08:18:15.777" v="422" actId="1076"/>
          <ac:spMkLst>
            <pc:docMk/>
            <pc:sldMk cId="0" sldId="864"/>
            <ac:spMk id="46097" creationId="{8B6D378A-4410-46C1-88BC-F49831707ABE}"/>
          </ac:spMkLst>
        </pc:spChg>
        <pc:spChg chg="mod">
          <ac:chgData name="王 欣捷" userId="b965477fa0aef5e6" providerId="LiveId" clId="{CCC25DF9-4458-4252-A1FA-96CED2233F88}" dt="2021-04-22T08:18:15.777" v="422" actId="1076"/>
          <ac:spMkLst>
            <pc:docMk/>
            <pc:sldMk cId="0" sldId="864"/>
            <ac:spMk id="46098" creationId="{69DC2D7D-D513-4EA8-8355-AB38C6AF8FB9}"/>
          </ac:spMkLst>
        </pc:spChg>
        <pc:spChg chg="mod">
          <ac:chgData name="王 欣捷" userId="b965477fa0aef5e6" providerId="LiveId" clId="{CCC25DF9-4458-4252-A1FA-96CED2233F88}" dt="2021-04-22T08:18:15.777" v="422" actId="1076"/>
          <ac:spMkLst>
            <pc:docMk/>
            <pc:sldMk cId="0" sldId="864"/>
            <ac:spMk id="46099" creationId="{CDE5E5E0-361C-4566-9C8E-AD7FA2EFDAB7}"/>
          </ac:spMkLst>
        </pc:spChg>
        <pc:spChg chg="mod">
          <ac:chgData name="王 欣捷" userId="b965477fa0aef5e6" providerId="LiveId" clId="{CCC25DF9-4458-4252-A1FA-96CED2233F88}" dt="2021-04-22T08:18:15.777" v="422" actId="1076"/>
          <ac:spMkLst>
            <pc:docMk/>
            <pc:sldMk cId="0" sldId="864"/>
            <ac:spMk id="46100" creationId="{86A00695-4584-4D67-B9B5-E9728A9295FD}"/>
          </ac:spMkLst>
        </pc:spChg>
        <pc:spChg chg="mod">
          <ac:chgData name="王 欣捷" userId="b965477fa0aef5e6" providerId="LiveId" clId="{CCC25DF9-4458-4252-A1FA-96CED2233F88}" dt="2021-04-22T08:18:15.777" v="422" actId="1076"/>
          <ac:spMkLst>
            <pc:docMk/>
            <pc:sldMk cId="0" sldId="864"/>
            <ac:spMk id="46101" creationId="{71A0A562-EDFB-4A51-9D4C-9BE829E575E7}"/>
          </ac:spMkLst>
        </pc:spChg>
        <pc:spChg chg="mod">
          <ac:chgData name="王 欣捷" userId="b965477fa0aef5e6" providerId="LiveId" clId="{CCC25DF9-4458-4252-A1FA-96CED2233F88}" dt="2021-04-22T08:18:15.777" v="422" actId="1076"/>
          <ac:spMkLst>
            <pc:docMk/>
            <pc:sldMk cId="0" sldId="864"/>
            <ac:spMk id="46102" creationId="{9876D96D-0B85-4EB8-8098-F1F2CECBB052}"/>
          </ac:spMkLst>
        </pc:spChg>
        <pc:spChg chg="mod">
          <ac:chgData name="王 欣捷" userId="b965477fa0aef5e6" providerId="LiveId" clId="{CCC25DF9-4458-4252-A1FA-96CED2233F88}" dt="2021-04-22T08:18:15.777" v="422" actId="1076"/>
          <ac:spMkLst>
            <pc:docMk/>
            <pc:sldMk cId="0" sldId="864"/>
            <ac:spMk id="46103" creationId="{34F73D53-AFAB-4D9E-BE30-DB65BB3C54B1}"/>
          </ac:spMkLst>
        </pc:spChg>
        <pc:spChg chg="mod">
          <ac:chgData name="王 欣捷" userId="b965477fa0aef5e6" providerId="LiveId" clId="{CCC25DF9-4458-4252-A1FA-96CED2233F88}" dt="2021-04-22T08:18:15.777" v="422" actId="1076"/>
          <ac:spMkLst>
            <pc:docMk/>
            <pc:sldMk cId="0" sldId="864"/>
            <ac:spMk id="46104" creationId="{ED7F026A-9E1D-42BC-A8A1-61220EB5C296}"/>
          </ac:spMkLst>
        </pc:spChg>
        <pc:spChg chg="mod">
          <ac:chgData name="王 欣捷" userId="b965477fa0aef5e6" providerId="LiveId" clId="{CCC25DF9-4458-4252-A1FA-96CED2233F88}" dt="2021-04-22T08:18:15.777" v="422" actId="1076"/>
          <ac:spMkLst>
            <pc:docMk/>
            <pc:sldMk cId="0" sldId="864"/>
            <ac:spMk id="46105" creationId="{E8030675-FF32-4462-85FC-B0EB63991B86}"/>
          </ac:spMkLst>
        </pc:spChg>
        <pc:spChg chg="mod">
          <ac:chgData name="王 欣捷" userId="b965477fa0aef5e6" providerId="LiveId" clId="{CCC25DF9-4458-4252-A1FA-96CED2233F88}" dt="2021-04-22T08:18:15.777" v="422" actId="1076"/>
          <ac:spMkLst>
            <pc:docMk/>
            <pc:sldMk cId="0" sldId="864"/>
            <ac:spMk id="46106" creationId="{01EF35C8-E5B6-496B-BE88-5674CD12C36C}"/>
          </ac:spMkLst>
        </pc:spChg>
        <pc:spChg chg="mod">
          <ac:chgData name="王 欣捷" userId="b965477fa0aef5e6" providerId="LiveId" clId="{CCC25DF9-4458-4252-A1FA-96CED2233F88}" dt="2021-04-22T08:18:15.777" v="422" actId="1076"/>
          <ac:spMkLst>
            <pc:docMk/>
            <pc:sldMk cId="0" sldId="864"/>
            <ac:spMk id="46107" creationId="{D30D6633-DABF-4A5F-A375-275FF7B2C712}"/>
          </ac:spMkLst>
        </pc:spChg>
        <pc:spChg chg="mod">
          <ac:chgData name="王 欣捷" userId="b965477fa0aef5e6" providerId="LiveId" clId="{CCC25DF9-4458-4252-A1FA-96CED2233F88}" dt="2021-04-22T08:18:15.777" v="422" actId="1076"/>
          <ac:spMkLst>
            <pc:docMk/>
            <pc:sldMk cId="0" sldId="864"/>
            <ac:spMk id="46108" creationId="{127DAA36-26AC-4796-9AB3-52AD9B4910E7}"/>
          </ac:spMkLst>
        </pc:spChg>
        <pc:spChg chg="mod">
          <ac:chgData name="王 欣捷" userId="b965477fa0aef5e6" providerId="LiveId" clId="{CCC25DF9-4458-4252-A1FA-96CED2233F88}" dt="2021-04-22T08:18:15.777" v="422" actId="1076"/>
          <ac:spMkLst>
            <pc:docMk/>
            <pc:sldMk cId="0" sldId="864"/>
            <ac:spMk id="46109" creationId="{9E39F825-9EFF-479B-B559-F9A292CAF834}"/>
          </ac:spMkLst>
        </pc:spChg>
        <pc:spChg chg="mod">
          <ac:chgData name="王 欣捷" userId="b965477fa0aef5e6" providerId="LiveId" clId="{CCC25DF9-4458-4252-A1FA-96CED2233F88}" dt="2021-04-22T08:18:15.777" v="422" actId="1076"/>
          <ac:spMkLst>
            <pc:docMk/>
            <pc:sldMk cId="0" sldId="864"/>
            <ac:spMk id="46110" creationId="{D3AD9BE0-4C02-4EEC-A8E3-BF710AB61A9F}"/>
          </ac:spMkLst>
        </pc:spChg>
        <pc:spChg chg="mod">
          <ac:chgData name="王 欣捷" userId="b965477fa0aef5e6" providerId="LiveId" clId="{CCC25DF9-4458-4252-A1FA-96CED2233F88}" dt="2021-04-22T08:18:15.777" v="422" actId="1076"/>
          <ac:spMkLst>
            <pc:docMk/>
            <pc:sldMk cId="0" sldId="864"/>
            <ac:spMk id="46111" creationId="{6789A6DC-07C7-4FE5-B5AF-38CCE15ECDC8}"/>
          </ac:spMkLst>
        </pc:spChg>
        <pc:spChg chg="mod">
          <ac:chgData name="王 欣捷" userId="b965477fa0aef5e6" providerId="LiveId" clId="{CCC25DF9-4458-4252-A1FA-96CED2233F88}" dt="2021-04-22T08:18:15.777" v="422" actId="1076"/>
          <ac:spMkLst>
            <pc:docMk/>
            <pc:sldMk cId="0" sldId="864"/>
            <ac:spMk id="46112" creationId="{AAE2E7BC-B8BF-4643-9C9E-90DB38DD84B3}"/>
          </ac:spMkLst>
        </pc:spChg>
        <pc:spChg chg="mod">
          <ac:chgData name="王 欣捷" userId="b965477fa0aef5e6" providerId="LiveId" clId="{CCC25DF9-4458-4252-A1FA-96CED2233F88}" dt="2021-04-22T08:18:15.777" v="422" actId="1076"/>
          <ac:spMkLst>
            <pc:docMk/>
            <pc:sldMk cId="0" sldId="864"/>
            <ac:spMk id="46113" creationId="{F7FEFF11-6DA5-4EB4-89A8-EF86DE38B934}"/>
          </ac:spMkLst>
        </pc:spChg>
        <pc:spChg chg="mod">
          <ac:chgData name="王 欣捷" userId="b965477fa0aef5e6" providerId="LiveId" clId="{CCC25DF9-4458-4252-A1FA-96CED2233F88}" dt="2021-04-22T08:18:15.777" v="422" actId="1076"/>
          <ac:spMkLst>
            <pc:docMk/>
            <pc:sldMk cId="0" sldId="864"/>
            <ac:spMk id="46114" creationId="{1FCA15A2-FE1A-4657-AC20-CCD482A679C5}"/>
          </ac:spMkLst>
        </pc:spChg>
        <pc:spChg chg="mod">
          <ac:chgData name="王 欣捷" userId="b965477fa0aef5e6" providerId="LiveId" clId="{CCC25DF9-4458-4252-A1FA-96CED2233F88}" dt="2021-04-22T08:18:15.777" v="422" actId="1076"/>
          <ac:spMkLst>
            <pc:docMk/>
            <pc:sldMk cId="0" sldId="864"/>
            <ac:spMk id="46115" creationId="{80BA8912-B5E3-44AC-A885-4C684CC9A335}"/>
          </ac:spMkLst>
        </pc:spChg>
        <pc:spChg chg="mod">
          <ac:chgData name="王 欣捷" userId="b965477fa0aef5e6" providerId="LiveId" clId="{CCC25DF9-4458-4252-A1FA-96CED2233F88}" dt="2021-04-22T08:18:15.777" v="422" actId="1076"/>
          <ac:spMkLst>
            <pc:docMk/>
            <pc:sldMk cId="0" sldId="864"/>
            <ac:spMk id="46116" creationId="{B4D9EA5D-B286-43F0-B287-DB278ECE06F3}"/>
          </ac:spMkLst>
        </pc:spChg>
        <pc:spChg chg="mod">
          <ac:chgData name="王 欣捷" userId="b965477fa0aef5e6" providerId="LiveId" clId="{CCC25DF9-4458-4252-A1FA-96CED2233F88}" dt="2021-04-22T08:18:15.777" v="422" actId="1076"/>
          <ac:spMkLst>
            <pc:docMk/>
            <pc:sldMk cId="0" sldId="864"/>
            <ac:spMk id="46117" creationId="{22893891-C37F-43A0-BC51-644DD8E8B2EA}"/>
          </ac:spMkLst>
        </pc:spChg>
        <pc:spChg chg="mod">
          <ac:chgData name="王 欣捷" userId="b965477fa0aef5e6" providerId="LiveId" clId="{CCC25DF9-4458-4252-A1FA-96CED2233F88}" dt="2021-04-22T08:18:15.777" v="422" actId="1076"/>
          <ac:spMkLst>
            <pc:docMk/>
            <pc:sldMk cId="0" sldId="864"/>
            <ac:spMk id="46118" creationId="{5FE51C9B-0C4C-4127-89CA-4A9023C613A1}"/>
          </ac:spMkLst>
        </pc:spChg>
        <pc:spChg chg="mod">
          <ac:chgData name="王 欣捷" userId="b965477fa0aef5e6" providerId="LiveId" clId="{CCC25DF9-4458-4252-A1FA-96CED2233F88}" dt="2021-04-22T08:18:15.777" v="422" actId="1076"/>
          <ac:spMkLst>
            <pc:docMk/>
            <pc:sldMk cId="0" sldId="864"/>
            <ac:spMk id="46119" creationId="{B6F8EDA3-D242-428D-8A67-F1E20ED6A6C2}"/>
          </ac:spMkLst>
        </pc:spChg>
        <pc:spChg chg="mod">
          <ac:chgData name="王 欣捷" userId="b965477fa0aef5e6" providerId="LiveId" clId="{CCC25DF9-4458-4252-A1FA-96CED2233F88}" dt="2021-04-22T08:18:15.777" v="422" actId="1076"/>
          <ac:spMkLst>
            <pc:docMk/>
            <pc:sldMk cId="0" sldId="864"/>
            <ac:spMk id="46120" creationId="{873F9E76-8564-4936-B9D8-BDB954784D6B}"/>
          </ac:spMkLst>
        </pc:spChg>
        <pc:spChg chg="mod">
          <ac:chgData name="王 欣捷" userId="b965477fa0aef5e6" providerId="LiveId" clId="{CCC25DF9-4458-4252-A1FA-96CED2233F88}" dt="2021-04-22T08:18:15.777" v="422" actId="1076"/>
          <ac:spMkLst>
            <pc:docMk/>
            <pc:sldMk cId="0" sldId="864"/>
            <ac:spMk id="46121" creationId="{37AF5342-BD8C-4597-8625-42549BDE55B9}"/>
          </ac:spMkLst>
        </pc:spChg>
        <pc:spChg chg="mod">
          <ac:chgData name="王 欣捷" userId="b965477fa0aef5e6" providerId="LiveId" clId="{CCC25DF9-4458-4252-A1FA-96CED2233F88}" dt="2021-04-22T08:18:15.777" v="422" actId="1076"/>
          <ac:spMkLst>
            <pc:docMk/>
            <pc:sldMk cId="0" sldId="864"/>
            <ac:spMk id="46122" creationId="{F4DDCAEE-124D-4FA2-BAD7-20D7C1E25AE1}"/>
          </ac:spMkLst>
        </pc:spChg>
        <pc:spChg chg="mod">
          <ac:chgData name="王 欣捷" userId="b965477fa0aef5e6" providerId="LiveId" clId="{CCC25DF9-4458-4252-A1FA-96CED2233F88}" dt="2021-04-22T08:18:15.777" v="422" actId="1076"/>
          <ac:spMkLst>
            <pc:docMk/>
            <pc:sldMk cId="0" sldId="864"/>
            <ac:spMk id="46123" creationId="{A11B2C67-E10E-4FE7-AFA4-0ACCFFE5ECFE}"/>
          </ac:spMkLst>
        </pc:spChg>
        <pc:spChg chg="mod">
          <ac:chgData name="王 欣捷" userId="b965477fa0aef5e6" providerId="LiveId" clId="{CCC25DF9-4458-4252-A1FA-96CED2233F88}" dt="2021-04-22T08:18:15.777" v="422" actId="1076"/>
          <ac:spMkLst>
            <pc:docMk/>
            <pc:sldMk cId="0" sldId="864"/>
            <ac:spMk id="46124" creationId="{26A24C5B-4EB7-48A0-A9E9-864FC3B92D90}"/>
          </ac:spMkLst>
        </pc:spChg>
        <pc:grpChg chg="mod">
          <ac:chgData name="王 欣捷" userId="b965477fa0aef5e6" providerId="LiveId" clId="{CCC25DF9-4458-4252-A1FA-96CED2233F88}" dt="2021-04-22T08:18:15.777" v="422" actId="1076"/>
          <ac:grpSpMkLst>
            <pc:docMk/>
            <pc:sldMk cId="0" sldId="864"/>
            <ac:grpSpMk id="46084" creationId="{A5EAB966-22DC-481B-8B3E-A3E505865ACA}"/>
          </ac:grpSpMkLst>
        </pc:grpChg>
      </pc:sldChg>
      <pc:sldChg chg="modSp add mod chgLayout">
        <pc:chgData name="王 欣捷" userId="b965477fa0aef5e6" providerId="LiveId" clId="{CCC25DF9-4458-4252-A1FA-96CED2233F88}" dt="2021-04-22T08:18:20.984" v="423" actId="1076"/>
        <pc:sldMkLst>
          <pc:docMk/>
          <pc:sldMk cId="0" sldId="865"/>
        </pc:sldMkLst>
        <pc:spChg chg="mod ord">
          <ac:chgData name="王 欣捷" userId="b965477fa0aef5e6" providerId="LiveId" clId="{CCC25DF9-4458-4252-A1FA-96CED2233F88}" dt="2021-04-22T08:15:22.831" v="386" actId="700"/>
          <ac:spMkLst>
            <pc:docMk/>
            <pc:sldMk cId="0" sldId="865"/>
            <ac:spMk id="47106" creationId="{6A8F55C2-1BD4-411D-B005-9EB0A36F4973}"/>
          </ac:spMkLst>
        </pc:spChg>
        <pc:spChg chg="mod ord">
          <ac:chgData name="王 欣捷" userId="b965477fa0aef5e6" providerId="LiveId" clId="{CCC25DF9-4458-4252-A1FA-96CED2233F88}" dt="2021-04-22T08:15:22.831" v="386" actId="700"/>
          <ac:spMkLst>
            <pc:docMk/>
            <pc:sldMk cId="0" sldId="865"/>
            <ac:spMk id="47107" creationId="{F14AACCD-12A8-41C1-B36B-775FB383257E}"/>
          </ac:spMkLst>
        </pc:spChg>
        <pc:spChg chg="mod">
          <ac:chgData name="王 欣捷" userId="b965477fa0aef5e6" providerId="LiveId" clId="{CCC25DF9-4458-4252-A1FA-96CED2233F88}" dt="2021-04-22T08:18:20.984" v="423" actId="1076"/>
          <ac:spMkLst>
            <pc:docMk/>
            <pc:sldMk cId="0" sldId="865"/>
            <ac:spMk id="47109" creationId="{DC10CA67-49CB-44D9-AA7F-1CAC6B9A0B34}"/>
          </ac:spMkLst>
        </pc:spChg>
        <pc:spChg chg="mod">
          <ac:chgData name="王 欣捷" userId="b965477fa0aef5e6" providerId="LiveId" clId="{CCC25DF9-4458-4252-A1FA-96CED2233F88}" dt="2021-04-22T08:18:20.984" v="423" actId="1076"/>
          <ac:spMkLst>
            <pc:docMk/>
            <pc:sldMk cId="0" sldId="865"/>
            <ac:spMk id="47110" creationId="{459B5768-6898-4586-B3E2-21829C2C6A5E}"/>
          </ac:spMkLst>
        </pc:spChg>
        <pc:spChg chg="mod">
          <ac:chgData name="王 欣捷" userId="b965477fa0aef5e6" providerId="LiveId" clId="{CCC25DF9-4458-4252-A1FA-96CED2233F88}" dt="2021-04-22T08:18:20.984" v="423" actId="1076"/>
          <ac:spMkLst>
            <pc:docMk/>
            <pc:sldMk cId="0" sldId="865"/>
            <ac:spMk id="47111" creationId="{AD4A1EC1-11A7-4597-8A4A-2D41629771A9}"/>
          </ac:spMkLst>
        </pc:spChg>
        <pc:spChg chg="mod">
          <ac:chgData name="王 欣捷" userId="b965477fa0aef5e6" providerId="LiveId" clId="{CCC25DF9-4458-4252-A1FA-96CED2233F88}" dt="2021-04-22T08:18:20.984" v="423" actId="1076"/>
          <ac:spMkLst>
            <pc:docMk/>
            <pc:sldMk cId="0" sldId="865"/>
            <ac:spMk id="47112" creationId="{F5B8D73F-7624-49F8-930B-B8CF26135BD1}"/>
          </ac:spMkLst>
        </pc:spChg>
        <pc:spChg chg="mod">
          <ac:chgData name="王 欣捷" userId="b965477fa0aef5e6" providerId="LiveId" clId="{CCC25DF9-4458-4252-A1FA-96CED2233F88}" dt="2021-04-22T08:18:20.984" v="423" actId="1076"/>
          <ac:spMkLst>
            <pc:docMk/>
            <pc:sldMk cId="0" sldId="865"/>
            <ac:spMk id="47113" creationId="{2F865CD7-E1AC-4F6A-9397-572E139BD4BA}"/>
          </ac:spMkLst>
        </pc:spChg>
        <pc:spChg chg="mod">
          <ac:chgData name="王 欣捷" userId="b965477fa0aef5e6" providerId="LiveId" clId="{CCC25DF9-4458-4252-A1FA-96CED2233F88}" dt="2021-04-22T08:18:20.984" v="423" actId="1076"/>
          <ac:spMkLst>
            <pc:docMk/>
            <pc:sldMk cId="0" sldId="865"/>
            <ac:spMk id="47114" creationId="{4F31890F-33E3-4FA5-A66F-72677E8C32A1}"/>
          </ac:spMkLst>
        </pc:spChg>
        <pc:spChg chg="mod">
          <ac:chgData name="王 欣捷" userId="b965477fa0aef5e6" providerId="LiveId" clId="{CCC25DF9-4458-4252-A1FA-96CED2233F88}" dt="2021-04-22T08:18:20.984" v="423" actId="1076"/>
          <ac:spMkLst>
            <pc:docMk/>
            <pc:sldMk cId="0" sldId="865"/>
            <ac:spMk id="47115" creationId="{7B50E923-40A2-47E9-9157-34A610F305E3}"/>
          </ac:spMkLst>
        </pc:spChg>
        <pc:spChg chg="mod">
          <ac:chgData name="王 欣捷" userId="b965477fa0aef5e6" providerId="LiveId" clId="{CCC25DF9-4458-4252-A1FA-96CED2233F88}" dt="2021-04-22T08:18:20.984" v="423" actId="1076"/>
          <ac:spMkLst>
            <pc:docMk/>
            <pc:sldMk cId="0" sldId="865"/>
            <ac:spMk id="47116" creationId="{556D8FF6-079D-4148-8EA5-1E176F5EABF8}"/>
          </ac:spMkLst>
        </pc:spChg>
        <pc:spChg chg="mod">
          <ac:chgData name="王 欣捷" userId="b965477fa0aef5e6" providerId="LiveId" clId="{CCC25DF9-4458-4252-A1FA-96CED2233F88}" dt="2021-04-22T08:18:20.984" v="423" actId="1076"/>
          <ac:spMkLst>
            <pc:docMk/>
            <pc:sldMk cId="0" sldId="865"/>
            <ac:spMk id="47117" creationId="{5AF65A30-F331-48C8-8C13-3D2EA8076F51}"/>
          </ac:spMkLst>
        </pc:spChg>
        <pc:spChg chg="mod">
          <ac:chgData name="王 欣捷" userId="b965477fa0aef5e6" providerId="LiveId" clId="{CCC25DF9-4458-4252-A1FA-96CED2233F88}" dt="2021-04-22T08:18:20.984" v="423" actId="1076"/>
          <ac:spMkLst>
            <pc:docMk/>
            <pc:sldMk cId="0" sldId="865"/>
            <ac:spMk id="47118" creationId="{8B8B399D-4EA1-4CC2-A5B6-B0EFB21EEBA0}"/>
          </ac:spMkLst>
        </pc:spChg>
        <pc:spChg chg="mod">
          <ac:chgData name="王 欣捷" userId="b965477fa0aef5e6" providerId="LiveId" clId="{CCC25DF9-4458-4252-A1FA-96CED2233F88}" dt="2021-04-22T08:18:20.984" v="423" actId="1076"/>
          <ac:spMkLst>
            <pc:docMk/>
            <pc:sldMk cId="0" sldId="865"/>
            <ac:spMk id="47119" creationId="{879C0AE5-7DBF-4B16-B383-467EAEF586E2}"/>
          </ac:spMkLst>
        </pc:spChg>
        <pc:spChg chg="mod">
          <ac:chgData name="王 欣捷" userId="b965477fa0aef5e6" providerId="LiveId" clId="{CCC25DF9-4458-4252-A1FA-96CED2233F88}" dt="2021-04-22T08:18:20.984" v="423" actId="1076"/>
          <ac:spMkLst>
            <pc:docMk/>
            <pc:sldMk cId="0" sldId="865"/>
            <ac:spMk id="47120" creationId="{375F1376-A12E-480F-8FC2-A9FFA2A1DA9C}"/>
          </ac:spMkLst>
        </pc:spChg>
        <pc:spChg chg="mod">
          <ac:chgData name="王 欣捷" userId="b965477fa0aef5e6" providerId="LiveId" clId="{CCC25DF9-4458-4252-A1FA-96CED2233F88}" dt="2021-04-22T08:18:20.984" v="423" actId="1076"/>
          <ac:spMkLst>
            <pc:docMk/>
            <pc:sldMk cId="0" sldId="865"/>
            <ac:spMk id="47121" creationId="{0285C671-D209-4499-9E48-7FDD2678331A}"/>
          </ac:spMkLst>
        </pc:spChg>
        <pc:spChg chg="mod">
          <ac:chgData name="王 欣捷" userId="b965477fa0aef5e6" providerId="LiveId" clId="{CCC25DF9-4458-4252-A1FA-96CED2233F88}" dt="2021-04-22T08:18:20.984" v="423" actId="1076"/>
          <ac:spMkLst>
            <pc:docMk/>
            <pc:sldMk cId="0" sldId="865"/>
            <ac:spMk id="47122" creationId="{BFB75270-17BF-4772-ADB4-D41834FB682D}"/>
          </ac:spMkLst>
        </pc:spChg>
        <pc:spChg chg="mod">
          <ac:chgData name="王 欣捷" userId="b965477fa0aef5e6" providerId="LiveId" clId="{CCC25DF9-4458-4252-A1FA-96CED2233F88}" dt="2021-04-22T08:18:20.984" v="423" actId="1076"/>
          <ac:spMkLst>
            <pc:docMk/>
            <pc:sldMk cId="0" sldId="865"/>
            <ac:spMk id="47123" creationId="{30D75F5D-2297-4975-9211-D52B5D564722}"/>
          </ac:spMkLst>
        </pc:spChg>
        <pc:spChg chg="mod">
          <ac:chgData name="王 欣捷" userId="b965477fa0aef5e6" providerId="LiveId" clId="{CCC25DF9-4458-4252-A1FA-96CED2233F88}" dt="2021-04-22T08:18:20.984" v="423" actId="1076"/>
          <ac:spMkLst>
            <pc:docMk/>
            <pc:sldMk cId="0" sldId="865"/>
            <ac:spMk id="47124" creationId="{7BFD19C1-A41B-4F53-8AD2-B0CC9F066635}"/>
          </ac:spMkLst>
        </pc:spChg>
        <pc:spChg chg="mod">
          <ac:chgData name="王 欣捷" userId="b965477fa0aef5e6" providerId="LiveId" clId="{CCC25DF9-4458-4252-A1FA-96CED2233F88}" dt="2021-04-22T08:18:20.984" v="423" actId="1076"/>
          <ac:spMkLst>
            <pc:docMk/>
            <pc:sldMk cId="0" sldId="865"/>
            <ac:spMk id="47125" creationId="{A05C8891-E17A-4097-8267-16E1B83F8CF5}"/>
          </ac:spMkLst>
        </pc:spChg>
        <pc:spChg chg="mod">
          <ac:chgData name="王 欣捷" userId="b965477fa0aef5e6" providerId="LiveId" clId="{CCC25DF9-4458-4252-A1FA-96CED2233F88}" dt="2021-04-22T08:18:20.984" v="423" actId="1076"/>
          <ac:spMkLst>
            <pc:docMk/>
            <pc:sldMk cId="0" sldId="865"/>
            <ac:spMk id="47126" creationId="{8544558E-22BF-4DAC-B697-0730B7957BD2}"/>
          </ac:spMkLst>
        </pc:spChg>
        <pc:spChg chg="mod">
          <ac:chgData name="王 欣捷" userId="b965477fa0aef5e6" providerId="LiveId" clId="{CCC25DF9-4458-4252-A1FA-96CED2233F88}" dt="2021-04-22T08:18:20.984" v="423" actId="1076"/>
          <ac:spMkLst>
            <pc:docMk/>
            <pc:sldMk cId="0" sldId="865"/>
            <ac:spMk id="47127" creationId="{DC11AF0C-BCC9-4D94-A8AC-9DCF97CF4DEB}"/>
          </ac:spMkLst>
        </pc:spChg>
        <pc:spChg chg="mod">
          <ac:chgData name="王 欣捷" userId="b965477fa0aef5e6" providerId="LiveId" clId="{CCC25DF9-4458-4252-A1FA-96CED2233F88}" dt="2021-04-22T08:18:20.984" v="423" actId="1076"/>
          <ac:spMkLst>
            <pc:docMk/>
            <pc:sldMk cId="0" sldId="865"/>
            <ac:spMk id="47128" creationId="{26697CF6-EDBF-4151-921C-CF5C32D6E441}"/>
          </ac:spMkLst>
        </pc:spChg>
        <pc:spChg chg="mod">
          <ac:chgData name="王 欣捷" userId="b965477fa0aef5e6" providerId="LiveId" clId="{CCC25DF9-4458-4252-A1FA-96CED2233F88}" dt="2021-04-22T08:18:20.984" v="423" actId="1076"/>
          <ac:spMkLst>
            <pc:docMk/>
            <pc:sldMk cId="0" sldId="865"/>
            <ac:spMk id="47129" creationId="{0E332141-3CD2-4E2F-90AD-A8CF5F6B58B5}"/>
          </ac:spMkLst>
        </pc:spChg>
        <pc:spChg chg="mod">
          <ac:chgData name="王 欣捷" userId="b965477fa0aef5e6" providerId="LiveId" clId="{CCC25DF9-4458-4252-A1FA-96CED2233F88}" dt="2021-04-22T08:18:20.984" v="423" actId="1076"/>
          <ac:spMkLst>
            <pc:docMk/>
            <pc:sldMk cId="0" sldId="865"/>
            <ac:spMk id="47130" creationId="{0CCDCC8E-7349-4085-8F80-8974012C1D3F}"/>
          </ac:spMkLst>
        </pc:spChg>
        <pc:spChg chg="mod">
          <ac:chgData name="王 欣捷" userId="b965477fa0aef5e6" providerId="LiveId" clId="{CCC25DF9-4458-4252-A1FA-96CED2233F88}" dt="2021-04-22T08:18:20.984" v="423" actId="1076"/>
          <ac:spMkLst>
            <pc:docMk/>
            <pc:sldMk cId="0" sldId="865"/>
            <ac:spMk id="47131" creationId="{856A4C8F-03E4-40B3-8027-F9FD1ED6EFC6}"/>
          </ac:spMkLst>
        </pc:spChg>
        <pc:spChg chg="mod">
          <ac:chgData name="王 欣捷" userId="b965477fa0aef5e6" providerId="LiveId" clId="{CCC25DF9-4458-4252-A1FA-96CED2233F88}" dt="2021-04-22T08:18:20.984" v="423" actId="1076"/>
          <ac:spMkLst>
            <pc:docMk/>
            <pc:sldMk cId="0" sldId="865"/>
            <ac:spMk id="47132" creationId="{7319E597-B6AC-4C30-96B8-A340819515B6}"/>
          </ac:spMkLst>
        </pc:spChg>
        <pc:spChg chg="mod">
          <ac:chgData name="王 欣捷" userId="b965477fa0aef5e6" providerId="LiveId" clId="{CCC25DF9-4458-4252-A1FA-96CED2233F88}" dt="2021-04-22T08:18:20.984" v="423" actId="1076"/>
          <ac:spMkLst>
            <pc:docMk/>
            <pc:sldMk cId="0" sldId="865"/>
            <ac:spMk id="47133" creationId="{E518C459-AEEA-4B1F-B8B6-1415A3449AA0}"/>
          </ac:spMkLst>
        </pc:spChg>
        <pc:spChg chg="mod">
          <ac:chgData name="王 欣捷" userId="b965477fa0aef5e6" providerId="LiveId" clId="{CCC25DF9-4458-4252-A1FA-96CED2233F88}" dt="2021-04-22T08:18:20.984" v="423" actId="1076"/>
          <ac:spMkLst>
            <pc:docMk/>
            <pc:sldMk cId="0" sldId="865"/>
            <ac:spMk id="47134" creationId="{E0BCDFA6-8C48-44ED-BDF4-D14E52F26857}"/>
          </ac:spMkLst>
        </pc:spChg>
        <pc:spChg chg="mod">
          <ac:chgData name="王 欣捷" userId="b965477fa0aef5e6" providerId="LiveId" clId="{CCC25DF9-4458-4252-A1FA-96CED2233F88}" dt="2021-04-22T08:18:20.984" v="423" actId="1076"/>
          <ac:spMkLst>
            <pc:docMk/>
            <pc:sldMk cId="0" sldId="865"/>
            <ac:spMk id="47135" creationId="{32D732FB-A79B-46F3-8922-90334806FD1E}"/>
          </ac:spMkLst>
        </pc:spChg>
        <pc:spChg chg="mod">
          <ac:chgData name="王 欣捷" userId="b965477fa0aef5e6" providerId="LiveId" clId="{CCC25DF9-4458-4252-A1FA-96CED2233F88}" dt="2021-04-22T08:18:20.984" v="423" actId="1076"/>
          <ac:spMkLst>
            <pc:docMk/>
            <pc:sldMk cId="0" sldId="865"/>
            <ac:spMk id="47136" creationId="{ECF5C1D0-679E-430D-8AEF-5B52C3339EEA}"/>
          </ac:spMkLst>
        </pc:spChg>
        <pc:spChg chg="mod">
          <ac:chgData name="王 欣捷" userId="b965477fa0aef5e6" providerId="LiveId" clId="{CCC25DF9-4458-4252-A1FA-96CED2233F88}" dt="2021-04-22T08:18:20.984" v="423" actId="1076"/>
          <ac:spMkLst>
            <pc:docMk/>
            <pc:sldMk cId="0" sldId="865"/>
            <ac:spMk id="47137" creationId="{9671E828-C7C1-4664-BE85-9AF82122027E}"/>
          </ac:spMkLst>
        </pc:spChg>
        <pc:spChg chg="mod">
          <ac:chgData name="王 欣捷" userId="b965477fa0aef5e6" providerId="LiveId" clId="{CCC25DF9-4458-4252-A1FA-96CED2233F88}" dt="2021-04-22T08:18:20.984" v="423" actId="1076"/>
          <ac:spMkLst>
            <pc:docMk/>
            <pc:sldMk cId="0" sldId="865"/>
            <ac:spMk id="47138" creationId="{4E415B7C-9EA5-4994-B671-D3E7ED7181B4}"/>
          </ac:spMkLst>
        </pc:spChg>
        <pc:spChg chg="mod">
          <ac:chgData name="王 欣捷" userId="b965477fa0aef5e6" providerId="LiveId" clId="{CCC25DF9-4458-4252-A1FA-96CED2233F88}" dt="2021-04-22T08:18:20.984" v="423" actId="1076"/>
          <ac:spMkLst>
            <pc:docMk/>
            <pc:sldMk cId="0" sldId="865"/>
            <ac:spMk id="47139" creationId="{4C424B60-FE22-4943-965C-AC062702516B}"/>
          </ac:spMkLst>
        </pc:spChg>
        <pc:spChg chg="mod">
          <ac:chgData name="王 欣捷" userId="b965477fa0aef5e6" providerId="LiveId" clId="{CCC25DF9-4458-4252-A1FA-96CED2233F88}" dt="2021-04-22T08:18:20.984" v="423" actId="1076"/>
          <ac:spMkLst>
            <pc:docMk/>
            <pc:sldMk cId="0" sldId="865"/>
            <ac:spMk id="47140" creationId="{65055E31-68ED-4076-9352-9BB0815844A3}"/>
          </ac:spMkLst>
        </pc:spChg>
        <pc:spChg chg="mod">
          <ac:chgData name="王 欣捷" userId="b965477fa0aef5e6" providerId="LiveId" clId="{CCC25DF9-4458-4252-A1FA-96CED2233F88}" dt="2021-04-22T08:18:20.984" v="423" actId="1076"/>
          <ac:spMkLst>
            <pc:docMk/>
            <pc:sldMk cId="0" sldId="865"/>
            <ac:spMk id="47141" creationId="{D73C3D39-1178-48CD-9342-1AB7F8007ED1}"/>
          </ac:spMkLst>
        </pc:spChg>
        <pc:spChg chg="mod">
          <ac:chgData name="王 欣捷" userId="b965477fa0aef5e6" providerId="LiveId" clId="{CCC25DF9-4458-4252-A1FA-96CED2233F88}" dt="2021-04-22T08:18:20.984" v="423" actId="1076"/>
          <ac:spMkLst>
            <pc:docMk/>
            <pc:sldMk cId="0" sldId="865"/>
            <ac:spMk id="47142" creationId="{D8781AC9-DEE8-449D-B439-18E9F99BC7A6}"/>
          </ac:spMkLst>
        </pc:spChg>
        <pc:spChg chg="mod">
          <ac:chgData name="王 欣捷" userId="b965477fa0aef5e6" providerId="LiveId" clId="{CCC25DF9-4458-4252-A1FA-96CED2233F88}" dt="2021-04-22T08:18:20.984" v="423" actId="1076"/>
          <ac:spMkLst>
            <pc:docMk/>
            <pc:sldMk cId="0" sldId="865"/>
            <ac:spMk id="47143" creationId="{32B276E3-E049-4CC4-892A-6F116BF21A12}"/>
          </ac:spMkLst>
        </pc:spChg>
        <pc:spChg chg="mod">
          <ac:chgData name="王 欣捷" userId="b965477fa0aef5e6" providerId="LiveId" clId="{CCC25DF9-4458-4252-A1FA-96CED2233F88}" dt="2021-04-22T08:18:20.984" v="423" actId="1076"/>
          <ac:spMkLst>
            <pc:docMk/>
            <pc:sldMk cId="0" sldId="865"/>
            <ac:spMk id="47144" creationId="{44B6F382-3C70-481A-B1E3-59CDBD4963B6}"/>
          </ac:spMkLst>
        </pc:spChg>
        <pc:spChg chg="mod">
          <ac:chgData name="王 欣捷" userId="b965477fa0aef5e6" providerId="LiveId" clId="{CCC25DF9-4458-4252-A1FA-96CED2233F88}" dt="2021-04-22T08:18:20.984" v="423" actId="1076"/>
          <ac:spMkLst>
            <pc:docMk/>
            <pc:sldMk cId="0" sldId="865"/>
            <ac:spMk id="47145" creationId="{9810A7C5-81A6-48B4-910C-3929E757F00F}"/>
          </ac:spMkLst>
        </pc:spChg>
        <pc:spChg chg="mod">
          <ac:chgData name="王 欣捷" userId="b965477fa0aef5e6" providerId="LiveId" clId="{CCC25DF9-4458-4252-A1FA-96CED2233F88}" dt="2021-04-22T08:18:20.984" v="423" actId="1076"/>
          <ac:spMkLst>
            <pc:docMk/>
            <pc:sldMk cId="0" sldId="865"/>
            <ac:spMk id="47146" creationId="{74787053-16CA-4161-B2D2-60F6ABCDFD05}"/>
          </ac:spMkLst>
        </pc:spChg>
        <pc:spChg chg="mod">
          <ac:chgData name="王 欣捷" userId="b965477fa0aef5e6" providerId="LiveId" clId="{CCC25DF9-4458-4252-A1FA-96CED2233F88}" dt="2021-04-22T08:18:20.984" v="423" actId="1076"/>
          <ac:spMkLst>
            <pc:docMk/>
            <pc:sldMk cId="0" sldId="865"/>
            <ac:spMk id="47147" creationId="{EB053C0A-76BC-45B8-B9F6-0C0F5F110A79}"/>
          </ac:spMkLst>
        </pc:spChg>
        <pc:spChg chg="mod">
          <ac:chgData name="王 欣捷" userId="b965477fa0aef5e6" providerId="LiveId" clId="{CCC25DF9-4458-4252-A1FA-96CED2233F88}" dt="2021-04-22T08:18:20.984" v="423" actId="1076"/>
          <ac:spMkLst>
            <pc:docMk/>
            <pc:sldMk cId="0" sldId="865"/>
            <ac:spMk id="47148" creationId="{633B9862-A999-4DE8-B0C1-B44EC46294CC}"/>
          </ac:spMkLst>
        </pc:spChg>
        <pc:grpChg chg="mod">
          <ac:chgData name="王 欣捷" userId="b965477fa0aef5e6" providerId="LiveId" clId="{CCC25DF9-4458-4252-A1FA-96CED2233F88}" dt="2021-04-22T08:18:20.984" v="423" actId="1076"/>
          <ac:grpSpMkLst>
            <pc:docMk/>
            <pc:sldMk cId="0" sldId="865"/>
            <ac:grpSpMk id="47108" creationId="{605A51FE-F4F1-4B0A-8D25-E751356D8B7E}"/>
          </ac:grpSpMkLst>
        </pc:grpChg>
      </pc:sldChg>
      <pc:sldChg chg="modSp add mod">
        <pc:chgData name="王 欣捷" userId="b965477fa0aef5e6" providerId="LiveId" clId="{CCC25DF9-4458-4252-A1FA-96CED2233F88}" dt="2021-04-22T08:14:57.134" v="381" actId="20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pChg chg="mod">
          <ac:chgData name="王 欣捷" userId="b965477fa0aef5e6" providerId="LiveId" clId="{CCC25DF9-4458-4252-A1FA-96CED2233F88}" dt="2021-04-22T08:14:57.134" v="381" actId="207"/>
          <ac:spMkLst>
            <pc:docMk/>
            <pc:sldMk cId="0" sldId="866"/>
            <ac:spMk id="48131" creationId="{8083CCDF-0D0A-4C1F-9A70-1BE3CAC9E68C}"/>
          </ac:spMkLst>
        </pc:spChg>
      </pc:sldChg>
      <pc:sldChg chg="add">
        <pc:chgData name="王 欣捷" userId="b965477fa0aef5e6" providerId="LiveId" clId="{CCC25DF9-4458-4252-A1FA-96CED2233F88}" dt="2021-04-22T07:28:32.426" v="23"/>
        <pc:sldMkLst>
          <pc:docMk/>
          <pc:sldMk cId="0" sldId="867"/>
        </pc:sldMkLst>
      </pc:sldChg>
      <pc:sldChg chg="modSp add mod">
        <pc:chgData name="王 欣捷" userId="b965477fa0aef5e6" providerId="LiveId" clId="{CCC25DF9-4458-4252-A1FA-96CED2233F88}" dt="2021-04-22T08:14:47.773" v="380" actId="207"/>
        <pc:sldMkLst>
          <pc:docMk/>
          <pc:sldMk cId="0" sldId="868"/>
        </pc:sldMkLst>
        <pc:spChg chg="mod">
          <ac:chgData name="王 欣捷" userId="b965477fa0aef5e6" providerId="LiveId" clId="{CCC25DF9-4458-4252-A1FA-96CED2233F88}" dt="2021-04-22T08:14:47.773" v="380" actId="207"/>
          <ac:spMkLst>
            <pc:docMk/>
            <pc:sldMk cId="0" sldId="868"/>
            <ac:spMk id="50179" creationId="{23B029FD-5597-42B9-8ACE-14FFF1BE7AC8}"/>
          </ac:spMkLst>
        </pc:spChg>
        <pc:spChg chg="mod">
          <ac:chgData name="王 欣捷" userId="b965477fa0aef5e6" providerId="LiveId" clId="{CCC25DF9-4458-4252-A1FA-96CED2233F88}" dt="2021-04-22T08:14:42.847" v="378" actId="1076"/>
          <ac:spMkLst>
            <pc:docMk/>
            <pc:sldMk cId="0" sldId="868"/>
            <ac:spMk id="50183" creationId="{90B755BA-6468-4C7B-959F-DB86225F3956}"/>
          </ac:spMkLst>
        </pc:spChg>
        <pc:spChg chg="mod">
          <ac:chgData name="王 欣捷" userId="b965477fa0aef5e6" providerId="LiveId" clId="{CCC25DF9-4458-4252-A1FA-96CED2233F88}" dt="2021-04-22T08:14:42.847" v="378" actId="1076"/>
          <ac:spMkLst>
            <pc:docMk/>
            <pc:sldMk cId="0" sldId="868"/>
            <ac:spMk id="50184" creationId="{64B10FD0-FD14-4048-AF17-82D31D60346B}"/>
          </ac:spMkLst>
        </pc:spChg>
        <pc:spChg chg="mod">
          <ac:chgData name="王 欣捷" userId="b965477fa0aef5e6" providerId="LiveId" clId="{CCC25DF9-4458-4252-A1FA-96CED2233F88}" dt="2021-04-22T08:14:42.847" v="378" actId="1076"/>
          <ac:spMkLst>
            <pc:docMk/>
            <pc:sldMk cId="0" sldId="868"/>
            <ac:spMk id="50185" creationId="{992F26A5-FE71-4A83-A0B7-1C387003217C}"/>
          </ac:spMkLst>
        </pc:spChg>
        <pc:spChg chg="mod">
          <ac:chgData name="王 欣捷" userId="b965477fa0aef5e6" providerId="LiveId" clId="{CCC25DF9-4458-4252-A1FA-96CED2233F88}" dt="2021-04-22T08:14:42.847" v="378" actId="1076"/>
          <ac:spMkLst>
            <pc:docMk/>
            <pc:sldMk cId="0" sldId="868"/>
            <ac:spMk id="50186" creationId="{53E05134-0AF4-4317-B77C-0C8F2CC6A31D}"/>
          </ac:spMkLst>
        </pc:spChg>
        <pc:spChg chg="mod">
          <ac:chgData name="王 欣捷" userId="b965477fa0aef5e6" providerId="LiveId" clId="{CCC25DF9-4458-4252-A1FA-96CED2233F88}" dt="2021-04-22T08:14:42.847" v="378" actId="1076"/>
          <ac:spMkLst>
            <pc:docMk/>
            <pc:sldMk cId="0" sldId="868"/>
            <ac:spMk id="50187" creationId="{87507876-575D-4E44-B3E7-B1B6CAC26ABE}"/>
          </ac:spMkLst>
        </pc:spChg>
        <pc:spChg chg="mod">
          <ac:chgData name="王 欣捷" userId="b965477fa0aef5e6" providerId="LiveId" clId="{CCC25DF9-4458-4252-A1FA-96CED2233F88}" dt="2021-04-22T08:14:42.847" v="378" actId="1076"/>
          <ac:spMkLst>
            <pc:docMk/>
            <pc:sldMk cId="0" sldId="868"/>
            <ac:spMk id="50188" creationId="{BF0EB79E-E09B-4442-9EFE-B297A4A47038}"/>
          </ac:spMkLst>
        </pc:spChg>
        <pc:spChg chg="mod">
          <ac:chgData name="王 欣捷" userId="b965477fa0aef5e6" providerId="LiveId" clId="{CCC25DF9-4458-4252-A1FA-96CED2233F88}" dt="2021-04-22T08:14:42.847" v="378" actId="1076"/>
          <ac:spMkLst>
            <pc:docMk/>
            <pc:sldMk cId="0" sldId="868"/>
            <ac:spMk id="50189" creationId="{92B440B4-1644-4B4C-873F-27EF75B7D5D3}"/>
          </ac:spMkLst>
        </pc:spChg>
        <pc:spChg chg="mod">
          <ac:chgData name="王 欣捷" userId="b965477fa0aef5e6" providerId="LiveId" clId="{CCC25DF9-4458-4252-A1FA-96CED2233F88}" dt="2021-04-22T08:14:42.847" v="378" actId="1076"/>
          <ac:spMkLst>
            <pc:docMk/>
            <pc:sldMk cId="0" sldId="868"/>
            <ac:spMk id="50190" creationId="{31A79F1A-11C0-4176-9EDC-6BC260E9D50F}"/>
          </ac:spMkLst>
        </pc:spChg>
        <pc:spChg chg="mod">
          <ac:chgData name="王 欣捷" userId="b965477fa0aef5e6" providerId="LiveId" clId="{CCC25DF9-4458-4252-A1FA-96CED2233F88}" dt="2021-04-22T08:14:42.847" v="378" actId="1076"/>
          <ac:spMkLst>
            <pc:docMk/>
            <pc:sldMk cId="0" sldId="868"/>
            <ac:spMk id="50191" creationId="{1F398A0B-8A11-41E0-977B-0CA179C62737}"/>
          </ac:spMkLst>
        </pc:spChg>
        <pc:spChg chg="mod">
          <ac:chgData name="王 欣捷" userId="b965477fa0aef5e6" providerId="LiveId" clId="{CCC25DF9-4458-4252-A1FA-96CED2233F88}" dt="2021-04-22T08:14:42.847" v="378" actId="1076"/>
          <ac:spMkLst>
            <pc:docMk/>
            <pc:sldMk cId="0" sldId="868"/>
            <ac:spMk id="50192" creationId="{DD4DAF2D-13B9-42F5-AF41-F0D0B3080055}"/>
          </ac:spMkLst>
        </pc:spChg>
        <pc:spChg chg="mod">
          <ac:chgData name="王 欣捷" userId="b965477fa0aef5e6" providerId="LiveId" clId="{CCC25DF9-4458-4252-A1FA-96CED2233F88}" dt="2021-04-22T08:14:42.847" v="378" actId="1076"/>
          <ac:spMkLst>
            <pc:docMk/>
            <pc:sldMk cId="0" sldId="868"/>
            <ac:spMk id="50193" creationId="{48C12E2B-8944-4D54-A2AC-45744734F3B1}"/>
          </ac:spMkLst>
        </pc:spChg>
        <pc:spChg chg="mod">
          <ac:chgData name="王 欣捷" userId="b965477fa0aef5e6" providerId="LiveId" clId="{CCC25DF9-4458-4252-A1FA-96CED2233F88}" dt="2021-04-22T08:14:42.847" v="378" actId="1076"/>
          <ac:spMkLst>
            <pc:docMk/>
            <pc:sldMk cId="0" sldId="868"/>
            <ac:spMk id="50194" creationId="{98219C95-AA24-4D6E-ACA1-7C9A24A05FC9}"/>
          </ac:spMkLst>
        </pc:spChg>
        <pc:spChg chg="mod">
          <ac:chgData name="王 欣捷" userId="b965477fa0aef5e6" providerId="LiveId" clId="{CCC25DF9-4458-4252-A1FA-96CED2233F88}" dt="2021-04-22T08:14:42.847" v="378" actId="1076"/>
          <ac:spMkLst>
            <pc:docMk/>
            <pc:sldMk cId="0" sldId="868"/>
            <ac:spMk id="50195" creationId="{CBE1B2F1-65D7-4ACD-9EF2-2E4D99C6A705}"/>
          </ac:spMkLst>
        </pc:spChg>
        <pc:spChg chg="mod">
          <ac:chgData name="王 欣捷" userId="b965477fa0aef5e6" providerId="LiveId" clId="{CCC25DF9-4458-4252-A1FA-96CED2233F88}" dt="2021-04-22T08:14:42.847" v="378" actId="1076"/>
          <ac:spMkLst>
            <pc:docMk/>
            <pc:sldMk cId="0" sldId="868"/>
            <ac:spMk id="50196" creationId="{CF8600E5-95DA-426B-8492-88CE906E4A57}"/>
          </ac:spMkLst>
        </pc:spChg>
        <pc:spChg chg="mod">
          <ac:chgData name="王 欣捷" userId="b965477fa0aef5e6" providerId="LiveId" clId="{CCC25DF9-4458-4252-A1FA-96CED2233F88}" dt="2021-04-22T08:14:42.847" v="378" actId="1076"/>
          <ac:spMkLst>
            <pc:docMk/>
            <pc:sldMk cId="0" sldId="868"/>
            <ac:spMk id="50197" creationId="{0E97EE08-7946-413C-9B96-D2BC58287D4C}"/>
          </ac:spMkLst>
        </pc:spChg>
        <pc:spChg chg="mod">
          <ac:chgData name="王 欣捷" userId="b965477fa0aef5e6" providerId="LiveId" clId="{CCC25DF9-4458-4252-A1FA-96CED2233F88}" dt="2021-04-22T08:14:42.847" v="378" actId="1076"/>
          <ac:spMkLst>
            <pc:docMk/>
            <pc:sldMk cId="0" sldId="868"/>
            <ac:spMk id="50198" creationId="{99649270-8EA3-4673-814B-53AC7C0ECF07}"/>
          </ac:spMkLst>
        </pc:spChg>
        <pc:grpChg chg="mod">
          <ac:chgData name="王 欣捷" userId="b965477fa0aef5e6" providerId="LiveId" clId="{CCC25DF9-4458-4252-A1FA-96CED2233F88}" dt="2021-04-22T08:14:44.060" v="379" actId="113"/>
          <ac:grpSpMkLst>
            <pc:docMk/>
            <pc:sldMk cId="0" sldId="868"/>
            <ac:grpSpMk id="50180" creationId="{2CFAC1E6-21DE-4E22-B374-F10B92504022}"/>
          </ac:grpSpMkLst>
        </pc:grpChg>
        <pc:grpChg chg="mod">
          <ac:chgData name="王 欣捷" userId="b965477fa0aef5e6" providerId="LiveId" clId="{CCC25DF9-4458-4252-A1FA-96CED2233F88}" dt="2021-04-22T08:14:42.847" v="378" actId="1076"/>
          <ac:grpSpMkLst>
            <pc:docMk/>
            <pc:sldMk cId="0" sldId="868"/>
            <ac:grpSpMk id="50181" creationId="{0CDBACF1-4743-4F6F-858A-11F6DAD9E097}"/>
          </ac:grpSpMkLst>
        </pc:grpChg>
        <pc:grpChg chg="mod">
          <ac:chgData name="王 欣捷" userId="b965477fa0aef5e6" providerId="LiveId" clId="{CCC25DF9-4458-4252-A1FA-96CED2233F88}" dt="2021-04-22T08:14:42.847" v="378" actId="1076"/>
          <ac:grpSpMkLst>
            <pc:docMk/>
            <pc:sldMk cId="0" sldId="868"/>
            <ac:grpSpMk id="50182" creationId="{5631DE59-9A0E-4F88-ADD9-3B2D9B1CD506}"/>
          </ac:grpSpMkLst>
        </pc:grpChg>
      </pc:sldChg>
      <pc:sldChg chg="modSp add mod">
        <pc:chgData name="王 欣捷" userId="b965477fa0aef5e6" providerId="LiveId" clId="{CCC25DF9-4458-4252-A1FA-96CED2233F88}" dt="2021-04-22T08:14:36.977" v="377" actId="404"/>
        <pc:sldMkLst>
          <pc:docMk/>
          <pc:sldMk cId="0" sldId="869"/>
        </pc:sldMkLst>
        <pc:spChg chg="mod">
          <ac:chgData name="王 欣捷" userId="b965477fa0aef5e6" providerId="LiveId" clId="{CCC25DF9-4458-4252-A1FA-96CED2233F88}" dt="2021-04-22T08:14:36.977" v="377" actId="404"/>
          <ac:spMkLst>
            <pc:docMk/>
            <pc:sldMk cId="0" sldId="869"/>
            <ac:spMk id="51202" creationId="{ED543A1A-D504-4678-B30E-7ABDC6A4AE49}"/>
          </ac:spMkLst>
        </pc:spChg>
      </pc:sldChg>
      <pc:sldChg chg="modSp add mod chgLayout">
        <pc:chgData name="王 欣捷" userId="b965477fa0aef5e6" providerId="LiveId" clId="{CCC25DF9-4458-4252-A1FA-96CED2233F88}" dt="2021-04-22T08:14:32.752" v="376" actId="27636"/>
        <pc:sldMkLst>
          <pc:docMk/>
          <pc:sldMk cId="0" sldId="870"/>
        </pc:sldMkLst>
        <pc:spChg chg="mod ord">
          <ac:chgData name="王 欣捷" userId="b965477fa0aef5e6" providerId="LiveId" clId="{CCC25DF9-4458-4252-A1FA-96CED2233F88}" dt="2021-04-22T08:14:29.179" v="374" actId="404"/>
          <ac:spMkLst>
            <pc:docMk/>
            <pc:sldMk cId="0" sldId="870"/>
            <ac:spMk id="52226" creationId="{66C22A6B-ACBF-4CA2-A493-0E07E65DF713}"/>
          </ac:spMkLst>
        </pc:spChg>
        <pc:spChg chg="mod ord">
          <ac:chgData name="王 欣捷" userId="b965477fa0aef5e6" providerId="LiveId" clId="{CCC25DF9-4458-4252-A1FA-96CED2233F88}" dt="2021-04-22T08:14:32.752" v="376" actId="27636"/>
          <ac:spMkLst>
            <pc:docMk/>
            <pc:sldMk cId="0" sldId="870"/>
            <ac:spMk id="52227" creationId="{5F7D37CF-7004-4E18-8FB8-FB0F740D616B}"/>
          </ac:spMkLst>
        </pc:spChg>
      </pc:sldChg>
      <pc:sldChg chg="addSp modSp add mod modClrScheme modAnim chgLayout">
        <pc:chgData name="王 欣捷" userId="b965477fa0aef5e6" providerId="LiveId" clId="{CCC25DF9-4458-4252-A1FA-96CED2233F88}" dt="2021-04-28T13:52:20.477" v="1062"/>
        <pc:sldMkLst>
          <pc:docMk/>
          <pc:sldMk cId="0" sldId="871"/>
        </pc:sldMkLst>
        <pc:spChg chg="add mod">
          <ac:chgData name="王 欣捷" userId="b965477fa0aef5e6" providerId="LiveId" clId="{CCC25DF9-4458-4252-A1FA-96CED2233F88}" dt="2021-04-28T13:52:16.509" v="1061" actId="1076"/>
          <ac:spMkLst>
            <pc:docMk/>
            <pc:sldMk cId="0" sldId="871"/>
            <ac:spMk id="4" creationId="{17C092F6-7235-4FF7-B42B-CF0C3A8B9769}"/>
          </ac:spMkLst>
        </pc:spChg>
        <pc:spChg chg="mod ord">
          <ac:chgData name="王 欣捷" userId="b965477fa0aef5e6" providerId="LiveId" clId="{CCC25DF9-4458-4252-A1FA-96CED2233F88}" dt="2021-04-22T08:14:21.514" v="370" actId="404"/>
          <ac:spMkLst>
            <pc:docMk/>
            <pc:sldMk cId="0" sldId="871"/>
            <ac:spMk id="53250" creationId="{318984C4-7538-495F-8F05-07B5DF38BA18}"/>
          </ac:spMkLst>
        </pc:spChg>
        <pc:graphicFrameChg chg="mod ord modGraphic">
          <ac:chgData name="王 欣捷" userId="b965477fa0aef5e6" providerId="LiveId" clId="{CCC25DF9-4458-4252-A1FA-96CED2233F88}" dt="2021-04-28T13:51:21.010" v="997" actId="1076"/>
          <ac:graphicFrameMkLst>
            <pc:docMk/>
            <pc:sldMk cId="0" sldId="871"/>
            <ac:graphicFrameMk id="708611" creationId="{B416A773-41BD-4665-930E-5FA0A9E49650}"/>
          </ac:graphicFrameMkLst>
        </pc:graphicFrameChg>
      </pc:sldChg>
      <pc:sldChg chg="delSp modSp add mod modClrScheme chgLayout">
        <pc:chgData name="王 欣捷" userId="b965477fa0aef5e6" providerId="LiveId" clId="{CCC25DF9-4458-4252-A1FA-96CED2233F88}" dt="2021-04-22T08:23:28.845" v="507" actId="113"/>
        <pc:sldMkLst>
          <pc:docMk/>
          <pc:sldMk cId="0" sldId="872"/>
        </pc:sldMkLst>
        <pc:spChg chg="mod ord">
          <ac:chgData name="王 欣捷" userId="b965477fa0aef5e6" providerId="LiveId" clId="{CCC25DF9-4458-4252-A1FA-96CED2233F88}" dt="2021-04-22T08:19:04.291" v="436" actId="404"/>
          <ac:spMkLst>
            <pc:docMk/>
            <pc:sldMk cId="0" sldId="872"/>
            <ac:spMk id="54274" creationId="{BEFD8531-2EC9-4FB2-A8FC-1529AA10BD5F}"/>
          </ac:spMkLst>
        </pc:spChg>
        <pc:spChg chg="del">
          <ac:chgData name="王 欣捷" userId="b965477fa0aef5e6" providerId="LiveId" clId="{CCC25DF9-4458-4252-A1FA-96CED2233F88}" dt="2021-04-22T08:13:49.440" v="367" actId="700"/>
          <ac:spMkLst>
            <pc:docMk/>
            <pc:sldMk cId="0" sldId="872"/>
            <ac:spMk id="54275" creationId="{CC59C49C-7838-42E6-BAA4-C8609E956026}"/>
          </ac:spMkLst>
        </pc:spChg>
        <pc:spChg chg="mod">
          <ac:chgData name="王 欣捷" userId="b965477fa0aef5e6" providerId="LiveId" clId="{CCC25DF9-4458-4252-A1FA-96CED2233F88}" dt="2021-04-22T08:20:00.332" v="446" actId="207"/>
          <ac:spMkLst>
            <pc:docMk/>
            <pc:sldMk cId="0" sldId="872"/>
            <ac:spMk id="54276" creationId="{314226A8-552F-4FFC-86C7-7111FFED0FDC}"/>
          </ac:spMkLst>
        </pc:spChg>
        <pc:spChg chg="mod">
          <ac:chgData name="王 欣捷" userId="b965477fa0aef5e6" providerId="LiveId" clId="{CCC25DF9-4458-4252-A1FA-96CED2233F88}" dt="2021-04-22T08:20:52.894" v="448" actId="1076"/>
          <ac:spMkLst>
            <pc:docMk/>
            <pc:sldMk cId="0" sldId="872"/>
            <ac:spMk id="54278" creationId="{072CFB02-3236-4282-A59E-84F70C5844B8}"/>
          </ac:spMkLst>
        </pc:spChg>
        <pc:spChg chg="mod">
          <ac:chgData name="王 欣捷" userId="b965477fa0aef5e6" providerId="LiveId" clId="{CCC25DF9-4458-4252-A1FA-96CED2233F88}" dt="2021-04-22T08:20:52.894" v="448" actId="1076"/>
          <ac:spMkLst>
            <pc:docMk/>
            <pc:sldMk cId="0" sldId="872"/>
            <ac:spMk id="54279" creationId="{B51D232C-EA70-4CC2-B111-41646FAE4469}"/>
          </ac:spMkLst>
        </pc:spChg>
        <pc:spChg chg="mod">
          <ac:chgData name="王 欣捷" userId="b965477fa0aef5e6" providerId="LiveId" clId="{CCC25DF9-4458-4252-A1FA-96CED2233F88}" dt="2021-04-22T08:20:52.894" v="448" actId="1076"/>
          <ac:spMkLst>
            <pc:docMk/>
            <pc:sldMk cId="0" sldId="872"/>
            <ac:spMk id="54280" creationId="{60FC1B10-2FED-4076-9847-37E335F9FC6E}"/>
          </ac:spMkLst>
        </pc:spChg>
        <pc:spChg chg="mod">
          <ac:chgData name="王 欣捷" userId="b965477fa0aef5e6" providerId="LiveId" clId="{CCC25DF9-4458-4252-A1FA-96CED2233F88}" dt="2021-04-22T08:20:52.894" v="448" actId="1076"/>
          <ac:spMkLst>
            <pc:docMk/>
            <pc:sldMk cId="0" sldId="872"/>
            <ac:spMk id="54281" creationId="{81D5EB3B-1109-43AF-BCCB-19904B884C4E}"/>
          </ac:spMkLst>
        </pc:spChg>
        <pc:spChg chg="mod">
          <ac:chgData name="王 欣捷" userId="b965477fa0aef5e6" providerId="LiveId" clId="{CCC25DF9-4458-4252-A1FA-96CED2233F88}" dt="2021-04-22T08:20:52.894" v="448" actId="1076"/>
          <ac:spMkLst>
            <pc:docMk/>
            <pc:sldMk cId="0" sldId="872"/>
            <ac:spMk id="54282" creationId="{AC6637F6-373F-47D7-BD2E-72FDDD64E078}"/>
          </ac:spMkLst>
        </pc:spChg>
        <pc:spChg chg="mod">
          <ac:chgData name="王 欣捷" userId="b965477fa0aef5e6" providerId="LiveId" clId="{CCC25DF9-4458-4252-A1FA-96CED2233F88}" dt="2021-04-22T08:20:52.894" v="448" actId="1076"/>
          <ac:spMkLst>
            <pc:docMk/>
            <pc:sldMk cId="0" sldId="872"/>
            <ac:spMk id="54283" creationId="{CE13A71A-667A-41E8-AD14-B24AA4236AA2}"/>
          </ac:spMkLst>
        </pc:spChg>
        <pc:spChg chg="mod">
          <ac:chgData name="王 欣捷" userId="b965477fa0aef5e6" providerId="LiveId" clId="{CCC25DF9-4458-4252-A1FA-96CED2233F88}" dt="2021-04-22T08:20:52.894" v="448" actId="1076"/>
          <ac:spMkLst>
            <pc:docMk/>
            <pc:sldMk cId="0" sldId="872"/>
            <ac:spMk id="54284" creationId="{D3D994B9-AAA5-4E70-BFFA-81DEAC3B90C7}"/>
          </ac:spMkLst>
        </pc:spChg>
        <pc:spChg chg="mod">
          <ac:chgData name="王 欣捷" userId="b965477fa0aef5e6" providerId="LiveId" clId="{CCC25DF9-4458-4252-A1FA-96CED2233F88}" dt="2021-04-22T08:20:52.894" v="448" actId="1076"/>
          <ac:spMkLst>
            <pc:docMk/>
            <pc:sldMk cId="0" sldId="872"/>
            <ac:spMk id="54285" creationId="{D6B025B1-3EE7-4A0B-82BA-9B6726170504}"/>
          </ac:spMkLst>
        </pc:spChg>
        <pc:spChg chg="mod">
          <ac:chgData name="王 欣捷" userId="b965477fa0aef5e6" providerId="LiveId" clId="{CCC25DF9-4458-4252-A1FA-96CED2233F88}" dt="2021-04-22T08:20:52.894" v="448" actId="1076"/>
          <ac:spMkLst>
            <pc:docMk/>
            <pc:sldMk cId="0" sldId="872"/>
            <ac:spMk id="54286" creationId="{5F20938E-3862-4F8C-8460-AA428D4D2EC9}"/>
          </ac:spMkLst>
        </pc:spChg>
        <pc:spChg chg="mod">
          <ac:chgData name="王 欣捷" userId="b965477fa0aef5e6" providerId="LiveId" clId="{CCC25DF9-4458-4252-A1FA-96CED2233F88}" dt="2021-04-22T08:20:52.894" v="448" actId="1076"/>
          <ac:spMkLst>
            <pc:docMk/>
            <pc:sldMk cId="0" sldId="872"/>
            <ac:spMk id="54287" creationId="{B7922A58-8463-439C-A19D-B326CBB5C020}"/>
          </ac:spMkLst>
        </pc:spChg>
        <pc:spChg chg="mod">
          <ac:chgData name="王 欣捷" userId="b965477fa0aef5e6" providerId="LiveId" clId="{CCC25DF9-4458-4252-A1FA-96CED2233F88}" dt="2021-04-22T08:20:52.894" v="448" actId="1076"/>
          <ac:spMkLst>
            <pc:docMk/>
            <pc:sldMk cId="0" sldId="872"/>
            <ac:spMk id="54288" creationId="{62435D08-3F54-421C-974D-629C4B7B67CA}"/>
          </ac:spMkLst>
        </pc:spChg>
        <pc:spChg chg="mod">
          <ac:chgData name="王 欣捷" userId="b965477fa0aef5e6" providerId="LiveId" clId="{CCC25DF9-4458-4252-A1FA-96CED2233F88}" dt="2021-04-22T08:20:52.894" v="448" actId="1076"/>
          <ac:spMkLst>
            <pc:docMk/>
            <pc:sldMk cId="0" sldId="872"/>
            <ac:spMk id="54289" creationId="{19D919CE-607C-4BA5-80B1-2BCD7562E61D}"/>
          </ac:spMkLst>
        </pc:spChg>
        <pc:spChg chg="mod">
          <ac:chgData name="王 欣捷" userId="b965477fa0aef5e6" providerId="LiveId" clId="{CCC25DF9-4458-4252-A1FA-96CED2233F88}" dt="2021-04-22T08:20:52.894" v="448" actId="1076"/>
          <ac:spMkLst>
            <pc:docMk/>
            <pc:sldMk cId="0" sldId="872"/>
            <ac:spMk id="54290" creationId="{5A8B8F9F-21B9-41BC-A9CD-6D2333496734}"/>
          </ac:spMkLst>
        </pc:spChg>
        <pc:spChg chg="mod">
          <ac:chgData name="王 欣捷" userId="b965477fa0aef5e6" providerId="LiveId" clId="{CCC25DF9-4458-4252-A1FA-96CED2233F88}" dt="2021-04-22T08:20:52.894" v="448" actId="1076"/>
          <ac:spMkLst>
            <pc:docMk/>
            <pc:sldMk cId="0" sldId="872"/>
            <ac:spMk id="54291" creationId="{3EB609D5-57C8-4C10-B0F1-2189AA43DF7D}"/>
          </ac:spMkLst>
        </pc:spChg>
        <pc:spChg chg="mod">
          <ac:chgData name="王 欣捷" userId="b965477fa0aef5e6" providerId="LiveId" clId="{CCC25DF9-4458-4252-A1FA-96CED2233F88}" dt="2021-04-22T08:20:52.894" v="448" actId="1076"/>
          <ac:spMkLst>
            <pc:docMk/>
            <pc:sldMk cId="0" sldId="872"/>
            <ac:spMk id="54292" creationId="{09CFD2E2-9587-4EB7-9222-2078168FC024}"/>
          </ac:spMkLst>
        </pc:spChg>
        <pc:spChg chg="mod">
          <ac:chgData name="王 欣捷" userId="b965477fa0aef5e6" providerId="LiveId" clId="{CCC25DF9-4458-4252-A1FA-96CED2233F88}" dt="2021-04-22T08:20:52.894" v="448" actId="1076"/>
          <ac:spMkLst>
            <pc:docMk/>
            <pc:sldMk cId="0" sldId="872"/>
            <ac:spMk id="54293" creationId="{EF767DB8-D039-4D13-B0A8-345B9DA61CFF}"/>
          </ac:spMkLst>
        </pc:spChg>
        <pc:spChg chg="mod">
          <ac:chgData name="王 欣捷" userId="b965477fa0aef5e6" providerId="LiveId" clId="{CCC25DF9-4458-4252-A1FA-96CED2233F88}" dt="2021-04-22T08:20:52.894" v="448" actId="1076"/>
          <ac:spMkLst>
            <pc:docMk/>
            <pc:sldMk cId="0" sldId="872"/>
            <ac:spMk id="54294" creationId="{4216375A-94A7-4B19-8EB9-02BC23458968}"/>
          </ac:spMkLst>
        </pc:spChg>
        <pc:spChg chg="mod">
          <ac:chgData name="王 欣捷" userId="b965477fa0aef5e6" providerId="LiveId" clId="{CCC25DF9-4458-4252-A1FA-96CED2233F88}" dt="2021-04-22T08:20:52.894" v="448" actId="1076"/>
          <ac:spMkLst>
            <pc:docMk/>
            <pc:sldMk cId="0" sldId="872"/>
            <ac:spMk id="54295" creationId="{6B8352DD-8848-41DB-A1F0-B0D03F10B942}"/>
          </ac:spMkLst>
        </pc:spChg>
        <pc:spChg chg="mod">
          <ac:chgData name="王 欣捷" userId="b965477fa0aef5e6" providerId="LiveId" clId="{CCC25DF9-4458-4252-A1FA-96CED2233F88}" dt="2021-04-22T08:20:52.894" v="448" actId="1076"/>
          <ac:spMkLst>
            <pc:docMk/>
            <pc:sldMk cId="0" sldId="872"/>
            <ac:spMk id="54296" creationId="{6BBDFF09-E028-4BA9-B64C-934D31D82368}"/>
          </ac:spMkLst>
        </pc:spChg>
        <pc:spChg chg="mod">
          <ac:chgData name="王 欣捷" userId="b965477fa0aef5e6" providerId="LiveId" clId="{CCC25DF9-4458-4252-A1FA-96CED2233F88}" dt="2021-04-22T08:20:52.894" v="448" actId="1076"/>
          <ac:spMkLst>
            <pc:docMk/>
            <pc:sldMk cId="0" sldId="872"/>
            <ac:spMk id="54297" creationId="{7085FDE2-80C6-492D-B0A7-00E3EFB58A97}"/>
          </ac:spMkLst>
        </pc:spChg>
        <pc:spChg chg="mod">
          <ac:chgData name="王 欣捷" userId="b965477fa0aef5e6" providerId="LiveId" clId="{CCC25DF9-4458-4252-A1FA-96CED2233F88}" dt="2021-04-22T08:20:52.894" v="448" actId="1076"/>
          <ac:spMkLst>
            <pc:docMk/>
            <pc:sldMk cId="0" sldId="872"/>
            <ac:spMk id="54298" creationId="{60C955D4-A8F2-428C-A56B-02260908AAFC}"/>
          </ac:spMkLst>
        </pc:spChg>
        <pc:spChg chg="mod">
          <ac:chgData name="王 欣捷" userId="b965477fa0aef5e6" providerId="LiveId" clId="{CCC25DF9-4458-4252-A1FA-96CED2233F88}" dt="2021-04-22T08:20:52.894" v="448" actId="1076"/>
          <ac:spMkLst>
            <pc:docMk/>
            <pc:sldMk cId="0" sldId="872"/>
            <ac:spMk id="54299" creationId="{0A9B14D8-8BF3-4356-86C5-162D7DE3A1CC}"/>
          </ac:spMkLst>
        </pc:spChg>
        <pc:spChg chg="mod">
          <ac:chgData name="王 欣捷" userId="b965477fa0aef5e6" providerId="LiveId" clId="{CCC25DF9-4458-4252-A1FA-96CED2233F88}" dt="2021-04-22T08:20:52.894" v="448" actId="1076"/>
          <ac:spMkLst>
            <pc:docMk/>
            <pc:sldMk cId="0" sldId="872"/>
            <ac:spMk id="54300" creationId="{432395B2-A7AA-47BB-A901-57EE1E712099}"/>
          </ac:spMkLst>
        </pc:spChg>
        <pc:spChg chg="mod">
          <ac:chgData name="王 欣捷" userId="b965477fa0aef5e6" providerId="LiveId" clId="{CCC25DF9-4458-4252-A1FA-96CED2233F88}" dt="2021-04-22T08:20:52.894" v="448" actId="1076"/>
          <ac:spMkLst>
            <pc:docMk/>
            <pc:sldMk cId="0" sldId="872"/>
            <ac:spMk id="54301" creationId="{8D5E44E4-4E9F-461B-9026-EB6E86910B2B}"/>
          </ac:spMkLst>
        </pc:spChg>
        <pc:spChg chg="mod">
          <ac:chgData name="王 欣捷" userId="b965477fa0aef5e6" providerId="LiveId" clId="{CCC25DF9-4458-4252-A1FA-96CED2233F88}" dt="2021-04-22T08:20:52.894" v="448" actId="1076"/>
          <ac:spMkLst>
            <pc:docMk/>
            <pc:sldMk cId="0" sldId="872"/>
            <ac:spMk id="54302" creationId="{F36F96E9-DEBE-4697-8BC2-1CCC6DD9A041}"/>
          </ac:spMkLst>
        </pc:spChg>
        <pc:spChg chg="mod">
          <ac:chgData name="王 欣捷" userId="b965477fa0aef5e6" providerId="LiveId" clId="{CCC25DF9-4458-4252-A1FA-96CED2233F88}" dt="2021-04-22T08:23:27.831" v="506" actId="113"/>
          <ac:spMkLst>
            <pc:docMk/>
            <pc:sldMk cId="0" sldId="872"/>
            <ac:spMk id="54308" creationId="{E51FB6E2-D4F1-4B91-B486-BDDB41BD1750}"/>
          </ac:spMkLst>
        </pc:spChg>
        <pc:spChg chg="mod">
          <ac:chgData name="王 欣捷" userId="b965477fa0aef5e6" providerId="LiveId" clId="{CCC25DF9-4458-4252-A1FA-96CED2233F88}" dt="2021-04-22T08:23:28.845" v="507" actId="113"/>
          <ac:spMkLst>
            <pc:docMk/>
            <pc:sldMk cId="0" sldId="872"/>
            <ac:spMk id="54309" creationId="{805F16BF-CE16-4165-AC23-47F7FFCF9250}"/>
          </ac:spMkLst>
        </pc:spChg>
        <pc:spChg chg="mod">
          <ac:chgData name="王 欣捷" userId="b965477fa0aef5e6" providerId="LiveId" clId="{CCC25DF9-4458-4252-A1FA-96CED2233F88}" dt="2021-04-22T08:20:52.894" v="448" actId="1076"/>
          <ac:spMkLst>
            <pc:docMk/>
            <pc:sldMk cId="0" sldId="872"/>
            <ac:spMk id="54310" creationId="{2651BD2D-A9F7-4AB3-A56E-36F3C3C10278}"/>
          </ac:spMkLst>
        </pc:spChg>
        <pc:spChg chg="mod">
          <ac:chgData name="王 欣捷" userId="b965477fa0aef5e6" providerId="LiveId" clId="{CCC25DF9-4458-4252-A1FA-96CED2233F88}" dt="2021-04-22T08:20:52.894" v="448" actId="1076"/>
          <ac:spMkLst>
            <pc:docMk/>
            <pc:sldMk cId="0" sldId="872"/>
            <ac:spMk id="54311" creationId="{E2892BEC-B421-4A6D-A88E-2F3DA48FE141}"/>
          </ac:spMkLst>
        </pc:spChg>
        <pc:spChg chg="mod">
          <ac:chgData name="王 欣捷" userId="b965477fa0aef5e6" providerId="LiveId" clId="{CCC25DF9-4458-4252-A1FA-96CED2233F88}" dt="2021-04-22T08:20:52.894" v="448" actId="1076"/>
          <ac:spMkLst>
            <pc:docMk/>
            <pc:sldMk cId="0" sldId="872"/>
            <ac:spMk id="54312" creationId="{F00920CB-CEAF-4443-A91E-02AEBF164106}"/>
          </ac:spMkLst>
        </pc:spChg>
        <pc:spChg chg="mod">
          <ac:chgData name="王 欣捷" userId="b965477fa0aef5e6" providerId="LiveId" clId="{CCC25DF9-4458-4252-A1FA-96CED2233F88}" dt="2021-04-22T08:20:52.894" v="448" actId="1076"/>
          <ac:spMkLst>
            <pc:docMk/>
            <pc:sldMk cId="0" sldId="872"/>
            <ac:spMk id="54313" creationId="{73134920-48A7-4C07-9881-8FEC15DF0F1D}"/>
          </ac:spMkLst>
        </pc:spChg>
        <pc:spChg chg="mod">
          <ac:chgData name="王 欣捷" userId="b965477fa0aef5e6" providerId="LiveId" clId="{CCC25DF9-4458-4252-A1FA-96CED2233F88}" dt="2021-04-22T08:20:52.894" v="448" actId="1076"/>
          <ac:spMkLst>
            <pc:docMk/>
            <pc:sldMk cId="0" sldId="872"/>
            <ac:spMk id="54314" creationId="{10CD0B50-8FDF-4B00-9BF5-544850DE4BAF}"/>
          </ac:spMkLst>
        </pc:spChg>
        <pc:spChg chg="mod">
          <ac:chgData name="王 欣捷" userId="b965477fa0aef5e6" providerId="LiveId" clId="{CCC25DF9-4458-4252-A1FA-96CED2233F88}" dt="2021-04-22T08:20:52.894" v="448" actId="1076"/>
          <ac:spMkLst>
            <pc:docMk/>
            <pc:sldMk cId="0" sldId="872"/>
            <ac:spMk id="54315" creationId="{45929DAF-5E57-4F1B-B419-66FC2B487DDD}"/>
          </ac:spMkLst>
        </pc:spChg>
        <pc:spChg chg="mod">
          <ac:chgData name="王 欣捷" userId="b965477fa0aef5e6" providerId="LiveId" clId="{CCC25DF9-4458-4252-A1FA-96CED2233F88}" dt="2021-04-22T08:20:52.894" v="448" actId="1076"/>
          <ac:spMkLst>
            <pc:docMk/>
            <pc:sldMk cId="0" sldId="872"/>
            <ac:spMk id="54316" creationId="{A8A33C05-7527-4A0D-934F-918C52D0A08C}"/>
          </ac:spMkLst>
        </pc:spChg>
        <pc:spChg chg="mod">
          <ac:chgData name="王 欣捷" userId="b965477fa0aef5e6" providerId="LiveId" clId="{CCC25DF9-4458-4252-A1FA-96CED2233F88}" dt="2021-04-22T08:20:52.894" v="448" actId="1076"/>
          <ac:spMkLst>
            <pc:docMk/>
            <pc:sldMk cId="0" sldId="872"/>
            <ac:spMk id="54317" creationId="{0E0F6B77-7DB2-461E-9E40-39E7E1227B51}"/>
          </ac:spMkLst>
        </pc:spChg>
        <pc:spChg chg="mod">
          <ac:chgData name="王 欣捷" userId="b965477fa0aef5e6" providerId="LiveId" clId="{CCC25DF9-4458-4252-A1FA-96CED2233F88}" dt="2021-04-22T08:20:52.894" v="448" actId="1076"/>
          <ac:spMkLst>
            <pc:docMk/>
            <pc:sldMk cId="0" sldId="872"/>
            <ac:spMk id="54318" creationId="{0CBBD15E-D395-411B-8BF7-9EE6CE459C9F}"/>
          </ac:spMkLst>
        </pc:spChg>
        <pc:spChg chg="mod">
          <ac:chgData name="王 欣捷" userId="b965477fa0aef5e6" providerId="LiveId" clId="{CCC25DF9-4458-4252-A1FA-96CED2233F88}" dt="2021-04-22T08:20:52.894" v="448" actId="1076"/>
          <ac:spMkLst>
            <pc:docMk/>
            <pc:sldMk cId="0" sldId="872"/>
            <ac:spMk id="54319" creationId="{FFFA0B01-4CEA-400F-BCD9-159CCCE1A328}"/>
          </ac:spMkLst>
        </pc:spChg>
        <pc:spChg chg="mod">
          <ac:chgData name="王 欣捷" userId="b965477fa0aef5e6" providerId="LiveId" clId="{CCC25DF9-4458-4252-A1FA-96CED2233F88}" dt="2021-04-22T08:20:52.894" v="448" actId="1076"/>
          <ac:spMkLst>
            <pc:docMk/>
            <pc:sldMk cId="0" sldId="872"/>
            <ac:spMk id="54320" creationId="{D2926415-5E7E-4944-B057-FC99FB7974F0}"/>
          </ac:spMkLst>
        </pc:spChg>
        <pc:spChg chg="mod">
          <ac:chgData name="王 欣捷" userId="b965477fa0aef5e6" providerId="LiveId" clId="{CCC25DF9-4458-4252-A1FA-96CED2233F88}" dt="2021-04-22T08:20:52.894" v="448" actId="1076"/>
          <ac:spMkLst>
            <pc:docMk/>
            <pc:sldMk cId="0" sldId="872"/>
            <ac:spMk id="54321" creationId="{8955EB8E-538B-451B-9064-AE9791C81115}"/>
          </ac:spMkLst>
        </pc:spChg>
        <pc:spChg chg="mod">
          <ac:chgData name="王 欣捷" userId="b965477fa0aef5e6" providerId="LiveId" clId="{CCC25DF9-4458-4252-A1FA-96CED2233F88}" dt="2021-04-22T08:20:52.894" v="448" actId="1076"/>
          <ac:spMkLst>
            <pc:docMk/>
            <pc:sldMk cId="0" sldId="872"/>
            <ac:spMk id="54322" creationId="{B2778B2F-E21F-493D-9180-80980119D275}"/>
          </ac:spMkLst>
        </pc:spChg>
        <pc:spChg chg="mod">
          <ac:chgData name="王 欣捷" userId="b965477fa0aef5e6" providerId="LiveId" clId="{CCC25DF9-4458-4252-A1FA-96CED2233F88}" dt="2021-04-22T08:20:52.894" v="448" actId="1076"/>
          <ac:spMkLst>
            <pc:docMk/>
            <pc:sldMk cId="0" sldId="872"/>
            <ac:spMk id="54323" creationId="{A24BC791-9D71-4DFA-934E-C72D1818084E}"/>
          </ac:spMkLst>
        </pc:spChg>
        <pc:spChg chg="mod">
          <ac:chgData name="王 欣捷" userId="b965477fa0aef5e6" providerId="LiveId" clId="{CCC25DF9-4458-4252-A1FA-96CED2233F88}" dt="2021-04-22T08:20:52.894" v="448" actId="1076"/>
          <ac:spMkLst>
            <pc:docMk/>
            <pc:sldMk cId="0" sldId="872"/>
            <ac:spMk id="54324" creationId="{26BC59B7-5F19-4C46-8818-28E913BCC509}"/>
          </ac:spMkLst>
        </pc:spChg>
        <pc:spChg chg="mod">
          <ac:chgData name="王 欣捷" userId="b965477fa0aef5e6" providerId="LiveId" clId="{CCC25DF9-4458-4252-A1FA-96CED2233F88}" dt="2021-04-22T08:20:52.894" v="448" actId="1076"/>
          <ac:spMkLst>
            <pc:docMk/>
            <pc:sldMk cId="0" sldId="872"/>
            <ac:spMk id="54325" creationId="{54C62409-F5CF-4A49-A45F-241FD53D8D33}"/>
          </ac:spMkLst>
        </pc:spChg>
        <pc:spChg chg="mod">
          <ac:chgData name="王 欣捷" userId="b965477fa0aef5e6" providerId="LiveId" clId="{CCC25DF9-4458-4252-A1FA-96CED2233F88}" dt="2021-04-22T08:20:52.894" v="448" actId="1076"/>
          <ac:spMkLst>
            <pc:docMk/>
            <pc:sldMk cId="0" sldId="872"/>
            <ac:spMk id="54326" creationId="{0A657FCE-4EF0-4DC3-BABF-74614AA05EFB}"/>
          </ac:spMkLst>
        </pc:spChg>
        <pc:spChg chg="mod">
          <ac:chgData name="王 欣捷" userId="b965477fa0aef5e6" providerId="LiveId" clId="{CCC25DF9-4458-4252-A1FA-96CED2233F88}" dt="2021-04-22T08:20:52.894" v="448" actId="1076"/>
          <ac:spMkLst>
            <pc:docMk/>
            <pc:sldMk cId="0" sldId="872"/>
            <ac:spMk id="54327" creationId="{49228DC0-772D-4AA9-B5AE-B383F8AE1AD7}"/>
          </ac:spMkLst>
        </pc:spChg>
        <pc:spChg chg="mod">
          <ac:chgData name="王 欣捷" userId="b965477fa0aef5e6" providerId="LiveId" clId="{CCC25DF9-4458-4252-A1FA-96CED2233F88}" dt="2021-04-22T08:20:52.894" v="448" actId="1076"/>
          <ac:spMkLst>
            <pc:docMk/>
            <pc:sldMk cId="0" sldId="872"/>
            <ac:spMk id="54328" creationId="{03C9BD4A-5E3E-4D19-B271-E80DA3E94498}"/>
          </ac:spMkLst>
        </pc:spChg>
        <pc:spChg chg="mod">
          <ac:chgData name="王 欣捷" userId="b965477fa0aef5e6" providerId="LiveId" clId="{CCC25DF9-4458-4252-A1FA-96CED2233F88}" dt="2021-04-22T08:20:52.894" v="448" actId="1076"/>
          <ac:spMkLst>
            <pc:docMk/>
            <pc:sldMk cId="0" sldId="872"/>
            <ac:spMk id="54329" creationId="{6AC2619A-1E2B-41B6-BA26-50080F7F4DC4}"/>
          </ac:spMkLst>
        </pc:spChg>
        <pc:spChg chg="mod">
          <ac:chgData name="王 欣捷" userId="b965477fa0aef5e6" providerId="LiveId" clId="{CCC25DF9-4458-4252-A1FA-96CED2233F88}" dt="2021-04-22T08:20:52.894" v="448" actId="1076"/>
          <ac:spMkLst>
            <pc:docMk/>
            <pc:sldMk cId="0" sldId="872"/>
            <ac:spMk id="54330" creationId="{66DEE6A8-7878-46DD-BF66-EA462571D7EA}"/>
          </ac:spMkLst>
        </pc:spChg>
        <pc:spChg chg="mod">
          <ac:chgData name="王 欣捷" userId="b965477fa0aef5e6" providerId="LiveId" clId="{CCC25DF9-4458-4252-A1FA-96CED2233F88}" dt="2021-04-22T08:20:52.894" v="448" actId="1076"/>
          <ac:spMkLst>
            <pc:docMk/>
            <pc:sldMk cId="0" sldId="872"/>
            <ac:spMk id="54331" creationId="{D8BE4970-8BDB-4F97-B547-B2AD6B5EF108}"/>
          </ac:spMkLst>
        </pc:spChg>
        <pc:spChg chg="mod">
          <ac:chgData name="王 欣捷" userId="b965477fa0aef5e6" providerId="LiveId" clId="{CCC25DF9-4458-4252-A1FA-96CED2233F88}" dt="2021-04-22T08:20:52.894" v="448" actId="1076"/>
          <ac:spMkLst>
            <pc:docMk/>
            <pc:sldMk cId="0" sldId="872"/>
            <ac:spMk id="54332" creationId="{A32C0F29-3746-425E-9BD5-D311D35239CE}"/>
          </ac:spMkLst>
        </pc:spChg>
        <pc:spChg chg="mod">
          <ac:chgData name="王 欣捷" userId="b965477fa0aef5e6" providerId="LiveId" clId="{CCC25DF9-4458-4252-A1FA-96CED2233F88}" dt="2021-04-22T08:20:52.894" v="448" actId="1076"/>
          <ac:spMkLst>
            <pc:docMk/>
            <pc:sldMk cId="0" sldId="872"/>
            <ac:spMk id="54333" creationId="{682BD4DA-BDD5-4670-9EC7-A88073E77D02}"/>
          </ac:spMkLst>
        </pc:spChg>
        <pc:spChg chg="mod">
          <ac:chgData name="王 欣捷" userId="b965477fa0aef5e6" providerId="LiveId" clId="{CCC25DF9-4458-4252-A1FA-96CED2233F88}" dt="2021-04-22T08:20:52.894" v="448" actId="1076"/>
          <ac:spMkLst>
            <pc:docMk/>
            <pc:sldMk cId="0" sldId="872"/>
            <ac:spMk id="54334" creationId="{666AD66A-BF5F-4596-ADFD-DA3825082553}"/>
          </ac:spMkLst>
        </pc:spChg>
        <pc:spChg chg="mod">
          <ac:chgData name="王 欣捷" userId="b965477fa0aef5e6" providerId="LiveId" clId="{CCC25DF9-4458-4252-A1FA-96CED2233F88}" dt="2021-04-22T08:20:52.894" v="448" actId="1076"/>
          <ac:spMkLst>
            <pc:docMk/>
            <pc:sldMk cId="0" sldId="872"/>
            <ac:spMk id="54335" creationId="{FFB4CB3A-C117-48B7-8182-6F830647A562}"/>
          </ac:spMkLst>
        </pc:spChg>
        <pc:spChg chg="mod">
          <ac:chgData name="王 欣捷" userId="b965477fa0aef5e6" providerId="LiveId" clId="{CCC25DF9-4458-4252-A1FA-96CED2233F88}" dt="2021-04-22T08:20:52.894" v="448" actId="1076"/>
          <ac:spMkLst>
            <pc:docMk/>
            <pc:sldMk cId="0" sldId="872"/>
            <ac:spMk id="54336" creationId="{88F3250A-11DF-49BD-BA07-DECA45F360A2}"/>
          </ac:spMkLst>
        </pc:spChg>
        <pc:spChg chg="mod">
          <ac:chgData name="王 欣捷" userId="b965477fa0aef5e6" providerId="LiveId" clId="{CCC25DF9-4458-4252-A1FA-96CED2233F88}" dt="2021-04-22T08:20:52.894" v="448" actId="1076"/>
          <ac:spMkLst>
            <pc:docMk/>
            <pc:sldMk cId="0" sldId="872"/>
            <ac:spMk id="54337" creationId="{9AB5EBF5-5B9B-493C-BF2F-176C98AE59B8}"/>
          </ac:spMkLst>
        </pc:spChg>
        <pc:spChg chg="mod">
          <ac:chgData name="王 欣捷" userId="b965477fa0aef5e6" providerId="LiveId" clId="{CCC25DF9-4458-4252-A1FA-96CED2233F88}" dt="2021-04-22T08:20:52.894" v="448" actId="1076"/>
          <ac:spMkLst>
            <pc:docMk/>
            <pc:sldMk cId="0" sldId="872"/>
            <ac:spMk id="54338" creationId="{14231E23-43F3-4B7B-A1AE-133AFF457B41}"/>
          </ac:spMkLst>
        </pc:spChg>
        <pc:spChg chg="mod">
          <ac:chgData name="王 欣捷" userId="b965477fa0aef5e6" providerId="LiveId" clId="{CCC25DF9-4458-4252-A1FA-96CED2233F88}" dt="2021-04-22T08:20:52.894" v="448" actId="1076"/>
          <ac:spMkLst>
            <pc:docMk/>
            <pc:sldMk cId="0" sldId="872"/>
            <ac:spMk id="54339" creationId="{D2A13092-15A7-41FB-9C2F-DCC56BD55CC2}"/>
          </ac:spMkLst>
        </pc:spChg>
        <pc:spChg chg="mod">
          <ac:chgData name="王 欣捷" userId="b965477fa0aef5e6" providerId="LiveId" clId="{CCC25DF9-4458-4252-A1FA-96CED2233F88}" dt="2021-04-22T08:20:52.894" v="448" actId="1076"/>
          <ac:spMkLst>
            <pc:docMk/>
            <pc:sldMk cId="0" sldId="872"/>
            <ac:spMk id="54340" creationId="{276857DE-CA1F-4D0B-BA6C-7E40F2FB67B0}"/>
          </ac:spMkLst>
        </pc:spChg>
        <pc:grpChg chg="mod">
          <ac:chgData name="王 欣捷" userId="b965477fa0aef5e6" providerId="LiveId" clId="{CCC25DF9-4458-4252-A1FA-96CED2233F88}" dt="2021-04-22T08:20:52.894" v="448" actId="1076"/>
          <ac:grpSpMkLst>
            <pc:docMk/>
            <pc:sldMk cId="0" sldId="872"/>
            <ac:grpSpMk id="54277" creationId="{E81F2565-8EC3-47DD-9238-F366CB8AE94A}"/>
          </ac:grpSpMkLst>
        </pc:grpChg>
        <pc:grpChg chg="mod">
          <ac:chgData name="王 欣捷" userId="b965477fa0aef5e6" providerId="LiveId" clId="{CCC25DF9-4458-4252-A1FA-96CED2233F88}" dt="2021-04-22T08:20:52.894" v="448" actId="1076"/>
          <ac:grpSpMkLst>
            <pc:docMk/>
            <pc:sldMk cId="0" sldId="872"/>
            <ac:grpSpMk id="54303" creationId="{BEF948BD-15A9-4D16-96E1-DD202CB037FE}"/>
          </ac:grpSpMkLst>
        </pc:grpChg>
        <pc:grpChg chg="mod">
          <ac:chgData name="王 欣捷" userId="b965477fa0aef5e6" providerId="LiveId" clId="{CCC25DF9-4458-4252-A1FA-96CED2233F88}" dt="2021-04-22T08:20:52.894" v="448" actId="1076"/>
          <ac:grpSpMkLst>
            <pc:docMk/>
            <pc:sldMk cId="0" sldId="872"/>
            <ac:grpSpMk id="54304" creationId="{27C092C5-7834-40AA-9BC9-9FFFD4233C57}"/>
          </ac:grpSpMkLst>
        </pc:grpChg>
        <pc:grpChg chg="mod">
          <ac:chgData name="王 欣捷" userId="b965477fa0aef5e6" providerId="LiveId" clId="{CCC25DF9-4458-4252-A1FA-96CED2233F88}" dt="2021-04-22T08:20:52.894" v="448" actId="1076"/>
          <ac:grpSpMkLst>
            <pc:docMk/>
            <pc:sldMk cId="0" sldId="872"/>
            <ac:grpSpMk id="54305" creationId="{71CAC557-9C07-4201-AC12-187258C065D7}"/>
          </ac:grpSpMkLst>
        </pc:grpChg>
        <pc:grpChg chg="mod">
          <ac:chgData name="王 欣捷" userId="b965477fa0aef5e6" providerId="LiveId" clId="{CCC25DF9-4458-4252-A1FA-96CED2233F88}" dt="2021-04-22T08:20:52.894" v="448" actId="1076"/>
          <ac:grpSpMkLst>
            <pc:docMk/>
            <pc:sldMk cId="0" sldId="872"/>
            <ac:grpSpMk id="54306" creationId="{0E574671-E65C-4E58-9B80-609BE3E68113}"/>
          </ac:grpSpMkLst>
        </pc:grpChg>
        <pc:grpChg chg="mod">
          <ac:chgData name="王 欣捷" userId="b965477fa0aef5e6" providerId="LiveId" clId="{CCC25DF9-4458-4252-A1FA-96CED2233F88}" dt="2021-04-22T08:20:52.894" v="448" actId="1076"/>
          <ac:grpSpMkLst>
            <pc:docMk/>
            <pc:sldMk cId="0" sldId="872"/>
            <ac:grpSpMk id="54307" creationId="{612129C2-9272-46BD-85B8-BD2190120AFE}"/>
          </ac:grpSpMkLst>
        </pc:grpChg>
      </pc:sldChg>
      <pc:sldChg chg="addSp delSp modSp add mod modClrScheme chgLayout">
        <pc:chgData name="王 欣捷" userId="b965477fa0aef5e6" providerId="LiveId" clId="{CCC25DF9-4458-4252-A1FA-96CED2233F88}" dt="2021-04-22T08:23:31.328" v="508"/>
        <pc:sldMkLst>
          <pc:docMk/>
          <pc:sldMk cId="0" sldId="873"/>
        </pc:sldMkLst>
        <pc:spChg chg="add del mod">
          <ac:chgData name="王 欣捷" userId="b965477fa0aef5e6" providerId="LiveId" clId="{CCC25DF9-4458-4252-A1FA-96CED2233F88}" dt="2021-04-22T08:21:06.987" v="451"/>
          <ac:spMkLst>
            <pc:docMk/>
            <pc:sldMk cId="0" sldId="873"/>
            <ac:spMk id="69" creationId="{D98441F0-6E50-4C30-9517-7FE32191F144}"/>
          </ac:spMkLst>
        </pc:spChg>
        <pc:spChg chg="add mod">
          <ac:chgData name="王 欣捷" userId="b965477fa0aef5e6" providerId="LiveId" clId="{CCC25DF9-4458-4252-A1FA-96CED2233F88}" dt="2021-04-22T08:23:31.328" v="508"/>
          <ac:spMkLst>
            <pc:docMk/>
            <pc:sldMk cId="0" sldId="873"/>
            <ac:spMk id="70" creationId="{7B096DD9-B39D-4A1F-B61B-4199645484FB}"/>
          </ac:spMkLst>
        </pc:spChg>
        <pc:spChg chg="mod ord">
          <ac:chgData name="王 欣捷" userId="b965477fa0aef5e6" providerId="LiveId" clId="{CCC25DF9-4458-4252-A1FA-96CED2233F88}" dt="2021-04-22T08:19:09.048" v="437" actId="404"/>
          <ac:spMkLst>
            <pc:docMk/>
            <pc:sldMk cId="0" sldId="873"/>
            <ac:spMk id="55298" creationId="{9525158B-9D9F-414B-8790-435DC434CE64}"/>
          </ac:spMkLst>
        </pc:spChg>
        <pc:spChg chg="del">
          <ac:chgData name="王 欣捷" userId="b965477fa0aef5e6" providerId="LiveId" clId="{CCC25DF9-4458-4252-A1FA-96CED2233F88}" dt="2021-04-22T08:13:49.440" v="367" actId="700"/>
          <ac:spMkLst>
            <pc:docMk/>
            <pc:sldMk cId="0" sldId="873"/>
            <ac:spMk id="55299" creationId="{288B4378-3A57-40DD-917D-4B0109242224}"/>
          </ac:spMkLst>
        </pc:spChg>
        <pc:spChg chg="del mod">
          <ac:chgData name="王 欣捷" userId="b965477fa0aef5e6" providerId="LiveId" clId="{CCC25DF9-4458-4252-A1FA-96CED2233F88}" dt="2021-04-22T08:21:29.026" v="458" actId="478"/>
          <ac:spMkLst>
            <pc:docMk/>
            <pc:sldMk cId="0" sldId="873"/>
            <ac:spMk id="55300" creationId="{E5C3A80B-01AA-4A6F-930C-1003DF56F616}"/>
          </ac:spMkLst>
        </pc:spChg>
        <pc:spChg chg="mod">
          <ac:chgData name="王 欣捷" userId="b965477fa0aef5e6" providerId="LiveId" clId="{CCC25DF9-4458-4252-A1FA-96CED2233F88}" dt="2021-04-22T08:21:00.463" v="449" actId="1076"/>
          <ac:spMkLst>
            <pc:docMk/>
            <pc:sldMk cId="0" sldId="873"/>
            <ac:spMk id="55302" creationId="{42149F9D-1A1D-485C-AF7B-EFDC62EA25CD}"/>
          </ac:spMkLst>
        </pc:spChg>
        <pc:spChg chg="mod">
          <ac:chgData name="王 欣捷" userId="b965477fa0aef5e6" providerId="LiveId" clId="{CCC25DF9-4458-4252-A1FA-96CED2233F88}" dt="2021-04-22T08:21:00.463" v="449" actId="1076"/>
          <ac:spMkLst>
            <pc:docMk/>
            <pc:sldMk cId="0" sldId="873"/>
            <ac:spMk id="55303" creationId="{598E01AC-A1D3-4792-ADDD-3123AE2D2B54}"/>
          </ac:spMkLst>
        </pc:spChg>
        <pc:spChg chg="mod">
          <ac:chgData name="王 欣捷" userId="b965477fa0aef5e6" providerId="LiveId" clId="{CCC25DF9-4458-4252-A1FA-96CED2233F88}" dt="2021-04-22T08:21:00.463" v="449" actId="1076"/>
          <ac:spMkLst>
            <pc:docMk/>
            <pc:sldMk cId="0" sldId="873"/>
            <ac:spMk id="55304" creationId="{1580580B-4B4B-48E3-8A7F-7F66E63B1FD1}"/>
          </ac:spMkLst>
        </pc:spChg>
        <pc:spChg chg="mod">
          <ac:chgData name="王 欣捷" userId="b965477fa0aef5e6" providerId="LiveId" clId="{CCC25DF9-4458-4252-A1FA-96CED2233F88}" dt="2021-04-22T08:21:00.463" v="449" actId="1076"/>
          <ac:spMkLst>
            <pc:docMk/>
            <pc:sldMk cId="0" sldId="873"/>
            <ac:spMk id="55305" creationId="{6C3834F4-2286-47B6-815F-9956F273A202}"/>
          </ac:spMkLst>
        </pc:spChg>
        <pc:spChg chg="mod">
          <ac:chgData name="王 欣捷" userId="b965477fa0aef5e6" providerId="LiveId" clId="{CCC25DF9-4458-4252-A1FA-96CED2233F88}" dt="2021-04-22T08:21:00.463" v="449" actId="1076"/>
          <ac:spMkLst>
            <pc:docMk/>
            <pc:sldMk cId="0" sldId="873"/>
            <ac:spMk id="55306" creationId="{276667DF-C0D2-42DC-9AC7-6C3B5F78E79A}"/>
          </ac:spMkLst>
        </pc:spChg>
        <pc:spChg chg="mod">
          <ac:chgData name="王 欣捷" userId="b965477fa0aef5e6" providerId="LiveId" clId="{CCC25DF9-4458-4252-A1FA-96CED2233F88}" dt="2021-04-22T08:21:00.463" v="449" actId="1076"/>
          <ac:spMkLst>
            <pc:docMk/>
            <pc:sldMk cId="0" sldId="873"/>
            <ac:spMk id="55307" creationId="{AD1904B3-D3E2-434B-A26C-AAE63F0A2071}"/>
          </ac:spMkLst>
        </pc:spChg>
        <pc:spChg chg="mod">
          <ac:chgData name="王 欣捷" userId="b965477fa0aef5e6" providerId="LiveId" clId="{CCC25DF9-4458-4252-A1FA-96CED2233F88}" dt="2021-04-22T08:21:00.463" v="449" actId="1076"/>
          <ac:spMkLst>
            <pc:docMk/>
            <pc:sldMk cId="0" sldId="873"/>
            <ac:spMk id="55308" creationId="{1205155E-C553-467F-8361-4FA79F5F73A0}"/>
          </ac:spMkLst>
        </pc:spChg>
        <pc:spChg chg="mod">
          <ac:chgData name="王 欣捷" userId="b965477fa0aef5e6" providerId="LiveId" clId="{CCC25DF9-4458-4252-A1FA-96CED2233F88}" dt="2021-04-22T08:21:00.463" v="449" actId="1076"/>
          <ac:spMkLst>
            <pc:docMk/>
            <pc:sldMk cId="0" sldId="873"/>
            <ac:spMk id="55309" creationId="{C9ECF2BE-51C4-4A6C-9739-36D7F036220F}"/>
          </ac:spMkLst>
        </pc:spChg>
        <pc:spChg chg="mod">
          <ac:chgData name="王 欣捷" userId="b965477fa0aef5e6" providerId="LiveId" clId="{CCC25DF9-4458-4252-A1FA-96CED2233F88}" dt="2021-04-22T08:21:00.463" v="449" actId="1076"/>
          <ac:spMkLst>
            <pc:docMk/>
            <pc:sldMk cId="0" sldId="873"/>
            <ac:spMk id="55310" creationId="{269CF8F4-580D-43DC-B42C-C898E2041C06}"/>
          </ac:spMkLst>
        </pc:spChg>
        <pc:spChg chg="mod">
          <ac:chgData name="王 欣捷" userId="b965477fa0aef5e6" providerId="LiveId" clId="{CCC25DF9-4458-4252-A1FA-96CED2233F88}" dt="2021-04-22T08:21:00.463" v="449" actId="1076"/>
          <ac:spMkLst>
            <pc:docMk/>
            <pc:sldMk cId="0" sldId="873"/>
            <ac:spMk id="55311" creationId="{7ACE4151-D7CC-4895-B9DE-59250E24C667}"/>
          </ac:spMkLst>
        </pc:spChg>
        <pc:spChg chg="mod">
          <ac:chgData name="王 欣捷" userId="b965477fa0aef5e6" providerId="LiveId" clId="{CCC25DF9-4458-4252-A1FA-96CED2233F88}" dt="2021-04-22T08:21:00.463" v="449" actId="1076"/>
          <ac:spMkLst>
            <pc:docMk/>
            <pc:sldMk cId="0" sldId="873"/>
            <ac:spMk id="55312" creationId="{08ABF2D3-6FDF-44F9-B61A-76D02B2A772A}"/>
          </ac:spMkLst>
        </pc:spChg>
        <pc:spChg chg="mod">
          <ac:chgData name="王 欣捷" userId="b965477fa0aef5e6" providerId="LiveId" clId="{CCC25DF9-4458-4252-A1FA-96CED2233F88}" dt="2021-04-22T08:21:00.463" v="449" actId="1076"/>
          <ac:spMkLst>
            <pc:docMk/>
            <pc:sldMk cId="0" sldId="873"/>
            <ac:spMk id="55313" creationId="{755FCD5A-2631-4CE8-89CE-032C6603376F}"/>
          </ac:spMkLst>
        </pc:spChg>
        <pc:spChg chg="mod">
          <ac:chgData name="王 欣捷" userId="b965477fa0aef5e6" providerId="LiveId" clId="{CCC25DF9-4458-4252-A1FA-96CED2233F88}" dt="2021-04-22T08:21:00.463" v="449" actId="1076"/>
          <ac:spMkLst>
            <pc:docMk/>
            <pc:sldMk cId="0" sldId="873"/>
            <ac:spMk id="55314" creationId="{526314AF-2F0E-4C21-BFFE-A39DD9AF5A3A}"/>
          </ac:spMkLst>
        </pc:spChg>
        <pc:spChg chg="mod">
          <ac:chgData name="王 欣捷" userId="b965477fa0aef5e6" providerId="LiveId" clId="{CCC25DF9-4458-4252-A1FA-96CED2233F88}" dt="2021-04-22T08:21:00.463" v="449" actId="1076"/>
          <ac:spMkLst>
            <pc:docMk/>
            <pc:sldMk cId="0" sldId="873"/>
            <ac:spMk id="55315" creationId="{8658333C-872D-4FBC-8FBC-53DBF01B51DB}"/>
          </ac:spMkLst>
        </pc:spChg>
        <pc:spChg chg="mod">
          <ac:chgData name="王 欣捷" userId="b965477fa0aef5e6" providerId="LiveId" clId="{CCC25DF9-4458-4252-A1FA-96CED2233F88}" dt="2021-04-22T08:21:00.463" v="449" actId="1076"/>
          <ac:spMkLst>
            <pc:docMk/>
            <pc:sldMk cId="0" sldId="873"/>
            <ac:spMk id="55316" creationId="{83907108-FF9D-4E68-AF22-767DB97EC656}"/>
          </ac:spMkLst>
        </pc:spChg>
        <pc:spChg chg="mod">
          <ac:chgData name="王 欣捷" userId="b965477fa0aef5e6" providerId="LiveId" clId="{CCC25DF9-4458-4252-A1FA-96CED2233F88}" dt="2021-04-22T08:21:00.463" v="449" actId="1076"/>
          <ac:spMkLst>
            <pc:docMk/>
            <pc:sldMk cId="0" sldId="873"/>
            <ac:spMk id="55317" creationId="{B56CACDB-ACF1-4915-ACB6-B84536684617}"/>
          </ac:spMkLst>
        </pc:spChg>
        <pc:spChg chg="mod">
          <ac:chgData name="王 欣捷" userId="b965477fa0aef5e6" providerId="LiveId" clId="{CCC25DF9-4458-4252-A1FA-96CED2233F88}" dt="2021-04-22T08:21:00.463" v="449" actId="1076"/>
          <ac:spMkLst>
            <pc:docMk/>
            <pc:sldMk cId="0" sldId="873"/>
            <ac:spMk id="55318" creationId="{4201B4BD-A2FF-473F-8D77-B9DE125AB8B6}"/>
          </ac:spMkLst>
        </pc:spChg>
        <pc:spChg chg="mod">
          <ac:chgData name="王 欣捷" userId="b965477fa0aef5e6" providerId="LiveId" clId="{CCC25DF9-4458-4252-A1FA-96CED2233F88}" dt="2021-04-22T08:21:00.463" v="449" actId="1076"/>
          <ac:spMkLst>
            <pc:docMk/>
            <pc:sldMk cId="0" sldId="873"/>
            <ac:spMk id="55319" creationId="{895F1BAB-1ED0-4878-9EBC-02C17E4F7049}"/>
          </ac:spMkLst>
        </pc:spChg>
        <pc:spChg chg="mod">
          <ac:chgData name="王 欣捷" userId="b965477fa0aef5e6" providerId="LiveId" clId="{CCC25DF9-4458-4252-A1FA-96CED2233F88}" dt="2021-04-22T08:21:00.463" v="449" actId="1076"/>
          <ac:spMkLst>
            <pc:docMk/>
            <pc:sldMk cId="0" sldId="873"/>
            <ac:spMk id="55320" creationId="{682AA872-03B0-487F-A614-E9C0B2E67C36}"/>
          </ac:spMkLst>
        </pc:spChg>
        <pc:spChg chg="mod">
          <ac:chgData name="王 欣捷" userId="b965477fa0aef5e6" providerId="LiveId" clId="{CCC25DF9-4458-4252-A1FA-96CED2233F88}" dt="2021-04-22T08:21:00.463" v="449" actId="1076"/>
          <ac:spMkLst>
            <pc:docMk/>
            <pc:sldMk cId="0" sldId="873"/>
            <ac:spMk id="55321" creationId="{A921AEBC-4DA2-475C-B7C7-160A6A3B7997}"/>
          </ac:spMkLst>
        </pc:spChg>
        <pc:spChg chg="mod">
          <ac:chgData name="王 欣捷" userId="b965477fa0aef5e6" providerId="LiveId" clId="{CCC25DF9-4458-4252-A1FA-96CED2233F88}" dt="2021-04-22T08:21:00.463" v="449" actId="1076"/>
          <ac:spMkLst>
            <pc:docMk/>
            <pc:sldMk cId="0" sldId="873"/>
            <ac:spMk id="55322" creationId="{E7C74C90-6B2F-4D4A-B50D-E15DF11941D7}"/>
          </ac:spMkLst>
        </pc:spChg>
        <pc:spChg chg="mod">
          <ac:chgData name="王 欣捷" userId="b965477fa0aef5e6" providerId="LiveId" clId="{CCC25DF9-4458-4252-A1FA-96CED2233F88}" dt="2021-04-22T08:21:00.463" v="449" actId="1076"/>
          <ac:spMkLst>
            <pc:docMk/>
            <pc:sldMk cId="0" sldId="873"/>
            <ac:spMk id="55323" creationId="{F654B25A-C3EF-4308-B52F-A4A901E42898}"/>
          </ac:spMkLst>
        </pc:spChg>
        <pc:spChg chg="mod">
          <ac:chgData name="王 欣捷" userId="b965477fa0aef5e6" providerId="LiveId" clId="{CCC25DF9-4458-4252-A1FA-96CED2233F88}" dt="2021-04-22T08:21:00.463" v="449" actId="1076"/>
          <ac:spMkLst>
            <pc:docMk/>
            <pc:sldMk cId="0" sldId="873"/>
            <ac:spMk id="55324" creationId="{C681FC29-578A-40F2-B6DA-5B3A0C264C40}"/>
          </ac:spMkLst>
        </pc:spChg>
        <pc:spChg chg="mod">
          <ac:chgData name="王 欣捷" userId="b965477fa0aef5e6" providerId="LiveId" clId="{CCC25DF9-4458-4252-A1FA-96CED2233F88}" dt="2021-04-22T08:21:00.463" v="449" actId="1076"/>
          <ac:spMkLst>
            <pc:docMk/>
            <pc:sldMk cId="0" sldId="873"/>
            <ac:spMk id="55325" creationId="{F988A19A-F2CC-48BF-B8B9-2483CAA784B5}"/>
          </ac:spMkLst>
        </pc:spChg>
        <pc:spChg chg="mod">
          <ac:chgData name="王 欣捷" userId="b965477fa0aef5e6" providerId="LiveId" clId="{CCC25DF9-4458-4252-A1FA-96CED2233F88}" dt="2021-04-22T08:21:00.463" v="449" actId="1076"/>
          <ac:spMkLst>
            <pc:docMk/>
            <pc:sldMk cId="0" sldId="873"/>
            <ac:spMk id="55326" creationId="{032CDD05-64D4-4F6A-8049-819DEC07B2D8}"/>
          </ac:spMkLst>
        </pc:spChg>
        <pc:spChg chg="mod">
          <ac:chgData name="王 欣捷" userId="b965477fa0aef5e6" providerId="LiveId" clId="{CCC25DF9-4458-4252-A1FA-96CED2233F88}" dt="2021-04-22T08:23:24.106" v="504" actId="113"/>
          <ac:spMkLst>
            <pc:docMk/>
            <pc:sldMk cId="0" sldId="873"/>
            <ac:spMk id="55332" creationId="{E044DE98-055D-4E3A-AD1F-4AD43B2DF991}"/>
          </ac:spMkLst>
        </pc:spChg>
        <pc:spChg chg="mod">
          <ac:chgData name="王 欣捷" userId="b965477fa0aef5e6" providerId="LiveId" clId="{CCC25DF9-4458-4252-A1FA-96CED2233F88}" dt="2021-04-22T08:23:25.142" v="505" actId="113"/>
          <ac:spMkLst>
            <pc:docMk/>
            <pc:sldMk cId="0" sldId="873"/>
            <ac:spMk id="55333" creationId="{7BCFEFE5-9F85-4ED2-BDAF-5553B6836353}"/>
          </ac:spMkLst>
        </pc:spChg>
        <pc:spChg chg="mod">
          <ac:chgData name="王 欣捷" userId="b965477fa0aef5e6" providerId="LiveId" clId="{CCC25DF9-4458-4252-A1FA-96CED2233F88}" dt="2021-04-22T08:21:00.463" v="449" actId="1076"/>
          <ac:spMkLst>
            <pc:docMk/>
            <pc:sldMk cId="0" sldId="873"/>
            <ac:spMk id="55334" creationId="{F2709C7E-247D-4142-8A66-80B63E8B7C64}"/>
          </ac:spMkLst>
        </pc:spChg>
        <pc:spChg chg="mod">
          <ac:chgData name="王 欣捷" userId="b965477fa0aef5e6" providerId="LiveId" clId="{CCC25DF9-4458-4252-A1FA-96CED2233F88}" dt="2021-04-22T08:21:00.463" v="449" actId="1076"/>
          <ac:spMkLst>
            <pc:docMk/>
            <pc:sldMk cId="0" sldId="873"/>
            <ac:spMk id="55335" creationId="{CC57AC5C-2C94-4723-BD76-E8EAB4E81E24}"/>
          </ac:spMkLst>
        </pc:spChg>
        <pc:spChg chg="mod">
          <ac:chgData name="王 欣捷" userId="b965477fa0aef5e6" providerId="LiveId" clId="{CCC25DF9-4458-4252-A1FA-96CED2233F88}" dt="2021-04-22T08:21:00.463" v="449" actId="1076"/>
          <ac:spMkLst>
            <pc:docMk/>
            <pc:sldMk cId="0" sldId="873"/>
            <ac:spMk id="55336" creationId="{D225C535-17AA-4EE0-96CE-1EE76F34E509}"/>
          </ac:spMkLst>
        </pc:spChg>
        <pc:spChg chg="mod">
          <ac:chgData name="王 欣捷" userId="b965477fa0aef5e6" providerId="LiveId" clId="{CCC25DF9-4458-4252-A1FA-96CED2233F88}" dt="2021-04-22T08:21:00.463" v="449" actId="1076"/>
          <ac:spMkLst>
            <pc:docMk/>
            <pc:sldMk cId="0" sldId="873"/>
            <ac:spMk id="55337" creationId="{96C011B4-4E6F-4DE1-ABE6-AA860144327A}"/>
          </ac:spMkLst>
        </pc:spChg>
        <pc:spChg chg="mod">
          <ac:chgData name="王 欣捷" userId="b965477fa0aef5e6" providerId="LiveId" clId="{CCC25DF9-4458-4252-A1FA-96CED2233F88}" dt="2021-04-22T08:21:00.463" v="449" actId="1076"/>
          <ac:spMkLst>
            <pc:docMk/>
            <pc:sldMk cId="0" sldId="873"/>
            <ac:spMk id="55338" creationId="{DAA2EF58-B147-4B96-A930-3DE745CC318D}"/>
          </ac:spMkLst>
        </pc:spChg>
        <pc:spChg chg="mod">
          <ac:chgData name="王 欣捷" userId="b965477fa0aef5e6" providerId="LiveId" clId="{CCC25DF9-4458-4252-A1FA-96CED2233F88}" dt="2021-04-22T08:21:00.463" v="449" actId="1076"/>
          <ac:spMkLst>
            <pc:docMk/>
            <pc:sldMk cId="0" sldId="873"/>
            <ac:spMk id="55339" creationId="{D46AED09-C609-4597-9AD0-624CCAF303D8}"/>
          </ac:spMkLst>
        </pc:spChg>
        <pc:spChg chg="mod">
          <ac:chgData name="王 欣捷" userId="b965477fa0aef5e6" providerId="LiveId" clId="{CCC25DF9-4458-4252-A1FA-96CED2233F88}" dt="2021-04-22T08:21:00.463" v="449" actId="1076"/>
          <ac:spMkLst>
            <pc:docMk/>
            <pc:sldMk cId="0" sldId="873"/>
            <ac:spMk id="55340" creationId="{B695E4B0-2583-475D-92DA-65E8D2410AF2}"/>
          </ac:spMkLst>
        </pc:spChg>
        <pc:spChg chg="mod">
          <ac:chgData name="王 欣捷" userId="b965477fa0aef5e6" providerId="LiveId" clId="{CCC25DF9-4458-4252-A1FA-96CED2233F88}" dt="2021-04-22T08:21:00.463" v="449" actId="1076"/>
          <ac:spMkLst>
            <pc:docMk/>
            <pc:sldMk cId="0" sldId="873"/>
            <ac:spMk id="55341" creationId="{2E31CE7E-EF18-4879-8D10-0D7E83F7A051}"/>
          </ac:spMkLst>
        </pc:spChg>
        <pc:spChg chg="mod">
          <ac:chgData name="王 欣捷" userId="b965477fa0aef5e6" providerId="LiveId" clId="{CCC25DF9-4458-4252-A1FA-96CED2233F88}" dt="2021-04-22T08:21:00.463" v="449" actId="1076"/>
          <ac:spMkLst>
            <pc:docMk/>
            <pc:sldMk cId="0" sldId="873"/>
            <ac:spMk id="55342" creationId="{C8290F92-6BC0-43A1-A186-E535450FC8DA}"/>
          </ac:spMkLst>
        </pc:spChg>
        <pc:spChg chg="mod">
          <ac:chgData name="王 欣捷" userId="b965477fa0aef5e6" providerId="LiveId" clId="{CCC25DF9-4458-4252-A1FA-96CED2233F88}" dt="2021-04-22T08:21:00.463" v="449" actId="1076"/>
          <ac:spMkLst>
            <pc:docMk/>
            <pc:sldMk cId="0" sldId="873"/>
            <ac:spMk id="55343" creationId="{0030ABFE-49A7-4B0A-A58D-8CFCAD849104}"/>
          </ac:spMkLst>
        </pc:spChg>
        <pc:spChg chg="mod">
          <ac:chgData name="王 欣捷" userId="b965477fa0aef5e6" providerId="LiveId" clId="{CCC25DF9-4458-4252-A1FA-96CED2233F88}" dt="2021-04-22T08:21:00.463" v="449" actId="1076"/>
          <ac:spMkLst>
            <pc:docMk/>
            <pc:sldMk cId="0" sldId="873"/>
            <ac:spMk id="55344" creationId="{DB8CEA0D-EF34-4E24-8F7C-31644670DCD1}"/>
          </ac:spMkLst>
        </pc:spChg>
        <pc:spChg chg="mod">
          <ac:chgData name="王 欣捷" userId="b965477fa0aef5e6" providerId="LiveId" clId="{CCC25DF9-4458-4252-A1FA-96CED2233F88}" dt="2021-04-22T08:21:00.463" v="449" actId="1076"/>
          <ac:spMkLst>
            <pc:docMk/>
            <pc:sldMk cId="0" sldId="873"/>
            <ac:spMk id="55345" creationId="{0E1E87CD-0679-4994-8FCF-5DB1472F4A18}"/>
          </ac:spMkLst>
        </pc:spChg>
        <pc:spChg chg="mod">
          <ac:chgData name="王 欣捷" userId="b965477fa0aef5e6" providerId="LiveId" clId="{CCC25DF9-4458-4252-A1FA-96CED2233F88}" dt="2021-04-22T08:21:00.463" v="449" actId="1076"/>
          <ac:spMkLst>
            <pc:docMk/>
            <pc:sldMk cId="0" sldId="873"/>
            <ac:spMk id="55346" creationId="{5F33EA34-40F1-4740-8DA5-6DDB681C94A8}"/>
          </ac:spMkLst>
        </pc:spChg>
        <pc:spChg chg="mod">
          <ac:chgData name="王 欣捷" userId="b965477fa0aef5e6" providerId="LiveId" clId="{CCC25DF9-4458-4252-A1FA-96CED2233F88}" dt="2021-04-22T08:21:00.463" v="449" actId="1076"/>
          <ac:spMkLst>
            <pc:docMk/>
            <pc:sldMk cId="0" sldId="873"/>
            <ac:spMk id="55347" creationId="{4EBE63A4-09E9-4892-8A0A-1D34ED7FEE03}"/>
          </ac:spMkLst>
        </pc:spChg>
        <pc:spChg chg="mod">
          <ac:chgData name="王 欣捷" userId="b965477fa0aef5e6" providerId="LiveId" clId="{CCC25DF9-4458-4252-A1FA-96CED2233F88}" dt="2021-04-22T08:21:00.463" v="449" actId="1076"/>
          <ac:spMkLst>
            <pc:docMk/>
            <pc:sldMk cId="0" sldId="873"/>
            <ac:spMk id="55348" creationId="{A4F33086-B113-42A1-926D-92D1DB41E6BC}"/>
          </ac:spMkLst>
        </pc:spChg>
        <pc:spChg chg="mod">
          <ac:chgData name="王 欣捷" userId="b965477fa0aef5e6" providerId="LiveId" clId="{CCC25DF9-4458-4252-A1FA-96CED2233F88}" dt="2021-04-22T08:21:00.463" v="449" actId="1076"/>
          <ac:spMkLst>
            <pc:docMk/>
            <pc:sldMk cId="0" sldId="873"/>
            <ac:spMk id="55349" creationId="{5B80A4C0-ED2C-4C42-83D5-EDF8286707AF}"/>
          </ac:spMkLst>
        </pc:spChg>
        <pc:spChg chg="mod">
          <ac:chgData name="王 欣捷" userId="b965477fa0aef5e6" providerId="LiveId" clId="{CCC25DF9-4458-4252-A1FA-96CED2233F88}" dt="2021-04-22T08:21:00.463" v="449" actId="1076"/>
          <ac:spMkLst>
            <pc:docMk/>
            <pc:sldMk cId="0" sldId="873"/>
            <ac:spMk id="55350" creationId="{3DC0E592-EEF0-4D94-9CDE-9EA90CE78787}"/>
          </ac:spMkLst>
        </pc:spChg>
        <pc:spChg chg="mod">
          <ac:chgData name="王 欣捷" userId="b965477fa0aef5e6" providerId="LiveId" clId="{CCC25DF9-4458-4252-A1FA-96CED2233F88}" dt="2021-04-22T08:21:00.463" v="449" actId="1076"/>
          <ac:spMkLst>
            <pc:docMk/>
            <pc:sldMk cId="0" sldId="873"/>
            <ac:spMk id="55351" creationId="{B08A120F-DEEF-4569-B9AB-3042447F11AE}"/>
          </ac:spMkLst>
        </pc:spChg>
        <pc:spChg chg="mod">
          <ac:chgData name="王 欣捷" userId="b965477fa0aef5e6" providerId="LiveId" clId="{CCC25DF9-4458-4252-A1FA-96CED2233F88}" dt="2021-04-22T08:21:00.463" v="449" actId="1076"/>
          <ac:spMkLst>
            <pc:docMk/>
            <pc:sldMk cId="0" sldId="873"/>
            <ac:spMk id="55352" creationId="{EAC59D16-DEDA-4594-A941-E066466F0E18}"/>
          </ac:spMkLst>
        </pc:spChg>
        <pc:spChg chg="mod">
          <ac:chgData name="王 欣捷" userId="b965477fa0aef5e6" providerId="LiveId" clId="{CCC25DF9-4458-4252-A1FA-96CED2233F88}" dt="2021-04-22T08:21:00.463" v="449" actId="1076"/>
          <ac:spMkLst>
            <pc:docMk/>
            <pc:sldMk cId="0" sldId="873"/>
            <ac:spMk id="55353" creationId="{52A401D6-0F28-4570-98AF-651A6E2BC530}"/>
          </ac:spMkLst>
        </pc:spChg>
        <pc:spChg chg="mod">
          <ac:chgData name="王 欣捷" userId="b965477fa0aef5e6" providerId="LiveId" clId="{CCC25DF9-4458-4252-A1FA-96CED2233F88}" dt="2021-04-22T08:21:00.463" v="449" actId="1076"/>
          <ac:spMkLst>
            <pc:docMk/>
            <pc:sldMk cId="0" sldId="873"/>
            <ac:spMk id="55354" creationId="{A064042F-5903-4ABC-BDBF-35704EE44A2E}"/>
          </ac:spMkLst>
        </pc:spChg>
        <pc:spChg chg="mod">
          <ac:chgData name="王 欣捷" userId="b965477fa0aef5e6" providerId="LiveId" clId="{CCC25DF9-4458-4252-A1FA-96CED2233F88}" dt="2021-04-22T08:21:00.463" v="449" actId="1076"/>
          <ac:spMkLst>
            <pc:docMk/>
            <pc:sldMk cId="0" sldId="873"/>
            <ac:spMk id="55355" creationId="{F70028E4-4FA0-4734-9505-402E9A828F2C}"/>
          </ac:spMkLst>
        </pc:spChg>
        <pc:spChg chg="mod">
          <ac:chgData name="王 欣捷" userId="b965477fa0aef5e6" providerId="LiveId" clId="{CCC25DF9-4458-4252-A1FA-96CED2233F88}" dt="2021-04-22T08:21:00.463" v="449" actId="1076"/>
          <ac:spMkLst>
            <pc:docMk/>
            <pc:sldMk cId="0" sldId="873"/>
            <ac:spMk id="55356" creationId="{159BBB58-44A7-4AD0-82AD-2E0FD3EB9816}"/>
          </ac:spMkLst>
        </pc:spChg>
        <pc:spChg chg="mod">
          <ac:chgData name="王 欣捷" userId="b965477fa0aef5e6" providerId="LiveId" clId="{CCC25DF9-4458-4252-A1FA-96CED2233F88}" dt="2021-04-22T08:21:00.463" v="449" actId="1076"/>
          <ac:spMkLst>
            <pc:docMk/>
            <pc:sldMk cId="0" sldId="873"/>
            <ac:spMk id="55357" creationId="{2C34A39A-EA65-4800-9B5E-341733AF39EF}"/>
          </ac:spMkLst>
        </pc:spChg>
        <pc:spChg chg="mod">
          <ac:chgData name="王 欣捷" userId="b965477fa0aef5e6" providerId="LiveId" clId="{CCC25DF9-4458-4252-A1FA-96CED2233F88}" dt="2021-04-22T08:21:00.463" v="449" actId="1076"/>
          <ac:spMkLst>
            <pc:docMk/>
            <pc:sldMk cId="0" sldId="873"/>
            <ac:spMk id="55358" creationId="{E792E366-A2A5-4A1E-8076-231147D1532E}"/>
          </ac:spMkLst>
        </pc:spChg>
        <pc:spChg chg="mod">
          <ac:chgData name="王 欣捷" userId="b965477fa0aef5e6" providerId="LiveId" clId="{CCC25DF9-4458-4252-A1FA-96CED2233F88}" dt="2021-04-22T08:21:00.463" v="449" actId="1076"/>
          <ac:spMkLst>
            <pc:docMk/>
            <pc:sldMk cId="0" sldId="873"/>
            <ac:spMk id="55359" creationId="{D5BA9719-0054-4377-9248-F6667DB2B2D7}"/>
          </ac:spMkLst>
        </pc:spChg>
        <pc:spChg chg="mod">
          <ac:chgData name="王 欣捷" userId="b965477fa0aef5e6" providerId="LiveId" clId="{CCC25DF9-4458-4252-A1FA-96CED2233F88}" dt="2021-04-22T08:21:00.463" v="449" actId="1076"/>
          <ac:spMkLst>
            <pc:docMk/>
            <pc:sldMk cId="0" sldId="873"/>
            <ac:spMk id="55360" creationId="{CB8E8418-A8E1-4CC6-B987-9070FED0B2D5}"/>
          </ac:spMkLst>
        </pc:spChg>
        <pc:spChg chg="mod">
          <ac:chgData name="王 欣捷" userId="b965477fa0aef5e6" providerId="LiveId" clId="{CCC25DF9-4458-4252-A1FA-96CED2233F88}" dt="2021-04-22T08:21:00.463" v="449" actId="1076"/>
          <ac:spMkLst>
            <pc:docMk/>
            <pc:sldMk cId="0" sldId="873"/>
            <ac:spMk id="55361" creationId="{88BCBB1F-7DC2-4565-8989-E1714A5B1F68}"/>
          </ac:spMkLst>
        </pc:spChg>
        <pc:spChg chg="mod">
          <ac:chgData name="王 欣捷" userId="b965477fa0aef5e6" providerId="LiveId" clId="{CCC25DF9-4458-4252-A1FA-96CED2233F88}" dt="2021-04-22T08:21:00.463" v="449" actId="1076"/>
          <ac:spMkLst>
            <pc:docMk/>
            <pc:sldMk cId="0" sldId="873"/>
            <ac:spMk id="55362" creationId="{E2F61244-C26F-4B29-A094-B9805303789C}"/>
          </ac:spMkLst>
        </pc:spChg>
        <pc:spChg chg="mod">
          <ac:chgData name="王 欣捷" userId="b965477fa0aef5e6" providerId="LiveId" clId="{CCC25DF9-4458-4252-A1FA-96CED2233F88}" dt="2021-04-22T08:21:00.463" v="449" actId="1076"/>
          <ac:spMkLst>
            <pc:docMk/>
            <pc:sldMk cId="0" sldId="873"/>
            <ac:spMk id="55363" creationId="{F8D8629F-4B4D-4F47-9DC6-AEA1CF06F7DD}"/>
          </ac:spMkLst>
        </pc:spChg>
        <pc:spChg chg="mod">
          <ac:chgData name="王 欣捷" userId="b965477fa0aef5e6" providerId="LiveId" clId="{CCC25DF9-4458-4252-A1FA-96CED2233F88}" dt="2021-04-22T08:21:00.463" v="449" actId="1076"/>
          <ac:spMkLst>
            <pc:docMk/>
            <pc:sldMk cId="0" sldId="873"/>
            <ac:spMk id="55364" creationId="{F09E992F-9468-4046-A3FA-6FA293BB8C31}"/>
          </ac:spMkLst>
        </pc:spChg>
        <pc:grpChg chg="mod">
          <ac:chgData name="王 欣捷" userId="b965477fa0aef5e6" providerId="LiveId" clId="{CCC25DF9-4458-4252-A1FA-96CED2233F88}" dt="2021-04-22T08:21:00.463" v="449" actId="1076"/>
          <ac:grpSpMkLst>
            <pc:docMk/>
            <pc:sldMk cId="0" sldId="873"/>
            <ac:grpSpMk id="55301" creationId="{18344EB7-42AC-4462-BCD2-D98BD1F8B0DE}"/>
          </ac:grpSpMkLst>
        </pc:grpChg>
        <pc:grpChg chg="mod">
          <ac:chgData name="王 欣捷" userId="b965477fa0aef5e6" providerId="LiveId" clId="{CCC25DF9-4458-4252-A1FA-96CED2233F88}" dt="2021-04-22T08:21:00.463" v="449" actId="1076"/>
          <ac:grpSpMkLst>
            <pc:docMk/>
            <pc:sldMk cId="0" sldId="873"/>
            <ac:grpSpMk id="55327" creationId="{EC421024-DB2A-4C61-825D-83A9A9C2DA7E}"/>
          </ac:grpSpMkLst>
        </pc:grpChg>
        <pc:grpChg chg="mod">
          <ac:chgData name="王 欣捷" userId="b965477fa0aef5e6" providerId="LiveId" clId="{CCC25DF9-4458-4252-A1FA-96CED2233F88}" dt="2021-04-22T08:21:00.463" v="449" actId="1076"/>
          <ac:grpSpMkLst>
            <pc:docMk/>
            <pc:sldMk cId="0" sldId="873"/>
            <ac:grpSpMk id="55328" creationId="{65CCA646-66EA-46E2-BA22-3B4E0E8A2F99}"/>
          </ac:grpSpMkLst>
        </pc:grpChg>
        <pc:grpChg chg="mod">
          <ac:chgData name="王 欣捷" userId="b965477fa0aef5e6" providerId="LiveId" clId="{CCC25DF9-4458-4252-A1FA-96CED2233F88}" dt="2021-04-22T08:21:00.463" v="449" actId="1076"/>
          <ac:grpSpMkLst>
            <pc:docMk/>
            <pc:sldMk cId="0" sldId="873"/>
            <ac:grpSpMk id="55329" creationId="{9685919B-853D-4361-9319-66835B343CF8}"/>
          </ac:grpSpMkLst>
        </pc:grpChg>
        <pc:grpChg chg="mod">
          <ac:chgData name="王 欣捷" userId="b965477fa0aef5e6" providerId="LiveId" clId="{CCC25DF9-4458-4252-A1FA-96CED2233F88}" dt="2021-04-22T08:21:00.463" v="449" actId="1076"/>
          <ac:grpSpMkLst>
            <pc:docMk/>
            <pc:sldMk cId="0" sldId="873"/>
            <ac:grpSpMk id="55330" creationId="{97AAA9E5-A747-422C-A366-459791F928FA}"/>
          </ac:grpSpMkLst>
        </pc:grpChg>
        <pc:grpChg chg="mod">
          <ac:chgData name="王 欣捷" userId="b965477fa0aef5e6" providerId="LiveId" clId="{CCC25DF9-4458-4252-A1FA-96CED2233F88}" dt="2021-04-22T08:21:00.463" v="449" actId="1076"/>
          <ac:grpSpMkLst>
            <pc:docMk/>
            <pc:sldMk cId="0" sldId="873"/>
            <ac:grpSpMk id="55331" creationId="{6A07C3F4-3D41-4331-B7DD-A6CD1DE9A65E}"/>
          </ac:grpSpMkLst>
        </pc:grpChg>
      </pc:sldChg>
      <pc:sldChg chg="addSp delSp modSp add mod modClrScheme chgLayout">
        <pc:chgData name="王 欣捷" userId="b965477fa0aef5e6" providerId="LiveId" clId="{CCC25DF9-4458-4252-A1FA-96CED2233F88}" dt="2021-04-22T08:23:31.929" v="509"/>
        <pc:sldMkLst>
          <pc:docMk/>
          <pc:sldMk cId="0" sldId="874"/>
        </pc:sldMkLst>
        <pc:spChg chg="add mod">
          <ac:chgData name="王 欣捷" userId="b965477fa0aef5e6" providerId="LiveId" clId="{CCC25DF9-4458-4252-A1FA-96CED2233F88}" dt="2021-04-22T08:23:31.929" v="509"/>
          <ac:spMkLst>
            <pc:docMk/>
            <pc:sldMk cId="0" sldId="874"/>
            <ac:spMk id="69" creationId="{3B893842-A2D7-4EB4-8D03-427167B2099C}"/>
          </ac:spMkLst>
        </pc:spChg>
        <pc:spChg chg="mod ord">
          <ac:chgData name="王 欣捷" userId="b965477fa0aef5e6" providerId="LiveId" clId="{CCC25DF9-4458-4252-A1FA-96CED2233F88}" dt="2021-04-22T08:19:11.602" v="438" actId="404"/>
          <ac:spMkLst>
            <pc:docMk/>
            <pc:sldMk cId="0" sldId="874"/>
            <ac:spMk id="56322" creationId="{4650DD8D-E1AD-406B-A141-CF5128932A2C}"/>
          </ac:spMkLst>
        </pc:spChg>
        <pc:spChg chg="del">
          <ac:chgData name="王 欣捷" userId="b965477fa0aef5e6" providerId="LiveId" clId="{CCC25DF9-4458-4252-A1FA-96CED2233F88}" dt="2021-04-22T08:13:49.440" v="367" actId="700"/>
          <ac:spMkLst>
            <pc:docMk/>
            <pc:sldMk cId="0" sldId="874"/>
            <ac:spMk id="56323" creationId="{F089A1A9-0AF3-43D6-BBD0-2426DE32D6A9}"/>
          </ac:spMkLst>
        </pc:spChg>
        <pc:spChg chg="del">
          <ac:chgData name="王 欣捷" userId="b965477fa0aef5e6" providerId="LiveId" clId="{CCC25DF9-4458-4252-A1FA-96CED2233F88}" dt="2021-04-22T08:21:31.310" v="459" actId="478"/>
          <ac:spMkLst>
            <pc:docMk/>
            <pc:sldMk cId="0" sldId="874"/>
            <ac:spMk id="56324" creationId="{019CB250-D411-4407-8F76-2CCEABBC1335}"/>
          </ac:spMkLst>
        </pc:spChg>
        <pc:spChg chg="mod">
          <ac:chgData name="王 欣捷" userId="b965477fa0aef5e6" providerId="LiveId" clId="{CCC25DF9-4458-4252-A1FA-96CED2233F88}" dt="2021-04-22T08:21:25.003" v="457" actId="1076"/>
          <ac:spMkLst>
            <pc:docMk/>
            <pc:sldMk cId="0" sldId="874"/>
            <ac:spMk id="56326" creationId="{F280A0A9-982F-414F-81A1-D2B0A6D38736}"/>
          </ac:spMkLst>
        </pc:spChg>
        <pc:spChg chg="mod">
          <ac:chgData name="王 欣捷" userId="b965477fa0aef5e6" providerId="LiveId" clId="{CCC25DF9-4458-4252-A1FA-96CED2233F88}" dt="2021-04-22T08:21:25.003" v="457" actId="1076"/>
          <ac:spMkLst>
            <pc:docMk/>
            <pc:sldMk cId="0" sldId="874"/>
            <ac:spMk id="56327" creationId="{4DB4AE53-1C77-4AD4-ACD8-2B9C7614099F}"/>
          </ac:spMkLst>
        </pc:spChg>
        <pc:spChg chg="mod">
          <ac:chgData name="王 欣捷" userId="b965477fa0aef5e6" providerId="LiveId" clId="{CCC25DF9-4458-4252-A1FA-96CED2233F88}" dt="2021-04-22T08:21:25.003" v="457" actId="1076"/>
          <ac:spMkLst>
            <pc:docMk/>
            <pc:sldMk cId="0" sldId="874"/>
            <ac:spMk id="56328" creationId="{66F6472F-46A5-4D92-BC20-E5832EF28D53}"/>
          </ac:spMkLst>
        </pc:spChg>
        <pc:spChg chg="mod">
          <ac:chgData name="王 欣捷" userId="b965477fa0aef5e6" providerId="LiveId" clId="{CCC25DF9-4458-4252-A1FA-96CED2233F88}" dt="2021-04-22T08:21:25.003" v="457" actId="1076"/>
          <ac:spMkLst>
            <pc:docMk/>
            <pc:sldMk cId="0" sldId="874"/>
            <ac:spMk id="56329" creationId="{F002F17B-2218-4DE6-A00B-C029C1A36C50}"/>
          </ac:spMkLst>
        </pc:spChg>
        <pc:spChg chg="mod">
          <ac:chgData name="王 欣捷" userId="b965477fa0aef5e6" providerId="LiveId" clId="{CCC25DF9-4458-4252-A1FA-96CED2233F88}" dt="2021-04-22T08:21:25.003" v="457" actId="1076"/>
          <ac:spMkLst>
            <pc:docMk/>
            <pc:sldMk cId="0" sldId="874"/>
            <ac:spMk id="56330" creationId="{59685E00-E817-4FBD-A608-3B67000CEF95}"/>
          </ac:spMkLst>
        </pc:spChg>
        <pc:spChg chg="mod">
          <ac:chgData name="王 欣捷" userId="b965477fa0aef5e6" providerId="LiveId" clId="{CCC25DF9-4458-4252-A1FA-96CED2233F88}" dt="2021-04-22T08:21:25.003" v="457" actId="1076"/>
          <ac:spMkLst>
            <pc:docMk/>
            <pc:sldMk cId="0" sldId="874"/>
            <ac:spMk id="56331" creationId="{D4A64495-550F-426B-9E78-C37DBA4CF689}"/>
          </ac:spMkLst>
        </pc:spChg>
        <pc:spChg chg="mod">
          <ac:chgData name="王 欣捷" userId="b965477fa0aef5e6" providerId="LiveId" clId="{CCC25DF9-4458-4252-A1FA-96CED2233F88}" dt="2021-04-22T08:21:25.003" v="457" actId="1076"/>
          <ac:spMkLst>
            <pc:docMk/>
            <pc:sldMk cId="0" sldId="874"/>
            <ac:spMk id="56332" creationId="{CD3EB392-118A-4767-8A24-F1FA12D4E3F2}"/>
          </ac:spMkLst>
        </pc:spChg>
        <pc:spChg chg="mod">
          <ac:chgData name="王 欣捷" userId="b965477fa0aef5e6" providerId="LiveId" clId="{CCC25DF9-4458-4252-A1FA-96CED2233F88}" dt="2021-04-22T08:21:25.003" v="457" actId="1076"/>
          <ac:spMkLst>
            <pc:docMk/>
            <pc:sldMk cId="0" sldId="874"/>
            <ac:spMk id="56333" creationId="{A00A33FA-9F23-489C-901F-3D6CC3434DA2}"/>
          </ac:spMkLst>
        </pc:spChg>
        <pc:spChg chg="mod">
          <ac:chgData name="王 欣捷" userId="b965477fa0aef5e6" providerId="LiveId" clId="{CCC25DF9-4458-4252-A1FA-96CED2233F88}" dt="2021-04-22T08:21:25.003" v="457" actId="1076"/>
          <ac:spMkLst>
            <pc:docMk/>
            <pc:sldMk cId="0" sldId="874"/>
            <ac:spMk id="56334" creationId="{BB77E9AF-AF11-4F17-9256-3AFD8ADCA43F}"/>
          </ac:spMkLst>
        </pc:spChg>
        <pc:spChg chg="mod">
          <ac:chgData name="王 欣捷" userId="b965477fa0aef5e6" providerId="LiveId" clId="{CCC25DF9-4458-4252-A1FA-96CED2233F88}" dt="2021-04-22T08:21:25.003" v="457" actId="1076"/>
          <ac:spMkLst>
            <pc:docMk/>
            <pc:sldMk cId="0" sldId="874"/>
            <ac:spMk id="56335" creationId="{63D10189-9F21-4499-91C0-FE323A616661}"/>
          </ac:spMkLst>
        </pc:spChg>
        <pc:spChg chg="mod">
          <ac:chgData name="王 欣捷" userId="b965477fa0aef5e6" providerId="LiveId" clId="{CCC25DF9-4458-4252-A1FA-96CED2233F88}" dt="2021-04-22T08:21:25.003" v="457" actId="1076"/>
          <ac:spMkLst>
            <pc:docMk/>
            <pc:sldMk cId="0" sldId="874"/>
            <ac:spMk id="56336" creationId="{71CC0805-6314-43A7-8799-A295D59D83B0}"/>
          </ac:spMkLst>
        </pc:spChg>
        <pc:spChg chg="mod">
          <ac:chgData name="王 欣捷" userId="b965477fa0aef5e6" providerId="LiveId" clId="{CCC25DF9-4458-4252-A1FA-96CED2233F88}" dt="2021-04-22T08:21:25.003" v="457" actId="1076"/>
          <ac:spMkLst>
            <pc:docMk/>
            <pc:sldMk cId="0" sldId="874"/>
            <ac:spMk id="56337" creationId="{43EF74B8-CB94-403F-B7C2-9D0A38AA13BC}"/>
          </ac:spMkLst>
        </pc:spChg>
        <pc:spChg chg="mod">
          <ac:chgData name="王 欣捷" userId="b965477fa0aef5e6" providerId="LiveId" clId="{CCC25DF9-4458-4252-A1FA-96CED2233F88}" dt="2021-04-22T08:21:25.003" v="457" actId="1076"/>
          <ac:spMkLst>
            <pc:docMk/>
            <pc:sldMk cId="0" sldId="874"/>
            <ac:spMk id="56338" creationId="{C52122C7-CA3E-4333-BC32-936F25F22453}"/>
          </ac:spMkLst>
        </pc:spChg>
        <pc:spChg chg="mod">
          <ac:chgData name="王 欣捷" userId="b965477fa0aef5e6" providerId="LiveId" clId="{CCC25DF9-4458-4252-A1FA-96CED2233F88}" dt="2021-04-22T08:21:25.003" v="457" actId="1076"/>
          <ac:spMkLst>
            <pc:docMk/>
            <pc:sldMk cId="0" sldId="874"/>
            <ac:spMk id="56339" creationId="{804B01DA-0A12-4DB8-9BCF-B67766132F33}"/>
          </ac:spMkLst>
        </pc:spChg>
        <pc:spChg chg="mod">
          <ac:chgData name="王 欣捷" userId="b965477fa0aef5e6" providerId="LiveId" clId="{CCC25DF9-4458-4252-A1FA-96CED2233F88}" dt="2021-04-22T08:21:25.003" v="457" actId="1076"/>
          <ac:spMkLst>
            <pc:docMk/>
            <pc:sldMk cId="0" sldId="874"/>
            <ac:spMk id="56340" creationId="{8DC97514-0D62-486E-9E57-BB0DA6726956}"/>
          </ac:spMkLst>
        </pc:spChg>
        <pc:spChg chg="mod">
          <ac:chgData name="王 欣捷" userId="b965477fa0aef5e6" providerId="LiveId" clId="{CCC25DF9-4458-4252-A1FA-96CED2233F88}" dt="2021-04-22T08:21:25.003" v="457" actId="1076"/>
          <ac:spMkLst>
            <pc:docMk/>
            <pc:sldMk cId="0" sldId="874"/>
            <ac:spMk id="56341" creationId="{1E442976-94C0-4D35-8C1D-554E61F2B4E9}"/>
          </ac:spMkLst>
        </pc:spChg>
        <pc:spChg chg="mod">
          <ac:chgData name="王 欣捷" userId="b965477fa0aef5e6" providerId="LiveId" clId="{CCC25DF9-4458-4252-A1FA-96CED2233F88}" dt="2021-04-22T08:21:25.003" v="457" actId="1076"/>
          <ac:spMkLst>
            <pc:docMk/>
            <pc:sldMk cId="0" sldId="874"/>
            <ac:spMk id="56342" creationId="{DBD963C7-6EB2-4767-B8A9-575496BDC46B}"/>
          </ac:spMkLst>
        </pc:spChg>
        <pc:spChg chg="mod">
          <ac:chgData name="王 欣捷" userId="b965477fa0aef5e6" providerId="LiveId" clId="{CCC25DF9-4458-4252-A1FA-96CED2233F88}" dt="2021-04-22T08:21:25.003" v="457" actId="1076"/>
          <ac:spMkLst>
            <pc:docMk/>
            <pc:sldMk cId="0" sldId="874"/>
            <ac:spMk id="56343" creationId="{5056C64B-0BF8-4552-874C-CA271B6F00EE}"/>
          </ac:spMkLst>
        </pc:spChg>
        <pc:spChg chg="mod">
          <ac:chgData name="王 欣捷" userId="b965477fa0aef5e6" providerId="LiveId" clId="{CCC25DF9-4458-4252-A1FA-96CED2233F88}" dt="2021-04-22T08:21:25.003" v="457" actId="1076"/>
          <ac:spMkLst>
            <pc:docMk/>
            <pc:sldMk cId="0" sldId="874"/>
            <ac:spMk id="56344" creationId="{DC91D11F-3A53-4597-AEC4-4FFE297AFEB8}"/>
          </ac:spMkLst>
        </pc:spChg>
        <pc:spChg chg="mod">
          <ac:chgData name="王 欣捷" userId="b965477fa0aef5e6" providerId="LiveId" clId="{CCC25DF9-4458-4252-A1FA-96CED2233F88}" dt="2021-04-22T08:21:25.003" v="457" actId="1076"/>
          <ac:spMkLst>
            <pc:docMk/>
            <pc:sldMk cId="0" sldId="874"/>
            <ac:spMk id="56345" creationId="{ED11369B-DF7C-43CF-8EF5-314FC20AA1FB}"/>
          </ac:spMkLst>
        </pc:spChg>
        <pc:spChg chg="mod">
          <ac:chgData name="王 欣捷" userId="b965477fa0aef5e6" providerId="LiveId" clId="{CCC25DF9-4458-4252-A1FA-96CED2233F88}" dt="2021-04-22T08:21:25.003" v="457" actId="1076"/>
          <ac:spMkLst>
            <pc:docMk/>
            <pc:sldMk cId="0" sldId="874"/>
            <ac:spMk id="56346" creationId="{8107C985-D0D8-40B4-9A4D-BAE090019652}"/>
          </ac:spMkLst>
        </pc:spChg>
        <pc:spChg chg="mod">
          <ac:chgData name="王 欣捷" userId="b965477fa0aef5e6" providerId="LiveId" clId="{CCC25DF9-4458-4252-A1FA-96CED2233F88}" dt="2021-04-22T08:21:25.003" v="457" actId="1076"/>
          <ac:spMkLst>
            <pc:docMk/>
            <pc:sldMk cId="0" sldId="874"/>
            <ac:spMk id="56347" creationId="{224FC32B-F846-4E8D-A3E8-C1511C2689F9}"/>
          </ac:spMkLst>
        </pc:spChg>
        <pc:spChg chg="mod">
          <ac:chgData name="王 欣捷" userId="b965477fa0aef5e6" providerId="LiveId" clId="{CCC25DF9-4458-4252-A1FA-96CED2233F88}" dt="2021-04-22T08:21:25.003" v="457" actId="1076"/>
          <ac:spMkLst>
            <pc:docMk/>
            <pc:sldMk cId="0" sldId="874"/>
            <ac:spMk id="56348" creationId="{FF3DFE3B-8276-4423-BF82-282CC4B23724}"/>
          </ac:spMkLst>
        </pc:spChg>
        <pc:spChg chg="mod">
          <ac:chgData name="王 欣捷" userId="b965477fa0aef5e6" providerId="LiveId" clId="{CCC25DF9-4458-4252-A1FA-96CED2233F88}" dt="2021-04-22T08:21:25.003" v="457" actId="1076"/>
          <ac:spMkLst>
            <pc:docMk/>
            <pc:sldMk cId="0" sldId="874"/>
            <ac:spMk id="56349" creationId="{56D9E4D0-4F71-4F8F-9FE3-2439AF0A7D46}"/>
          </ac:spMkLst>
        </pc:spChg>
        <pc:spChg chg="mod">
          <ac:chgData name="王 欣捷" userId="b965477fa0aef5e6" providerId="LiveId" clId="{CCC25DF9-4458-4252-A1FA-96CED2233F88}" dt="2021-04-22T08:21:25.003" v="457" actId="1076"/>
          <ac:spMkLst>
            <pc:docMk/>
            <pc:sldMk cId="0" sldId="874"/>
            <ac:spMk id="56350" creationId="{3090BAA6-97A2-46C0-9E75-3DE6A64EF11A}"/>
          </ac:spMkLst>
        </pc:spChg>
        <pc:spChg chg="mod">
          <ac:chgData name="王 欣捷" userId="b965477fa0aef5e6" providerId="LiveId" clId="{CCC25DF9-4458-4252-A1FA-96CED2233F88}" dt="2021-04-22T08:23:20.657" v="502" actId="113"/>
          <ac:spMkLst>
            <pc:docMk/>
            <pc:sldMk cId="0" sldId="874"/>
            <ac:spMk id="56356" creationId="{F32129DE-2C49-4950-B9BA-B1AD64206B5B}"/>
          </ac:spMkLst>
        </pc:spChg>
        <pc:spChg chg="mod">
          <ac:chgData name="王 欣捷" userId="b965477fa0aef5e6" providerId="LiveId" clId="{CCC25DF9-4458-4252-A1FA-96CED2233F88}" dt="2021-04-22T08:23:21.605" v="503" actId="113"/>
          <ac:spMkLst>
            <pc:docMk/>
            <pc:sldMk cId="0" sldId="874"/>
            <ac:spMk id="56357" creationId="{0A90D3F0-A245-4A02-8D38-2A2D3BBFDD44}"/>
          </ac:spMkLst>
        </pc:spChg>
        <pc:spChg chg="mod">
          <ac:chgData name="王 欣捷" userId="b965477fa0aef5e6" providerId="LiveId" clId="{CCC25DF9-4458-4252-A1FA-96CED2233F88}" dt="2021-04-22T08:21:25.003" v="457" actId="1076"/>
          <ac:spMkLst>
            <pc:docMk/>
            <pc:sldMk cId="0" sldId="874"/>
            <ac:spMk id="56358" creationId="{CA685002-AC0B-4BBB-A2E1-460847F11911}"/>
          </ac:spMkLst>
        </pc:spChg>
        <pc:spChg chg="mod">
          <ac:chgData name="王 欣捷" userId="b965477fa0aef5e6" providerId="LiveId" clId="{CCC25DF9-4458-4252-A1FA-96CED2233F88}" dt="2021-04-22T08:21:25.003" v="457" actId="1076"/>
          <ac:spMkLst>
            <pc:docMk/>
            <pc:sldMk cId="0" sldId="874"/>
            <ac:spMk id="56359" creationId="{8D54BE3B-6449-4F33-B039-BF5F827212D3}"/>
          </ac:spMkLst>
        </pc:spChg>
        <pc:spChg chg="mod">
          <ac:chgData name="王 欣捷" userId="b965477fa0aef5e6" providerId="LiveId" clId="{CCC25DF9-4458-4252-A1FA-96CED2233F88}" dt="2021-04-22T08:21:25.003" v="457" actId="1076"/>
          <ac:spMkLst>
            <pc:docMk/>
            <pc:sldMk cId="0" sldId="874"/>
            <ac:spMk id="56360" creationId="{098D54C7-6BA5-45A6-98C1-DA6D26B695B4}"/>
          </ac:spMkLst>
        </pc:spChg>
        <pc:spChg chg="mod">
          <ac:chgData name="王 欣捷" userId="b965477fa0aef5e6" providerId="LiveId" clId="{CCC25DF9-4458-4252-A1FA-96CED2233F88}" dt="2021-04-22T08:21:25.003" v="457" actId="1076"/>
          <ac:spMkLst>
            <pc:docMk/>
            <pc:sldMk cId="0" sldId="874"/>
            <ac:spMk id="56361" creationId="{47886776-3D48-4E2E-82F0-C17269473426}"/>
          </ac:spMkLst>
        </pc:spChg>
        <pc:spChg chg="mod">
          <ac:chgData name="王 欣捷" userId="b965477fa0aef5e6" providerId="LiveId" clId="{CCC25DF9-4458-4252-A1FA-96CED2233F88}" dt="2021-04-22T08:21:25.003" v="457" actId="1076"/>
          <ac:spMkLst>
            <pc:docMk/>
            <pc:sldMk cId="0" sldId="874"/>
            <ac:spMk id="56362" creationId="{C4209E88-967E-4022-A272-5103339E874A}"/>
          </ac:spMkLst>
        </pc:spChg>
        <pc:spChg chg="mod">
          <ac:chgData name="王 欣捷" userId="b965477fa0aef5e6" providerId="LiveId" clId="{CCC25DF9-4458-4252-A1FA-96CED2233F88}" dt="2021-04-22T08:21:25.003" v="457" actId="1076"/>
          <ac:spMkLst>
            <pc:docMk/>
            <pc:sldMk cId="0" sldId="874"/>
            <ac:spMk id="56363" creationId="{22CD2A81-F9C9-473E-85B7-72BAB066670F}"/>
          </ac:spMkLst>
        </pc:spChg>
        <pc:spChg chg="mod">
          <ac:chgData name="王 欣捷" userId="b965477fa0aef5e6" providerId="LiveId" clId="{CCC25DF9-4458-4252-A1FA-96CED2233F88}" dt="2021-04-22T08:21:25.003" v="457" actId="1076"/>
          <ac:spMkLst>
            <pc:docMk/>
            <pc:sldMk cId="0" sldId="874"/>
            <ac:spMk id="56364" creationId="{B813263D-6E4D-40AF-B4CE-EE864736AFBC}"/>
          </ac:spMkLst>
        </pc:spChg>
        <pc:spChg chg="mod">
          <ac:chgData name="王 欣捷" userId="b965477fa0aef5e6" providerId="LiveId" clId="{CCC25DF9-4458-4252-A1FA-96CED2233F88}" dt="2021-04-22T08:21:25.003" v="457" actId="1076"/>
          <ac:spMkLst>
            <pc:docMk/>
            <pc:sldMk cId="0" sldId="874"/>
            <ac:spMk id="56365" creationId="{AAC56046-24FB-4E5F-9110-860EC99E9779}"/>
          </ac:spMkLst>
        </pc:spChg>
        <pc:spChg chg="mod">
          <ac:chgData name="王 欣捷" userId="b965477fa0aef5e6" providerId="LiveId" clId="{CCC25DF9-4458-4252-A1FA-96CED2233F88}" dt="2021-04-22T08:21:25.003" v="457" actId="1076"/>
          <ac:spMkLst>
            <pc:docMk/>
            <pc:sldMk cId="0" sldId="874"/>
            <ac:spMk id="56366" creationId="{12AC3A87-417B-4021-BABF-A94ED8FE3BE3}"/>
          </ac:spMkLst>
        </pc:spChg>
        <pc:spChg chg="mod">
          <ac:chgData name="王 欣捷" userId="b965477fa0aef5e6" providerId="LiveId" clId="{CCC25DF9-4458-4252-A1FA-96CED2233F88}" dt="2021-04-22T08:21:25.003" v="457" actId="1076"/>
          <ac:spMkLst>
            <pc:docMk/>
            <pc:sldMk cId="0" sldId="874"/>
            <ac:spMk id="56367" creationId="{FF6AE82E-EBFE-4272-9C74-9BD78CC3C5C1}"/>
          </ac:spMkLst>
        </pc:spChg>
        <pc:spChg chg="mod">
          <ac:chgData name="王 欣捷" userId="b965477fa0aef5e6" providerId="LiveId" clId="{CCC25DF9-4458-4252-A1FA-96CED2233F88}" dt="2021-04-22T08:21:25.003" v="457" actId="1076"/>
          <ac:spMkLst>
            <pc:docMk/>
            <pc:sldMk cId="0" sldId="874"/>
            <ac:spMk id="56368" creationId="{FC878FF4-938E-4874-BCD8-F8A5EA209D25}"/>
          </ac:spMkLst>
        </pc:spChg>
        <pc:spChg chg="mod">
          <ac:chgData name="王 欣捷" userId="b965477fa0aef5e6" providerId="LiveId" clId="{CCC25DF9-4458-4252-A1FA-96CED2233F88}" dt="2021-04-22T08:21:25.003" v="457" actId="1076"/>
          <ac:spMkLst>
            <pc:docMk/>
            <pc:sldMk cId="0" sldId="874"/>
            <ac:spMk id="56369" creationId="{E0E3D786-EB2D-4A3C-8744-822E9EAB25B6}"/>
          </ac:spMkLst>
        </pc:spChg>
        <pc:spChg chg="mod">
          <ac:chgData name="王 欣捷" userId="b965477fa0aef5e6" providerId="LiveId" clId="{CCC25DF9-4458-4252-A1FA-96CED2233F88}" dt="2021-04-22T08:21:25.003" v="457" actId="1076"/>
          <ac:spMkLst>
            <pc:docMk/>
            <pc:sldMk cId="0" sldId="874"/>
            <ac:spMk id="56370" creationId="{6E312BA8-4F4B-4A26-A0EE-7BBF5C07D535}"/>
          </ac:spMkLst>
        </pc:spChg>
        <pc:spChg chg="mod">
          <ac:chgData name="王 欣捷" userId="b965477fa0aef5e6" providerId="LiveId" clId="{CCC25DF9-4458-4252-A1FA-96CED2233F88}" dt="2021-04-22T08:21:25.003" v="457" actId="1076"/>
          <ac:spMkLst>
            <pc:docMk/>
            <pc:sldMk cId="0" sldId="874"/>
            <ac:spMk id="56371" creationId="{3DE49EBB-A93C-4F9E-B3CC-F77BC5BF157F}"/>
          </ac:spMkLst>
        </pc:spChg>
        <pc:spChg chg="mod">
          <ac:chgData name="王 欣捷" userId="b965477fa0aef5e6" providerId="LiveId" clId="{CCC25DF9-4458-4252-A1FA-96CED2233F88}" dt="2021-04-22T08:21:25.003" v="457" actId="1076"/>
          <ac:spMkLst>
            <pc:docMk/>
            <pc:sldMk cId="0" sldId="874"/>
            <ac:spMk id="56372" creationId="{33D0F9D6-4FEB-4EDF-B952-DC64A3C41A72}"/>
          </ac:spMkLst>
        </pc:spChg>
        <pc:spChg chg="mod">
          <ac:chgData name="王 欣捷" userId="b965477fa0aef5e6" providerId="LiveId" clId="{CCC25DF9-4458-4252-A1FA-96CED2233F88}" dt="2021-04-22T08:21:25.003" v="457" actId="1076"/>
          <ac:spMkLst>
            <pc:docMk/>
            <pc:sldMk cId="0" sldId="874"/>
            <ac:spMk id="56373" creationId="{27E9BCB0-9BD0-4AA3-9BF1-C6B764AC84AE}"/>
          </ac:spMkLst>
        </pc:spChg>
        <pc:spChg chg="mod">
          <ac:chgData name="王 欣捷" userId="b965477fa0aef5e6" providerId="LiveId" clId="{CCC25DF9-4458-4252-A1FA-96CED2233F88}" dt="2021-04-22T08:21:25.003" v="457" actId="1076"/>
          <ac:spMkLst>
            <pc:docMk/>
            <pc:sldMk cId="0" sldId="874"/>
            <ac:spMk id="56374" creationId="{9F689233-18E5-46CF-987B-DC608DD8E0D5}"/>
          </ac:spMkLst>
        </pc:spChg>
        <pc:spChg chg="mod">
          <ac:chgData name="王 欣捷" userId="b965477fa0aef5e6" providerId="LiveId" clId="{CCC25DF9-4458-4252-A1FA-96CED2233F88}" dt="2021-04-22T08:21:25.003" v="457" actId="1076"/>
          <ac:spMkLst>
            <pc:docMk/>
            <pc:sldMk cId="0" sldId="874"/>
            <ac:spMk id="56375" creationId="{F93B381B-2E68-4E32-9C46-089D948506DF}"/>
          </ac:spMkLst>
        </pc:spChg>
        <pc:spChg chg="mod">
          <ac:chgData name="王 欣捷" userId="b965477fa0aef5e6" providerId="LiveId" clId="{CCC25DF9-4458-4252-A1FA-96CED2233F88}" dt="2021-04-22T08:21:25.003" v="457" actId="1076"/>
          <ac:spMkLst>
            <pc:docMk/>
            <pc:sldMk cId="0" sldId="874"/>
            <ac:spMk id="56376" creationId="{AF52137F-7A84-4EA0-BF94-3A000606B5DD}"/>
          </ac:spMkLst>
        </pc:spChg>
        <pc:spChg chg="mod">
          <ac:chgData name="王 欣捷" userId="b965477fa0aef5e6" providerId="LiveId" clId="{CCC25DF9-4458-4252-A1FA-96CED2233F88}" dt="2021-04-22T08:21:25.003" v="457" actId="1076"/>
          <ac:spMkLst>
            <pc:docMk/>
            <pc:sldMk cId="0" sldId="874"/>
            <ac:spMk id="56377" creationId="{A79402D6-F8DE-411F-8415-818C9FC5D5D9}"/>
          </ac:spMkLst>
        </pc:spChg>
        <pc:spChg chg="mod">
          <ac:chgData name="王 欣捷" userId="b965477fa0aef5e6" providerId="LiveId" clId="{CCC25DF9-4458-4252-A1FA-96CED2233F88}" dt="2021-04-22T08:21:25.003" v="457" actId="1076"/>
          <ac:spMkLst>
            <pc:docMk/>
            <pc:sldMk cId="0" sldId="874"/>
            <ac:spMk id="56378" creationId="{F34910F0-C6EA-48EF-98F9-364C6C95EA54}"/>
          </ac:spMkLst>
        </pc:spChg>
        <pc:spChg chg="mod">
          <ac:chgData name="王 欣捷" userId="b965477fa0aef5e6" providerId="LiveId" clId="{CCC25DF9-4458-4252-A1FA-96CED2233F88}" dt="2021-04-22T08:21:25.003" v="457" actId="1076"/>
          <ac:spMkLst>
            <pc:docMk/>
            <pc:sldMk cId="0" sldId="874"/>
            <ac:spMk id="56379" creationId="{CB00BB04-C076-440C-9DE2-A2296CF4246D}"/>
          </ac:spMkLst>
        </pc:spChg>
        <pc:spChg chg="mod">
          <ac:chgData name="王 欣捷" userId="b965477fa0aef5e6" providerId="LiveId" clId="{CCC25DF9-4458-4252-A1FA-96CED2233F88}" dt="2021-04-22T08:21:25.003" v="457" actId="1076"/>
          <ac:spMkLst>
            <pc:docMk/>
            <pc:sldMk cId="0" sldId="874"/>
            <ac:spMk id="56380" creationId="{0C4EF915-7298-4EFF-9241-C64B0794D508}"/>
          </ac:spMkLst>
        </pc:spChg>
        <pc:spChg chg="mod">
          <ac:chgData name="王 欣捷" userId="b965477fa0aef5e6" providerId="LiveId" clId="{CCC25DF9-4458-4252-A1FA-96CED2233F88}" dt="2021-04-22T08:21:25.003" v="457" actId="1076"/>
          <ac:spMkLst>
            <pc:docMk/>
            <pc:sldMk cId="0" sldId="874"/>
            <ac:spMk id="56381" creationId="{59264A75-1792-4D26-BDAA-685720A8AA49}"/>
          </ac:spMkLst>
        </pc:spChg>
        <pc:spChg chg="mod">
          <ac:chgData name="王 欣捷" userId="b965477fa0aef5e6" providerId="LiveId" clId="{CCC25DF9-4458-4252-A1FA-96CED2233F88}" dt="2021-04-22T08:21:25.003" v="457" actId="1076"/>
          <ac:spMkLst>
            <pc:docMk/>
            <pc:sldMk cId="0" sldId="874"/>
            <ac:spMk id="56382" creationId="{4F6DB6E7-0445-4AFA-AACE-3650A9154BEF}"/>
          </ac:spMkLst>
        </pc:spChg>
        <pc:spChg chg="mod">
          <ac:chgData name="王 欣捷" userId="b965477fa0aef5e6" providerId="LiveId" clId="{CCC25DF9-4458-4252-A1FA-96CED2233F88}" dt="2021-04-22T08:21:25.003" v="457" actId="1076"/>
          <ac:spMkLst>
            <pc:docMk/>
            <pc:sldMk cId="0" sldId="874"/>
            <ac:spMk id="56383" creationId="{213BEB11-A73C-4B1C-BA3D-3C45E71E16A3}"/>
          </ac:spMkLst>
        </pc:spChg>
        <pc:spChg chg="mod">
          <ac:chgData name="王 欣捷" userId="b965477fa0aef5e6" providerId="LiveId" clId="{CCC25DF9-4458-4252-A1FA-96CED2233F88}" dt="2021-04-22T08:21:25.003" v="457" actId="1076"/>
          <ac:spMkLst>
            <pc:docMk/>
            <pc:sldMk cId="0" sldId="874"/>
            <ac:spMk id="56384" creationId="{0310E072-0F07-4552-B056-0FDDBD367616}"/>
          </ac:spMkLst>
        </pc:spChg>
        <pc:spChg chg="mod">
          <ac:chgData name="王 欣捷" userId="b965477fa0aef5e6" providerId="LiveId" clId="{CCC25DF9-4458-4252-A1FA-96CED2233F88}" dt="2021-04-22T08:21:25.003" v="457" actId="1076"/>
          <ac:spMkLst>
            <pc:docMk/>
            <pc:sldMk cId="0" sldId="874"/>
            <ac:spMk id="56385" creationId="{8A384F6C-F3A9-4284-8910-F8A6314EB49B}"/>
          </ac:spMkLst>
        </pc:spChg>
        <pc:spChg chg="mod">
          <ac:chgData name="王 欣捷" userId="b965477fa0aef5e6" providerId="LiveId" clId="{CCC25DF9-4458-4252-A1FA-96CED2233F88}" dt="2021-04-22T08:21:25.003" v="457" actId="1076"/>
          <ac:spMkLst>
            <pc:docMk/>
            <pc:sldMk cId="0" sldId="874"/>
            <ac:spMk id="56386" creationId="{523AD73C-11AC-4ED7-9309-4F215D5D921A}"/>
          </ac:spMkLst>
        </pc:spChg>
        <pc:spChg chg="mod">
          <ac:chgData name="王 欣捷" userId="b965477fa0aef5e6" providerId="LiveId" clId="{CCC25DF9-4458-4252-A1FA-96CED2233F88}" dt="2021-04-22T08:21:25.003" v="457" actId="1076"/>
          <ac:spMkLst>
            <pc:docMk/>
            <pc:sldMk cId="0" sldId="874"/>
            <ac:spMk id="56387" creationId="{7CC290DF-E3D2-4165-8538-81BAC3BA1FA3}"/>
          </ac:spMkLst>
        </pc:spChg>
        <pc:spChg chg="mod">
          <ac:chgData name="王 欣捷" userId="b965477fa0aef5e6" providerId="LiveId" clId="{CCC25DF9-4458-4252-A1FA-96CED2233F88}" dt="2021-04-22T08:21:25.003" v="457" actId="1076"/>
          <ac:spMkLst>
            <pc:docMk/>
            <pc:sldMk cId="0" sldId="874"/>
            <ac:spMk id="56388" creationId="{DB1E5D7D-77B7-469A-9185-546303FB0F16}"/>
          </ac:spMkLst>
        </pc:spChg>
        <pc:grpChg chg="mod">
          <ac:chgData name="王 欣捷" userId="b965477fa0aef5e6" providerId="LiveId" clId="{CCC25DF9-4458-4252-A1FA-96CED2233F88}" dt="2021-04-22T08:21:25.003" v="457" actId="1076"/>
          <ac:grpSpMkLst>
            <pc:docMk/>
            <pc:sldMk cId="0" sldId="874"/>
            <ac:grpSpMk id="56325" creationId="{98FF438E-6630-4E7E-BB49-CC9A11A67F30}"/>
          </ac:grpSpMkLst>
        </pc:grpChg>
        <pc:grpChg chg="mod">
          <ac:chgData name="王 欣捷" userId="b965477fa0aef5e6" providerId="LiveId" clId="{CCC25DF9-4458-4252-A1FA-96CED2233F88}" dt="2021-04-22T08:21:25.003" v="457" actId="1076"/>
          <ac:grpSpMkLst>
            <pc:docMk/>
            <pc:sldMk cId="0" sldId="874"/>
            <ac:grpSpMk id="56351" creationId="{973EAE22-B3AA-46B4-8B4B-94D4C735BD56}"/>
          </ac:grpSpMkLst>
        </pc:grpChg>
        <pc:grpChg chg="mod">
          <ac:chgData name="王 欣捷" userId="b965477fa0aef5e6" providerId="LiveId" clId="{CCC25DF9-4458-4252-A1FA-96CED2233F88}" dt="2021-04-22T08:21:25.003" v="457" actId="1076"/>
          <ac:grpSpMkLst>
            <pc:docMk/>
            <pc:sldMk cId="0" sldId="874"/>
            <ac:grpSpMk id="56352" creationId="{901A3706-13EE-4971-B8D7-2D285F5B76A2}"/>
          </ac:grpSpMkLst>
        </pc:grpChg>
        <pc:grpChg chg="mod">
          <ac:chgData name="王 欣捷" userId="b965477fa0aef5e6" providerId="LiveId" clId="{CCC25DF9-4458-4252-A1FA-96CED2233F88}" dt="2021-04-22T08:21:25.003" v="457" actId="1076"/>
          <ac:grpSpMkLst>
            <pc:docMk/>
            <pc:sldMk cId="0" sldId="874"/>
            <ac:grpSpMk id="56353" creationId="{5646D69E-5CA9-4B0F-8262-11614D16A5F7}"/>
          </ac:grpSpMkLst>
        </pc:grpChg>
        <pc:grpChg chg="mod">
          <ac:chgData name="王 欣捷" userId="b965477fa0aef5e6" providerId="LiveId" clId="{CCC25DF9-4458-4252-A1FA-96CED2233F88}" dt="2021-04-22T08:21:25.003" v="457" actId="1076"/>
          <ac:grpSpMkLst>
            <pc:docMk/>
            <pc:sldMk cId="0" sldId="874"/>
            <ac:grpSpMk id="56354" creationId="{E6428BCE-7730-43C3-B659-52E0273462E2}"/>
          </ac:grpSpMkLst>
        </pc:grpChg>
        <pc:grpChg chg="mod">
          <ac:chgData name="王 欣捷" userId="b965477fa0aef5e6" providerId="LiveId" clId="{CCC25DF9-4458-4252-A1FA-96CED2233F88}" dt="2021-04-22T08:21:25.003" v="457" actId="1076"/>
          <ac:grpSpMkLst>
            <pc:docMk/>
            <pc:sldMk cId="0" sldId="874"/>
            <ac:grpSpMk id="56355" creationId="{8143D090-69A3-450D-88D6-9FE99655FD23}"/>
          </ac:grpSpMkLst>
        </pc:grpChg>
      </pc:sldChg>
      <pc:sldChg chg="addSp delSp modSp add mod modClrScheme chgLayout">
        <pc:chgData name="王 欣捷" userId="b965477fa0aef5e6" providerId="LiveId" clId="{CCC25DF9-4458-4252-A1FA-96CED2233F88}" dt="2021-04-22T08:23:33.144" v="510"/>
        <pc:sldMkLst>
          <pc:docMk/>
          <pc:sldMk cId="0" sldId="875"/>
        </pc:sldMkLst>
        <pc:spChg chg="add mod">
          <ac:chgData name="王 欣捷" userId="b965477fa0aef5e6" providerId="LiveId" clId="{CCC25DF9-4458-4252-A1FA-96CED2233F88}" dt="2021-04-22T08:23:33.144" v="510"/>
          <ac:spMkLst>
            <pc:docMk/>
            <pc:sldMk cId="0" sldId="875"/>
            <ac:spMk id="69" creationId="{EBD73D6A-3C69-4702-B749-63D6AA15D501}"/>
          </ac:spMkLst>
        </pc:spChg>
        <pc:spChg chg="mod ord">
          <ac:chgData name="王 欣捷" userId="b965477fa0aef5e6" providerId="LiveId" clId="{CCC25DF9-4458-4252-A1FA-96CED2233F88}" dt="2021-04-22T08:19:14.841" v="439" actId="404"/>
          <ac:spMkLst>
            <pc:docMk/>
            <pc:sldMk cId="0" sldId="875"/>
            <ac:spMk id="57346" creationId="{962637C8-6CF8-4BF3-B385-49A813D8E8A3}"/>
          </ac:spMkLst>
        </pc:spChg>
        <pc:spChg chg="del">
          <ac:chgData name="王 欣捷" userId="b965477fa0aef5e6" providerId="LiveId" clId="{CCC25DF9-4458-4252-A1FA-96CED2233F88}" dt="2021-04-22T08:13:49.440" v="367" actId="700"/>
          <ac:spMkLst>
            <pc:docMk/>
            <pc:sldMk cId="0" sldId="875"/>
            <ac:spMk id="57347" creationId="{44E55070-368E-4472-9B38-4B11E604FB2E}"/>
          </ac:spMkLst>
        </pc:spChg>
        <pc:spChg chg="del">
          <ac:chgData name="王 欣捷" userId="b965477fa0aef5e6" providerId="LiveId" clId="{CCC25DF9-4458-4252-A1FA-96CED2233F88}" dt="2021-04-22T08:21:38.529" v="463" actId="478"/>
          <ac:spMkLst>
            <pc:docMk/>
            <pc:sldMk cId="0" sldId="875"/>
            <ac:spMk id="57348" creationId="{803F42CC-CADB-4C90-A431-DA5BB475CEF9}"/>
          </ac:spMkLst>
        </pc:spChg>
        <pc:spChg chg="mod">
          <ac:chgData name="王 欣捷" userId="b965477fa0aef5e6" providerId="LiveId" clId="{CCC25DF9-4458-4252-A1FA-96CED2233F88}" dt="2021-04-22T08:21:43.335" v="464" actId="1076"/>
          <ac:spMkLst>
            <pc:docMk/>
            <pc:sldMk cId="0" sldId="875"/>
            <ac:spMk id="57350" creationId="{D2899A1E-7EFF-4120-8557-ACBCF94E9292}"/>
          </ac:spMkLst>
        </pc:spChg>
        <pc:spChg chg="mod">
          <ac:chgData name="王 欣捷" userId="b965477fa0aef5e6" providerId="LiveId" clId="{CCC25DF9-4458-4252-A1FA-96CED2233F88}" dt="2021-04-22T08:21:43.335" v="464" actId="1076"/>
          <ac:spMkLst>
            <pc:docMk/>
            <pc:sldMk cId="0" sldId="875"/>
            <ac:spMk id="57351" creationId="{DE80F622-2B63-41F2-BB20-EE93C51B1E32}"/>
          </ac:spMkLst>
        </pc:spChg>
        <pc:spChg chg="mod">
          <ac:chgData name="王 欣捷" userId="b965477fa0aef5e6" providerId="LiveId" clId="{CCC25DF9-4458-4252-A1FA-96CED2233F88}" dt="2021-04-22T08:21:43.335" v="464" actId="1076"/>
          <ac:spMkLst>
            <pc:docMk/>
            <pc:sldMk cId="0" sldId="875"/>
            <ac:spMk id="57352" creationId="{4F907308-4CA6-4443-8D2D-B703C69E5834}"/>
          </ac:spMkLst>
        </pc:spChg>
        <pc:spChg chg="mod">
          <ac:chgData name="王 欣捷" userId="b965477fa0aef5e6" providerId="LiveId" clId="{CCC25DF9-4458-4252-A1FA-96CED2233F88}" dt="2021-04-22T08:21:43.335" v="464" actId="1076"/>
          <ac:spMkLst>
            <pc:docMk/>
            <pc:sldMk cId="0" sldId="875"/>
            <ac:spMk id="57353" creationId="{27BF4C8D-0802-4FAD-94A3-9AC628C2C1EE}"/>
          </ac:spMkLst>
        </pc:spChg>
        <pc:spChg chg="mod">
          <ac:chgData name="王 欣捷" userId="b965477fa0aef5e6" providerId="LiveId" clId="{CCC25DF9-4458-4252-A1FA-96CED2233F88}" dt="2021-04-22T08:21:43.335" v="464" actId="1076"/>
          <ac:spMkLst>
            <pc:docMk/>
            <pc:sldMk cId="0" sldId="875"/>
            <ac:spMk id="57354" creationId="{EE072C44-43C4-44E4-8834-CB0E8088D447}"/>
          </ac:spMkLst>
        </pc:spChg>
        <pc:spChg chg="mod">
          <ac:chgData name="王 欣捷" userId="b965477fa0aef5e6" providerId="LiveId" clId="{CCC25DF9-4458-4252-A1FA-96CED2233F88}" dt="2021-04-22T08:21:43.335" v="464" actId="1076"/>
          <ac:spMkLst>
            <pc:docMk/>
            <pc:sldMk cId="0" sldId="875"/>
            <ac:spMk id="57355" creationId="{63C6F745-303F-46A4-8761-43772FF82D66}"/>
          </ac:spMkLst>
        </pc:spChg>
        <pc:spChg chg="mod">
          <ac:chgData name="王 欣捷" userId="b965477fa0aef5e6" providerId="LiveId" clId="{CCC25DF9-4458-4252-A1FA-96CED2233F88}" dt="2021-04-22T08:21:43.335" v="464" actId="1076"/>
          <ac:spMkLst>
            <pc:docMk/>
            <pc:sldMk cId="0" sldId="875"/>
            <ac:spMk id="57356" creationId="{5A8A11D5-4642-418E-BC55-42912EC3B5A2}"/>
          </ac:spMkLst>
        </pc:spChg>
        <pc:spChg chg="mod">
          <ac:chgData name="王 欣捷" userId="b965477fa0aef5e6" providerId="LiveId" clId="{CCC25DF9-4458-4252-A1FA-96CED2233F88}" dt="2021-04-22T08:21:43.335" v="464" actId="1076"/>
          <ac:spMkLst>
            <pc:docMk/>
            <pc:sldMk cId="0" sldId="875"/>
            <ac:spMk id="57357" creationId="{29A2E644-0AAE-4F23-9A4C-79A48F0F035D}"/>
          </ac:spMkLst>
        </pc:spChg>
        <pc:spChg chg="mod">
          <ac:chgData name="王 欣捷" userId="b965477fa0aef5e6" providerId="LiveId" clId="{CCC25DF9-4458-4252-A1FA-96CED2233F88}" dt="2021-04-22T08:21:43.335" v="464" actId="1076"/>
          <ac:spMkLst>
            <pc:docMk/>
            <pc:sldMk cId="0" sldId="875"/>
            <ac:spMk id="57358" creationId="{F306F83A-FD2E-4789-9421-4C89638E6235}"/>
          </ac:spMkLst>
        </pc:spChg>
        <pc:spChg chg="mod">
          <ac:chgData name="王 欣捷" userId="b965477fa0aef5e6" providerId="LiveId" clId="{CCC25DF9-4458-4252-A1FA-96CED2233F88}" dt="2021-04-22T08:21:43.335" v="464" actId="1076"/>
          <ac:spMkLst>
            <pc:docMk/>
            <pc:sldMk cId="0" sldId="875"/>
            <ac:spMk id="57359" creationId="{6E38D6FC-5B32-4C33-8AD1-34DD4741563E}"/>
          </ac:spMkLst>
        </pc:spChg>
        <pc:spChg chg="mod">
          <ac:chgData name="王 欣捷" userId="b965477fa0aef5e6" providerId="LiveId" clId="{CCC25DF9-4458-4252-A1FA-96CED2233F88}" dt="2021-04-22T08:21:43.335" v="464" actId="1076"/>
          <ac:spMkLst>
            <pc:docMk/>
            <pc:sldMk cId="0" sldId="875"/>
            <ac:spMk id="57360" creationId="{37D15046-6A99-4278-B1A0-E70B2707F0A6}"/>
          </ac:spMkLst>
        </pc:spChg>
        <pc:spChg chg="mod">
          <ac:chgData name="王 欣捷" userId="b965477fa0aef5e6" providerId="LiveId" clId="{CCC25DF9-4458-4252-A1FA-96CED2233F88}" dt="2021-04-22T08:21:43.335" v="464" actId="1076"/>
          <ac:spMkLst>
            <pc:docMk/>
            <pc:sldMk cId="0" sldId="875"/>
            <ac:spMk id="57361" creationId="{3D00B6DF-568A-419F-82D1-216115694824}"/>
          </ac:spMkLst>
        </pc:spChg>
        <pc:spChg chg="mod">
          <ac:chgData name="王 欣捷" userId="b965477fa0aef5e6" providerId="LiveId" clId="{CCC25DF9-4458-4252-A1FA-96CED2233F88}" dt="2021-04-22T08:21:43.335" v="464" actId="1076"/>
          <ac:spMkLst>
            <pc:docMk/>
            <pc:sldMk cId="0" sldId="875"/>
            <ac:spMk id="57362" creationId="{74997CF6-70B9-43E2-9029-4CD6D196BA3F}"/>
          </ac:spMkLst>
        </pc:spChg>
        <pc:spChg chg="mod">
          <ac:chgData name="王 欣捷" userId="b965477fa0aef5e6" providerId="LiveId" clId="{CCC25DF9-4458-4252-A1FA-96CED2233F88}" dt="2021-04-22T08:21:43.335" v="464" actId="1076"/>
          <ac:spMkLst>
            <pc:docMk/>
            <pc:sldMk cId="0" sldId="875"/>
            <ac:spMk id="57363" creationId="{A1644441-4162-40A5-970E-C852D692CDA3}"/>
          </ac:spMkLst>
        </pc:spChg>
        <pc:spChg chg="mod">
          <ac:chgData name="王 欣捷" userId="b965477fa0aef5e6" providerId="LiveId" clId="{CCC25DF9-4458-4252-A1FA-96CED2233F88}" dt="2021-04-22T08:21:43.335" v="464" actId="1076"/>
          <ac:spMkLst>
            <pc:docMk/>
            <pc:sldMk cId="0" sldId="875"/>
            <ac:spMk id="57364" creationId="{315BCDE0-B01F-47C3-89AE-B2C1283E3DA7}"/>
          </ac:spMkLst>
        </pc:spChg>
        <pc:spChg chg="mod">
          <ac:chgData name="王 欣捷" userId="b965477fa0aef5e6" providerId="LiveId" clId="{CCC25DF9-4458-4252-A1FA-96CED2233F88}" dt="2021-04-22T08:21:43.335" v="464" actId="1076"/>
          <ac:spMkLst>
            <pc:docMk/>
            <pc:sldMk cId="0" sldId="875"/>
            <ac:spMk id="57365" creationId="{63F43508-756D-45B7-9F04-6D05D8DD69AC}"/>
          </ac:spMkLst>
        </pc:spChg>
        <pc:spChg chg="mod">
          <ac:chgData name="王 欣捷" userId="b965477fa0aef5e6" providerId="LiveId" clId="{CCC25DF9-4458-4252-A1FA-96CED2233F88}" dt="2021-04-22T08:21:43.335" v="464" actId="1076"/>
          <ac:spMkLst>
            <pc:docMk/>
            <pc:sldMk cId="0" sldId="875"/>
            <ac:spMk id="57366" creationId="{69E34083-1E87-46D6-9FCB-7D7D3C799380}"/>
          </ac:spMkLst>
        </pc:spChg>
        <pc:spChg chg="mod">
          <ac:chgData name="王 欣捷" userId="b965477fa0aef5e6" providerId="LiveId" clId="{CCC25DF9-4458-4252-A1FA-96CED2233F88}" dt="2021-04-22T08:21:43.335" v="464" actId="1076"/>
          <ac:spMkLst>
            <pc:docMk/>
            <pc:sldMk cId="0" sldId="875"/>
            <ac:spMk id="57367" creationId="{E1B31D27-EE3E-451C-A7C5-DEB05B4B9A33}"/>
          </ac:spMkLst>
        </pc:spChg>
        <pc:spChg chg="mod">
          <ac:chgData name="王 欣捷" userId="b965477fa0aef5e6" providerId="LiveId" clId="{CCC25DF9-4458-4252-A1FA-96CED2233F88}" dt="2021-04-22T08:21:43.335" v="464" actId="1076"/>
          <ac:spMkLst>
            <pc:docMk/>
            <pc:sldMk cId="0" sldId="875"/>
            <ac:spMk id="57368" creationId="{5E5D66C7-EBBC-497D-8F46-EA2E11B80E6A}"/>
          </ac:spMkLst>
        </pc:spChg>
        <pc:spChg chg="mod">
          <ac:chgData name="王 欣捷" userId="b965477fa0aef5e6" providerId="LiveId" clId="{CCC25DF9-4458-4252-A1FA-96CED2233F88}" dt="2021-04-22T08:21:43.335" v="464" actId="1076"/>
          <ac:spMkLst>
            <pc:docMk/>
            <pc:sldMk cId="0" sldId="875"/>
            <ac:spMk id="57369" creationId="{C60C3138-2ABD-4BCC-BA8C-11ACD06CFA10}"/>
          </ac:spMkLst>
        </pc:spChg>
        <pc:spChg chg="mod">
          <ac:chgData name="王 欣捷" userId="b965477fa0aef5e6" providerId="LiveId" clId="{CCC25DF9-4458-4252-A1FA-96CED2233F88}" dt="2021-04-22T08:21:43.335" v="464" actId="1076"/>
          <ac:spMkLst>
            <pc:docMk/>
            <pc:sldMk cId="0" sldId="875"/>
            <ac:spMk id="57370" creationId="{99C12B4A-1B8F-4DD4-BE4D-FD0226B9917E}"/>
          </ac:spMkLst>
        </pc:spChg>
        <pc:spChg chg="mod">
          <ac:chgData name="王 欣捷" userId="b965477fa0aef5e6" providerId="LiveId" clId="{CCC25DF9-4458-4252-A1FA-96CED2233F88}" dt="2021-04-22T08:21:43.335" v="464" actId="1076"/>
          <ac:spMkLst>
            <pc:docMk/>
            <pc:sldMk cId="0" sldId="875"/>
            <ac:spMk id="57371" creationId="{E5917277-F5A1-4EC0-A151-95BDA4B117ED}"/>
          </ac:spMkLst>
        </pc:spChg>
        <pc:spChg chg="mod">
          <ac:chgData name="王 欣捷" userId="b965477fa0aef5e6" providerId="LiveId" clId="{CCC25DF9-4458-4252-A1FA-96CED2233F88}" dt="2021-04-22T08:21:43.335" v="464" actId="1076"/>
          <ac:spMkLst>
            <pc:docMk/>
            <pc:sldMk cId="0" sldId="875"/>
            <ac:spMk id="57372" creationId="{65FAE682-DD62-47CA-BC58-089662936F96}"/>
          </ac:spMkLst>
        </pc:spChg>
        <pc:spChg chg="mod">
          <ac:chgData name="王 欣捷" userId="b965477fa0aef5e6" providerId="LiveId" clId="{CCC25DF9-4458-4252-A1FA-96CED2233F88}" dt="2021-04-22T08:21:43.335" v="464" actId="1076"/>
          <ac:spMkLst>
            <pc:docMk/>
            <pc:sldMk cId="0" sldId="875"/>
            <ac:spMk id="57373" creationId="{F297D061-C0EF-4ECE-B32C-B28B134C5162}"/>
          </ac:spMkLst>
        </pc:spChg>
        <pc:spChg chg="mod">
          <ac:chgData name="王 欣捷" userId="b965477fa0aef5e6" providerId="LiveId" clId="{CCC25DF9-4458-4252-A1FA-96CED2233F88}" dt="2021-04-22T08:21:43.335" v="464" actId="1076"/>
          <ac:spMkLst>
            <pc:docMk/>
            <pc:sldMk cId="0" sldId="875"/>
            <ac:spMk id="57374" creationId="{8E8C2245-9A53-4A32-B347-2644809FA49F}"/>
          </ac:spMkLst>
        </pc:spChg>
        <pc:spChg chg="mod">
          <ac:chgData name="王 欣捷" userId="b965477fa0aef5e6" providerId="LiveId" clId="{CCC25DF9-4458-4252-A1FA-96CED2233F88}" dt="2021-04-22T08:23:16.940" v="500" actId="113"/>
          <ac:spMkLst>
            <pc:docMk/>
            <pc:sldMk cId="0" sldId="875"/>
            <ac:spMk id="57380" creationId="{679001FE-E37A-479E-ACB6-DD463D129893}"/>
          </ac:spMkLst>
        </pc:spChg>
        <pc:spChg chg="mod">
          <ac:chgData name="王 欣捷" userId="b965477fa0aef5e6" providerId="LiveId" clId="{CCC25DF9-4458-4252-A1FA-96CED2233F88}" dt="2021-04-22T08:23:18.038" v="501" actId="113"/>
          <ac:spMkLst>
            <pc:docMk/>
            <pc:sldMk cId="0" sldId="875"/>
            <ac:spMk id="57381" creationId="{470B3C47-D4BE-4C6B-80F9-DDEC3D341156}"/>
          </ac:spMkLst>
        </pc:spChg>
        <pc:spChg chg="mod">
          <ac:chgData name="王 欣捷" userId="b965477fa0aef5e6" providerId="LiveId" clId="{CCC25DF9-4458-4252-A1FA-96CED2233F88}" dt="2021-04-22T08:21:43.335" v="464" actId="1076"/>
          <ac:spMkLst>
            <pc:docMk/>
            <pc:sldMk cId="0" sldId="875"/>
            <ac:spMk id="57382" creationId="{BA7DA228-5AB1-4AF1-9DEC-FDC319AC9091}"/>
          </ac:spMkLst>
        </pc:spChg>
        <pc:spChg chg="mod">
          <ac:chgData name="王 欣捷" userId="b965477fa0aef5e6" providerId="LiveId" clId="{CCC25DF9-4458-4252-A1FA-96CED2233F88}" dt="2021-04-22T08:21:43.335" v="464" actId="1076"/>
          <ac:spMkLst>
            <pc:docMk/>
            <pc:sldMk cId="0" sldId="875"/>
            <ac:spMk id="57383" creationId="{B6A59C46-71B5-4BFC-BA8D-0E9878D13A4B}"/>
          </ac:spMkLst>
        </pc:spChg>
        <pc:spChg chg="mod">
          <ac:chgData name="王 欣捷" userId="b965477fa0aef5e6" providerId="LiveId" clId="{CCC25DF9-4458-4252-A1FA-96CED2233F88}" dt="2021-04-22T08:21:43.335" v="464" actId="1076"/>
          <ac:spMkLst>
            <pc:docMk/>
            <pc:sldMk cId="0" sldId="875"/>
            <ac:spMk id="57384" creationId="{E7692201-F0FF-4B41-B573-5B70DC3652BD}"/>
          </ac:spMkLst>
        </pc:spChg>
        <pc:spChg chg="mod">
          <ac:chgData name="王 欣捷" userId="b965477fa0aef5e6" providerId="LiveId" clId="{CCC25DF9-4458-4252-A1FA-96CED2233F88}" dt="2021-04-22T08:21:43.335" v="464" actId="1076"/>
          <ac:spMkLst>
            <pc:docMk/>
            <pc:sldMk cId="0" sldId="875"/>
            <ac:spMk id="57385" creationId="{3CF2F776-ED20-497A-BC11-DF39EB374C2A}"/>
          </ac:spMkLst>
        </pc:spChg>
        <pc:spChg chg="mod">
          <ac:chgData name="王 欣捷" userId="b965477fa0aef5e6" providerId="LiveId" clId="{CCC25DF9-4458-4252-A1FA-96CED2233F88}" dt="2021-04-22T08:21:43.335" v="464" actId="1076"/>
          <ac:spMkLst>
            <pc:docMk/>
            <pc:sldMk cId="0" sldId="875"/>
            <ac:spMk id="57386" creationId="{911561C3-4C6B-4838-9373-7B43A0A0A077}"/>
          </ac:spMkLst>
        </pc:spChg>
        <pc:spChg chg="mod">
          <ac:chgData name="王 欣捷" userId="b965477fa0aef5e6" providerId="LiveId" clId="{CCC25DF9-4458-4252-A1FA-96CED2233F88}" dt="2021-04-22T08:21:43.335" v="464" actId="1076"/>
          <ac:spMkLst>
            <pc:docMk/>
            <pc:sldMk cId="0" sldId="875"/>
            <ac:spMk id="57387" creationId="{3CE35338-96A8-4781-BA47-91CEB2CE1ED8}"/>
          </ac:spMkLst>
        </pc:spChg>
        <pc:spChg chg="mod">
          <ac:chgData name="王 欣捷" userId="b965477fa0aef5e6" providerId="LiveId" clId="{CCC25DF9-4458-4252-A1FA-96CED2233F88}" dt="2021-04-22T08:21:43.335" v="464" actId="1076"/>
          <ac:spMkLst>
            <pc:docMk/>
            <pc:sldMk cId="0" sldId="875"/>
            <ac:spMk id="57388" creationId="{1A56014B-A6BD-4A7E-8600-ADEC27DD095A}"/>
          </ac:spMkLst>
        </pc:spChg>
        <pc:spChg chg="mod">
          <ac:chgData name="王 欣捷" userId="b965477fa0aef5e6" providerId="LiveId" clId="{CCC25DF9-4458-4252-A1FA-96CED2233F88}" dt="2021-04-22T08:21:43.335" v="464" actId="1076"/>
          <ac:spMkLst>
            <pc:docMk/>
            <pc:sldMk cId="0" sldId="875"/>
            <ac:spMk id="57389" creationId="{7E6051A4-BA88-4122-83FA-ADEAC7006FEB}"/>
          </ac:spMkLst>
        </pc:spChg>
        <pc:spChg chg="mod">
          <ac:chgData name="王 欣捷" userId="b965477fa0aef5e6" providerId="LiveId" clId="{CCC25DF9-4458-4252-A1FA-96CED2233F88}" dt="2021-04-22T08:21:43.335" v="464" actId="1076"/>
          <ac:spMkLst>
            <pc:docMk/>
            <pc:sldMk cId="0" sldId="875"/>
            <ac:spMk id="57390" creationId="{64214A6B-BD01-4503-A7B5-6B80CEECD7A6}"/>
          </ac:spMkLst>
        </pc:spChg>
        <pc:spChg chg="mod">
          <ac:chgData name="王 欣捷" userId="b965477fa0aef5e6" providerId="LiveId" clId="{CCC25DF9-4458-4252-A1FA-96CED2233F88}" dt="2021-04-22T08:21:43.335" v="464" actId="1076"/>
          <ac:spMkLst>
            <pc:docMk/>
            <pc:sldMk cId="0" sldId="875"/>
            <ac:spMk id="57391" creationId="{F07625BB-BFC5-437D-9FA2-E8212A28C9ED}"/>
          </ac:spMkLst>
        </pc:spChg>
        <pc:spChg chg="mod">
          <ac:chgData name="王 欣捷" userId="b965477fa0aef5e6" providerId="LiveId" clId="{CCC25DF9-4458-4252-A1FA-96CED2233F88}" dt="2021-04-22T08:21:43.335" v="464" actId="1076"/>
          <ac:spMkLst>
            <pc:docMk/>
            <pc:sldMk cId="0" sldId="875"/>
            <ac:spMk id="57392" creationId="{AB0EE521-E7DF-4241-8599-E7D4C1150365}"/>
          </ac:spMkLst>
        </pc:spChg>
        <pc:spChg chg="mod">
          <ac:chgData name="王 欣捷" userId="b965477fa0aef5e6" providerId="LiveId" clId="{CCC25DF9-4458-4252-A1FA-96CED2233F88}" dt="2021-04-22T08:21:43.335" v="464" actId="1076"/>
          <ac:spMkLst>
            <pc:docMk/>
            <pc:sldMk cId="0" sldId="875"/>
            <ac:spMk id="57393" creationId="{96268B3C-63B3-45A0-B87E-E764C68BC0D1}"/>
          </ac:spMkLst>
        </pc:spChg>
        <pc:spChg chg="mod">
          <ac:chgData name="王 欣捷" userId="b965477fa0aef5e6" providerId="LiveId" clId="{CCC25DF9-4458-4252-A1FA-96CED2233F88}" dt="2021-04-22T08:21:43.335" v="464" actId="1076"/>
          <ac:spMkLst>
            <pc:docMk/>
            <pc:sldMk cId="0" sldId="875"/>
            <ac:spMk id="57394" creationId="{51FC644D-61C0-47A5-BA33-C784E75E9124}"/>
          </ac:spMkLst>
        </pc:spChg>
        <pc:spChg chg="mod">
          <ac:chgData name="王 欣捷" userId="b965477fa0aef5e6" providerId="LiveId" clId="{CCC25DF9-4458-4252-A1FA-96CED2233F88}" dt="2021-04-22T08:21:43.335" v="464" actId="1076"/>
          <ac:spMkLst>
            <pc:docMk/>
            <pc:sldMk cId="0" sldId="875"/>
            <ac:spMk id="57395" creationId="{076076D5-4C2D-4392-A9D6-7587F2E64176}"/>
          </ac:spMkLst>
        </pc:spChg>
        <pc:spChg chg="mod">
          <ac:chgData name="王 欣捷" userId="b965477fa0aef5e6" providerId="LiveId" clId="{CCC25DF9-4458-4252-A1FA-96CED2233F88}" dt="2021-04-22T08:21:43.335" v="464" actId="1076"/>
          <ac:spMkLst>
            <pc:docMk/>
            <pc:sldMk cId="0" sldId="875"/>
            <ac:spMk id="57396" creationId="{4E4F07D1-896C-43DA-B0A4-95CD5DC83595}"/>
          </ac:spMkLst>
        </pc:spChg>
        <pc:spChg chg="mod">
          <ac:chgData name="王 欣捷" userId="b965477fa0aef5e6" providerId="LiveId" clId="{CCC25DF9-4458-4252-A1FA-96CED2233F88}" dt="2021-04-22T08:21:43.335" v="464" actId="1076"/>
          <ac:spMkLst>
            <pc:docMk/>
            <pc:sldMk cId="0" sldId="875"/>
            <ac:spMk id="57397" creationId="{A3A693B1-BD43-497B-8ACA-0717B8DEDF57}"/>
          </ac:spMkLst>
        </pc:spChg>
        <pc:spChg chg="mod">
          <ac:chgData name="王 欣捷" userId="b965477fa0aef5e6" providerId="LiveId" clId="{CCC25DF9-4458-4252-A1FA-96CED2233F88}" dt="2021-04-22T08:21:43.335" v="464" actId="1076"/>
          <ac:spMkLst>
            <pc:docMk/>
            <pc:sldMk cId="0" sldId="875"/>
            <ac:spMk id="57398" creationId="{0B6A13EE-22D2-487C-A368-E44C512BBC68}"/>
          </ac:spMkLst>
        </pc:spChg>
        <pc:spChg chg="mod">
          <ac:chgData name="王 欣捷" userId="b965477fa0aef5e6" providerId="LiveId" clId="{CCC25DF9-4458-4252-A1FA-96CED2233F88}" dt="2021-04-22T08:21:43.335" v="464" actId="1076"/>
          <ac:spMkLst>
            <pc:docMk/>
            <pc:sldMk cId="0" sldId="875"/>
            <ac:spMk id="57399" creationId="{7BF90871-BA7A-4393-AA0E-2656AB041A33}"/>
          </ac:spMkLst>
        </pc:spChg>
        <pc:spChg chg="mod">
          <ac:chgData name="王 欣捷" userId="b965477fa0aef5e6" providerId="LiveId" clId="{CCC25DF9-4458-4252-A1FA-96CED2233F88}" dt="2021-04-22T08:21:43.335" v="464" actId="1076"/>
          <ac:spMkLst>
            <pc:docMk/>
            <pc:sldMk cId="0" sldId="875"/>
            <ac:spMk id="57400" creationId="{BC73EE23-D692-4110-A7F3-2CD20CD87977}"/>
          </ac:spMkLst>
        </pc:spChg>
        <pc:spChg chg="mod">
          <ac:chgData name="王 欣捷" userId="b965477fa0aef5e6" providerId="LiveId" clId="{CCC25DF9-4458-4252-A1FA-96CED2233F88}" dt="2021-04-22T08:21:43.335" v="464" actId="1076"/>
          <ac:spMkLst>
            <pc:docMk/>
            <pc:sldMk cId="0" sldId="875"/>
            <ac:spMk id="57401" creationId="{3F8612AE-8907-4A0F-B02F-7A13995C66BD}"/>
          </ac:spMkLst>
        </pc:spChg>
        <pc:spChg chg="mod">
          <ac:chgData name="王 欣捷" userId="b965477fa0aef5e6" providerId="LiveId" clId="{CCC25DF9-4458-4252-A1FA-96CED2233F88}" dt="2021-04-22T08:21:43.335" v="464" actId="1076"/>
          <ac:spMkLst>
            <pc:docMk/>
            <pc:sldMk cId="0" sldId="875"/>
            <ac:spMk id="57402" creationId="{5E4EF571-D639-43F8-9F12-607F78A3651E}"/>
          </ac:spMkLst>
        </pc:spChg>
        <pc:spChg chg="mod">
          <ac:chgData name="王 欣捷" userId="b965477fa0aef5e6" providerId="LiveId" clId="{CCC25DF9-4458-4252-A1FA-96CED2233F88}" dt="2021-04-22T08:21:43.335" v="464" actId="1076"/>
          <ac:spMkLst>
            <pc:docMk/>
            <pc:sldMk cId="0" sldId="875"/>
            <ac:spMk id="57403" creationId="{1ECA44D5-C38E-483A-B1A1-50526C663861}"/>
          </ac:spMkLst>
        </pc:spChg>
        <pc:spChg chg="mod">
          <ac:chgData name="王 欣捷" userId="b965477fa0aef5e6" providerId="LiveId" clId="{CCC25DF9-4458-4252-A1FA-96CED2233F88}" dt="2021-04-22T08:21:43.335" v="464" actId="1076"/>
          <ac:spMkLst>
            <pc:docMk/>
            <pc:sldMk cId="0" sldId="875"/>
            <ac:spMk id="57404" creationId="{D9B1D410-C1A1-4450-BC30-3848A2E10EA3}"/>
          </ac:spMkLst>
        </pc:spChg>
        <pc:spChg chg="mod">
          <ac:chgData name="王 欣捷" userId="b965477fa0aef5e6" providerId="LiveId" clId="{CCC25DF9-4458-4252-A1FA-96CED2233F88}" dt="2021-04-22T08:21:43.335" v="464" actId="1076"/>
          <ac:spMkLst>
            <pc:docMk/>
            <pc:sldMk cId="0" sldId="875"/>
            <ac:spMk id="57405" creationId="{CEB3C6F4-F179-46BA-833E-480E0478D51B}"/>
          </ac:spMkLst>
        </pc:spChg>
        <pc:spChg chg="mod">
          <ac:chgData name="王 欣捷" userId="b965477fa0aef5e6" providerId="LiveId" clId="{CCC25DF9-4458-4252-A1FA-96CED2233F88}" dt="2021-04-22T08:21:43.335" v="464" actId="1076"/>
          <ac:spMkLst>
            <pc:docMk/>
            <pc:sldMk cId="0" sldId="875"/>
            <ac:spMk id="57406" creationId="{70686DCC-13F4-4126-971C-042C65016DAC}"/>
          </ac:spMkLst>
        </pc:spChg>
        <pc:spChg chg="mod">
          <ac:chgData name="王 欣捷" userId="b965477fa0aef5e6" providerId="LiveId" clId="{CCC25DF9-4458-4252-A1FA-96CED2233F88}" dt="2021-04-22T08:21:43.335" v="464" actId="1076"/>
          <ac:spMkLst>
            <pc:docMk/>
            <pc:sldMk cId="0" sldId="875"/>
            <ac:spMk id="57407" creationId="{ABF3FB96-50F8-44C6-A980-0017A4365AD2}"/>
          </ac:spMkLst>
        </pc:spChg>
        <pc:spChg chg="mod">
          <ac:chgData name="王 欣捷" userId="b965477fa0aef5e6" providerId="LiveId" clId="{CCC25DF9-4458-4252-A1FA-96CED2233F88}" dt="2021-04-22T08:21:43.335" v="464" actId="1076"/>
          <ac:spMkLst>
            <pc:docMk/>
            <pc:sldMk cId="0" sldId="875"/>
            <ac:spMk id="57408" creationId="{A3EE97A0-36E7-4AC6-B8D5-7B3CC7A18F90}"/>
          </ac:spMkLst>
        </pc:spChg>
        <pc:spChg chg="mod">
          <ac:chgData name="王 欣捷" userId="b965477fa0aef5e6" providerId="LiveId" clId="{CCC25DF9-4458-4252-A1FA-96CED2233F88}" dt="2021-04-22T08:21:43.335" v="464" actId="1076"/>
          <ac:spMkLst>
            <pc:docMk/>
            <pc:sldMk cId="0" sldId="875"/>
            <ac:spMk id="57409" creationId="{18CB42DB-BF3B-4E34-A5BF-961D8F94FE21}"/>
          </ac:spMkLst>
        </pc:spChg>
        <pc:spChg chg="mod">
          <ac:chgData name="王 欣捷" userId="b965477fa0aef5e6" providerId="LiveId" clId="{CCC25DF9-4458-4252-A1FA-96CED2233F88}" dt="2021-04-22T08:21:43.335" v="464" actId="1076"/>
          <ac:spMkLst>
            <pc:docMk/>
            <pc:sldMk cId="0" sldId="875"/>
            <ac:spMk id="57410" creationId="{6684E2C9-6297-4660-8E0F-D9951517AFFD}"/>
          </ac:spMkLst>
        </pc:spChg>
        <pc:spChg chg="mod">
          <ac:chgData name="王 欣捷" userId="b965477fa0aef5e6" providerId="LiveId" clId="{CCC25DF9-4458-4252-A1FA-96CED2233F88}" dt="2021-04-22T08:21:43.335" v="464" actId="1076"/>
          <ac:spMkLst>
            <pc:docMk/>
            <pc:sldMk cId="0" sldId="875"/>
            <ac:spMk id="57411" creationId="{06634305-91E2-488D-A325-757532DB26F8}"/>
          </ac:spMkLst>
        </pc:spChg>
        <pc:spChg chg="mod">
          <ac:chgData name="王 欣捷" userId="b965477fa0aef5e6" providerId="LiveId" clId="{CCC25DF9-4458-4252-A1FA-96CED2233F88}" dt="2021-04-22T08:21:43.335" v="464" actId="1076"/>
          <ac:spMkLst>
            <pc:docMk/>
            <pc:sldMk cId="0" sldId="875"/>
            <ac:spMk id="57412" creationId="{74AB8A6C-C633-42B4-BDC7-4A5D3CAF5AB9}"/>
          </ac:spMkLst>
        </pc:spChg>
        <pc:grpChg chg="mod">
          <ac:chgData name="王 欣捷" userId="b965477fa0aef5e6" providerId="LiveId" clId="{CCC25DF9-4458-4252-A1FA-96CED2233F88}" dt="2021-04-22T08:21:43.335" v="464" actId="1076"/>
          <ac:grpSpMkLst>
            <pc:docMk/>
            <pc:sldMk cId="0" sldId="875"/>
            <ac:grpSpMk id="57349" creationId="{C2097C96-257B-400B-B529-4F2742DBD860}"/>
          </ac:grpSpMkLst>
        </pc:grpChg>
        <pc:grpChg chg="mod">
          <ac:chgData name="王 欣捷" userId="b965477fa0aef5e6" providerId="LiveId" clId="{CCC25DF9-4458-4252-A1FA-96CED2233F88}" dt="2021-04-22T08:21:43.335" v="464" actId="1076"/>
          <ac:grpSpMkLst>
            <pc:docMk/>
            <pc:sldMk cId="0" sldId="875"/>
            <ac:grpSpMk id="57375" creationId="{7166DDFA-FFE1-4210-AC9C-46BA81B714B4}"/>
          </ac:grpSpMkLst>
        </pc:grpChg>
        <pc:grpChg chg="mod">
          <ac:chgData name="王 欣捷" userId="b965477fa0aef5e6" providerId="LiveId" clId="{CCC25DF9-4458-4252-A1FA-96CED2233F88}" dt="2021-04-22T08:21:43.335" v="464" actId="1076"/>
          <ac:grpSpMkLst>
            <pc:docMk/>
            <pc:sldMk cId="0" sldId="875"/>
            <ac:grpSpMk id="57376" creationId="{4B7D6DEB-E9A9-4CEE-8D96-BF6B6183221D}"/>
          </ac:grpSpMkLst>
        </pc:grpChg>
        <pc:grpChg chg="mod">
          <ac:chgData name="王 欣捷" userId="b965477fa0aef5e6" providerId="LiveId" clId="{CCC25DF9-4458-4252-A1FA-96CED2233F88}" dt="2021-04-22T08:21:43.335" v="464" actId="1076"/>
          <ac:grpSpMkLst>
            <pc:docMk/>
            <pc:sldMk cId="0" sldId="875"/>
            <ac:grpSpMk id="57377" creationId="{83C91969-5245-454E-8664-88CE93C23FBA}"/>
          </ac:grpSpMkLst>
        </pc:grpChg>
        <pc:grpChg chg="mod">
          <ac:chgData name="王 欣捷" userId="b965477fa0aef5e6" providerId="LiveId" clId="{CCC25DF9-4458-4252-A1FA-96CED2233F88}" dt="2021-04-22T08:21:43.335" v="464" actId="1076"/>
          <ac:grpSpMkLst>
            <pc:docMk/>
            <pc:sldMk cId="0" sldId="875"/>
            <ac:grpSpMk id="57378" creationId="{E3BD696C-CAC2-418C-A561-D0CF26B227C6}"/>
          </ac:grpSpMkLst>
        </pc:grpChg>
        <pc:grpChg chg="mod">
          <ac:chgData name="王 欣捷" userId="b965477fa0aef5e6" providerId="LiveId" clId="{CCC25DF9-4458-4252-A1FA-96CED2233F88}" dt="2021-04-22T08:21:43.335" v="464" actId="1076"/>
          <ac:grpSpMkLst>
            <pc:docMk/>
            <pc:sldMk cId="0" sldId="875"/>
            <ac:grpSpMk id="57379" creationId="{633F58A1-B1F8-4B3F-A6EE-E0F767588972}"/>
          </ac:grpSpMkLst>
        </pc:grpChg>
      </pc:sldChg>
      <pc:sldChg chg="addSp delSp modSp add mod modClrScheme chgLayout">
        <pc:chgData name="王 欣捷" userId="b965477fa0aef5e6" providerId="LiveId" clId="{CCC25DF9-4458-4252-A1FA-96CED2233F88}" dt="2021-04-22T08:23:34.243" v="511"/>
        <pc:sldMkLst>
          <pc:docMk/>
          <pc:sldMk cId="0" sldId="876"/>
        </pc:sldMkLst>
        <pc:spChg chg="add mod">
          <ac:chgData name="王 欣捷" userId="b965477fa0aef5e6" providerId="LiveId" clId="{CCC25DF9-4458-4252-A1FA-96CED2233F88}" dt="2021-04-22T08:23:34.243" v="511"/>
          <ac:spMkLst>
            <pc:docMk/>
            <pc:sldMk cId="0" sldId="876"/>
            <ac:spMk id="69" creationId="{3A4F8814-9304-49AF-A996-1C5F9F7A937E}"/>
          </ac:spMkLst>
        </pc:spChg>
        <pc:spChg chg="mod ord">
          <ac:chgData name="王 欣捷" userId="b965477fa0aef5e6" providerId="LiveId" clId="{CCC25DF9-4458-4252-A1FA-96CED2233F88}" dt="2021-04-22T08:19:18.091" v="440" actId="404"/>
          <ac:spMkLst>
            <pc:docMk/>
            <pc:sldMk cId="0" sldId="876"/>
            <ac:spMk id="58370" creationId="{EC887FAE-198A-43A6-83EE-904603320431}"/>
          </ac:spMkLst>
        </pc:spChg>
        <pc:spChg chg="del">
          <ac:chgData name="王 欣捷" userId="b965477fa0aef5e6" providerId="LiveId" clId="{CCC25DF9-4458-4252-A1FA-96CED2233F88}" dt="2021-04-22T08:13:49.440" v="367" actId="700"/>
          <ac:spMkLst>
            <pc:docMk/>
            <pc:sldMk cId="0" sldId="876"/>
            <ac:spMk id="58371" creationId="{44F229E5-9F67-41D3-A2DC-C49C291015C3}"/>
          </ac:spMkLst>
        </pc:spChg>
        <pc:spChg chg="del">
          <ac:chgData name="王 欣捷" userId="b965477fa0aef5e6" providerId="LiveId" clId="{CCC25DF9-4458-4252-A1FA-96CED2233F88}" dt="2021-04-22T08:21:51.061" v="468" actId="478"/>
          <ac:spMkLst>
            <pc:docMk/>
            <pc:sldMk cId="0" sldId="876"/>
            <ac:spMk id="58372" creationId="{593D499B-8810-402D-AF14-CD645B60E5B0}"/>
          </ac:spMkLst>
        </pc:spChg>
        <pc:spChg chg="mod">
          <ac:chgData name="王 欣捷" userId="b965477fa0aef5e6" providerId="LiveId" clId="{CCC25DF9-4458-4252-A1FA-96CED2233F88}" dt="2021-04-22T08:21:56.031" v="469" actId="1076"/>
          <ac:spMkLst>
            <pc:docMk/>
            <pc:sldMk cId="0" sldId="876"/>
            <ac:spMk id="58374" creationId="{1BD7437C-77F3-44DE-B229-59E00AD62988}"/>
          </ac:spMkLst>
        </pc:spChg>
        <pc:spChg chg="mod">
          <ac:chgData name="王 欣捷" userId="b965477fa0aef5e6" providerId="LiveId" clId="{CCC25DF9-4458-4252-A1FA-96CED2233F88}" dt="2021-04-22T08:21:56.031" v="469" actId="1076"/>
          <ac:spMkLst>
            <pc:docMk/>
            <pc:sldMk cId="0" sldId="876"/>
            <ac:spMk id="58375" creationId="{BE41467C-05A1-4F0A-AC83-E1F8ED8E7EE6}"/>
          </ac:spMkLst>
        </pc:spChg>
        <pc:spChg chg="mod">
          <ac:chgData name="王 欣捷" userId="b965477fa0aef5e6" providerId="LiveId" clId="{CCC25DF9-4458-4252-A1FA-96CED2233F88}" dt="2021-04-22T08:21:56.031" v="469" actId="1076"/>
          <ac:spMkLst>
            <pc:docMk/>
            <pc:sldMk cId="0" sldId="876"/>
            <ac:spMk id="58376" creationId="{75FD2402-8A28-4F2E-948B-B2574772F88E}"/>
          </ac:spMkLst>
        </pc:spChg>
        <pc:spChg chg="mod">
          <ac:chgData name="王 欣捷" userId="b965477fa0aef5e6" providerId="LiveId" clId="{CCC25DF9-4458-4252-A1FA-96CED2233F88}" dt="2021-04-22T08:21:56.031" v="469" actId="1076"/>
          <ac:spMkLst>
            <pc:docMk/>
            <pc:sldMk cId="0" sldId="876"/>
            <ac:spMk id="58377" creationId="{C22A4688-0786-4F99-A61C-5D004FEE66BB}"/>
          </ac:spMkLst>
        </pc:spChg>
        <pc:spChg chg="mod">
          <ac:chgData name="王 欣捷" userId="b965477fa0aef5e6" providerId="LiveId" clId="{CCC25DF9-4458-4252-A1FA-96CED2233F88}" dt="2021-04-22T08:21:56.031" v="469" actId="1076"/>
          <ac:spMkLst>
            <pc:docMk/>
            <pc:sldMk cId="0" sldId="876"/>
            <ac:spMk id="58378" creationId="{68C2F3F9-55FB-4BA0-A0CB-7D3BED10F6B0}"/>
          </ac:spMkLst>
        </pc:spChg>
        <pc:spChg chg="mod">
          <ac:chgData name="王 欣捷" userId="b965477fa0aef5e6" providerId="LiveId" clId="{CCC25DF9-4458-4252-A1FA-96CED2233F88}" dt="2021-04-22T08:21:56.031" v="469" actId="1076"/>
          <ac:spMkLst>
            <pc:docMk/>
            <pc:sldMk cId="0" sldId="876"/>
            <ac:spMk id="58379" creationId="{772A62B1-3369-4394-A110-472829D365FB}"/>
          </ac:spMkLst>
        </pc:spChg>
        <pc:spChg chg="mod">
          <ac:chgData name="王 欣捷" userId="b965477fa0aef5e6" providerId="LiveId" clId="{CCC25DF9-4458-4252-A1FA-96CED2233F88}" dt="2021-04-22T08:21:56.031" v="469" actId="1076"/>
          <ac:spMkLst>
            <pc:docMk/>
            <pc:sldMk cId="0" sldId="876"/>
            <ac:spMk id="58380" creationId="{25A70F49-4610-4FF9-86B0-6739FC32C937}"/>
          </ac:spMkLst>
        </pc:spChg>
        <pc:spChg chg="mod">
          <ac:chgData name="王 欣捷" userId="b965477fa0aef5e6" providerId="LiveId" clId="{CCC25DF9-4458-4252-A1FA-96CED2233F88}" dt="2021-04-22T08:21:56.031" v="469" actId="1076"/>
          <ac:spMkLst>
            <pc:docMk/>
            <pc:sldMk cId="0" sldId="876"/>
            <ac:spMk id="58381" creationId="{3D300125-EFD1-4BF9-984D-FF40AC3E4F1F}"/>
          </ac:spMkLst>
        </pc:spChg>
        <pc:spChg chg="mod">
          <ac:chgData name="王 欣捷" userId="b965477fa0aef5e6" providerId="LiveId" clId="{CCC25DF9-4458-4252-A1FA-96CED2233F88}" dt="2021-04-22T08:21:56.031" v="469" actId="1076"/>
          <ac:spMkLst>
            <pc:docMk/>
            <pc:sldMk cId="0" sldId="876"/>
            <ac:spMk id="58382" creationId="{053B9C1E-614B-4815-8F84-9DB593859F38}"/>
          </ac:spMkLst>
        </pc:spChg>
        <pc:spChg chg="mod">
          <ac:chgData name="王 欣捷" userId="b965477fa0aef5e6" providerId="LiveId" clId="{CCC25DF9-4458-4252-A1FA-96CED2233F88}" dt="2021-04-22T08:21:56.031" v="469" actId="1076"/>
          <ac:spMkLst>
            <pc:docMk/>
            <pc:sldMk cId="0" sldId="876"/>
            <ac:spMk id="58383" creationId="{E49DFED0-9E54-4650-BF5D-1788CFF66380}"/>
          </ac:spMkLst>
        </pc:spChg>
        <pc:spChg chg="mod">
          <ac:chgData name="王 欣捷" userId="b965477fa0aef5e6" providerId="LiveId" clId="{CCC25DF9-4458-4252-A1FA-96CED2233F88}" dt="2021-04-22T08:21:56.031" v="469" actId="1076"/>
          <ac:spMkLst>
            <pc:docMk/>
            <pc:sldMk cId="0" sldId="876"/>
            <ac:spMk id="58384" creationId="{B33444F0-34C6-42D4-BE67-F7D8355AFDC6}"/>
          </ac:spMkLst>
        </pc:spChg>
        <pc:spChg chg="mod">
          <ac:chgData name="王 欣捷" userId="b965477fa0aef5e6" providerId="LiveId" clId="{CCC25DF9-4458-4252-A1FA-96CED2233F88}" dt="2021-04-22T08:21:56.031" v="469" actId="1076"/>
          <ac:spMkLst>
            <pc:docMk/>
            <pc:sldMk cId="0" sldId="876"/>
            <ac:spMk id="58385" creationId="{624123F7-56AD-4360-B9FF-C16981B1D7D3}"/>
          </ac:spMkLst>
        </pc:spChg>
        <pc:spChg chg="mod">
          <ac:chgData name="王 欣捷" userId="b965477fa0aef5e6" providerId="LiveId" clId="{CCC25DF9-4458-4252-A1FA-96CED2233F88}" dt="2021-04-22T08:21:56.031" v="469" actId="1076"/>
          <ac:spMkLst>
            <pc:docMk/>
            <pc:sldMk cId="0" sldId="876"/>
            <ac:spMk id="58386" creationId="{C48C98F1-1C91-489F-B754-450648D13948}"/>
          </ac:spMkLst>
        </pc:spChg>
        <pc:spChg chg="mod">
          <ac:chgData name="王 欣捷" userId="b965477fa0aef5e6" providerId="LiveId" clId="{CCC25DF9-4458-4252-A1FA-96CED2233F88}" dt="2021-04-22T08:21:56.031" v="469" actId="1076"/>
          <ac:spMkLst>
            <pc:docMk/>
            <pc:sldMk cId="0" sldId="876"/>
            <ac:spMk id="58387" creationId="{A0591478-89C0-4D19-AAB5-B194A3A74D5A}"/>
          </ac:spMkLst>
        </pc:spChg>
        <pc:spChg chg="mod">
          <ac:chgData name="王 欣捷" userId="b965477fa0aef5e6" providerId="LiveId" clId="{CCC25DF9-4458-4252-A1FA-96CED2233F88}" dt="2021-04-22T08:21:56.031" v="469" actId="1076"/>
          <ac:spMkLst>
            <pc:docMk/>
            <pc:sldMk cId="0" sldId="876"/>
            <ac:spMk id="58388" creationId="{7A10FC2B-9179-4D25-BC62-5057EFE65F20}"/>
          </ac:spMkLst>
        </pc:spChg>
        <pc:spChg chg="mod">
          <ac:chgData name="王 欣捷" userId="b965477fa0aef5e6" providerId="LiveId" clId="{CCC25DF9-4458-4252-A1FA-96CED2233F88}" dt="2021-04-22T08:21:56.031" v="469" actId="1076"/>
          <ac:spMkLst>
            <pc:docMk/>
            <pc:sldMk cId="0" sldId="876"/>
            <ac:spMk id="58389" creationId="{255C987C-D24F-4B1C-BCC9-24984196B817}"/>
          </ac:spMkLst>
        </pc:spChg>
        <pc:spChg chg="mod">
          <ac:chgData name="王 欣捷" userId="b965477fa0aef5e6" providerId="LiveId" clId="{CCC25DF9-4458-4252-A1FA-96CED2233F88}" dt="2021-04-22T08:21:56.031" v="469" actId="1076"/>
          <ac:spMkLst>
            <pc:docMk/>
            <pc:sldMk cId="0" sldId="876"/>
            <ac:spMk id="58390" creationId="{1A6A5590-F899-40C2-974A-FC60114D5F11}"/>
          </ac:spMkLst>
        </pc:spChg>
        <pc:spChg chg="mod">
          <ac:chgData name="王 欣捷" userId="b965477fa0aef5e6" providerId="LiveId" clId="{CCC25DF9-4458-4252-A1FA-96CED2233F88}" dt="2021-04-22T08:21:56.031" v="469" actId="1076"/>
          <ac:spMkLst>
            <pc:docMk/>
            <pc:sldMk cId="0" sldId="876"/>
            <ac:spMk id="58391" creationId="{C0B8208A-1DB9-44A7-B66A-ED8E2C33842C}"/>
          </ac:spMkLst>
        </pc:spChg>
        <pc:spChg chg="mod">
          <ac:chgData name="王 欣捷" userId="b965477fa0aef5e6" providerId="LiveId" clId="{CCC25DF9-4458-4252-A1FA-96CED2233F88}" dt="2021-04-22T08:21:56.031" v="469" actId="1076"/>
          <ac:spMkLst>
            <pc:docMk/>
            <pc:sldMk cId="0" sldId="876"/>
            <ac:spMk id="58392" creationId="{32A593A4-8994-4748-8795-12C9330F50F8}"/>
          </ac:spMkLst>
        </pc:spChg>
        <pc:spChg chg="mod">
          <ac:chgData name="王 欣捷" userId="b965477fa0aef5e6" providerId="LiveId" clId="{CCC25DF9-4458-4252-A1FA-96CED2233F88}" dt="2021-04-22T08:21:56.031" v="469" actId="1076"/>
          <ac:spMkLst>
            <pc:docMk/>
            <pc:sldMk cId="0" sldId="876"/>
            <ac:spMk id="58393" creationId="{8EBD1E03-3FE3-4336-9AFF-FAF84BA8DE99}"/>
          </ac:spMkLst>
        </pc:spChg>
        <pc:spChg chg="mod">
          <ac:chgData name="王 欣捷" userId="b965477fa0aef5e6" providerId="LiveId" clId="{CCC25DF9-4458-4252-A1FA-96CED2233F88}" dt="2021-04-22T08:21:56.031" v="469" actId="1076"/>
          <ac:spMkLst>
            <pc:docMk/>
            <pc:sldMk cId="0" sldId="876"/>
            <ac:spMk id="58394" creationId="{62379F66-ED7D-46CB-968F-0E4A29F9ED02}"/>
          </ac:spMkLst>
        </pc:spChg>
        <pc:spChg chg="mod">
          <ac:chgData name="王 欣捷" userId="b965477fa0aef5e6" providerId="LiveId" clId="{CCC25DF9-4458-4252-A1FA-96CED2233F88}" dt="2021-04-22T08:21:56.031" v="469" actId="1076"/>
          <ac:spMkLst>
            <pc:docMk/>
            <pc:sldMk cId="0" sldId="876"/>
            <ac:spMk id="58395" creationId="{A08FA8A1-B4C4-4AE4-8A6B-FB4D5DE90CF3}"/>
          </ac:spMkLst>
        </pc:spChg>
        <pc:spChg chg="mod">
          <ac:chgData name="王 欣捷" userId="b965477fa0aef5e6" providerId="LiveId" clId="{CCC25DF9-4458-4252-A1FA-96CED2233F88}" dt="2021-04-22T08:21:56.031" v="469" actId="1076"/>
          <ac:spMkLst>
            <pc:docMk/>
            <pc:sldMk cId="0" sldId="876"/>
            <ac:spMk id="58396" creationId="{DF84EB9F-66C0-481C-80BC-69F781800208}"/>
          </ac:spMkLst>
        </pc:spChg>
        <pc:spChg chg="mod">
          <ac:chgData name="王 欣捷" userId="b965477fa0aef5e6" providerId="LiveId" clId="{CCC25DF9-4458-4252-A1FA-96CED2233F88}" dt="2021-04-22T08:21:56.031" v="469" actId="1076"/>
          <ac:spMkLst>
            <pc:docMk/>
            <pc:sldMk cId="0" sldId="876"/>
            <ac:spMk id="58397" creationId="{DA713E6A-E91B-4F7E-9172-91CB018B74CE}"/>
          </ac:spMkLst>
        </pc:spChg>
        <pc:spChg chg="mod">
          <ac:chgData name="王 欣捷" userId="b965477fa0aef5e6" providerId="LiveId" clId="{CCC25DF9-4458-4252-A1FA-96CED2233F88}" dt="2021-04-22T08:21:56.031" v="469" actId="1076"/>
          <ac:spMkLst>
            <pc:docMk/>
            <pc:sldMk cId="0" sldId="876"/>
            <ac:spMk id="58398" creationId="{5A9F6248-CA06-4844-B696-802EF01CE93B}"/>
          </ac:spMkLst>
        </pc:spChg>
        <pc:spChg chg="mod">
          <ac:chgData name="王 欣捷" userId="b965477fa0aef5e6" providerId="LiveId" clId="{CCC25DF9-4458-4252-A1FA-96CED2233F88}" dt="2021-04-22T08:23:13.573" v="498" actId="113"/>
          <ac:spMkLst>
            <pc:docMk/>
            <pc:sldMk cId="0" sldId="876"/>
            <ac:spMk id="58404" creationId="{A6B00F19-19B3-47B5-A3EE-F79C856D6388}"/>
          </ac:spMkLst>
        </pc:spChg>
        <pc:spChg chg="mod">
          <ac:chgData name="王 欣捷" userId="b965477fa0aef5e6" providerId="LiveId" clId="{CCC25DF9-4458-4252-A1FA-96CED2233F88}" dt="2021-04-22T08:23:14.523" v="499" actId="113"/>
          <ac:spMkLst>
            <pc:docMk/>
            <pc:sldMk cId="0" sldId="876"/>
            <ac:spMk id="58405" creationId="{C3E011A3-9CA6-4BBB-9E1C-16A72DD224BD}"/>
          </ac:spMkLst>
        </pc:spChg>
        <pc:spChg chg="mod">
          <ac:chgData name="王 欣捷" userId="b965477fa0aef5e6" providerId="LiveId" clId="{CCC25DF9-4458-4252-A1FA-96CED2233F88}" dt="2021-04-22T08:21:56.031" v="469" actId="1076"/>
          <ac:spMkLst>
            <pc:docMk/>
            <pc:sldMk cId="0" sldId="876"/>
            <ac:spMk id="58406" creationId="{67ACEB53-20CB-45CA-AFDA-64D5CC7564B5}"/>
          </ac:spMkLst>
        </pc:spChg>
        <pc:spChg chg="mod">
          <ac:chgData name="王 欣捷" userId="b965477fa0aef5e6" providerId="LiveId" clId="{CCC25DF9-4458-4252-A1FA-96CED2233F88}" dt="2021-04-22T08:21:56.031" v="469" actId="1076"/>
          <ac:spMkLst>
            <pc:docMk/>
            <pc:sldMk cId="0" sldId="876"/>
            <ac:spMk id="58407" creationId="{BE7894BE-114A-49E4-A6CC-852C20951576}"/>
          </ac:spMkLst>
        </pc:spChg>
        <pc:spChg chg="mod">
          <ac:chgData name="王 欣捷" userId="b965477fa0aef5e6" providerId="LiveId" clId="{CCC25DF9-4458-4252-A1FA-96CED2233F88}" dt="2021-04-22T08:21:56.031" v="469" actId="1076"/>
          <ac:spMkLst>
            <pc:docMk/>
            <pc:sldMk cId="0" sldId="876"/>
            <ac:spMk id="58408" creationId="{B10E0AF6-F376-40D1-B556-E0318E1BABF2}"/>
          </ac:spMkLst>
        </pc:spChg>
        <pc:spChg chg="mod">
          <ac:chgData name="王 欣捷" userId="b965477fa0aef5e6" providerId="LiveId" clId="{CCC25DF9-4458-4252-A1FA-96CED2233F88}" dt="2021-04-22T08:21:56.031" v="469" actId="1076"/>
          <ac:spMkLst>
            <pc:docMk/>
            <pc:sldMk cId="0" sldId="876"/>
            <ac:spMk id="58409" creationId="{7429CCC0-8BAB-46AC-BD89-AB4603FD4D29}"/>
          </ac:spMkLst>
        </pc:spChg>
        <pc:spChg chg="mod">
          <ac:chgData name="王 欣捷" userId="b965477fa0aef5e6" providerId="LiveId" clId="{CCC25DF9-4458-4252-A1FA-96CED2233F88}" dt="2021-04-22T08:21:56.031" v="469" actId="1076"/>
          <ac:spMkLst>
            <pc:docMk/>
            <pc:sldMk cId="0" sldId="876"/>
            <ac:spMk id="58410" creationId="{CB66B30E-156C-4266-89B4-BF8903B9096B}"/>
          </ac:spMkLst>
        </pc:spChg>
        <pc:spChg chg="mod">
          <ac:chgData name="王 欣捷" userId="b965477fa0aef5e6" providerId="LiveId" clId="{CCC25DF9-4458-4252-A1FA-96CED2233F88}" dt="2021-04-22T08:21:56.031" v="469" actId="1076"/>
          <ac:spMkLst>
            <pc:docMk/>
            <pc:sldMk cId="0" sldId="876"/>
            <ac:spMk id="58411" creationId="{3B887DE5-BEB5-400E-85EA-22E852635FCB}"/>
          </ac:spMkLst>
        </pc:spChg>
        <pc:spChg chg="mod">
          <ac:chgData name="王 欣捷" userId="b965477fa0aef5e6" providerId="LiveId" clId="{CCC25DF9-4458-4252-A1FA-96CED2233F88}" dt="2021-04-22T08:21:56.031" v="469" actId="1076"/>
          <ac:spMkLst>
            <pc:docMk/>
            <pc:sldMk cId="0" sldId="876"/>
            <ac:spMk id="58412" creationId="{56BEFF67-096A-418A-B9DB-450D62724DD4}"/>
          </ac:spMkLst>
        </pc:spChg>
        <pc:spChg chg="mod">
          <ac:chgData name="王 欣捷" userId="b965477fa0aef5e6" providerId="LiveId" clId="{CCC25DF9-4458-4252-A1FA-96CED2233F88}" dt="2021-04-22T08:21:56.031" v="469" actId="1076"/>
          <ac:spMkLst>
            <pc:docMk/>
            <pc:sldMk cId="0" sldId="876"/>
            <ac:spMk id="58413" creationId="{03579EEA-5B62-41E6-A086-F9BA8265D462}"/>
          </ac:spMkLst>
        </pc:spChg>
        <pc:spChg chg="mod">
          <ac:chgData name="王 欣捷" userId="b965477fa0aef5e6" providerId="LiveId" clId="{CCC25DF9-4458-4252-A1FA-96CED2233F88}" dt="2021-04-22T08:21:56.031" v="469" actId="1076"/>
          <ac:spMkLst>
            <pc:docMk/>
            <pc:sldMk cId="0" sldId="876"/>
            <ac:spMk id="58414" creationId="{831693C3-F7B5-482F-9334-7CAF15E64FC8}"/>
          </ac:spMkLst>
        </pc:spChg>
        <pc:spChg chg="mod">
          <ac:chgData name="王 欣捷" userId="b965477fa0aef5e6" providerId="LiveId" clId="{CCC25DF9-4458-4252-A1FA-96CED2233F88}" dt="2021-04-22T08:21:56.031" v="469" actId="1076"/>
          <ac:spMkLst>
            <pc:docMk/>
            <pc:sldMk cId="0" sldId="876"/>
            <ac:spMk id="58415" creationId="{A70FA66F-786B-4A9D-B12D-ADEC3C646AAE}"/>
          </ac:spMkLst>
        </pc:spChg>
        <pc:spChg chg="mod">
          <ac:chgData name="王 欣捷" userId="b965477fa0aef5e6" providerId="LiveId" clId="{CCC25DF9-4458-4252-A1FA-96CED2233F88}" dt="2021-04-22T08:21:56.031" v="469" actId="1076"/>
          <ac:spMkLst>
            <pc:docMk/>
            <pc:sldMk cId="0" sldId="876"/>
            <ac:spMk id="58416" creationId="{13AB9A4D-16B8-4875-B0D8-9BB4986CD7A3}"/>
          </ac:spMkLst>
        </pc:spChg>
        <pc:spChg chg="mod">
          <ac:chgData name="王 欣捷" userId="b965477fa0aef5e6" providerId="LiveId" clId="{CCC25DF9-4458-4252-A1FA-96CED2233F88}" dt="2021-04-22T08:21:56.031" v="469" actId="1076"/>
          <ac:spMkLst>
            <pc:docMk/>
            <pc:sldMk cId="0" sldId="876"/>
            <ac:spMk id="58417" creationId="{9A4756C0-D8D2-4048-8236-1D787F22AE5E}"/>
          </ac:spMkLst>
        </pc:spChg>
        <pc:spChg chg="mod">
          <ac:chgData name="王 欣捷" userId="b965477fa0aef5e6" providerId="LiveId" clId="{CCC25DF9-4458-4252-A1FA-96CED2233F88}" dt="2021-04-22T08:21:56.031" v="469" actId="1076"/>
          <ac:spMkLst>
            <pc:docMk/>
            <pc:sldMk cId="0" sldId="876"/>
            <ac:spMk id="58418" creationId="{9C6296E7-2DB8-42D6-8167-5AF8B177BD6C}"/>
          </ac:spMkLst>
        </pc:spChg>
        <pc:spChg chg="mod">
          <ac:chgData name="王 欣捷" userId="b965477fa0aef5e6" providerId="LiveId" clId="{CCC25DF9-4458-4252-A1FA-96CED2233F88}" dt="2021-04-22T08:21:56.031" v="469" actId="1076"/>
          <ac:spMkLst>
            <pc:docMk/>
            <pc:sldMk cId="0" sldId="876"/>
            <ac:spMk id="58419" creationId="{3E01A3FC-D8A0-4413-A6C6-878AF706671B}"/>
          </ac:spMkLst>
        </pc:spChg>
        <pc:spChg chg="mod">
          <ac:chgData name="王 欣捷" userId="b965477fa0aef5e6" providerId="LiveId" clId="{CCC25DF9-4458-4252-A1FA-96CED2233F88}" dt="2021-04-22T08:21:56.031" v="469" actId="1076"/>
          <ac:spMkLst>
            <pc:docMk/>
            <pc:sldMk cId="0" sldId="876"/>
            <ac:spMk id="58420" creationId="{A9DBD4F2-359E-4FF5-94DD-0C3EBA97F112}"/>
          </ac:spMkLst>
        </pc:spChg>
        <pc:spChg chg="mod">
          <ac:chgData name="王 欣捷" userId="b965477fa0aef5e6" providerId="LiveId" clId="{CCC25DF9-4458-4252-A1FA-96CED2233F88}" dt="2021-04-22T08:21:56.031" v="469" actId="1076"/>
          <ac:spMkLst>
            <pc:docMk/>
            <pc:sldMk cId="0" sldId="876"/>
            <ac:spMk id="58421" creationId="{62DDB457-ECB1-4C7F-955F-AA73CF30FC55}"/>
          </ac:spMkLst>
        </pc:spChg>
        <pc:spChg chg="mod">
          <ac:chgData name="王 欣捷" userId="b965477fa0aef5e6" providerId="LiveId" clId="{CCC25DF9-4458-4252-A1FA-96CED2233F88}" dt="2021-04-22T08:21:56.031" v="469" actId="1076"/>
          <ac:spMkLst>
            <pc:docMk/>
            <pc:sldMk cId="0" sldId="876"/>
            <ac:spMk id="58422" creationId="{3EB07E1A-3140-48D6-A293-E9F960939D90}"/>
          </ac:spMkLst>
        </pc:spChg>
        <pc:spChg chg="mod">
          <ac:chgData name="王 欣捷" userId="b965477fa0aef5e6" providerId="LiveId" clId="{CCC25DF9-4458-4252-A1FA-96CED2233F88}" dt="2021-04-22T08:21:56.031" v="469" actId="1076"/>
          <ac:spMkLst>
            <pc:docMk/>
            <pc:sldMk cId="0" sldId="876"/>
            <ac:spMk id="58423" creationId="{BF30BA91-7E13-4CE6-925C-8EC018FE60C4}"/>
          </ac:spMkLst>
        </pc:spChg>
        <pc:spChg chg="mod">
          <ac:chgData name="王 欣捷" userId="b965477fa0aef5e6" providerId="LiveId" clId="{CCC25DF9-4458-4252-A1FA-96CED2233F88}" dt="2021-04-22T08:21:56.031" v="469" actId="1076"/>
          <ac:spMkLst>
            <pc:docMk/>
            <pc:sldMk cId="0" sldId="876"/>
            <ac:spMk id="58424" creationId="{183EF1A9-6ACE-4268-A2F3-271C5B153588}"/>
          </ac:spMkLst>
        </pc:spChg>
        <pc:spChg chg="mod">
          <ac:chgData name="王 欣捷" userId="b965477fa0aef5e6" providerId="LiveId" clId="{CCC25DF9-4458-4252-A1FA-96CED2233F88}" dt="2021-04-22T08:21:56.031" v="469" actId="1076"/>
          <ac:spMkLst>
            <pc:docMk/>
            <pc:sldMk cId="0" sldId="876"/>
            <ac:spMk id="58425" creationId="{5C37006A-209D-4CF8-8917-CE509417F8C8}"/>
          </ac:spMkLst>
        </pc:spChg>
        <pc:spChg chg="mod">
          <ac:chgData name="王 欣捷" userId="b965477fa0aef5e6" providerId="LiveId" clId="{CCC25DF9-4458-4252-A1FA-96CED2233F88}" dt="2021-04-22T08:21:56.031" v="469" actId="1076"/>
          <ac:spMkLst>
            <pc:docMk/>
            <pc:sldMk cId="0" sldId="876"/>
            <ac:spMk id="58426" creationId="{E0FF3716-0F44-4379-97AC-7BAB2D3AD176}"/>
          </ac:spMkLst>
        </pc:spChg>
        <pc:spChg chg="mod">
          <ac:chgData name="王 欣捷" userId="b965477fa0aef5e6" providerId="LiveId" clId="{CCC25DF9-4458-4252-A1FA-96CED2233F88}" dt="2021-04-22T08:21:56.031" v="469" actId="1076"/>
          <ac:spMkLst>
            <pc:docMk/>
            <pc:sldMk cId="0" sldId="876"/>
            <ac:spMk id="58427" creationId="{51C4333C-5F2E-41E7-B649-CF6953937498}"/>
          </ac:spMkLst>
        </pc:spChg>
        <pc:spChg chg="mod">
          <ac:chgData name="王 欣捷" userId="b965477fa0aef5e6" providerId="LiveId" clId="{CCC25DF9-4458-4252-A1FA-96CED2233F88}" dt="2021-04-22T08:21:56.031" v="469" actId="1076"/>
          <ac:spMkLst>
            <pc:docMk/>
            <pc:sldMk cId="0" sldId="876"/>
            <ac:spMk id="58428" creationId="{3D26FDF8-085D-4579-A637-D8A185498E23}"/>
          </ac:spMkLst>
        </pc:spChg>
        <pc:spChg chg="mod">
          <ac:chgData name="王 欣捷" userId="b965477fa0aef5e6" providerId="LiveId" clId="{CCC25DF9-4458-4252-A1FA-96CED2233F88}" dt="2021-04-22T08:21:56.031" v="469" actId="1076"/>
          <ac:spMkLst>
            <pc:docMk/>
            <pc:sldMk cId="0" sldId="876"/>
            <ac:spMk id="58429" creationId="{219829E1-6593-4ACF-8535-9CF8315FB5C7}"/>
          </ac:spMkLst>
        </pc:spChg>
        <pc:spChg chg="mod">
          <ac:chgData name="王 欣捷" userId="b965477fa0aef5e6" providerId="LiveId" clId="{CCC25DF9-4458-4252-A1FA-96CED2233F88}" dt="2021-04-22T08:21:56.031" v="469" actId="1076"/>
          <ac:spMkLst>
            <pc:docMk/>
            <pc:sldMk cId="0" sldId="876"/>
            <ac:spMk id="58430" creationId="{E65B89EF-EA8D-4F81-B12F-5417B57A23C8}"/>
          </ac:spMkLst>
        </pc:spChg>
        <pc:spChg chg="mod">
          <ac:chgData name="王 欣捷" userId="b965477fa0aef5e6" providerId="LiveId" clId="{CCC25DF9-4458-4252-A1FA-96CED2233F88}" dt="2021-04-22T08:21:56.031" v="469" actId="1076"/>
          <ac:spMkLst>
            <pc:docMk/>
            <pc:sldMk cId="0" sldId="876"/>
            <ac:spMk id="58431" creationId="{D61E8F27-AA18-47D3-B957-5CFB029153DD}"/>
          </ac:spMkLst>
        </pc:spChg>
        <pc:spChg chg="mod">
          <ac:chgData name="王 欣捷" userId="b965477fa0aef5e6" providerId="LiveId" clId="{CCC25DF9-4458-4252-A1FA-96CED2233F88}" dt="2021-04-22T08:21:56.031" v="469" actId="1076"/>
          <ac:spMkLst>
            <pc:docMk/>
            <pc:sldMk cId="0" sldId="876"/>
            <ac:spMk id="58432" creationId="{116C0F94-0D9D-4F9A-84ED-5A03BC70E8E7}"/>
          </ac:spMkLst>
        </pc:spChg>
        <pc:spChg chg="mod">
          <ac:chgData name="王 欣捷" userId="b965477fa0aef5e6" providerId="LiveId" clId="{CCC25DF9-4458-4252-A1FA-96CED2233F88}" dt="2021-04-22T08:21:56.031" v="469" actId="1076"/>
          <ac:spMkLst>
            <pc:docMk/>
            <pc:sldMk cId="0" sldId="876"/>
            <ac:spMk id="58433" creationId="{1075FE8C-7E21-49CB-8BFB-BC39B48C1C28}"/>
          </ac:spMkLst>
        </pc:spChg>
        <pc:spChg chg="mod">
          <ac:chgData name="王 欣捷" userId="b965477fa0aef5e6" providerId="LiveId" clId="{CCC25DF9-4458-4252-A1FA-96CED2233F88}" dt="2021-04-22T08:21:56.031" v="469" actId="1076"/>
          <ac:spMkLst>
            <pc:docMk/>
            <pc:sldMk cId="0" sldId="876"/>
            <ac:spMk id="58434" creationId="{0556F90F-0F63-4135-B234-5C1366B1C06F}"/>
          </ac:spMkLst>
        </pc:spChg>
        <pc:spChg chg="mod">
          <ac:chgData name="王 欣捷" userId="b965477fa0aef5e6" providerId="LiveId" clId="{CCC25DF9-4458-4252-A1FA-96CED2233F88}" dt="2021-04-22T08:21:56.031" v="469" actId="1076"/>
          <ac:spMkLst>
            <pc:docMk/>
            <pc:sldMk cId="0" sldId="876"/>
            <ac:spMk id="58435" creationId="{0BF6571C-9BDE-4018-AC9B-85CDBB0CC377}"/>
          </ac:spMkLst>
        </pc:spChg>
        <pc:spChg chg="mod">
          <ac:chgData name="王 欣捷" userId="b965477fa0aef5e6" providerId="LiveId" clId="{CCC25DF9-4458-4252-A1FA-96CED2233F88}" dt="2021-04-22T08:21:56.031" v="469" actId="1076"/>
          <ac:spMkLst>
            <pc:docMk/>
            <pc:sldMk cId="0" sldId="876"/>
            <ac:spMk id="58436" creationId="{62DADF21-A6EB-46CC-BE38-7C80A8CFC7D9}"/>
          </ac:spMkLst>
        </pc:spChg>
        <pc:grpChg chg="mod">
          <ac:chgData name="王 欣捷" userId="b965477fa0aef5e6" providerId="LiveId" clId="{CCC25DF9-4458-4252-A1FA-96CED2233F88}" dt="2021-04-22T08:21:56.031" v="469" actId="1076"/>
          <ac:grpSpMkLst>
            <pc:docMk/>
            <pc:sldMk cId="0" sldId="876"/>
            <ac:grpSpMk id="58373" creationId="{D5DBE4A5-F1E7-46FE-B483-6C3BCA699078}"/>
          </ac:grpSpMkLst>
        </pc:grpChg>
        <pc:grpChg chg="mod">
          <ac:chgData name="王 欣捷" userId="b965477fa0aef5e6" providerId="LiveId" clId="{CCC25DF9-4458-4252-A1FA-96CED2233F88}" dt="2021-04-22T08:21:56.031" v="469" actId="1076"/>
          <ac:grpSpMkLst>
            <pc:docMk/>
            <pc:sldMk cId="0" sldId="876"/>
            <ac:grpSpMk id="58399" creationId="{3001AD04-5156-4684-B4E3-C0E3F6442348}"/>
          </ac:grpSpMkLst>
        </pc:grpChg>
        <pc:grpChg chg="mod">
          <ac:chgData name="王 欣捷" userId="b965477fa0aef5e6" providerId="LiveId" clId="{CCC25DF9-4458-4252-A1FA-96CED2233F88}" dt="2021-04-22T08:21:56.031" v="469" actId="1076"/>
          <ac:grpSpMkLst>
            <pc:docMk/>
            <pc:sldMk cId="0" sldId="876"/>
            <ac:grpSpMk id="58400" creationId="{D66DE26F-6158-4CAC-A537-AAA8AE8D2EC5}"/>
          </ac:grpSpMkLst>
        </pc:grpChg>
        <pc:grpChg chg="mod">
          <ac:chgData name="王 欣捷" userId="b965477fa0aef5e6" providerId="LiveId" clId="{CCC25DF9-4458-4252-A1FA-96CED2233F88}" dt="2021-04-22T08:21:56.031" v="469" actId="1076"/>
          <ac:grpSpMkLst>
            <pc:docMk/>
            <pc:sldMk cId="0" sldId="876"/>
            <ac:grpSpMk id="58401" creationId="{5B76C217-850A-4104-BD7C-5AD7224965AB}"/>
          </ac:grpSpMkLst>
        </pc:grpChg>
        <pc:grpChg chg="mod">
          <ac:chgData name="王 欣捷" userId="b965477fa0aef5e6" providerId="LiveId" clId="{CCC25DF9-4458-4252-A1FA-96CED2233F88}" dt="2021-04-22T08:21:56.031" v="469" actId="1076"/>
          <ac:grpSpMkLst>
            <pc:docMk/>
            <pc:sldMk cId="0" sldId="876"/>
            <ac:grpSpMk id="58402" creationId="{B8706DE9-A9CD-4B7D-8521-22BDB2A9DB97}"/>
          </ac:grpSpMkLst>
        </pc:grpChg>
        <pc:grpChg chg="mod">
          <ac:chgData name="王 欣捷" userId="b965477fa0aef5e6" providerId="LiveId" clId="{CCC25DF9-4458-4252-A1FA-96CED2233F88}" dt="2021-04-22T08:21:56.031" v="469" actId="1076"/>
          <ac:grpSpMkLst>
            <pc:docMk/>
            <pc:sldMk cId="0" sldId="876"/>
            <ac:grpSpMk id="58403" creationId="{56F39E59-5879-4B99-9C59-B2D38A41AEB8}"/>
          </ac:grpSpMkLst>
        </pc:grpChg>
      </pc:sldChg>
      <pc:sldChg chg="addSp delSp modSp add mod modClrScheme chgLayout">
        <pc:chgData name="王 欣捷" userId="b965477fa0aef5e6" providerId="LiveId" clId="{CCC25DF9-4458-4252-A1FA-96CED2233F88}" dt="2021-04-22T08:23:34.960" v="512"/>
        <pc:sldMkLst>
          <pc:docMk/>
          <pc:sldMk cId="0" sldId="877"/>
        </pc:sldMkLst>
        <pc:spChg chg="add mod">
          <ac:chgData name="王 欣捷" userId="b965477fa0aef5e6" providerId="LiveId" clId="{CCC25DF9-4458-4252-A1FA-96CED2233F88}" dt="2021-04-22T08:23:34.960" v="512"/>
          <ac:spMkLst>
            <pc:docMk/>
            <pc:sldMk cId="0" sldId="877"/>
            <ac:spMk id="69" creationId="{F1AECC76-2DE9-476F-A502-6A09454F9C86}"/>
          </ac:spMkLst>
        </pc:spChg>
        <pc:spChg chg="mod ord">
          <ac:chgData name="王 欣捷" userId="b965477fa0aef5e6" providerId="LiveId" clId="{CCC25DF9-4458-4252-A1FA-96CED2233F88}" dt="2021-04-22T08:19:21.512" v="441" actId="404"/>
          <ac:spMkLst>
            <pc:docMk/>
            <pc:sldMk cId="0" sldId="877"/>
            <ac:spMk id="59394" creationId="{4369366C-B70E-43F5-8D86-DEFF6F8F77D2}"/>
          </ac:spMkLst>
        </pc:spChg>
        <pc:spChg chg="del">
          <ac:chgData name="王 欣捷" userId="b965477fa0aef5e6" providerId="LiveId" clId="{CCC25DF9-4458-4252-A1FA-96CED2233F88}" dt="2021-04-22T08:13:49.440" v="367" actId="700"/>
          <ac:spMkLst>
            <pc:docMk/>
            <pc:sldMk cId="0" sldId="877"/>
            <ac:spMk id="59395" creationId="{B8D2E819-5086-4E3F-858C-8AD307C3E126}"/>
          </ac:spMkLst>
        </pc:spChg>
        <pc:spChg chg="del">
          <ac:chgData name="王 欣捷" userId="b965477fa0aef5e6" providerId="LiveId" clId="{CCC25DF9-4458-4252-A1FA-96CED2233F88}" dt="2021-04-22T08:22:28.451" v="477" actId="478"/>
          <ac:spMkLst>
            <pc:docMk/>
            <pc:sldMk cId="0" sldId="877"/>
            <ac:spMk id="59396" creationId="{650E4D6B-3A44-4800-B503-2C937BAC405A}"/>
          </ac:spMkLst>
        </pc:spChg>
        <pc:spChg chg="mod">
          <ac:chgData name="王 欣捷" userId="b965477fa0aef5e6" providerId="LiveId" clId="{CCC25DF9-4458-4252-A1FA-96CED2233F88}" dt="2021-04-22T08:22:00.903" v="470" actId="1076"/>
          <ac:spMkLst>
            <pc:docMk/>
            <pc:sldMk cId="0" sldId="877"/>
            <ac:spMk id="59398" creationId="{5B105BDA-9598-4AE4-A0D7-F38C15919ACB}"/>
          </ac:spMkLst>
        </pc:spChg>
        <pc:spChg chg="mod">
          <ac:chgData name="王 欣捷" userId="b965477fa0aef5e6" providerId="LiveId" clId="{CCC25DF9-4458-4252-A1FA-96CED2233F88}" dt="2021-04-22T08:22:00.903" v="470" actId="1076"/>
          <ac:spMkLst>
            <pc:docMk/>
            <pc:sldMk cId="0" sldId="877"/>
            <ac:spMk id="59399" creationId="{FB584A75-26C6-4062-A10E-238602D80025}"/>
          </ac:spMkLst>
        </pc:spChg>
        <pc:spChg chg="mod">
          <ac:chgData name="王 欣捷" userId="b965477fa0aef5e6" providerId="LiveId" clId="{CCC25DF9-4458-4252-A1FA-96CED2233F88}" dt="2021-04-22T08:22:00.903" v="470" actId="1076"/>
          <ac:spMkLst>
            <pc:docMk/>
            <pc:sldMk cId="0" sldId="877"/>
            <ac:spMk id="59400" creationId="{597FD1B2-5B0C-4A89-9BCA-C1766B744512}"/>
          </ac:spMkLst>
        </pc:spChg>
        <pc:spChg chg="mod">
          <ac:chgData name="王 欣捷" userId="b965477fa0aef5e6" providerId="LiveId" clId="{CCC25DF9-4458-4252-A1FA-96CED2233F88}" dt="2021-04-22T08:22:00.903" v="470" actId="1076"/>
          <ac:spMkLst>
            <pc:docMk/>
            <pc:sldMk cId="0" sldId="877"/>
            <ac:spMk id="59401" creationId="{1132C49F-6CA5-4DEA-AE46-108441EFF8DA}"/>
          </ac:spMkLst>
        </pc:spChg>
        <pc:spChg chg="mod">
          <ac:chgData name="王 欣捷" userId="b965477fa0aef5e6" providerId="LiveId" clId="{CCC25DF9-4458-4252-A1FA-96CED2233F88}" dt="2021-04-22T08:22:00.903" v="470" actId="1076"/>
          <ac:spMkLst>
            <pc:docMk/>
            <pc:sldMk cId="0" sldId="877"/>
            <ac:spMk id="59402" creationId="{DDCB7270-E3ED-4869-80E5-1D5F5167447B}"/>
          </ac:spMkLst>
        </pc:spChg>
        <pc:spChg chg="mod">
          <ac:chgData name="王 欣捷" userId="b965477fa0aef5e6" providerId="LiveId" clId="{CCC25DF9-4458-4252-A1FA-96CED2233F88}" dt="2021-04-22T08:22:00.903" v="470" actId="1076"/>
          <ac:spMkLst>
            <pc:docMk/>
            <pc:sldMk cId="0" sldId="877"/>
            <ac:spMk id="59403" creationId="{21881896-B839-4EDD-8394-AB47D0834A67}"/>
          </ac:spMkLst>
        </pc:spChg>
        <pc:spChg chg="mod">
          <ac:chgData name="王 欣捷" userId="b965477fa0aef5e6" providerId="LiveId" clId="{CCC25DF9-4458-4252-A1FA-96CED2233F88}" dt="2021-04-22T08:22:00.903" v="470" actId="1076"/>
          <ac:spMkLst>
            <pc:docMk/>
            <pc:sldMk cId="0" sldId="877"/>
            <ac:spMk id="59404" creationId="{C8B4B64C-8E16-490B-97DC-7F1AF515EA12}"/>
          </ac:spMkLst>
        </pc:spChg>
        <pc:spChg chg="mod">
          <ac:chgData name="王 欣捷" userId="b965477fa0aef5e6" providerId="LiveId" clId="{CCC25DF9-4458-4252-A1FA-96CED2233F88}" dt="2021-04-22T08:22:00.903" v="470" actId="1076"/>
          <ac:spMkLst>
            <pc:docMk/>
            <pc:sldMk cId="0" sldId="877"/>
            <ac:spMk id="59405" creationId="{BB4C32D9-C685-4A27-93B8-762EDA569163}"/>
          </ac:spMkLst>
        </pc:spChg>
        <pc:spChg chg="mod">
          <ac:chgData name="王 欣捷" userId="b965477fa0aef5e6" providerId="LiveId" clId="{CCC25DF9-4458-4252-A1FA-96CED2233F88}" dt="2021-04-22T08:22:00.903" v="470" actId="1076"/>
          <ac:spMkLst>
            <pc:docMk/>
            <pc:sldMk cId="0" sldId="877"/>
            <ac:spMk id="59406" creationId="{CE208BDE-0863-4339-B80F-62979559BE61}"/>
          </ac:spMkLst>
        </pc:spChg>
        <pc:spChg chg="mod">
          <ac:chgData name="王 欣捷" userId="b965477fa0aef5e6" providerId="LiveId" clId="{CCC25DF9-4458-4252-A1FA-96CED2233F88}" dt="2021-04-22T08:22:00.903" v="470" actId="1076"/>
          <ac:spMkLst>
            <pc:docMk/>
            <pc:sldMk cId="0" sldId="877"/>
            <ac:spMk id="59407" creationId="{A9B56761-3D70-4DD5-B389-51392A8A489D}"/>
          </ac:spMkLst>
        </pc:spChg>
        <pc:spChg chg="mod">
          <ac:chgData name="王 欣捷" userId="b965477fa0aef5e6" providerId="LiveId" clId="{CCC25DF9-4458-4252-A1FA-96CED2233F88}" dt="2021-04-22T08:22:00.903" v="470" actId="1076"/>
          <ac:spMkLst>
            <pc:docMk/>
            <pc:sldMk cId="0" sldId="877"/>
            <ac:spMk id="59408" creationId="{3E0DCE3B-0606-4C45-9255-0A0E7B654147}"/>
          </ac:spMkLst>
        </pc:spChg>
        <pc:spChg chg="mod">
          <ac:chgData name="王 欣捷" userId="b965477fa0aef5e6" providerId="LiveId" clId="{CCC25DF9-4458-4252-A1FA-96CED2233F88}" dt="2021-04-22T08:22:00.903" v="470" actId="1076"/>
          <ac:spMkLst>
            <pc:docMk/>
            <pc:sldMk cId="0" sldId="877"/>
            <ac:spMk id="59409" creationId="{5F4F45D4-B105-4AF1-B8A3-6526F54EE16A}"/>
          </ac:spMkLst>
        </pc:spChg>
        <pc:spChg chg="mod">
          <ac:chgData name="王 欣捷" userId="b965477fa0aef5e6" providerId="LiveId" clId="{CCC25DF9-4458-4252-A1FA-96CED2233F88}" dt="2021-04-22T08:22:00.903" v="470" actId="1076"/>
          <ac:spMkLst>
            <pc:docMk/>
            <pc:sldMk cId="0" sldId="877"/>
            <ac:spMk id="59410" creationId="{B28551C3-9356-4BD8-B4A8-7621B0DE23A5}"/>
          </ac:spMkLst>
        </pc:spChg>
        <pc:spChg chg="mod">
          <ac:chgData name="王 欣捷" userId="b965477fa0aef5e6" providerId="LiveId" clId="{CCC25DF9-4458-4252-A1FA-96CED2233F88}" dt="2021-04-22T08:22:00.903" v="470" actId="1076"/>
          <ac:spMkLst>
            <pc:docMk/>
            <pc:sldMk cId="0" sldId="877"/>
            <ac:spMk id="59411" creationId="{AE26217C-0433-4BEA-8A9A-8934562B26B5}"/>
          </ac:spMkLst>
        </pc:spChg>
        <pc:spChg chg="mod">
          <ac:chgData name="王 欣捷" userId="b965477fa0aef5e6" providerId="LiveId" clId="{CCC25DF9-4458-4252-A1FA-96CED2233F88}" dt="2021-04-22T08:22:00.903" v="470" actId="1076"/>
          <ac:spMkLst>
            <pc:docMk/>
            <pc:sldMk cId="0" sldId="877"/>
            <ac:spMk id="59412" creationId="{403D9A90-A9EF-46CF-942C-40B8E5719859}"/>
          </ac:spMkLst>
        </pc:spChg>
        <pc:spChg chg="mod">
          <ac:chgData name="王 欣捷" userId="b965477fa0aef5e6" providerId="LiveId" clId="{CCC25DF9-4458-4252-A1FA-96CED2233F88}" dt="2021-04-22T08:22:00.903" v="470" actId="1076"/>
          <ac:spMkLst>
            <pc:docMk/>
            <pc:sldMk cId="0" sldId="877"/>
            <ac:spMk id="59413" creationId="{2FC9E29E-AB53-4536-B26D-7AF04BDEE57D}"/>
          </ac:spMkLst>
        </pc:spChg>
        <pc:spChg chg="mod">
          <ac:chgData name="王 欣捷" userId="b965477fa0aef5e6" providerId="LiveId" clId="{CCC25DF9-4458-4252-A1FA-96CED2233F88}" dt="2021-04-22T08:22:00.903" v="470" actId="1076"/>
          <ac:spMkLst>
            <pc:docMk/>
            <pc:sldMk cId="0" sldId="877"/>
            <ac:spMk id="59414" creationId="{4B7E0EAB-9B5C-4D06-B050-3E9A4C8A6582}"/>
          </ac:spMkLst>
        </pc:spChg>
        <pc:spChg chg="mod">
          <ac:chgData name="王 欣捷" userId="b965477fa0aef5e6" providerId="LiveId" clId="{CCC25DF9-4458-4252-A1FA-96CED2233F88}" dt="2021-04-22T08:22:00.903" v="470" actId="1076"/>
          <ac:spMkLst>
            <pc:docMk/>
            <pc:sldMk cId="0" sldId="877"/>
            <ac:spMk id="59415" creationId="{F4FC0937-65DD-4E24-A3D7-9E01E264DC9A}"/>
          </ac:spMkLst>
        </pc:spChg>
        <pc:spChg chg="mod">
          <ac:chgData name="王 欣捷" userId="b965477fa0aef5e6" providerId="LiveId" clId="{CCC25DF9-4458-4252-A1FA-96CED2233F88}" dt="2021-04-22T08:22:00.903" v="470" actId="1076"/>
          <ac:spMkLst>
            <pc:docMk/>
            <pc:sldMk cId="0" sldId="877"/>
            <ac:spMk id="59416" creationId="{D2E0722F-06AE-4E80-909E-4B711E7EAC64}"/>
          </ac:spMkLst>
        </pc:spChg>
        <pc:spChg chg="mod">
          <ac:chgData name="王 欣捷" userId="b965477fa0aef5e6" providerId="LiveId" clId="{CCC25DF9-4458-4252-A1FA-96CED2233F88}" dt="2021-04-22T08:22:00.903" v="470" actId="1076"/>
          <ac:spMkLst>
            <pc:docMk/>
            <pc:sldMk cId="0" sldId="877"/>
            <ac:spMk id="59417" creationId="{F62D3CDB-2FCC-447F-856B-560B0694E7F8}"/>
          </ac:spMkLst>
        </pc:spChg>
        <pc:spChg chg="mod">
          <ac:chgData name="王 欣捷" userId="b965477fa0aef5e6" providerId="LiveId" clId="{CCC25DF9-4458-4252-A1FA-96CED2233F88}" dt="2021-04-22T08:22:00.903" v="470" actId="1076"/>
          <ac:spMkLst>
            <pc:docMk/>
            <pc:sldMk cId="0" sldId="877"/>
            <ac:spMk id="59418" creationId="{63BCE35A-68DA-4C42-BEB1-036C88BA3461}"/>
          </ac:spMkLst>
        </pc:spChg>
        <pc:spChg chg="mod">
          <ac:chgData name="王 欣捷" userId="b965477fa0aef5e6" providerId="LiveId" clId="{CCC25DF9-4458-4252-A1FA-96CED2233F88}" dt="2021-04-22T08:22:00.903" v="470" actId="1076"/>
          <ac:spMkLst>
            <pc:docMk/>
            <pc:sldMk cId="0" sldId="877"/>
            <ac:spMk id="59419" creationId="{B4C6474A-AD72-4D7F-B70E-644E8D55657B}"/>
          </ac:spMkLst>
        </pc:spChg>
        <pc:spChg chg="mod">
          <ac:chgData name="王 欣捷" userId="b965477fa0aef5e6" providerId="LiveId" clId="{CCC25DF9-4458-4252-A1FA-96CED2233F88}" dt="2021-04-22T08:22:00.903" v="470" actId="1076"/>
          <ac:spMkLst>
            <pc:docMk/>
            <pc:sldMk cId="0" sldId="877"/>
            <ac:spMk id="59420" creationId="{EE6D942B-3636-4733-9093-B409799E9D73}"/>
          </ac:spMkLst>
        </pc:spChg>
        <pc:spChg chg="mod">
          <ac:chgData name="王 欣捷" userId="b965477fa0aef5e6" providerId="LiveId" clId="{CCC25DF9-4458-4252-A1FA-96CED2233F88}" dt="2021-04-22T08:22:00.903" v="470" actId="1076"/>
          <ac:spMkLst>
            <pc:docMk/>
            <pc:sldMk cId="0" sldId="877"/>
            <ac:spMk id="59421" creationId="{C72BB069-3F39-4C92-B3CF-42B1C754DF21}"/>
          </ac:spMkLst>
        </pc:spChg>
        <pc:spChg chg="mod">
          <ac:chgData name="王 欣捷" userId="b965477fa0aef5e6" providerId="LiveId" clId="{CCC25DF9-4458-4252-A1FA-96CED2233F88}" dt="2021-04-22T08:22:00.903" v="470" actId="1076"/>
          <ac:spMkLst>
            <pc:docMk/>
            <pc:sldMk cId="0" sldId="877"/>
            <ac:spMk id="59422" creationId="{865DC84B-0E9E-4582-8870-9C3D9F1F3CD4}"/>
          </ac:spMkLst>
        </pc:spChg>
        <pc:spChg chg="mod">
          <ac:chgData name="王 欣捷" userId="b965477fa0aef5e6" providerId="LiveId" clId="{CCC25DF9-4458-4252-A1FA-96CED2233F88}" dt="2021-04-22T08:23:09.919" v="496" actId="113"/>
          <ac:spMkLst>
            <pc:docMk/>
            <pc:sldMk cId="0" sldId="877"/>
            <ac:spMk id="59428" creationId="{3646AEE3-9371-469B-8D9F-094C6DB56F38}"/>
          </ac:spMkLst>
        </pc:spChg>
        <pc:spChg chg="mod">
          <ac:chgData name="王 欣捷" userId="b965477fa0aef5e6" providerId="LiveId" clId="{CCC25DF9-4458-4252-A1FA-96CED2233F88}" dt="2021-04-22T08:23:10.869" v="497" actId="113"/>
          <ac:spMkLst>
            <pc:docMk/>
            <pc:sldMk cId="0" sldId="877"/>
            <ac:spMk id="59429" creationId="{4E5C3E14-ABEC-4441-8DE0-8A82B7EFC4ED}"/>
          </ac:spMkLst>
        </pc:spChg>
        <pc:spChg chg="mod">
          <ac:chgData name="王 欣捷" userId="b965477fa0aef5e6" providerId="LiveId" clId="{CCC25DF9-4458-4252-A1FA-96CED2233F88}" dt="2021-04-22T08:22:00.903" v="470" actId="1076"/>
          <ac:spMkLst>
            <pc:docMk/>
            <pc:sldMk cId="0" sldId="877"/>
            <ac:spMk id="59430" creationId="{8B87A8CB-5866-47CD-841F-38EE40D27300}"/>
          </ac:spMkLst>
        </pc:spChg>
        <pc:spChg chg="mod">
          <ac:chgData name="王 欣捷" userId="b965477fa0aef5e6" providerId="LiveId" clId="{CCC25DF9-4458-4252-A1FA-96CED2233F88}" dt="2021-04-22T08:22:00.903" v="470" actId="1076"/>
          <ac:spMkLst>
            <pc:docMk/>
            <pc:sldMk cId="0" sldId="877"/>
            <ac:spMk id="59431" creationId="{08D58B8D-46E3-4CD7-83BD-BF2CF6A4F21A}"/>
          </ac:spMkLst>
        </pc:spChg>
        <pc:spChg chg="mod">
          <ac:chgData name="王 欣捷" userId="b965477fa0aef5e6" providerId="LiveId" clId="{CCC25DF9-4458-4252-A1FA-96CED2233F88}" dt="2021-04-22T08:22:00.903" v="470" actId="1076"/>
          <ac:spMkLst>
            <pc:docMk/>
            <pc:sldMk cId="0" sldId="877"/>
            <ac:spMk id="59432" creationId="{FAC134DE-53B0-46BC-803E-6B2CFE06712B}"/>
          </ac:spMkLst>
        </pc:spChg>
        <pc:spChg chg="mod">
          <ac:chgData name="王 欣捷" userId="b965477fa0aef5e6" providerId="LiveId" clId="{CCC25DF9-4458-4252-A1FA-96CED2233F88}" dt="2021-04-22T08:22:00.903" v="470" actId="1076"/>
          <ac:spMkLst>
            <pc:docMk/>
            <pc:sldMk cId="0" sldId="877"/>
            <ac:spMk id="59433" creationId="{844D47C3-116C-45C8-917E-1E305B55AB24}"/>
          </ac:spMkLst>
        </pc:spChg>
        <pc:spChg chg="mod">
          <ac:chgData name="王 欣捷" userId="b965477fa0aef5e6" providerId="LiveId" clId="{CCC25DF9-4458-4252-A1FA-96CED2233F88}" dt="2021-04-22T08:22:00.903" v="470" actId="1076"/>
          <ac:spMkLst>
            <pc:docMk/>
            <pc:sldMk cId="0" sldId="877"/>
            <ac:spMk id="59434" creationId="{0D921559-9528-475E-A739-2C7498C0E646}"/>
          </ac:spMkLst>
        </pc:spChg>
        <pc:spChg chg="mod">
          <ac:chgData name="王 欣捷" userId="b965477fa0aef5e6" providerId="LiveId" clId="{CCC25DF9-4458-4252-A1FA-96CED2233F88}" dt="2021-04-22T08:22:00.903" v="470" actId="1076"/>
          <ac:spMkLst>
            <pc:docMk/>
            <pc:sldMk cId="0" sldId="877"/>
            <ac:spMk id="59435" creationId="{4AE2317C-BEDF-4622-A81E-98941CD6CC78}"/>
          </ac:spMkLst>
        </pc:spChg>
        <pc:spChg chg="mod">
          <ac:chgData name="王 欣捷" userId="b965477fa0aef5e6" providerId="LiveId" clId="{CCC25DF9-4458-4252-A1FA-96CED2233F88}" dt="2021-04-22T08:22:00.903" v="470" actId="1076"/>
          <ac:spMkLst>
            <pc:docMk/>
            <pc:sldMk cId="0" sldId="877"/>
            <ac:spMk id="59436" creationId="{8D24D232-A4D9-4D38-9F34-0238CFC317D0}"/>
          </ac:spMkLst>
        </pc:spChg>
        <pc:spChg chg="mod">
          <ac:chgData name="王 欣捷" userId="b965477fa0aef5e6" providerId="LiveId" clId="{CCC25DF9-4458-4252-A1FA-96CED2233F88}" dt="2021-04-22T08:22:00.903" v="470" actId="1076"/>
          <ac:spMkLst>
            <pc:docMk/>
            <pc:sldMk cId="0" sldId="877"/>
            <ac:spMk id="59437" creationId="{CAD40C6B-081C-42CF-8AB2-B9AD35D1A2D1}"/>
          </ac:spMkLst>
        </pc:spChg>
        <pc:spChg chg="mod">
          <ac:chgData name="王 欣捷" userId="b965477fa0aef5e6" providerId="LiveId" clId="{CCC25DF9-4458-4252-A1FA-96CED2233F88}" dt="2021-04-22T08:22:00.903" v="470" actId="1076"/>
          <ac:spMkLst>
            <pc:docMk/>
            <pc:sldMk cId="0" sldId="877"/>
            <ac:spMk id="59438" creationId="{D7461FA8-CA43-4D60-9C5A-B7D6015700CD}"/>
          </ac:spMkLst>
        </pc:spChg>
        <pc:spChg chg="mod">
          <ac:chgData name="王 欣捷" userId="b965477fa0aef5e6" providerId="LiveId" clId="{CCC25DF9-4458-4252-A1FA-96CED2233F88}" dt="2021-04-22T08:22:00.903" v="470" actId="1076"/>
          <ac:spMkLst>
            <pc:docMk/>
            <pc:sldMk cId="0" sldId="877"/>
            <ac:spMk id="59439" creationId="{D6F8ED6D-3BBB-4F7D-B5A3-C85D47A175C4}"/>
          </ac:spMkLst>
        </pc:spChg>
        <pc:spChg chg="mod">
          <ac:chgData name="王 欣捷" userId="b965477fa0aef5e6" providerId="LiveId" clId="{CCC25DF9-4458-4252-A1FA-96CED2233F88}" dt="2021-04-22T08:22:00.903" v="470" actId="1076"/>
          <ac:spMkLst>
            <pc:docMk/>
            <pc:sldMk cId="0" sldId="877"/>
            <ac:spMk id="59440" creationId="{AB5D4790-D903-4BC4-9EB4-910EC70A711C}"/>
          </ac:spMkLst>
        </pc:spChg>
        <pc:spChg chg="mod">
          <ac:chgData name="王 欣捷" userId="b965477fa0aef5e6" providerId="LiveId" clId="{CCC25DF9-4458-4252-A1FA-96CED2233F88}" dt="2021-04-22T08:22:00.903" v="470" actId="1076"/>
          <ac:spMkLst>
            <pc:docMk/>
            <pc:sldMk cId="0" sldId="877"/>
            <ac:spMk id="59441" creationId="{BED46CF8-DD1C-43EE-958D-B0A4A5AA4204}"/>
          </ac:spMkLst>
        </pc:spChg>
        <pc:spChg chg="mod">
          <ac:chgData name="王 欣捷" userId="b965477fa0aef5e6" providerId="LiveId" clId="{CCC25DF9-4458-4252-A1FA-96CED2233F88}" dt="2021-04-22T08:22:00.903" v="470" actId="1076"/>
          <ac:spMkLst>
            <pc:docMk/>
            <pc:sldMk cId="0" sldId="877"/>
            <ac:spMk id="59442" creationId="{322BC202-72B0-4DB8-91D8-84B4B3BE08F5}"/>
          </ac:spMkLst>
        </pc:spChg>
        <pc:spChg chg="mod">
          <ac:chgData name="王 欣捷" userId="b965477fa0aef5e6" providerId="LiveId" clId="{CCC25DF9-4458-4252-A1FA-96CED2233F88}" dt="2021-04-22T08:22:00.903" v="470" actId="1076"/>
          <ac:spMkLst>
            <pc:docMk/>
            <pc:sldMk cId="0" sldId="877"/>
            <ac:spMk id="59443" creationId="{29475FEE-90E2-49A9-922E-2A6D7EDAB859}"/>
          </ac:spMkLst>
        </pc:spChg>
        <pc:spChg chg="mod">
          <ac:chgData name="王 欣捷" userId="b965477fa0aef5e6" providerId="LiveId" clId="{CCC25DF9-4458-4252-A1FA-96CED2233F88}" dt="2021-04-22T08:22:00.903" v="470" actId="1076"/>
          <ac:spMkLst>
            <pc:docMk/>
            <pc:sldMk cId="0" sldId="877"/>
            <ac:spMk id="59444" creationId="{72988EF6-7024-4BD9-9FF3-5FE0D5D973BB}"/>
          </ac:spMkLst>
        </pc:spChg>
        <pc:spChg chg="mod">
          <ac:chgData name="王 欣捷" userId="b965477fa0aef5e6" providerId="LiveId" clId="{CCC25DF9-4458-4252-A1FA-96CED2233F88}" dt="2021-04-22T08:22:00.903" v="470" actId="1076"/>
          <ac:spMkLst>
            <pc:docMk/>
            <pc:sldMk cId="0" sldId="877"/>
            <ac:spMk id="59445" creationId="{CFC8F6D5-B107-46C1-8FCB-05E264833F28}"/>
          </ac:spMkLst>
        </pc:spChg>
        <pc:spChg chg="mod">
          <ac:chgData name="王 欣捷" userId="b965477fa0aef5e6" providerId="LiveId" clId="{CCC25DF9-4458-4252-A1FA-96CED2233F88}" dt="2021-04-22T08:22:00.903" v="470" actId="1076"/>
          <ac:spMkLst>
            <pc:docMk/>
            <pc:sldMk cId="0" sldId="877"/>
            <ac:spMk id="59446" creationId="{28D79D21-5DB1-4CB0-AAAC-3297C46B7316}"/>
          </ac:spMkLst>
        </pc:spChg>
        <pc:spChg chg="mod">
          <ac:chgData name="王 欣捷" userId="b965477fa0aef5e6" providerId="LiveId" clId="{CCC25DF9-4458-4252-A1FA-96CED2233F88}" dt="2021-04-22T08:22:00.903" v="470" actId="1076"/>
          <ac:spMkLst>
            <pc:docMk/>
            <pc:sldMk cId="0" sldId="877"/>
            <ac:spMk id="59447" creationId="{4B0839BD-921D-44FD-BF13-B04A49563F6D}"/>
          </ac:spMkLst>
        </pc:spChg>
        <pc:spChg chg="mod">
          <ac:chgData name="王 欣捷" userId="b965477fa0aef5e6" providerId="LiveId" clId="{CCC25DF9-4458-4252-A1FA-96CED2233F88}" dt="2021-04-22T08:22:00.903" v="470" actId="1076"/>
          <ac:spMkLst>
            <pc:docMk/>
            <pc:sldMk cId="0" sldId="877"/>
            <ac:spMk id="59448" creationId="{8CD913B1-0C89-4FA3-9E5B-B0F5AE3AF2E9}"/>
          </ac:spMkLst>
        </pc:spChg>
        <pc:spChg chg="mod">
          <ac:chgData name="王 欣捷" userId="b965477fa0aef5e6" providerId="LiveId" clId="{CCC25DF9-4458-4252-A1FA-96CED2233F88}" dt="2021-04-22T08:22:00.903" v="470" actId="1076"/>
          <ac:spMkLst>
            <pc:docMk/>
            <pc:sldMk cId="0" sldId="877"/>
            <ac:spMk id="59449" creationId="{53ED6B40-EA10-4305-9034-E42F965587C7}"/>
          </ac:spMkLst>
        </pc:spChg>
        <pc:spChg chg="mod">
          <ac:chgData name="王 欣捷" userId="b965477fa0aef5e6" providerId="LiveId" clId="{CCC25DF9-4458-4252-A1FA-96CED2233F88}" dt="2021-04-22T08:22:00.903" v="470" actId="1076"/>
          <ac:spMkLst>
            <pc:docMk/>
            <pc:sldMk cId="0" sldId="877"/>
            <ac:spMk id="59450" creationId="{AE47CA8B-4626-481E-A76C-393AC18515BF}"/>
          </ac:spMkLst>
        </pc:spChg>
        <pc:spChg chg="mod">
          <ac:chgData name="王 欣捷" userId="b965477fa0aef5e6" providerId="LiveId" clId="{CCC25DF9-4458-4252-A1FA-96CED2233F88}" dt="2021-04-22T08:22:00.903" v="470" actId="1076"/>
          <ac:spMkLst>
            <pc:docMk/>
            <pc:sldMk cId="0" sldId="877"/>
            <ac:spMk id="59451" creationId="{DBF5D91F-DCE7-44DA-9D47-257672EEB7C9}"/>
          </ac:spMkLst>
        </pc:spChg>
        <pc:spChg chg="mod">
          <ac:chgData name="王 欣捷" userId="b965477fa0aef5e6" providerId="LiveId" clId="{CCC25DF9-4458-4252-A1FA-96CED2233F88}" dt="2021-04-22T08:22:00.903" v="470" actId="1076"/>
          <ac:spMkLst>
            <pc:docMk/>
            <pc:sldMk cId="0" sldId="877"/>
            <ac:spMk id="59452" creationId="{D7F3EBBD-B21B-44F5-BECE-A0505866948D}"/>
          </ac:spMkLst>
        </pc:spChg>
        <pc:spChg chg="mod">
          <ac:chgData name="王 欣捷" userId="b965477fa0aef5e6" providerId="LiveId" clId="{CCC25DF9-4458-4252-A1FA-96CED2233F88}" dt="2021-04-22T08:22:00.903" v="470" actId="1076"/>
          <ac:spMkLst>
            <pc:docMk/>
            <pc:sldMk cId="0" sldId="877"/>
            <ac:spMk id="59453" creationId="{9D3B5CF3-DAAE-4716-8630-52AE3B9154E6}"/>
          </ac:spMkLst>
        </pc:spChg>
        <pc:spChg chg="mod">
          <ac:chgData name="王 欣捷" userId="b965477fa0aef5e6" providerId="LiveId" clId="{CCC25DF9-4458-4252-A1FA-96CED2233F88}" dt="2021-04-22T08:22:00.903" v="470" actId="1076"/>
          <ac:spMkLst>
            <pc:docMk/>
            <pc:sldMk cId="0" sldId="877"/>
            <ac:spMk id="59454" creationId="{D87D8E94-7AB9-453A-AFAB-1755DE0BD686}"/>
          </ac:spMkLst>
        </pc:spChg>
        <pc:spChg chg="mod">
          <ac:chgData name="王 欣捷" userId="b965477fa0aef5e6" providerId="LiveId" clId="{CCC25DF9-4458-4252-A1FA-96CED2233F88}" dt="2021-04-22T08:22:00.903" v="470" actId="1076"/>
          <ac:spMkLst>
            <pc:docMk/>
            <pc:sldMk cId="0" sldId="877"/>
            <ac:spMk id="59455" creationId="{E20B244A-E5F1-4E3E-B88C-58FAA3DF30AF}"/>
          </ac:spMkLst>
        </pc:spChg>
        <pc:spChg chg="mod">
          <ac:chgData name="王 欣捷" userId="b965477fa0aef5e6" providerId="LiveId" clId="{CCC25DF9-4458-4252-A1FA-96CED2233F88}" dt="2021-04-22T08:22:00.903" v="470" actId="1076"/>
          <ac:spMkLst>
            <pc:docMk/>
            <pc:sldMk cId="0" sldId="877"/>
            <ac:spMk id="59456" creationId="{20B12963-3A02-4A0A-AB93-E45F8D3B3018}"/>
          </ac:spMkLst>
        </pc:spChg>
        <pc:spChg chg="mod">
          <ac:chgData name="王 欣捷" userId="b965477fa0aef5e6" providerId="LiveId" clId="{CCC25DF9-4458-4252-A1FA-96CED2233F88}" dt="2021-04-22T08:22:00.903" v="470" actId="1076"/>
          <ac:spMkLst>
            <pc:docMk/>
            <pc:sldMk cId="0" sldId="877"/>
            <ac:spMk id="59457" creationId="{4C02EC34-8AC4-448C-A40B-62FFD7B967DC}"/>
          </ac:spMkLst>
        </pc:spChg>
        <pc:spChg chg="mod">
          <ac:chgData name="王 欣捷" userId="b965477fa0aef5e6" providerId="LiveId" clId="{CCC25DF9-4458-4252-A1FA-96CED2233F88}" dt="2021-04-22T08:22:00.903" v="470" actId="1076"/>
          <ac:spMkLst>
            <pc:docMk/>
            <pc:sldMk cId="0" sldId="877"/>
            <ac:spMk id="59458" creationId="{A012E207-4731-491C-A1A1-E54C7F2F6A90}"/>
          </ac:spMkLst>
        </pc:spChg>
        <pc:spChg chg="mod">
          <ac:chgData name="王 欣捷" userId="b965477fa0aef5e6" providerId="LiveId" clId="{CCC25DF9-4458-4252-A1FA-96CED2233F88}" dt="2021-04-22T08:22:00.903" v="470" actId="1076"/>
          <ac:spMkLst>
            <pc:docMk/>
            <pc:sldMk cId="0" sldId="877"/>
            <ac:spMk id="59459" creationId="{7E7C850B-6F5A-496A-ACCC-2DA37143BBD4}"/>
          </ac:spMkLst>
        </pc:spChg>
        <pc:spChg chg="mod">
          <ac:chgData name="王 欣捷" userId="b965477fa0aef5e6" providerId="LiveId" clId="{CCC25DF9-4458-4252-A1FA-96CED2233F88}" dt="2021-04-22T08:22:00.903" v="470" actId="1076"/>
          <ac:spMkLst>
            <pc:docMk/>
            <pc:sldMk cId="0" sldId="877"/>
            <ac:spMk id="59460" creationId="{E5E45C48-49CC-4EC2-87E4-52175A771362}"/>
          </ac:spMkLst>
        </pc:spChg>
        <pc:grpChg chg="mod">
          <ac:chgData name="王 欣捷" userId="b965477fa0aef5e6" providerId="LiveId" clId="{CCC25DF9-4458-4252-A1FA-96CED2233F88}" dt="2021-04-22T08:22:39.086" v="478" actId="113"/>
          <ac:grpSpMkLst>
            <pc:docMk/>
            <pc:sldMk cId="0" sldId="877"/>
            <ac:grpSpMk id="59397" creationId="{207DB6CD-52B9-4277-8487-094ED9A75143}"/>
          </ac:grpSpMkLst>
        </pc:grpChg>
        <pc:grpChg chg="mod">
          <ac:chgData name="王 欣捷" userId="b965477fa0aef5e6" providerId="LiveId" clId="{CCC25DF9-4458-4252-A1FA-96CED2233F88}" dt="2021-04-22T08:22:00.903" v="470" actId="1076"/>
          <ac:grpSpMkLst>
            <pc:docMk/>
            <pc:sldMk cId="0" sldId="877"/>
            <ac:grpSpMk id="59423" creationId="{B0A50DEF-9D95-41CA-94D8-9683F19843DE}"/>
          </ac:grpSpMkLst>
        </pc:grpChg>
        <pc:grpChg chg="mod">
          <ac:chgData name="王 欣捷" userId="b965477fa0aef5e6" providerId="LiveId" clId="{CCC25DF9-4458-4252-A1FA-96CED2233F88}" dt="2021-04-22T08:22:00.903" v="470" actId="1076"/>
          <ac:grpSpMkLst>
            <pc:docMk/>
            <pc:sldMk cId="0" sldId="877"/>
            <ac:grpSpMk id="59424" creationId="{61F2CA1F-3247-4D52-8160-02BA784FEDD0}"/>
          </ac:grpSpMkLst>
        </pc:grpChg>
        <pc:grpChg chg="mod">
          <ac:chgData name="王 欣捷" userId="b965477fa0aef5e6" providerId="LiveId" clId="{CCC25DF9-4458-4252-A1FA-96CED2233F88}" dt="2021-04-22T08:22:00.903" v="470" actId="1076"/>
          <ac:grpSpMkLst>
            <pc:docMk/>
            <pc:sldMk cId="0" sldId="877"/>
            <ac:grpSpMk id="59425" creationId="{4584EB21-1118-41CF-BF97-4CF6CC08B5C2}"/>
          </ac:grpSpMkLst>
        </pc:grpChg>
        <pc:grpChg chg="mod">
          <ac:chgData name="王 欣捷" userId="b965477fa0aef5e6" providerId="LiveId" clId="{CCC25DF9-4458-4252-A1FA-96CED2233F88}" dt="2021-04-22T08:22:00.903" v="470" actId="1076"/>
          <ac:grpSpMkLst>
            <pc:docMk/>
            <pc:sldMk cId="0" sldId="877"/>
            <ac:grpSpMk id="59426" creationId="{CFCD2AEC-5466-4F4A-BDBF-A040E2E98F70}"/>
          </ac:grpSpMkLst>
        </pc:grpChg>
        <pc:grpChg chg="mod">
          <ac:chgData name="王 欣捷" userId="b965477fa0aef5e6" providerId="LiveId" clId="{CCC25DF9-4458-4252-A1FA-96CED2233F88}" dt="2021-04-22T08:22:00.903" v="470" actId="1076"/>
          <ac:grpSpMkLst>
            <pc:docMk/>
            <pc:sldMk cId="0" sldId="877"/>
            <ac:grpSpMk id="59427" creationId="{F9329699-AC9B-405E-AE63-8AFD96131C31}"/>
          </ac:grpSpMkLst>
        </pc:grpChg>
      </pc:sldChg>
      <pc:sldChg chg="addSp delSp modSp add del mod modClrScheme chgLayout">
        <pc:chgData name="王 欣捷" userId="b965477fa0aef5e6" providerId="LiveId" clId="{CCC25DF9-4458-4252-A1FA-96CED2233F88}" dt="2021-04-22T08:23:35.545" v="513"/>
        <pc:sldMkLst>
          <pc:docMk/>
          <pc:sldMk cId="0" sldId="878"/>
        </pc:sldMkLst>
        <pc:spChg chg="add mod">
          <ac:chgData name="王 欣捷" userId="b965477fa0aef5e6" providerId="LiveId" clId="{CCC25DF9-4458-4252-A1FA-96CED2233F88}" dt="2021-04-22T08:23:35.545" v="513"/>
          <ac:spMkLst>
            <pc:docMk/>
            <pc:sldMk cId="0" sldId="878"/>
            <ac:spMk id="69" creationId="{516C48BB-3FE7-4181-833C-F4D69717450E}"/>
          </ac:spMkLst>
        </pc:spChg>
        <pc:spChg chg="mod ord">
          <ac:chgData name="王 欣捷" userId="b965477fa0aef5e6" providerId="LiveId" clId="{CCC25DF9-4458-4252-A1FA-96CED2233F88}" dt="2021-04-22T08:19:25.852" v="442" actId="404"/>
          <ac:spMkLst>
            <pc:docMk/>
            <pc:sldMk cId="0" sldId="878"/>
            <ac:spMk id="60418" creationId="{BD39080B-2642-4472-A189-6DA8BA80F6E4}"/>
          </ac:spMkLst>
        </pc:spChg>
        <pc:spChg chg="del">
          <ac:chgData name="王 欣捷" userId="b965477fa0aef5e6" providerId="LiveId" clId="{CCC25DF9-4458-4252-A1FA-96CED2233F88}" dt="2021-04-22T08:13:49.440" v="367" actId="700"/>
          <ac:spMkLst>
            <pc:docMk/>
            <pc:sldMk cId="0" sldId="878"/>
            <ac:spMk id="60419" creationId="{3971CF1C-EDBB-43F4-A54E-4B2F214EA651}"/>
          </ac:spMkLst>
        </pc:spChg>
        <pc:spChg chg="del">
          <ac:chgData name="王 欣捷" userId="b965477fa0aef5e6" providerId="LiveId" clId="{CCC25DF9-4458-4252-A1FA-96CED2233F88}" dt="2021-04-22T08:22:26.084" v="476" actId="478"/>
          <ac:spMkLst>
            <pc:docMk/>
            <pc:sldMk cId="0" sldId="878"/>
            <ac:spMk id="60420" creationId="{3C6DBB52-5D89-40B7-B999-4993469542F9}"/>
          </ac:spMkLst>
        </pc:spChg>
        <pc:spChg chg="mod">
          <ac:chgData name="王 欣捷" userId="b965477fa0aef5e6" providerId="LiveId" clId="{CCC25DF9-4458-4252-A1FA-96CED2233F88}" dt="2021-04-22T08:22:07.795" v="471" actId="1076"/>
          <ac:spMkLst>
            <pc:docMk/>
            <pc:sldMk cId="0" sldId="878"/>
            <ac:spMk id="60422" creationId="{97C36F73-DE6C-4580-83EB-9BF29BF25BC1}"/>
          </ac:spMkLst>
        </pc:spChg>
        <pc:spChg chg="mod">
          <ac:chgData name="王 欣捷" userId="b965477fa0aef5e6" providerId="LiveId" clId="{CCC25DF9-4458-4252-A1FA-96CED2233F88}" dt="2021-04-22T08:22:07.795" v="471" actId="1076"/>
          <ac:spMkLst>
            <pc:docMk/>
            <pc:sldMk cId="0" sldId="878"/>
            <ac:spMk id="60423" creationId="{0D5BC8F2-8CC6-420A-B8FD-7FA5EF38BF87}"/>
          </ac:spMkLst>
        </pc:spChg>
        <pc:spChg chg="mod">
          <ac:chgData name="王 欣捷" userId="b965477fa0aef5e6" providerId="LiveId" clId="{CCC25DF9-4458-4252-A1FA-96CED2233F88}" dt="2021-04-22T08:22:07.795" v="471" actId="1076"/>
          <ac:spMkLst>
            <pc:docMk/>
            <pc:sldMk cId="0" sldId="878"/>
            <ac:spMk id="60424" creationId="{FF76D368-664B-4635-BABA-C3CE2D477B26}"/>
          </ac:spMkLst>
        </pc:spChg>
        <pc:spChg chg="mod">
          <ac:chgData name="王 欣捷" userId="b965477fa0aef5e6" providerId="LiveId" clId="{CCC25DF9-4458-4252-A1FA-96CED2233F88}" dt="2021-04-22T08:22:07.795" v="471" actId="1076"/>
          <ac:spMkLst>
            <pc:docMk/>
            <pc:sldMk cId="0" sldId="878"/>
            <ac:spMk id="60425" creationId="{B9744E80-09BA-4E2B-A167-A96CFBC7DE9E}"/>
          </ac:spMkLst>
        </pc:spChg>
        <pc:spChg chg="mod">
          <ac:chgData name="王 欣捷" userId="b965477fa0aef5e6" providerId="LiveId" clId="{CCC25DF9-4458-4252-A1FA-96CED2233F88}" dt="2021-04-22T08:22:07.795" v="471" actId="1076"/>
          <ac:spMkLst>
            <pc:docMk/>
            <pc:sldMk cId="0" sldId="878"/>
            <ac:spMk id="60426" creationId="{509A6D21-C7EF-4AC7-809E-249136EB1100}"/>
          </ac:spMkLst>
        </pc:spChg>
        <pc:spChg chg="mod">
          <ac:chgData name="王 欣捷" userId="b965477fa0aef5e6" providerId="LiveId" clId="{CCC25DF9-4458-4252-A1FA-96CED2233F88}" dt="2021-04-22T08:22:07.795" v="471" actId="1076"/>
          <ac:spMkLst>
            <pc:docMk/>
            <pc:sldMk cId="0" sldId="878"/>
            <ac:spMk id="60427" creationId="{C172CE94-4195-4A20-8340-9758CD6B62F0}"/>
          </ac:spMkLst>
        </pc:spChg>
        <pc:spChg chg="mod">
          <ac:chgData name="王 欣捷" userId="b965477fa0aef5e6" providerId="LiveId" clId="{CCC25DF9-4458-4252-A1FA-96CED2233F88}" dt="2021-04-22T08:22:07.795" v="471" actId="1076"/>
          <ac:spMkLst>
            <pc:docMk/>
            <pc:sldMk cId="0" sldId="878"/>
            <ac:spMk id="60428" creationId="{E32752C3-697A-4DCD-ABFD-508856A06F4E}"/>
          </ac:spMkLst>
        </pc:spChg>
        <pc:spChg chg="mod">
          <ac:chgData name="王 欣捷" userId="b965477fa0aef5e6" providerId="LiveId" clId="{CCC25DF9-4458-4252-A1FA-96CED2233F88}" dt="2021-04-22T08:22:07.795" v="471" actId="1076"/>
          <ac:spMkLst>
            <pc:docMk/>
            <pc:sldMk cId="0" sldId="878"/>
            <ac:spMk id="60429" creationId="{1C9FD1FC-B2B7-4F94-8819-F9976A048244}"/>
          </ac:spMkLst>
        </pc:spChg>
        <pc:spChg chg="mod">
          <ac:chgData name="王 欣捷" userId="b965477fa0aef5e6" providerId="LiveId" clId="{CCC25DF9-4458-4252-A1FA-96CED2233F88}" dt="2021-04-22T08:22:07.795" v="471" actId="1076"/>
          <ac:spMkLst>
            <pc:docMk/>
            <pc:sldMk cId="0" sldId="878"/>
            <ac:spMk id="60430" creationId="{5E857CF0-3A8E-4147-A035-3A4086B434F1}"/>
          </ac:spMkLst>
        </pc:spChg>
        <pc:spChg chg="mod">
          <ac:chgData name="王 欣捷" userId="b965477fa0aef5e6" providerId="LiveId" clId="{CCC25DF9-4458-4252-A1FA-96CED2233F88}" dt="2021-04-22T08:22:07.795" v="471" actId="1076"/>
          <ac:spMkLst>
            <pc:docMk/>
            <pc:sldMk cId="0" sldId="878"/>
            <ac:spMk id="60431" creationId="{2B4575AA-7106-4AF1-897A-A5C4A30967A2}"/>
          </ac:spMkLst>
        </pc:spChg>
        <pc:spChg chg="mod">
          <ac:chgData name="王 欣捷" userId="b965477fa0aef5e6" providerId="LiveId" clId="{CCC25DF9-4458-4252-A1FA-96CED2233F88}" dt="2021-04-22T08:22:07.795" v="471" actId="1076"/>
          <ac:spMkLst>
            <pc:docMk/>
            <pc:sldMk cId="0" sldId="878"/>
            <ac:spMk id="60432" creationId="{28FC2E26-B8F6-4573-BB94-1D6A4B1C69DB}"/>
          </ac:spMkLst>
        </pc:spChg>
        <pc:spChg chg="mod">
          <ac:chgData name="王 欣捷" userId="b965477fa0aef5e6" providerId="LiveId" clId="{CCC25DF9-4458-4252-A1FA-96CED2233F88}" dt="2021-04-22T08:22:07.795" v="471" actId="1076"/>
          <ac:spMkLst>
            <pc:docMk/>
            <pc:sldMk cId="0" sldId="878"/>
            <ac:spMk id="60433" creationId="{0BAA4CC6-2DFF-43F4-842A-BBDABA25C0F3}"/>
          </ac:spMkLst>
        </pc:spChg>
        <pc:spChg chg="mod">
          <ac:chgData name="王 欣捷" userId="b965477fa0aef5e6" providerId="LiveId" clId="{CCC25DF9-4458-4252-A1FA-96CED2233F88}" dt="2021-04-22T08:22:07.795" v="471" actId="1076"/>
          <ac:spMkLst>
            <pc:docMk/>
            <pc:sldMk cId="0" sldId="878"/>
            <ac:spMk id="60434" creationId="{55B65C4A-D988-4557-A89B-4F553198FC23}"/>
          </ac:spMkLst>
        </pc:spChg>
        <pc:spChg chg="mod">
          <ac:chgData name="王 欣捷" userId="b965477fa0aef5e6" providerId="LiveId" clId="{CCC25DF9-4458-4252-A1FA-96CED2233F88}" dt="2021-04-22T08:22:07.795" v="471" actId="1076"/>
          <ac:spMkLst>
            <pc:docMk/>
            <pc:sldMk cId="0" sldId="878"/>
            <ac:spMk id="60435" creationId="{7F3698A0-FCC3-44DA-8D73-42004D06E047}"/>
          </ac:spMkLst>
        </pc:spChg>
        <pc:spChg chg="mod">
          <ac:chgData name="王 欣捷" userId="b965477fa0aef5e6" providerId="LiveId" clId="{CCC25DF9-4458-4252-A1FA-96CED2233F88}" dt="2021-04-22T08:22:07.795" v="471" actId="1076"/>
          <ac:spMkLst>
            <pc:docMk/>
            <pc:sldMk cId="0" sldId="878"/>
            <ac:spMk id="60436" creationId="{238DC1B8-51C6-4262-A810-2D9B80A5D510}"/>
          </ac:spMkLst>
        </pc:spChg>
        <pc:spChg chg="mod">
          <ac:chgData name="王 欣捷" userId="b965477fa0aef5e6" providerId="LiveId" clId="{CCC25DF9-4458-4252-A1FA-96CED2233F88}" dt="2021-04-22T08:22:07.795" v="471" actId="1076"/>
          <ac:spMkLst>
            <pc:docMk/>
            <pc:sldMk cId="0" sldId="878"/>
            <ac:spMk id="60437" creationId="{FA21262D-CA55-46B7-AE59-F06C32307D08}"/>
          </ac:spMkLst>
        </pc:spChg>
        <pc:spChg chg="mod">
          <ac:chgData name="王 欣捷" userId="b965477fa0aef5e6" providerId="LiveId" clId="{CCC25DF9-4458-4252-A1FA-96CED2233F88}" dt="2021-04-22T08:22:07.795" v="471" actId="1076"/>
          <ac:spMkLst>
            <pc:docMk/>
            <pc:sldMk cId="0" sldId="878"/>
            <ac:spMk id="60438" creationId="{47C45773-6B28-460B-B97D-79DB618F1E16}"/>
          </ac:spMkLst>
        </pc:spChg>
        <pc:spChg chg="mod">
          <ac:chgData name="王 欣捷" userId="b965477fa0aef5e6" providerId="LiveId" clId="{CCC25DF9-4458-4252-A1FA-96CED2233F88}" dt="2021-04-22T08:22:07.795" v="471" actId="1076"/>
          <ac:spMkLst>
            <pc:docMk/>
            <pc:sldMk cId="0" sldId="878"/>
            <ac:spMk id="60439" creationId="{5BCF0C3B-3A15-46B5-8815-CC027665BFAD}"/>
          </ac:spMkLst>
        </pc:spChg>
        <pc:spChg chg="mod">
          <ac:chgData name="王 欣捷" userId="b965477fa0aef5e6" providerId="LiveId" clId="{CCC25DF9-4458-4252-A1FA-96CED2233F88}" dt="2021-04-22T08:22:07.795" v="471" actId="1076"/>
          <ac:spMkLst>
            <pc:docMk/>
            <pc:sldMk cId="0" sldId="878"/>
            <ac:spMk id="60440" creationId="{C073BC23-8315-4D16-9E5E-B8DBEBA39E5E}"/>
          </ac:spMkLst>
        </pc:spChg>
        <pc:spChg chg="mod">
          <ac:chgData name="王 欣捷" userId="b965477fa0aef5e6" providerId="LiveId" clId="{CCC25DF9-4458-4252-A1FA-96CED2233F88}" dt="2021-04-22T08:22:07.795" v="471" actId="1076"/>
          <ac:spMkLst>
            <pc:docMk/>
            <pc:sldMk cId="0" sldId="878"/>
            <ac:spMk id="60441" creationId="{34C165AB-D1A6-42B1-8373-EE5C4F0AE0C8}"/>
          </ac:spMkLst>
        </pc:spChg>
        <pc:spChg chg="mod">
          <ac:chgData name="王 欣捷" userId="b965477fa0aef5e6" providerId="LiveId" clId="{CCC25DF9-4458-4252-A1FA-96CED2233F88}" dt="2021-04-22T08:22:07.795" v="471" actId="1076"/>
          <ac:spMkLst>
            <pc:docMk/>
            <pc:sldMk cId="0" sldId="878"/>
            <ac:spMk id="60442" creationId="{6EA9EA62-3C3B-4BC5-BAC7-8E9857052502}"/>
          </ac:spMkLst>
        </pc:spChg>
        <pc:spChg chg="mod">
          <ac:chgData name="王 欣捷" userId="b965477fa0aef5e6" providerId="LiveId" clId="{CCC25DF9-4458-4252-A1FA-96CED2233F88}" dt="2021-04-22T08:22:07.795" v="471" actId="1076"/>
          <ac:spMkLst>
            <pc:docMk/>
            <pc:sldMk cId="0" sldId="878"/>
            <ac:spMk id="60443" creationId="{41E4D072-65DA-4751-BD40-BB4C93E9DF3A}"/>
          </ac:spMkLst>
        </pc:spChg>
        <pc:spChg chg="mod">
          <ac:chgData name="王 欣捷" userId="b965477fa0aef5e6" providerId="LiveId" clId="{CCC25DF9-4458-4252-A1FA-96CED2233F88}" dt="2021-04-22T08:22:07.795" v="471" actId="1076"/>
          <ac:spMkLst>
            <pc:docMk/>
            <pc:sldMk cId="0" sldId="878"/>
            <ac:spMk id="60444" creationId="{7B46CC98-A46A-4C84-9AA0-9264268DD658}"/>
          </ac:spMkLst>
        </pc:spChg>
        <pc:spChg chg="mod">
          <ac:chgData name="王 欣捷" userId="b965477fa0aef5e6" providerId="LiveId" clId="{CCC25DF9-4458-4252-A1FA-96CED2233F88}" dt="2021-04-22T08:22:07.795" v="471" actId="1076"/>
          <ac:spMkLst>
            <pc:docMk/>
            <pc:sldMk cId="0" sldId="878"/>
            <ac:spMk id="60445" creationId="{3062DC7F-610C-4630-8EBB-69617F90AA13}"/>
          </ac:spMkLst>
        </pc:spChg>
        <pc:spChg chg="mod">
          <ac:chgData name="王 欣捷" userId="b965477fa0aef5e6" providerId="LiveId" clId="{CCC25DF9-4458-4252-A1FA-96CED2233F88}" dt="2021-04-22T08:22:07.795" v="471" actId="1076"/>
          <ac:spMkLst>
            <pc:docMk/>
            <pc:sldMk cId="0" sldId="878"/>
            <ac:spMk id="60446" creationId="{9EC0B0EC-7F63-45DE-9F6B-089CE9796B81}"/>
          </ac:spMkLst>
        </pc:spChg>
        <pc:spChg chg="mod">
          <ac:chgData name="王 欣捷" userId="b965477fa0aef5e6" providerId="LiveId" clId="{CCC25DF9-4458-4252-A1FA-96CED2233F88}" dt="2021-04-22T08:23:06.769" v="494" actId="113"/>
          <ac:spMkLst>
            <pc:docMk/>
            <pc:sldMk cId="0" sldId="878"/>
            <ac:spMk id="60452" creationId="{0C19EFE6-8CFC-4B5B-81CA-A83D7B872BAB}"/>
          </ac:spMkLst>
        </pc:spChg>
        <pc:spChg chg="mod">
          <ac:chgData name="王 欣捷" userId="b965477fa0aef5e6" providerId="LiveId" clId="{CCC25DF9-4458-4252-A1FA-96CED2233F88}" dt="2021-04-22T08:23:07.623" v="495" actId="113"/>
          <ac:spMkLst>
            <pc:docMk/>
            <pc:sldMk cId="0" sldId="878"/>
            <ac:spMk id="60453" creationId="{14EC32E4-ADC5-48FA-BD91-B29A72135589}"/>
          </ac:spMkLst>
        </pc:spChg>
        <pc:spChg chg="mod">
          <ac:chgData name="王 欣捷" userId="b965477fa0aef5e6" providerId="LiveId" clId="{CCC25DF9-4458-4252-A1FA-96CED2233F88}" dt="2021-04-22T08:22:07.795" v="471" actId="1076"/>
          <ac:spMkLst>
            <pc:docMk/>
            <pc:sldMk cId="0" sldId="878"/>
            <ac:spMk id="60454" creationId="{982D7F2E-F796-46C5-A7FC-1B0CC0507ED0}"/>
          </ac:spMkLst>
        </pc:spChg>
        <pc:spChg chg="mod">
          <ac:chgData name="王 欣捷" userId="b965477fa0aef5e6" providerId="LiveId" clId="{CCC25DF9-4458-4252-A1FA-96CED2233F88}" dt="2021-04-22T08:22:07.795" v="471" actId="1076"/>
          <ac:spMkLst>
            <pc:docMk/>
            <pc:sldMk cId="0" sldId="878"/>
            <ac:spMk id="60455" creationId="{890A4664-F96B-476B-925C-13ED0231E14F}"/>
          </ac:spMkLst>
        </pc:spChg>
        <pc:spChg chg="mod">
          <ac:chgData name="王 欣捷" userId="b965477fa0aef5e6" providerId="LiveId" clId="{CCC25DF9-4458-4252-A1FA-96CED2233F88}" dt="2021-04-22T08:22:07.795" v="471" actId="1076"/>
          <ac:spMkLst>
            <pc:docMk/>
            <pc:sldMk cId="0" sldId="878"/>
            <ac:spMk id="60456" creationId="{F8FB59EE-2CDF-432A-B125-B5940A597A3A}"/>
          </ac:spMkLst>
        </pc:spChg>
        <pc:spChg chg="mod">
          <ac:chgData name="王 欣捷" userId="b965477fa0aef5e6" providerId="LiveId" clId="{CCC25DF9-4458-4252-A1FA-96CED2233F88}" dt="2021-04-22T08:22:07.795" v="471" actId="1076"/>
          <ac:spMkLst>
            <pc:docMk/>
            <pc:sldMk cId="0" sldId="878"/>
            <ac:spMk id="60457" creationId="{A5C3F297-A21E-4579-8765-F5B0353CD4D7}"/>
          </ac:spMkLst>
        </pc:spChg>
        <pc:spChg chg="mod">
          <ac:chgData name="王 欣捷" userId="b965477fa0aef5e6" providerId="LiveId" clId="{CCC25DF9-4458-4252-A1FA-96CED2233F88}" dt="2021-04-22T08:22:07.795" v="471" actId="1076"/>
          <ac:spMkLst>
            <pc:docMk/>
            <pc:sldMk cId="0" sldId="878"/>
            <ac:spMk id="60458" creationId="{17D8D468-950C-4406-9BD5-005B768FEF91}"/>
          </ac:spMkLst>
        </pc:spChg>
        <pc:spChg chg="mod">
          <ac:chgData name="王 欣捷" userId="b965477fa0aef5e6" providerId="LiveId" clId="{CCC25DF9-4458-4252-A1FA-96CED2233F88}" dt="2021-04-22T08:22:07.795" v="471" actId="1076"/>
          <ac:spMkLst>
            <pc:docMk/>
            <pc:sldMk cId="0" sldId="878"/>
            <ac:spMk id="60459" creationId="{E3CFD74C-4892-4D59-BA41-9279B122B50F}"/>
          </ac:spMkLst>
        </pc:spChg>
        <pc:spChg chg="mod">
          <ac:chgData name="王 欣捷" userId="b965477fa0aef5e6" providerId="LiveId" clId="{CCC25DF9-4458-4252-A1FA-96CED2233F88}" dt="2021-04-22T08:22:07.795" v="471" actId="1076"/>
          <ac:spMkLst>
            <pc:docMk/>
            <pc:sldMk cId="0" sldId="878"/>
            <ac:spMk id="60460" creationId="{40009E25-274E-4BE6-A3E9-8521F0AC9EED}"/>
          </ac:spMkLst>
        </pc:spChg>
        <pc:spChg chg="mod">
          <ac:chgData name="王 欣捷" userId="b965477fa0aef5e6" providerId="LiveId" clId="{CCC25DF9-4458-4252-A1FA-96CED2233F88}" dt="2021-04-22T08:22:07.795" v="471" actId="1076"/>
          <ac:spMkLst>
            <pc:docMk/>
            <pc:sldMk cId="0" sldId="878"/>
            <ac:spMk id="60461" creationId="{9A2256E7-A5E7-4710-8280-D3F72DF1AED5}"/>
          </ac:spMkLst>
        </pc:spChg>
        <pc:spChg chg="mod">
          <ac:chgData name="王 欣捷" userId="b965477fa0aef5e6" providerId="LiveId" clId="{CCC25DF9-4458-4252-A1FA-96CED2233F88}" dt="2021-04-22T08:22:07.795" v="471" actId="1076"/>
          <ac:spMkLst>
            <pc:docMk/>
            <pc:sldMk cId="0" sldId="878"/>
            <ac:spMk id="60462" creationId="{1BA0277A-7D42-4480-BD10-C88BF0310463}"/>
          </ac:spMkLst>
        </pc:spChg>
        <pc:spChg chg="mod">
          <ac:chgData name="王 欣捷" userId="b965477fa0aef5e6" providerId="LiveId" clId="{CCC25DF9-4458-4252-A1FA-96CED2233F88}" dt="2021-04-22T08:22:07.795" v="471" actId="1076"/>
          <ac:spMkLst>
            <pc:docMk/>
            <pc:sldMk cId="0" sldId="878"/>
            <ac:spMk id="60463" creationId="{FF1ED212-B5F4-4E41-B4D4-8B2078122D24}"/>
          </ac:spMkLst>
        </pc:spChg>
        <pc:spChg chg="mod">
          <ac:chgData name="王 欣捷" userId="b965477fa0aef5e6" providerId="LiveId" clId="{CCC25DF9-4458-4252-A1FA-96CED2233F88}" dt="2021-04-22T08:22:07.795" v="471" actId="1076"/>
          <ac:spMkLst>
            <pc:docMk/>
            <pc:sldMk cId="0" sldId="878"/>
            <ac:spMk id="60464" creationId="{D3D18436-D3CF-4CE8-B46C-DF06A7546CC1}"/>
          </ac:spMkLst>
        </pc:spChg>
        <pc:spChg chg="mod">
          <ac:chgData name="王 欣捷" userId="b965477fa0aef5e6" providerId="LiveId" clId="{CCC25DF9-4458-4252-A1FA-96CED2233F88}" dt="2021-04-22T08:22:07.795" v="471" actId="1076"/>
          <ac:spMkLst>
            <pc:docMk/>
            <pc:sldMk cId="0" sldId="878"/>
            <ac:spMk id="60465" creationId="{20B0BE75-BEBF-4D21-92EF-284F12D615FC}"/>
          </ac:spMkLst>
        </pc:spChg>
        <pc:spChg chg="mod">
          <ac:chgData name="王 欣捷" userId="b965477fa0aef5e6" providerId="LiveId" clId="{CCC25DF9-4458-4252-A1FA-96CED2233F88}" dt="2021-04-22T08:22:07.795" v="471" actId="1076"/>
          <ac:spMkLst>
            <pc:docMk/>
            <pc:sldMk cId="0" sldId="878"/>
            <ac:spMk id="60466" creationId="{4698EDBF-B651-4D9C-B9F1-FD25388C6D11}"/>
          </ac:spMkLst>
        </pc:spChg>
        <pc:spChg chg="mod">
          <ac:chgData name="王 欣捷" userId="b965477fa0aef5e6" providerId="LiveId" clId="{CCC25DF9-4458-4252-A1FA-96CED2233F88}" dt="2021-04-22T08:22:07.795" v="471" actId="1076"/>
          <ac:spMkLst>
            <pc:docMk/>
            <pc:sldMk cId="0" sldId="878"/>
            <ac:spMk id="60467" creationId="{5983C595-B599-409F-A646-4FE4243B85AC}"/>
          </ac:spMkLst>
        </pc:spChg>
        <pc:spChg chg="mod">
          <ac:chgData name="王 欣捷" userId="b965477fa0aef5e6" providerId="LiveId" clId="{CCC25DF9-4458-4252-A1FA-96CED2233F88}" dt="2021-04-22T08:22:07.795" v="471" actId="1076"/>
          <ac:spMkLst>
            <pc:docMk/>
            <pc:sldMk cId="0" sldId="878"/>
            <ac:spMk id="60468" creationId="{92E27251-2E15-4056-B37D-3C89B24D87C5}"/>
          </ac:spMkLst>
        </pc:spChg>
        <pc:spChg chg="mod">
          <ac:chgData name="王 欣捷" userId="b965477fa0aef5e6" providerId="LiveId" clId="{CCC25DF9-4458-4252-A1FA-96CED2233F88}" dt="2021-04-22T08:22:07.795" v="471" actId="1076"/>
          <ac:spMkLst>
            <pc:docMk/>
            <pc:sldMk cId="0" sldId="878"/>
            <ac:spMk id="60469" creationId="{D6A4A083-7511-4799-939C-27FB3109E98A}"/>
          </ac:spMkLst>
        </pc:spChg>
        <pc:spChg chg="mod">
          <ac:chgData name="王 欣捷" userId="b965477fa0aef5e6" providerId="LiveId" clId="{CCC25DF9-4458-4252-A1FA-96CED2233F88}" dt="2021-04-22T08:22:07.795" v="471" actId="1076"/>
          <ac:spMkLst>
            <pc:docMk/>
            <pc:sldMk cId="0" sldId="878"/>
            <ac:spMk id="60470" creationId="{748AA596-CB96-4F1D-90AA-B0A9FF8837B2}"/>
          </ac:spMkLst>
        </pc:spChg>
        <pc:spChg chg="mod">
          <ac:chgData name="王 欣捷" userId="b965477fa0aef5e6" providerId="LiveId" clId="{CCC25DF9-4458-4252-A1FA-96CED2233F88}" dt="2021-04-22T08:22:07.795" v="471" actId="1076"/>
          <ac:spMkLst>
            <pc:docMk/>
            <pc:sldMk cId="0" sldId="878"/>
            <ac:spMk id="60471" creationId="{FA3D30EB-1078-49D3-AEDA-46D771D294EE}"/>
          </ac:spMkLst>
        </pc:spChg>
        <pc:spChg chg="mod">
          <ac:chgData name="王 欣捷" userId="b965477fa0aef5e6" providerId="LiveId" clId="{CCC25DF9-4458-4252-A1FA-96CED2233F88}" dt="2021-04-22T08:22:07.795" v="471" actId="1076"/>
          <ac:spMkLst>
            <pc:docMk/>
            <pc:sldMk cId="0" sldId="878"/>
            <ac:spMk id="60472" creationId="{9381FE3C-BAE1-4EDF-BF3E-7DE8A816972D}"/>
          </ac:spMkLst>
        </pc:spChg>
        <pc:spChg chg="mod">
          <ac:chgData name="王 欣捷" userId="b965477fa0aef5e6" providerId="LiveId" clId="{CCC25DF9-4458-4252-A1FA-96CED2233F88}" dt="2021-04-22T08:22:07.795" v="471" actId="1076"/>
          <ac:spMkLst>
            <pc:docMk/>
            <pc:sldMk cId="0" sldId="878"/>
            <ac:spMk id="60473" creationId="{F0900BCD-D721-4BE6-A91F-6B48CDA211A2}"/>
          </ac:spMkLst>
        </pc:spChg>
        <pc:spChg chg="mod">
          <ac:chgData name="王 欣捷" userId="b965477fa0aef5e6" providerId="LiveId" clId="{CCC25DF9-4458-4252-A1FA-96CED2233F88}" dt="2021-04-22T08:22:07.795" v="471" actId="1076"/>
          <ac:spMkLst>
            <pc:docMk/>
            <pc:sldMk cId="0" sldId="878"/>
            <ac:spMk id="60474" creationId="{3A475E5C-3731-4F31-BED2-58C983C633DE}"/>
          </ac:spMkLst>
        </pc:spChg>
        <pc:spChg chg="mod">
          <ac:chgData name="王 欣捷" userId="b965477fa0aef5e6" providerId="LiveId" clId="{CCC25DF9-4458-4252-A1FA-96CED2233F88}" dt="2021-04-22T08:22:07.795" v="471" actId="1076"/>
          <ac:spMkLst>
            <pc:docMk/>
            <pc:sldMk cId="0" sldId="878"/>
            <ac:spMk id="60475" creationId="{DDA2AE7C-F6A3-4D6C-B242-4887BEC963AB}"/>
          </ac:spMkLst>
        </pc:spChg>
        <pc:spChg chg="mod">
          <ac:chgData name="王 欣捷" userId="b965477fa0aef5e6" providerId="LiveId" clId="{CCC25DF9-4458-4252-A1FA-96CED2233F88}" dt="2021-04-22T08:22:07.795" v="471" actId="1076"/>
          <ac:spMkLst>
            <pc:docMk/>
            <pc:sldMk cId="0" sldId="878"/>
            <ac:spMk id="60476" creationId="{C6902167-E31B-4273-AF2D-51B80E6C1F30}"/>
          </ac:spMkLst>
        </pc:spChg>
        <pc:spChg chg="mod">
          <ac:chgData name="王 欣捷" userId="b965477fa0aef5e6" providerId="LiveId" clId="{CCC25DF9-4458-4252-A1FA-96CED2233F88}" dt="2021-04-22T08:22:07.795" v="471" actId="1076"/>
          <ac:spMkLst>
            <pc:docMk/>
            <pc:sldMk cId="0" sldId="878"/>
            <ac:spMk id="60477" creationId="{090770AF-2696-4A13-8255-28FE73B2ABD3}"/>
          </ac:spMkLst>
        </pc:spChg>
        <pc:spChg chg="mod">
          <ac:chgData name="王 欣捷" userId="b965477fa0aef5e6" providerId="LiveId" clId="{CCC25DF9-4458-4252-A1FA-96CED2233F88}" dt="2021-04-22T08:22:07.795" v="471" actId="1076"/>
          <ac:spMkLst>
            <pc:docMk/>
            <pc:sldMk cId="0" sldId="878"/>
            <ac:spMk id="60478" creationId="{60954769-18C1-40B7-A2B4-05EC44F60643}"/>
          </ac:spMkLst>
        </pc:spChg>
        <pc:spChg chg="mod">
          <ac:chgData name="王 欣捷" userId="b965477fa0aef5e6" providerId="LiveId" clId="{CCC25DF9-4458-4252-A1FA-96CED2233F88}" dt="2021-04-22T08:22:07.795" v="471" actId="1076"/>
          <ac:spMkLst>
            <pc:docMk/>
            <pc:sldMk cId="0" sldId="878"/>
            <ac:spMk id="60479" creationId="{90B28E2F-BD41-4A69-937E-A97EDA0158CB}"/>
          </ac:spMkLst>
        </pc:spChg>
        <pc:spChg chg="mod">
          <ac:chgData name="王 欣捷" userId="b965477fa0aef5e6" providerId="LiveId" clId="{CCC25DF9-4458-4252-A1FA-96CED2233F88}" dt="2021-04-22T08:22:07.795" v="471" actId="1076"/>
          <ac:spMkLst>
            <pc:docMk/>
            <pc:sldMk cId="0" sldId="878"/>
            <ac:spMk id="60480" creationId="{7263268D-B8E4-454B-8D22-E06216352C09}"/>
          </ac:spMkLst>
        </pc:spChg>
        <pc:spChg chg="mod">
          <ac:chgData name="王 欣捷" userId="b965477fa0aef5e6" providerId="LiveId" clId="{CCC25DF9-4458-4252-A1FA-96CED2233F88}" dt="2021-04-22T08:22:07.795" v="471" actId="1076"/>
          <ac:spMkLst>
            <pc:docMk/>
            <pc:sldMk cId="0" sldId="878"/>
            <ac:spMk id="60481" creationId="{2A0EFCC3-EA0E-4AC1-BF2F-8C19531579E8}"/>
          </ac:spMkLst>
        </pc:spChg>
        <pc:spChg chg="mod">
          <ac:chgData name="王 欣捷" userId="b965477fa0aef5e6" providerId="LiveId" clId="{CCC25DF9-4458-4252-A1FA-96CED2233F88}" dt="2021-04-22T08:22:07.795" v="471" actId="1076"/>
          <ac:spMkLst>
            <pc:docMk/>
            <pc:sldMk cId="0" sldId="878"/>
            <ac:spMk id="60482" creationId="{DD39DC00-711E-458C-BB1A-BFA0A1D39BBA}"/>
          </ac:spMkLst>
        </pc:spChg>
        <pc:spChg chg="mod">
          <ac:chgData name="王 欣捷" userId="b965477fa0aef5e6" providerId="LiveId" clId="{CCC25DF9-4458-4252-A1FA-96CED2233F88}" dt="2021-04-22T08:22:07.795" v="471" actId="1076"/>
          <ac:spMkLst>
            <pc:docMk/>
            <pc:sldMk cId="0" sldId="878"/>
            <ac:spMk id="60483" creationId="{60207C33-8EF2-4192-AFA8-1BBBD931C6FD}"/>
          </ac:spMkLst>
        </pc:spChg>
        <pc:spChg chg="mod">
          <ac:chgData name="王 欣捷" userId="b965477fa0aef5e6" providerId="LiveId" clId="{CCC25DF9-4458-4252-A1FA-96CED2233F88}" dt="2021-04-22T08:22:07.795" v="471" actId="1076"/>
          <ac:spMkLst>
            <pc:docMk/>
            <pc:sldMk cId="0" sldId="878"/>
            <ac:spMk id="60484" creationId="{B2310788-6650-477A-99DA-2A5AE787CCC6}"/>
          </ac:spMkLst>
        </pc:spChg>
        <pc:grpChg chg="mod">
          <ac:chgData name="王 欣捷" userId="b965477fa0aef5e6" providerId="LiveId" clId="{CCC25DF9-4458-4252-A1FA-96CED2233F88}" dt="2021-04-22T08:22:44.628" v="481" actId="113"/>
          <ac:grpSpMkLst>
            <pc:docMk/>
            <pc:sldMk cId="0" sldId="878"/>
            <ac:grpSpMk id="60421" creationId="{BB555BC5-3CE8-44C2-82E7-BD549D7259C6}"/>
          </ac:grpSpMkLst>
        </pc:grpChg>
        <pc:grpChg chg="mod">
          <ac:chgData name="王 欣捷" userId="b965477fa0aef5e6" providerId="LiveId" clId="{CCC25DF9-4458-4252-A1FA-96CED2233F88}" dt="2021-04-22T08:22:07.795" v="471" actId="1076"/>
          <ac:grpSpMkLst>
            <pc:docMk/>
            <pc:sldMk cId="0" sldId="878"/>
            <ac:grpSpMk id="60447" creationId="{A9C6A1F4-C8A5-4FAA-A4F4-16F591C95772}"/>
          </ac:grpSpMkLst>
        </pc:grpChg>
        <pc:grpChg chg="mod">
          <ac:chgData name="王 欣捷" userId="b965477fa0aef5e6" providerId="LiveId" clId="{CCC25DF9-4458-4252-A1FA-96CED2233F88}" dt="2021-04-22T08:22:07.795" v="471" actId="1076"/>
          <ac:grpSpMkLst>
            <pc:docMk/>
            <pc:sldMk cId="0" sldId="878"/>
            <ac:grpSpMk id="60448" creationId="{07AC8D02-EB61-4828-8CAC-CB45437C61F3}"/>
          </ac:grpSpMkLst>
        </pc:grpChg>
        <pc:grpChg chg="mod">
          <ac:chgData name="王 欣捷" userId="b965477fa0aef5e6" providerId="LiveId" clId="{CCC25DF9-4458-4252-A1FA-96CED2233F88}" dt="2021-04-22T08:22:07.795" v="471" actId="1076"/>
          <ac:grpSpMkLst>
            <pc:docMk/>
            <pc:sldMk cId="0" sldId="878"/>
            <ac:grpSpMk id="60449" creationId="{AB6EAB31-1B09-442F-B874-C511262B74F0}"/>
          </ac:grpSpMkLst>
        </pc:grpChg>
        <pc:grpChg chg="mod">
          <ac:chgData name="王 欣捷" userId="b965477fa0aef5e6" providerId="LiveId" clId="{CCC25DF9-4458-4252-A1FA-96CED2233F88}" dt="2021-04-22T08:22:07.795" v="471" actId="1076"/>
          <ac:grpSpMkLst>
            <pc:docMk/>
            <pc:sldMk cId="0" sldId="878"/>
            <ac:grpSpMk id="60450" creationId="{127521F8-51A0-4817-9879-E855C118082C}"/>
          </ac:grpSpMkLst>
        </pc:grpChg>
        <pc:grpChg chg="mod">
          <ac:chgData name="王 欣捷" userId="b965477fa0aef5e6" providerId="LiveId" clId="{CCC25DF9-4458-4252-A1FA-96CED2233F88}" dt="2021-04-22T08:22:07.795" v="471" actId="1076"/>
          <ac:grpSpMkLst>
            <pc:docMk/>
            <pc:sldMk cId="0" sldId="878"/>
            <ac:grpSpMk id="60451" creationId="{B970F95A-69D6-423C-8403-2994676C9FBE}"/>
          </ac:grpSpMkLst>
        </pc:grpChg>
      </pc:sldChg>
      <pc:sldChg chg="addSp delSp modSp add mod modClrScheme chgLayout">
        <pc:chgData name="王 欣捷" userId="b965477fa0aef5e6" providerId="LiveId" clId="{CCC25DF9-4458-4252-A1FA-96CED2233F88}" dt="2021-04-22T08:23:36.228" v="514"/>
        <pc:sldMkLst>
          <pc:docMk/>
          <pc:sldMk cId="0" sldId="879"/>
        </pc:sldMkLst>
        <pc:spChg chg="add mod">
          <ac:chgData name="王 欣捷" userId="b965477fa0aef5e6" providerId="LiveId" clId="{CCC25DF9-4458-4252-A1FA-96CED2233F88}" dt="2021-04-22T08:23:36.228" v="514"/>
          <ac:spMkLst>
            <pc:docMk/>
            <pc:sldMk cId="0" sldId="879"/>
            <ac:spMk id="69" creationId="{C3B35619-7A4F-490E-916E-588A92473303}"/>
          </ac:spMkLst>
        </pc:spChg>
        <pc:spChg chg="mod ord">
          <ac:chgData name="王 欣捷" userId="b965477fa0aef5e6" providerId="LiveId" clId="{CCC25DF9-4458-4252-A1FA-96CED2233F88}" dt="2021-04-22T08:19:28.803" v="443" actId="404"/>
          <ac:spMkLst>
            <pc:docMk/>
            <pc:sldMk cId="0" sldId="879"/>
            <ac:spMk id="61442" creationId="{9E5F35F4-30B2-46DC-A4E7-9D5D96903DAC}"/>
          </ac:spMkLst>
        </pc:spChg>
        <pc:spChg chg="del">
          <ac:chgData name="王 欣捷" userId="b965477fa0aef5e6" providerId="LiveId" clId="{CCC25DF9-4458-4252-A1FA-96CED2233F88}" dt="2021-04-22T08:13:49.440" v="367" actId="700"/>
          <ac:spMkLst>
            <pc:docMk/>
            <pc:sldMk cId="0" sldId="879"/>
            <ac:spMk id="61443" creationId="{BC1552DE-CE0B-47A6-8A30-1AE401D4BAEE}"/>
          </ac:spMkLst>
        </pc:spChg>
        <pc:spChg chg="del">
          <ac:chgData name="王 欣捷" userId="b965477fa0aef5e6" providerId="LiveId" clId="{CCC25DF9-4458-4252-A1FA-96CED2233F88}" dt="2021-04-22T08:22:24.008" v="475" actId="478"/>
          <ac:spMkLst>
            <pc:docMk/>
            <pc:sldMk cId="0" sldId="879"/>
            <ac:spMk id="61444" creationId="{1566CA87-7CC0-41DB-8D6A-A60EFEFC787A}"/>
          </ac:spMkLst>
        </pc:spChg>
        <pc:spChg chg="mod">
          <ac:chgData name="王 欣捷" userId="b965477fa0aef5e6" providerId="LiveId" clId="{CCC25DF9-4458-4252-A1FA-96CED2233F88}" dt="2021-04-22T08:22:13.807" v="472" actId="1076"/>
          <ac:spMkLst>
            <pc:docMk/>
            <pc:sldMk cId="0" sldId="879"/>
            <ac:spMk id="61446" creationId="{7A8B6634-AB74-472A-8587-8B028F855241}"/>
          </ac:spMkLst>
        </pc:spChg>
        <pc:spChg chg="mod">
          <ac:chgData name="王 欣捷" userId="b965477fa0aef5e6" providerId="LiveId" clId="{CCC25DF9-4458-4252-A1FA-96CED2233F88}" dt="2021-04-22T08:22:13.807" v="472" actId="1076"/>
          <ac:spMkLst>
            <pc:docMk/>
            <pc:sldMk cId="0" sldId="879"/>
            <ac:spMk id="61447" creationId="{5518983F-2B3B-4835-9095-AFB524DC490A}"/>
          </ac:spMkLst>
        </pc:spChg>
        <pc:spChg chg="mod">
          <ac:chgData name="王 欣捷" userId="b965477fa0aef5e6" providerId="LiveId" clId="{CCC25DF9-4458-4252-A1FA-96CED2233F88}" dt="2021-04-22T08:22:13.807" v="472" actId="1076"/>
          <ac:spMkLst>
            <pc:docMk/>
            <pc:sldMk cId="0" sldId="879"/>
            <ac:spMk id="61448" creationId="{A3C60ACD-9F53-4576-BC5F-8A746F2BB8BB}"/>
          </ac:spMkLst>
        </pc:spChg>
        <pc:spChg chg="mod">
          <ac:chgData name="王 欣捷" userId="b965477fa0aef5e6" providerId="LiveId" clId="{CCC25DF9-4458-4252-A1FA-96CED2233F88}" dt="2021-04-22T08:22:13.807" v="472" actId="1076"/>
          <ac:spMkLst>
            <pc:docMk/>
            <pc:sldMk cId="0" sldId="879"/>
            <ac:spMk id="61449" creationId="{2E85C4C3-BD6C-44B9-AAB2-1ED2EAF7563C}"/>
          </ac:spMkLst>
        </pc:spChg>
        <pc:spChg chg="mod">
          <ac:chgData name="王 欣捷" userId="b965477fa0aef5e6" providerId="LiveId" clId="{CCC25DF9-4458-4252-A1FA-96CED2233F88}" dt="2021-04-22T08:22:13.807" v="472" actId="1076"/>
          <ac:spMkLst>
            <pc:docMk/>
            <pc:sldMk cId="0" sldId="879"/>
            <ac:spMk id="61450" creationId="{3215EA12-69C2-4285-8BD6-978BE78E9AD1}"/>
          </ac:spMkLst>
        </pc:spChg>
        <pc:spChg chg="mod">
          <ac:chgData name="王 欣捷" userId="b965477fa0aef5e6" providerId="LiveId" clId="{CCC25DF9-4458-4252-A1FA-96CED2233F88}" dt="2021-04-22T08:22:13.807" v="472" actId="1076"/>
          <ac:spMkLst>
            <pc:docMk/>
            <pc:sldMk cId="0" sldId="879"/>
            <ac:spMk id="61451" creationId="{D5D145AB-0980-4DDE-9CFE-5A7CA3C3406C}"/>
          </ac:spMkLst>
        </pc:spChg>
        <pc:spChg chg="mod">
          <ac:chgData name="王 欣捷" userId="b965477fa0aef5e6" providerId="LiveId" clId="{CCC25DF9-4458-4252-A1FA-96CED2233F88}" dt="2021-04-22T08:22:13.807" v="472" actId="1076"/>
          <ac:spMkLst>
            <pc:docMk/>
            <pc:sldMk cId="0" sldId="879"/>
            <ac:spMk id="61452" creationId="{F5E333FC-C708-49E5-A186-CE61E72EAC70}"/>
          </ac:spMkLst>
        </pc:spChg>
        <pc:spChg chg="mod">
          <ac:chgData name="王 欣捷" userId="b965477fa0aef5e6" providerId="LiveId" clId="{CCC25DF9-4458-4252-A1FA-96CED2233F88}" dt="2021-04-22T08:22:13.807" v="472" actId="1076"/>
          <ac:spMkLst>
            <pc:docMk/>
            <pc:sldMk cId="0" sldId="879"/>
            <ac:spMk id="61453" creationId="{4FADB9E0-B4B8-4A7E-9FFC-89B3B0054C51}"/>
          </ac:spMkLst>
        </pc:spChg>
        <pc:spChg chg="mod">
          <ac:chgData name="王 欣捷" userId="b965477fa0aef5e6" providerId="LiveId" clId="{CCC25DF9-4458-4252-A1FA-96CED2233F88}" dt="2021-04-22T08:22:13.807" v="472" actId="1076"/>
          <ac:spMkLst>
            <pc:docMk/>
            <pc:sldMk cId="0" sldId="879"/>
            <ac:spMk id="61454" creationId="{D5A27ADB-8A1F-4EFC-BF7A-82CD8E999261}"/>
          </ac:spMkLst>
        </pc:spChg>
        <pc:spChg chg="mod">
          <ac:chgData name="王 欣捷" userId="b965477fa0aef5e6" providerId="LiveId" clId="{CCC25DF9-4458-4252-A1FA-96CED2233F88}" dt="2021-04-22T08:22:13.807" v="472" actId="1076"/>
          <ac:spMkLst>
            <pc:docMk/>
            <pc:sldMk cId="0" sldId="879"/>
            <ac:spMk id="61455" creationId="{1BC8DE5C-8572-4A59-B05D-595917A88CAB}"/>
          </ac:spMkLst>
        </pc:spChg>
        <pc:spChg chg="mod">
          <ac:chgData name="王 欣捷" userId="b965477fa0aef5e6" providerId="LiveId" clId="{CCC25DF9-4458-4252-A1FA-96CED2233F88}" dt="2021-04-22T08:22:13.807" v="472" actId="1076"/>
          <ac:spMkLst>
            <pc:docMk/>
            <pc:sldMk cId="0" sldId="879"/>
            <ac:spMk id="61456" creationId="{58EAEC18-72CE-4452-8D1E-8829C1F5AA5D}"/>
          </ac:spMkLst>
        </pc:spChg>
        <pc:spChg chg="mod">
          <ac:chgData name="王 欣捷" userId="b965477fa0aef5e6" providerId="LiveId" clId="{CCC25DF9-4458-4252-A1FA-96CED2233F88}" dt="2021-04-22T08:22:13.807" v="472" actId="1076"/>
          <ac:spMkLst>
            <pc:docMk/>
            <pc:sldMk cId="0" sldId="879"/>
            <ac:spMk id="61457" creationId="{54CA2FD3-F27A-4CF2-8BB5-DE47154BBD67}"/>
          </ac:spMkLst>
        </pc:spChg>
        <pc:spChg chg="mod">
          <ac:chgData name="王 欣捷" userId="b965477fa0aef5e6" providerId="LiveId" clId="{CCC25DF9-4458-4252-A1FA-96CED2233F88}" dt="2021-04-22T08:22:13.807" v="472" actId="1076"/>
          <ac:spMkLst>
            <pc:docMk/>
            <pc:sldMk cId="0" sldId="879"/>
            <ac:spMk id="61458" creationId="{66ABDFCF-0F04-4E73-92E9-A5092B957C1E}"/>
          </ac:spMkLst>
        </pc:spChg>
        <pc:spChg chg="mod">
          <ac:chgData name="王 欣捷" userId="b965477fa0aef5e6" providerId="LiveId" clId="{CCC25DF9-4458-4252-A1FA-96CED2233F88}" dt="2021-04-22T08:22:13.807" v="472" actId="1076"/>
          <ac:spMkLst>
            <pc:docMk/>
            <pc:sldMk cId="0" sldId="879"/>
            <ac:spMk id="61459" creationId="{6C85A96C-62F9-49C5-BDB7-73F48B5A3A2A}"/>
          </ac:spMkLst>
        </pc:spChg>
        <pc:spChg chg="mod">
          <ac:chgData name="王 欣捷" userId="b965477fa0aef5e6" providerId="LiveId" clId="{CCC25DF9-4458-4252-A1FA-96CED2233F88}" dt="2021-04-22T08:22:13.807" v="472" actId="1076"/>
          <ac:spMkLst>
            <pc:docMk/>
            <pc:sldMk cId="0" sldId="879"/>
            <ac:spMk id="61460" creationId="{E2AACCA9-1338-4A92-8627-C8DB6C3EC938}"/>
          </ac:spMkLst>
        </pc:spChg>
        <pc:spChg chg="mod">
          <ac:chgData name="王 欣捷" userId="b965477fa0aef5e6" providerId="LiveId" clId="{CCC25DF9-4458-4252-A1FA-96CED2233F88}" dt="2021-04-22T08:22:13.807" v="472" actId="1076"/>
          <ac:spMkLst>
            <pc:docMk/>
            <pc:sldMk cId="0" sldId="879"/>
            <ac:spMk id="61461" creationId="{AE1BBCCB-2112-4E5D-9509-0162F18A6D42}"/>
          </ac:spMkLst>
        </pc:spChg>
        <pc:spChg chg="mod">
          <ac:chgData name="王 欣捷" userId="b965477fa0aef5e6" providerId="LiveId" clId="{CCC25DF9-4458-4252-A1FA-96CED2233F88}" dt="2021-04-22T08:22:13.807" v="472" actId="1076"/>
          <ac:spMkLst>
            <pc:docMk/>
            <pc:sldMk cId="0" sldId="879"/>
            <ac:spMk id="61462" creationId="{3A34F400-F72B-45C6-B340-3DA38FB3D7DA}"/>
          </ac:spMkLst>
        </pc:spChg>
        <pc:spChg chg="mod">
          <ac:chgData name="王 欣捷" userId="b965477fa0aef5e6" providerId="LiveId" clId="{CCC25DF9-4458-4252-A1FA-96CED2233F88}" dt="2021-04-22T08:22:13.807" v="472" actId="1076"/>
          <ac:spMkLst>
            <pc:docMk/>
            <pc:sldMk cId="0" sldId="879"/>
            <ac:spMk id="61463" creationId="{8FD23578-DD8D-4CFA-8214-9DBF300CCE4F}"/>
          </ac:spMkLst>
        </pc:spChg>
        <pc:spChg chg="mod">
          <ac:chgData name="王 欣捷" userId="b965477fa0aef5e6" providerId="LiveId" clId="{CCC25DF9-4458-4252-A1FA-96CED2233F88}" dt="2021-04-22T08:22:13.807" v="472" actId="1076"/>
          <ac:spMkLst>
            <pc:docMk/>
            <pc:sldMk cId="0" sldId="879"/>
            <ac:spMk id="61464" creationId="{17B23473-8658-41B2-846C-CFC968FB4838}"/>
          </ac:spMkLst>
        </pc:spChg>
        <pc:spChg chg="mod">
          <ac:chgData name="王 欣捷" userId="b965477fa0aef5e6" providerId="LiveId" clId="{CCC25DF9-4458-4252-A1FA-96CED2233F88}" dt="2021-04-22T08:22:13.807" v="472" actId="1076"/>
          <ac:spMkLst>
            <pc:docMk/>
            <pc:sldMk cId="0" sldId="879"/>
            <ac:spMk id="61465" creationId="{DA0A5674-260F-48CA-8A36-2B121F474305}"/>
          </ac:spMkLst>
        </pc:spChg>
        <pc:spChg chg="mod">
          <ac:chgData name="王 欣捷" userId="b965477fa0aef5e6" providerId="LiveId" clId="{CCC25DF9-4458-4252-A1FA-96CED2233F88}" dt="2021-04-22T08:22:13.807" v="472" actId="1076"/>
          <ac:spMkLst>
            <pc:docMk/>
            <pc:sldMk cId="0" sldId="879"/>
            <ac:spMk id="61466" creationId="{B0FE00C8-8C41-4085-8C87-92382260C92D}"/>
          </ac:spMkLst>
        </pc:spChg>
        <pc:spChg chg="mod">
          <ac:chgData name="王 欣捷" userId="b965477fa0aef5e6" providerId="LiveId" clId="{CCC25DF9-4458-4252-A1FA-96CED2233F88}" dt="2021-04-22T08:22:13.807" v="472" actId="1076"/>
          <ac:spMkLst>
            <pc:docMk/>
            <pc:sldMk cId="0" sldId="879"/>
            <ac:spMk id="61467" creationId="{BC7B34C7-47AE-4486-8415-24F8BF19B267}"/>
          </ac:spMkLst>
        </pc:spChg>
        <pc:spChg chg="mod">
          <ac:chgData name="王 欣捷" userId="b965477fa0aef5e6" providerId="LiveId" clId="{CCC25DF9-4458-4252-A1FA-96CED2233F88}" dt="2021-04-22T08:22:13.807" v="472" actId="1076"/>
          <ac:spMkLst>
            <pc:docMk/>
            <pc:sldMk cId="0" sldId="879"/>
            <ac:spMk id="61468" creationId="{FEC8FEB3-D67F-4E57-ABAF-D7052675D539}"/>
          </ac:spMkLst>
        </pc:spChg>
        <pc:spChg chg="mod">
          <ac:chgData name="王 欣捷" userId="b965477fa0aef5e6" providerId="LiveId" clId="{CCC25DF9-4458-4252-A1FA-96CED2233F88}" dt="2021-04-22T08:22:13.807" v="472" actId="1076"/>
          <ac:spMkLst>
            <pc:docMk/>
            <pc:sldMk cId="0" sldId="879"/>
            <ac:spMk id="61469" creationId="{1675A0DF-88A8-466E-B258-0CC375B02F8C}"/>
          </ac:spMkLst>
        </pc:spChg>
        <pc:spChg chg="mod">
          <ac:chgData name="王 欣捷" userId="b965477fa0aef5e6" providerId="LiveId" clId="{CCC25DF9-4458-4252-A1FA-96CED2233F88}" dt="2021-04-22T08:22:13.807" v="472" actId="1076"/>
          <ac:spMkLst>
            <pc:docMk/>
            <pc:sldMk cId="0" sldId="879"/>
            <ac:spMk id="61470" creationId="{BBAF4143-56D3-48AC-BEE0-81CD69761E88}"/>
          </ac:spMkLst>
        </pc:spChg>
        <pc:spChg chg="mod">
          <ac:chgData name="王 欣捷" userId="b965477fa0aef5e6" providerId="LiveId" clId="{CCC25DF9-4458-4252-A1FA-96CED2233F88}" dt="2021-04-22T08:23:03.369" v="492" actId="113"/>
          <ac:spMkLst>
            <pc:docMk/>
            <pc:sldMk cId="0" sldId="879"/>
            <ac:spMk id="61476" creationId="{437F144F-62E3-4077-B42B-E4D11A6072BF}"/>
          </ac:spMkLst>
        </pc:spChg>
        <pc:spChg chg="mod">
          <ac:chgData name="王 欣捷" userId="b965477fa0aef5e6" providerId="LiveId" clId="{CCC25DF9-4458-4252-A1FA-96CED2233F88}" dt="2021-04-22T08:23:04.229" v="493" actId="113"/>
          <ac:spMkLst>
            <pc:docMk/>
            <pc:sldMk cId="0" sldId="879"/>
            <ac:spMk id="61477" creationId="{BBCBA3BE-A922-411D-A54F-8B804E36A6FC}"/>
          </ac:spMkLst>
        </pc:spChg>
        <pc:spChg chg="mod">
          <ac:chgData name="王 欣捷" userId="b965477fa0aef5e6" providerId="LiveId" clId="{CCC25DF9-4458-4252-A1FA-96CED2233F88}" dt="2021-04-22T08:22:13.807" v="472" actId="1076"/>
          <ac:spMkLst>
            <pc:docMk/>
            <pc:sldMk cId="0" sldId="879"/>
            <ac:spMk id="61478" creationId="{DB2DADF4-3152-4E30-AE5C-B20B09E11589}"/>
          </ac:spMkLst>
        </pc:spChg>
        <pc:spChg chg="mod">
          <ac:chgData name="王 欣捷" userId="b965477fa0aef5e6" providerId="LiveId" clId="{CCC25DF9-4458-4252-A1FA-96CED2233F88}" dt="2021-04-22T08:22:13.807" v="472" actId="1076"/>
          <ac:spMkLst>
            <pc:docMk/>
            <pc:sldMk cId="0" sldId="879"/>
            <ac:spMk id="61479" creationId="{2BAA2170-6B0C-4914-B1FB-57C05BAABCF1}"/>
          </ac:spMkLst>
        </pc:spChg>
        <pc:spChg chg="mod">
          <ac:chgData name="王 欣捷" userId="b965477fa0aef5e6" providerId="LiveId" clId="{CCC25DF9-4458-4252-A1FA-96CED2233F88}" dt="2021-04-22T08:22:13.807" v="472" actId="1076"/>
          <ac:spMkLst>
            <pc:docMk/>
            <pc:sldMk cId="0" sldId="879"/>
            <ac:spMk id="61480" creationId="{90C93D44-C52A-4509-9AB8-E21D978DA19B}"/>
          </ac:spMkLst>
        </pc:spChg>
        <pc:spChg chg="mod">
          <ac:chgData name="王 欣捷" userId="b965477fa0aef5e6" providerId="LiveId" clId="{CCC25DF9-4458-4252-A1FA-96CED2233F88}" dt="2021-04-22T08:22:13.807" v="472" actId="1076"/>
          <ac:spMkLst>
            <pc:docMk/>
            <pc:sldMk cId="0" sldId="879"/>
            <ac:spMk id="61481" creationId="{297D5F78-19BE-4CCE-935E-05CA8A5852B9}"/>
          </ac:spMkLst>
        </pc:spChg>
        <pc:spChg chg="mod">
          <ac:chgData name="王 欣捷" userId="b965477fa0aef5e6" providerId="LiveId" clId="{CCC25DF9-4458-4252-A1FA-96CED2233F88}" dt="2021-04-22T08:22:13.807" v="472" actId="1076"/>
          <ac:spMkLst>
            <pc:docMk/>
            <pc:sldMk cId="0" sldId="879"/>
            <ac:spMk id="61482" creationId="{C24D3B10-BFF9-45C1-93AE-8F15E629272C}"/>
          </ac:spMkLst>
        </pc:spChg>
        <pc:spChg chg="mod">
          <ac:chgData name="王 欣捷" userId="b965477fa0aef5e6" providerId="LiveId" clId="{CCC25DF9-4458-4252-A1FA-96CED2233F88}" dt="2021-04-22T08:22:13.807" v="472" actId="1076"/>
          <ac:spMkLst>
            <pc:docMk/>
            <pc:sldMk cId="0" sldId="879"/>
            <ac:spMk id="61483" creationId="{1C1CF22F-B3F2-4178-AACA-E6706EE7C426}"/>
          </ac:spMkLst>
        </pc:spChg>
        <pc:spChg chg="mod">
          <ac:chgData name="王 欣捷" userId="b965477fa0aef5e6" providerId="LiveId" clId="{CCC25DF9-4458-4252-A1FA-96CED2233F88}" dt="2021-04-22T08:22:13.807" v="472" actId="1076"/>
          <ac:spMkLst>
            <pc:docMk/>
            <pc:sldMk cId="0" sldId="879"/>
            <ac:spMk id="61484" creationId="{43480A97-A1E9-47F9-9E98-C24CDB8C0B6E}"/>
          </ac:spMkLst>
        </pc:spChg>
        <pc:spChg chg="mod">
          <ac:chgData name="王 欣捷" userId="b965477fa0aef5e6" providerId="LiveId" clId="{CCC25DF9-4458-4252-A1FA-96CED2233F88}" dt="2021-04-22T08:22:13.807" v="472" actId="1076"/>
          <ac:spMkLst>
            <pc:docMk/>
            <pc:sldMk cId="0" sldId="879"/>
            <ac:spMk id="61485" creationId="{F687FD31-0434-42AA-9753-034A8DCA6202}"/>
          </ac:spMkLst>
        </pc:spChg>
        <pc:spChg chg="mod">
          <ac:chgData name="王 欣捷" userId="b965477fa0aef5e6" providerId="LiveId" clId="{CCC25DF9-4458-4252-A1FA-96CED2233F88}" dt="2021-04-22T08:22:13.807" v="472" actId="1076"/>
          <ac:spMkLst>
            <pc:docMk/>
            <pc:sldMk cId="0" sldId="879"/>
            <ac:spMk id="61486" creationId="{D178DD73-F48B-462F-B868-203AF4D2A37E}"/>
          </ac:spMkLst>
        </pc:spChg>
        <pc:spChg chg="mod">
          <ac:chgData name="王 欣捷" userId="b965477fa0aef5e6" providerId="LiveId" clId="{CCC25DF9-4458-4252-A1FA-96CED2233F88}" dt="2021-04-22T08:22:13.807" v="472" actId="1076"/>
          <ac:spMkLst>
            <pc:docMk/>
            <pc:sldMk cId="0" sldId="879"/>
            <ac:spMk id="61487" creationId="{0D865154-CF49-4AD3-853B-68F9257E84D6}"/>
          </ac:spMkLst>
        </pc:spChg>
        <pc:spChg chg="mod">
          <ac:chgData name="王 欣捷" userId="b965477fa0aef5e6" providerId="LiveId" clId="{CCC25DF9-4458-4252-A1FA-96CED2233F88}" dt="2021-04-22T08:22:13.807" v="472" actId="1076"/>
          <ac:spMkLst>
            <pc:docMk/>
            <pc:sldMk cId="0" sldId="879"/>
            <ac:spMk id="61488" creationId="{7F084674-D126-44F6-A9B3-2B3837776F8B}"/>
          </ac:spMkLst>
        </pc:spChg>
        <pc:spChg chg="mod">
          <ac:chgData name="王 欣捷" userId="b965477fa0aef5e6" providerId="LiveId" clId="{CCC25DF9-4458-4252-A1FA-96CED2233F88}" dt="2021-04-22T08:22:13.807" v="472" actId="1076"/>
          <ac:spMkLst>
            <pc:docMk/>
            <pc:sldMk cId="0" sldId="879"/>
            <ac:spMk id="61489" creationId="{2DCDB194-B4A3-4C66-9CE8-BB313982A5C0}"/>
          </ac:spMkLst>
        </pc:spChg>
        <pc:spChg chg="mod">
          <ac:chgData name="王 欣捷" userId="b965477fa0aef5e6" providerId="LiveId" clId="{CCC25DF9-4458-4252-A1FA-96CED2233F88}" dt="2021-04-22T08:22:13.807" v="472" actId="1076"/>
          <ac:spMkLst>
            <pc:docMk/>
            <pc:sldMk cId="0" sldId="879"/>
            <ac:spMk id="61490" creationId="{57C48E71-37C8-4931-8F4A-F099A3792F7A}"/>
          </ac:spMkLst>
        </pc:spChg>
        <pc:spChg chg="mod">
          <ac:chgData name="王 欣捷" userId="b965477fa0aef5e6" providerId="LiveId" clId="{CCC25DF9-4458-4252-A1FA-96CED2233F88}" dt="2021-04-22T08:22:13.807" v="472" actId="1076"/>
          <ac:spMkLst>
            <pc:docMk/>
            <pc:sldMk cId="0" sldId="879"/>
            <ac:spMk id="61491" creationId="{FBFC15B3-B383-4FF7-9381-74AEA4A21A25}"/>
          </ac:spMkLst>
        </pc:spChg>
        <pc:spChg chg="mod">
          <ac:chgData name="王 欣捷" userId="b965477fa0aef5e6" providerId="LiveId" clId="{CCC25DF9-4458-4252-A1FA-96CED2233F88}" dt="2021-04-22T08:22:13.807" v="472" actId="1076"/>
          <ac:spMkLst>
            <pc:docMk/>
            <pc:sldMk cId="0" sldId="879"/>
            <ac:spMk id="61492" creationId="{63816458-CBAE-495A-8E8A-7145EF8E32B7}"/>
          </ac:spMkLst>
        </pc:spChg>
        <pc:spChg chg="mod">
          <ac:chgData name="王 欣捷" userId="b965477fa0aef5e6" providerId="LiveId" clId="{CCC25DF9-4458-4252-A1FA-96CED2233F88}" dt="2021-04-22T08:22:13.807" v="472" actId="1076"/>
          <ac:spMkLst>
            <pc:docMk/>
            <pc:sldMk cId="0" sldId="879"/>
            <ac:spMk id="61493" creationId="{D60C3B1A-2DF9-4CBF-B3B0-94E97725E0F9}"/>
          </ac:spMkLst>
        </pc:spChg>
        <pc:spChg chg="mod">
          <ac:chgData name="王 欣捷" userId="b965477fa0aef5e6" providerId="LiveId" clId="{CCC25DF9-4458-4252-A1FA-96CED2233F88}" dt="2021-04-22T08:22:13.807" v="472" actId="1076"/>
          <ac:spMkLst>
            <pc:docMk/>
            <pc:sldMk cId="0" sldId="879"/>
            <ac:spMk id="61494" creationId="{8863D517-1E62-4F53-99A5-27261C2F4A91}"/>
          </ac:spMkLst>
        </pc:spChg>
        <pc:spChg chg="mod">
          <ac:chgData name="王 欣捷" userId="b965477fa0aef5e6" providerId="LiveId" clId="{CCC25DF9-4458-4252-A1FA-96CED2233F88}" dt="2021-04-22T08:22:13.807" v="472" actId="1076"/>
          <ac:spMkLst>
            <pc:docMk/>
            <pc:sldMk cId="0" sldId="879"/>
            <ac:spMk id="61495" creationId="{5CDEBDE8-E025-4E90-93C9-BE4BC169F60A}"/>
          </ac:spMkLst>
        </pc:spChg>
        <pc:spChg chg="mod">
          <ac:chgData name="王 欣捷" userId="b965477fa0aef5e6" providerId="LiveId" clId="{CCC25DF9-4458-4252-A1FA-96CED2233F88}" dt="2021-04-22T08:22:13.807" v="472" actId="1076"/>
          <ac:spMkLst>
            <pc:docMk/>
            <pc:sldMk cId="0" sldId="879"/>
            <ac:spMk id="61496" creationId="{74553F0A-F8D1-4217-8F0A-4C1EF1E89F1C}"/>
          </ac:spMkLst>
        </pc:spChg>
        <pc:spChg chg="mod">
          <ac:chgData name="王 欣捷" userId="b965477fa0aef5e6" providerId="LiveId" clId="{CCC25DF9-4458-4252-A1FA-96CED2233F88}" dt="2021-04-22T08:22:13.807" v="472" actId="1076"/>
          <ac:spMkLst>
            <pc:docMk/>
            <pc:sldMk cId="0" sldId="879"/>
            <ac:spMk id="61497" creationId="{24DAAC52-6627-4598-BFFC-825D536EAA9D}"/>
          </ac:spMkLst>
        </pc:spChg>
        <pc:spChg chg="mod">
          <ac:chgData name="王 欣捷" userId="b965477fa0aef5e6" providerId="LiveId" clId="{CCC25DF9-4458-4252-A1FA-96CED2233F88}" dt="2021-04-22T08:22:13.807" v="472" actId="1076"/>
          <ac:spMkLst>
            <pc:docMk/>
            <pc:sldMk cId="0" sldId="879"/>
            <ac:spMk id="61498" creationId="{AD8F2F6A-9FB7-4A60-A46A-F2B94FBF896D}"/>
          </ac:spMkLst>
        </pc:spChg>
        <pc:spChg chg="mod">
          <ac:chgData name="王 欣捷" userId="b965477fa0aef5e6" providerId="LiveId" clId="{CCC25DF9-4458-4252-A1FA-96CED2233F88}" dt="2021-04-22T08:22:13.807" v="472" actId="1076"/>
          <ac:spMkLst>
            <pc:docMk/>
            <pc:sldMk cId="0" sldId="879"/>
            <ac:spMk id="61499" creationId="{D1F30485-DE6F-4555-A744-45950705D2E5}"/>
          </ac:spMkLst>
        </pc:spChg>
        <pc:spChg chg="mod">
          <ac:chgData name="王 欣捷" userId="b965477fa0aef5e6" providerId="LiveId" clId="{CCC25DF9-4458-4252-A1FA-96CED2233F88}" dt="2021-04-22T08:22:13.807" v="472" actId="1076"/>
          <ac:spMkLst>
            <pc:docMk/>
            <pc:sldMk cId="0" sldId="879"/>
            <ac:spMk id="61500" creationId="{4293EFFA-C733-4D1A-8C4C-7D1AC3F736C6}"/>
          </ac:spMkLst>
        </pc:spChg>
        <pc:spChg chg="mod">
          <ac:chgData name="王 欣捷" userId="b965477fa0aef5e6" providerId="LiveId" clId="{CCC25DF9-4458-4252-A1FA-96CED2233F88}" dt="2021-04-22T08:22:13.807" v="472" actId="1076"/>
          <ac:spMkLst>
            <pc:docMk/>
            <pc:sldMk cId="0" sldId="879"/>
            <ac:spMk id="61501" creationId="{F7D3DB62-8709-4B59-A90B-F0A7A150F98A}"/>
          </ac:spMkLst>
        </pc:spChg>
        <pc:spChg chg="mod">
          <ac:chgData name="王 欣捷" userId="b965477fa0aef5e6" providerId="LiveId" clId="{CCC25DF9-4458-4252-A1FA-96CED2233F88}" dt="2021-04-22T08:22:13.807" v="472" actId="1076"/>
          <ac:spMkLst>
            <pc:docMk/>
            <pc:sldMk cId="0" sldId="879"/>
            <ac:spMk id="61502" creationId="{92850FDC-040D-40A2-AEF6-A76FFAF00169}"/>
          </ac:spMkLst>
        </pc:spChg>
        <pc:spChg chg="mod">
          <ac:chgData name="王 欣捷" userId="b965477fa0aef5e6" providerId="LiveId" clId="{CCC25DF9-4458-4252-A1FA-96CED2233F88}" dt="2021-04-22T08:22:13.807" v="472" actId="1076"/>
          <ac:spMkLst>
            <pc:docMk/>
            <pc:sldMk cId="0" sldId="879"/>
            <ac:spMk id="61503" creationId="{F7E270C8-7C98-4583-A9D5-965A648B957C}"/>
          </ac:spMkLst>
        </pc:spChg>
        <pc:spChg chg="mod">
          <ac:chgData name="王 欣捷" userId="b965477fa0aef5e6" providerId="LiveId" clId="{CCC25DF9-4458-4252-A1FA-96CED2233F88}" dt="2021-04-22T08:22:13.807" v="472" actId="1076"/>
          <ac:spMkLst>
            <pc:docMk/>
            <pc:sldMk cId="0" sldId="879"/>
            <ac:spMk id="61504" creationId="{5F2FFC29-5C26-4A36-A553-4D10D5F25EE7}"/>
          </ac:spMkLst>
        </pc:spChg>
        <pc:spChg chg="mod">
          <ac:chgData name="王 欣捷" userId="b965477fa0aef5e6" providerId="LiveId" clId="{CCC25DF9-4458-4252-A1FA-96CED2233F88}" dt="2021-04-22T08:22:13.807" v="472" actId="1076"/>
          <ac:spMkLst>
            <pc:docMk/>
            <pc:sldMk cId="0" sldId="879"/>
            <ac:spMk id="61505" creationId="{F28D15B6-C848-42E1-A627-C5D381C8C66F}"/>
          </ac:spMkLst>
        </pc:spChg>
        <pc:spChg chg="mod">
          <ac:chgData name="王 欣捷" userId="b965477fa0aef5e6" providerId="LiveId" clId="{CCC25DF9-4458-4252-A1FA-96CED2233F88}" dt="2021-04-22T08:22:13.807" v="472" actId="1076"/>
          <ac:spMkLst>
            <pc:docMk/>
            <pc:sldMk cId="0" sldId="879"/>
            <ac:spMk id="61506" creationId="{A1C2FF2E-4A24-438C-BAC6-D06F583F8302}"/>
          </ac:spMkLst>
        </pc:spChg>
        <pc:spChg chg="mod">
          <ac:chgData name="王 欣捷" userId="b965477fa0aef5e6" providerId="LiveId" clId="{CCC25DF9-4458-4252-A1FA-96CED2233F88}" dt="2021-04-22T08:22:13.807" v="472" actId="1076"/>
          <ac:spMkLst>
            <pc:docMk/>
            <pc:sldMk cId="0" sldId="879"/>
            <ac:spMk id="61507" creationId="{4FC7BC76-2E35-49FE-B7C9-90A7AE79CDFE}"/>
          </ac:spMkLst>
        </pc:spChg>
        <pc:spChg chg="mod">
          <ac:chgData name="王 欣捷" userId="b965477fa0aef5e6" providerId="LiveId" clId="{CCC25DF9-4458-4252-A1FA-96CED2233F88}" dt="2021-04-22T08:22:13.807" v="472" actId="1076"/>
          <ac:spMkLst>
            <pc:docMk/>
            <pc:sldMk cId="0" sldId="879"/>
            <ac:spMk id="61508" creationId="{C6EBC852-CFA6-48AA-8193-1809474673DC}"/>
          </ac:spMkLst>
        </pc:spChg>
        <pc:grpChg chg="mod">
          <ac:chgData name="王 欣捷" userId="b965477fa0aef5e6" providerId="LiveId" clId="{CCC25DF9-4458-4252-A1FA-96CED2233F88}" dt="2021-04-22T08:22:49.585" v="484" actId="113"/>
          <ac:grpSpMkLst>
            <pc:docMk/>
            <pc:sldMk cId="0" sldId="879"/>
            <ac:grpSpMk id="61445" creationId="{9EDC22CA-98EC-41F3-B495-435C0ED4F29E}"/>
          </ac:grpSpMkLst>
        </pc:grpChg>
        <pc:grpChg chg="mod">
          <ac:chgData name="王 欣捷" userId="b965477fa0aef5e6" providerId="LiveId" clId="{CCC25DF9-4458-4252-A1FA-96CED2233F88}" dt="2021-04-22T08:22:13.807" v="472" actId="1076"/>
          <ac:grpSpMkLst>
            <pc:docMk/>
            <pc:sldMk cId="0" sldId="879"/>
            <ac:grpSpMk id="61471" creationId="{497C1387-C117-4F48-BC67-537270C439BA}"/>
          </ac:grpSpMkLst>
        </pc:grpChg>
        <pc:grpChg chg="mod">
          <ac:chgData name="王 欣捷" userId="b965477fa0aef5e6" providerId="LiveId" clId="{CCC25DF9-4458-4252-A1FA-96CED2233F88}" dt="2021-04-22T08:22:13.807" v="472" actId="1076"/>
          <ac:grpSpMkLst>
            <pc:docMk/>
            <pc:sldMk cId="0" sldId="879"/>
            <ac:grpSpMk id="61472" creationId="{9D6AFDCC-3354-4320-8647-35AD54B48748}"/>
          </ac:grpSpMkLst>
        </pc:grpChg>
        <pc:grpChg chg="mod">
          <ac:chgData name="王 欣捷" userId="b965477fa0aef5e6" providerId="LiveId" clId="{CCC25DF9-4458-4252-A1FA-96CED2233F88}" dt="2021-04-22T08:22:13.807" v="472" actId="1076"/>
          <ac:grpSpMkLst>
            <pc:docMk/>
            <pc:sldMk cId="0" sldId="879"/>
            <ac:grpSpMk id="61473" creationId="{DA943811-01DE-4098-BFEB-233AC17AAFAF}"/>
          </ac:grpSpMkLst>
        </pc:grpChg>
        <pc:grpChg chg="mod">
          <ac:chgData name="王 欣捷" userId="b965477fa0aef5e6" providerId="LiveId" clId="{CCC25DF9-4458-4252-A1FA-96CED2233F88}" dt="2021-04-22T08:22:13.807" v="472" actId="1076"/>
          <ac:grpSpMkLst>
            <pc:docMk/>
            <pc:sldMk cId="0" sldId="879"/>
            <ac:grpSpMk id="61474" creationId="{E946CE63-431D-45D7-849A-DA38E938C8BC}"/>
          </ac:grpSpMkLst>
        </pc:grpChg>
        <pc:grpChg chg="mod">
          <ac:chgData name="王 欣捷" userId="b965477fa0aef5e6" providerId="LiveId" clId="{CCC25DF9-4458-4252-A1FA-96CED2233F88}" dt="2021-04-22T08:22:13.807" v="472" actId="1076"/>
          <ac:grpSpMkLst>
            <pc:docMk/>
            <pc:sldMk cId="0" sldId="879"/>
            <ac:grpSpMk id="61475" creationId="{1AE07C6B-478F-4FA6-9773-4FCC45836A92}"/>
          </ac:grpSpMkLst>
        </pc:grpChg>
      </pc:sldChg>
      <pc:sldChg chg="addSp delSp modSp add mod modClrScheme chgLayout">
        <pc:chgData name="王 欣捷" userId="b965477fa0aef5e6" providerId="LiveId" clId="{CCC25DF9-4458-4252-A1FA-96CED2233F88}" dt="2021-04-22T08:23:36.944" v="515"/>
        <pc:sldMkLst>
          <pc:docMk/>
          <pc:sldMk cId="0" sldId="880"/>
        </pc:sldMkLst>
        <pc:spChg chg="add mod">
          <ac:chgData name="王 欣捷" userId="b965477fa0aef5e6" providerId="LiveId" clId="{CCC25DF9-4458-4252-A1FA-96CED2233F88}" dt="2021-04-22T08:23:36.944" v="515"/>
          <ac:spMkLst>
            <pc:docMk/>
            <pc:sldMk cId="0" sldId="880"/>
            <ac:spMk id="69" creationId="{525B4E4B-24E5-4206-8918-5EB6DDD63C26}"/>
          </ac:spMkLst>
        </pc:spChg>
        <pc:spChg chg="mod ord">
          <ac:chgData name="王 欣捷" userId="b965477fa0aef5e6" providerId="LiveId" clId="{CCC25DF9-4458-4252-A1FA-96CED2233F88}" dt="2021-04-22T08:19:32.635" v="444" actId="404"/>
          <ac:spMkLst>
            <pc:docMk/>
            <pc:sldMk cId="0" sldId="880"/>
            <ac:spMk id="62466" creationId="{1CD934BB-CB5E-4D63-92BB-52F797988840}"/>
          </ac:spMkLst>
        </pc:spChg>
        <pc:spChg chg="del">
          <ac:chgData name="王 欣捷" userId="b965477fa0aef5e6" providerId="LiveId" clId="{CCC25DF9-4458-4252-A1FA-96CED2233F88}" dt="2021-04-22T08:13:05.557" v="349" actId="700"/>
          <ac:spMkLst>
            <pc:docMk/>
            <pc:sldMk cId="0" sldId="880"/>
            <ac:spMk id="62467" creationId="{3339ABD3-DF7E-4FA1-89F5-C00F0B268284}"/>
          </ac:spMkLst>
        </pc:spChg>
        <pc:spChg chg="del mod">
          <ac:chgData name="王 欣捷" userId="b965477fa0aef5e6" providerId="LiveId" clId="{CCC25DF9-4458-4252-A1FA-96CED2233F88}" dt="2021-04-22T08:22:21.761" v="474" actId="478"/>
          <ac:spMkLst>
            <pc:docMk/>
            <pc:sldMk cId="0" sldId="880"/>
            <ac:spMk id="62468" creationId="{5144A19E-D254-43E8-868A-709DCA7609A3}"/>
          </ac:spMkLst>
        </pc:spChg>
        <pc:spChg chg="mod">
          <ac:chgData name="王 欣捷" userId="b965477fa0aef5e6" providerId="LiveId" clId="{CCC25DF9-4458-4252-A1FA-96CED2233F88}" dt="2021-04-22T08:22:18.678" v="473" actId="1076"/>
          <ac:spMkLst>
            <pc:docMk/>
            <pc:sldMk cId="0" sldId="880"/>
            <ac:spMk id="62470" creationId="{3492F332-2666-41D7-9D93-EE16277494B3}"/>
          </ac:spMkLst>
        </pc:spChg>
        <pc:spChg chg="mod">
          <ac:chgData name="王 欣捷" userId="b965477fa0aef5e6" providerId="LiveId" clId="{CCC25DF9-4458-4252-A1FA-96CED2233F88}" dt="2021-04-22T08:22:18.678" v="473" actId="1076"/>
          <ac:spMkLst>
            <pc:docMk/>
            <pc:sldMk cId="0" sldId="880"/>
            <ac:spMk id="62471" creationId="{59EA0A71-42F6-4B3E-96A2-89F98DB506F3}"/>
          </ac:spMkLst>
        </pc:spChg>
        <pc:spChg chg="mod">
          <ac:chgData name="王 欣捷" userId="b965477fa0aef5e6" providerId="LiveId" clId="{CCC25DF9-4458-4252-A1FA-96CED2233F88}" dt="2021-04-22T08:22:18.678" v="473" actId="1076"/>
          <ac:spMkLst>
            <pc:docMk/>
            <pc:sldMk cId="0" sldId="880"/>
            <ac:spMk id="62472" creationId="{AEF5112A-14F6-45BC-849E-53549E190A73}"/>
          </ac:spMkLst>
        </pc:spChg>
        <pc:spChg chg="mod">
          <ac:chgData name="王 欣捷" userId="b965477fa0aef5e6" providerId="LiveId" clId="{CCC25DF9-4458-4252-A1FA-96CED2233F88}" dt="2021-04-22T08:22:18.678" v="473" actId="1076"/>
          <ac:spMkLst>
            <pc:docMk/>
            <pc:sldMk cId="0" sldId="880"/>
            <ac:spMk id="62473" creationId="{EE2D0F1D-AEC1-4665-B470-E7716EEFC41F}"/>
          </ac:spMkLst>
        </pc:spChg>
        <pc:spChg chg="mod">
          <ac:chgData name="王 欣捷" userId="b965477fa0aef5e6" providerId="LiveId" clId="{CCC25DF9-4458-4252-A1FA-96CED2233F88}" dt="2021-04-22T08:22:18.678" v="473" actId="1076"/>
          <ac:spMkLst>
            <pc:docMk/>
            <pc:sldMk cId="0" sldId="880"/>
            <ac:spMk id="62474" creationId="{032B2371-1914-4689-A8F6-62B76B742E5A}"/>
          </ac:spMkLst>
        </pc:spChg>
        <pc:spChg chg="mod">
          <ac:chgData name="王 欣捷" userId="b965477fa0aef5e6" providerId="LiveId" clId="{CCC25DF9-4458-4252-A1FA-96CED2233F88}" dt="2021-04-22T08:22:18.678" v="473" actId="1076"/>
          <ac:spMkLst>
            <pc:docMk/>
            <pc:sldMk cId="0" sldId="880"/>
            <ac:spMk id="62475" creationId="{CF94C37B-5902-4FDB-8FD7-FF0E52634691}"/>
          </ac:spMkLst>
        </pc:spChg>
        <pc:spChg chg="mod">
          <ac:chgData name="王 欣捷" userId="b965477fa0aef5e6" providerId="LiveId" clId="{CCC25DF9-4458-4252-A1FA-96CED2233F88}" dt="2021-04-22T08:22:18.678" v="473" actId="1076"/>
          <ac:spMkLst>
            <pc:docMk/>
            <pc:sldMk cId="0" sldId="880"/>
            <ac:spMk id="62476" creationId="{BC406097-BD04-4516-B432-3DA08DC30DEE}"/>
          </ac:spMkLst>
        </pc:spChg>
        <pc:spChg chg="mod">
          <ac:chgData name="王 欣捷" userId="b965477fa0aef5e6" providerId="LiveId" clId="{CCC25DF9-4458-4252-A1FA-96CED2233F88}" dt="2021-04-22T08:22:18.678" v="473" actId="1076"/>
          <ac:spMkLst>
            <pc:docMk/>
            <pc:sldMk cId="0" sldId="880"/>
            <ac:spMk id="62477" creationId="{2FBC0ECE-56C7-428E-BBA9-D328D77942F3}"/>
          </ac:spMkLst>
        </pc:spChg>
        <pc:spChg chg="mod">
          <ac:chgData name="王 欣捷" userId="b965477fa0aef5e6" providerId="LiveId" clId="{CCC25DF9-4458-4252-A1FA-96CED2233F88}" dt="2021-04-22T08:22:18.678" v="473" actId="1076"/>
          <ac:spMkLst>
            <pc:docMk/>
            <pc:sldMk cId="0" sldId="880"/>
            <ac:spMk id="62478" creationId="{A60F4BDE-090B-4965-9472-AF51519E6B69}"/>
          </ac:spMkLst>
        </pc:spChg>
        <pc:spChg chg="mod">
          <ac:chgData name="王 欣捷" userId="b965477fa0aef5e6" providerId="LiveId" clId="{CCC25DF9-4458-4252-A1FA-96CED2233F88}" dt="2021-04-22T08:22:18.678" v="473" actId="1076"/>
          <ac:spMkLst>
            <pc:docMk/>
            <pc:sldMk cId="0" sldId="880"/>
            <ac:spMk id="62479" creationId="{65B89DAC-458D-47FC-9433-74B5B31E34EC}"/>
          </ac:spMkLst>
        </pc:spChg>
        <pc:spChg chg="mod">
          <ac:chgData name="王 欣捷" userId="b965477fa0aef5e6" providerId="LiveId" clId="{CCC25DF9-4458-4252-A1FA-96CED2233F88}" dt="2021-04-22T08:22:18.678" v="473" actId="1076"/>
          <ac:spMkLst>
            <pc:docMk/>
            <pc:sldMk cId="0" sldId="880"/>
            <ac:spMk id="62480" creationId="{4CF90491-2DA9-4A14-BFD0-6BC2379A9078}"/>
          </ac:spMkLst>
        </pc:spChg>
        <pc:spChg chg="mod">
          <ac:chgData name="王 欣捷" userId="b965477fa0aef5e6" providerId="LiveId" clId="{CCC25DF9-4458-4252-A1FA-96CED2233F88}" dt="2021-04-22T08:22:18.678" v="473" actId="1076"/>
          <ac:spMkLst>
            <pc:docMk/>
            <pc:sldMk cId="0" sldId="880"/>
            <ac:spMk id="62481" creationId="{39D12445-91B1-4252-A5D7-A4252FE4573A}"/>
          </ac:spMkLst>
        </pc:spChg>
        <pc:spChg chg="mod">
          <ac:chgData name="王 欣捷" userId="b965477fa0aef5e6" providerId="LiveId" clId="{CCC25DF9-4458-4252-A1FA-96CED2233F88}" dt="2021-04-22T08:22:18.678" v="473" actId="1076"/>
          <ac:spMkLst>
            <pc:docMk/>
            <pc:sldMk cId="0" sldId="880"/>
            <ac:spMk id="62482" creationId="{A64FD467-488E-4E42-901C-2D5AD49C1327}"/>
          </ac:spMkLst>
        </pc:spChg>
        <pc:spChg chg="mod">
          <ac:chgData name="王 欣捷" userId="b965477fa0aef5e6" providerId="LiveId" clId="{CCC25DF9-4458-4252-A1FA-96CED2233F88}" dt="2021-04-22T08:22:18.678" v="473" actId="1076"/>
          <ac:spMkLst>
            <pc:docMk/>
            <pc:sldMk cId="0" sldId="880"/>
            <ac:spMk id="62483" creationId="{6BF6D54B-2EC5-4700-B317-87B1B29F6507}"/>
          </ac:spMkLst>
        </pc:spChg>
        <pc:spChg chg="mod">
          <ac:chgData name="王 欣捷" userId="b965477fa0aef5e6" providerId="LiveId" clId="{CCC25DF9-4458-4252-A1FA-96CED2233F88}" dt="2021-04-22T08:22:18.678" v="473" actId="1076"/>
          <ac:spMkLst>
            <pc:docMk/>
            <pc:sldMk cId="0" sldId="880"/>
            <ac:spMk id="62484" creationId="{851875E2-BB26-4971-90CB-2459BC0B9C39}"/>
          </ac:spMkLst>
        </pc:spChg>
        <pc:spChg chg="mod">
          <ac:chgData name="王 欣捷" userId="b965477fa0aef5e6" providerId="LiveId" clId="{CCC25DF9-4458-4252-A1FA-96CED2233F88}" dt="2021-04-22T08:22:18.678" v="473" actId="1076"/>
          <ac:spMkLst>
            <pc:docMk/>
            <pc:sldMk cId="0" sldId="880"/>
            <ac:spMk id="62485" creationId="{F8049C85-E12F-4807-93BF-4698DB740D12}"/>
          </ac:spMkLst>
        </pc:spChg>
        <pc:spChg chg="mod">
          <ac:chgData name="王 欣捷" userId="b965477fa0aef5e6" providerId="LiveId" clId="{CCC25DF9-4458-4252-A1FA-96CED2233F88}" dt="2021-04-22T08:22:18.678" v="473" actId="1076"/>
          <ac:spMkLst>
            <pc:docMk/>
            <pc:sldMk cId="0" sldId="880"/>
            <ac:spMk id="62486" creationId="{61C0F98B-1D74-44F6-B4CC-6B5D836FA44F}"/>
          </ac:spMkLst>
        </pc:spChg>
        <pc:spChg chg="mod">
          <ac:chgData name="王 欣捷" userId="b965477fa0aef5e6" providerId="LiveId" clId="{CCC25DF9-4458-4252-A1FA-96CED2233F88}" dt="2021-04-22T08:22:18.678" v="473" actId="1076"/>
          <ac:spMkLst>
            <pc:docMk/>
            <pc:sldMk cId="0" sldId="880"/>
            <ac:spMk id="62487" creationId="{95D72461-64C9-47D8-A71D-B8EA5F79C79B}"/>
          </ac:spMkLst>
        </pc:spChg>
        <pc:spChg chg="mod">
          <ac:chgData name="王 欣捷" userId="b965477fa0aef5e6" providerId="LiveId" clId="{CCC25DF9-4458-4252-A1FA-96CED2233F88}" dt="2021-04-22T08:22:18.678" v="473" actId="1076"/>
          <ac:spMkLst>
            <pc:docMk/>
            <pc:sldMk cId="0" sldId="880"/>
            <ac:spMk id="62488" creationId="{0F73FD63-029B-4A1C-9833-2D02EBEE985E}"/>
          </ac:spMkLst>
        </pc:spChg>
        <pc:spChg chg="mod">
          <ac:chgData name="王 欣捷" userId="b965477fa0aef5e6" providerId="LiveId" clId="{CCC25DF9-4458-4252-A1FA-96CED2233F88}" dt="2021-04-22T08:22:18.678" v="473" actId="1076"/>
          <ac:spMkLst>
            <pc:docMk/>
            <pc:sldMk cId="0" sldId="880"/>
            <ac:spMk id="62489" creationId="{1C916EAA-2D57-4356-876F-3E8C2D113783}"/>
          </ac:spMkLst>
        </pc:spChg>
        <pc:spChg chg="mod">
          <ac:chgData name="王 欣捷" userId="b965477fa0aef5e6" providerId="LiveId" clId="{CCC25DF9-4458-4252-A1FA-96CED2233F88}" dt="2021-04-22T08:22:18.678" v="473" actId="1076"/>
          <ac:spMkLst>
            <pc:docMk/>
            <pc:sldMk cId="0" sldId="880"/>
            <ac:spMk id="62490" creationId="{B0BEC605-08F2-4FAC-B01E-EAAD73036AE0}"/>
          </ac:spMkLst>
        </pc:spChg>
        <pc:spChg chg="mod">
          <ac:chgData name="王 欣捷" userId="b965477fa0aef5e6" providerId="LiveId" clId="{CCC25DF9-4458-4252-A1FA-96CED2233F88}" dt="2021-04-22T08:22:18.678" v="473" actId="1076"/>
          <ac:spMkLst>
            <pc:docMk/>
            <pc:sldMk cId="0" sldId="880"/>
            <ac:spMk id="62491" creationId="{BF28E42A-6D74-4D53-A58D-F6623A293A04}"/>
          </ac:spMkLst>
        </pc:spChg>
        <pc:spChg chg="mod">
          <ac:chgData name="王 欣捷" userId="b965477fa0aef5e6" providerId="LiveId" clId="{CCC25DF9-4458-4252-A1FA-96CED2233F88}" dt="2021-04-22T08:22:18.678" v="473" actId="1076"/>
          <ac:spMkLst>
            <pc:docMk/>
            <pc:sldMk cId="0" sldId="880"/>
            <ac:spMk id="62492" creationId="{218D0163-FD7D-4CC9-9393-123CF40D06F4}"/>
          </ac:spMkLst>
        </pc:spChg>
        <pc:spChg chg="mod">
          <ac:chgData name="王 欣捷" userId="b965477fa0aef5e6" providerId="LiveId" clId="{CCC25DF9-4458-4252-A1FA-96CED2233F88}" dt="2021-04-22T08:22:18.678" v="473" actId="1076"/>
          <ac:spMkLst>
            <pc:docMk/>
            <pc:sldMk cId="0" sldId="880"/>
            <ac:spMk id="62493" creationId="{B4D6AE49-751D-4EE8-86DE-0EAD8EDBA5E0}"/>
          </ac:spMkLst>
        </pc:spChg>
        <pc:spChg chg="mod">
          <ac:chgData name="王 欣捷" userId="b965477fa0aef5e6" providerId="LiveId" clId="{CCC25DF9-4458-4252-A1FA-96CED2233F88}" dt="2021-04-22T08:22:18.678" v="473" actId="1076"/>
          <ac:spMkLst>
            <pc:docMk/>
            <pc:sldMk cId="0" sldId="880"/>
            <ac:spMk id="62494" creationId="{F1186BF3-946E-41C8-A3EE-356653D026B4}"/>
          </ac:spMkLst>
        </pc:spChg>
        <pc:spChg chg="mod">
          <ac:chgData name="王 欣捷" userId="b965477fa0aef5e6" providerId="LiveId" clId="{CCC25DF9-4458-4252-A1FA-96CED2233F88}" dt="2021-04-22T08:23:00.072" v="490" actId="113"/>
          <ac:spMkLst>
            <pc:docMk/>
            <pc:sldMk cId="0" sldId="880"/>
            <ac:spMk id="62500" creationId="{AF9B2677-31D4-4D77-A57E-90C59B2EB6D8}"/>
          </ac:spMkLst>
        </pc:spChg>
        <pc:spChg chg="mod">
          <ac:chgData name="王 欣捷" userId="b965477fa0aef5e6" providerId="LiveId" clId="{CCC25DF9-4458-4252-A1FA-96CED2233F88}" dt="2021-04-22T08:23:01.040" v="491" actId="113"/>
          <ac:spMkLst>
            <pc:docMk/>
            <pc:sldMk cId="0" sldId="880"/>
            <ac:spMk id="62501" creationId="{6D432701-9DE5-4F70-8AFB-6E4BC5EA415C}"/>
          </ac:spMkLst>
        </pc:spChg>
        <pc:spChg chg="mod">
          <ac:chgData name="王 欣捷" userId="b965477fa0aef5e6" providerId="LiveId" clId="{CCC25DF9-4458-4252-A1FA-96CED2233F88}" dt="2021-04-22T08:22:18.678" v="473" actId="1076"/>
          <ac:spMkLst>
            <pc:docMk/>
            <pc:sldMk cId="0" sldId="880"/>
            <ac:spMk id="62502" creationId="{F2E978F2-B93B-4F3D-B63C-FB75858634B4}"/>
          </ac:spMkLst>
        </pc:spChg>
        <pc:spChg chg="mod">
          <ac:chgData name="王 欣捷" userId="b965477fa0aef5e6" providerId="LiveId" clId="{CCC25DF9-4458-4252-A1FA-96CED2233F88}" dt="2021-04-22T08:22:18.678" v="473" actId="1076"/>
          <ac:spMkLst>
            <pc:docMk/>
            <pc:sldMk cId="0" sldId="880"/>
            <ac:spMk id="62503" creationId="{192391C3-0FFD-4B42-9C51-3C8C33ECECFC}"/>
          </ac:spMkLst>
        </pc:spChg>
        <pc:spChg chg="mod">
          <ac:chgData name="王 欣捷" userId="b965477fa0aef5e6" providerId="LiveId" clId="{CCC25DF9-4458-4252-A1FA-96CED2233F88}" dt="2021-04-22T08:22:18.678" v="473" actId="1076"/>
          <ac:spMkLst>
            <pc:docMk/>
            <pc:sldMk cId="0" sldId="880"/>
            <ac:spMk id="62504" creationId="{9A79ED8E-30C1-41AD-AAD1-32B63E620C32}"/>
          </ac:spMkLst>
        </pc:spChg>
        <pc:spChg chg="mod">
          <ac:chgData name="王 欣捷" userId="b965477fa0aef5e6" providerId="LiveId" clId="{CCC25DF9-4458-4252-A1FA-96CED2233F88}" dt="2021-04-22T08:22:18.678" v="473" actId="1076"/>
          <ac:spMkLst>
            <pc:docMk/>
            <pc:sldMk cId="0" sldId="880"/>
            <ac:spMk id="62505" creationId="{059F7BDC-A67F-47EF-9A11-191157B19691}"/>
          </ac:spMkLst>
        </pc:spChg>
        <pc:spChg chg="mod">
          <ac:chgData name="王 欣捷" userId="b965477fa0aef5e6" providerId="LiveId" clId="{CCC25DF9-4458-4252-A1FA-96CED2233F88}" dt="2021-04-22T08:22:18.678" v="473" actId="1076"/>
          <ac:spMkLst>
            <pc:docMk/>
            <pc:sldMk cId="0" sldId="880"/>
            <ac:spMk id="62506" creationId="{617665BE-5D60-4B2B-AD4B-01CA1BC2F8C7}"/>
          </ac:spMkLst>
        </pc:spChg>
        <pc:spChg chg="mod">
          <ac:chgData name="王 欣捷" userId="b965477fa0aef5e6" providerId="LiveId" clId="{CCC25DF9-4458-4252-A1FA-96CED2233F88}" dt="2021-04-22T08:22:18.678" v="473" actId="1076"/>
          <ac:spMkLst>
            <pc:docMk/>
            <pc:sldMk cId="0" sldId="880"/>
            <ac:spMk id="62507" creationId="{74E154E1-D30B-46BC-8D06-0F6045CEE408}"/>
          </ac:spMkLst>
        </pc:spChg>
        <pc:spChg chg="mod">
          <ac:chgData name="王 欣捷" userId="b965477fa0aef5e6" providerId="LiveId" clId="{CCC25DF9-4458-4252-A1FA-96CED2233F88}" dt="2021-04-22T08:22:18.678" v="473" actId="1076"/>
          <ac:spMkLst>
            <pc:docMk/>
            <pc:sldMk cId="0" sldId="880"/>
            <ac:spMk id="62508" creationId="{B0B990EA-F130-481C-AA54-CE1A74FE1FBA}"/>
          </ac:spMkLst>
        </pc:spChg>
        <pc:spChg chg="mod">
          <ac:chgData name="王 欣捷" userId="b965477fa0aef5e6" providerId="LiveId" clId="{CCC25DF9-4458-4252-A1FA-96CED2233F88}" dt="2021-04-22T08:22:18.678" v="473" actId="1076"/>
          <ac:spMkLst>
            <pc:docMk/>
            <pc:sldMk cId="0" sldId="880"/>
            <ac:spMk id="62509" creationId="{5CF037C4-2B30-4FCA-B202-6948FA76F32D}"/>
          </ac:spMkLst>
        </pc:spChg>
        <pc:spChg chg="mod">
          <ac:chgData name="王 欣捷" userId="b965477fa0aef5e6" providerId="LiveId" clId="{CCC25DF9-4458-4252-A1FA-96CED2233F88}" dt="2021-04-22T08:22:18.678" v="473" actId="1076"/>
          <ac:spMkLst>
            <pc:docMk/>
            <pc:sldMk cId="0" sldId="880"/>
            <ac:spMk id="62510" creationId="{685BB10F-5058-4785-B984-3F2027769976}"/>
          </ac:spMkLst>
        </pc:spChg>
        <pc:spChg chg="mod">
          <ac:chgData name="王 欣捷" userId="b965477fa0aef5e6" providerId="LiveId" clId="{CCC25DF9-4458-4252-A1FA-96CED2233F88}" dt="2021-04-22T08:22:18.678" v="473" actId="1076"/>
          <ac:spMkLst>
            <pc:docMk/>
            <pc:sldMk cId="0" sldId="880"/>
            <ac:spMk id="62511" creationId="{7BCAEBE5-FAEA-4E0C-BBAF-7EE5D226227E}"/>
          </ac:spMkLst>
        </pc:spChg>
        <pc:spChg chg="mod">
          <ac:chgData name="王 欣捷" userId="b965477fa0aef5e6" providerId="LiveId" clId="{CCC25DF9-4458-4252-A1FA-96CED2233F88}" dt="2021-04-22T08:22:18.678" v="473" actId="1076"/>
          <ac:spMkLst>
            <pc:docMk/>
            <pc:sldMk cId="0" sldId="880"/>
            <ac:spMk id="62512" creationId="{F9B96FB4-DBB0-4C0F-BA21-AC73EDFB3D01}"/>
          </ac:spMkLst>
        </pc:spChg>
        <pc:spChg chg="mod">
          <ac:chgData name="王 欣捷" userId="b965477fa0aef5e6" providerId="LiveId" clId="{CCC25DF9-4458-4252-A1FA-96CED2233F88}" dt="2021-04-22T08:22:18.678" v="473" actId="1076"/>
          <ac:spMkLst>
            <pc:docMk/>
            <pc:sldMk cId="0" sldId="880"/>
            <ac:spMk id="62513" creationId="{CC361F68-38E1-473E-A889-0C2A0C71EA9D}"/>
          </ac:spMkLst>
        </pc:spChg>
        <pc:spChg chg="mod">
          <ac:chgData name="王 欣捷" userId="b965477fa0aef5e6" providerId="LiveId" clId="{CCC25DF9-4458-4252-A1FA-96CED2233F88}" dt="2021-04-22T08:22:18.678" v="473" actId="1076"/>
          <ac:spMkLst>
            <pc:docMk/>
            <pc:sldMk cId="0" sldId="880"/>
            <ac:spMk id="62514" creationId="{399800A9-3B68-46F4-8A17-A4295041D981}"/>
          </ac:spMkLst>
        </pc:spChg>
        <pc:spChg chg="mod">
          <ac:chgData name="王 欣捷" userId="b965477fa0aef5e6" providerId="LiveId" clId="{CCC25DF9-4458-4252-A1FA-96CED2233F88}" dt="2021-04-22T08:22:18.678" v="473" actId="1076"/>
          <ac:spMkLst>
            <pc:docMk/>
            <pc:sldMk cId="0" sldId="880"/>
            <ac:spMk id="62515" creationId="{86BE85D4-C505-44BF-9B6E-A841BBF9AEEA}"/>
          </ac:spMkLst>
        </pc:spChg>
        <pc:spChg chg="mod">
          <ac:chgData name="王 欣捷" userId="b965477fa0aef5e6" providerId="LiveId" clId="{CCC25DF9-4458-4252-A1FA-96CED2233F88}" dt="2021-04-22T08:22:18.678" v="473" actId="1076"/>
          <ac:spMkLst>
            <pc:docMk/>
            <pc:sldMk cId="0" sldId="880"/>
            <ac:spMk id="62516" creationId="{0ACD72AB-35DB-4085-B532-1F855C370A00}"/>
          </ac:spMkLst>
        </pc:spChg>
        <pc:spChg chg="mod">
          <ac:chgData name="王 欣捷" userId="b965477fa0aef5e6" providerId="LiveId" clId="{CCC25DF9-4458-4252-A1FA-96CED2233F88}" dt="2021-04-22T08:22:18.678" v="473" actId="1076"/>
          <ac:spMkLst>
            <pc:docMk/>
            <pc:sldMk cId="0" sldId="880"/>
            <ac:spMk id="62517" creationId="{6AD456AF-E4AF-4CCF-A058-DA4834D58F6C}"/>
          </ac:spMkLst>
        </pc:spChg>
        <pc:spChg chg="mod">
          <ac:chgData name="王 欣捷" userId="b965477fa0aef5e6" providerId="LiveId" clId="{CCC25DF9-4458-4252-A1FA-96CED2233F88}" dt="2021-04-22T08:22:18.678" v="473" actId="1076"/>
          <ac:spMkLst>
            <pc:docMk/>
            <pc:sldMk cId="0" sldId="880"/>
            <ac:spMk id="62518" creationId="{CF22EC57-D4D5-4154-8692-ACD5C7D92B00}"/>
          </ac:spMkLst>
        </pc:spChg>
        <pc:spChg chg="mod">
          <ac:chgData name="王 欣捷" userId="b965477fa0aef5e6" providerId="LiveId" clId="{CCC25DF9-4458-4252-A1FA-96CED2233F88}" dt="2021-04-22T08:22:18.678" v="473" actId="1076"/>
          <ac:spMkLst>
            <pc:docMk/>
            <pc:sldMk cId="0" sldId="880"/>
            <ac:spMk id="62519" creationId="{A987A673-A12A-4044-A6DF-545461966B71}"/>
          </ac:spMkLst>
        </pc:spChg>
        <pc:spChg chg="mod">
          <ac:chgData name="王 欣捷" userId="b965477fa0aef5e6" providerId="LiveId" clId="{CCC25DF9-4458-4252-A1FA-96CED2233F88}" dt="2021-04-22T08:22:18.678" v="473" actId="1076"/>
          <ac:spMkLst>
            <pc:docMk/>
            <pc:sldMk cId="0" sldId="880"/>
            <ac:spMk id="62520" creationId="{89491B03-CCD1-4EED-9DE1-94F797A81F1D}"/>
          </ac:spMkLst>
        </pc:spChg>
        <pc:spChg chg="mod">
          <ac:chgData name="王 欣捷" userId="b965477fa0aef5e6" providerId="LiveId" clId="{CCC25DF9-4458-4252-A1FA-96CED2233F88}" dt="2021-04-22T08:22:18.678" v="473" actId="1076"/>
          <ac:spMkLst>
            <pc:docMk/>
            <pc:sldMk cId="0" sldId="880"/>
            <ac:spMk id="62521" creationId="{7755F09C-411F-4A4B-A051-82D1DEFBB835}"/>
          </ac:spMkLst>
        </pc:spChg>
        <pc:spChg chg="mod">
          <ac:chgData name="王 欣捷" userId="b965477fa0aef5e6" providerId="LiveId" clId="{CCC25DF9-4458-4252-A1FA-96CED2233F88}" dt="2021-04-22T08:22:18.678" v="473" actId="1076"/>
          <ac:spMkLst>
            <pc:docMk/>
            <pc:sldMk cId="0" sldId="880"/>
            <ac:spMk id="62522" creationId="{7A6EC293-B55A-4901-947C-2BC857A226FB}"/>
          </ac:spMkLst>
        </pc:spChg>
        <pc:spChg chg="mod">
          <ac:chgData name="王 欣捷" userId="b965477fa0aef5e6" providerId="LiveId" clId="{CCC25DF9-4458-4252-A1FA-96CED2233F88}" dt="2021-04-22T08:22:18.678" v="473" actId="1076"/>
          <ac:spMkLst>
            <pc:docMk/>
            <pc:sldMk cId="0" sldId="880"/>
            <ac:spMk id="62523" creationId="{B7472264-B105-41E3-ACF4-619E99862D47}"/>
          </ac:spMkLst>
        </pc:spChg>
        <pc:spChg chg="mod">
          <ac:chgData name="王 欣捷" userId="b965477fa0aef5e6" providerId="LiveId" clId="{CCC25DF9-4458-4252-A1FA-96CED2233F88}" dt="2021-04-22T08:22:18.678" v="473" actId="1076"/>
          <ac:spMkLst>
            <pc:docMk/>
            <pc:sldMk cId="0" sldId="880"/>
            <ac:spMk id="62524" creationId="{1D922C56-2F31-4050-A03E-0C4E72691370}"/>
          </ac:spMkLst>
        </pc:spChg>
        <pc:spChg chg="mod">
          <ac:chgData name="王 欣捷" userId="b965477fa0aef5e6" providerId="LiveId" clId="{CCC25DF9-4458-4252-A1FA-96CED2233F88}" dt="2021-04-22T08:22:18.678" v="473" actId="1076"/>
          <ac:spMkLst>
            <pc:docMk/>
            <pc:sldMk cId="0" sldId="880"/>
            <ac:spMk id="62525" creationId="{4817D21A-A573-4FEA-B29C-DD536FC72E32}"/>
          </ac:spMkLst>
        </pc:spChg>
        <pc:spChg chg="mod">
          <ac:chgData name="王 欣捷" userId="b965477fa0aef5e6" providerId="LiveId" clId="{CCC25DF9-4458-4252-A1FA-96CED2233F88}" dt="2021-04-22T08:22:18.678" v="473" actId="1076"/>
          <ac:spMkLst>
            <pc:docMk/>
            <pc:sldMk cId="0" sldId="880"/>
            <ac:spMk id="62526" creationId="{9542E277-FC09-443E-856D-52500E0165B9}"/>
          </ac:spMkLst>
        </pc:spChg>
        <pc:spChg chg="mod">
          <ac:chgData name="王 欣捷" userId="b965477fa0aef5e6" providerId="LiveId" clId="{CCC25DF9-4458-4252-A1FA-96CED2233F88}" dt="2021-04-22T08:22:18.678" v="473" actId="1076"/>
          <ac:spMkLst>
            <pc:docMk/>
            <pc:sldMk cId="0" sldId="880"/>
            <ac:spMk id="62527" creationId="{0AEEB8DF-B6D9-4571-B4F3-6ADD12838F4C}"/>
          </ac:spMkLst>
        </pc:spChg>
        <pc:spChg chg="mod">
          <ac:chgData name="王 欣捷" userId="b965477fa0aef5e6" providerId="LiveId" clId="{CCC25DF9-4458-4252-A1FA-96CED2233F88}" dt="2021-04-22T08:22:18.678" v="473" actId="1076"/>
          <ac:spMkLst>
            <pc:docMk/>
            <pc:sldMk cId="0" sldId="880"/>
            <ac:spMk id="62528" creationId="{146EC904-54D7-4C36-A471-4B6885DFEF9A}"/>
          </ac:spMkLst>
        </pc:spChg>
        <pc:spChg chg="mod">
          <ac:chgData name="王 欣捷" userId="b965477fa0aef5e6" providerId="LiveId" clId="{CCC25DF9-4458-4252-A1FA-96CED2233F88}" dt="2021-04-22T08:22:18.678" v="473" actId="1076"/>
          <ac:spMkLst>
            <pc:docMk/>
            <pc:sldMk cId="0" sldId="880"/>
            <ac:spMk id="62529" creationId="{9ABD4DBB-1B32-4136-A086-6A30629ACCD2}"/>
          </ac:spMkLst>
        </pc:spChg>
        <pc:spChg chg="mod">
          <ac:chgData name="王 欣捷" userId="b965477fa0aef5e6" providerId="LiveId" clId="{CCC25DF9-4458-4252-A1FA-96CED2233F88}" dt="2021-04-22T08:22:18.678" v="473" actId="1076"/>
          <ac:spMkLst>
            <pc:docMk/>
            <pc:sldMk cId="0" sldId="880"/>
            <ac:spMk id="62530" creationId="{B89F9D9E-6F5B-477D-B7FE-28416FBC8066}"/>
          </ac:spMkLst>
        </pc:spChg>
        <pc:spChg chg="mod">
          <ac:chgData name="王 欣捷" userId="b965477fa0aef5e6" providerId="LiveId" clId="{CCC25DF9-4458-4252-A1FA-96CED2233F88}" dt="2021-04-22T08:22:18.678" v="473" actId="1076"/>
          <ac:spMkLst>
            <pc:docMk/>
            <pc:sldMk cId="0" sldId="880"/>
            <ac:spMk id="62531" creationId="{2572304C-FA56-41DA-82BE-FA3BEBA605D1}"/>
          </ac:spMkLst>
        </pc:spChg>
        <pc:spChg chg="mod">
          <ac:chgData name="王 欣捷" userId="b965477fa0aef5e6" providerId="LiveId" clId="{CCC25DF9-4458-4252-A1FA-96CED2233F88}" dt="2021-04-22T08:22:18.678" v="473" actId="1076"/>
          <ac:spMkLst>
            <pc:docMk/>
            <pc:sldMk cId="0" sldId="880"/>
            <ac:spMk id="62532" creationId="{9A19A086-0126-4135-AAC8-65E79D9C00D9}"/>
          </ac:spMkLst>
        </pc:spChg>
        <pc:grpChg chg="mod">
          <ac:chgData name="王 欣捷" userId="b965477fa0aef5e6" providerId="LiveId" clId="{CCC25DF9-4458-4252-A1FA-96CED2233F88}" dt="2021-04-22T08:22:53.360" v="487" actId="113"/>
          <ac:grpSpMkLst>
            <pc:docMk/>
            <pc:sldMk cId="0" sldId="880"/>
            <ac:grpSpMk id="62469" creationId="{FEB33575-D61E-4AB9-9A44-CD7866947FEF}"/>
          </ac:grpSpMkLst>
        </pc:grpChg>
        <pc:grpChg chg="mod">
          <ac:chgData name="王 欣捷" userId="b965477fa0aef5e6" providerId="LiveId" clId="{CCC25DF9-4458-4252-A1FA-96CED2233F88}" dt="2021-04-22T08:22:18.678" v="473" actId="1076"/>
          <ac:grpSpMkLst>
            <pc:docMk/>
            <pc:sldMk cId="0" sldId="880"/>
            <ac:grpSpMk id="62495" creationId="{4626B888-B985-4415-A86F-DB7D11CC5BF0}"/>
          </ac:grpSpMkLst>
        </pc:grpChg>
        <pc:grpChg chg="mod">
          <ac:chgData name="王 欣捷" userId="b965477fa0aef5e6" providerId="LiveId" clId="{CCC25DF9-4458-4252-A1FA-96CED2233F88}" dt="2021-04-22T08:22:18.678" v="473" actId="1076"/>
          <ac:grpSpMkLst>
            <pc:docMk/>
            <pc:sldMk cId="0" sldId="880"/>
            <ac:grpSpMk id="62496" creationId="{0C1DF54D-BF2A-4835-AD96-242255D63DD7}"/>
          </ac:grpSpMkLst>
        </pc:grpChg>
        <pc:grpChg chg="mod">
          <ac:chgData name="王 欣捷" userId="b965477fa0aef5e6" providerId="LiveId" clId="{CCC25DF9-4458-4252-A1FA-96CED2233F88}" dt="2021-04-22T08:22:18.678" v="473" actId="1076"/>
          <ac:grpSpMkLst>
            <pc:docMk/>
            <pc:sldMk cId="0" sldId="880"/>
            <ac:grpSpMk id="62497" creationId="{3275597F-CCC1-4974-B320-2B048FC1570C}"/>
          </ac:grpSpMkLst>
        </pc:grpChg>
        <pc:grpChg chg="mod">
          <ac:chgData name="王 欣捷" userId="b965477fa0aef5e6" providerId="LiveId" clId="{CCC25DF9-4458-4252-A1FA-96CED2233F88}" dt="2021-04-22T08:22:18.678" v="473" actId="1076"/>
          <ac:grpSpMkLst>
            <pc:docMk/>
            <pc:sldMk cId="0" sldId="880"/>
            <ac:grpSpMk id="62498" creationId="{83C6553F-B8FC-4E31-9999-85E5F3D8C648}"/>
          </ac:grpSpMkLst>
        </pc:grpChg>
        <pc:grpChg chg="mod">
          <ac:chgData name="王 欣捷" userId="b965477fa0aef5e6" providerId="LiveId" clId="{CCC25DF9-4458-4252-A1FA-96CED2233F88}" dt="2021-04-22T08:22:18.678" v="473" actId="1076"/>
          <ac:grpSpMkLst>
            <pc:docMk/>
            <pc:sldMk cId="0" sldId="880"/>
            <ac:grpSpMk id="62499" creationId="{93B40723-12C2-49C5-9A83-81876CD36E62}"/>
          </ac:grpSpMkLst>
        </pc:gr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8:13:00.810" v="348" actId="1076"/>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spChg chg="mod">
          <ac:chgData name="王 欣捷" userId="b965477fa0aef5e6" providerId="LiveId" clId="{CCC25DF9-4458-4252-A1FA-96CED2233F88}" dt="2021-04-22T08:13:00.810" v="348" actId="1076"/>
          <ac:spMkLst>
            <pc:docMk/>
            <pc:sldMk cId="0" sldId="912"/>
            <ac:spMk id="64536" creationId="{47BA52F3-22A4-441A-ADAE-CEB4AF5DAF36}"/>
          </ac:spMkLst>
        </pc:spChg>
        <pc:spChg chg="mod">
          <ac:chgData name="王 欣捷" userId="b965477fa0aef5e6" providerId="LiveId" clId="{CCC25DF9-4458-4252-A1FA-96CED2233F88}" dt="2021-04-22T08:13:00.810" v="348" actId="1076"/>
          <ac:spMkLst>
            <pc:docMk/>
            <pc:sldMk cId="0" sldId="912"/>
            <ac:spMk id="64537" creationId="{61AF215D-D007-4B14-AC11-1D08E5F8498C}"/>
          </ac:spMkLst>
        </pc:spChg>
        <pc:spChg chg="mod">
          <ac:chgData name="王 欣捷" userId="b965477fa0aef5e6" providerId="LiveId" clId="{CCC25DF9-4458-4252-A1FA-96CED2233F88}" dt="2021-04-22T08:13:00.810" v="348" actId="1076"/>
          <ac:spMkLst>
            <pc:docMk/>
            <pc:sldMk cId="0" sldId="912"/>
            <ac:spMk id="64538" creationId="{C7439F04-A10E-481A-9753-769B8485E44A}"/>
          </ac:spMkLst>
        </pc:spChg>
        <pc:spChg chg="mod">
          <ac:chgData name="王 欣捷" userId="b965477fa0aef5e6" providerId="LiveId" clId="{CCC25DF9-4458-4252-A1FA-96CED2233F88}" dt="2021-04-22T08:13:00.810" v="348" actId="1076"/>
          <ac:spMkLst>
            <pc:docMk/>
            <pc:sldMk cId="0" sldId="912"/>
            <ac:spMk id="64539" creationId="{965A6531-67E0-4438-BEAA-4616C74393AE}"/>
          </ac:spMkLst>
        </pc:spChg>
        <pc:spChg chg="mod">
          <ac:chgData name="王 欣捷" userId="b965477fa0aef5e6" providerId="LiveId" clId="{CCC25DF9-4458-4252-A1FA-96CED2233F88}" dt="2021-04-22T08:13:00.810" v="348" actId="1076"/>
          <ac:spMkLst>
            <pc:docMk/>
            <pc:sldMk cId="0" sldId="912"/>
            <ac:spMk id="719900" creationId="{EC4D46B0-D68B-4376-B63A-749A0C7C17C9}"/>
          </ac:spMkLst>
        </pc:spChg>
        <pc:spChg chg="mod">
          <ac:chgData name="王 欣捷" userId="b965477fa0aef5e6" providerId="LiveId" clId="{CCC25DF9-4458-4252-A1FA-96CED2233F88}" dt="2021-04-22T08:13:00.810" v="348" actId="1076"/>
          <ac:spMkLst>
            <pc:docMk/>
            <pc:sldMk cId="0" sldId="912"/>
            <ac:spMk id="719915" creationId="{F41119DD-0890-4E8E-9886-042405F3C048}"/>
          </ac:spMkLst>
        </pc:spChg>
        <pc:spChg chg="mod">
          <ac:chgData name="王 欣捷" userId="b965477fa0aef5e6" providerId="LiveId" clId="{CCC25DF9-4458-4252-A1FA-96CED2233F88}" dt="2021-04-22T08:13:00.810" v="348" actId="1076"/>
          <ac:spMkLst>
            <pc:docMk/>
            <pc:sldMk cId="0" sldId="912"/>
            <ac:spMk id="719916" creationId="{0D49F7AE-B61A-4B37-8947-06D4923482F8}"/>
          </ac:spMkLst>
        </pc:spChg>
        <pc:graphicFrameChg chg="mod">
          <ac:chgData name="王 欣捷" userId="b965477fa0aef5e6" providerId="LiveId" clId="{CCC25DF9-4458-4252-A1FA-96CED2233F88}" dt="2021-04-22T08:13:00.810" v="348" actId="1076"/>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8:13:00.810" v="348" actId="1076"/>
          <ac:graphicFrameMkLst>
            <pc:docMk/>
            <pc:sldMk cId="0" sldId="912"/>
            <ac:graphicFrameMk id="719901" creationId="{1B211A17-2AC8-4584-9DE1-5C6F1685DDA2}"/>
          </ac:graphicFrameMkLst>
        </pc:graphicFrameChg>
      </pc:sldChg>
      <pc:sldChg chg="addSp delSp modSp add mod modAnim">
        <pc:chgData name="王 欣捷" userId="b965477fa0aef5e6" providerId="LiveId" clId="{CCC25DF9-4458-4252-A1FA-96CED2233F88}" dt="2021-04-28T13:14:48.045" v="618"/>
        <pc:sldMkLst>
          <pc:docMk/>
          <pc:sldMk cId="0" sldId="913"/>
        </pc:sldMkLst>
        <pc:spChg chg="add mod">
          <ac:chgData name="王 欣捷" userId="b965477fa0aef5e6" providerId="LiveId" clId="{CCC25DF9-4458-4252-A1FA-96CED2233F88}" dt="2021-04-28T13:14:39.145" v="617" actId="14100"/>
          <ac:spMkLst>
            <pc:docMk/>
            <pc:sldMk cId="0" sldId="913"/>
            <ac:spMk id="2" creationId="{D7340C53-1676-4352-9B50-F8C06342C519}"/>
          </ac:spMkLst>
        </pc:spChg>
        <pc:spChg chg="add mod">
          <ac:chgData name="王 欣捷" userId="b965477fa0aef5e6" providerId="LiveId" clId="{CCC25DF9-4458-4252-A1FA-96CED2233F88}" dt="2021-04-22T08:26:40.474" v="542"/>
          <ac:spMkLst>
            <pc:docMk/>
            <pc:sldMk cId="0" sldId="913"/>
            <ac:spMk id="11" creationId="{E0EB25F0-4672-4F87-A644-6507320AA269}"/>
          </ac:spMkLst>
        </pc:spChg>
        <pc:spChg chg="add mod">
          <ac:chgData name="王 欣捷" userId="b965477fa0aef5e6" providerId="LiveId" clId="{CCC25DF9-4458-4252-A1FA-96CED2233F88}" dt="2021-04-22T08:26:40.474" v="542"/>
          <ac:spMkLst>
            <pc:docMk/>
            <pc:sldMk cId="0" sldId="913"/>
            <ac:spMk id="12" creationId="{1A661B44-41D9-4E4D-8F61-D1D870BD7351}"/>
          </ac:spMkLst>
        </pc:spChg>
        <pc:spChg chg="add mod">
          <ac:chgData name="王 欣捷" userId="b965477fa0aef5e6" providerId="LiveId" clId="{CCC25DF9-4458-4252-A1FA-96CED2233F88}" dt="2021-04-22T08:26:40.474" v="542"/>
          <ac:spMkLst>
            <pc:docMk/>
            <pc:sldMk cId="0" sldId="913"/>
            <ac:spMk id="13" creationId="{877E7FBC-38E1-44B0-98FC-419D78E7260F}"/>
          </ac:spMkLst>
        </pc:spChg>
        <pc:spChg chg="add mod">
          <ac:chgData name="王 欣捷" userId="b965477fa0aef5e6" providerId="LiveId" clId="{CCC25DF9-4458-4252-A1FA-96CED2233F88}" dt="2021-04-22T08:26:40.474" v="542"/>
          <ac:spMkLst>
            <pc:docMk/>
            <pc:sldMk cId="0" sldId="913"/>
            <ac:spMk id="14" creationId="{E5E424E6-07C5-4850-867C-54939FF78C8E}"/>
          </ac:spMkLst>
        </pc:spChg>
        <pc:spChg chg="mod">
          <ac:chgData name="王 欣捷" userId="b965477fa0aef5e6" providerId="LiveId" clId="{CCC25DF9-4458-4252-A1FA-96CED2233F88}" dt="2021-04-22T07:30:15.426" v="47"/>
          <ac:spMkLst>
            <pc:docMk/>
            <pc:sldMk cId="0" sldId="913"/>
            <ac:spMk id="65538" creationId="{4050059B-56DF-4DF6-83C4-35420FD2DFB5}"/>
          </ac:spMkLst>
        </pc:spChg>
        <pc:spChg chg="del">
          <ac:chgData name="王 欣捷" userId="b965477fa0aef5e6" providerId="LiveId" clId="{CCC25DF9-4458-4252-A1FA-96CED2233F88}" dt="2021-04-22T08:26:37.752" v="541" actId="478"/>
          <ac:spMkLst>
            <pc:docMk/>
            <pc:sldMk cId="0" sldId="913"/>
            <ac:spMk id="65560" creationId="{80D2A3C0-ECEA-4F7B-A7FB-30900D2A3CA8}"/>
          </ac:spMkLst>
        </pc:spChg>
        <pc:spChg chg="del">
          <ac:chgData name="王 欣捷" userId="b965477fa0aef5e6" providerId="LiveId" clId="{CCC25DF9-4458-4252-A1FA-96CED2233F88}" dt="2021-04-22T08:26:37.752" v="541" actId="478"/>
          <ac:spMkLst>
            <pc:docMk/>
            <pc:sldMk cId="0" sldId="913"/>
            <ac:spMk id="65561" creationId="{470A982B-10C3-46F4-9A4E-88391E5C4BB2}"/>
          </ac:spMkLst>
        </pc:spChg>
        <pc:spChg chg="del">
          <ac:chgData name="王 欣捷" userId="b965477fa0aef5e6" providerId="LiveId" clId="{CCC25DF9-4458-4252-A1FA-96CED2233F88}" dt="2021-04-22T08:26:37.752" v="541" actId="478"/>
          <ac:spMkLst>
            <pc:docMk/>
            <pc:sldMk cId="0" sldId="913"/>
            <ac:spMk id="65562" creationId="{9ED4F738-686A-42DE-BDE0-533A978259BA}"/>
          </ac:spMkLst>
        </pc:spChg>
        <pc:spChg chg="del">
          <ac:chgData name="王 欣捷" userId="b965477fa0aef5e6" providerId="LiveId" clId="{CCC25DF9-4458-4252-A1FA-96CED2233F88}" dt="2021-04-22T08:26:37.752" v="541" actId="478"/>
          <ac:spMkLst>
            <pc:docMk/>
            <pc:sldMk cId="0" sldId="913"/>
            <ac:spMk id="65563" creationId="{6F14985E-5B98-4B29-B930-A06E73C5C106}"/>
          </ac:spMkLst>
        </pc:spChg>
        <pc:graphicFrameChg chg="add mod">
          <ac:chgData name="王 欣捷" userId="b965477fa0aef5e6" providerId="LiveId" clId="{CCC25DF9-4458-4252-A1FA-96CED2233F88}" dt="2021-04-22T08:26:40.474" v="542"/>
          <ac:graphicFrameMkLst>
            <pc:docMk/>
            <pc:sldMk cId="0" sldId="913"/>
            <ac:graphicFrameMk id="10" creationId="{C6E07B0C-CB97-458A-B79B-5E8A5F5293E4}"/>
          </ac:graphicFrameMkLst>
        </pc:graphicFrameChg>
        <pc:graphicFrameChg chg="del mod">
          <ac:chgData name="王 欣捷" userId="b965477fa0aef5e6" providerId="LiveId" clId="{CCC25DF9-4458-4252-A1FA-96CED2233F88}" dt="2021-04-22T08:26:37.752" v="541" actId="478"/>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8:28:53.810" v="581" actId="1076"/>
          <ac:graphicFrameMkLst>
            <pc:docMk/>
            <pc:sldMk cId="0" sldId="913"/>
            <ac:graphicFrameMk id="720924" creationId="{6E5388C2-2AE4-4393-AA2E-A81407989535}"/>
          </ac:graphicFrameMkLst>
        </pc:graphicFrameChg>
      </pc:sldChg>
      <pc:sldChg chg="addSp delSp modSp add mod">
        <pc:chgData name="王 欣捷" userId="b965477fa0aef5e6" providerId="LiveId" clId="{CCC25DF9-4458-4252-A1FA-96CED2233F88}" dt="2021-04-22T08:29:00.747" v="582" actId="1076"/>
        <pc:sldMkLst>
          <pc:docMk/>
          <pc:sldMk cId="0" sldId="914"/>
        </pc:sldMkLst>
        <pc:spChg chg="add del mod">
          <ac:chgData name="王 欣捷" userId="b965477fa0aef5e6" providerId="LiveId" clId="{CCC25DF9-4458-4252-A1FA-96CED2233F88}" dt="2021-04-22T08:26:54.291" v="544"/>
          <ac:spMkLst>
            <pc:docMk/>
            <pc:sldMk cId="0" sldId="914"/>
            <ac:spMk id="11" creationId="{B17E5637-E810-44B0-8F8F-6DBDFF7E1155}"/>
          </ac:spMkLst>
        </pc:spChg>
        <pc:spChg chg="add del mod">
          <ac:chgData name="王 欣捷" userId="b965477fa0aef5e6" providerId="LiveId" clId="{CCC25DF9-4458-4252-A1FA-96CED2233F88}" dt="2021-04-22T08:26:54.291" v="544"/>
          <ac:spMkLst>
            <pc:docMk/>
            <pc:sldMk cId="0" sldId="914"/>
            <ac:spMk id="12" creationId="{4AEDF0D5-E682-43AE-B0DB-0C9350C96638}"/>
          </ac:spMkLst>
        </pc:spChg>
        <pc:spChg chg="add del mod">
          <ac:chgData name="王 欣捷" userId="b965477fa0aef5e6" providerId="LiveId" clId="{CCC25DF9-4458-4252-A1FA-96CED2233F88}" dt="2021-04-22T08:26:54.291" v="544"/>
          <ac:spMkLst>
            <pc:docMk/>
            <pc:sldMk cId="0" sldId="914"/>
            <ac:spMk id="13" creationId="{5FBB6FE9-9BE8-4209-82EA-8EB292519DC4}"/>
          </ac:spMkLst>
        </pc:spChg>
        <pc:spChg chg="add del mod">
          <ac:chgData name="王 欣捷" userId="b965477fa0aef5e6" providerId="LiveId" clId="{CCC25DF9-4458-4252-A1FA-96CED2233F88}" dt="2021-04-22T08:26:54.291" v="544"/>
          <ac:spMkLst>
            <pc:docMk/>
            <pc:sldMk cId="0" sldId="914"/>
            <ac:spMk id="14" creationId="{F2097C72-3526-4398-8000-685EDEDE3C6A}"/>
          </ac:spMkLst>
        </pc:spChg>
        <pc:spChg chg="mod">
          <ac:chgData name="王 欣捷" userId="b965477fa0aef5e6" providerId="LiveId" clId="{CCC25DF9-4458-4252-A1FA-96CED2233F88}" dt="2021-04-22T07:30:15.426" v="47"/>
          <ac:spMkLst>
            <pc:docMk/>
            <pc:sldMk cId="0" sldId="914"/>
            <ac:spMk id="66562" creationId="{139B1E58-90EB-4ED8-BE32-A917CDA6F635}"/>
          </ac:spMkLst>
        </pc:spChg>
        <pc:spChg chg="mod">
          <ac:chgData name="王 欣捷" userId="b965477fa0aef5e6" providerId="LiveId" clId="{CCC25DF9-4458-4252-A1FA-96CED2233F88}" dt="2021-04-22T08:27:02.895" v="548" actId="1076"/>
          <ac:spMkLst>
            <pc:docMk/>
            <pc:sldMk cId="0" sldId="914"/>
            <ac:spMk id="66581" creationId="{120ABA74-649B-474C-8F29-4DE19D26F44B}"/>
          </ac:spMkLst>
        </pc:spChg>
        <pc:spChg chg="mod">
          <ac:chgData name="王 欣捷" userId="b965477fa0aef5e6" providerId="LiveId" clId="{CCC25DF9-4458-4252-A1FA-96CED2233F88}" dt="2021-04-22T08:27:02.895" v="548" actId="1076"/>
          <ac:spMkLst>
            <pc:docMk/>
            <pc:sldMk cId="0" sldId="914"/>
            <ac:spMk id="66582" creationId="{7A3DB492-E3AC-40D1-B68F-5728E8C71814}"/>
          </ac:spMkLst>
        </pc:spChg>
        <pc:spChg chg="mod">
          <ac:chgData name="王 欣捷" userId="b965477fa0aef5e6" providerId="LiveId" clId="{CCC25DF9-4458-4252-A1FA-96CED2233F88}" dt="2021-04-22T08:27:02.895" v="548" actId="1076"/>
          <ac:spMkLst>
            <pc:docMk/>
            <pc:sldMk cId="0" sldId="914"/>
            <ac:spMk id="66583" creationId="{C0C5D84F-1CEF-4A84-B458-95430B23E0EE}"/>
          </ac:spMkLst>
        </pc:spChg>
        <pc:spChg chg="mod">
          <ac:chgData name="王 欣捷" userId="b965477fa0aef5e6" providerId="LiveId" clId="{CCC25DF9-4458-4252-A1FA-96CED2233F88}" dt="2021-04-22T08:27:02.895" v="548" actId="1076"/>
          <ac:spMkLst>
            <pc:docMk/>
            <pc:sldMk cId="0" sldId="914"/>
            <ac:spMk id="66584" creationId="{C82B768B-C03D-4762-8B9B-EC0A110A3ADC}"/>
          </ac:spMkLst>
        </pc:spChg>
        <pc:graphicFrameChg chg="add del mod">
          <ac:chgData name="王 欣捷" userId="b965477fa0aef5e6" providerId="LiveId" clId="{CCC25DF9-4458-4252-A1FA-96CED2233F88}" dt="2021-04-22T08:26:54.291" v="544"/>
          <ac:graphicFrameMkLst>
            <pc:docMk/>
            <pc:sldMk cId="0" sldId="914"/>
            <ac:graphicFrameMk id="10" creationId="{4C49BF62-72D2-444B-AC1E-41A4AF071B12}"/>
          </ac:graphicFrameMkLst>
        </pc:graphicFrameChg>
        <pc:graphicFrameChg chg="mod">
          <ac:chgData name="王 欣捷" userId="b965477fa0aef5e6" providerId="LiveId" clId="{CCC25DF9-4458-4252-A1FA-96CED2233F88}" dt="2021-04-22T08:27:02.895" v="548" actId="1076"/>
          <ac:graphicFrameMkLst>
            <pc:docMk/>
            <pc:sldMk cId="0" sldId="914"/>
            <ac:graphicFrameMk id="721924" creationId="{17FB797E-D55C-4B4C-B68C-A76DAB5EC4AA}"/>
          </ac:graphicFrameMkLst>
        </pc:graphicFrameChg>
        <pc:graphicFrameChg chg="mod modGraphic">
          <ac:chgData name="王 欣捷" userId="b965477fa0aef5e6" providerId="LiveId" clId="{CCC25DF9-4458-4252-A1FA-96CED2233F88}" dt="2021-04-22T08:29:00.747" v="582" actId="1076"/>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8:29:14.702" v="583" actId="1076"/>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spChg chg="mod">
          <ac:chgData name="王 欣捷" userId="b965477fa0aef5e6" providerId="LiveId" clId="{CCC25DF9-4458-4252-A1FA-96CED2233F88}" dt="2021-04-22T08:27:31.868" v="559" actId="1038"/>
          <ac:spMkLst>
            <pc:docMk/>
            <pc:sldMk cId="0" sldId="915"/>
            <ac:spMk id="67605" creationId="{AAB8CF9F-CDEB-4B75-AAF5-6C060775EE09}"/>
          </ac:spMkLst>
        </pc:spChg>
        <pc:spChg chg="mod">
          <ac:chgData name="王 欣捷" userId="b965477fa0aef5e6" providerId="LiveId" clId="{CCC25DF9-4458-4252-A1FA-96CED2233F88}" dt="2021-04-22T08:27:31.868" v="559" actId="1038"/>
          <ac:spMkLst>
            <pc:docMk/>
            <pc:sldMk cId="0" sldId="915"/>
            <ac:spMk id="67606" creationId="{DBF0B246-595F-4C25-B6A3-3B2E76157000}"/>
          </ac:spMkLst>
        </pc:spChg>
        <pc:spChg chg="mod">
          <ac:chgData name="王 欣捷" userId="b965477fa0aef5e6" providerId="LiveId" clId="{CCC25DF9-4458-4252-A1FA-96CED2233F88}" dt="2021-04-22T08:27:31.868" v="559" actId="1038"/>
          <ac:spMkLst>
            <pc:docMk/>
            <pc:sldMk cId="0" sldId="915"/>
            <ac:spMk id="67607" creationId="{654F2DDC-5E7E-43C9-AF7E-737F7C985139}"/>
          </ac:spMkLst>
        </pc:spChg>
        <pc:spChg chg="mod">
          <ac:chgData name="王 欣捷" userId="b965477fa0aef5e6" providerId="LiveId" clId="{CCC25DF9-4458-4252-A1FA-96CED2233F88}" dt="2021-04-22T08:27:31.868" v="559" actId="1038"/>
          <ac:spMkLst>
            <pc:docMk/>
            <pc:sldMk cId="0" sldId="915"/>
            <ac:spMk id="67608" creationId="{44F04503-BE5D-421F-97EB-871A59701C56}"/>
          </ac:spMkLst>
        </pc:spChg>
        <pc:graphicFrameChg chg="mod">
          <ac:chgData name="王 欣捷" userId="b965477fa0aef5e6" providerId="LiveId" clId="{CCC25DF9-4458-4252-A1FA-96CED2233F88}" dt="2021-04-22T08:27:31.868" v="559" actId="1038"/>
          <ac:graphicFrameMkLst>
            <pc:docMk/>
            <pc:sldMk cId="0" sldId="915"/>
            <ac:graphicFrameMk id="722948" creationId="{438BF14E-7A83-4990-A36D-D0436A64B6A2}"/>
          </ac:graphicFrameMkLst>
        </pc:graphicFrameChg>
        <pc:graphicFrameChg chg="mod modGraphic">
          <ac:chgData name="王 欣捷" userId="b965477fa0aef5e6" providerId="LiveId" clId="{CCC25DF9-4458-4252-A1FA-96CED2233F88}" dt="2021-04-22T08:29:14.702" v="583" actId="1076"/>
          <ac:graphicFrameMkLst>
            <pc:docMk/>
            <pc:sldMk cId="0" sldId="915"/>
            <ac:graphicFrameMk id="722969" creationId="{DC421245-46F2-4449-9A17-2DACE48B9C32}"/>
          </ac:graphicFrameMkLst>
        </pc:graphicFrameChg>
      </pc:sldChg>
      <pc:sldChg chg="addSp delSp modSp add mod">
        <pc:chgData name="王 欣捷" userId="b965477fa0aef5e6" providerId="LiveId" clId="{CCC25DF9-4458-4252-A1FA-96CED2233F88}" dt="2021-04-22T08:29:21.764" v="584" actId="1076"/>
        <pc:sldMkLst>
          <pc:docMk/>
          <pc:sldMk cId="0" sldId="916"/>
        </pc:sldMkLst>
        <pc:spChg chg="add del mod">
          <ac:chgData name="王 欣捷" userId="b965477fa0aef5e6" providerId="LiveId" clId="{CCC25DF9-4458-4252-A1FA-96CED2233F88}" dt="2021-04-22T08:27:42.080" v="562"/>
          <ac:spMkLst>
            <pc:docMk/>
            <pc:sldMk cId="0" sldId="916"/>
            <ac:spMk id="11" creationId="{B4200706-47CF-4689-9357-92A93D5D46AF}"/>
          </ac:spMkLst>
        </pc:spChg>
        <pc:spChg chg="add del mod">
          <ac:chgData name="王 欣捷" userId="b965477fa0aef5e6" providerId="LiveId" clId="{CCC25DF9-4458-4252-A1FA-96CED2233F88}" dt="2021-04-22T08:27:42.080" v="562"/>
          <ac:spMkLst>
            <pc:docMk/>
            <pc:sldMk cId="0" sldId="916"/>
            <ac:spMk id="12" creationId="{DE614E4C-B0E6-44C9-9B4A-A170DFB5072E}"/>
          </ac:spMkLst>
        </pc:spChg>
        <pc:spChg chg="add del mod">
          <ac:chgData name="王 欣捷" userId="b965477fa0aef5e6" providerId="LiveId" clId="{CCC25DF9-4458-4252-A1FA-96CED2233F88}" dt="2021-04-22T08:27:42.080" v="562"/>
          <ac:spMkLst>
            <pc:docMk/>
            <pc:sldMk cId="0" sldId="916"/>
            <ac:spMk id="13" creationId="{9ABA794C-9D60-4752-9CDA-DF164B697DCD}"/>
          </ac:spMkLst>
        </pc:spChg>
        <pc:spChg chg="add del mod">
          <ac:chgData name="王 欣捷" userId="b965477fa0aef5e6" providerId="LiveId" clId="{CCC25DF9-4458-4252-A1FA-96CED2233F88}" dt="2021-04-22T08:27:42.080" v="562"/>
          <ac:spMkLst>
            <pc:docMk/>
            <pc:sldMk cId="0" sldId="916"/>
            <ac:spMk id="14" creationId="{7DEE3020-8464-41F9-BFE4-6E017A84B752}"/>
          </ac:spMkLst>
        </pc:spChg>
        <pc:spChg chg="mod">
          <ac:chgData name="王 欣捷" userId="b965477fa0aef5e6" providerId="LiveId" clId="{CCC25DF9-4458-4252-A1FA-96CED2233F88}" dt="2021-04-22T07:30:15.426" v="47"/>
          <ac:spMkLst>
            <pc:docMk/>
            <pc:sldMk cId="0" sldId="916"/>
            <ac:spMk id="68610" creationId="{C326C14D-7195-40A7-A691-80651E7E1DD7}"/>
          </ac:spMkLst>
        </pc:spChg>
        <pc:spChg chg="mod">
          <ac:chgData name="王 欣捷" userId="b965477fa0aef5e6" providerId="LiveId" clId="{CCC25DF9-4458-4252-A1FA-96CED2233F88}" dt="2021-04-22T08:27:44.597" v="564" actId="113"/>
          <ac:spMkLst>
            <pc:docMk/>
            <pc:sldMk cId="0" sldId="916"/>
            <ac:spMk id="68632" creationId="{344C6271-F38F-499A-A515-F1B6FA2CB426}"/>
          </ac:spMkLst>
        </pc:spChg>
        <pc:spChg chg="mod">
          <ac:chgData name="王 欣捷" userId="b965477fa0aef5e6" providerId="LiveId" clId="{CCC25DF9-4458-4252-A1FA-96CED2233F88}" dt="2021-04-22T08:27:37.159" v="560" actId="1076"/>
          <ac:spMkLst>
            <pc:docMk/>
            <pc:sldMk cId="0" sldId="916"/>
            <ac:spMk id="68633" creationId="{90AA2D81-65F3-4C22-B0FD-27CDD06316CC}"/>
          </ac:spMkLst>
        </pc:spChg>
        <pc:spChg chg="mod">
          <ac:chgData name="王 欣捷" userId="b965477fa0aef5e6" providerId="LiveId" clId="{CCC25DF9-4458-4252-A1FA-96CED2233F88}" dt="2021-04-22T08:27:43.143" v="563" actId="113"/>
          <ac:spMkLst>
            <pc:docMk/>
            <pc:sldMk cId="0" sldId="916"/>
            <ac:spMk id="68634" creationId="{9BCBBAE5-F456-4073-8C55-E5A17B746C4F}"/>
          </ac:spMkLst>
        </pc:spChg>
        <pc:spChg chg="mod">
          <ac:chgData name="王 欣捷" userId="b965477fa0aef5e6" providerId="LiveId" clId="{CCC25DF9-4458-4252-A1FA-96CED2233F88}" dt="2021-04-22T08:27:37.159" v="560" actId="1076"/>
          <ac:spMkLst>
            <pc:docMk/>
            <pc:sldMk cId="0" sldId="916"/>
            <ac:spMk id="68635" creationId="{44E7A0D2-AB08-40AD-B756-CF6D83616519}"/>
          </ac:spMkLst>
        </pc:spChg>
        <pc:graphicFrameChg chg="add del mod">
          <ac:chgData name="王 欣捷" userId="b965477fa0aef5e6" providerId="LiveId" clId="{CCC25DF9-4458-4252-A1FA-96CED2233F88}" dt="2021-04-22T08:27:42.080" v="562"/>
          <ac:graphicFrameMkLst>
            <pc:docMk/>
            <pc:sldMk cId="0" sldId="916"/>
            <ac:graphicFrameMk id="10" creationId="{8637A2E8-A676-4D74-84D6-5DCC789BB64F}"/>
          </ac:graphicFrameMkLst>
        </pc:graphicFrameChg>
        <pc:graphicFrameChg chg="mod">
          <ac:chgData name="王 欣捷" userId="b965477fa0aef5e6" providerId="LiveId" clId="{CCC25DF9-4458-4252-A1FA-96CED2233F88}" dt="2021-04-22T08:27:37.159" v="560" actId="1076"/>
          <ac:graphicFrameMkLst>
            <pc:docMk/>
            <pc:sldMk cId="0" sldId="916"/>
            <ac:graphicFrameMk id="723972" creationId="{78221FFC-2018-4533-9A09-80EB247F8145}"/>
          </ac:graphicFrameMkLst>
        </pc:graphicFrameChg>
        <pc:graphicFrameChg chg="mod modGraphic">
          <ac:chgData name="王 欣捷" userId="b965477fa0aef5e6" providerId="LiveId" clId="{CCC25DF9-4458-4252-A1FA-96CED2233F88}" dt="2021-04-22T08:29:21.764" v="584" actId="1076"/>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8:29:26.859" v="585" actId="1076"/>
        <pc:sldMkLst>
          <pc:docMk/>
          <pc:sldMk cId="0" sldId="917"/>
        </pc:sldMkLst>
        <pc:spChg chg="mod">
          <ac:chgData name="王 欣捷" userId="b965477fa0aef5e6" providerId="LiveId" clId="{CCC25DF9-4458-4252-A1FA-96CED2233F88}" dt="2021-04-22T07:30:15.426" v="47"/>
          <ac:spMkLst>
            <pc:docMk/>
            <pc:sldMk cId="0" sldId="917"/>
            <ac:spMk id="69634" creationId="{D48E0C60-4D41-4752-9464-96FCADF92362}"/>
          </ac:spMkLst>
        </pc:spChg>
        <pc:spChg chg="mod">
          <ac:chgData name="王 欣捷" userId="b965477fa0aef5e6" providerId="LiveId" clId="{CCC25DF9-4458-4252-A1FA-96CED2233F88}" dt="2021-04-22T08:27:55.005" v="567" actId="113"/>
          <ac:spMkLst>
            <pc:docMk/>
            <pc:sldMk cId="0" sldId="917"/>
            <ac:spMk id="69650" creationId="{5D42A959-875F-4F1F-AEEB-A0791AC7CCC1}"/>
          </ac:spMkLst>
        </pc:spChg>
        <pc:spChg chg="mod">
          <ac:chgData name="王 欣捷" userId="b965477fa0aef5e6" providerId="LiveId" clId="{CCC25DF9-4458-4252-A1FA-96CED2233F88}" dt="2021-04-22T08:27:50.708" v="565" actId="1076"/>
          <ac:spMkLst>
            <pc:docMk/>
            <pc:sldMk cId="0" sldId="917"/>
            <ac:spMk id="69651" creationId="{61850AA5-8D12-413D-9E9D-063342124D33}"/>
          </ac:spMkLst>
        </pc:spChg>
        <pc:spChg chg="mod">
          <ac:chgData name="王 欣捷" userId="b965477fa0aef5e6" providerId="LiveId" clId="{CCC25DF9-4458-4252-A1FA-96CED2233F88}" dt="2021-04-22T08:27:53.488" v="566" actId="113"/>
          <ac:spMkLst>
            <pc:docMk/>
            <pc:sldMk cId="0" sldId="917"/>
            <ac:spMk id="69652" creationId="{5CEA921E-023F-4BE8-95C8-DC34930FF0B4}"/>
          </ac:spMkLst>
        </pc:spChg>
        <pc:spChg chg="mod">
          <ac:chgData name="王 欣捷" userId="b965477fa0aef5e6" providerId="LiveId" clId="{CCC25DF9-4458-4252-A1FA-96CED2233F88}" dt="2021-04-22T08:27:50.708" v="565" actId="1076"/>
          <ac:spMkLst>
            <pc:docMk/>
            <pc:sldMk cId="0" sldId="917"/>
            <ac:spMk id="69653" creationId="{65EC3621-1983-4AE0-82C7-DF93FB43AE58}"/>
          </ac:spMkLst>
        </pc:spChg>
        <pc:graphicFrameChg chg="mod">
          <ac:chgData name="王 欣捷" userId="b965477fa0aef5e6" providerId="LiveId" clId="{CCC25DF9-4458-4252-A1FA-96CED2233F88}" dt="2021-04-22T08:27:50.708" v="565" actId="1076"/>
          <ac:graphicFrameMkLst>
            <pc:docMk/>
            <pc:sldMk cId="0" sldId="917"/>
            <ac:graphicFrameMk id="724996" creationId="{E93D0F76-9488-4B57-8FA5-0B3DD6EB5085}"/>
          </ac:graphicFrameMkLst>
        </pc:graphicFrameChg>
        <pc:graphicFrameChg chg="mod modGraphic">
          <ac:chgData name="王 欣捷" userId="b965477fa0aef5e6" providerId="LiveId" clId="{CCC25DF9-4458-4252-A1FA-96CED2233F88}" dt="2021-04-22T08:29:26.859" v="585" actId="1076"/>
          <ac:graphicFrameMkLst>
            <pc:docMk/>
            <pc:sldMk cId="0" sldId="917"/>
            <ac:graphicFrameMk id="725014" creationId="{94503984-2C71-42D0-A5FC-63011ADB137E}"/>
          </ac:graphicFrameMkLst>
        </pc:graphicFrameChg>
      </pc:sldChg>
      <pc:sldChg chg="modSp add mod">
        <pc:chgData name="王 欣捷" userId="b965477fa0aef5e6" providerId="LiveId" clId="{CCC25DF9-4458-4252-A1FA-96CED2233F88}" dt="2021-04-22T08:29:32.913" v="586" actId="1076"/>
        <pc:sldMkLst>
          <pc:docMk/>
          <pc:sldMk cId="0" sldId="918"/>
        </pc:sldMkLst>
        <pc:spChg chg="mod">
          <ac:chgData name="王 欣捷" userId="b965477fa0aef5e6" providerId="LiveId" clId="{CCC25DF9-4458-4252-A1FA-96CED2233F88}" dt="2021-04-22T07:30:15.426" v="47"/>
          <ac:spMkLst>
            <pc:docMk/>
            <pc:sldMk cId="0" sldId="918"/>
            <ac:spMk id="70658" creationId="{40C7BB50-4F5A-4778-80F1-A21AE02CBA12}"/>
          </ac:spMkLst>
        </pc:spChg>
        <pc:spChg chg="mod">
          <ac:chgData name="王 欣捷" userId="b965477fa0aef5e6" providerId="LiveId" clId="{CCC25DF9-4458-4252-A1FA-96CED2233F88}" dt="2021-04-22T08:28:05.191" v="569" actId="113"/>
          <ac:spMkLst>
            <pc:docMk/>
            <pc:sldMk cId="0" sldId="918"/>
            <ac:spMk id="70680" creationId="{5CD98020-E0F0-4677-B0E1-88F1A24F8A08}"/>
          </ac:spMkLst>
        </pc:spChg>
        <pc:spChg chg="mod">
          <ac:chgData name="王 欣捷" userId="b965477fa0aef5e6" providerId="LiveId" clId="{CCC25DF9-4458-4252-A1FA-96CED2233F88}" dt="2021-04-22T08:27:58.330" v="568" actId="1076"/>
          <ac:spMkLst>
            <pc:docMk/>
            <pc:sldMk cId="0" sldId="918"/>
            <ac:spMk id="70681" creationId="{FD32F51D-90AD-40C0-8DE0-16B38114B443}"/>
          </ac:spMkLst>
        </pc:spChg>
        <pc:spChg chg="mod">
          <ac:chgData name="王 欣捷" userId="b965477fa0aef5e6" providerId="LiveId" clId="{CCC25DF9-4458-4252-A1FA-96CED2233F88}" dt="2021-04-22T08:28:06.552" v="570" actId="113"/>
          <ac:spMkLst>
            <pc:docMk/>
            <pc:sldMk cId="0" sldId="918"/>
            <ac:spMk id="70682" creationId="{FD75E51A-795E-4193-92FB-C2EEDB4A357A}"/>
          </ac:spMkLst>
        </pc:spChg>
        <pc:spChg chg="mod">
          <ac:chgData name="王 欣捷" userId="b965477fa0aef5e6" providerId="LiveId" clId="{CCC25DF9-4458-4252-A1FA-96CED2233F88}" dt="2021-04-22T08:27:58.330" v="568" actId="1076"/>
          <ac:spMkLst>
            <pc:docMk/>
            <pc:sldMk cId="0" sldId="918"/>
            <ac:spMk id="70683" creationId="{CDFDD17D-D169-4366-8F10-0DB452BE5995}"/>
          </ac:spMkLst>
        </pc:spChg>
        <pc:graphicFrameChg chg="mod">
          <ac:chgData name="王 欣捷" userId="b965477fa0aef5e6" providerId="LiveId" clId="{CCC25DF9-4458-4252-A1FA-96CED2233F88}" dt="2021-04-22T08:27:58.330" v="568" actId="1076"/>
          <ac:graphicFrameMkLst>
            <pc:docMk/>
            <pc:sldMk cId="0" sldId="918"/>
            <ac:graphicFrameMk id="726020" creationId="{7670312A-88AE-436D-A6A0-18343808605B}"/>
          </ac:graphicFrameMkLst>
        </pc:graphicFrameChg>
        <pc:graphicFrameChg chg="mod modGraphic">
          <ac:chgData name="王 欣捷" userId="b965477fa0aef5e6" providerId="LiveId" clId="{CCC25DF9-4458-4252-A1FA-96CED2233F88}" dt="2021-04-22T08:29:32.913" v="586" actId="1076"/>
          <ac:graphicFrameMkLst>
            <pc:docMk/>
            <pc:sldMk cId="0" sldId="918"/>
            <ac:graphicFrameMk id="726044" creationId="{ACC298F1-FC5A-4E48-98B6-7EF73941E03C}"/>
          </ac:graphicFrameMkLst>
        </pc:graphicFrameChg>
      </pc:sldChg>
      <pc:sldChg chg="modSp add mod">
        <pc:chgData name="王 欣捷" userId="b965477fa0aef5e6" providerId="LiveId" clId="{CCC25DF9-4458-4252-A1FA-96CED2233F88}" dt="2021-04-22T08:29:38.028" v="587" actId="1076"/>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spChg chg="mod">
          <ac:chgData name="王 欣捷" userId="b965477fa0aef5e6" providerId="LiveId" clId="{CCC25DF9-4458-4252-A1FA-96CED2233F88}" dt="2021-04-22T08:28:15.161" v="573" actId="113"/>
          <ac:spMkLst>
            <pc:docMk/>
            <pc:sldMk cId="0" sldId="919"/>
            <ac:spMk id="71698" creationId="{21D3D7D0-36C4-4C3C-BB9F-9643419774E2}"/>
          </ac:spMkLst>
        </pc:spChg>
        <pc:spChg chg="mod">
          <ac:chgData name="王 欣捷" userId="b965477fa0aef5e6" providerId="LiveId" clId="{CCC25DF9-4458-4252-A1FA-96CED2233F88}" dt="2021-04-22T08:28:10.376" v="571" actId="1076"/>
          <ac:spMkLst>
            <pc:docMk/>
            <pc:sldMk cId="0" sldId="919"/>
            <ac:spMk id="71699" creationId="{A8973E2D-FB45-4832-B5C9-885582D73EFB}"/>
          </ac:spMkLst>
        </pc:spChg>
        <pc:spChg chg="mod">
          <ac:chgData name="王 欣捷" userId="b965477fa0aef5e6" providerId="LiveId" clId="{CCC25DF9-4458-4252-A1FA-96CED2233F88}" dt="2021-04-22T08:28:13.756" v="572" actId="113"/>
          <ac:spMkLst>
            <pc:docMk/>
            <pc:sldMk cId="0" sldId="919"/>
            <ac:spMk id="71700" creationId="{A85CA80D-577A-4269-AC61-114B7F42DFEC}"/>
          </ac:spMkLst>
        </pc:spChg>
        <pc:spChg chg="mod">
          <ac:chgData name="王 欣捷" userId="b965477fa0aef5e6" providerId="LiveId" clId="{CCC25DF9-4458-4252-A1FA-96CED2233F88}" dt="2021-04-22T08:28:10.376" v="571" actId="1076"/>
          <ac:spMkLst>
            <pc:docMk/>
            <pc:sldMk cId="0" sldId="919"/>
            <ac:spMk id="71701" creationId="{359F63EB-E37E-44E2-94C9-99E0277C32AE}"/>
          </ac:spMkLst>
        </pc:spChg>
        <pc:graphicFrameChg chg="mod">
          <ac:chgData name="王 欣捷" userId="b965477fa0aef5e6" providerId="LiveId" clId="{CCC25DF9-4458-4252-A1FA-96CED2233F88}" dt="2021-04-22T08:28:10.376" v="571" actId="1076"/>
          <ac:graphicFrameMkLst>
            <pc:docMk/>
            <pc:sldMk cId="0" sldId="919"/>
            <ac:graphicFrameMk id="727044" creationId="{227BD25C-6FD5-4315-9370-5327291A3FD2}"/>
          </ac:graphicFrameMkLst>
        </pc:graphicFrameChg>
        <pc:graphicFrameChg chg="mod modGraphic">
          <ac:chgData name="王 欣捷" userId="b965477fa0aef5e6" providerId="LiveId" clId="{CCC25DF9-4458-4252-A1FA-96CED2233F88}" dt="2021-04-22T08:29:38.028" v="587" actId="1076"/>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8:29:42.865" v="588" actId="1076"/>
        <pc:sldMkLst>
          <pc:docMk/>
          <pc:sldMk cId="0" sldId="920"/>
        </pc:sldMkLst>
        <pc:spChg chg="mod">
          <ac:chgData name="王 欣捷" userId="b965477fa0aef5e6" providerId="LiveId" clId="{CCC25DF9-4458-4252-A1FA-96CED2233F88}" dt="2021-04-22T07:30:15.426" v="47"/>
          <ac:spMkLst>
            <pc:docMk/>
            <pc:sldMk cId="0" sldId="920"/>
            <ac:spMk id="72706" creationId="{609ECCE6-BE3A-493B-9ACF-9F78E126FD13}"/>
          </ac:spMkLst>
        </pc:spChg>
        <pc:spChg chg="mod">
          <ac:chgData name="王 欣捷" userId="b965477fa0aef5e6" providerId="LiveId" clId="{CCC25DF9-4458-4252-A1FA-96CED2233F88}" dt="2021-04-22T08:28:23.540" v="576" actId="113"/>
          <ac:spMkLst>
            <pc:docMk/>
            <pc:sldMk cId="0" sldId="920"/>
            <ac:spMk id="72728" creationId="{8B6CD266-A43A-449D-8A99-2281148D5572}"/>
          </ac:spMkLst>
        </pc:spChg>
        <pc:spChg chg="mod">
          <ac:chgData name="王 欣捷" userId="b965477fa0aef5e6" providerId="LiveId" clId="{CCC25DF9-4458-4252-A1FA-96CED2233F88}" dt="2021-04-22T08:28:19.431" v="574" actId="1076"/>
          <ac:spMkLst>
            <pc:docMk/>
            <pc:sldMk cId="0" sldId="920"/>
            <ac:spMk id="72729" creationId="{9962F72B-DC59-4D0F-914F-D031E8D540A9}"/>
          </ac:spMkLst>
        </pc:spChg>
        <pc:spChg chg="mod">
          <ac:chgData name="王 欣捷" userId="b965477fa0aef5e6" providerId="LiveId" clId="{CCC25DF9-4458-4252-A1FA-96CED2233F88}" dt="2021-04-22T08:28:22.311" v="575" actId="113"/>
          <ac:spMkLst>
            <pc:docMk/>
            <pc:sldMk cId="0" sldId="920"/>
            <ac:spMk id="72730" creationId="{B28E9A53-20C0-45B9-904D-65A900B896FE}"/>
          </ac:spMkLst>
        </pc:spChg>
        <pc:spChg chg="mod">
          <ac:chgData name="王 欣捷" userId="b965477fa0aef5e6" providerId="LiveId" clId="{CCC25DF9-4458-4252-A1FA-96CED2233F88}" dt="2021-04-22T08:28:19.431" v="574" actId="1076"/>
          <ac:spMkLst>
            <pc:docMk/>
            <pc:sldMk cId="0" sldId="920"/>
            <ac:spMk id="72731" creationId="{A64E1692-EFD6-48BD-8D96-352CA777DC59}"/>
          </ac:spMkLst>
        </pc:spChg>
        <pc:graphicFrameChg chg="mod">
          <ac:chgData name="王 欣捷" userId="b965477fa0aef5e6" providerId="LiveId" clId="{CCC25DF9-4458-4252-A1FA-96CED2233F88}" dt="2021-04-22T08:28:19.431" v="574" actId="1076"/>
          <ac:graphicFrameMkLst>
            <pc:docMk/>
            <pc:sldMk cId="0" sldId="920"/>
            <ac:graphicFrameMk id="728068" creationId="{03A0F74E-845A-4835-B55E-2DA81F53313F}"/>
          </ac:graphicFrameMkLst>
        </pc:graphicFrameChg>
        <pc:graphicFrameChg chg="mod modGraphic">
          <ac:chgData name="王 欣捷" userId="b965477fa0aef5e6" providerId="LiveId" clId="{CCC25DF9-4458-4252-A1FA-96CED2233F88}" dt="2021-04-22T08:29:42.865" v="588" actId="1076"/>
          <ac:graphicFrameMkLst>
            <pc:docMk/>
            <pc:sldMk cId="0" sldId="920"/>
            <ac:graphicFrameMk id="728092" creationId="{AF9192AE-2C9D-4481-A83E-747F714B0B42}"/>
          </ac:graphicFrameMkLst>
        </pc:graphicFrameChg>
      </pc:sldChg>
      <pc:sldChg chg="modSp add mod">
        <pc:chgData name="王 欣捷" userId="b965477fa0aef5e6" providerId="LiveId" clId="{CCC25DF9-4458-4252-A1FA-96CED2233F88}" dt="2021-04-22T08:29:47.548" v="589" actId="1076"/>
        <pc:sldMkLst>
          <pc:docMk/>
          <pc:sldMk cId="0" sldId="921"/>
        </pc:sldMkLst>
        <pc:spChg chg="mod">
          <ac:chgData name="王 欣捷" userId="b965477fa0aef5e6" providerId="LiveId" clId="{CCC25DF9-4458-4252-A1FA-96CED2233F88}" dt="2021-04-22T07:30:15.426" v="47"/>
          <ac:spMkLst>
            <pc:docMk/>
            <pc:sldMk cId="0" sldId="921"/>
            <ac:spMk id="73730" creationId="{48D43E17-C7AE-4D72-9FCD-753A3682DD4D}"/>
          </ac:spMkLst>
        </pc:spChg>
        <pc:spChg chg="mod">
          <ac:chgData name="王 欣捷" userId="b965477fa0aef5e6" providerId="LiveId" clId="{CCC25DF9-4458-4252-A1FA-96CED2233F88}" dt="2021-04-22T08:28:32.307" v="579" actId="113"/>
          <ac:spMkLst>
            <pc:docMk/>
            <pc:sldMk cId="0" sldId="921"/>
            <ac:spMk id="73746" creationId="{E4693AD7-622F-4DB8-9DA8-B7F80B9811D7}"/>
          </ac:spMkLst>
        </pc:spChg>
        <pc:spChg chg="mod">
          <ac:chgData name="王 欣捷" userId="b965477fa0aef5e6" providerId="LiveId" clId="{CCC25DF9-4458-4252-A1FA-96CED2233F88}" dt="2021-04-22T08:28:28.642" v="577" actId="1076"/>
          <ac:spMkLst>
            <pc:docMk/>
            <pc:sldMk cId="0" sldId="921"/>
            <ac:spMk id="73747" creationId="{39E8C9ED-9FC2-4CCF-A309-DA74A3B83F56}"/>
          </ac:spMkLst>
        </pc:spChg>
        <pc:spChg chg="mod">
          <ac:chgData name="王 欣捷" userId="b965477fa0aef5e6" providerId="LiveId" clId="{CCC25DF9-4458-4252-A1FA-96CED2233F88}" dt="2021-04-22T08:28:31.280" v="578" actId="113"/>
          <ac:spMkLst>
            <pc:docMk/>
            <pc:sldMk cId="0" sldId="921"/>
            <ac:spMk id="73748" creationId="{67515A0D-4753-4120-ACDE-10DC610C354C}"/>
          </ac:spMkLst>
        </pc:spChg>
        <pc:spChg chg="mod">
          <ac:chgData name="王 欣捷" userId="b965477fa0aef5e6" providerId="LiveId" clId="{CCC25DF9-4458-4252-A1FA-96CED2233F88}" dt="2021-04-22T08:28:28.642" v="577" actId="1076"/>
          <ac:spMkLst>
            <pc:docMk/>
            <pc:sldMk cId="0" sldId="921"/>
            <ac:spMk id="73749" creationId="{DBCAAC63-67E0-4A9C-9327-EF60F0526D24}"/>
          </ac:spMkLst>
        </pc:spChg>
        <pc:graphicFrameChg chg="mod">
          <ac:chgData name="王 欣捷" userId="b965477fa0aef5e6" providerId="LiveId" clId="{CCC25DF9-4458-4252-A1FA-96CED2233F88}" dt="2021-04-22T08:28:28.642" v="577" actId="1076"/>
          <ac:graphicFrameMkLst>
            <pc:docMk/>
            <pc:sldMk cId="0" sldId="921"/>
            <ac:graphicFrameMk id="729092" creationId="{9F2E85D2-8E76-4867-A967-5FC8307F5A7A}"/>
          </ac:graphicFrameMkLst>
        </pc:graphicFrameChg>
        <pc:graphicFrameChg chg="mod modGraphic">
          <ac:chgData name="王 欣捷" userId="b965477fa0aef5e6" providerId="LiveId" clId="{CCC25DF9-4458-4252-A1FA-96CED2233F88}" dt="2021-04-22T08:29:47.548" v="589" actId="1076"/>
          <ac:graphicFrameMkLst>
            <pc:docMk/>
            <pc:sldMk cId="0"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0" sldId="922"/>
        </pc:sldMkLst>
        <pc:spChg chg="mod">
          <ac:chgData name="王 欣捷" userId="b965477fa0aef5e6" providerId="LiveId" clId="{CCC25DF9-4458-4252-A1FA-96CED2233F88}" dt="2021-04-22T07:30:15.426" v="47"/>
          <ac:spMkLst>
            <pc:docMk/>
            <pc:sldMk cId="0" sldId="922"/>
            <ac:spMk id="74754" creationId="{75980505-D650-4B4F-ABE3-99B11DDE6878}"/>
          </ac:spMkLst>
        </pc:spChg>
      </pc:sldChg>
      <pc:sldChg chg="modSp add del">
        <pc:chgData name="王 欣捷" userId="b965477fa0aef5e6" providerId="LiveId" clId="{CCC25DF9-4458-4252-A1FA-96CED2233F88}" dt="2021-04-22T07:44:25.943" v="145"/>
        <pc:sldMkLst>
          <pc:docMk/>
          <pc:sldMk cId="0" sldId="923"/>
        </pc:sldMkLst>
        <pc:spChg chg="mod">
          <ac:chgData name="王 欣捷" userId="b965477fa0aef5e6" providerId="LiveId" clId="{CCC25DF9-4458-4252-A1FA-96CED2233F88}" dt="2021-04-22T07:30:15.426" v="47"/>
          <ac:spMkLst>
            <pc:docMk/>
            <pc:sldMk cId="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0" sldId="925"/>
        </pc:sldMkLst>
        <pc:spChg chg="mod">
          <ac:chgData name="王 欣捷" userId="b965477fa0aef5e6" providerId="LiveId" clId="{CCC25DF9-4458-4252-A1FA-96CED2233F88}" dt="2021-04-22T07:40:54.916" v="140"/>
          <ac:spMkLst>
            <pc:docMk/>
            <pc:sldMk cId="0" sldId="925"/>
            <ac:spMk id="19458" creationId="{1D4FDB3B-2CB1-404A-AEC9-750861463A0C}"/>
          </ac:spMkLst>
        </pc:spChg>
        <pc:spChg chg="mod">
          <ac:chgData name="王 欣捷" userId="b965477fa0aef5e6" providerId="LiveId" clId="{CCC25DF9-4458-4252-A1FA-96CED2233F88}" dt="2021-04-22T07:30:15.426" v="47"/>
          <ac:spMkLst>
            <pc:docMk/>
            <pc:sldMk cId="0" sldId="925"/>
            <ac:spMk id="77826" creationId="{ADC273BB-30E2-4343-BD3E-E61B37A0AE4E}"/>
          </ac:spMkLst>
        </pc:spChg>
      </pc:sldChg>
      <pc:sldChg chg="modSp add del">
        <pc:chgData name="王 欣捷" userId="b965477fa0aef5e6" providerId="LiveId" clId="{CCC25DF9-4458-4252-A1FA-96CED2233F88}" dt="2021-04-22T07:44:25.943" v="145"/>
        <pc:sldMkLst>
          <pc:docMk/>
          <pc:sldMk cId="0" sldId="926"/>
        </pc:sldMkLst>
        <pc:spChg chg="mod">
          <ac:chgData name="王 欣捷" userId="b965477fa0aef5e6" providerId="LiveId" clId="{CCC25DF9-4458-4252-A1FA-96CED2233F88}" dt="2021-04-22T07:30:15.426" v="47"/>
          <ac:spMkLst>
            <pc:docMk/>
            <pc:sldMk cId="0" sldId="926"/>
            <ac:spMk id="78850" creationId="{F44EFC79-AA71-41F2-AC28-BC9B847F77CB}"/>
          </ac:spMkLst>
        </pc:spChg>
      </pc:sldChg>
      <pc:sldChg chg="modSp add del">
        <pc:chgData name="王 欣捷" userId="b965477fa0aef5e6" providerId="LiveId" clId="{CCC25DF9-4458-4252-A1FA-96CED2233F88}" dt="2021-04-22T07:44:25.943" v="145"/>
        <pc:sldMkLst>
          <pc:docMk/>
          <pc:sldMk cId="0" sldId="927"/>
        </pc:sldMkLst>
        <pc:spChg chg="mod">
          <ac:chgData name="王 欣捷" userId="b965477fa0aef5e6" providerId="LiveId" clId="{CCC25DF9-4458-4252-A1FA-96CED2233F88}" dt="2021-04-22T07:40:54.916" v="140"/>
          <ac:spMkLst>
            <pc:docMk/>
            <pc:sldMk cId="0" sldId="927"/>
            <ac:spMk id="23554" creationId="{FE76B30E-F944-491B-A1B6-DD61A57EE9C0}"/>
          </ac:spMkLst>
        </pc:spChg>
        <pc:spChg chg="mod">
          <ac:chgData name="王 欣捷" userId="b965477fa0aef5e6" providerId="LiveId" clId="{CCC25DF9-4458-4252-A1FA-96CED2233F88}" dt="2021-04-22T07:30:15.426" v="47"/>
          <ac:spMkLst>
            <pc:docMk/>
            <pc:sldMk cId="0" sldId="927"/>
            <ac:spMk id="79874" creationId="{FE5FBD1F-56F4-481D-A37A-E6D67713CEA6}"/>
          </ac:spMkLst>
        </pc:spChg>
      </pc:sldChg>
      <pc:sldChg chg="modSp add del">
        <pc:chgData name="王 欣捷" userId="b965477fa0aef5e6" providerId="LiveId" clId="{CCC25DF9-4458-4252-A1FA-96CED2233F88}" dt="2021-04-22T07:44:25.943" v="145"/>
        <pc:sldMkLst>
          <pc:docMk/>
          <pc:sldMk cId="0" sldId="928"/>
        </pc:sldMkLst>
        <pc:spChg chg="mod">
          <ac:chgData name="王 欣捷" userId="b965477fa0aef5e6" providerId="LiveId" clId="{CCC25DF9-4458-4252-A1FA-96CED2233F88}" dt="2021-04-22T07:40:54.916" v="140"/>
          <ac:spMkLst>
            <pc:docMk/>
            <pc:sldMk cId="0" sldId="928"/>
            <ac:spMk id="25602" creationId="{B39EE8F2-F575-4DEC-A9A4-4D820E41A47D}"/>
          </ac:spMkLst>
        </pc:spChg>
        <pc:spChg chg="mod">
          <ac:chgData name="王 欣捷" userId="b965477fa0aef5e6" providerId="LiveId" clId="{CCC25DF9-4458-4252-A1FA-96CED2233F88}" dt="2021-04-22T07:30:15.426" v="47"/>
          <ac:spMkLst>
            <pc:docMk/>
            <pc:sldMk cId="0" sldId="928"/>
            <ac:spMk id="80898" creationId="{7F6A7A15-2170-4B10-970B-8E19E07E7A6F}"/>
          </ac:spMkLst>
        </pc:spChg>
      </pc:sldChg>
      <pc:sldChg chg="modSp add del">
        <pc:chgData name="王 欣捷" userId="b965477fa0aef5e6" providerId="LiveId" clId="{CCC25DF9-4458-4252-A1FA-96CED2233F88}" dt="2021-04-22T07:44:25.943" v="145"/>
        <pc:sldMkLst>
          <pc:docMk/>
          <pc:sldMk cId="0" sldId="929"/>
        </pc:sldMkLst>
        <pc:spChg chg="mod">
          <ac:chgData name="王 欣捷" userId="b965477fa0aef5e6" providerId="LiveId" clId="{CCC25DF9-4458-4252-A1FA-96CED2233F88}" dt="2021-04-22T07:40:54.916" v="140"/>
          <ac:spMkLst>
            <pc:docMk/>
            <pc:sldMk cId="0" sldId="929"/>
            <ac:spMk id="26626" creationId="{5BA64F75-0864-4190-A001-AE9A0A19AFA5}"/>
          </ac:spMkLst>
        </pc:spChg>
        <pc:spChg chg="mod">
          <ac:chgData name="王 欣捷" userId="b965477fa0aef5e6" providerId="LiveId" clId="{CCC25DF9-4458-4252-A1FA-96CED2233F88}" dt="2021-04-22T07:30:15.426" v="47"/>
          <ac:spMkLst>
            <pc:docMk/>
            <pc:sldMk cId="0" sldId="929"/>
            <ac:spMk id="81922" creationId="{D03D5C8C-42DC-4083-948A-7080842F777C}"/>
          </ac:spMkLst>
        </pc:spChg>
      </pc:sldChg>
      <pc:sldChg chg="modSp add del">
        <pc:chgData name="王 欣捷" userId="b965477fa0aef5e6" providerId="LiveId" clId="{CCC25DF9-4458-4252-A1FA-96CED2233F88}" dt="2021-04-22T07:44:25.943" v="145"/>
        <pc:sldMkLst>
          <pc:docMk/>
          <pc:sldMk cId="0" sldId="930"/>
        </pc:sldMkLst>
        <pc:spChg chg="mod">
          <ac:chgData name="王 欣捷" userId="b965477fa0aef5e6" providerId="LiveId" clId="{CCC25DF9-4458-4252-A1FA-96CED2233F88}" dt="2021-04-22T07:40:54.916" v="140"/>
          <ac:spMkLst>
            <pc:docMk/>
            <pc:sldMk cId="0" sldId="930"/>
            <ac:spMk id="27650" creationId="{D96A7554-869F-4BC2-91D4-4922F581D664}"/>
          </ac:spMkLst>
        </pc:spChg>
        <pc:spChg chg="mod">
          <ac:chgData name="王 欣捷" userId="b965477fa0aef5e6" providerId="LiveId" clId="{CCC25DF9-4458-4252-A1FA-96CED2233F88}" dt="2021-04-22T07:30:15.426" v="47"/>
          <ac:spMkLst>
            <pc:docMk/>
            <pc:sldMk cId="0" sldId="930"/>
            <ac:spMk id="82946" creationId="{4F344673-E905-47F2-9CB5-6923CD0B9205}"/>
          </ac:spMkLst>
        </pc:spChg>
        <pc:graphicFrameChg chg="mod">
          <ac:chgData name="王 欣捷" userId="b965477fa0aef5e6" providerId="LiveId" clId="{CCC25DF9-4458-4252-A1FA-96CED2233F88}" dt="2021-04-22T07:30:15.426" v="47"/>
          <ac:graphicFrameMkLst>
            <pc:docMk/>
            <pc:sldMk cId="0"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0"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0" sldId="931"/>
        </pc:sldMkLst>
        <pc:spChg chg="mod">
          <ac:chgData name="王 欣捷" userId="b965477fa0aef5e6" providerId="LiveId" clId="{CCC25DF9-4458-4252-A1FA-96CED2233F88}" dt="2021-04-22T07:40:54.916" v="140"/>
          <ac:spMkLst>
            <pc:docMk/>
            <pc:sldMk cId="0" sldId="931"/>
            <ac:spMk id="28674" creationId="{ABBC9EF1-739E-43C6-87BD-C3E7C58E6D23}"/>
          </ac:spMkLst>
        </pc:spChg>
        <pc:spChg chg="mod">
          <ac:chgData name="王 欣捷" userId="b965477fa0aef5e6" providerId="LiveId" clId="{CCC25DF9-4458-4252-A1FA-96CED2233F88}" dt="2021-04-22T07:30:15.426" v="47"/>
          <ac:spMkLst>
            <pc:docMk/>
            <pc:sldMk cId="0" sldId="931"/>
            <ac:spMk id="83970" creationId="{E3FB1BDD-C849-4E03-B3CD-A61179DAAB3C}"/>
          </ac:spMkLst>
        </pc:spChg>
        <pc:graphicFrameChg chg="mod">
          <ac:chgData name="王 欣捷" userId="b965477fa0aef5e6" providerId="LiveId" clId="{CCC25DF9-4458-4252-A1FA-96CED2233F88}" dt="2021-04-22T07:30:15.426" v="47"/>
          <ac:graphicFrameMkLst>
            <pc:docMk/>
            <pc:sldMk cId="0"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0" sldId="932"/>
        </pc:sldMkLst>
        <pc:spChg chg="mod">
          <ac:chgData name="王 欣捷" userId="b965477fa0aef5e6" providerId="LiveId" clId="{CCC25DF9-4458-4252-A1FA-96CED2233F88}" dt="2021-04-22T07:40:54.916" v="140"/>
          <ac:spMkLst>
            <pc:docMk/>
            <pc:sldMk cId="0" sldId="932"/>
            <ac:spMk id="29698" creationId="{EF949056-A1E6-4B07-91FC-A72A83283728}"/>
          </ac:spMkLst>
        </pc:spChg>
        <pc:spChg chg="mod">
          <ac:chgData name="王 欣捷" userId="b965477fa0aef5e6" providerId="LiveId" clId="{CCC25DF9-4458-4252-A1FA-96CED2233F88}" dt="2021-04-22T07:30:15.426" v="47"/>
          <ac:spMkLst>
            <pc:docMk/>
            <pc:sldMk cId="0" sldId="932"/>
            <ac:spMk id="84994" creationId="{E93F4A0C-E169-404C-8D9F-213E3DBC59FA}"/>
          </ac:spMkLst>
        </pc:spChg>
        <pc:graphicFrameChg chg="mod">
          <ac:chgData name="王 欣捷" userId="b965477fa0aef5e6" providerId="LiveId" clId="{CCC25DF9-4458-4252-A1FA-96CED2233F88}" dt="2021-04-22T07:30:15.426" v="47"/>
          <ac:graphicFrameMkLst>
            <pc:docMk/>
            <pc:sldMk cId="0"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0" sldId="933"/>
        </pc:sldMkLst>
        <pc:spChg chg="mod">
          <ac:chgData name="王 欣捷" userId="b965477fa0aef5e6" providerId="LiveId" clId="{CCC25DF9-4458-4252-A1FA-96CED2233F88}" dt="2021-04-22T07:30:15.426" v="47"/>
          <ac:spMkLst>
            <pc:docMk/>
            <pc:sldMk cId="0" sldId="933"/>
            <ac:spMk id="86018" creationId="{2832C0C2-EF0D-4FB5-9E18-6EF4503AF172}"/>
          </ac:spMkLst>
        </pc:spChg>
        <pc:graphicFrameChg chg="mod">
          <ac:chgData name="王 欣捷" userId="b965477fa0aef5e6" providerId="LiveId" clId="{CCC25DF9-4458-4252-A1FA-96CED2233F88}" dt="2021-04-22T07:30:15.426" v="47"/>
          <ac:graphicFrameMkLst>
            <pc:docMk/>
            <pc:sldMk cId="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0" sldId="934"/>
        </pc:sldMkLst>
        <pc:spChg chg="mod">
          <ac:chgData name="王 欣捷" userId="b965477fa0aef5e6" providerId="LiveId" clId="{CCC25DF9-4458-4252-A1FA-96CED2233F88}" dt="2021-04-22T07:30:15.426" v="47"/>
          <ac:spMkLst>
            <pc:docMk/>
            <pc:sldMk cId="0" sldId="934"/>
            <ac:spMk id="87042" creationId="{4DB8F8B5-7EB5-41A1-96AB-08FFA078A275}"/>
          </ac:spMkLst>
        </pc:spChg>
        <pc:graphicFrameChg chg="mod">
          <ac:chgData name="王 欣捷" userId="b965477fa0aef5e6" providerId="LiveId" clId="{CCC25DF9-4458-4252-A1FA-96CED2233F88}" dt="2021-04-22T07:30:15.426" v="47"/>
          <ac:graphicFrameMkLst>
            <pc:docMk/>
            <pc:sldMk cId="0"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0" sldId="935"/>
        </pc:sldMkLst>
        <pc:spChg chg="mod">
          <ac:chgData name="王 欣捷" userId="b965477fa0aef5e6" providerId="LiveId" clId="{CCC25DF9-4458-4252-A1FA-96CED2233F88}" dt="2021-04-22T07:30:15.426" v="47"/>
          <ac:spMkLst>
            <pc:docMk/>
            <pc:sldMk cId="0" sldId="935"/>
            <ac:spMk id="88066" creationId="{5D7F736D-3984-47F4-9FE3-0C14282C5B4B}"/>
          </ac:spMkLst>
        </pc:spChg>
        <pc:graphicFrameChg chg="mod">
          <ac:chgData name="王 欣捷" userId="b965477fa0aef5e6" providerId="LiveId" clId="{CCC25DF9-4458-4252-A1FA-96CED2233F88}" dt="2021-04-22T07:30:15.426" v="47"/>
          <ac:graphicFrameMkLst>
            <pc:docMk/>
            <pc:sldMk cId="0"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0" sldId="936"/>
        </pc:sldMkLst>
        <pc:spChg chg="mod">
          <ac:chgData name="王 欣捷" userId="b965477fa0aef5e6" providerId="LiveId" clId="{CCC25DF9-4458-4252-A1FA-96CED2233F88}" dt="2021-04-22T07:30:15.426" v="47"/>
          <ac:spMkLst>
            <pc:docMk/>
            <pc:sldMk cId="0" sldId="936"/>
            <ac:spMk id="89090" creationId="{5EB6AA74-919D-4A59-B309-E57D4A894294}"/>
          </ac:spMkLst>
        </pc:spChg>
        <pc:graphicFrameChg chg="mod">
          <ac:chgData name="王 欣捷" userId="b965477fa0aef5e6" providerId="LiveId" clId="{CCC25DF9-4458-4252-A1FA-96CED2233F88}" dt="2021-04-22T07:30:15.426" v="47"/>
          <ac:graphicFrameMkLst>
            <pc:docMk/>
            <pc:sldMk cId="0"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0" sldId="937"/>
        </pc:sldMkLst>
        <pc:spChg chg="mod">
          <ac:chgData name="王 欣捷" userId="b965477fa0aef5e6" providerId="LiveId" clId="{CCC25DF9-4458-4252-A1FA-96CED2233F88}" dt="2021-04-22T07:30:15.426" v="47"/>
          <ac:spMkLst>
            <pc:docMk/>
            <pc:sldMk cId="0" sldId="937"/>
            <ac:spMk id="90114" creationId="{3DFEE693-CA13-49EC-861F-875CB15B8B8E}"/>
          </ac:spMkLst>
        </pc:spChg>
        <pc:graphicFrameChg chg="mod">
          <ac:chgData name="王 欣捷" userId="b965477fa0aef5e6" providerId="LiveId" clId="{CCC25DF9-4458-4252-A1FA-96CED2233F88}" dt="2021-04-22T07:30:15.426" v="47"/>
          <ac:graphicFrameMkLst>
            <pc:docMk/>
            <pc:sldMk cId="0"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0" sldId="938"/>
        </pc:sldMkLst>
        <pc:spChg chg="mod">
          <ac:chgData name="王 欣捷" userId="b965477fa0aef5e6" providerId="LiveId" clId="{CCC25DF9-4458-4252-A1FA-96CED2233F88}" dt="2021-04-22T07:30:15.426" v="47"/>
          <ac:spMkLst>
            <pc:docMk/>
            <pc:sldMk cId="0" sldId="938"/>
            <ac:spMk id="35842" creationId="{CFEB9F4D-3067-4210-9067-72E0D2368BED}"/>
          </ac:spMkLst>
        </pc:spChg>
      </pc:sldChg>
      <pc:sldChg chg="add del">
        <pc:chgData name="王 欣捷" userId="b965477fa0aef5e6" providerId="LiveId" clId="{CCC25DF9-4458-4252-A1FA-96CED2233F88}" dt="2021-04-22T07:28:32.426" v="23"/>
        <pc:sldMkLst>
          <pc:docMk/>
          <pc:sldMk cId="0"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8T13:45:54.448" v="987" actId="20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pChg chg="mod">
          <ac:chgData name="王 欣捷" userId="b965477fa0aef5e6" providerId="LiveId" clId="{CCC25DF9-4458-4252-A1FA-96CED2233F88}" dt="2021-04-28T13:45:54.448" v="987" actId="207"/>
          <ac:spMkLst>
            <pc:docMk/>
            <pc:sldMk cId="0" sldId="943"/>
            <ac:spMk id="91139" creationId="{36CD74D2-2681-4185-B28A-7DB1AF06E643}"/>
          </ac:spMkLst>
        </pc:spChg>
      </pc:sldChg>
      <pc:sldChg chg="modSp add del mod chgLayout">
        <pc:chgData name="王 欣捷" userId="b965477fa0aef5e6" providerId="LiveId" clId="{CCC25DF9-4458-4252-A1FA-96CED2233F88}" dt="2021-04-22T08:17:20.320" v="412" actId="1076"/>
        <pc:sldMkLst>
          <pc:docMk/>
          <pc:sldMk cId="0" sldId="944"/>
        </pc:sldMkLst>
        <pc:spChg chg="mod ord">
          <ac:chgData name="王 欣捷" userId="b965477fa0aef5e6" providerId="LiveId" clId="{CCC25DF9-4458-4252-A1FA-96CED2233F88}" dt="2021-04-22T08:15:22.831" v="386" actId="700"/>
          <ac:spMkLst>
            <pc:docMk/>
            <pc:sldMk cId="0" sldId="944"/>
            <ac:spMk id="40962" creationId="{7B09FD7B-82B0-4C66-ADFC-C53CC6D94B3E}"/>
          </ac:spMkLst>
        </pc:spChg>
        <pc:spChg chg="mod ord">
          <ac:chgData name="王 欣捷" userId="b965477fa0aef5e6" providerId="LiveId" clId="{CCC25DF9-4458-4252-A1FA-96CED2233F88}" dt="2021-04-22T08:15:36.541" v="390" actId="207"/>
          <ac:spMkLst>
            <pc:docMk/>
            <pc:sldMk cId="0" sldId="944"/>
            <ac:spMk id="40963" creationId="{4ECB0FD0-6ED8-4F2F-A1EA-562FCC936975}"/>
          </ac:spMkLst>
        </pc:spChg>
        <pc:spChg chg="mod">
          <ac:chgData name="王 欣捷" userId="b965477fa0aef5e6" providerId="LiveId" clId="{CCC25DF9-4458-4252-A1FA-96CED2233F88}" dt="2021-04-22T08:17:20.320" v="412" actId="1076"/>
          <ac:spMkLst>
            <pc:docMk/>
            <pc:sldMk cId="0" sldId="944"/>
            <ac:spMk id="40965" creationId="{7C061960-89BB-4FC2-A4CD-F14EBCA9D1B3}"/>
          </ac:spMkLst>
        </pc:spChg>
        <pc:spChg chg="mod">
          <ac:chgData name="王 欣捷" userId="b965477fa0aef5e6" providerId="LiveId" clId="{CCC25DF9-4458-4252-A1FA-96CED2233F88}" dt="2021-04-22T08:17:20.320" v="412" actId="1076"/>
          <ac:spMkLst>
            <pc:docMk/>
            <pc:sldMk cId="0" sldId="944"/>
            <ac:spMk id="40969" creationId="{2AB7D771-A07E-4CE6-868D-DDB331A27E0B}"/>
          </ac:spMkLst>
        </pc:spChg>
        <pc:spChg chg="mod">
          <ac:chgData name="王 欣捷" userId="b965477fa0aef5e6" providerId="LiveId" clId="{CCC25DF9-4458-4252-A1FA-96CED2233F88}" dt="2021-04-22T08:17:20.320" v="412" actId="1076"/>
          <ac:spMkLst>
            <pc:docMk/>
            <pc:sldMk cId="0" sldId="944"/>
            <ac:spMk id="40970" creationId="{CAF36358-AB59-493C-BB93-FC5A0B4BF36D}"/>
          </ac:spMkLst>
        </pc:spChg>
        <pc:spChg chg="mod">
          <ac:chgData name="王 欣捷" userId="b965477fa0aef5e6" providerId="LiveId" clId="{CCC25DF9-4458-4252-A1FA-96CED2233F88}" dt="2021-04-22T08:17:20.320" v="412" actId="1076"/>
          <ac:spMkLst>
            <pc:docMk/>
            <pc:sldMk cId="0" sldId="944"/>
            <ac:spMk id="40971" creationId="{2A61E4A5-5F23-427C-8CEA-9E0519295599}"/>
          </ac:spMkLst>
        </pc:spChg>
        <pc:spChg chg="mod">
          <ac:chgData name="王 欣捷" userId="b965477fa0aef5e6" providerId="LiveId" clId="{CCC25DF9-4458-4252-A1FA-96CED2233F88}" dt="2021-04-22T08:17:20.320" v="412" actId="1076"/>
          <ac:spMkLst>
            <pc:docMk/>
            <pc:sldMk cId="0" sldId="944"/>
            <ac:spMk id="40972" creationId="{E56EEAE2-3EF6-4DED-BCF4-AA911D825720}"/>
          </ac:spMkLst>
        </pc:spChg>
        <pc:spChg chg="mod">
          <ac:chgData name="王 欣捷" userId="b965477fa0aef5e6" providerId="LiveId" clId="{CCC25DF9-4458-4252-A1FA-96CED2233F88}" dt="2021-04-22T08:17:20.320" v="412" actId="1076"/>
          <ac:spMkLst>
            <pc:docMk/>
            <pc:sldMk cId="0" sldId="944"/>
            <ac:spMk id="40973" creationId="{9EC1B6AF-E7F0-433B-8CA8-963E9F6EC27A}"/>
          </ac:spMkLst>
        </pc:spChg>
        <pc:spChg chg="mod">
          <ac:chgData name="王 欣捷" userId="b965477fa0aef5e6" providerId="LiveId" clId="{CCC25DF9-4458-4252-A1FA-96CED2233F88}" dt="2021-04-22T08:17:20.320" v="412" actId="1076"/>
          <ac:spMkLst>
            <pc:docMk/>
            <pc:sldMk cId="0" sldId="944"/>
            <ac:spMk id="40974" creationId="{13AC30E8-1AAA-4D38-B09B-599CD78BBB8D}"/>
          </ac:spMkLst>
        </pc:spChg>
        <pc:spChg chg="mod">
          <ac:chgData name="王 欣捷" userId="b965477fa0aef5e6" providerId="LiveId" clId="{CCC25DF9-4458-4252-A1FA-96CED2233F88}" dt="2021-04-22T08:17:20.320" v="412" actId="1076"/>
          <ac:spMkLst>
            <pc:docMk/>
            <pc:sldMk cId="0" sldId="944"/>
            <ac:spMk id="40975" creationId="{B33EE001-8E67-48D1-8920-97CDAF084369}"/>
          </ac:spMkLst>
        </pc:spChg>
        <pc:spChg chg="mod">
          <ac:chgData name="王 欣捷" userId="b965477fa0aef5e6" providerId="LiveId" clId="{CCC25DF9-4458-4252-A1FA-96CED2233F88}" dt="2021-04-22T08:17:20.320" v="412" actId="1076"/>
          <ac:spMkLst>
            <pc:docMk/>
            <pc:sldMk cId="0" sldId="944"/>
            <ac:spMk id="40976" creationId="{1AFA3AEB-62BB-4AA1-B9A8-5C0F963F652E}"/>
          </ac:spMkLst>
        </pc:spChg>
        <pc:spChg chg="mod">
          <ac:chgData name="王 欣捷" userId="b965477fa0aef5e6" providerId="LiveId" clId="{CCC25DF9-4458-4252-A1FA-96CED2233F88}" dt="2021-04-22T08:17:20.320" v="412" actId="1076"/>
          <ac:spMkLst>
            <pc:docMk/>
            <pc:sldMk cId="0" sldId="944"/>
            <ac:spMk id="40977" creationId="{1A210F1B-BA4A-4622-96FC-E5ECCF6DF266}"/>
          </ac:spMkLst>
        </pc:spChg>
        <pc:spChg chg="mod">
          <ac:chgData name="王 欣捷" userId="b965477fa0aef5e6" providerId="LiveId" clId="{CCC25DF9-4458-4252-A1FA-96CED2233F88}" dt="2021-04-22T08:17:20.320" v="412" actId="1076"/>
          <ac:spMkLst>
            <pc:docMk/>
            <pc:sldMk cId="0" sldId="944"/>
            <ac:spMk id="40978" creationId="{2CDC552A-3C02-4336-BA4E-852FDF49789B}"/>
          </ac:spMkLst>
        </pc:spChg>
        <pc:spChg chg="mod">
          <ac:chgData name="王 欣捷" userId="b965477fa0aef5e6" providerId="LiveId" clId="{CCC25DF9-4458-4252-A1FA-96CED2233F88}" dt="2021-04-22T08:17:20.320" v="412" actId="1076"/>
          <ac:spMkLst>
            <pc:docMk/>
            <pc:sldMk cId="0" sldId="944"/>
            <ac:spMk id="40979" creationId="{A19FDA26-094E-454E-B04C-D3C9A24480F6}"/>
          </ac:spMkLst>
        </pc:spChg>
        <pc:spChg chg="mod">
          <ac:chgData name="王 欣捷" userId="b965477fa0aef5e6" providerId="LiveId" clId="{CCC25DF9-4458-4252-A1FA-96CED2233F88}" dt="2021-04-22T08:17:20.320" v="412" actId="1076"/>
          <ac:spMkLst>
            <pc:docMk/>
            <pc:sldMk cId="0" sldId="944"/>
            <ac:spMk id="40980" creationId="{96576AF7-3D0F-401E-99CA-596093660BFF}"/>
          </ac:spMkLst>
        </pc:spChg>
        <pc:spChg chg="mod">
          <ac:chgData name="王 欣捷" userId="b965477fa0aef5e6" providerId="LiveId" clId="{CCC25DF9-4458-4252-A1FA-96CED2233F88}" dt="2021-04-22T08:17:20.320" v="412" actId="1076"/>
          <ac:spMkLst>
            <pc:docMk/>
            <pc:sldMk cId="0" sldId="944"/>
            <ac:spMk id="40981" creationId="{8C907F63-5F54-4892-921E-7FDBC5F64312}"/>
          </ac:spMkLst>
        </pc:spChg>
        <pc:spChg chg="mod">
          <ac:chgData name="王 欣捷" userId="b965477fa0aef5e6" providerId="LiveId" clId="{CCC25DF9-4458-4252-A1FA-96CED2233F88}" dt="2021-04-22T08:17:20.320" v="412" actId="1076"/>
          <ac:spMkLst>
            <pc:docMk/>
            <pc:sldMk cId="0" sldId="944"/>
            <ac:spMk id="40982" creationId="{60196DDE-FADC-46AB-905B-E84CF6B199AD}"/>
          </ac:spMkLst>
        </pc:spChg>
        <pc:spChg chg="mod">
          <ac:chgData name="王 欣捷" userId="b965477fa0aef5e6" providerId="LiveId" clId="{CCC25DF9-4458-4252-A1FA-96CED2233F88}" dt="2021-04-22T08:17:20.320" v="412" actId="1076"/>
          <ac:spMkLst>
            <pc:docMk/>
            <pc:sldMk cId="0" sldId="944"/>
            <ac:spMk id="40983" creationId="{5731E789-61B8-4AF9-B857-1AF1384C5B89}"/>
          </ac:spMkLst>
        </pc:spChg>
        <pc:spChg chg="mod">
          <ac:chgData name="王 欣捷" userId="b965477fa0aef5e6" providerId="LiveId" clId="{CCC25DF9-4458-4252-A1FA-96CED2233F88}" dt="2021-04-22T08:17:20.320" v="412" actId="1076"/>
          <ac:spMkLst>
            <pc:docMk/>
            <pc:sldMk cId="0" sldId="944"/>
            <ac:spMk id="40984" creationId="{2C2D3C00-EE7E-49C7-8FA6-4A1226B159B0}"/>
          </ac:spMkLst>
        </pc:spChg>
        <pc:spChg chg="mod">
          <ac:chgData name="王 欣捷" userId="b965477fa0aef5e6" providerId="LiveId" clId="{CCC25DF9-4458-4252-A1FA-96CED2233F88}" dt="2021-04-22T08:17:20.320" v="412" actId="1076"/>
          <ac:spMkLst>
            <pc:docMk/>
            <pc:sldMk cId="0" sldId="944"/>
            <ac:spMk id="40985" creationId="{4F8E3EEB-F590-4627-8548-BE7C6E8C7E1C}"/>
          </ac:spMkLst>
        </pc:spChg>
        <pc:spChg chg="mod">
          <ac:chgData name="王 欣捷" userId="b965477fa0aef5e6" providerId="LiveId" clId="{CCC25DF9-4458-4252-A1FA-96CED2233F88}" dt="2021-04-22T08:17:20.320" v="412" actId="1076"/>
          <ac:spMkLst>
            <pc:docMk/>
            <pc:sldMk cId="0" sldId="944"/>
            <ac:spMk id="40986" creationId="{2A90FC4D-362F-4777-9BD1-E868B8296753}"/>
          </ac:spMkLst>
        </pc:spChg>
        <pc:spChg chg="mod">
          <ac:chgData name="王 欣捷" userId="b965477fa0aef5e6" providerId="LiveId" clId="{CCC25DF9-4458-4252-A1FA-96CED2233F88}" dt="2021-04-22T08:17:20.320" v="412" actId="1076"/>
          <ac:spMkLst>
            <pc:docMk/>
            <pc:sldMk cId="0" sldId="944"/>
            <ac:spMk id="40987" creationId="{D2189709-7C9F-4EDA-8650-333A83AE1EAA}"/>
          </ac:spMkLst>
        </pc:spChg>
        <pc:spChg chg="mod">
          <ac:chgData name="王 欣捷" userId="b965477fa0aef5e6" providerId="LiveId" clId="{CCC25DF9-4458-4252-A1FA-96CED2233F88}" dt="2021-04-22T08:17:20.320" v="412" actId="1076"/>
          <ac:spMkLst>
            <pc:docMk/>
            <pc:sldMk cId="0" sldId="944"/>
            <ac:spMk id="40988" creationId="{CE2629CB-6D8C-41A0-B718-2A86F237EB0F}"/>
          </ac:spMkLst>
        </pc:spChg>
        <pc:spChg chg="mod">
          <ac:chgData name="王 欣捷" userId="b965477fa0aef5e6" providerId="LiveId" clId="{CCC25DF9-4458-4252-A1FA-96CED2233F88}" dt="2021-04-22T08:17:20.320" v="412" actId="1076"/>
          <ac:spMkLst>
            <pc:docMk/>
            <pc:sldMk cId="0" sldId="944"/>
            <ac:spMk id="40989" creationId="{1FECB2B0-3460-4FDD-BE9A-C3C9E7274907}"/>
          </ac:spMkLst>
        </pc:spChg>
        <pc:spChg chg="mod">
          <ac:chgData name="王 欣捷" userId="b965477fa0aef5e6" providerId="LiveId" clId="{CCC25DF9-4458-4252-A1FA-96CED2233F88}" dt="2021-04-22T08:17:20.320" v="412" actId="1076"/>
          <ac:spMkLst>
            <pc:docMk/>
            <pc:sldMk cId="0" sldId="944"/>
            <ac:spMk id="40990" creationId="{8C49DF12-10CE-4096-8EEF-935B66C91DAB}"/>
          </ac:spMkLst>
        </pc:spChg>
        <pc:spChg chg="mod">
          <ac:chgData name="王 欣捷" userId="b965477fa0aef5e6" providerId="LiveId" clId="{CCC25DF9-4458-4252-A1FA-96CED2233F88}" dt="2021-04-22T08:17:20.320" v="412" actId="1076"/>
          <ac:spMkLst>
            <pc:docMk/>
            <pc:sldMk cId="0" sldId="944"/>
            <ac:spMk id="40991" creationId="{7C40EC19-30F2-41C1-85DB-06E8B34673D0}"/>
          </ac:spMkLst>
        </pc:spChg>
        <pc:spChg chg="mod">
          <ac:chgData name="王 欣捷" userId="b965477fa0aef5e6" providerId="LiveId" clId="{CCC25DF9-4458-4252-A1FA-96CED2233F88}" dt="2021-04-22T08:17:20.320" v="412" actId="1076"/>
          <ac:spMkLst>
            <pc:docMk/>
            <pc:sldMk cId="0" sldId="944"/>
            <ac:spMk id="40992" creationId="{E00061C4-8816-4481-892F-D0E4224DF648}"/>
          </ac:spMkLst>
        </pc:spChg>
        <pc:spChg chg="mod">
          <ac:chgData name="王 欣捷" userId="b965477fa0aef5e6" providerId="LiveId" clId="{CCC25DF9-4458-4252-A1FA-96CED2233F88}" dt="2021-04-22T08:17:20.320" v="412" actId="1076"/>
          <ac:spMkLst>
            <pc:docMk/>
            <pc:sldMk cId="0" sldId="944"/>
            <ac:spMk id="40993" creationId="{CFBA8E42-8498-4986-A946-4051FDD9D090}"/>
          </ac:spMkLst>
        </pc:spChg>
        <pc:spChg chg="mod">
          <ac:chgData name="王 欣捷" userId="b965477fa0aef5e6" providerId="LiveId" clId="{CCC25DF9-4458-4252-A1FA-96CED2233F88}" dt="2021-04-22T08:17:20.320" v="412" actId="1076"/>
          <ac:spMkLst>
            <pc:docMk/>
            <pc:sldMk cId="0" sldId="944"/>
            <ac:spMk id="40994" creationId="{43EC382D-A17D-4111-B079-2BF64527BBC2}"/>
          </ac:spMkLst>
        </pc:spChg>
        <pc:spChg chg="mod">
          <ac:chgData name="王 欣捷" userId="b965477fa0aef5e6" providerId="LiveId" clId="{CCC25DF9-4458-4252-A1FA-96CED2233F88}" dt="2021-04-22T08:17:20.320" v="412" actId="1076"/>
          <ac:spMkLst>
            <pc:docMk/>
            <pc:sldMk cId="0" sldId="944"/>
            <ac:spMk id="40995" creationId="{C80A8125-1BED-4934-80ED-6E5DCE575673}"/>
          </ac:spMkLst>
        </pc:spChg>
        <pc:spChg chg="mod">
          <ac:chgData name="王 欣捷" userId="b965477fa0aef5e6" providerId="LiveId" clId="{CCC25DF9-4458-4252-A1FA-96CED2233F88}" dt="2021-04-22T08:17:20.320" v="412" actId="1076"/>
          <ac:spMkLst>
            <pc:docMk/>
            <pc:sldMk cId="0" sldId="944"/>
            <ac:spMk id="40996" creationId="{C60D0C69-27C9-428F-80EC-10ABB9C7C634}"/>
          </ac:spMkLst>
        </pc:spChg>
        <pc:spChg chg="mod">
          <ac:chgData name="王 欣捷" userId="b965477fa0aef5e6" providerId="LiveId" clId="{CCC25DF9-4458-4252-A1FA-96CED2233F88}" dt="2021-04-22T08:17:20.320" v="412" actId="1076"/>
          <ac:spMkLst>
            <pc:docMk/>
            <pc:sldMk cId="0" sldId="944"/>
            <ac:spMk id="40997" creationId="{532F8186-1DE8-4689-B737-3F24587C3CB5}"/>
          </ac:spMkLst>
        </pc:spChg>
        <pc:spChg chg="mod">
          <ac:chgData name="王 欣捷" userId="b965477fa0aef5e6" providerId="LiveId" clId="{CCC25DF9-4458-4252-A1FA-96CED2233F88}" dt="2021-04-22T08:17:20.320" v="412" actId="1076"/>
          <ac:spMkLst>
            <pc:docMk/>
            <pc:sldMk cId="0" sldId="944"/>
            <ac:spMk id="40998" creationId="{D38EEF29-F2CF-48D9-939B-8379CF2E3024}"/>
          </ac:spMkLst>
        </pc:spChg>
        <pc:spChg chg="mod">
          <ac:chgData name="王 欣捷" userId="b965477fa0aef5e6" providerId="LiveId" clId="{CCC25DF9-4458-4252-A1FA-96CED2233F88}" dt="2021-04-22T08:17:20.320" v="412" actId="1076"/>
          <ac:spMkLst>
            <pc:docMk/>
            <pc:sldMk cId="0" sldId="944"/>
            <ac:spMk id="40999" creationId="{49C21F26-900A-4A7A-B050-D41D5D0223E1}"/>
          </ac:spMkLst>
        </pc:spChg>
        <pc:spChg chg="mod">
          <ac:chgData name="王 欣捷" userId="b965477fa0aef5e6" providerId="LiveId" clId="{CCC25DF9-4458-4252-A1FA-96CED2233F88}" dt="2021-04-22T08:17:20.320" v="412" actId="1076"/>
          <ac:spMkLst>
            <pc:docMk/>
            <pc:sldMk cId="0" sldId="944"/>
            <ac:spMk id="41000" creationId="{94943D26-544B-45D4-82F0-7B194C35B86D}"/>
          </ac:spMkLst>
        </pc:spChg>
        <pc:spChg chg="mod">
          <ac:chgData name="王 欣捷" userId="b965477fa0aef5e6" providerId="LiveId" clId="{CCC25DF9-4458-4252-A1FA-96CED2233F88}" dt="2021-04-22T08:17:20.320" v="412" actId="1076"/>
          <ac:spMkLst>
            <pc:docMk/>
            <pc:sldMk cId="0" sldId="944"/>
            <ac:spMk id="41001" creationId="{13C251E0-1DED-4508-B522-F20057729367}"/>
          </ac:spMkLst>
        </pc:spChg>
        <pc:spChg chg="mod">
          <ac:chgData name="王 欣捷" userId="b965477fa0aef5e6" providerId="LiveId" clId="{CCC25DF9-4458-4252-A1FA-96CED2233F88}" dt="2021-04-22T08:17:20.320" v="412" actId="1076"/>
          <ac:spMkLst>
            <pc:docMk/>
            <pc:sldMk cId="0" sldId="944"/>
            <ac:spMk id="41002" creationId="{F2918A60-F381-4450-A65B-87129B5BCAC9}"/>
          </ac:spMkLst>
        </pc:spChg>
        <pc:spChg chg="mod">
          <ac:chgData name="王 欣捷" userId="b965477fa0aef5e6" providerId="LiveId" clId="{CCC25DF9-4458-4252-A1FA-96CED2233F88}" dt="2021-04-22T08:17:20.320" v="412" actId="1076"/>
          <ac:spMkLst>
            <pc:docMk/>
            <pc:sldMk cId="0" sldId="944"/>
            <ac:spMk id="41003" creationId="{1F1CB30E-9281-4647-A2D5-EEC131E4DDEC}"/>
          </ac:spMkLst>
        </pc:spChg>
        <pc:spChg chg="mod">
          <ac:chgData name="王 欣捷" userId="b965477fa0aef5e6" providerId="LiveId" clId="{CCC25DF9-4458-4252-A1FA-96CED2233F88}" dt="2021-04-22T08:17:20.320" v="412" actId="1076"/>
          <ac:spMkLst>
            <pc:docMk/>
            <pc:sldMk cId="0" sldId="944"/>
            <ac:spMk id="41004" creationId="{BD2386E0-69E6-4949-93DF-F121EECC3D61}"/>
          </ac:spMkLst>
        </pc:spChg>
        <pc:spChg chg="mod">
          <ac:chgData name="王 欣捷" userId="b965477fa0aef5e6" providerId="LiveId" clId="{CCC25DF9-4458-4252-A1FA-96CED2233F88}" dt="2021-04-22T08:17:20.320" v="412" actId="1076"/>
          <ac:spMkLst>
            <pc:docMk/>
            <pc:sldMk cId="0" sldId="944"/>
            <ac:spMk id="41005" creationId="{E1717C49-55B4-4E7C-9626-670FECF26015}"/>
          </ac:spMkLst>
        </pc:spChg>
        <pc:spChg chg="mod">
          <ac:chgData name="王 欣捷" userId="b965477fa0aef5e6" providerId="LiveId" clId="{CCC25DF9-4458-4252-A1FA-96CED2233F88}" dt="2021-04-22T08:17:20.320" v="412" actId="1076"/>
          <ac:spMkLst>
            <pc:docMk/>
            <pc:sldMk cId="0" sldId="944"/>
            <ac:spMk id="41006" creationId="{519A0519-F03E-44DC-A428-EA31CFBB0899}"/>
          </ac:spMkLst>
        </pc:spChg>
        <pc:spChg chg="mod">
          <ac:chgData name="王 欣捷" userId="b965477fa0aef5e6" providerId="LiveId" clId="{CCC25DF9-4458-4252-A1FA-96CED2233F88}" dt="2021-04-22T08:17:20.320" v="412" actId="1076"/>
          <ac:spMkLst>
            <pc:docMk/>
            <pc:sldMk cId="0" sldId="944"/>
            <ac:spMk id="41007" creationId="{55353D15-3908-4009-87F2-CB4BC1D8688C}"/>
          </ac:spMkLst>
        </pc:spChg>
        <pc:spChg chg="mod">
          <ac:chgData name="王 欣捷" userId="b965477fa0aef5e6" providerId="LiveId" clId="{CCC25DF9-4458-4252-A1FA-96CED2233F88}" dt="2021-04-22T08:17:20.320" v="412" actId="1076"/>
          <ac:spMkLst>
            <pc:docMk/>
            <pc:sldMk cId="0" sldId="944"/>
            <ac:spMk id="41008" creationId="{DC1D10F8-F9B1-454A-9E6D-03C34BC828D3}"/>
          </ac:spMkLst>
        </pc:spChg>
        <pc:grpChg chg="mod">
          <ac:chgData name="王 欣捷" userId="b965477fa0aef5e6" providerId="LiveId" clId="{CCC25DF9-4458-4252-A1FA-96CED2233F88}" dt="2021-04-22T08:17:20.320" v="412" actId="1076"/>
          <ac:grpSpMkLst>
            <pc:docMk/>
            <pc:sldMk cId="0" sldId="944"/>
            <ac:grpSpMk id="40964" creationId="{F611AE49-2633-40D5-9899-D3CDE397083E}"/>
          </ac:grpSpMkLst>
        </pc:grpChg>
      </pc:sldChg>
      <pc:sldChg chg="modSp mod">
        <pc:chgData name="王 欣捷" userId="b965477fa0aef5e6" providerId="LiveId" clId="{CCC25DF9-4458-4252-A1FA-96CED2233F88}" dt="2021-04-22T08:26:14.907" v="540" actId="1035"/>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ac:chgData name="王 欣捷" userId="b965477fa0aef5e6" providerId="LiveId" clId="{CCC25DF9-4458-4252-A1FA-96CED2233F88}" dt="2021-04-22T08:26:14.907" v="540" actId="1035"/>
          <ac:spMkLst>
            <pc:docMk/>
            <pc:sldMk cId="672076074" sldId="945"/>
            <ac:spMk id="7" creationId="{27E602F6-5EFB-44CC-ACB5-6A61AAB62B4B}"/>
          </ac:spMkLst>
        </pc:spChg>
        <pc:spChg chg="mod">
          <ac:chgData name="王 欣捷" userId="b965477fa0aef5e6" providerId="LiveId" clId="{CCC25DF9-4458-4252-A1FA-96CED2233F88}" dt="2021-04-22T08:26:14.907" v="540" actId="1035"/>
          <ac:spMkLst>
            <pc:docMk/>
            <pc:sldMk cId="672076074" sldId="945"/>
            <ac:spMk id="8" creationId="{16426760-127D-48AF-AD31-C24FFB784967}"/>
          </ac:spMkLst>
        </pc:spChg>
        <pc:spChg chg="mod">
          <ac:chgData name="王 欣捷" userId="b965477fa0aef5e6" providerId="LiveId" clId="{CCC25DF9-4458-4252-A1FA-96CED2233F88}" dt="2021-04-22T08:26:14.907" v="540" actId="1035"/>
          <ac:spMkLst>
            <pc:docMk/>
            <pc:sldMk cId="672076074" sldId="945"/>
            <ac:spMk id="9" creationId="{AC703E09-C020-4389-8DB6-FB4E3F65B373}"/>
          </ac:spMkLst>
        </pc:spChg>
        <pc:spChg chg="mod">
          <ac:chgData name="王 欣捷" userId="b965477fa0aef5e6" providerId="LiveId" clId="{CCC25DF9-4458-4252-A1FA-96CED2233F88}" dt="2021-04-22T08:26:14.907" v="540" actId="1035"/>
          <ac:spMkLst>
            <pc:docMk/>
            <pc:sldMk cId="672076074" sldId="945"/>
            <ac:spMk id="10" creationId="{3C187073-F501-41C6-B5B3-3E8B141A227A}"/>
          </ac:spMkLst>
        </pc:spChg>
        <pc:spChg chg="mod">
          <ac:chgData name="王 欣捷" userId="b965477fa0aef5e6" providerId="LiveId" clId="{CCC25DF9-4458-4252-A1FA-96CED2233F88}" dt="2021-04-22T08:26:14.907" v="540" actId="1035"/>
          <ac:spMkLst>
            <pc:docMk/>
            <pc:sldMk cId="672076074" sldId="945"/>
            <ac:spMk id="11" creationId="{1645A8B6-3383-4B05-A563-AD33D9606961}"/>
          </ac:spMkLst>
        </pc:spChg>
        <pc:spChg chg="mod">
          <ac:chgData name="王 欣捷" userId="b965477fa0aef5e6" providerId="LiveId" clId="{CCC25DF9-4458-4252-A1FA-96CED2233F88}" dt="2021-04-22T08:26:14.907" v="540" actId="1035"/>
          <ac:spMkLst>
            <pc:docMk/>
            <pc:sldMk cId="672076074" sldId="945"/>
            <ac:spMk id="12" creationId="{350C5774-6D51-4E25-A159-65394D185DBC}"/>
          </ac:spMkLst>
        </pc:spChg>
        <pc:spChg chg="mod">
          <ac:chgData name="王 欣捷" userId="b965477fa0aef5e6" providerId="LiveId" clId="{CCC25DF9-4458-4252-A1FA-96CED2233F88}" dt="2021-04-22T08:26:14.907" v="540" actId="1035"/>
          <ac:spMkLst>
            <pc:docMk/>
            <pc:sldMk cId="672076074" sldId="945"/>
            <ac:spMk id="13" creationId="{A150EBF7-14DB-47EA-8CF4-4D53D64BFA68}"/>
          </ac:spMkLst>
        </pc:spChg>
        <pc:spChg chg="mod">
          <ac:chgData name="王 欣捷" userId="b965477fa0aef5e6" providerId="LiveId" clId="{CCC25DF9-4458-4252-A1FA-96CED2233F88}" dt="2021-04-22T08:26:14.907" v="540" actId="1035"/>
          <ac:spMkLst>
            <pc:docMk/>
            <pc:sldMk cId="672076074" sldId="945"/>
            <ac:spMk id="14" creationId="{82979BB3-DBCC-4FE1-A345-79F7E646CE73}"/>
          </ac:spMkLst>
        </pc:spChg>
        <pc:spChg chg="mod">
          <ac:chgData name="王 欣捷" userId="b965477fa0aef5e6" providerId="LiveId" clId="{CCC25DF9-4458-4252-A1FA-96CED2233F88}" dt="2021-04-22T08:26:14.907" v="540" actId="1035"/>
          <ac:spMkLst>
            <pc:docMk/>
            <pc:sldMk cId="672076074" sldId="945"/>
            <ac:spMk id="15" creationId="{24424E10-4737-4F6D-8355-CD7D5C2F61F4}"/>
          </ac:spMkLst>
        </pc:spChg>
        <pc:spChg chg="mod">
          <ac:chgData name="王 欣捷" userId="b965477fa0aef5e6" providerId="LiveId" clId="{CCC25DF9-4458-4252-A1FA-96CED2233F88}" dt="2021-04-22T08:26:14.907" v="540" actId="1035"/>
          <ac:spMkLst>
            <pc:docMk/>
            <pc:sldMk cId="672076074" sldId="945"/>
            <ac:spMk id="16" creationId="{94AC7065-2BC8-4851-B631-A804C446D848}"/>
          </ac:spMkLst>
        </pc:spChg>
        <pc:spChg chg="mod">
          <ac:chgData name="王 欣捷" userId="b965477fa0aef5e6" providerId="LiveId" clId="{CCC25DF9-4458-4252-A1FA-96CED2233F88}" dt="2021-04-22T08:26:14.907" v="540" actId="1035"/>
          <ac:spMkLst>
            <pc:docMk/>
            <pc:sldMk cId="672076074" sldId="945"/>
            <ac:spMk id="17" creationId="{F0ABD1DB-7CD0-4974-B325-8D98DD763986}"/>
          </ac:spMkLst>
        </pc:spChg>
        <pc:spChg chg="mod">
          <ac:chgData name="王 欣捷" userId="b965477fa0aef5e6" providerId="LiveId" clId="{CCC25DF9-4458-4252-A1FA-96CED2233F88}" dt="2021-04-22T08:26:14.907" v="540" actId="1035"/>
          <ac:spMkLst>
            <pc:docMk/>
            <pc:sldMk cId="672076074" sldId="945"/>
            <ac:spMk id="18" creationId="{A8CEFD55-069F-4185-8DAA-158725AD6C3B}"/>
          </ac:spMkLst>
        </pc:spChg>
        <pc:spChg chg="mod">
          <ac:chgData name="王 欣捷" userId="b965477fa0aef5e6" providerId="LiveId" clId="{CCC25DF9-4458-4252-A1FA-96CED2233F88}" dt="2021-04-22T08:26:14.907" v="540" actId="1035"/>
          <ac:spMkLst>
            <pc:docMk/>
            <pc:sldMk cId="672076074" sldId="945"/>
            <ac:spMk id="19" creationId="{60D0AB61-C8A2-4F95-AFE9-96C321C42EF0}"/>
          </ac:spMkLst>
        </pc:spChg>
        <pc:spChg chg="mod">
          <ac:chgData name="王 欣捷" userId="b965477fa0aef5e6" providerId="LiveId" clId="{CCC25DF9-4458-4252-A1FA-96CED2233F88}" dt="2021-04-22T08:26:14.907" v="540" actId="1035"/>
          <ac:spMkLst>
            <pc:docMk/>
            <pc:sldMk cId="672076074" sldId="945"/>
            <ac:spMk id="20" creationId="{6D8629DF-99D2-4BD4-BCC3-C88C48AD931C}"/>
          </ac:spMkLst>
        </pc:spChg>
        <pc:spChg chg="mod">
          <ac:chgData name="王 欣捷" userId="b965477fa0aef5e6" providerId="LiveId" clId="{CCC25DF9-4458-4252-A1FA-96CED2233F88}" dt="2021-04-22T08:26:14.907" v="540" actId="1035"/>
          <ac:spMkLst>
            <pc:docMk/>
            <pc:sldMk cId="672076074" sldId="945"/>
            <ac:spMk id="21" creationId="{6A9FFB80-187E-4441-95F2-2D1811E5051E}"/>
          </ac:spMkLst>
        </pc:spChg>
        <pc:spChg chg="mod">
          <ac:chgData name="王 欣捷" userId="b965477fa0aef5e6" providerId="LiveId" clId="{CCC25DF9-4458-4252-A1FA-96CED2233F88}" dt="2021-04-22T08:26:14.907" v="540" actId="1035"/>
          <ac:spMkLst>
            <pc:docMk/>
            <pc:sldMk cId="672076074" sldId="945"/>
            <ac:spMk id="22" creationId="{1E40A068-8767-416E-B526-857F996253CA}"/>
          </ac:spMkLst>
        </pc:spChg>
        <pc:spChg chg="mod">
          <ac:chgData name="王 欣捷" userId="b965477fa0aef5e6" providerId="LiveId" clId="{CCC25DF9-4458-4252-A1FA-96CED2233F88}" dt="2021-04-22T08:26:14.907" v="540" actId="1035"/>
          <ac:spMkLst>
            <pc:docMk/>
            <pc:sldMk cId="672076074" sldId="945"/>
            <ac:spMk id="23" creationId="{80BC5F22-D07D-49AD-B098-881672E57C9C}"/>
          </ac:spMkLst>
        </pc:spChg>
        <pc:spChg chg="mod">
          <ac:chgData name="王 欣捷" userId="b965477fa0aef5e6" providerId="LiveId" clId="{CCC25DF9-4458-4252-A1FA-96CED2233F88}" dt="2021-04-22T08:26:14.907" v="540" actId="1035"/>
          <ac:spMkLst>
            <pc:docMk/>
            <pc:sldMk cId="672076074" sldId="945"/>
            <ac:spMk id="24" creationId="{149000EE-F641-4EDD-818A-6F2C21A0B8DB}"/>
          </ac:spMkLst>
        </pc:spChg>
        <pc:spChg chg="mod">
          <ac:chgData name="王 欣捷" userId="b965477fa0aef5e6" providerId="LiveId" clId="{CCC25DF9-4458-4252-A1FA-96CED2233F88}" dt="2021-04-22T08:26:14.907" v="540" actId="1035"/>
          <ac:spMkLst>
            <pc:docMk/>
            <pc:sldMk cId="672076074" sldId="945"/>
            <ac:spMk id="25" creationId="{F9B3725F-F950-4EEC-96C3-BD7B64415D8D}"/>
          </ac:spMkLst>
        </pc:spChg>
        <pc:spChg chg="mod">
          <ac:chgData name="王 欣捷" userId="b965477fa0aef5e6" providerId="LiveId" clId="{CCC25DF9-4458-4252-A1FA-96CED2233F88}" dt="2021-04-22T08:26:14.907" v="540" actId="1035"/>
          <ac:spMkLst>
            <pc:docMk/>
            <pc:sldMk cId="672076074" sldId="945"/>
            <ac:spMk id="26" creationId="{7F258069-DEDD-488F-AB41-CF641BF3E0DF}"/>
          </ac:spMkLst>
        </pc:spChg>
        <pc:spChg chg="mod">
          <ac:chgData name="王 欣捷" userId="b965477fa0aef5e6" providerId="LiveId" clId="{CCC25DF9-4458-4252-A1FA-96CED2233F88}" dt="2021-04-22T08:26:14.907" v="540" actId="1035"/>
          <ac:spMkLst>
            <pc:docMk/>
            <pc:sldMk cId="672076074" sldId="945"/>
            <ac:spMk id="27" creationId="{16209659-E543-433A-9CE7-7F8C579AECC9}"/>
          </ac:spMkLst>
        </pc:spChg>
        <pc:spChg chg="mod">
          <ac:chgData name="王 欣捷" userId="b965477fa0aef5e6" providerId="LiveId" clId="{CCC25DF9-4458-4252-A1FA-96CED2233F88}" dt="2021-04-22T08:26:14.907" v="540" actId="1035"/>
          <ac:spMkLst>
            <pc:docMk/>
            <pc:sldMk cId="672076074" sldId="945"/>
            <ac:spMk id="28" creationId="{9AD8F008-A381-47DB-88EA-520AB89ECA7F}"/>
          </ac:spMkLst>
        </pc:spChg>
        <pc:spChg chg="mod">
          <ac:chgData name="王 欣捷" userId="b965477fa0aef5e6" providerId="LiveId" clId="{CCC25DF9-4458-4252-A1FA-96CED2233F88}" dt="2021-04-22T08:26:14.907" v="540" actId="1035"/>
          <ac:spMkLst>
            <pc:docMk/>
            <pc:sldMk cId="672076074" sldId="945"/>
            <ac:spMk id="29" creationId="{A59A2629-0C9D-4E4D-AFBF-F05A3B8B5EC6}"/>
          </ac:spMkLst>
        </pc:spChg>
        <pc:spChg chg="mod">
          <ac:chgData name="王 欣捷" userId="b965477fa0aef5e6" providerId="LiveId" clId="{CCC25DF9-4458-4252-A1FA-96CED2233F88}" dt="2021-04-22T08:26:14.907" v="540" actId="1035"/>
          <ac:spMkLst>
            <pc:docMk/>
            <pc:sldMk cId="672076074" sldId="945"/>
            <ac:spMk id="30" creationId="{EF177123-9EA1-446B-9F36-6111FD8C9B78}"/>
          </ac:spMkLst>
        </pc:spChg>
        <pc:spChg chg="mod">
          <ac:chgData name="王 欣捷" userId="b965477fa0aef5e6" providerId="LiveId" clId="{CCC25DF9-4458-4252-A1FA-96CED2233F88}" dt="2021-04-22T08:26:14.907" v="540" actId="1035"/>
          <ac:spMkLst>
            <pc:docMk/>
            <pc:sldMk cId="672076074" sldId="945"/>
            <ac:spMk id="31" creationId="{350A1E3E-023F-45A9-8228-09120049106E}"/>
          </ac:spMkLst>
        </pc:spChg>
        <pc:spChg chg="mod">
          <ac:chgData name="王 欣捷" userId="b965477fa0aef5e6" providerId="LiveId" clId="{CCC25DF9-4458-4252-A1FA-96CED2233F88}" dt="2021-04-22T08:26:14.907" v="540" actId="1035"/>
          <ac:spMkLst>
            <pc:docMk/>
            <pc:sldMk cId="672076074" sldId="945"/>
            <ac:spMk id="32" creationId="{1D33B595-8D26-431D-8D14-3087C49E4166}"/>
          </ac:spMkLst>
        </pc:spChg>
        <pc:spChg chg="mod">
          <ac:chgData name="王 欣捷" userId="b965477fa0aef5e6" providerId="LiveId" clId="{CCC25DF9-4458-4252-A1FA-96CED2233F88}" dt="2021-04-22T08:26:14.907" v="540" actId="1035"/>
          <ac:spMkLst>
            <pc:docMk/>
            <pc:sldMk cId="672076074" sldId="945"/>
            <ac:spMk id="33" creationId="{0FF707F5-BA40-4586-9A67-944B67E3D1F6}"/>
          </ac:spMkLst>
        </pc:spChg>
        <pc:spChg chg="mod">
          <ac:chgData name="王 欣捷" userId="b965477fa0aef5e6" providerId="LiveId" clId="{CCC25DF9-4458-4252-A1FA-96CED2233F88}" dt="2021-04-22T08:26:14.907" v="540" actId="1035"/>
          <ac:spMkLst>
            <pc:docMk/>
            <pc:sldMk cId="672076074" sldId="945"/>
            <ac:spMk id="34" creationId="{00F7C250-E15C-4BE1-AC03-6924BC8DCDBA}"/>
          </ac:spMkLst>
        </pc:spChg>
        <pc:spChg chg="mod">
          <ac:chgData name="王 欣捷" userId="b965477fa0aef5e6" providerId="LiveId" clId="{CCC25DF9-4458-4252-A1FA-96CED2233F88}" dt="2021-04-22T08:26:14.907" v="540" actId="1035"/>
          <ac:spMkLst>
            <pc:docMk/>
            <pc:sldMk cId="672076074" sldId="945"/>
            <ac:spMk id="35" creationId="{FB83AB44-7F66-4750-8A9E-E0CB5E7DDE26}"/>
          </ac:spMkLst>
        </pc:spChg>
        <pc:spChg chg="mod">
          <ac:chgData name="王 欣捷" userId="b965477fa0aef5e6" providerId="LiveId" clId="{CCC25DF9-4458-4252-A1FA-96CED2233F88}" dt="2021-04-22T08:26:14.907" v="540" actId="1035"/>
          <ac:spMkLst>
            <pc:docMk/>
            <pc:sldMk cId="672076074" sldId="945"/>
            <ac:spMk id="36" creationId="{29A4DB6B-7043-4CA9-9FB7-6B7B0ACF4CDF}"/>
          </ac:spMkLst>
        </pc:spChg>
        <pc:spChg chg="mod">
          <ac:chgData name="王 欣捷" userId="b965477fa0aef5e6" providerId="LiveId" clId="{CCC25DF9-4458-4252-A1FA-96CED2233F88}" dt="2021-04-22T08:26:14.907" v="540" actId="1035"/>
          <ac:spMkLst>
            <pc:docMk/>
            <pc:sldMk cId="672076074" sldId="945"/>
            <ac:spMk id="37" creationId="{587ED288-8293-4CA7-9711-003EBE15C39B}"/>
          </ac:spMkLst>
        </pc:spChg>
        <pc:spChg chg="mod">
          <ac:chgData name="王 欣捷" userId="b965477fa0aef5e6" providerId="LiveId" clId="{CCC25DF9-4458-4252-A1FA-96CED2233F88}" dt="2021-04-22T08:26:14.907" v="540" actId="1035"/>
          <ac:spMkLst>
            <pc:docMk/>
            <pc:sldMk cId="672076074" sldId="945"/>
            <ac:spMk id="38" creationId="{3DADE806-34F3-4F11-B501-5D1BEBE16ABC}"/>
          </ac:spMkLst>
        </pc:spChg>
        <pc:spChg chg="mod">
          <ac:chgData name="王 欣捷" userId="b965477fa0aef5e6" providerId="LiveId" clId="{CCC25DF9-4458-4252-A1FA-96CED2233F88}" dt="2021-04-22T08:26:14.907" v="540" actId="1035"/>
          <ac:spMkLst>
            <pc:docMk/>
            <pc:sldMk cId="672076074" sldId="945"/>
            <ac:spMk id="39" creationId="{EF02EAA8-CCC1-4E5C-9B96-79CA04DA45A0}"/>
          </ac:spMkLst>
        </pc:spChg>
        <pc:spChg chg="mod">
          <ac:chgData name="王 欣捷" userId="b965477fa0aef5e6" providerId="LiveId" clId="{CCC25DF9-4458-4252-A1FA-96CED2233F88}" dt="2021-04-22T08:26:14.907" v="540" actId="1035"/>
          <ac:spMkLst>
            <pc:docMk/>
            <pc:sldMk cId="672076074" sldId="945"/>
            <ac:spMk id="40" creationId="{08E3B16C-1587-4CDD-8D60-0251660E996E}"/>
          </ac:spMkLst>
        </pc:spChg>
        <pc:spChg chg="mod">
          <ac:chgData name="王 欣捷" userId="b965477fa0aef5e6" providerId="LiveId" clId="{CCC25DF9-4458-4252-A1FA-96CED2233F88}" dt="2021-04-22T08:26:14.907" v="540" actId="1035"/>
          <ac:spMkLst>
            <pc:docMk/>
            <pc:sldMk cId="672076074" sldId="945"/>
            <ac:spMk id="41" creationId="{C09E2384-9491-47E1-8332-C48CE4AFC82A}"/>
          </ac:spMkLst>
        </pc:spChg>
        <pc:spChg chg="mod">
          <ac:chgData name="王 欣捷" userId="b965477fa0aef5e6" providerId="LiveId" clId="{CCC25DF9-4458-4252-A1FA-96CED2233F88}" dt="2021-04-22T08:26:14.907" v="540" actId="1035"/>
          <ac:spMkLst>
            <pc:docMk/>
            <pc:sldMk cId="672076074" sldId="945"/>
            <ac:spMk id="42" creationId="{102F5560-3C29-4107-B2AB-CC6BA6324471}"/>
          </ac:spMkLst>
        </pc:spChg>
        <pc:spChg chg="mod">
          <ac:chgData name="王 欣捷" userId="b965477fa0aef5e6" providerId="LiveId" clId="{CCC25DF9-4458-4252-A1FA-96CED2233F88}" dt="2021-04-22T08:26:14.907" v="540" actId="1035"/>
          <ac:spMkLst>
            <pc:docMk/>
            <pc:sldMk cId="672076074" sldId="945"/>
            <ac:spMk id="43" creationId="{CAD5A62E-2AFF-44D2-89EB-CBDD89EDB19A}"/>
          </ac:spMkLst>
        </pc:spChg>
        <pc:spChg chg="mod">
          <ac:chgData name="王 欣捷" userId="b965477fa0aef5e6" providerId="LiveId" clId="{CCC25DF9-4458-4252-A1FA-96CED2233F88}" dt="2021-04-22T08:26:14.907" v="540" actId="1035"/>
          <ac:spMkLst>
            <pc:docMk/>
            <pc:sldMk cId="672076074" sldId="945"/>
            <ac:spMk id="44" creationId="{3C1657DE-3212-4B3C-8723-7E375144EB81}"/>
          </ac:spMkLst>
        </pc:spChg>
        <pc:spChg chg="mod">
          <ac:chgData name="王 欣捷" userId="b965477fa0aef5e6" providerId="LiveId" clId="{CCC25DF9-4458-4252-A1FA-96CED2233F88}" dt="2021-04-22T08:26:14.907" v="540" actId="1035"/>
          <ac:spMkLst>
            <pc:docMk/>
            <pc:sldMk cId="672076074" sldId="945"/>
            <ac:spMk id="45" creationId="{458AD7FB-E38C-4B8B-BE66-D4D5B986159A}"/>
          </ac:spMkLst>
        </pc:spChg>
        <pc:spChg chg="mod">
          <ac:chgData name="王 欣捷" userId="b965477fa0aef5e6" providerId="LiveId" clId="{CCC25DF9-4458-4252-A1FA-96CED2233F88}" dt="2021-04-22T08:26:14.907" v="540" actId="1035"/>
          <ac:spMkLst>
            <pc:docMk/>
            <pc:sldMk cId="672076074" sldId="945"/>
            <ac:spMk id="46" creationId="{AC89EE1D-DBB2-41D3-B4DF-10965F6EC33D}"/>
          </ac:spMkLst>
        </pc:spChg>
        <pc:spChg chg="mod">
          <ac:chgData name="王 欣捷" userId="b965477fa0aef5e6" providerId="LiveId" clId="{CCC25DF9-4458-4252-A1FA-96CED2233F88}" dt="2021-04-22T08:26:14.907" v="540" actId="1035"/>
          <ac:spMkLst>
            <pc:docMk/>
            <pc:sldMk cId="672076074" sldId="945"/>
            <ac:spMk id="47" creationId="{26EF8405-EF94-45B5-93DE-97313727051D}"/>
          </ac:spMkLst>
        </pc:spChg>
        <pc:spChg chg="mod">
          <ac:chgData name="王 欣捷" userId="b965477fa0aef5e6" providerId="LiveId" clId="{CCC25DF9-4458-4252-A1FA-96CED2233F88}" dt="2021-04-22T08:26:14.907" v="540" actId="1035"/>
          <ac:spMkLst>
            <pc:docMk/>
            <pc:sldMk cId="672076074" sldId="945"/>
            <ac:spMk id="48" creationId="{3310DB82-B72A-4B8B-BBE5-476F60719013}"/>
          </ac:spMkLst>
        </pc:spChg>
        <pc:spChg chg="mod">
          <ac:chgData name="王 欣捷" userId="b965477fa0aef5e6" providerId="LiveId" clId="{CCC25DF9-4458-4252-A1FA-96CED2233F88}" dt="2021-04-22T08:26:14.907" v="540" actId="1035"/>
          <ac:spMkLst>
            <pc:docMk/>
            <pc:sldMk cId="672076074" sldId="945"/>
            <ac:spMk id="49" creationId="{3B01E6D6-477F-4B71-AE1A-07E96F4CDCE9}"/>
          </ac:spMkLst>
        </pc:spChg>
        <pc:spChg chg="mod">
          <ac:chgData name="王 欣捷" userId="b965477fa0aef5e6" providerId="LiveId" clId="{CCC25DF9-4458-4252-A1FA-96CED2233F88}" dt="2021-04-22T08:26:14.907" v="540" actId="1035"/>
          <ac:spMkLst>
            <pc:docMk/>
            <pc:sldMk cId="672076074" sldId="945"/>
            <ac:spMk id="50" creationId="{0EC2FB32-BFD9-4BF0-8564-EF4DB0F9C89F}"/>
          </ac:spMkLst>
        </pc:spChg>
        <pc:spChg chg="mod">
          <ac:chgData name="王 欣捷" userId="b965477fa0aef5e6" providerId="LiveId" clId="{CCC25DF9-4458-4252-A1FA-96CED2233F88}" dt="2021-04-22T08:26:14.907" v="540" actId="1035"/>
          <ac:spMkLst>
            <pc:docMk/>
            <pc:sldMk cId="672076074" sldId="945"/>
            <ac:spMk id="51" creationId="{C7D5C838-339C-48D5-9AE4-F29450C32187}"/>
          </ac:spMkLst>
        </pc:spChg>
        <pc:spChg chg="mod">
          <ac:chgData name="王 欣捷" userId="b965477fa0aef5e6" providerId="LiveId" clId="{CCC25DF9-4458-4252-A1FA-96CED2233F88}" dt="2021-04-22T08:26:14.907" v="540" actId="1035"/>
          <ac:spMkLst>
            <pc:docMk/>
            <pc:sldMk cId="672076074" sldId="945"/>
            <ac:spMk id="52" creationId="{3C41A23E-23B9-4302-9EE2-49A82C20562E}"/>
          </ac:spMkLst>
        </pc:spChg>
        <pc:spChg chg="mod">
          <ac:chgData name="王 欣捷" userId="b965477fa0aef5e6" providerId="LiveId" clId="{CCC25DF9-4458-4252-A1FA-96CED2233F88}" dt="2021-04-22T08:26:14.907" v="540" actId="1035"/>
          <ac:spMkLst>
            <pc:docMk/>
            <pc:sldMk cId="672076074" sldId="945"/>
            <ac:spMk id="53" creationId="{2B846DC9-53A9-4544-999D-A3806B956B2F}"/>
          </ac:spMkLst>
        </pc:spChg>
        <pc:spChg chg="mod">
          <ac:chgData name="王 欣捷" userId="b965477fa0aef5e6" providerId="LiveId" clId="{CCC25DF9-4458-4252-A1FA-96CED2233F88}" dt="2021-04-22T08:26:14.907" v="540" actId="1035"/>
          <ac:spMkLst>
            <pc:docMk/>
            <pc:sldMk cId="672076074" sldId="945"/>
            <ac:spMk id="54" creationId="{7B502FAF-204D-4C8A-8DB8-06D5C59EB183}"/>
          </ac:spMkLst>
        </pc:spChg>
        <pc:spChg chg="mod">
          <ac:chgData name="王 欣捷" userId="b965477fa0aef5e6" providerId="LiveId" clId="{CCC25DF9-4458-4252-A1FA-96CED2233F88}" dt="2021-04-22T08:26:14.907" v="540" actId="1035"/>
          <ac:spMkLst>
            <pc:docMk/>
            <pc:sldMk cId="672076074" sldId="945"/>
            <ac:spMk id="55" creationId="{0F0AB461-FF0F-4720-B692-9DF282963A3A}"/>
          </ac:spMkLst>
        </pc:spChg>
        <pc:spChg chg="mod">
          <ac:chgData name="王 欣捷" userId="b965477fa0aef5e6" providerId="LiveId" clId="{CCC25DF9-4458-4252-A1FA-96CED2233F88}" dt="2021-04-22T08:26:14.907" v="540" actId="1035"/>
          <ac:spMkLst>
            <pc:docMk/>
            <pc:sldMk cId="672076074" sldId="945"/>
            <ac:spMk id="56" creationId="{6422731D-6B49-4698-B574-BD535F303794}"/>
          </ac:spMkLst>
        </pc:spChg>
        <pc:spChg chg="mod">
          <ac:chgData name="王 欣捷" userId="b965477fa0aef5e6" providerId="LiveId" clId="{CCC25DF9-4458-4252-A1FA-96CED2233F88}" dt="2021-04-22T08:26:14.907" v="540" actId="1035"/>
          <ac:spMkLst>
            <pc:docMk/>
            <pc:sldMk cId="672076074" sldId="945"/>
            <ac:spMk id="57" creationId="{102032B8-70CF-4B64-B465-CAA42DBB35F5}"/>
          </ac:spMkLst>
        </pc:spChg>
        <pc:spChg chg="mod">
          <ac:chgData name="王 欣捷" userId="b965477fa0aef5e6" providerId="LiveId" clId="{CCC25DF9-4458-4252-A1FA-96CED2233F88}" dt="2021-04-22T08:26:14.907" v="540" actId="1035"/>
          <ac:spMkLst>
            <pc:docMk/>
            <pc:sldMk cId="672076074" sldId="945"/>
            <ac:spMk id="58" creationId="{490364CC-5541-4B96-AA9C-2DB2C3192721}"/>
          </ac:spMkLst>
        </pc:spChg>
        <pc:spChg chg="mod">
          <ac:chgData name="王 欣捷" userId="b965477fa0aef5e6" providerId="LiveId" clId="{CCC25DF9-4458-4252-A1FA-96CED2233F88}" dt="2021-04-22T08:26:14.907" v="540" actId="1035"/>
          <ac:spMkLst>
            <pc:docMk/>
            <pc:sldMk cId="672076074" sldId="945"/>
            <ac:spMk id="59" creationId="{1AAFF6C9-67E6-4F5A-9141-2475D02F07A8}"/>
          </ac:spMkLst>
        </pc:spChg>
        <pc:spChg chg="mod">
          <ac:chgData name="王 欣捷" userId="b965477fa0aef5e6" providerId="LiveId" clId="{CCC25DF9-4458-4252-A1FA-96CED2233F88}" dt="2021-04-22T08:26:14.907" v="540" actId="1035"/>
          <ac:spMkLst>
            <pc:docMk/>
            <pc:sldMk cId="672076074" sldId="945"/>
            <ac:spMk id="60" creationId="{F4992DC7-2901-4AD6-BE76-B350F1D3B996}"/>
          </ac:spMkLst>
        </pc:spChg>
        <pc:spChg chg="mod">
          <ac:chgData name="王 欣捷" userId="b965477fa0aef5e6" providerId="LiveId" clId="{CCC25DF9-4458-4252-A1FA-96CED2233F88}" dt="2021-04-22T08:26:14.907" v="540" actId="1035"/>
          <ac:spMkLst>
            <pc:docMk/>
            <pc:sldMk cId="672076074" sldId="945"/>
            <ac:spMk id="61" creationId="{32258C08-A127-4822-B488-FC9B03076C21}"/>
          </ac:spMkLst>
        </pc:spChg>
        <pc:spChg chg="mod">
          <ac:chgData name="王 欣捷" userId="b965477fa0aef5e6" providerId="LiveId" clId="{CCC25DF9-4458-4252-A1FA-96CED2233F88}" dt="2021-04-22T08:26:14.907" v="540" actId="1035"/>
          <ac:spMkLst>
            <pc:docMk/>
            <pc:sldMk cId="672076074" sldId="945"/>
            <ac:spMk id="62" creationId="{F65B9A5B-A533-4FA2-A5B4-1B51B80D0C8B}"/>
          </ac:spMkLst>
        </pc:spChg>
        <pc:spChg chg="mod">
          <ac:chgData name="王 欣捷" userId="b965477fa0aef5e6" providerId="LiveId" clId="{CCC25DF9-4458-4252-A1FA-96CED2233F88}" dt="2021-04-22T08:26:14.907" v="540" actId="1035"/>
          <ac:spMkLst>
            <pc:docMk/>
            <pc:sldMk cId="672076074" sldId="945"/>
            <ac:spMk id="63" creationId="{3C86CA30-0D72-4515-83AF-79A889756BFE}"/>
          </ac:spMkLst>
        </pc:spChg>
        <pc:spChg chg="mod">
          <ac:chgData name="王 欣捷" userId="b965477fa0aef5e6" providerId="LiveId" clId="{CCC25DF9-4458-4252-A1FA-96CED2233F88}" dt="2021-04-22T08:26:14.907" v="540" actId="1035"/>
          <ac:spMkLst>
            <pc:docMk/>
            <pc:sldMk cId="672076074" sldId="945"/>
            <ac:spMk id="64" creationId="{6FEDB921-45DA-47EA-8AD4-547CE1C9A673}"/>
          </ac:spMkLst>
        </pc:spChg>
        <pc:spChg chg="mod">
          <ac:chgData name="王 欣捷" userId="b965477fa0aef5e6" providerId="LiveId" clId="{CCC25DF9-4458-4252-A1FA-96CED2233F88}" dt="2021-04-22T08:26:14.907" v="540" actId="1035"/>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mod">
          <ac:chgData name="王 欣捷" userId="b965477fa0aef5e6" providerId="LiveId" clId="{CCC25DF9-4458-4252-A1FA-96CED2233F88}" dt="2021-04-22T08:12:24.195" v="340" actId="113"/>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mod">
          <ac:chgData name="王 欣捷" userId="b965477fa0aef5e6" providerId="LiveId" clId="{CCC25DF9-4458-4252-A1FA-96CED2233F88}" dt="2021-04-22T08:26:14.907" v="540" actId="1035"/>
          <ac:grpSpMkLst>
            <pc:docMk/>
            <pc:sldMk cId="672076074" sldId="945"/>
            <ac:grpSpMk id="66" creationId="{3B31E2A3-1B41-44AF-990C-9975499BDBC2}"/>
          </ac:grpSpMkLst>
        </pc:grpChg>
        <pc:grpChg chg="mod">
          <ac:chgData name="王 欣捷" userId="b965477fa0aef5e6" providerId="LiveId" clId="{CCC25DF9-4458-4252-A1FA-96CED2233F88}" dt="2021-04-22T08:26:14.907" v="540" actId="1035"/>
          <ac:grpSpMkLst>
            <pc:docMk/>
            <pc:sldMk cId="672076074" sldId="945"/>
            <ac:grpSpMk id="67" creationId="{89A56738-EEC0-40D2-B4DD-4173362118E6}"/>
          </ac:grpSpMkLst>
        </pc:grpChg>
        <pc:grpChg chg="mod">
          <ac:chgData name="王 欣捷" userId="b965477fa0aef5e6" providerId="LiveId" clId="{CCC25DF9-4458-4252-A1FA-96CED2233F88}" dt="2021-04-22T08:26:14.907" v="540" actId="1035"/>
          <ac:grpSpMkLst>
            <pc:docMk/>
            <pc:sldMk cId="672076074" sldId="945"/>
            <ac:grpSpMk id="68" creationId="{6041EC34-3442-41EA-A066-BDF94B561AB7}"/>
          </ac:grpSpMkLst>
        </pc:grpChg>
        <pc:grpChg chg="mod">
          <ac:chgData name="王 欣捷" userId="b965477fa0aef5e6" providerId="LiveId" clId="{CCC25DF9-4458-4252-A1FA-96CED2233F88}" dt="2021-04-22T08:26:14.907" v="540" actId="1035"/>
          <ac:grpSpMkLst>
            <pc:docMk/>
            <pc:sldMk cId="672076074" sldId="945"/>
            <ac:grpSpMk id="69" creationId="{71265710-56E9-4814-99C9-4FF829FA9726}"/>
          </ac:grpSpMkLst>
        </pc:grpChg>
        <pc:grpChg chg="mod">
          <ac:chgData name="王 欣捷" userId="b965477fa0aef5e6" providerId="LiveId" clId="{CCC25DF9-4458-4252-A1FA-96CED2233F88}" dt="2021-04-22T08:26:14.907" v="540" actId="1035"/>
          <ac:grpSpMkLst>
            <pc:docMk/>
            <pc:sldMk cId="672076074" sldId="945"/>
            <ac:grpSpMk id="70" creationId="{CE290C31-943E-4EE4-8769-17C9EC61C719}"/>
          </ac:grpSpMkLst>
        </pc:grpChg>
        <pc:grpChg chg="mod">
          <ac:chgData name="王 欣捷" userId="b965477fa0aef5e6" providerId="LiveId" clId="{CCC25DF9-4458-4252-A1FA-96CED2233F88}" dt="2021-04-22T08:26:14.907" v="540" actId="1035"/>
          <ac:grpSpMkLst>
            <pc:docMk/>
            <pc:sldMk cId="672076074" sldId="945"/>
            <ac:grpSpMk id="71" creationId="{7F70ACD7-19A4-430E-B947-66D65C9C8BE5}"/>
          </ac:grpSpMkLst>
        </pc:grpChg>
        <pc:grpChg chg="mod">
          <ac:chgData name="王 欣捷" userId="b965477fa0aef5e6" providerId="LiveId" clId="{CCC25DF9-4458-4252-A1FA-96CED2233F88}" dt="2021-04-22T08:26:14.907" v="540" actId="1035"/>
          <ac:grpSpMkLst>
            <pc:docMk/>
            <pc:sldMk cId="672076074" sldId="945"/>
            <ac:grpSpMk id="72" creationId="{36AD146A-577C-4467-943E-D117E1979486}"/>
          </ac:grpSpMkLst>
        </pc:grpChg>
        <pc:grpChg chg="mod">
          <ac:chgData name="王 欣捷" userId="b965477fa0aef5e6" providerId="LiveId" clId="{CCC25DF9-4458-4252-A1FA-96CED2233F88}" dt="2021-04-22T08:26:14.907" v="540" actId="1035"/>
          <ac:grpSpMkLst>
            <pc:docMk/>
            <pc:sldMk cId="672076074" sldId="945"/>
            <ac:grpSpMk id="73" creationId="{D25A00AB-79AD-45F3-A4CC-4A6F52BF579E}"/>
          </ac:grpSpMkLst>
        </pc:grpChg>
        <pc:grpChg chg="mod">
          <ac:chgData name="王 欣捷" userId="b965477fa0aef5e6" providerId="LiveId" clId="{CCC25DF9-4458-4252-A1FA-96CED2233F88}" dt="2021-04-22T08:26:14.907" v="540" actId="1035"/>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new mod">
        <pc:chgData name="王 欣捷" userId="b965477fa0aef5e6" providerId="LiveId" clId="{CCC25DF9-4458-4252-A1FA-96CED2233F88}" dt="2021-04-22T08:11:49.058" v="336" actId="113"/>
        <pc:sldMkLst>
          <pc:docMk/>
          <pc:sldMk cId="2198492349" sldId="947"/>
        </pc:sldMkLst>
        <pc:spChg chg="mod">
          <ac:chgData name="王 欣捷" userId="b965477fa0aef5e6" providerId="LiveId" clId="{CCC25DF9-4458-4252-A1FA-96CED2233F88}" dt="2021-04-22T08:09:47.159" v="150"/>
          <ac:spMkLst>
            <pc:docMk/>
            <pc:sldMk cId="2198492349" sldId="947"/>
            <ac:spMk id="2" creationId="{BE43F709-49BB-4BD2-A02D-DA98516138E8}"/>
          </ac:spMkLst>
        </pc:spChg>
        <pc:spChg chg="mod">
          <ac:chgData name="王 欣捷" userId="b965477fa0aef5e6" providerId="LiveId" clId="{CCC25DF9-4458-4252-A1FA-96CED2233F88}" dt="2021-04-22T08:11:49.058" v="336" actId="113"/>
          <ac:spMkLst>
            <pc:docMk/>
            <pc:sldMk cId="2198492349" sldId="947"/>
            <ac:spMk id="3" creationId="{83223860-FE93-4EBA-AA13-19E55DD0F28F}"/>
          </ac:spMkLst>
        </pc:spChg>
      </pc:sldChg>
      <pc:sldChg chg="modSp add mod">
        <pc:chgData name="王 欣捷" userId="b965477fa0aef5e6" providerId="LiveId" clId="{CCC25DF9-4458-4252-A1FA-96CED2233F88}" dt="2021-04-22T08:12:06.071" v="338"/>
        <pc:sldMkLst>
          <pc:docMk/>
          <pc:sldMk cId="2570831121" sldId="948"/>
        </pc:sldMkLst>
        <pc:spChg chg="mod">
          <ac:chgData name="王 欣捷" userId="b965477fa0aef5e6" providerId="LiveId" clId="{CCC25DF9-4458-4252-A1FA-96CED2233F88}" dt="2021-04-22T08:12:06.071" v="338"/>
          <ac:spMkLst>
            <pc:docMk/>
            <pc:sldMk cId="2570831121" sldId="948"/>
            <ac:spMk id="2" creationId="{BE43F709-49BB-4BD2-A02D-DA98516138E8}"/>
          </ac:spMkLst>
        </pc:spChg>
      </pc:sldChg>
      <pc:sldChg chg="modSp add del">
        <pc:chgData name="王 欣捷" userId="b965477fa0aef5e6" providerId="LiveId" clId="{CCC25DF9-4458-4252-A1FA-96CED2233F88}" dt="2021-04-22T07:44:25.943" v="145"/>
        <pc:sldMkLst>
          <pc:docMk/>
          <pc:sldMk cId="3274214887" sldId="954"/>
        </pc:sldMkLst>
        <pc:spChg chg="mod">
          <ac:chgData name="王 欣捷" userId="b965477fa0aef5e6" providerId="LiveId" clId="{CCC25DF9-4458-4252-A1FA-96CED2233F88}" dt="2021-04-22T07:40:54.916" v="140"/>
          <ac:spMkLst>
            <pc:docMk/>
            <pc:sldMk cId="3274214887" sldId="954"/>
            <ac:spMk id="38914" creationId="{28CE3509-59E4-47BA-9778-C1625AFB2554}"/>
          </ac:spMkLst>
        </pc:spChg>
      </pc:sldChg>
      <pc:sldChg chg="modSp add del">
        <pc:chgData name="王 欣捷" userId="b965477fa0aef5e6" providerId="LiveId" clId="{CCC25DF9-4458-4252-A1FA-96CED2233F88}" dt="2021-04-22T07:44:25.943" v="145"/>
        <pc:sldMkLst>
          <pc:docMk/>
          <pc:sldMk cId="4227420311" sldId="955"/>
        </pc:sldMkLst>
        <pc:spChg chg="mod">
          <ac:chgData name="王 欣捷" userId="b965477fa0aef5e6" providerId="LiveId" clId="{CCC25DF9-4458-4252-A1FA-96CED2233F88}" dt="2021-04-22T07:40:54.916" v="140"/>
          <ac:spMkLst>
            <pc:docMk/>
            <pc:sldMk cId="4227420311"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addSp delSp modSp new del mod modClrScheme chgLayout">
        <pc:chgData name="王 欣捷" userId="b965477fa0aef5e6" providerId="LiveId" clId="{CCC25DF9-4458-4252-A1FA-96CED2233F88}" dt="2021-04-28T13:38:26.551" v="651" actId="47"/>
        <pc:sldMkLst>
          <pc:docMk/>
          <pc:sldMk cId="2916871396" sldId="956"/>
        </pc:sldMkLst>
        <pc:spChg chg="del">
          <ac:chgData name="王 欣捷" userId="b965477fa0aef5e6" providerId="LiveId" clId="{CCC25DF9-4458-4252-A1FA-96CED2233F88}" dt="2021-04-28T13:37:58.306" v="643" actId="700"/>
          <ac:spMkLst>
            <pc:docMk/>
            <pc:sldMk cId="2916871396" sldId="956"/>
            <ac:spMk id="2" creationId="{4AFB3D2E-E9A8-4C5D-B411-B2AD9491EEFF}"/>
          </ac:spMkLst>
        </pc:spChg>
        <pc:spChg chg="del mod">
          <ac:chgData name="王 欣捷" userId="b965477fa0aef5e6" providerId="LiveId" clId="{CCC25DF9-4458-4252-A1FA-96CED2233F88}" dt="2021-04-28T13:37:58.306" v="643" actId="700"/>
          <ac:spMkLst>
            <pc:docMk/>
            <pc:sldMk cId="2916871396" sldId="956"/>
            <ac:spMk id="3" creationId="{8FF25B76-4E8D-4259-AD9E-F619C93B3512}"/>
          </ac:spMkLst>
        </pc:spChg>
        <pc:spChg chg="add del">
          <ac:chgData name="王 欣捷" userId="b965477fa0aef5e6" providerId="LiveId" clId="{CCC25DF9-4458-4252-A1FA-96CED2233F88}" dt="2021-04-28T13:36:20.668" v="626" actId="22"/>
          <ac:spMkLst>
            <pc:docMk/>
            <pc:sldMk cId="2916871396" sldId="956"/>
            <ac:spMk id="7" creationId="{D33636BF-DE67-4B7F-877D-EF731D0DA38B}"/>
          </ac:spMkLst>
        </pc:spChg>
        <pc:spChg chg="add mod">
          <ac:chgData name="王 欣捷" userId="b965477fa0aef5e6" providerId="LiveId" clId="{CCC25DF9-4458-4252-A1FA-96CED2233F88}" dt="2021-04-28T13:38:11.113" v="646" actId="1076"/>
          <ac:spMkLst>
            <pc:docMk/>
            <pc:sldMk cId="2916871396" sldId="956"/>
            <ac:spMk id="9" creationId="{50F199AB-9D35-4CAA-BE00-2B90B565A10A}"/>
          </ac:spMkLst>
        </pc:spChg>
        <pc:picChg chg="add del">
          <ac:chgData name="王 欣捷" userId="b965477fa0aef5e6" providerId="LiveId" clId="{CCC25DF9-4458-4252-A1FA-96CED2233F88}" dt="2021-04-28T13:35:09.168" v="621" actId="22"/>
          <ac:picMkLst>
            <pc:docMk/>
            <pc:sldMk cId="2916871396" sldId="956"/>
            <ac:picMk id="5" creationId="{4C38648E-0C64-49C4-863C-96AD739D8D78}"/>
          </ac:picMkLst>
        </pc:picChg>
      </pc:sldChg>
      <pc:sldChg chg="addSp delSp modSp add mod modClrScheme modAnim chgLayout">
        <pc:chgData name="王 欣捷" userId="b965477fa0aef5e6" providerId="LiveId" clId="{CCC25DF9-4458-4252-A1FA-96CED2233F88}" dt="2021-04-28T13:45:35.323" v="984" actId="113"/>
        <pc:sldMkLst>
          <pc:docMk/>
          <pc:sldMk cId="2811519429" sldId="957"/>
        </pc:sldMkLst>
        <pc:spChg chg="add mod">
          <ac:chgData name="王 欣捷" userId="b965477fa0aef5e6" providerId="LiveId" clId="{CCC25DF9-4458-4252-A1FA-96CED2233F88}" dt="2021-04-28T13:45:07.660" v="976" actId="1076"/>
          <ac:spMkLst>
            <pc:docMk/>
            <pc:sldMk cId="2811519429" sldId="957"/>
            <ac:spMk id="4" creationId="{D0A59E88-4FDD-4303-8072-D2BCE2DFC4F2}"/>
          </ac:spMkLst>
        </pc:spChg>
        <pc:spChg chg="add mod">
          <ac:chgData name="王 欣捷" userId="b965477fa0aef5e6" providerId="LiveId" clId="{CCC25DF9-4458-4252-A1FA-96CED2233F88}" dt="2021-04-28T13:45:35.323" v="984" actId="113"/>
          <ac:spMkLst>
            <pc:docMk/>
            <pc:sldMk cId="2811519429" sldId="957"/>
            <ac:spMk id="5" creationId="{DB5A1713-0175-494A-AC32-772400C7EFA8}"/>
          </ac:spMkLst>
        </pc:spChg>
        <pc:spChg chg="mod">
          <ac:chgData name="王 欣捷" userId="b965477fa0aef5e6" providerId="LiveId" clId="{CCC25DF9-4458-4252-A1FA-96CED2233F88}" dt="2021-04-22T07:40:54.916" v="140"/>
          <ac:spMkLst>
            <pc:docMk/>
            <pc:sldMk cId="2811519429" sldId="957"/>
            <ac:spMk id="32770" creationId="{F43E01EE-F21F-4F34-A8C5-AE2648940F07}"/>
          </ac:spMkLst>
        </pc:spChg>
        <pc:spChg chg="mod ord">
          <ac:chgData name="王 欣捷" userId="b965477fa0aef5e6" providerId="LiveId" clId="{CCC25DF9-4458-4252-A1FA-96CED2233F88}" dt="2021-04-28T13:38:17.250" v="648" actId="700"/>
          <ac:spMkLst>
            <pc:docMk/>
            <pc:sldMk cId="2811519429" sldId="957"/>
            <ac:spMk id="91138" creationId="{576472EC-7AD0-47EC-B620-441B2D8D7194}"/>
          </ac:spMkLst>
        </pc:spChg>
        <pc:spChg chg="del mod ord">
          <ac:chgData name="王 欣捷" userId="b965477fa0aef5e6" providerId="LiveId" clId="{CCC25DF9-4458-4252-A1FA-96CED2233F88}" dt="2021-04-28T13:38:19.104" v="649" actId="478"/>
          <ac:spMkLst>
            <pc:docMk/>
            <pc:sldMk cId="2811519429" sldId="957"/>
            <ac:spMk id="91139" creationId="{36CD74D2-2681-4185-B28A-7DB1AF06E643}"/>
          </ac:spMkLst>
        </pc:spChg>
        <pc:graphicFrameChg chg="mod">
          <ac:chgData name="王 欣捷" userId="b965477fa0aef5e6" providerId="LiveId" clId="{CCC25DF9-4458-4252-A1FA-96CED2233F88}" dt="2021-04-22T07:40:54.916" v="140"/>
          <ac:graphicFrameMkLst>
            <pc:docMk/>
            <pc:sldMk cId="2811519429"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2100743063" sldId="958"/>
        </pc:sldMkLst>
        <pc:spChg chg="mod">
          <ac:chgData name="王 欣捷" userId="b965477fa0aef5e6" providerId="LiveId" clId="{CCC25DF9-4458-4252-A1FA-96CED2233F88}" dt="2021-04-28T13:45:26.610" v="981" actId="1076"/>
          <ac:spMkLst>
            <pc:docMk/>
            <pc:sldMk cId="2100743063" sldId="958"/>
            <ac:spMk id="4" creationId="{D0A59E88-4FDD-4303-8072-D2BCE2DFC4F2}"/>
          </ac:spMkLst>
        </pc:spChg>
        <pc:spChg chg="mod">
          <ac:chgData name="王 欣捷" userId="b965477fa0aef5e6" providerId="LiveId" clId="{CCC25DF9-4458-4252-A1FA-96CED2233F88}" dt="2021-04-28T13:45:32.004" v="983" actId="113"/>
          <ac:spMkLst>
            <pc:docMk/>
            <pc:sldMk cId="2100743063" sldId="958"/>
            <ac:spMk id="5" creationId="{DB5A1713-0175-494A-AC32-772400C7EFA8}"/>
          </ac:spMkLst>
        </pc:spChg>
        <pc:spChg chg="mod">
          <ac:chgData name="王 欣捷" userId="b965477fa0aef5e6" providerId="LiveId" clId="{CCC25DF9-4458-4252-A1FA-96CED2233F88}" dt="2021-04-22T07:40:54.916" v="140"/>
          <ac:spMkLst>
            <pc:docMk/>
            <pc:sldMk cId="2100743063" sldId="958"/>
            <ac:spMk id="33794" creationId="{BADD5867-6C8A-463B-A679-92EECEE31450}"/>
          </ac:spMkLst>
        </pc:spChg>
      </pc:sldChg>
      <pc:sldChg chg="addSp delSp modSp new mod modClrScheme chgLayout">
        <pc:chgData name="王 欣捷" userId="b965477fa0aef5e6" providerId="LiveId" clId="{CCC25DF9-4458-4252-A1FA-96CED2233F88}" dt="2021-04-28T14:01:09.531" v="1302"/>
        <pc:sldMkLst>
          <pc:docMk/>
          <pc:sldMk cId="3687718703" sldId="959"/>
        </pc:sldMkLst>
        <pc:spChg chg="del mod ord">
          <ac:chgData name="王 欣捷" userId="b965477fa0aef5e6" providerId="LiveId" clId="{CCC25DF9-4458-4252-A1FA-96CED2233F88}" dt="2021-04-28T13:51:06.384" v="990" actId="700"/>
          <ac:spMkLst>
            <pc:docMk/>
            <pc:sldMk cId="3687718703" sldId="959"/>
            <ac:spMk id="2" creationId="{41F4E63A-557E-43EF-92F5-9570C4AF8777}"/>
          </ac:spMkLst>
        </pc:spChg>
        <pc:spChg chg="del">
          <ac:chgData name="王 欣捷" userId="b965477fa0aef5e6" providerId="LiveId" clId="{CCC25DF9-4458-4252-A1FA-96CED2233F88}" dt="2021-04-28T13:51:06.384" v="990" actId="700"/>
          <ac:spMkLst>
            <pc:docMk/>
            <pc:sldMk cId="3687718703" sldId="959"/>
            <ac:spMk id="3" creationId="{005489D2-7006-4C1C-B2E7-FFB13CAB859C}"/>
          </ac:spMkLst>
        </pc:spChg>
        <pc:spChg chg="add mod ord">
          <ac:chgData name="王 欣捷" userId="b965477fa0aef5e6" providerId="LiveId" clId="{CCC25DF9-4458-4252-A1FA-96CED2233F88}" dt="2021-04-28T13:52:27.266" v="1064" actId="27636"/>
          <ac:spMkLst>
            <pc:docMk/>
            <pc:sldMk cId="3687718703" sldId="959"/>
            <ac:spMk id="5" creationId="{72A7D1FC-AE11-4197-8904-D3AA923C7581}"/>
          </ac:spMkLst>
        </pc:spChg>
        <pc:spChg chg="add del mod">
          <ac:chgData name="王 欣捷" userId="b965477fa0aef5e6" providerId="LiveId" clId="{CCC25DF9-4458-4252-A1FA-96CED2233F88}" dt="2021-04-28T13:51:16.349" v="994" actId="21"/>
          <ac:spMkLst>
            <pc:docMk/>
            <pc:sldMk cId="3687718703" sldId="959"/>
            <ac:spMk id="6" creationId="{CDF77396-FA87-4D88-A53E-9397C4EF0ECA}"/>
          </ac:spMkLst>
        </pc:spChg>
        <pc:spChg chg="mod">
          <ac:chgData name="王 欣捷" userId="b965477fa0aef5e6" providerId="LiveId" clId="{CCC25DF9-4458-4252-A1FA-96CED2233F88}" dt="2021-04-22T07:40:54.916" v="140"/>
          <ac:spMkLst>
            <pc:docMk/>
            <pc:sldMk cId="3687718703" sldId="959"/>
            <ac:spMk id="35842" creationId="{4B434EC7-E5E0-48A1-9BDB-2E965D7B7BE3}"/>
          </ac:spMkLst>
        </pc:spChg>
        <pc:graphicFrameChg chg="add mod modGraphic">
          <ac:chgData name="王 欣捷" userId="b965477fa0aef5e6" providerId="LiveId" clId="{CCC25DF9-4458-4252-A1FA-96CED2233F88}" dt="2021-04-28T14:01:09.531" v="1302"/>
          <ac:graphicFrameMkLst>
            <pc:docMk/>
            <pc:sldMk cId="3687718703" sldId="959"/>
            <ac:graphicFrameMk id="4" creationId="{A2635ED6-CC65-43A7-A562-F384AA9E04BD}"/>
          </ac:graphicFrameMkLst>
        </pc:graphicFrameChg>
      </pc:sldChg>
      <pc:sldChg chg="addSp modSp new mod">
        <pc:chgData name="王 欣捷" userId="b965477fa0aef5e6" providerId="LiveId" clId="{CCC25DF9-4458-4252-A1FA-96CED2233F88}" dt="2021-04-28T14:03:53.723" v="1373"/>
        <pc:sldMkLst>
          <pc:docMk/>
          <pc:sldMk cId="575355836" sldId="960"/>
        </pc:sldMkLst>
        <pc:spChg chg="mod">
          <ac:chgData name="王 欣捷" userId="b965477fa0aef5e6" providerId="LiveId" clId="{CCC25DF9-4458-4252-A1FA-96CED2233F88}" dt="2021-04-28T13:52:51.417" v="1069" actId="404"/>
          <ac:spMkLst>
            <pc:docMk/>
            <pc:sldMk cId="575355836" sldId="960"/>
            <ac:spMk id="2" creationId="{A48AEBA9-C979-458C-B768-97E6B1A1342A}"/>
          </ac:spMkLst>
        </pc:spChg>
        <pc:spChg chg="mod">
          <ac:chgData name="王 欣捷" userId="b965477fa0aef5e6" providerId="LiveId" clId="{CCC25DF9-4458-4252-A1FA-96CED2233F88}" dt="2021-04-22T07:40:54.916" v="140"/>
          <ac:spMkLst>
            <pc:docMk/>
            <pc:sldMk cId="575355836" sldId="960"/>
            <ac:spMk id="37890" creationId="{E7EC4258-DFAE-4969-959B-AD51D22B0F02}"/>
          </ac:spMkLst>
        </pc:spChg>
        <pc:graphicFrameChg chg="add mod modGraphic">
          <ac:chgData name="王 欣捷" userId="b965477fa0aef5e6" providerId="LiveId" clId="{CCC25DF9-4458-4252-A1FA-96CED2233F88}" dt="2021-04-28T14:03:53.723" v="1373"/>
          <ac:graphicFrameMkLst>
            <pc:docMk/>
            <pc:sldMk cId="575355836" sldId="960"/>
            <ac:graphicFrameMk id="3" creationId="{517B2D50-AF67-4B78-A3B7-11BCEC6B9BAC}"/>
          </ac:graphicFrameMkLst>
        </pc:graphicFrame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欣捷" userId="b965477fa0aef5e6" providerId="LiveId" clId="{1BD81BBC-CA8F-4FC3-A7DB-D4F292335208}"/>
    <pc:docChg chg="undo custSel addSld delSld modSld">
      <pc:chgData name="欣捷" userId="b965477fa0aef5e6" providerId="LiveId" clId="{1BD81BBC-CA8F-4FC3-A7DB-D4F292335208}" dt="2021-05-13T04:16:18.163" v="712"/>
      <pc:docMkLst>
        <pc:docMk/>
      </pc:docMkLst>
      <pc:sldChg chg="addSp delSp modSp mod modClrScheme chgLayout">
        <pc:chgData name="欣捷" userId="b965477fa0aef5e6" providerId="LiveId" clId="{1BD81BBC-CA8F-4FC3-A7DB-D4F292335208}" dt="2021-05-11T09:02:37.692" v="711" actId="113"/>
        <pc:sldMkLst>
          <pc:docMk/>
          <pc:sldMk cId="0" sldId="807"/>
        </pc:sldMkLst>
        <pc:spChg chg="add del mod">
          <ac:chgData name="欣捷" userId="b965477fa0aef5e6" providerId="LiveId" clId="{1BD81BBC-CA8F-4FC3-A7DB-D4F292335208}" dt="2021-04-28T06:52:30.651" v="15" actId="21"/>
          <ac:spMkLst>
            <pc:docMk/>
            <pc:sldMk cId="0" sldId="807"/>
            <ac:spMk id="3" creationId="{321C4676-B923-4872-A39D-D25061F5F8D8}"/>
          </ac:spMkLst>
        </pc:spChg>
        <pc:spChg chg="add del mod ord">
          <ac:chgData name="欣捷" userId="b965477fa0aef5e6" providerId="LiveId" clId="{1BD81BBC-CA8F-4FC3-A7DB-D4F292335208}" dt="2021-04-28T06:52:34.990" v="17" actId="700"/>
          <ac:spMkLst>
            <pc:docMk/>
            <pc:sldMk cId="0" sldId="807"/>
            <ac:spMk id="5" creationId="{782DFC48-3343-42BD-98D7-8310E350423E}"/>
          </ac:spMkLst>
        </pc:spChg>
        <pc:spChg chg="mod ord">
          <ac:chgData name="欣捷" userId="b965477fa0aef5e6" providerId="LiveId" clId="{1BD81BBC-CA8F-4FC3-A7DB-D4F292335208}" dt="2021-04-28T06:52:34.990" v="17" actId="700"/>
          <ac:spMkLst>
            <pc:docMk/>
            <pc:sldMk cId="0" sldId="807"/>
            <ac:spMk id="14338" creationId="{25C3DA7B-9A4F-4E11-9E1B-9F8F304EBE8B}"/>
          </ac:spMkLst>
        </pc:spChg>
        <pc:spChg chg="mod ord">
          <ac:chgData name="欣捷" userId="b965477fa0aef5e6" providerId="LiveId" clId="{1BD81BBC-CA8F-4FC3-A7DB-D4F292335208}" dt="2021-05-11T09:02:37.692" v="711" actId="113"/>
          <ac:spMkLst>
            <pc:docMk/>
            <pc:sldMk cId="0" sldId="807"/>
            <ac:spMk id="14339" creationId="{F234493A-0E80-4029-B08B-80E4AD925738}"/>
          </ac:spMkLst>
        </pc:spChg>
        <pc:spChg chg="mod">
          <ac:chgData name="欣捷" userId="b965477fa0aef5e6" providerId="LiveId" clId="{1BD81BBC-CA8F-4FC3-A7DB-D4F292335208}" dt="2021-04-28T06:52:49.135" v="21" actId="1076"/>
          <ac:spMkLst>
            <pc:docMk/>
            <pc:sldMk cId="0" sldId="807"/>
            <ac:spMk id="634916" creationId="{A93FC424-1EAF-45C1-B39F-779090113202}"/>
          </ac:spMkLst>
        </pc:spChg>
        <pc:graphicFrameChg chg="add mod">
          <ac:chgData name="欣捷" userId="b965477fa0aef5e6" providerId="LiveId" clId="{1BD81BBC-CA8F-4FC3-A7DB-D4F292335208}" dt="2021-04-28T06:52:43.211" v="20" actId="1076"/>
          <ac:graphicFrameMkLst>
            <pc:docMk/>
            <pc:sldMk cId="0" sldId="807"/>
            <ac:graphicFrameMk id="10" creationId="{A59CA286-AB5C-4D07-A748-FF93486816FA}"/>
          </ac:graphicFrameMkLst>
        </pc:graphicFrameChg>
        <pc:graphicFrameChg chg="add del">
          <ac:chgData name="欣捷" userId="b965477fa0aef5e6" providerId="LiveId" clId="{1BD81BBC-CA8F-4FC3-A7DB-D4F292335208}" dt="2021-04-28T06:52:33.516" v="16" actId="21"/>
          <ac:graphicFrameMkLst>
            <pc:docMk/>
            <pc:sldMk cId="0" sldId="807"/>
            <ac:graphicFrameMk id="634915" creationId="{1968E1E0-A120-4AA5-AE1E-84313B0F1110}"/>
          </ac:graphicFrameMkLst>
        </pc:graphicFrameChg>
      </pc:sldChg>
      <pc:sldChg chg="addSp delSp modSp mod modClrScheme chgLayout">
        <pc:chgData name="欣捷" userId="b965477fa0aef5e6" providerId="LiveId" clId="{1BD81BBC-CA8F-4FC3-A7DB-D4F292335208}" dt="2021-04-28T06:53:30.473" v="26" actId="1076"/>
        <pc:sldMkLst>
          <pc:docMk/>
          <pc:sldMk cId="0" sldId="809"/>
        </pc:sldMkLst>
        <pc:spChg chg="add del mod ord">
          <ac:chgData name="欣捷" userId="b965477fa0aef5e6" providerId="LiveId" clId="{1BD81BBC-CA8F-4FC3-A7DB-D4F292335208}" dt="2021-04-28T06:53:26.431" v="24" actId="700"/>
          <ac:spMkLst>
            <pc:docMk/>
            <pc:sldMk cId="0" sldId="809"/>
            <ac:spMk id="3" creationId="{F13E4FCB-3CA2-4B93-9D2D-772F0A51449C}"/>
          </ac:spMkLst>
        </pc:spChg>
        <pc:spChg chg="mod ord">
          <ac:chgData name="欣捷" userId="b965477fa0aef5e6" providerId="LiveId" clId="{1BD81BBC-CA8F-4FC3-A7DB-D4F292335208}" dt="2021-04-28T06:53:26.431" v="24" actId="700"/>
          <ac:spMkLst>
            <pc:docMk/>
            <pc:sldMk cId="0" sldId="809"/>
            <ac:spMk id="15362" creationId="{C422016E-5E8E-4F73-BEB6-F39B48B9A073}"/>
          </ac:spMkLst>
        </pc:spChg>
        <pc:spChg chg="mod ord">
          <ac:chgData name="欣捷" userId="b965477fa0aef5e6" providerId="LiveId" clId="{1BD81BBC-CA8F-4FC3-A7DB-D4F292335208}" dt="2021-04-28T06:53:26.431" v="24" actId="700"/>
          <ac:spMkLst>
            <pc:docMk/>
            <pc:sldMk cId="0" sldId="809"/>
            <ac:spMk id="15363" creationId="{3159D4C9-563E-49E9-8F81-3D6599EA2E97}"/>
          </ac:spMkLst>
        </pc:spChg>
        <pc:graphicFrameChg chg="add mod">
          <ac:chgData name="欣捷" userId="b965477fa0aef5e6" providerId="LiveId" clId="{1BD81BBC-CA8F-4FC3-A7DB-D4F292335208}" dt="2021-04-28T06:53:30.473" v="26" actId="1076"/>
          <ac:graphicFrameMkLst>
            <pc:docMk/>
            <pc:sldMk cId="0" sldId="809"/>
            <ac:graphicFrameMk id="7" creationId="{77D47A9E-4D8A-4B6D-9292-77CE34BCB8F3}"/>
          </ac:graphicFrameMkLst>
        </pc:graphicFrameChg>
        <pc:graphicFrameChg chg="del">
          <ac:chgData name="欣捷" userId="b965477fa0aef5e6" providerId="LiveId" clId="{1BD81BBC-CA8F-4FC3-A7DB-D4F292335208}" dt="2021-04-28T06:53:25.209" v="23" actId="21"/>
          <ac:graphicFrameMkLst>
            <pc:docMk/>
            <pc:sldMk cId="0" sldId="809"/>
            <ac:graphicFrameMk id="637987" creationId="{C04F8D60-CBAD-40B5-8C2D-F719EDCECFDA}"/>
          </ac:graphicFrameMkLst>
        </pc:graphicFrameChg>
      </pc:sldChg>
      <pc:sldChg chg="modSp">
        <pc:chgData name="欣捷" userId="b965477fa0aef5e6" providerId="LiveId" clId="{1BD81BBC-CA8F-4FC3-A7DB-D4F292335208}" dt="2021-04-28T06:54:14.626" v="34" actId="1076"/>
        <pc:sldMkLst>
          <pc:docMk/>
          <pc:sldMk cId="0" sldId="810"/>
        </pc:sldMkLst>
        <pc:spChg chg="mod">
          <ac:chgData name="欣捷" userId="b965477fa0aef5e6" providerId="LiveId" clId="{1BD81BBC-CA8F-4FC3-A7DB-D4F292335208}" dt="2021-04-28T06:54:14.626" v="34" actId="1076"/>
          <ac:spMkLst>
            <pc:docMk/>
            <pc:sldMk cId="0" sldId="810"/>
            <ac:spMk id="18437" creationId="{5DACA2C7-A591-4813-A064-790A0673859C}"/>
          </ac:spMkLst>
        </pc:spChg>
        <pc:spChg chg="mod">
          <ac:chgData name="欣捷" userId="b965477fa0aef5e6" providerId="LiveId" clId="{1BD81BBC-CA8F-4FC3-A7DB-D4F292335208}" dt="2021-04-28T06:54:14.626" v="34" actId="1076"/>
          <ac:spMkLst>
            <pc:docMk/>
            <pc:sldMk cId="0" sldId="810"/>
            <ac:spMk id="18438" creationId="{E407E1C7-251E-44BA-A1DD-925B2C919055}"/>
          </ac:spMkLst>
        </pc:spChg>
        <pc:spChg chg="mod">
          <ac:chgData name="欣捷" userId="b965477fa0aef5e6" providerId="LiveId" clId="{1BD81BBC-CA8F-4FC3-A7DB-D4F292335208}" dt="2021-04-28T06:54:14.626" v="34" actId="1076"/>
          <ac:spMkLst>
            <pc:docMk/>
            <pc:sldMk cId="0" sldId="810"/>
            <ac:spMk id="18439" creationId="{50F96FD9-3AF1-4667-8433-0E96D555F828}"/>
          </ac:spMkLst>
        </pc:spChg>
        <pc:spChg chg="mod">
          <ac:chgData name="欣捷" userId="b965477fa0aef5e6" providerId="LiveId" clId="{1BD81BBC-CA8F-4FC3-A7DB-D4F292335208}" dt="2021-04-28T06:54:14.626" v="34" actId="1076"/>
          <ac:spMkLst>
            <pc:docMk/>
            <pc:sldMk cId="0" sldId="810"/>
            <ac:spMk id="18440" creationId="{F49948A1-C9AB-4C8D-9AF8-552F9DAEB6A3}"/>
          </ac:spMkLst>
        </pc:spChg>
        <pc:spChg chg="mod">
          <ac:chgData name="欣捷" userId="b965477fa0aef5e6" providerId="LiveId" clId="{1BD81BBC-CA8F-4FC3-A7DB-D4F292335208}" dt="2021-04-28T06:54:14.626" v="34" actId="1076"/>
          <ac:spMkLst>
            <pc:docMk/>
            <pc:sldMk cId="0" sldId="810"/>
            <ac:spMk id="18441" creationId="{8324CB71-A439-433A-9389-C7F13B87F4EE}"/>
          </ac:spMkLst>
        </pc:spChg>
        <pc:spChg chg="mod">
          <ac:chgData name="欣捷" userId="b965477fa0aef5e6" providerId="LiveId" clId="{1BD81BBC-CA8F-4FC3-A7DB-D4F292335208}" dt="2021-04-28T06:54:14.626" v="34" actId="1076"/>
          <ac:spMkLst>
            <pc:docMk/>
            <pc:sldMk cId="0" sldId="810"/>
            <ac:spMk id="18442" creationId="{EB66668A-FB31-4A4D-AFF9-0BC0CBA24756}"/>
          </ac:spMkLst>
        </pc:spChg>
        <pc:spChg chg="mod">
          <ac:chgData name="欣捷" userId="b965477fa0aef5e6" providerId="LiveId" clId="{1BD81BBC-CA8F-4FC3-A7DB-D4F292335208}" dt="2021-04-28T06:54:14.626" v="34" actId="1076"/>
          <ac:spMkLst>
            <pc:docMk/>
            <pc:sldMk cId="0" sldId="810"/>
            <ac:spMk id="18443" creationId="{90683B3F-D601-4F3E-9258-557677EA6E31}"/>
          </ac:spMkLst>
        </pc:spChg>
        <pc:spChg chg="mod">
          <ac:chgData name="欣捷" userId="b965477fa0aef5e6" providerId="LiveId" clId="{1BD81BBC-CA8F-4FC3-A7DB-D4F292335208}" dt="2021-04-28T06:54:14.626" v="34" actId="1076"/>
          <ac:spMkLst>
            <pc:docMk/>
            <pc:sldMk cId="0" sldId="810"/>
            <ac:spMk id="18444" creationId="{74583EC9-F18E-41AA-A341-3545CE06D127}"/>
          </ac:spMkLst>
        </pc:spChg>
        <pc:spChg chg="mod">
          <ac:chgData name="欣捷" userId="b965477fa0aef5e6" providerId="LiveId" clId="{1BD81BBC-CA8F-4FC3-A7DB-D4F292335208}" dt="2021-04-28T06:54:14.626" v="34" actId="1076"/>
          <ac:spMkLst>
            <pc:docMk/>
            <pc:sldMk cId="0" sldId="810"/>
            <ac:spMk id="18445" creationId="{70DE3356-10C4-4239-B4F4-E312EAB2FFC0}"/>
          </ac:spMkLst>
        </pc:spChg>
        <pc:spChg chg="mod">
          <ac:chgData name="欣捷" userId="b965477fa0aef5e6" providerId="LiveId" clId="{1BD81BBC-CA8F-4FC3-A7DB-D4F292335208}" dt="2021-04-28T06:54:14.626" v="34" actId="1076"/>
          <ac:spMkLst>
            <pc:docMk/>
            <pc:sldMk cId="0" sldId="810"/>
            <ac:spMk id="18446" creationId="{25391D31-982A-402F-9C32-3CB79EA2DCC6}"/>
          </ac:spMkLst>
        </pc:spChg>
        <pc:spChg chg="mod">
          <ac:chgData name="欣捷" userId="b965477fa0aef5e6" providerId="LiveId" clId="{1BD81BBC-CA8F-4FC3-A7DB-D4F292335208}" dt="2021-04-28T06:54:14.626" v="34" actId="1076"/>
          <ac:spMkLst>
            <pc:docMk/>
            <pc:sldMk cId="0" sldId="810"/>
            <ac:spMk id="18447" creationId="{1D965E75-FC0B-4B55-8CB1-AD50AE861B57}"/>
          </ac:spMkLst>
        </pc:spChg>
        <pc:spChg chg="mod">
          <ac:chgData name="欣捷" userId="b965477fa0aef5e6" providerId="LiveId" clId="{1BD81BBC-CA8F-4FC3-A7DB-D4F292335208}" dt="2021-04-28T06:54:14.626" v="34" actId="1076"/>
          <ac:spMkLst>
            <pc:docMk/>
            <pc:sldMk cId="0" sldId="810"/>
            <ac:spMk id="18448" creationId="{8C3C5B79-A3C3-4DC2-B784-B236334B98C5}"/>
          </ac:spMkLst>
        </pc:spChg>
        <pc:spChg chg="mod">
          <ac:chgData name="欣捷" userId="b965477fa0aef5e6" providerId="LiveId" clId="{1BD81BBC-CA8F-4FC3-A7DB-D4F292335208}" dt="2021-04-28T06:54:14.626" v="34" actId="1076"/>
          <ac:spMkLst>
            <pc:docMk/>
            <pc:sldMk cId="0" sldId="810"/>
            <ac:spMk id="18449" creationId="{A5A7BF00-2265-4CE4-A93A-2A9F5EC4C6D4}"/>
          </ac:spMkLst>
        </pc:spChg>
        <pc:spChg chg="mod">
          <ac:chgData name="欣捷" userId="b965477fa0aef5e6" providerId="LiveId" clId="{1BD81BBC-CA8F-4FC3-A7DB-D4F292335208}" dt="2021-04-28T06:54:14.626" v="34" actId="1076"/>
          <ac:spMkLst>
            <pc:docMk/>
            <pc:sldMk cId="0" sldId="810"/>
            <ac:spMk id="18450" creationId="{74EB2F9F-5951-4439-8B9B-1BA3B7DC43FC}"/>
          </ac:spMkLst>
        </pc:spChg>
        <pc:spChg chg="mod">
          <ac:chgData name="欣捷" userId="b965477fa0aef5e6" providerId="LiveId" clId="{1BD81BBC-CA8F-4FC3-A7DB-D4F292335208}" dt="2021-04-28T06:54:14.626" v="34" actId="1076"/>
          <ac:spMkLst>
            <pc:docMk/>
            <pc:sldMk cId="0" sldId="810"/>
            <ac:spMk id="18451" creationId="{C07158EC-E5D0-4962-A6A1-E7FB625340BC}"/>
          </ac:spMkLst>
        </pc:spChg>
        <pc:spChg chg="mod">
          <ac:chgData name="欣捷" userId="b965477fa0aef5e6" providerId="LiveId" clId="{1BD81BBC-CA8F-4FC3-A7DB-D4F292335208}" dt="2021-04-28T06:54:14.626" v="34" actId="1076"/>
          <ac:spMkLst>
            <pc:docMk/>
            <pc:sldMk cId="0" sldId="810"/>
            <ac:spMk id="18452" creationId="{9777706D-29F9-40F1-8860-BDDCA2E13816}"/>
          </ac:spMkLst>
        </pc:spChg>
        <pc:spChg chg="mod">
          <ac:chgData name="欣捷" userId="b965477fa0aef5e6" providerId="LiveId" clId="{1BD81BBC-CA8F-4FC3-A7DB-D4F292335208}" dt="2021-04-28T06:54:14.626" v="34" actId="1076"/>
          <ac:spMkLst>
            <pc:docMk/>
            <pc:sldMk cId="0" sldId="810"/>
            <ac:spMk id="18453" creationId="{F45B1093-330C-4E02-A751-1F8716AB9E9A}"/>
          </ac:spMkLst>
        </pc:spChg>
        <pc:spChg chg="mod">
          <ac:chgData name="欣捷" userId="b965477fa0aef5e6" providerId="LiveId" clId="{1BD81BBC-CA8F-4FC3-A7DB-D4F292335208}" dt="2021-04-28T06:54:14.626" v="34" actId="1076"/>
          <ac:spMkLst>
            <pc:docMk/>
            <pc:sldMk cId="0" sldId="810"/>
            <ac:spMk id="18454" creationId="{E49BA9B6-5168-4BF5-BCFD-0885B5B37B08}"/>
          </ac:spMkLst>
        </pc:spChg>
        <pc:spChg chg="mod">
          <ac:chgData name="欣捷" userId="b965477fa0aef5e6" providerId="LiveId" clId="{1BD81BBC-CA8F-4FC3-A7DB-D4F292335208}" dt="2021-04-28T06:54:14.626" v="34" actId="1076"/>
          <ac:spMkLst>
            <pc:docMk/>
            <pc:sldMk cId="0" sldId="810"/>
            <ac:spMk id="18455" creationId="{78D1A6D7-7EE1-459A-9EEA-756C74DFFD2C}"/>
          </ac:spMkLst>
        </pc:spChg>
        <pc:spChg chg="mod">
          <ac:chgData name="欣捷" userId="b965477fa0aef5e6" providerId="LiveId" clId="{1BD81BBC-CA8F-4FC3-A7DB-D4F292335208}" dt="2021-04-28T06:54:14.626" v="34" actId="1076"/>
          <ac:spMkLst>
            <pc:docMk/>
            <pc:sldMk cId="0" sldId="810"/>
            <ac:spMk id="18456" creationId="{A3554085-5FA7-4382-BD96-DF68922BC77E}"/>
          </ac:spMkLst>
        </pc:spChg>
        <pc:spChg chg="mod">
          <ac:chgData name="欣捷" userId="b965477fa0aef5e6" providerId="LiveId" clId="{1BD81BBC-CA8F-4FC3-A7DB-D4F292335208}" dt="2021-04-28T06:54:14.626" v="34" actId="1076"/>
          <ac:spMkLst>
            <pc:docMk/>
            <pc:sldMk cId="0" sldId="810"/>
            <ac:spMk id="18457" creationId="{2D1BA3DB-B88E-4873-BF3B-21EBCEAA8C08}"/>
          </ac:spMkLst>
        </pc:spChg>
        <pc:spChg chg="mod">
          <ac:chgData name="欣捷" userId="b965477fa0aef5e6" providerId="LiveId" clId="{1BD81BBC-CA8F-4FC3-A7DB-D4F292335208}" dt="2021-04-28T06:54:14.626" v="34" actId="1076"/>
          <ac:spMkLst>
            <pc:docMk/>
            <pc:sldMk cId="0" sldId="810"/>
            <ac:spMk id="18458" creationId="{D26210D9-922E-4C2B-A9AB-512B28A866F3}"/>
          </ac:spMkLst>
        </pc:spChg>
        <pc:spChg chg="mod">
          <ac:chgData name="欣捷" userId="b965477fa0aef5e6" providerId="LiveId" clId="{1BD81BBC-CA8F-4FC3-A7DB-D4F292335208}" dt="2021-04-28T06:54:14.626" v="34" actId="1076"/>
          <ac:spMkLst>
            <pc:docMk/>
            <pc:sldMk cId="0" sldId="810"/>
            <ac:spMk id="18459" creationId="{468A095C-94DA-4CE6-8E2D-3362BBB5DA8A}"/>
          </ac:spMkLst>
        </pc:spChg>
        <pc:spChg chg="mod">
          <ac:chgData name="欣捷" userId="b965477fa0aef5e6" providerId="LiveId" clId="{1BD81BBC-CA8F-4FC3-A7DB-D4F292335208}" dt="2021-04-28T06:54:14.626" v="34" actId="1076"/>
          <ac:spMkLst>
            <pc:docMk/>
            <pc:sldMk cId="0" sldId="810"/>
            <ac:spMk id="18460" creationId="{A4F5897B-2742-4460-9AB4-46F15E369443}"/>
          </ac:spMkLst>
        </pc:spChg>
        <pc:spChg chg="mod">
          <ac:chgData name="欣捷" userId="b965477fa0aef5e6" providerId="LiveId" clId="{1BD81BBC-CA8F-4FC3-A7DB-D4F292335208}" dt="2021-04-28T06:54:14.626" v="34" actId="1076"/>
          <ac:spMkLst>
            <pc:docMk/>
            <pc:sldMk cId="0" sldId="810"/>
            <ac:spMk id="18461" creationId="{64412ED7-404E-44C7-9BB3-9FC5720F30F1}"/>
          </ac:spMkLst>
        </pc:spChg>
        <pc:spChg chg="mod">
          <ac:chgData name="欣捷" userId="b965477fa0aef5e6" providerId="LiveId" clId="{1BD81BBC-CA8F-4FC3-A7DB-D4F292335208}" dt="2021-04-28T06:54:14.626" v="34" actId="1076"/>
          <ac:spMkLst>
            <pc:docMk/>
            <pc:sldMk cId="0" sldId="810"/>
            <ac:spMk id="18462" creationId="{B6DFBF8A-BA30-4349-9441-9AECF1B03848}"/>
          </ac:spMkLst>
        </pc:spChg>
        <pc:spChg chg="mod">
          <ac:chgData name="欣捷" userId="b965477fa0aef5e6" providerId="LiveId" clId="{1BD81BBC-CA8F-4FC3-A7DB-D4F292335208}" dt="2021-04-28T06:54:14.626" v="34" actId="1076"/>
          <ac:spMkLst>
            <pc:docMk/>
            <pc:sldMk cId="0" sldId="810"/>
            <ac:spMk id="18463" creationId="{8DFADC30-4A68-4B89-BC7A-BFDA9DD160C8}"/>
          </ac:spMkLst>
        </pc:spChg>
        <pc:spChg chg="mod">
          <ac:chgData name="欣捷" userId="b965477fa0aef5e6" providerId="LiveId" clId="{1BD81BBC-CA8F-4FC3-A7DB-D4F292335208}" dt="2021-04-28T06:54:14.626" v="34" actId="1076"/>
          <ac:spMkLst>
            <pc:docMk/>
            <pc:sldMk cId="0" sldId="810"/>
            <ac:spMk id="18464" creationId="{8FE96574-B95C-4EBD-A3A4-0EDB21252D54}"/>
          </ac:spMkLst>
        </pc:spChg>
        <pc:spChg chg="mod">
          <ac:chgData name="欣捷" userId="b965477fa0aef5e6" providerId="LiveId" clId="{1BD81BBC-CA8F-4FC3-A7DB-D4F292335208}" dt="2021-04-28T06:54:14.626" v="34" actId="1076"/>
          <ac:spMkLst>
            <pc:docMk/>
            <pc:sldMk cId="0" sldId="810"/>
            <ac:spMk id="18465" creationId="{054B73BD-7249-4B04-A750-3EB449F7A434}"/>
          </ac:spMkLst>
        </pc:spChg>
        <pc:grpChg chg="mod">
          <ac:chgData name="欣捷" userId="b965477fa0aef5e6" providerId="LiveId" clId="{1BD81BBC-CA8F-4FC3-A7DB-D4F292335208}" dt="2021-04-28T06:54:14.626" v="34" actId="1076"/>
          <ac:grpSpMkLst>
            <pc:docMk/>
            <pc:sldMk cId="0" sldId="810"/>
            <ac:grpSpMk id="18436" creationId="{EE138845-887D-4C65-8C53-41336E336483}"/>
          </ac:grpSpMkLst>
        </pc:grpChg>
      </pc:sldChg>
      <pc:sldChg chg="modSp del mod">
        <pc:chgData name="欣捷" userId="b965477fa0aef5e6" providerId="LiveId" clId="{1BD81BBC-CA8F-4FC3-A7DB-D4F292335208}" dt="2021-04-28T07:03:19.301" v="93" actId="47"/>
        <pc:sldMkLst>
          <pc:docMk/>
          <pc:sldMk cId="0" sldId="811"/>
        </pc:sldMkLst>
        <pc:spChg chg="mod">
          <ac:chgData name="欣捷" userId="b965477fa0aef5e6" providerId="LiveId" clId="{1BD81BBC-CA8F-4FC3-A7DB-D4F292335208}" dt="2021-04-28T06:54:28.283" v="37" actId="403"/>
          <ac:spMkLst>
            <pc:docMk/>
            <pc:sldMk cId="0" sldId="811"/>
            <ac:spMk id="19459" creationId="{391B61C8-EC0E-4098-9353-AE73B8FA253A}"/>
          </ac:spMkLst>
        </pc:spChg>
        <pc:spChg chg="mod">
          <ac:chgData name="欣捷" userId="b965477fa0aef5e6" providerId="LiveId" clId="{1BD81BBC-CA8F-4FC3-A7DB-D4F292335208}" dt="2021-04-28T06:54:21.858" v="36" actId="1076"/>
          <ac:spMkLst>
            <pc:docMk/>
            <pc:sldMk cId="0" sldId="811"/>
            <ac:spMk id="19461" creationId="{E0E08567-EB4D-47B9-84B0-C6D0F90F1D3C}"/>
          </ac:spMkLst>
        </pc:spChg>
        <pc:spChg chg="mod">
          <ac:chgData name="欣捷" userId="b965477fa0aef5e6" providerId="LiveId" clId="{1BD81BBC-CA8F-4FC3-A7DB-D4F292335208}" dt="2021-04-28T06:54:21.858" v="36" actId="1076"/>
          <ac:spMkLst>
            <pc:docMk/>
            <pc:sldMk cId="0" sldId="811"/>
            <ac:spMk id="19462" creationId="{77B47073-5F88-4FD6-A8A5-D6BEF003B33C}"/>
          </ac:spMkLst>
        </pc:spChg>
        <pc:spChg chg="mod">
          <ac:chgData name="欣捷" userId="b965477fa0aef5e6" providerId="LiveId" clId="{1BD81BBC-CA8F-4FC3-A7DB-D4F292335208}" dt="2021-04-28T06:54:21.858" v="36" actId="1076"/>
          <ac:spMkLst>
            <pc:docMk/>
            <pc:sldMk cId="0" sldId="811"/>
            <ac:spMk id="19463" creationId="{29A60C97-0694-4A4F-BBFE-DA2F05132D60}"/>
          </ac:spMkLst>
        </pc:spChg>
        <pc:spChg chg="mod">
          <ac:chgData name="欣捷" userId="b965477fa0aef5e6" providerId="LiveId" clId="{1BD81BBC-CA8F-4FC3-A7DB-D4F292335208}" dt="2021-04-28T06:54:21.858" v="36" actId="1076"/>
          <ac:spMkLst>
            <pc:docMk/>
            <pc:sldMk cId="0" sldId="811"/>
            <ac:spMk id="19464" creationId="{1BEA7086-6CF6-473B-A624-96C131780BB7}"/>
          </ac:spMkLst>
        </pc:spChg>
        <pc:spChg chg="mod">
          <ac:chgData name="欣捷" userId="b965477fa0aef5e6" providerId="LiveId" clId="{1BD81BBC-CA8F-4FC3-A7DB-D4F292335208}" dt="2021-04-28T06:54:21.858" v="36" actId="1076"/>
          <ac:spMkLst>
            <pc:docMk/>
            <pc:sldMk cId="0" sldId="811"/>
            <ac:spMk id="19465" creationId="{73662673-E1B2-4FCE-842A-0ED4FF2FFDD9}"/>
          </ac:spMkLst>
        </pc:spChg>
        <pc:spChg chg="mod">
          <ac:chgData name="欣捷" userId="b965477fa0aef5e6" providerId="LiveId" clId="{1BD81BBC-CA8F-4FC3-A7DB-D4F292335208}" dt="2021-04-28T06:54:21.858" v="36" actId="1076"/>
          <ac:spMkLst>
            <pc:docMk/>
            <pc:sldMk cId="0" sldId="811"/>
            <ac:spMk id="19466" creationId="{E788C1E5-4AE5-443B-A7C6-BECB9B52D4ED}"/>
          </ac:spMkLst>
        </pc:spChg>
        <pc:spChg chg="mod">
          <ac:chgData name="欣捷" userId="b965477fa0aef5e6" providerId="LiveId" clId="{1BD81BBC-CA8F-4FC3-A7DB-D4F292335208}" dt="2021-04-28T06:54:21.858" v="36" actId="1076"/>
          <ac:spMkLst>
            <pc:docMk/>
            <pc:sldMk cId="0" sldId="811"/>
            <ac:spMk id="19467" creationId="{D6D2DB4A-BC69-419A-920C-B72A728578F8}"/>
          </ac:spMkLst>
        </pc:spChg>
        <pc:spChg chg="mod">
          <ac:chgData name="欣捷" userId="b965477fa0aef5e6" providerId="LiveId" clId="{1BD81BBC-CA8F-4FC3-A7DB-D4F292335208}" dt="2021-04-28T06:54:21.858" v="36" actId="1076"/>
          <ac:spMkLst>
            <pc:docMk/>
            <pc:sldMk cId="0" sldId="811"/>
            <ac:spMk id="19468" creationId="{306AD1B1-E2FA-450C-89B8-2F865CB002DF}"/>
          </ac:spMkLst>
        </pc:spChg>
        <pc:spChg chg="mod">
          <ac:chgData name="欣捷" userId="b965477fa0aef5e6" providerId="LiveId" clId="{1BD81BBC-CA8F-4FC3-A7DB-D4F292335208}" dt="2021-04-28T06:54:21.858" v="36" actId="1076"/>
          <ac:spMkLst>
            <pc:docMk/>
            <pc:sldMk cId="0" sldId="811"/>
            <ac:spMk id="19469" creationId="{33070D06-26E9-470C-AF68-C8B1BFEC8485}"/>
          </ac:spMkLst>
        </pc:spChg>
        <pc:spChg chg="mod">
          <ac:chgData name="欣捷" userId="b965477fa0aef5e6" providerId="LiveId" clId="{1BD81BBC-CA8F-4FC3-A7DB-D4F292335208}" dt="2021-04-28T06:54:21.858" v="36" actId="1076"/>
          <ac:spMkLst>
            <pc:docMk/>
            <pc:sldMk cId="0" sldId="811"/>
            <ac:spMk id="19470" creationId="{3B92C366-5DB5-4FF8-A883-12A21BF9B273}"/>
          </ac:spMkLst>
        </pc:spChg>
        <pc:spChg chg="mod">
          <ac:chgData name="欣捷" userId="b965477fa0aef5e6" providerId="LiveId" clId="{1BD81BBC-CA8F-4FC3-A7DB-D4F292335208}" dt="2021-04-28T06:54:21.858" v="36" actId="1076"/>
          <ac:spMkLst>
            <pc:docMk/>
            <pc:sldMk cId="0" sldId="811"/>
            <ac:spMk id="19471" creationId="{3DC73D6D-EF1B-429D-A7F2-81F1601C1CEC}"/>
          </ac:spMkLst>
        </pc:spChg>
        <pc:spChg chg="mod">
          <ac:chgData name="欣捷" userId="b965477fa0aef5e6" providerId="LiveId" clId="{1BD81BBC-CA8F-4FC3-A7DB-D4F292335208}" dt="2021-04-28T06:54:21.858" v="36" actId="1076"/>
          <ac:spMkLst>
            <pc:docMk/>
            <pc:sldMk cId="0" sldId="811"/>
            <ac:spMk id="19472" creationId="{79DB79B5-0379-49A5-A871-9A2CB1908AE8}"/>
          </ac:spMkLst>
        </pc:spChg>
        <pc:spChg chg="mod">
          <ac:chgData name="欣捷" userId="b965477fa0aef5e6" providerId="LiveId" clId="{1BD81BBC-CA8F-4FC3-A7DB-D4F292335208}" dt="2021-04-28T06:54:21.858" v="36" actId="1076"/>
          <ac:spMkLst>
            <pc:docMk/>
            <pc:sldMk cId="0" sldId="811"/>
            <ac:spMk id="19473" creationId="{0B202971-AF0B-4FE5-A593-DBE0D8E84869}"/>
          </ac:spMkLst>
        </pc:spChg>
        <pc:spChg chg="mod">
          <ac:chgData name="欣捷" userId="b965477fa0aef5e6" providerId="LiveId" clId="{1BD81BBC-CA8F-4FC3-A7DB-D4F292335208}" dt="2021-04-28T06:54:21.858" v="36" actId="1076"/>
          <ac:spMkLst>
            <pc:docMk/>
            <pc:sldMk cId="0" sldId="811"/>
            <ac:spMk id="19474" creationId="{E322AB92-C907-4613-9FA3-AA000B0AF7E3}"/>
          </ac:spMkLst>
        </pc:spChg>
        <pc:spChg chg="mod">
          <ac:chgData name="欣捷" userId="b965477fa0aef5e6" providerId="LiveId" clId="{1BD81BBC-CA8F-4FC3-A7DB-D4F292335208}" dt="2021-04-28T06:54:21.858" v="36" actId="1076"/>
          <ac:spMkLst>
            <pc:docMk/>
            <pc:sldMk cId="0" sldId="811"/>
            <ac:spMk id="19475" creationId="{81FF58C9-D387-41E2-A20E-3EB8E6B3DAD0}"/>
          </ac:spMkLst>
        </pc:spChg>
        <pc:spChg chg="mod">
          <ac:chgData name="欣捷" userId="b965477fa0aef5e6" providerId="LiveId" clId="{1BD81BBC-CA8F-4FC3-A7DB-D4F292335208}" dt="2021-04-28T06:54:21.858" v="36" actId="1076"/>
          <ac:spMkLst>
            <pc:docMk/>
            <pc:sldMk cId="0" sldId="811"/>
            <ac:spMk id="19476" creationId="{A9325BF6-330C-42CC-93A9-C15CF039F234}"/>
          </ac:spMkLst>
        </pc:spChg>
        <pc:spChg chg="mod">
          <ac:chgData name="欣捷" userId="b965477fa0aef5e6" providerId="LiveId" clId="{1BD81BBC-CA8F-4FC3-A7DB-D4F292335208}" dt="2021-04-28T06:54:21.858" v="36" actId="1076"/>
          <ac:spMkLst>
            <pc:docMk/>
            <pc:sldMk cId="0" sldId="811"/>
            <ac:spMk id="19477" creationId="{0CCDACCB-65B4-4EFC-8A7E-C8343CA59F4C}"/>
          </ac:spMkLst>
        </pc:spChg>
        <pc:spChg chg="mod">
          <ac:chgData name="欣捷" userId="b965477fa0aef5e6" providerId="LiveId" clId="{1BD81BBC-CA8F-4FC3-A7DB-D4F292335208}" dt="2021-04-28T06:54:21.858" v="36" actId="1076"/>
          <ac:spMkLst>
            <pc:docMk/>
            <pc:sldMk cId="0" sldId="811"/>
            <ac:spMk id="19478" creationId="{C0E1EDF1-0AC9-4584-9CBE-6732DA415607}"/>
          </ac:spMkLst>
        </pc:spChg>
        <pc:spChg chg="mod">
          <ac:chgData name="欣捷" userId="b965477fa0aef5e6" providerId="LiveId" clId="{1BD81BBC-CA8F-4FC3-A7DB-D4F292335208}" dt="2021-04-28T06:54:21.858" v="36" actId="1076"/>
          <ac:spMkLst>
            <pc:docMk/>
            <pc:sldMk cId="0" sldId="811"/>
            <ac:spMk id="19479" creationId="{71701C53-148C-4729-B17C-7C7045F2EE01}"/>
          </ac:spMkLst>
        </pc:spChg>
        <pc:spChg chg="mod">
          <ac:chgData name="欣捷" userId="b965477fa0aef5e6" providerId="LiveId" clId="{1BD81BBC-CA8F-4FC3-A7DB-D4F292335208}" dt="2021-04-28T06:54:21.858" v="36" actId="1076"/>
          <ac:spMkLst>
            <pc:docMk/>
            <pc:sldMk cId="0" sldId="811"/>
            <ac:spMk id="19480" creationId="{552DEA69-17DD-4414-8CDD-2BD7415E15E1}"/>
          </ac:spMkLst>
        </pc:spChg>
        <pc:spChg chg="mod">
          <ac:chgData name="欣捷" userId="b965477fa0aef5e6" providerId="LiveId" clId="{1BD81BBC-CA8F-4FC3-A7DB-D4F292335208}" dt="2021-04-28T06:54:21.858" v="36" actId="1076"/>
          <ac:spMkLst>
            <pc:docMk/>
            <pc:sldMk cId="0" sldId="811"/>
            <ac:spMk id="19481" creationId="{24B7CE5D-D588-4B7F-A61B-AB9D0F66990A}"/>
          </ac:spMkLst>
        </pc:spChg>
        <pc:spChg chg="mod">
          <ac:chgData name="欣捷" userId="b965477fa0aef5e6" providerId="LiveId" clId="{1BD81BBC-CA8F-4FC3-A7DB-D4F292335208}" dt="2021-04-28T06:54:21.858" v="36" actId="1076"/>
          <ac:spMkLst>
            <pc:docMk/>
            <pc:sldMk cId="0" sldId="811"/>
            <ac:spMk id="19482" creationId="{2D65192E-0C7C-47DD-8EE1-D2EAA18F3207}"/>
          </ac:spMkLst>
        </pc:spChg>
        <pc:spChg chg="mod">
          <ac:chgData name="欣捷" userId="b965477fa0aef5e6" providerId="LiveId" clId="{1BD81BBC-CA8F-4FC3-A7DB-D4F292335208}" dt="2021-04-28T06:54:21.858" v="36" actId="1076"/>
          <ac:spMkLst>
            <pc:docMk/>
            <pc:sldMk cId="0" sldId="811"/>
            <ac:spMk id="19483" creationId="{D0DD0D3D-D080-4156-95EB-82D3E0A73490}"/>
          </ac:spMkLst>
        </pc:spChg>
        <pc:spChg chg="mod">
          <ac:chgData name="欣捷" userId="b965477fa0aef5e6" providerId="LiveId" clId="{1BD81BBC-CA8F-4FC3-A7DB-D4F292335208}" dt="2021-04-28T06:54:21.858" v="36" actId="1076"/>
          <ac:spMkLst>
            <pc:docMk/>
            <pc:sldMk cId="0" sldId="811"/>
            <ac:spMk id="19484" creationId="{1102CF96-C84B-4100-86FC-2F63103D0660}"/>
          </ac:spMkLst>
        </pc:spChg>
        <pc:spChg chg="mod">
          <ac:chgData name="欣捷" userId="b965477fa0aef5e6" providerId="LiveId" clId="{1BD81BBC-CA8F-4FC3-A7DB-D4F292335208}" dt="2021-04-28T06:54:21.858" v="36" actId="1076"/>
          <ac:spMkLst>
            <pc:docMk/>
            <pc:sldMk cId="0" sldId="811"/>
            <ac:spMk id="19485" creationId="{50AF582F-948C-4E40-81AA-8933D2554D1D}"/>
          </ac:spMkLst>
        </pc:spChg>
        <pc:spChg chg="mod">
          <ac:chgData name="欣捷" userId="b965477fa0aef5e6" providerId="LiveId" clId="{1BD81BBC-CA8F-4FC3-A7DB-D4F292335208}" dt="2021-04-28T06:54:21.858" v="36" actId="1076"/>
          <ac:spMkLst>
            <pc:docMk/>
            <pc:sldMk cId="0" sldId="811"/>
            <ac:spMk id="19486" creationId="{A75596D2-7C2E-4B64-B7F5-9900EB217875}"/>
          </ac:spMkLst>
        </pc:spChg>
        <pc:spChg chg="mod">
          <ac:chgData name="欣捷" userId="b965477fa0aef5e6" providerId="LiveId" clId="{1BD81BBC-CA8F-4FC3-A7DB-D4F292335208}" dt="2021-04-28T06:54:21.858" v="36" actId="1076"/>
          <ac:spMkLst>
            <pc:docMk/>
            <pc:sldMk cId="0" sldId="811"/>
            <ac:spMk id="19487" creationId="{C2F10D1D-B7A0-42BD-84B6-DFBBD532BE17}"/>
          </ac:spMkLst>
        </pc:spChg>
        <pc:spChg chg="mod">
          <ac:chgData name="欣捷" userId="b965477fa0aef5e6" providerId="LiveId" clId="{1BD81BBC-CA8F-4FC3-A7DB-D4F292335208}" dt="2021-04-28T06:54:21.858" v="36" actId="1076"/>
          <ac:spMkLst>
            <pc:docMk/>
            <pc:sldMk cId="0" sldId="811"/>
            <ac:spMk id="19488" creationId="{9690A4D1-2BEC-4190-942C-6318F422AE84}"/>
          </ac:spMkLst>
        </pc:spChg>
        <pc:spChg chg="mod">
          <ac:chgData name="欣捷" userId="b965477fa0aef5e6" providerId="LiveId" clId="{1BD81BBC-CA8F-4FC3-A7DB-D4F292335208}" dt="2021-04-28T06:54:21.858" v="36" actId="1076"/>
          <ac:spMkLst>
            <pc:docMk/>
            <pc:sldMk cId="0" sldId="811"/>
            <ac:spMk id="19489" creationId="{42A566DC-B59F-46F6-9AF9-264C13BA1AD1}"/>
          </ac:spMkLst>
        </pc:spChg>
        <pc:grpChg chg="mod">
          <ac:chgData name="欣捷" userId="b965477fa0aef5e6" providerId="LiveId" clId="{1BD81BBC-CA8F-4FC3-A7DB-D4F292335208}" dt="2021-04-28T06:54:21.858" v="36" actId="1076"/>
          <ac:grpSpMkLst>
            <pc:docMk/>
            <pc:sldMk cId="0" sldId="811"/>
            <ac:grpSpMk id="19460" creationId="{9D150129-9992-43B2-AC46-E33B01D91CA2}"/>
          </ac:grpSpMkLst>
        </pc:grpChg>
      </pc:sldChg>
      <pc:sldChg chg="modSp del mod">
        <pc:chgData name="欣捷" userId="b965477fa0aef5e6" providerId="LiveId" clId="{1BD81BBC-CA8F-4FC3-A7DB-D4F292335208}" dt="2021-04-28T07:03:19.301" v="93" actId="47"/>
        <pc:sldMkLst>
          <pc:docMk/>
          <pc:sldMk cId="0" sldId="813"/>
        </pc:sldMkLst>
        <pc:spChg chg="mod">
          <ac:chgData name="欣捷" userId="b965477fa0aef5e6" providerId="LiveId" clId="{1BD81BBC-CA8F-4FC3-A7DB-D4F292335208}" dt="2021-04-28T06:54:47.368" v="40" actId="403"/>
          <ac:spMkLst>
            <pc:docMk/>
            <pc:sldMk cId="0" sldId="813"/>
            <ac:spMk id="20483" creationId="{93E90CDB-5B89-45A1-9B2F-033813221DB0}"/>
          </ac:spMkLst>
        </pc:spChg>
        <pc:spChg chg="mod">
          <ac:chgData name="欣捷" userId="b965477fa0aef5e6" providerId="LiveId" clId="{1BD81BBC-CA8F-4FC3-A7DB-D4F292335208}" dt="2021-04-28T06:54:45.774" v="39" actId="1076"/>
          <ac:spMkLst>
            <pc:docMk/>
            <pc:sldMk cId="0" sldId="813"/>
            <ac:spMk id="20485" creationId="{2EFF5124-FCFE-4165-BA69-94C6B8F8CC64}"/>
          </ac:spMkLst>
        </pc:spChg>
        <pc:spChg chg="mod">
          <ac:chgData name="欣捷" userId="b965477fa0aef5e6" providerId="LiveId" clId="{1BD81BBC-CA8F-4FC3-A7DB-D4F292335208}" dt="2021-04-28T06:54:45.774" v="39" actId="1076"/>
          <ac:spMkLst>
            <pc:docMk/>
            <pc:sldMk cId="0" sldId="813"/>
            <ac:spMk id="20486" creationId="{D369FF2B-9AD4-43CA-8892-9018C165C1F8}"/>
          </ac:spMkLst>
        </pc:spChg>
        <pc:spChg chg="mod">
          <ac:chgData name="欣捷" userId="b965477fa0aef5e6" providerId="LiveId" clId="{1BD81BBC-CA8F-4FC3-A7DB-D4F292335208}" dt="2021-04-28T06:54:45.774" v="39" actId="1076"/>
          <ac:spMkLst>
            <pc:docMk/>
            <pc:sldMk cId="0" sldId="813"/>
            <ac:spMk id="20487" creationId="{8D028088-5057-489E-B3A9-47DA6CEEB6AF}"/>
          </ac:spMkLst>
        </pc:spChg>
        <pc:spChg chg="mod">
          <ac:chgData name="欣捷" userId="b965477fa0aef5e6" providerId="LiveId" clId="{1BD81BBC-CA8F-4FC3-A7DB-D4F292335208}" dt="2021-04-28T06:54:45.774" v="39" actId="1076"/>
          <ac:spMkLst>
            <pc:docMk/>
            <pc:sldMk cId="0" sldId="813"/>
            <ac:spMk id="20488" creationId="{552E17DB-485A-4677-8AFE-9E39C0AA0476}"/>
          </ac:spMkLst>
        </pc:spChg>
        <pc:spChg chg="mod">
          <ac:chgData name="欣捷" userId="b965477fa0aef5e6" providerId="LiveId" clId="{1BD81BBC-CA8F-4FC3-A7DB-D4F292335208}" dt="2021-04-28T06:54:45.774" v="39" actId="1076"/>
          <ac:spMkLst>
            <pc:docMk/>
            <pc:sldMk cId="0" sldId="813"/>
            <ac:spMk id="20489" creationId="{603A0E35-75CA-46A0-9EB7-C040AAE59316}"/>
          </ac:spMkLst>
        </pc:spChg>
        <pc:spChg chg="mod">
          <ac:chgData name="欣捷" userId="b965477fa0aef5e6" providerId="LiveId" clId="{1BD81BBC-CA8F-4FC3-A7DB-D4F292335208}" dt="2021-04-28T06:54:45.774" v="39" actId="1076"/>
          <ac:spMkLst>
            <pc:docMk/>
            <pc:sldMk cId="0" sldId="813"/>
            <ac:spMk id="20490" creationId="{27F04A1C-A805-41A5-8045-5E2F10FB81A2}"/>
          </ac:spMkLst>
        </pc:spChg>
        <pc:spChg chg="mod">
          <ac:chgData name="欣捷" userId="b965477fa0aef5e6" providerId="LiveId" clId="{1BD81BBC-CA8F-4FC3-A7DB-D4F292335208}" dt="2021-04-28T06:54:45.774" v="39" actId="1076"/>
          <ac:spMkLst>
            <pc:docMk/>
            <pc:sldMk cId="0" sldId="813"/>
            <ac:spMk id="20491" creationId="{E518CB00-A415-41CE-9A07-2D68E4910DCD}"/>
          </ac:spMkLst>
        </pc:spChg>
        <pc:spChg chg="mod">
          <ac:chgData name="欣捷" userId="b965477fa0aef5e6" providerId="LiveId" clId="{1BD81BBC-CA8F-4FC3-A7DB-D4F292335208}" dt="2021-04-28T06:54:45.774" v="39" actId="1076"/>
          <ac:spMkLst>
            <pc:docMk/>
            <pc:sldMk cId="0" sldId="813"/>
            <ac:spMk id="20492" creationId="{941EC69A-D18C-45EE-9169-9CF4948E8A34}"/>
          </ac:spMkLst>
        </pc:spChg>
        <pc:spChg chg="mod">
          <ac:chgData name="欣捷" userId="b965477fa0aef5e6" providerId="LiveId" clId="{1BD81BBC-CA8F-4FC3-A7DB-D4F292335208}" dt="2021-04-28T06:54:45.774" v="39" actId="1076"/>
          <ac:spMkLst>
            <pc:docMk/>
            <pc:sldMk cId="0" sldId="813"/>
            <ac:spMk id="20493" creationId="{DA6B7702-48B5-4E08-A499-315235B16EE9}"/>
          </ac:spMkLst>
        </pc:spChg>
        <pc:spChg chg="mod">
          <ac:chgData name="欣捷" userId="b965477fa0aef5e6" providerId="LiveId" clId="{1BD81BBC-CA8F-4FC3-A7DB-D4F292335208}" dt="2021-04-28T06:54:45.774" v="39" actId="1076"/>
          <ac:spMkLst>
            <pc:docMk/>
            <pc:sldMk cId="0" sldId="813"/>
            <ac:spMk id="20494" creationId="{22CB482F-BF4C-4359-A0A6-33978830B272}"/>
          </ac:spMkLst>
        </pc:spChg>
        <pc:spChg chg="mod">
          <ac:chgData name="欣捷" userId="b965477fa0aef5e6" providerId="LiveId" clId="{1BD81BBC-CA8F-4FC3-A7DB-D4F292335208}" dt="2021-04-28T06:54:45.774" v="39" actId="1076"/>
          <ac:spMkLst>
            <pc:docMk/>
            <pc:sldMk cId="0" sldId="813"/>
            <ac:spMk id="20495" creationId="{7760E583-0B3F-421C-BF2F-4ACCDF38AC79}"/>
          </ac:spMkLst>
        </pc:spChg>
        <pc:spChg chg="mod">
          <ac:chgData name="欣捷" userId="b965477fa0aef5e6" providerId="LiveId" clId="{1BD81BBC-CA8F-4FC3-A7DB-D4F292335208}" dt="2021-04-28T06:54:45.774" v="39" actId="1076"/>
          <ac:spMkLst>
            <pc:docMk/>
            <pc:sldMk cId="0" sldId="813"/>
            <ac:spMk id="20496" creationId="{0572B005-73F0-4684-A4F6-FAD26E1A6CB3}"/>
          </ac:spMkLst>
        </pc:spChg>
        <pc:spChg chg="mod">
          <ac:chgData name="欣捷" userId="b965477fa0aef5e6" providerId="LiveId" clId="{1BD81BBC-CA8F-4FC3-A7DB-D4F292335208}" dt="2021-04-28T06:54:45.774" v="39" actId="1076"/>
          <ac:spMkLst>
            <pc:docMk/>
            <pc:sldMk cId="0" sldId="813"/>
            <ac:spMk id="20497" creationId="{853F60D0-1172-4432-BAE4-9071E454E96A}"/>
          </ac:spMkLst>
        </pc:spChg>
        <pc:spChg chg="mod">
          <ac:chgData name="欣捷" userId="b965477fa0aef5e6" providerId="LiveId" clId="{1BD81BBC-CA8F-4FC3-A7DB-D4F292335208}" dt="2021-04-28T06:54:45.774" v="39" actId="1076"/>
          <ac:spMkLst>
            <pc:docMk/>
            <pc:sldMk cId="0" sldId="813"/>
            <ac:spMk id="20498" creationId="{EC5284C8-2595-485A-8976-274FC0BAC8C8}"/>
          </ac:spMkLst>
        </pc:spChg>
        <pc:spChg chg="mod">
          <ac:chgData name="欣捷" userId="b965477fa0aef5e6" providerId="LiveId" clId="{1BD81BBC-CA8F-4FC3-A7DB-D4F292335208}" dt="2021-04-28T06:54:45.774" v="39" actId="1076"/>
          <ac:spMkLst>
            <pc:docMk/>
            <pc:sldMk cId="0" sldId="813"/>
            <ac:spMk id="20499" creationId="{99A2483A-6BEA-415F-8228-2EB8A31F81AE}"/>
          </ac:spMkLst>
        </pc:spChg>
        <pc:spChg chg="mod">
          <ac:chgData name="欣捷" userId="b965477fa0aef5e6" providerId="LiveId" clId="{1BD81BBC-CA8F-4FC3-A7DB-D4F292335208}" dt="2021-04-28T06:54:45.774" v="39" actId="1076"/>
          <ac:spMkLst>
            <pc:docMk/>
            <pc:sldMk cId="0" sldId="813"/>
            <ac:spMk id="20500" creationId="{40A8DCA9-95AF-48DE-9E37-2BEC15AF2869}"/>
          </ac:spMkLst>
        </pc:spChg>
        <pc:spChg chg="mod">
          <ac:chgData name="欣捷" userId="b965477fa0aef5e6" providerId="LiveId" clId="{1BD81BBC-CA8F-4FC3-A7DB-D4F292335208}" dt="2021-04-28T06:54:45.774" v="39" actId="1076"/>
          <ac:spMkLst>
            <pc:docMk/>
            <pc:sldMk cId="0" sldId="813"/>
            <ac:spMk id="20501" creationId="{62BAE5DF-DE02-43C2-8528-158CD0F6FB6E}"/>
          </ac:spMkLst>
        </pc:spChg>
        <pc:spChg chg="mod">
          <ac:chgData name="欣捷" userId="b965477fa0aef5e6" providerId="LiveId" clId="{1BD81BBC-CA8F-4FC3-A7DB-D4F292335208}" dt="2021-04-28T06:54:45.774" v="39" actId="1076"/>
          <ac:spMkLst>
            <pc:docMk/>
            <pc:sldMk cId="0" sldId="813"/>
            <ac:spMk id="20502" creationId="{3774F322-69D0-4B50-82BE-70CF64FA319F}"/>
          </ac:spMkLst>
        </pc:spChg>
        <pc:spChg chg="mod">
          <ac:chgData name="欣捷" userId="b965477fa0aef5e6" providerId="LiveId" clId="{1BD81BBC-CA8F-4FC3-A7DB-D4F292335208}" dt="2021-04-28T06:54:45.774" v="39" actId="1076"/>
          <ac:spMkLst>
            <pc:docMk/>
            <pc:sldMk cId="0" sldId="813"/>
            <ac:spMk id="20503" creationId="{9A42B757-9750-4AC4-A4BF-FD7794A9E8EF}"/>
          </ac:spMkLst>
        </pc:spChg>
        <pc:spChg chg="mod">
          <ac:chgData name="欣捷" userId="b965477fa0aef5e6" providerId="LiveId" clId="{1BD81BBC-CA8F-4FC3-A7DB-D4F292335208}" dt="2021-04-28T06:54:45.774" v="39" actId="1076"/>
          <ac:spMkLst>
            <pc:docMk/>
            <pc:sldMk cId="0" sldId="813"/>
            <ac:spMk id="20504" creationId="{5253A164-6537-4572-BE32-8F85DD7B589D}"/>
          </ac:spMkLst>
        </pc:spChg>
        <pc:spChg chg="mod">
          <ac:chgData name="欣捷" userId="b965477fa0aef5e6" providerId="LiveId" clId="{1BD81BBC-CA8F-4FC3-A7DB-D4F292335208}" dt="2021-04-28T06:54:45.774" v="39" actId="1076"/>
          <ac:spMkLst>
            <pc:docMk/>
            <pc:sldMk cId="0" sldId="813"/>
            <ac:spMk id="20505" creationId="{02799E7E-C21F-4E43-9332-1ABE8E8B47C3}"/>
          </ac:spMkLst>
        </pc:spChg>
        <pc:spChg chg="mod">
          <ac:chgData name="欣捷" userId="b965477fa0aef5e6" providerId="LiveId" clId="{1BD81BBC-CA8F-4FC3-A7DB-D4F292335208}" dt="2021-04-28T06:54:45.774" v="39" actId="1076"/>
          <ac:spMkLst>
            <pc:docMk/>
            <pc:sldMk cId="0" sldId="813"/>
            <ac:spMk id="20506" creationId="{B70990BC-E1CE-457A-9289-896DAAB8275C}"/>
          </ac:spMkLst>
        </pc:spChg>
        <pc:spChg chg="mod">
          <ac:chgData name="欣捷" userId="b965477fa0aef5e6" providerId="LiveId" clId="{1BD81BBC-CA8F-4FC3-A7DB-D4F292335208}" dt="2021-04-28T06:54:45.774" v="39" actId="1076"/>
          <ac:spMkLst>
            <pc:docMk/>
            <pc:sldMk cId="0" sldId="813"/>
            <ac:spMk id="20507" creationId="{E3C67007-D70E-4B3B-845A-6F6C998E892C}"/>
          </ac:spMkLst>
        </pc:spChg>
        <pc:spChg chg="mod">
          <ac:chgData name="欣捷" userId="b965477fa0aef5e6" providerId="LiveId" clId="{1BD81BBC-CA8F-4FC3-A7DB-D4F292335208}" dt="2021-04-28T06:54:45.774" v="39" actId="1076"/>
          <ac:spMkLst>
            <pc:docMk/>
            <pc:sldMk cId="0" sldId="813"/>
            <ac:spMk id="20508" creationId="{A867F5F3-5F1A-4F10-B071-29051B434F45}"/>
          </ac:spMkLst>
        </pc:spChg>
        <pc:spChg chg="mod">
          <ac:chgData name="欣捷" userId="b965477fa0aef5e6" providerId="LiveId" clId="{1BD81BBC-CA8F-4FC3-A7DB-D4F292335208}" dt="2021-04-28T06:54:45.774" v="39" actId="1076"/>
          <ac:spMkLst>
            <pc:docMk/>
            <pc:sldMk cId="0" sldId="813"/>
            <ac:spMk id="20509" creationId="{6D27A8D4-167D-405E-8B74-0459B1063828}"/>
          </ac:spMkLst>
        </pc:spChg>
        <pc:spChg chg="mod">
          <ac:chgData name="欣捷" userId="b965477fa0aef5e6" providerId="LiveId" clId="{1BD81BBC-CA8F-4FC3-A7DB-D4F292335208}" dt="2021-04-28T06:54:45.774" v="39" actId="1076"/>
          <ac:spMkLst>
            <pc:docMk/>
            <pc:sldMk cId="0" sldId="813"/>
            <ac:spMk id="20510" creationId="{074E40B7-5CF4-4096-8D1D-1BAEF18C3D50}"/>
          </ac:spMkLst>
        </pc:spChg>
        <pc:spChg chg="mod">
          <ac:chgData name="欣捷" userId="b965477fa0aef5e6" providerId="LiveId" clId="{1BD81BBC-CA8F-4FC3-A7DB-D4F292335208}" dt="2021-04-28T06:54:45.774" v="39" actId="1076"/>
          <ac:spMkLst>
            <pc:docMk/>
            <pc:sldMk cId="0" sldId="813"/>
            <ac:spMk id="20511" creationId="{56049A65-03E9-4F78-B98F-34B8BBCD688D}"/>
          </ac:spMkLst>
        </pc:spChg>
        <pc:spChg chg="mod">
          <ac:chgData name="欣捷" userId="b965477fa0aef5e6" providerId="LiveId" clId="{1BD81BBC-CA8F-4FC3-A7DB-D4F292335208}" dt="2021-04-28T06:54:45.774" v="39" actId="1076"/>
          <ac:spMkLst>
            <pc:docMk/>
            <pc:sldMk cId="0" sldId="813"/>
            <ac:spMk id="20512" creationId="{38673731-65AA-4639-9CF5-EDC208F9696C}"/>
          </ac:spMkLst>
        </pc:spChg>
        <pc:spChg chg="mod">
          <ac:chgData name="欣捷" userId="b965477fa0aef5e6" providerId="LiveId" clId="{1BD81BBC-CA8F-4FC3-A7DB-D4F292335208}" dt="2021-04-28T06:54:45.774" v="39" actId="1076"/>
          <ac:spMkLst>
            <pc:docMk/>
            <pc:sldMk cId="0" sldId="813"/>
            <ac:spMk id="20513" creationId="{10141157-FF28-4F43-B142-9D1DEF509C4E}"/>
          </ac:spMkLst>
        </pc:spChg>
        <pc:grpChg chg="mod">
          <ac:chgData name="欣捷" userId="b965477fa0aef5e6" providerId="LiveId" clId="{1BD81BBC-CA8F-4FC3-A7DB-D4F292335208}" dt="2021-04-28T06:54:45.774" v="39" actId="1076"/>
          <ac:grpSpMkLst>
            <pc:docMk/>
            <pc:sldMk cId="0" sldId="813"/>
            <ac:grpSpMk id="20484" creationId="{86B52740-44FF-495C-B7E8-3D8FA465515B}"/>
          </ac:grpSpMkLst>
        </pc:grpChg>
      </pc:sldChg>
      <pc:sldChg chg="modSp del">
        <pc:chgData name="欣捷" userId="b965477fa0aef5e6" providerId="LiveId" clId="{1BD81BBC-CA8F-4FC3-A7DB-D4F292335208}" dt="2021-04-28T07:03:19.301" v="93" actId="47"/>
        <pc:sldMkLst>
          <pc:docMk/>
          <pc:sldMk cId="0" sldId="814"/>
        </pc:sldMkLst>
        <pc:spChg chg="mod">
          <ac:chgData name="欣捷" userId="b965477fa0aef5e6" providerId="LiveId" clId="{1BD81BBC-CA8F-4FC3-A7DB-D4F292335208}" dt="2021-04-28T06:55:35.760" v="42" actId="1076"/>
          <ac:spMkLst>
            <pc:docMk/>
            <pc:sldMk cId="0" sldId="814"/>
            <ac:spMk id="21509" creationId="{26CB4F28-87EB-459C-878D-1E49194343EE}"/>
          </ac:spMkLst>
        </pc:spChg>
        <pc:spChg chg="mod">
          <ac:chgData name="欣捷" userId="b965477fa0aef5e6" providerId="LiveId" clId="{1BD81BBC-CA8F-4FC3-A7DB-D4F292335208}" dt="2021-04-28T06:55:35.760" v="42" actId="1076"/>
          <ac:spMkLst>
            <pc:docMk/>
            <pc:sldMk cId="0" sldId="814"/>
            <ac:spMk id="21510" creationId="{91B38F33-15C0-4A7B-8CEE-C6AF2273C2F1}"/>
          </ac:spMkLst>
        </pc:spChg>
        <pc:spChg chg="mod">
          <ac:chgData name="欣捷" userId="b965477fa0aef5e6" providerId="LiveId" clId="{1BD81BBC-CA8F-4FC3-A7DB-D4F292335208}" dt="2021-04-28T06:55:35.760" v="42" actId="1076"/>
          <ac:spMkLst>
            <pc:docMk/>
            <pc:sldMk cId="0" sldId="814"/>
            <ac:spMk id="21511" creationId="{F1787FC8-BABF-4032-BA05-499E2E5BDE5A}"/>
          </ac:spMkLst>
        </pc:spChg>
        <pc:spChg chg="mod">
          <ac:chgData name="欣捷" userId="b965477fa0aef5e6" providerId="LiveId" clId="{1BD81BBC-CA8F-4FC3-A7DB-D4F292335208}" dt="2021-04-28T06:55:35.760" v="42" actId="1076"/>
          <ac:spMkLst>
            <pc:docMk/>
            <pc:sldMk cId="0" sldId="814"/>
            <ac:spMk id="21512" creationId="{64A4536D-E578-4635-8284-91D53CDE5351}"/>
          </ac:spMkLst>
        </pc:spChg>
        <pc:spChg chg="mod">
          <ac:chgData name="欣捷" userId="b965477fa0aef5e6" providerId="LiveId" clId="{1BD81BBC-CA8F-4FC3-A7DB-D4F292335208}" dt="2021-04-28T06:55:35.760" v="42" actId="1076"/>
          <ac:spMkLst>
            <pc:docMk/>
            <pc:sldMk cId="0" sldId="814"/>
            <ac:spMk id="21513" creationId="{A3989D4D-6A56-4090-AE1A-5F0BF3803E5D}"/>
          </ac:spMkLst>
        </pc:spChg>
        <pc:spChg chg="mod">
          <ac:chgData name="欣捷" userId="b965477fa0aef5e6" providerId="LiveId" clId="{1BD81BBC-CA8F-4FC3-A7DB-D4F292335208}" dt="2021-04-28T06:55:35.760" v="42" actId="1076"/>
          <ac:spMkLst>
            <pc:docMk/>
            <pc:sldMk cId="0" sldId="814"/>
            <ac:spMk id="21514" creationId="{B42A0110-E407-4960-ABA6-75E10CF4D044}"/>
          </ac:spMkLst>
        </pc:spChg>
        <pc:spChg chg="mod">
          <ac:chgData name="欣捷" userId="b965477fa0aef5e6" providerId="LiveId" clId="{1BD81BBC-CA8F-4FC3-A7DB-D4F292335208}" dt="2021-04-28T06:55:35.760" v="42" actId="1076"/>
          <ac:spMkLst>
            <pc:docMk/>
            <pc:sldMk cId="0" sldId="814"/>
            <ac:spMk id="21515" creationId="{CF1BCF83-BF37-404C-8219-E8B1550D44A7}"/>
          </ac:spMkLst>
        </pc:spChg>
        <pc:spChg chg="mod">
          <ac:chgData name="欣捷" userId="b965477fa0aef5e6" providerId="LiveId" clId="{1BD81BBC-CA8F-4FC3-A7DB-D4F292335208}" dt="2021-04-28T06:55:35.760" v="42" actId="1076"/>
          <ac:spMkLst>
            <pc:docMk/>
            <pc:sldMk cId="0" sldId="814"/>
            <ac:spMk id="21516" creationId="{08D1AF25-436F-47C1-AE5C-39592B850F03}"/>
          </ac:spMkLst>
        </pc:spChg>
        <pc:spChg chg="mod">
          <ac:chgData name="欣捷" userId="b965477fa0aef5e6" providerId="LiveId" clId="{1BD81BBC-CA8F-4FC3-A7DB-D4F292335208}" dt="2021-04-28T06:55:35.760" v="42" actId="1076"/>
          <ac:spMkLst>
            <pc:docMk/>
            <pc:sldMk cId="0" sldId="814"/>
            <ac:spMk id="21517" creationId="{B796D7ED-081F-464D-BB6F-FD60ED388862}"/>
          </ac:spMkLst>
        </pc:spChg>
        <pc:spChg chg="mod">
          <ac:chgData name="欣捷" userId="b965477fa0aef5e6" providerId="LiveId" clId="{1BD81BBC-CA8F-4FC3-A7DB-D4F292335208}" dt="2021-04-28T06:55:35.760" v="42" actId="1076"/>
          <ac:spMkLst>
            <pc:docMk/>
            <pc:sldMk cId="0" sldId="814"/>
            <ac:spMk id="21518" creationId="{8C09D023-EA12-45AA-B16A-BF42196B37AD}"/>
          </ac:spMkLst>
        </pc:spChg>
        <pc:spChg chg="mod">
          <ac:chgData name="欣捷" userId="b965477fa0aef5e6" providerId="LiveId" clId="{1BD81BBC-CA8F-4FC3-A7DB-D4F292335208}" dt="2021-04-28T06:55:35.760" v="42" actId="1076"/>
          <ac:spMkLst>
            <pc:docMk/>
            <pc:sldMk cId="0" sldId="814"/>
            <ac:spMk id="21519" creationId="{DCE86C15-EAB8-4617-ADF4-DD85E953AA1A}"/>
          </ac:spMkLst>
        </pc:spChg>
        <pc:spChg chg="mod">
          <ac:chgData name="欣捷" userId="b965477fa0aef5e6" providerId="LiveId" clId="{1BD81BBC-CA8F-4FC3-A7DB-D4F292335208}" dt="2021-04-28T06:55:35.760" v="42" actId="1076"/>
          <ac:spMkLst>
            <pc:docMk/>
            <pc:sldMk cId="0" sldId="814"/>
            <ac:spMk id="21520" creationId="{49BF4B01-C2CF-4785-BA91-77B4425814E8}"/>
          </ac:spMkLst>
        </pc:spChg>
        <pc:spChg chg="mod">
          <ac:chgData name="欣捷" userId="b965477fa0aef5e6" providerId="LiveId" clId="{1BD81BBC-CA8F-4FC3-A7DB-D4F292335208}" dt="2021-04-28T06:55:35.760" v="42" actId="1076"/>
          <ac:spMkLst>
            <pc:docMk/>
            <pc:sldMk cId="0" sldId="814"/>
            <ac:spMk id="21521" creationId="{B6561650-794F-412A-827C-1CEA029AD00E}"/>
          </ac:spMkLst>
        </pc:spChg>
        <pc:spChg chg="mod">
          <ac:chgData name="欣捷" userId="b965477fa0aef5e6" providerId="LiveId" clId="{1BD81BBC-CA8F-4FC3-A7DB-D4F292335208}" dt="2021-04-28T06:55:35.760" v="42" actId="1076"/>
          <ac:spMkLst>
            <pc:docMk/>
            <pc:sldMk cId="0" sldId="814"/>
            <ac:spMk id="21522" creationId="{B49F9FB8-D70D-4ECC-B6BB-D60EAA758191}"/>
          </ac:spMkLst>
        </pc:spChg>
        <pc:spChg chg="mod">
          <ac:chgData name="欣捷" userId="b965477fa0aef5e6" providerId="LiveId" clId="{1BD81BBC-CA8F-4FC3-A7DB-D4F292335208}" dt="2021-04-28T06:55:35.760" v="42" actId="1076"/>
          <ac:spMkLst>
            <pc:docMk/>
            <pc:sldMk cId="0" sldId="814"/>
            <ac:spMk id="21523" creationId="{DACB5799-D09C-4347-8E57-D4DD098C414E}"/>
          </ac:spMkLst>
        </pc:spChg>
        <pc:spChg chg="mod">
          <ac:chgData name="欣捷" userId="b965477fa0aef5e6" providerId="LiveId" clId="{1BD81BBC-CA8F-4FC3-A7DB-D4F292335208}" dt="2021-04-28T06:55:35.760" v="42" actId="1076"/>
          <ac:spMkLst>
            <pc:docMk/>
            <pc:sldMk cId="0" sldId="814"/>
            <ac:spMk id="21524" creationId="{D29DA0E7-CC0C-4262-9976-6826DB476503}"/>
          </ac:spMkLst>
        </pc:spChg>
        <pc:spChg chg="mod">
          <ac:chgData name="欣捷" userId="b965477fa0aef5e6" providerId="LiveId" clId="{1BD81BBC-CA8F-4FC3-A7DB-D4F292335208}" dt="2021-04-28T06:55:35.760" v="42" actId="1076"/>
          <ac:spMkLst>
            <pc:docMk/>
            <pc:sldMk cId="0" sldId="814"/>
            <ac:spMk id="21525" creationId="{065CB7AD-D5F9-4D8A-AAB2-D5C62626E16E}"/>
          </ac:spMkLst>
        </pc:spChg>
        <pc:spChg chg="mod">
          <ac:chgData name="欣捷" userId="b965477fa0aef5e6" providerId="LiveId" clId="{1BD81BBC-CA8F-4FC3-A7DB-D4F292335208}" dt="2021-04-28T06:55:35.760" v="42" actId="1076"/>
          <ac:spMkLst>
            <pc:docMk/>
            <pc:sldMk cId="0" sldId="814"/>
            <ac:spMk id="21526" creationId="{C846C1E4-DD91-4505-ACD2-F6B9861BED05}"/>
          </ac:spMkLst>
        </pc:spChg>
        <pc:spChg chg="mod">
          <ac:chgData name="欣捷" userId="b965477fa0aef5e6" providerId="LiveId" clId="{1BD81BBC-CA8F-4FC3-A7DB-D4F292335208}" dt="2021-04-28T06:55:35.760" v="42" actId="1076"/>
          <ac:spMkLst>
            <pc:docMk/>
            <pc:sldMk cId="0" sldId="814"/>
            <ac:spMk id="21527" creationId="{A41ADD9E-0D9A-4359-9FA2-F225E46013D4}"/>
          </ac:spMkLst>
        </pc:spChg>
        <pc:spChg chg="mod">
          <ac:chgData name="欣捷" userId="b965477fa0aef5e6" providerId="LiveId" clId="{1BD81BBC-CA8F-4FC3-A7DB-D4F292335208}" dt="2021-04-28T06:55:35.760" v="42" actId="1076"/>
          <ac:spMkLst>
            <pc:docMk/>
            <pc:sldMk cId="0" sldId="814"/>
            <ac:spMk id="21528" creationId="{41D4912C-FE70-4873-A8B7-83FC10CA800E}"/>
          </ac:spMkLst>
        </pc:spChg>
        <pc:spChg chg="mod">
          <ac:chgData name="欣捷" userId="b965477fa0aef5e6" providerId="LiveId" clId="{1BD81BBC-CA8F-4FC3-A7DB-D4F292335208}" dt="2021-04-28T06:55:35.760" v="42" actId="1076"/>
          <ac:spMkLst>
            <pc:docMk/>
            <pc:sldMk cId="0" sldId="814"/>
            <ac:spMk id="21529" creationId="{B902D20D-7E18-477D-AE53-8DEABDE59348}"/>
          </ac:spMkLst>
        </pc:spChg>
        <pc:spChg chg="mod">
          <ac:chgData name="欣捷" userId="b965477fa0aef5e6" providerId="LiveId" clId="{1BD81BBC-CA8F-4FC3-A7DB-D4F292335208}" dt="2021-04-28T06:55:35.760" v="42" actId="1076"/>
          <ac:spMkLst>
            <pc:docMk/>
            <pc:sldMk cId="0" sldId="814"/>
            <ac:spMk id="21530" creationId="{5C953D48-D2C6-4096-BBCB-8AB62E2A5BE8}"/>
          </ac:spMkLst>
        </pc:spChg>
        <pc:spChg chg="mod">
          <ac:chgData name="欣捷" userId="b965477fa0aef5e6" providerId="LiveId" clId="{1BD81BBC-CA8F-4FC3-A7DB-D4F292335208}" dt="2021-04-28T06:55:35.760" v="42" actId="1076"/>
          <ac:spMkLst>
            <pc:docMk/>
            <pc:sldMk cId="0" sldId="814"/>
            <ac:spMk id="21531" creationId="{03C3B5EA-BA3F-4FE2-9748-92B7A153157E}"/>
          </ac:spMkLst>
        </pc:spChg>
        <pc:spChg chg="mod">
          <ac:chgData name="欣捷" userId="b965477fa0aef5e6" providerId="LiveId" clId="{1BD81BBC-CA8F-4FC3-A7DB-D4F292335208}" dt="2021-04-28T06:55:35.760" v="42" actId="1076"/>
          <ac:spMkLst>
            <pc:docMk/>
            <pc:sldMk cId="0" sldId="814"/>
            <ac:spMk id="21532" creationId="{AE91F19F-5BD0-4B99-9C15-BD36379C6042}"/>
          </ac:spMkLst>
        </pc:spChg>
        <pc:spChg chg="mod">
          <ac:chgData name="欣捷" userId="b965477fa0aef5e6" providerId="LiveId" clId="{1BD81BBC-CA8F-4FC3-A7DB-D4F292335208}" dt="2021-04-28T06:55:35.760" v="42" actId="1076"/>
          <ac:spMkLst>
            <pc:docMk/>
            <pc:sldMk cId="0" sldId="814"/>
            <ac:spMk id="21533" creationId="{2EBFE9AA-3057-46B0-B556-B819C8A9ABD6}"/>
          </ac:spMkLst>
        </pc:spChg>
        <pc:spChg chg="mod">
          <ac:chgData name="欣捷" userId="b965477fa0aef5e6" providerId="LiveId" clId="{1BD81BBC-CA8F-4FC3-A7DB-D4F292335208}" dt="2021-04-28T06:55:35.760" v="42" actId="1076"/>
          <ac:spMkLst>
            <pc:docMk/>
            <pc:sldMk cId="0" sldId="814"/>
            <ac:spMk id="21534" creationId="{AF654BE9-F422-4744-915B-A64E3946728E}"/>
          </ac:spMkLst>
        </pc:spChg>
        <pc:spChg chg="mod">
          <ac:chgData name="欣捷" userId="b965477fa0aef5e6" providerId="LiveId" clId="{1BD81BBC-CA8F-4FC3-A7DB-D4F292335208}" dt="2021-04-28T06:55:35.760" v="42" actId="1076"/>
          <ac:spMkLst>
            <pc:docMk/>
            <pc:sldMk cId="0" sldId="814"/>
            <ac:spMk id="21535" creationId="{FD5A9441-BE29-428F-A360-A61EFB977DB6}"/>
          </ac:spMkLst>
        </pc:spChg>
        <pc:spChg chg="mod">
          <ac:chgData name="欣捷" userId="b965477fa0aef5e6" providerId="LiveId" clId="{1BD81BBC-CA8F-4FC3-A7DB-D4F292335208}" dt="2021-04-28T06:55:35.760" v="42" actId="1076"/>
          <ac:spMkLst>
            <pc:docMk/>
            <pc:sldMk cId="0" sldId="814"/>
            <ac:spMk id="21536" creationId="{F930E854-0903-47E0-8BBB-26F6BF85BCC8}"/>
          </ac:spMkLst>
        </pc:spChg>
        <pc:spChg chg="mod">
          <ac:chgData name="欣捷" userId="b965477fa0aef5e6" providerId="LiveId" clId="{1BD81BBC-CA8F-4FC3-A7DB-D4F292335208}" dt="2021-04-28T06:55:35.760" v="42" actId="1076"/>
          <ac:spMkLst>
            <pc:docMk/>
            <pc:sldMk cId="0" sldId="814"/>
            <ac:spMk id="21537" creationId="{E71DD07A-324D-4E0A-8E19-953E22DD0132}"/>
          </ac:spMkLst>
        </pc:spChg>
        <pc:grpChg chg="mod">
          <ac:chgData name="欣捷" userId="b965477fa0aef5e6" providerId="LiveId" clId="{1BD81BBC-CA8F-4FC3-A7DB-D4F292335208}" dt="2021-04-28T06:55:35.760" v="42" actId="1076"/>
          <ac:grpSpMkLst>
            <pc:docMk/>
            <pc:sldMk cId="0" sldId="814"/>
            <ac:grpSpMk id="21508" creationId="{7CF66806-AFDF-46E8-BEF2-7E509E97BBB0}"/>
          </ac:grpSpMkLst>
        </pc:grpChg>
      </pc:sldChg>
      <pc:sldChg chg="modSp del">
        <pc:chgData name="欣捷" userId="b965477fa0aef5e6" providerId="LiveId" clId="{1BD81BBC-CA8F-4FC3-A7DB-D4F292335208}" dt="2021-04-28T07:03:19.301" v="93" actId="47"/>
        <pc:sldMkLst>
          <pc:docMk/>
          <pc:sldMk cId="0" sldId="815"/>
        </pc:sldMkLst>
        <pc:spChg chg="mod">
          <ac:chgData name="欣捷" userId="b965477fa0aef5e6" providerId="LiveId" clId="{1BD81BBC-CA8F-4FC3-A7DB-D4F292335208}" dt="2021-04-28T06:55:41.029" v="44" actId="1076"/>
          <ac:spMkLst>
            <pc:docMk/>
            <pc:sldMk cId="0" sldId="815"/>
            <ac:spMk id="22533" creationId="{BDD9CAAD-2867-4777-890C-5ECFC5C7F785}"/>
          </ac:spMkLst>
        </pc:spChg>
        <pc:spChg chg="mod">
          <ac:chgData name="欣捷" userId="b965477fa0aef5e6" providerId="LiveId" clId="{1BD81BBC-CA8F-4FC3-A7DB-D4F292335208}" dt="2021-04-28T06:55:41.029" v="44" actId="1076"/>
          <ac:spMkLst>
            <pc:docMk/>
            <pc:sldMk cId="0" sldId="815"/>
            <ac:spMk id="22534" creationId="{9DBCCFDA-CBF0-4819-B356-52F0457B0667}"/>
          </ac:spMkLst>
        </pc:spChg>
        <pc:spChg chg="mod">
          <ac:chgData name="欣捷" userId="b965477fa0aef5e6" providerId="LiveId" clId="{1BD81BBC-CA8F-4FC3-A7DB-D4F292335208}" dt="2021-04-28T06:55:41.029" v="44" actId="1076"/>
          <ac:spMkLst>
            <pc:docMk/>
            <pc:sldMk cId="0" sldId="815"/>
            <ac:spMk id="22535" creationId="{0CAE418D-2CF4-4A68-801E-6FA059889708}"/>
          </ac:spMkLst>
        </pc:spChg>
        <pc:spChg chg="mod">
          <ac:chgData name="欣捷" userId="b965477fa0aef5e6" providerId="LiveId" clId="{1BD81BBC-CA8F-4FC3-A7DB-D4F292335208}" dt="2021-04-28T06:55:41.029" v="44" actId="1076"/>
          <ac:spMkLst>
            <pc:docMk/>
            <pc:sldMk cId="0" sldId="815"/>
            <ac:spMk id="22536" creationId="{391FD50C-BD2D-497D-BF9B-D614F7085CF7}"/>
          </ac:spMkLst>
        </pc:spChg>
        <pc:spChg chg="mod">
          <ac:chgData name="欣捷" userId="b965477fa0aef5e6" providerId="LiveId" clId="{1BD81BBC-CA8F-4FC3-A7DB-D4F292335208}" dt="2021-04-28T06:55:41.029" v="44" actId="1076"/>
          <ac:spMkLst>
            <pc:docMk/>
            <pc:sldMk cId="0" sldId="815"/>
            <ac:spMk id="22537" creationId="{2F87E97F-D651-45E1-A133-06BA576B61FB}"/>
          </ac:spMkLst>
        </pc:spChg>
        <pc:spChg chg="mod">
          <ac:chgData name="欣捷" userId="b965477fa0aef5e6" providerId="LiveId" clId="{1BD81BBC-CA8F-4FC3-A7DB-D4F292335208}" dt="2021-04-28T06:55:41.029" v="44" actId="1076"/>
          <ac:spMkLst>
            <pc:docMk/>
            <pc:sldMk cId="0" sldId="815"/>
            <ac:spMk id="22538" creationId="{B48D7FEE-BCE7-4A68-840D-BE8AC8FD42FC}"/>
          </ac:spMkLst>
        </pc:spChg>
        <pc:spChg chg="mod">
          <ac:chgData name="欣捷" userId="b965477fa0aef5e6" providerId="LiveId" clId="{1BD81BBC-CA8F-4FC3-A7DB-D4F292335208}" dt="2021-04-28T06:55:41.029" v="44" actId="1076"/>
          <ac:spMkLst>
            <pc:docMk/>
            <pc:sldMk cId="0" sldId="815"/>
            <ac:spMk id="22539" creationId="{A9DD4886-333B-4D07-8925-A658CA2F3993}"/>
          </ac:spMkLst>
        </pc:spChg>
        <pc:spChg chg="mod">
          <ac:chgData name="欣捷" userId="b965477fa0aef5e6" providerId="LiveId" clId="{1BD81BBC-CA8F-4FC3-A7DB-D4F292335208}" dt="2021-04-28T06:55:41.029" v="44" actId="1076"/>
          <ac:spMkLst>
            <pc:docMk/>
            <pc:sldMk cId="0" sldId="815"/>
            <ac:spMk id="22540" creationId="{D3644ADA-4651-47F2-8C3B-7F1A640A0F8F}"/>
          </ac:spMkLst>
        </pc:spChg>
        <pc:spChg chg="mod">
          <ac:chgData name="欣捷" userId="b965477fa0aef5e6" providerId="LiveId" clId="{1BD81BBC-CA8F-4FC3-A7DB-D4F292335208}" dt="2021-04-28T06:55:41.029" v="44" actId="1076"/>
          <ac:spMkLst>
            <pc:docMk/>
            <pc:sldMk cId="0" sldId="815"/>
            <ac:spMk id="22541" creationId="{D74E2314-ECBB-4890-A72D-5D07FE8D9BED}"/>
          </ac:spMkLst>
        </pc:spChg>
        <pc:spChg chg="mod">
          <ac:chgData name="欣捷" userId="b965477fa0aef5e6" providerId="LiveId" clId="{1BD81BBC-CA8F-4FC3-A7DB-D4F292335208}" dt="2021-04-28T06:55:41.029" v="44" actId="1076"/>
          <ac:spMkLst>
            <pc:docMk/>
            <pc:sldMk cId="0" sldId="815"/>
            <ac:spMk id="22542" creationId="{FD6D2984-7FA2-4433-B7E3-1E25BE3B9005}"/>
          </ac:spMkLst>
        </pc:spChg>
        <pc:spChg chg="mod">
          <ac:chgData name="欣捷" userId="b965477fa0aef5e6" providerId="LiveId" clId="{1BD81BBC-CA8F-4FC3-A7DB-D4F292335208}" dt="2021-04-28T06:55:41.029" v="44" actId="1076"/>
          <ac:spMkLst>
            <pc:docMk/>
            <pc:sldMk cId="0" sldId="815"/>
            <ac:spMk id="22543" creationId="{15A1E220-A94B-4475-8A07-EC4ADE76C4F6}"/>
          </ac:spMkLst>
        </pc:spChg>
        <pc:spChg chg="mod">
          <ac:chgData name="欣捷" userId="b965477fa0aef5e6" providerId="LiveId" clId="{1BD81BBC-CA8F-4FC3-A7DB-D4F292335208}" dt="2021-04-28T06:55:41.029" v="44" actId="1076"/>
          <ac:spMkLst>
            <pc:docMk/>
            <pc:sldMk cId="0" sldId="815"/>
            <ac:spMk id="22544" creationId="{DC6AC2D9-EB1E-4690-8699-3B1721D4F089}"/>
          </ac:spMkLst>
        </pc:spChg>
        <pc:spChg chg="mod">
          <ac:chgData name="欣捷" userId="b965477fa0aef5e6" providerId="LiveId" clId="{1BD81BBC-CA8F-4FC3-A7DB-D4F292335208}" dt="2021-04-28T06:55:41.029" v="44" actId="1076"/>
          <ac:spMkLst>
            <pc:docMk/>
            <pc:sldMk cId="0" sldId="815"/>
            <ac:spMk id="22545" creationId="{634E8E5A-8AB1-4627-A214-3435EB188222}"/>
          </ac:spMkLst>
        </pc:spChg>
        <pc:spChg chg="mod">
          <ac:chgData name="欣捷" userId="b965477fa0aef5e6" providerId="LiveId" clId="{1BD81BBC-CA8F-4FC3-A7DB-D4F292335208}" dt="2021-04-28T06:55:41.029" v="44" actId="1076"/>
          <ac:spMkLst>
            <pc:docMk/>
            <pc:sldMk cId="0" sldId="815"/>
            <ac:spMk id="22546" creationId="{EABD866A-26FE-484F-9FA1-4CBB6BF9CAE4}"/>
          </ac:spMkLst>
        </pc:spChg>
        <pc:spChg chg="mod">
          <ac:chgData name="欣捷" userId="b965477fa0aef5e6" providerId="LiveId" clId="{1BD81BBC-CA8F-4FC3-A7DB-D4F292335208}" dt="2021-04-28T06:55:41.029" v="44" actId="1076"/>
          <ac:spMkLst>
            <pc:docMk/>
            <pc:sldMk cId="0" sldId="815"/>
            <ac:spMk id="22547" creationId="{DEC126FA-2F7F-434C-A08D-D7A9D1AFBF34}"/>
          </ac:spMkLst>
        </pc:spChg>
        <pc:spChg chg="mod">
          <ac:chgData name="欣捷" userId="b965477fa0aef5e6" providerId="LiveId" clId="{1BD81BBC-CA8F-4FC3-A7DB-D4F292335208}" dt="2021-04-28T06:55:41.029" v="44" actId="1076"/>
          <ac:spMkLst>
            <pc:docMk/>
            <pc:sldMk cId="0" sldId="815"/>
            <ac:spMk id="22548" creationId="{0A1949AC-DDA4-4DF4-AA19-85788D639370}"/>
          </ac:spMkLst>
        </pc:spChg>
        <pc:spChg chg="mod">
          <ac:chgData name="欣捷" userId="b965477fa0aef5e6" providerId="LiveId" clId="{1BD81BBC-CA8F-4FC3-A7DB-D4F292335208}" dt="2021-04-28T06:55:41.029" v="44" actId="1076"/>
          <ac:spMkLst>
            <pc:docMk/>
            <pc:sldMk cId="0" sldId="815"/>
            <ac:spMk id="22549" creationId="{FD7DC8D0-5129-4F09-A51A-F1657A48AE52}"/>
          </ac:spMkLst>
        </pc:spChg>
        <pc:spChg chg="mod">
          <ac:chgData name="欣捷" userId="b965477fa0aef5e6" providerId="LiveId" clId="{1BD81BBC-CA8F-4FC3-A7DB-D4F292335208}" dt="2021-04-28T06:55:41.029" v="44" actId="1076"/>
          <ac:spMkLst>
            <pc:docMk/>
            <pc:sldMk cId="0" sldId="815"/>
            <ac:spMk id="22550" creationId="{95AFB34E-6E75-491E-BAEB-81FA3EC220C9}"/>
          </ac:spMkLst>
        </pc:spChg>
        <pc:spChg chg="mod">
          <ac:chgData name="欣捷" userId="b965477fa0aef5e6" providerId="LiveId" clId="{1BD81BBC-CA8F-4FC3-A7DB-D4F292335208}" dt="2021-04-28T06:55:41.029" v="44" actId="1076"/>
          <ac:spMkLst>
            <pc:docMk/>
            <pc:sldMk cId="0" sldId="815"/>
            <ac:spMk id="22551" creationId="{E63B56FE-2CCD-4003-8236-4D706795FE24}"/>
          </ac:spMkLst>
        </pc:spChg>
        <pc:spChg chg="mod">
          <ac:chgData name="欣捷" userId="b965477fa0aef5e6" providerId="LiveId" clId="{1BD81BBC-CA8F-4FC3-A7DB-D4F292335208}" dt="2021-04-28T06:55:41.029" v="44" actId="1076"/>
          <ac:spMkLst>
            <pc:docMk/>
            <pc:sldMk cId="0" sldId="815"/>
            <ac:spMk id="22552" creationId="{28E04ABA-95F5-4208-A617-31D4DFF7594F}"/>
          </ac:spMkLst>
        </pc:spChg>
        <pc:spChg chg="mod">
          <ac:chgData name="欣捷" userId="b965477fa0aef5e6" providerId="LiveId" clId="{1BD81BBC-CA8F-4FC3-A7DB-D4F292335208}" dt="2021-04-28T06:55:41.029" v="44" actId="1076"/>
          <ac:spMkLst>
            <pc:docMk/>
            <pc:sldMk cId="0" sldId="815"/>
            <ac:spMk id="22553" creationId="{EAE658D7-A7AE-4495-86B9-141280CE1786}"/>
          </ac:spMkLst>
        </pc:spChg>
        <pc:spChg chg="mod">
          <ac:chgData name="欣捷" userId="b965477fa0aef5e6" providerId="LiveId" clId="{1BD81BBC-CA8F-4FC3-A7DB-D4F292335208}" dt="2021-04-28T06:55:41.029" v="44" actId="1076"/>
          <ac:spMkLst>
            <pc:docMk/>
            <pc:sldMk cId="0" sldId="815"/>
            <ac:spMk id="22554" creationId="{EC767662-DC34-4F78-BFDB-386D8D6CC6F2}"/>
          </ac:spMkLst>
        </pc:spChg>
        <pc:spChg chg="mod">
          <ac:chgData name="欣捷" userId="b965477fa0aef5e6" providerId="LiveId" clId="{1BD81BBC-CA8F-4FC3-A7DB-D4F292335208}" dt="2021-04-28T06:55:41.029" v="44" actId="1076"/>
          <ac:spMkLst>
            <pc:docMk/>
            <pc:sldMk cId="0" sldId="815"/>
            <ac:spMk id="22555" creationId="{FDD0B86F-3122-4E86-B73A-6F878DCF2D71}"/>
          </ac:spMkLst>
        </pc:spChg>
        <pc:spChg chg="mod">
          <ac:chgData name="欣捷" userId="b965477fa0aef5e6" providerId="LiveId" clId="{1BD81BBC-CA8F-4FC3-A7DB-D4F292335208}" dt="2021-04-28T06:55:41.029" v="44" actId="1076"/>
          <ac:spMkLst>
            <pc:docMk/>
            <pc:sldMk cId="0" sldId="815"/>
            <ac:spMk id="22556" creationId="{9D18975B-08BE-4D2A-8A37-5B5AFFC057BD}"/>
          </ac:spMkLst>
        </pc:spChg>
        <pc:spChg chg="mod">
          <ac:chgData name="欣捷" userId="b965477fa0aef5e6" providerId="LiveId" clId="{1BD81BBC-CA8F-4FC3-A7DB-D4F292335208}" dt="2021-04-28T06:55:41.029" v="44" actId="1076"/>
          <ac:spMkLst>
            <pc:docMk/>
            <pc:sldMk cId="0" sldId="815"/>
            <ac:spMk id="22557" creationId="{4C807478-191D-486F-B14C-9BC8EE356677}"/>
          </ac:spMkLst>
        </pc:spChg>
        <pc:spChg chg="mod">
          <ac:chgData name="欣捷" userId="b965477fa0aef5e6" providerId="LiveId" clId="{1BD81BBC-CA8F-4FC3-A7DB-D4F292335208}" dt="2021-04-28T06:55:41.029" v="44" actId="1076"/>
          <ac:spMkLst>
            <pc:docMk/>
            <pc:sldMk cId="0" sldId="815"/>
            <ac:spMk id="22558" creationId="{EE4CFF0C-E8BD-4BF5-AF53-8167B19BAF01}"/>
          </ac:spMkLst>
        </pc:spChg>
        <pc:spChg chg="mod">
          <ac:chgData name="欣捷" userId="b965477fa0aef5e6" providerId="LiveId" clId="{1BD81BBC-CA8F-4FC3-A7DB-D4F292335208}" dt="2021-04-28T06:55:41.029" v="44" actId="1076"/>
          <ac:spMkLst>
            <pc:docMk/>
            <pc:sldMk cId="0" sldId="815"/>
            <ac:spMk id="22559" creationId="{DFC96B94-17CD-418C-AEAD-DC8E548B1F66}"/>
          </ac:spMkLst>
        </pc:spChg>
        <pc:spChg chg="mod">
          <ac:chgData name="欣捷" userId="b965477fa0aef5e6" providerId="LiveId" clId="{1BD81BBC-CA8F-4FC3-A7DB-D4F292335208}" dt="2021-04-28T06:55:41.029" v="44" actId="1076"/>
          <ac:spMkLst>
            <pc:docMk/>
            <pc:sldMk cId="0" sldId="815"/>
            <ac:spMk id="22560" creationId="{8BDC1851-24AC-4C2D-B8DC-470B59D7CCB7}"/>
          </ac:spMkLst>
        </pc:spChg>
        <pc:spChg chg="mod">
          <ac:chgData name="欣捷" userId="b965477fa0aef5e6" providerId="LiveId" clId="{1BD81BBC-CA8F-4FC3-A7DB-D4F292335208}" dt="2021-04-28T06:55:41.029" v="44" actId="1076"/>
          <ac:spMkLst>
            <pc:docMk/>
            <pc:sldMk cId="0" sldId="815"/>
            <ac:spMk id="22561" creationId="{E514A70F-09DD-44C2-9026-B79CC38EFBB4}"/>
          </ac:spMkLst>
        </pc:spChg>
        <pc:grpChg chg="mod">
          <ac:chgData name="欣捷" userId="b965477fa0aef5e6" providerId="LiveId" clId="{1BD81BBC-CA8F-4FC3-A7DB-D4F292335208}" dt="2021-04-28T06:55:41.029" v="44" actId="1076"/>
          <ac:grpSpMkLst>
            <pc:docMk/>
            <pc:sldMk cId="0" sldId="815"/>
            <ac:grpSpMk id="22532" creationId="{ADE8FBE2-6E01-4B0A-AB24-ED232E309F37}"/>
          </ac:grpSpMkLst>
        </pc:grpChg>
      </pc:sldChg>
      <pc:sldChg chg="modSp del">
        <pc:chgData name="欣捷" userId="b965477fa0aef5e6" providerId="LiveId" clId="{1BD81BBC-CA8F-4FC3-A7DB-D4F292335208}" dt="2021-04-28T07:03:19.301" v="93" actId="47"/>
        <pc:sldMkLst>
          <pc:docMk/>
          <pc:sldMk cId="0" sldId="816"/>
        </pc:sldMkLst>
        <pc:spChg chg="mod">
          <ac:chgData name="欣捷" userId="b965477fa0aef5e6" providerId="LiveId" clId="{1BD81BBC-CA8F-4FC3-A7DB-D4F292335208}" dt="2021-04-28T06:55:48.265" v="46" actId="1076"/>
          <ac:spMkLst>
            <pc:docMk/>
            <pc:sldMk cId="0" sldId="816"/>
            <ac:spMk id="23557" creationId="{CE7EE5D8-EB4F-4E89-A49B-14693FDEB5B5}"/>
          </ac:spMkLst>
        </pc:spChg>
        <pc:spChg chg="mod">
          <ac:chgData name="欣捷" userId="b965477fa0aef5e6" providerId="LiveId" clId="{1BD81BBC-CA8F-4FC3-A7DB-D4F292335208}" dt="2021-04-28T06:55:48.265" v="46" actId="1076"/>
          <ac:spMkLst>
            <pc:docMk/>
            <pc:sldMk cId="0" sldId="816"/>
            <ac:spMk id="23558" creationId="{2B247549-31FC-489B-8907-43F3441FD655}"/>
          </ac:spMkLst>
        </pc:spChg>
        <pc:spChg chg="mod">
          <ac:chgData name="欣捷" userId="b965477fa0aef5e6" providerId="LiveId" clId="{1BD81BBC-CA8F-4FC3-A7DB-D4F292335208}" dt="2021-04-28T06:55:48.265" v="46" actId="1076"/>
          <ac:spMkLst>
            <pc:docMk/>
            <pc:sldMk cId="0" sldId="816"/>
            <ac:spMk id="23559" creationId="{5B446ECE-E438-43F9-B0DC-B172D39371A3}"/>
          </ac:spMkLst>
        </pc:spChg>
        <pc:spChg chg="mod">
          <ac:chgData name="欣捷" userId="b965477fa0aef5e6" providerId="LiveId" clId="{1BD81BBC-CA8F-4FC3-A7DB-D4F292335208}" dt="2021-04-28T06:55:48.265" v="46" actId="1076"/>
          <ac:spMkLst>
            <pc:docMk/>
            <pc:sldMk cId="0" sldId="816"/>
            <ac:spMk id="23560" creationId="{F0D246DC-6267-481B-AF07-31F66EB50ACE}"/>
          </ac:spMkLst>
        </pc:spChg>
        <pc:spChg chg="mod">
          <ac:chgData name="欣捷" userId="b965477fa0aef5e6" providerId="LiveId" clId="{1BD81BBC-CA8F-4FC3-A7DB-D4F292335208}" dt="2021-04-28T06:55:48.265" v="46" actId="1076"/>
          <ac:spMkLst>
            <pc:docMk/>
            <pc:sldMk cId="0" sldId="816"/>
            <ac:spMk id="23561" creationId="{5476F4A8-3ACB-4D89-A99B-CA8F411A6204}"/>
          </ac:spMkLst>
        </pc:spChg>
        <pc:spChg chg="mod">
          <ac:chgData name="欣捷" userId="b965477fa0aef5e6" providerId="LiveId" clId="{1BD81BBC-CA8F-4FC3-A7DB-D4F292335208}" dt="2021-04-28T06:55:48.265" v="46" actId="1076"/>
          <ac:spMkLst>
            <pc:docMk/>
            <pc:sldMk cId="0" sldId="816"/>
            <ac:spMk id="23562" creationId="{776DE7C2-0F08-45B1-AD4A-4C055D0CA0E0}"/>
          </ac:spMkLst>
        </pc:spChg>
        <pc:spChg chg="mod">
          <ac:chgData name="欣捷" userId="b965477fa0aef5e6" providerId="LiveId" clId="{1BD81BBC-CA8F-4FC3-A7DB-D4F292335208}" dt="2021-04-28T06:55:48.265" v="46" actId="1076"/>
          <ac:spMkLst>
            <pc:docMk/>
            <pc:sldMk cId="0" sldId="816"/>
            <ac:spMk id="23563" creationId="{B7EEE038-EF84-48BA-B9D5-56B9B9A139B8}"/>
          </ac:spMkLst>
        </pc:spChg>
        <pc:spChg chg="mod">
          <ac:chgData name="欣捷" userId="b965477fa0aef5e6" providerId="LiveId" clId="{1BD81BBC-CA8F-4FC3-A7DB-D4F292335208}" dt="2021-04-28T06:55:48.265" v="46" actId="1076"/>
          <ac:spMkLst>
            <pc:docMk/>
            <pc:sldMk cId="0" sldId="816"/>
            <ac:spMk id="23564" creationId="{DD02A4DB-5D99-48F6-8634-535EB4524756}"/>
          </ac:spMkLst>
        </pc:spChg>
        <pc:spChg chg="mod">
          <ac:chgData name="欣捷" userId="b965477fa0aef5e6" providerId="LiveId" clId="{1BD81BBC-CA8F-4FC3-A7DB-D4F292335208}" dt="2021-04-28T06:55:48.265" v="46" actId="1076"/>
          <ac:spMkLst>
            <pc:docMk/>
            <pc:sldMk cId="0" sldId="816"/>
            <ac:spMk id="23565" creationId="{CCBF9403-7A77-4111-B479-0C672BE7B125}"/>
          </ac:spMkLst>
        </pc:spChg>
        <pc:spChg chg="mod">
          <ac:chgData name="欣捷" userId="b965477fa0aef5e6" providerId="LiveId" clId="{1BD81BBC-CA8F-4FC3-A7DB-D4F292335208}" dt="2021-04-28T06:55:48.265" v="46" actId="1076"/>
          <ac:spMkLst>
            <pc:docMk/>
            <pc:sldMk cId="0" sldId="816"/>
            <ac:spMk id="23566" creationId="{2200DCE3-F029-4E76-88F8-95BD78A8D5B3}"/>
          </ac:spMkLst>
        </pc:spChg>
        <pc:spChg chg="mod">
          <ac:chgData name="欣捷" userId="b965477fa0aef5e6" providerId="LiveId" clId="{1BD81BBC-CA8F-4FC3-A7DB-D4F292335208}" dt="2021-04-28T06:55:48.265" v="46" actId="1076"/>
          <ac:spMkLst>
            <pc:docMk/>
            <pc:sldMk cId="0" sldId="816"/>
            <ac:spMk id="23567" creationId="{B89E05DD-B3E6-4242-87FD-FAAE9329DD6E}"/>
          </ac:spMkLst>
        </pc:spChg>
        <pc:spChg chg="mod">
          <ac:chgData name="欣捷" userId="b965477fa0aef5e6" providerId="LiveId" clId="{1BD81BBC-CA8F-4FC3-A7DB-D4F292335208}" dt="2021-04-28T06:55:48.265" v="46" actId="1076"/>
          <ac:spMkLst>
            <pc:docMk/>
            <pc:sldMk cId="0" sldId="816"/>
            <ac:spMk id="23568" creationId="{68FDB897-3E0F-462A-9A2F-225C340ADD3A}"/>
          </ac:spMkLst>
        </pc:spChg>
        <pc:spChg chg="mod">
          <ac:chgData name="欣捷" userId="b965477fa0aef5e6" providerId="LiveId" clId="{1BD81BBC-CA8F-4FC3-A7DB-D4F292335208}" dt="2021-04-28T06:55:48.265" v="46" actId="1076"/>
          <ac:spMkLst>
            <pc:docMk/>
            <pc:sldMk cId="0" sldId="816"/>
            <ac:spMk id="23569" creationId="{C4BA39E0-521A-4E8B-9953-44894169BF75}"/>
          </ac:spMkLst>
        </pc:spChg>
        <pc:spChg chg="mod">
          <ac:chgData name="欣捷" userId="b965477fa0aef5e6" providerId="LiveId" clId="{1BD81BBC-CA8F-4FC3-A7DB-D4F292335208}" dt="2021-04-28T06:55:48.265" v="46" actId="1076"/>
          <ac:spMkLst>
            <pc:docMk/>
            <pc:sldMk cId="0" sldId="816"/>
            <ac:spMk id="23570" creationId="{E82C3765-275D-445F-9B64-40689127FB3B}"/>
          </ac:spMkLst>
        </pc:spChg>
        <pc:spChg chg="mod">
          <ac:chgData name="欣捷" userId="b965477fa0aef5e6" providerId="LiveId" clId="{1BD81BBC-CA8F-4FC3-A7DB-D4F292335208}" dt="2021-04-28T06:55:48.265" v="46" actId="1076"/>
          <ac:spMkLst>
            <pc:docMk/>
            <pc:sldMk cId="0" sldId="816"/>
            <ac:spMk id="23571" creationId="{66E4662C-49BD-4F74-8B91-CD00E38F777E}"/>
          </ac:spMkLst>
        </pc:spChg>
        <pc:spChg chg="mod">
          <ac:chgData name="欣捷" userId="b965477fa0aef5e6" providerId="LiveId" clId="{1BD81BBC-CA8F-4FC3-A7DB-D4F292335208}" dt="2021-04-28T06:55:48.265" v="46" actId="1076"/>
          <ac:spMkLst>
            <pc:docMk/>
            <pc:sldMk cId="0" sldId="816"/>
            <ac:spMk id="23572" creationId="{A3F86B5C-8CDF-40F1-869F-83BCF586F879}"/>
          </ac:spMkLst>
        </pc:spChg>
        <pc:spChg chg="mod">
          <ac:chgData name="欣捷" userId="b965477fa0aef5e6" providerId="LiveId" clId="{1BD81BBC-CA8F-4FC3-A7DB-D4F292335208}" dt="2021-04-28T06:55:48.265" v="46" actId="1076"/>
          <ac:spMkLst>
            <pc:docMk/>
            <pc:sldMk cId="0" sldId="816"/>
            <ac:spMk id="23573" creationId="{5EF21E11-AEEE-4F8A-B0E4-2A8711EBC14C}"/>
          </ac:spMkLst>
        </pc:spChg>
        <pc:spChg chg="mod">
          <ac:chgData name="欣捷" userId="b965477fa0aef5e6" providerId="LiveId" clId="{1BD81BBC-CA8F-4FC3-A7DB-D4F292335208}" dt="2021-04-28T06:55:48.265" v="46" actId="1076"/>
          <ac:spMkLst>
            <pc:docMk/>
            <pc:sldMk cId="0" sldId="816"/>
            <ac:spMk id="23574" creationId="{43BA0806-2A6B-4536-ACEA-AB4B3BB7C3C6}"/>
          </ac:spMkLst>
        </pc:spChg>
        <pc:spChg chg="mod">
          <ac:chgData name="欣捷" userId="b965477fa0aef5e6" providerId="LiveId" clId="{1BD81BBC-CA8F-4FC3-A7DB-D4F292335208}" dt="2021-04-28T06:55:48.265" v="46" actId="1076"/>
          <ac:spMkLst>
            <pc:docMk/>
            <pc:sldMk cId="0" sldId="816"/>
            <ac:spMk id="23575" creationId="{4278D150-777C-4A62-97F7-887072DAF56A}"/>
          </ac:spMkLst>
        </pc:spChg>
        <pc:spChg chg="mod">
          <ac:chgData name="欣捷" userId="b965477fa0aef5e6" providerId="LiveId" clId="{1BD81BBC-CA8F-4FC3-A7DB-D4F292335208}" dt="2021-04-28T06:55:48.265" v="46" actId="1076"/>
          <ac:spMkLst>
            <pc:docMk/>
            <pc:sldMk cId="0" sldId="816"/>
            <ac:spMk id="23576" creationId="{78446A1D-6804-40F9-9CBC-F33147245054}"/>
          </ac:spMkLst>
        </pc:spChg>
        <pc:spChg chg="mod">
          <ac:chgData name="欣捷" userId="b965477fa0aef5e6" providerId="LiveId" clId="{1BD81BBC-CA8F-4FC3-A7DB-D4F292335208}" dt="2021-04-28T06:55:48.265" v="46" actId="1076"/>
          <ac:spMkLst>
            <pc:docMk/>
            <pc:sldMk cId="0" sldId="816"/>
            <ac:spMk id="23577" creationId="{74239BF5-793E-45B5-9FA1-A8FC41888961}"/>
          </ac:spMkLst>
        </pc:spChg>
        <pc:spChg chg="mod">
          <ac:chgData name="欣捷" userId="b965477fa0aef5e6" providerId="LiveId" clId="{1BD81BBC-CA8F-4FC3-A7DB-D4F292335208}" dt="2021-04-28T06:55:48.265" v="46" actId="1076"/>
          <ac:spMkLst>
            <pc:docMk/>
            <pc:sldMk cId="0" sldId="816"/>
            <ac:spMk id="23578" creationId="{4816F2D2-14FE-43DC-8028-4CD3D117B80A}"/>
          </ac:spMkLst>
        </pc:spChg>
        <pc:spChg chg="mod">
          <ac:chgData name="欣捷" userId="b965477fa0aef5e6" providerId="LiveId" clId="{1BD81BBC-CA8F-4FC3-A7DB-D4F292335208}" dt="2021-04-28T06:55:48.265" v="46" actId="1076"/>
          <ac:spMkLst>
            <pc:docMk/>
            <pc:sldMk cId="0" sldId="816"/>
            <ac:spMk id="23579" creationId="{C88C78EF-8597-421B-B8D8-BC34EF060250}"/>
          </ac:spMkLst>
        </pc:spChg>
        <pc:spChg chg="mod">
          <ac:chgData name="欣捷" userId="b965477fa0aef5e6" providerId="LiveId" clId="{1BD81BBC-CA8F-4FC3-A7DB-D4F292335208}" dt="2021-04-28T06:55:48.265" v="46" actId="1076"/>
          <ac:spMkLst>
            <pc:docMk/>
            <pc:sldMk cId="0" sldId="816"/>
            <ac:spMk id="23580" creationId="{A1FC8C5E-CC77-4D54-8B13-CAA0B239E840}"/>
          </ac:spMkLst>
        </pc:spChg>
        <pc:spChg chg="mod">
          <ac:chgData name="欣捷" userId="b965477fa0aef5e6" providerId="LiveId" clId="{1BD81BBC-CA8F-4FC3-A7DB-D4F292335208}" dt="2021-04-28T06:55:48.265" v="46" actId="1076"/>
          <ac:spMkLst>
            <pc:docMk/>
            <pc:sldMk cId="0" sldId="816"/>
            <ac:spMk id="23581" creationId="{5293DC26-AFB6-4449-B1B9-14DD91D32A14}"/>
          </ac:spMkLst>
        </pc:spChg>
        <pc:spChg chg="mod">
          <ac:chgData name="欣捷" userId="b965477fa0aef5e6" providerId="LiveId" clId="{1BD81BBC-CA8F-4FC3-A7DB-D4F292335208}" dt="2021-04-28T06:55:48.265" v="46" actId="1076"/>
          <ac:spMkLst>
            <pc:docMk/>
            <pc:sldMk cId="0" sldId="816"/>
            <ac:spMk id="23582" creationId="{4BA21048-9B7D-4F98-8E74-1A969F085D74}"/>
          </ac:spMkLst>
        </pc:spChg>
        <pc:spChg chg="mod">
          <ac:chgData name="欣捷" userId="b965477fa0aef5e6" providerId="LiveId" clId="{1BD81BBC-CA8F-4FC3-A7DB-D4F292335208}" dt="2021-04-28T06:55:48.265" v="46" actId="1076"/>
          <ac:spMkLst>
            <pc:docMk/>
            <pc:sldMk cId="0" sldId="816"/>
            <ac:spMk id="23583" creationId="{B1531ACF-7B6B-4EE0-8EE1-92D21CE6666B}"/>
          </ac:spMkLst>
        </pc:spChg>
        <pc:spChg chg="mod">
          <ac:chgData name="欣捷" userId="b965477fa0aef5e6" providerId="LiveId" clId="{1BD81BBC-CA8F-4FC3-A7DB-D4F292335208}" dt="2021-04-28T06:55:48.265" v="46" actId="1076"/>
          <ac:spMkLst>
            <pc:docMk/>
            <pc:sldMk cId="0" sldId="816"/>
            <ac:spMk id="23584" creationId="{1D8A51DA-D825-4AE9-A3DB-B92D53FD91B9}"/>
          </ac:spMkLst>
        </pc:spChg>
        <pc:spChg chg="mod">
          <ac:chgData name="欣捷" userId="b965477fa0aef5e6" providerId="LiveId" clId="{1BD81BBC-CA8F-4FC3-A7DB-D4F292335208}" dt="2021-04-28T06:55:48.265" v="46" actId="1076"/>
          <ac:spMkLst>
            <pc:docMk/>
            <pc:sldMk cId="0" sldId="816"/>
            <ac:spMk id="23585" creationId="{C89AEF02-B8ED-499D-9F10-118FB8E69BBE}"/>
          </ac:spMkLst>
        </pc:spChg>
        <pc:grpChg chg="mod">
          <ac:chgData name="欣捷" userId="b965477fa0aef5e6" providerId="LiveId" clId="{1BD81BBC-CA8F-4FC3-A7DB-D4F292335208}" dt="2021-04-28T06:55:48.265" v="46" actId="1076"/>
          <ac:grpSpMkLst>
            <pc:docMk/>
            <pc:sldMk cId="0" sldId="816"/>
            <ac:grpSpMk id="23556" creationId="{1DFE75A0-6A3C-493D-BE79-84101B53B3E3}"/>
          </ac:grpSpMkLst>
        </pc:grpChg>
      </pc:sldChg>
      <pc:sldChg chg="modSp del">
        <pc:chgData name="欣捷" userId="b965477fa0aef5e6" providerId="LiveId" clId="{1BD81BBC-CA8F-4FC3-A7DB-D4F292335208}" dt="2021-04-28T07:03:19.301" v="93" actId="47"/>
        <pc:sldMkLst>
          <pc:docMk/>
          <pc:sldMk cId="0" sldId="817"/>
        </pc:sldMkLst>
        <pc:spChg chg="mod">
          <ac:chgData name="欣捷" userId="b965477fa0aef5e6" providerId="LiveId" clId="{1BD81BBC-CA8F-4FC3-A7DB-D4F292335208}" dt="2021-04-28T06:55:53.356" v="48" actId="1076"/>
          <ac:spMkLst>
            <pc:docMk/>
            <pc:sldMk cId="0" sldId="817"/>
            <ac:spMk id="24581" creationId="{D7FA8B16-8378-44A0-874F-D5B8563F93E8}"/>
          </ac:spMkLst>
        </pc:spChg>
        <pc:spChg chg="mod">
          <ac:chgData name="欣捷" userId="b965477fa0aef5e6" providerId="LiveId" clId="{1BD81BBC-CA8F-4FC3-A7DB-D4F292335208}" dt="2021-04-28T06:55:53.356" v="48" actId="1076"/>
          <ac:spMkLst>
            <pc:docMk/>
            <pc:sldMk cId="0" sldId="817"/>
            <ac:spMk id="24582" creationId="{81993983-94E8-46C8-8335-44C5A6128DBA}"/>
          </ac:spMkLst>
        </pc:spChg>
        <pc:spChg chg="mod">
          <ac:chgData name="欣捷" userId="b965477fa0aef5e6" providerId="LiveId" clId="{1BD81BBC-CA8F-4FC3-A7DB-D4F292335208}" dt="2021-04-28T06:55:53.356" v="48" actId="1076"/>
          <ac:spMkLst>
            <pc:docMk/>
            <pc:sldMk cId="0" sldId="817"/>
            <ac:spMk id="24583" creationId="{AB11B4E1-5E14-4690-AA68-D1F09216A9E7}"/>
          </ac:spMkLst>
        </pc:spChg>
        <pc:spChg chg="mod">
          <ac:chgData name="欣捷" userId="b965477fa0aef5e6" providerId="LiveId" clId="{1BD81BBC-CA8F-4FC3-A7DB-D4F292335208}" dt="2021-04-28T06:55:53.356" v="48" actId="1076"/>
          <ac:spMkLst>
            <pc:docMk/>
            <pc:sldMk cId="0" sldId="817"/>
            <ac:spMk id="24584" creationId="{B348EECD-966B-49AB-901D-E785110B0C83}"/>
          </ac:spMkLst>
        </pc:spChg>
        <pc:spChg chg="mod">
          <ac:chgData name="欣捷" userId="b965477fa0aef5e6" providerId="LiveId" clId="{1BD81BBC-CA8F-4FC3-A7DB-D4F292335208}" dt="2021-04-28T06:55:53.356" v="48" actId="1076"/>
          <ac:spMkLst>
            <pc:docMk/>
            <pc:sldMk cId="0" sldId="817"/>
            <ac:spMk id="24585" creationId="{BF440CA6-DA89-401B-9FF8-FEE97C3B52C4}"/>
          </ac:spMkLst>
        </pc:spChg>
        <pc:spChg chg="mod">
          <ac:chgData name="欣捷" userId="b965477fa0aef5e6" providerId="LiveId" clId="{1BD81BBC-CA8F-4FC3-A7DB-D4F292335208}" dt="2021-04-28T06:55:53.356" v="48" actId="1076"/>
          <ac:spMkLst>
            <pc:docMk/>
            <pc:sldMk cId="0" sldId="817"/>
            <ac:spMk id="24586" creationId="{1C3301E9-D00D-4CCD-9AF0-2C690E97CA30}"/>
          </ac:spMkLst>
        </pc:spChg>
        <pc:spChg chg="mod">
          <ac:chgData name="欣捷" userId="b965477fa0aef5e6" providerId="LiveId" clId="{1BD81BBC-CA8F-4FC3-A7DB-D4F292335208}" dt="2021-04-28T06:55:53.356" v="48" actId="1076"/>
          <ac:spMkLst>
            <pc:docMk/>
            <pc:sldMk cId="0" sldId="817"/>
            <ac:spMk id="24587" creationId="{AABF801C-BBF9-4393-BF08-065CB52450D9}"/>
          </ac:spMkLst>
        </pc:spChg>
        <pc:spChg chg="mod">
          <ac:chgData name="欣捷" userId="b965477fa0aef5e6" providerId="LiveId" clId="{1BD81BBC-CA8F-4FC3-A7DB-D4F292335208}" dt="2021-04-28T06:55:53.356" v="48" actId="1076"/>
          <ac:spMkLst>
            <pc:docMk/>
            <pc:sldMk cId="0" sldId="817"/>
            <ac:spMk id="24588" creationId="{4E19EB7C-FC6B-43D3-A10D-93FAB0F7D47D}"/>
          </ac:spMkLst>
        </pc:spChg>
        <pc:spChg chg="mod">
          <ac:chgData name="欣捷" userId="b965477fa0aef5e6" providerId="LiveId" clId="{1BD81BBC-CA8F-4FC3-A7DB-D4F292335208}" dt="2021-04-28T06:55:53.356" v="48" actId="1076"/>
          <ac:spMkLst>
            <pc:docMk/>
            <pc:sldMk cId="0" sldId="817"/>
            <ac:spMk id="24589" creationId="{5A905D10-3028-406F-AFEE-93DBBFC3EFFD}"/>
          </ac:spMkLst>
        </pc:spChg>
        <pc:spChg chg="mod">
          <ac:chgData name="欣捷" userId="b965477fa0aef5e6" providerId="LiveId" clId="{1BD81BBC-CA8F-4FC3-A7DB-D4F292335208}" dt="2021-04-28T06:55:53.356" v="48" actId="1076"/>
          <ac:spMkLst>
            <pc:docMk/>
            <pc:sldMk cId="0" sldId="817"/>
            <ac:spMk id="24590" creationId="{B429296E-F942-464E-B8A5-0FB1ED4A2428}"/>
          </ac:spMkLst>
        </pc:spChg>
        <pc:spChg chg="mod">
          <ac:chgData name="欣捷" userId="b965477fa0aef5e6" providerId="LiveId" clId="{1BD81BBC-CA8F-4FC3-A7DB-D4F292335208}" dt="2021-04-28T06:55:53.356" v="48" actId="1076"/>
          <ac:spMkLst>
            <pc:docMk/>
            <pc:sldMk cId="0" sldId="817"/>
            <ac:spMk id="24591" creationId="{FB50E8D5-B588-4925-9FBB-3D2B4BB3FA74}"/>
          </ac:spMkLst>
        </pc:spChg>
        <pc:spChg chg="mod">
          <ac:chgData name="欣捷" userId="b965477fa0aef5e6" providerId="LiveId" clId="{1BD81BBC-CA8F-4FC3-A7DB-D4F292335208}" dt="2021-04-28T06:55:53.356" v="48" actId="1076"/>
          <ac:spMkLst>
            <pc:docMk/>
            <pc:sldMk cId="0" sldId="817"/>
            <ac:spMk id="24592" creationId="{58D08A6B-654D-46BB-8F5E-B9F8775CB634}"/>
          </ac:spMkLst>
        </pc:spChg>
        <pc:spChg chg="mod">
          <ac:chgData name="欣捷" userId="b965477fa0aef5e6" providerId="LiveId" clId="{1BD81BBC-CA8F-4FC3-A7DB-D4F292335208}" dt="2021-04-28T06:55:53.356" v="48" actId="1076"/>
          <ac:spMkLst>
            <pc:docMk/>
            <pc:sldMk cId="0" sldId="817"/>
            <ac:spMk id="24593" creationId="{E88A347E-8163-4E0E-8DBF-A9F27B8C8168}"/>
          </ac:spMkLst>
        </pc:spChg>
        <pc:spChg chg="mod">
          <ac:chgData name="欣捷" userId="b965477fa0aef5e6" providerId="LiveId" clId="{1BD81BBC-CA8F-4FC3-A7DB-D4F292335208}" dt="2021-04-28T06:55:53.356" v="48" actId="1076"/>
          <ac:spMkLst>
            <pc:docMk/>
            <pc:sldMk cId="0" sldId="817"/>
            <ac:spMk id="24594" creationId="{6BAB3CA3-B3A1-4C30-AC9D-7BE4524D4D5B}"/>
          </ac:spMkLst>
        </pc:spChg>
        <pc:spChg chg="mod">
          <ac:chgData name="欣捷" userId="b965477fa0aef5e6" providerId="LiveId" clId="{1BD81BBC-CA8F-4FC3-A7DB-D4F292335208}" dt="2021-04-28T06:55:53.356" v="48" actId="1076"/>
          <ac:spMkLst>
            <pc:docMk/>
            <pc:sldMk cId="0" sldId="817"/>
            <ac:spMk id="24595" creationId="{9E155064-EBC5-4175-A91C-83A81D048F0E}"/>
          </ac:spMkLst>
        </pc:spChg>
        <pc:spChg chg="mod">
          <ac:chgData name="欣捷" userId="b965477fa0aef5e6" providerId="LiveId" clId="{1BD81BBC-CA8F-4FC3-A7DB-D4F292335208}" dt="2021-04-28T06:55:53.356" v="48" actId="1076"/>
          <ac:spMkLst>
            <pc:docMk/>
            <pc:sldMk cId="0" sldId="817"/>
            <ac:spMk id="24596" creationId="{DC239A60-51ED-42BC-B517-5E15231C21B2}"/>
          </ac:spMkLst>
        </pc:spChg>
        <pc:spChg chg="mod">
          <ac:chgData name="欣捷" userId="b965477fa0aef5e6" providerId="LiveId" clId="{1BD81BBC-CA8F-4FC3-A7DB-D4F292335208}" dt="2021-04-28T06:55:53.356" v="48" actId="1076"/>
          <ac:spMkLst>
            <pc:docMk/>
            <pc:sldMk cId="0" sldId="817"/>
            <ac:spMk id="24597" creationId="{25630A8D-9F02-4A29-B307-BC3F9ACAE38D}"/>
          </ac:spMkLst>
        </pc:spChg>
        <pc:spChg chg="mod">
          <ac:chgData name="欣捷" userId="b965477fa0aef5e6" providerId="LiveId" clId="{1BD81BBC-CA8F-4FC3-A7DB-D4F292335208}" dt="2021-04-28T06:55:53.356" v="48" actId="1076"/>
          <ac:spMkLst>
            <pc:docMk/>
            <pc:sldMk cId="0" sldId="817"/>
            <ac:spMk id="24598" creationId="{EF2B54C2-90E6-4483-8A73-0F4D4A6DE63A}"/>
          </ac:spMkLst>
        </pc:spChg>
        <pc:spChg chg="mod">
          <ac:chgData name="欣捷" userId="b965477fa0aef5e6" providerId="LiveId" clId="{1BD81BBC-CA8F-4FC3-A7DB-D4F292335208}" dt="2021-04-28T06:55:53.356" v="48" actId="1076"/>
          <ac:spMkLst>
            <pc:docMk/>
            <pc:sldMk cId="0" sldId="817"/>
            <ac:spMk id="24599" creationId="{8767B47D-ABB1-4DD8-875D-162AC8467E58}"/>
          </ac:spMkLst>
        </pc:spChg>
        <pc:spChg chg="mod">
          <ac:chgData name="欣捷" userId="b965477fa0aef5e6" providerId="LiveId" clId="{1BD81BBC-CA8F-4FC3-A7DB-D4F292335208}" dt="2021-04-28T06:55:53.356" v="48" actId="1076"/>
          <ac:spMkLst>
            <pc:docMk/>
            <pc:sldMk cId="0" sldId="817"/>
            <ac:spMk id="24600" creationId="{DA680373-4F49-43D5-9434-78A1B6106107}"/>
          </ac:spMkLst>
        </pc:spChg>
        <pc:spChg chg="mod">
          <ac:chgData name="欣捷" userId="b965477fa0aef5e6" providerId="LiveId" clId="{1BD81BBC-CA8F-4FC3-A7DB-D4F292335208}" dt="2021-04-28T06:55:53.356" v="48" actId="1076"/>
          <ac:spMkLst>
            <pc:docMk/>
            <pc:sldMk cId="0" sldId="817"/>
            <ac:spMk id="24601" creationId="{E70D0984-999A-40D4-8C92-B3002CFD8316}"/>
          </ac:spMkLst>
        </pc:spChg>
        <pc:spChg chg="mod">
          <ac:chgData name="欣捷" userId="b965477fa0aef5e6" providerId="LiveId" clId="{1BD81BBC-CA8F-4FC3-A7DB-D4F292335208}" dt="2021-04-28T06:55:53.356" v="48" actId="1076"/>
          <ac:spMkLst>
            <pc:docMk/>
            <pc:sldMk cId="0" sldId="817"/>
            <ac:spMk id="24602" creationId="{331B3D85-31AF-43D5-BCF3-F9E02DFAD45F}"/>
          </ac:spMkLst>
        </pc:spChg>
        <pc:spChg chg="mod">
          <ac:chgData name="欣捷" userId="b965477fa0aef5e6" providerId="LiveId" clId="{1BD81BBC-CA8F-4FC3-A7DB-D4F292335208}" dt="2021-04-28T06:55:53.356" v="48" actId="1076"/>
          <ac:spMkLst>
            <pc:docMk/>
            <pc:sldMk cId="0" sldId="817"/>
            <ac:spMk id="24603" creationId="{2DB5FAFD-3CE7-424A-B05A-A0F37A68EACA}"/>
          </ac:spMkLst>
        </pc:spChg>
        <pc:spChg chg="mod">
          <ac:chgData name="欣捷" userId="b965477fa0aef5e6" providerId="LiveId" clId="{1BD81BBC-CA8F-4FC3-A7DB-D4F292335208}" dt="2021-04-28T06:55:53.356" v="48" actId="1076"/>
          <ac:spMkLst>
            <pc:docMk/>
            <pc:sldMk cId="0" sldId="817"/>
            <ac:spMk id="24604" creationId="{9D15D677-23A0-40CA-9FAE-22830A4F0D4F}"/>
          </ac:spMkLst>
        </pc:spChg>
        <pc:spChg chg="mod">
          <ac:chgData name="欣捷" userId="b965477fa0aef5e6" providerId="LiveId" clId="{1BD81BBC-CA8F-4FC3-A7DB-D4F292335208}" dt="2021-04-28T06:55:53.356" v="48" actId="1076"/>
          <ac:spMkLst>
            <pc:docMk/>
            <pc:sldMk cId="0" sldId="817"/>
            <ac:spMk id="24605" creationId="{FEB80191-2E4E-41E7-9B7B-D44646036AB2}"/>
          </ac:spMkLst>
        </pc:spChg>
        <pc:spChg chg="mod">
          <ac:chgData name="欣捷" userId="b965477fa0aef5e6" providerId="LiveId" clId="{1BD81BBC-CA8F-4FC3-A7DB-D4F292335208}" dt="2021-04-28T06:55:53.356" v="48" actId="1076"/>
          <ac:spMkLst>
            <pc:docMk/>
            <pc:sldMk cId="0" sldId="817"/>
            <ac:spMk id="24606" creationId="{CBD16717-4A20-4A43-BEAE-3D1C0169B599}"/>
          </ac:spMkLst>
        </pc:spChg>
        <pc:spChg chg="mod">
          <ac:chgData name="欣捷" userId="b965477fa0aef5e6" providerId="LiveId" clId="{1BD81BBC-CA8F-4FC3-A7DB-D4F292335208}" dt="2021-04-28T06:55:53.356" v="48" actId="1076"/>
          <ac:spMkLst>
            <pc:docMk/>
            <pc:sldMk cId="0" sldId="817"/>
            <ac:spMk id="24607" creationId="{7A1C4483-20FC-4B87-B947-C3BD6FBD674A}"/>
          </ac:spMkLst>
        </pc:spChg>
        <pc:spChg chg="mod">
          <ac:chgData name="欣捷" userId="b965477fa0aef5e6" providerId="LiveId" clId="{1BD81BBC-CA8F-4FC3-A7DB-D4F292335208}" dt="2021-04-28T06:55:53.356" v="48" actId="1076"/>
          <ac:spMkLst>
            <pc:docMk/>
            <pc:sldMk cId="0" sldId="817"/>
            <ac:spMk id="24608" creationId="{8AC619DC-823D-479F-9BAC-C9F4B7AEECF2}"/>
          </ac:spMkLst>
        </pc:spChg>
        <pc:spChg chg="mod">
          <ac:chgData name="欣捷" userId="b965477fa0aef5e6" providerId="LiveId" clId="{1BD81BBC-CA8F-4FC3-A7DB-D4F292335208}" dt="2021-04-28T06:55:53.356" v="48" actId="1076"/>
          <ac:spMkLst>
            <pc:docMk/>
            <pc:sldMk cId="0" sldId="817"/>
            <ac:spMk id="24609" creationId="{F4E9FA31-E44B-4F80-B1AA-896AEF5A829D}"/>
          </ac:spMkLst>
        </pc:spChg>
        <pc:grpChg chg="mod">
          <ac:chgData name="欣捷" userId="b965477fa0aef5e6" providerId="LiveId" clId="{1BD81BBC-CA8F-4FC3-A7DB-D4F292335208}" dt="2021-04-28T06:55:53.356" v="48" actId="1076"/>
          <ac:grpSpMkLst>
            <pc:docMk/>
            <pc:sldMk cId="0" sldId="817"/>
            <ac:grpSpMk id="24580" creationId="{E622A690-2EAC-41D6-B979-E66FDED4A9B6}"/>
          </ac:grpSpMkLst>
        </pc:grpChg>
      </pc:sldChg>
      <pc:sldChg chg="modSp del">
        <pc:chgData name="欣捷" userId="b965477fa0aef5e6" providerId="LiveId" clId="{1BD81BBC-CA8F-4FC3-A7DB-D4F292335208}" dt="2021-04-28T07:03:19.301" v="93" actId="47"/>
        <pc:sldMkLst>
          <pc:docMk/>
          <pc:sldMk cId="0" sldId="818"/>
        </pc:sldMkLst>
        <pc:spChg chg="mod">
          <ac:chgData name="欣捷" userId="b965477fa0aef5e6" providerId="LiveId" clId="{1BD81BBC-CA8F-4FC3-A7DB-D4F292335208}" dt="2021-04-28T06:56:00.172" v="50" actId="1076"/>
          <ac:spMkLst>
            <pc:docMk/>
            <pc:sldMk cId="0" sldId="818"/>
            <ac:spMk id="25605" creationId="{54138FE4-BEE6-405D-A903-F1CD59BDA081}"/>
          </ac:spMkLst>
        </pc:spChg>
        <pc:spChg chg="mod">
          <ac:chgData name="欣捷" userId="b965477fa0aef5e6" providerId="LiveId" clId="{1BD81BBC-CA8F-4FC3-A7DB-D4F292335208}" dt="2021-04-28T06:56:00.172" v="50" actId="1076"/>
          <ac:spMkLst>
            <pc:docMk/>
            <pc:sldMk cId="0" sldId="818"/>
            <ac:spMk id="25606" creationId="{F5047985-36EC-4C91-A454-B5EAE9CC0C9C}"/>
          </ac:spMkLst>
        </pc:spChg>
        <pc:spChg chg="mod">
          <ac:chgData name="欣捷" userId="b965477fa0aef5e6" providerId="LiveId" clId="{1BD81BBC-CA8F-4FC3-A7DB-D4F292335208}" dt="2021-04-28T06:56:00.172" v="50" actId="1076"/>
          <ac:spMkLst>
            <pc:docMk/>
            <pc:sldMk cId="0" sldId="818"/>
            <ac:spMk id="25607" creationId="{CBB7C13D-7F24-4381-94F4-749B6D0790C6}"/>
          </ac:spMkLst>
        </pc:spChg>
        <pc:spChg chg="mod">
          <ac:chgData name="欣捷" userId="b965477fa0aef5e6" providerId="LiveId" clId="{1BD81BBC-CA8F-4FC3-A7DB-D4F292335208}" dt="2021-04-28T06:56:00.172" v="50" actId="1076"/>
          <ac:spMkLst>
            <pc:docMk/>
            <pc:sldMk cId="0" sldId="818"/>
            <ac:spMk id="25608" creationId="{0ACFFD65-B172-488B-A247-D09D441F6E36}"/>
          </ac:spMkLst>
        </pc:spChg>
        <pc:spChg chg="mod">
          <ac:chgData name="欣捷" userId="b965477fa0aef5e6" providerId="LiveId" clId="{1BD81BBC-CA8F-4FC3-A7DB-D4F292335208}" dt="2021-04-28T06:56:00.172" v="50" actId="1076"/>
          <ac:spMkLst>
            <pc:docMk/>
            <pc:sldMk cId="0" sldId="818"/>
            <ac:spMk id="25609" creationId="{0FB52408-075C-4A54-9354-F1B287369E6C}"/>
          </ac:spMkLst>
        </pc:spChg>
        <pc:spChg chg="mod">
          <ac:chgData name="欣捷" userId="b965477fa0aef5e6" providerId="LiveId" clId="{1BD81BBC-CA8F-4FC3-A7DB-D4F292335208}" dt="2021-04-28T06:56:00.172" v="50" actId="1076"/>
          <ac:spMkLst>
            <pc:docMk/>
            <pc:sldMk cId="0" sldId="818"/>
            <ac:spMk id="25610" creationId="{4C440DEC-BA3A-4E4F-A84B-079ABFD63A3F}"/>
          </ac:spMkLst>
        </pc:spChg>
        <pc:spChg chg="mod">
          <ac:chgData name="欣捷" userId="b965477fa0aef5e6" providerId="LiveId" clId="{1BD81BBC-CA8F-4FC3-A7DB-D4F292335208}" dt="2021-04-28T06:56:00.172" v="50" actId="1076"/>
          <ac:spMkLst>
            <pc:docMk/>
            <pc:sldMk cId="0" sldId="818"/>
            <ac:spMk id="25611" creationId="{3B17C055-F438-42C4-8CDD-F75F7CF93FD0}"/>
          </ac:spMkLst>
        </pc:spChg>
        <pc:spChg chg="mod">
          <ac:chgData name="欣捷" userId="b965477fa0aef5e6" providerId="LiveId" clId="{1BD81BBC-CA8F-4FC3-A7DB-D4F292335208}" dt="2021-04-28T06:56:00.172" v="50" actId="1076"/>
          <ac:spMkLst>
            <pc:docMk/>
            <pc:sldMk cId="0" sldId="818"/>
            <ac:spMk id="25612" creationId="{56A8EA3B-43E6-4C87-A39D-F854D0AB1312}"/>
          </ac:spMkLst>
        </pc:spChg>
        <pc:spChg chg="mod">
          <ac:chgData name="欣捷" userId="b965477fa0aef5e6" providerId="LiveId" clId="{1BD81BBC-CA8F-4FC3-A7DB-D4F292335208}" dt="2021-04-28T06:56:00.172" v="50" actId="1076"/>
          <ac:spMkLst>
            <pc:docMk/>
            <pc:sldMk cId="0" sldId="818"/>
            <ac:spMk id="25613" creationId="{A25A502B-A59C-4BA9-94A1-F12F71BE462C}"/>
          </ac:spMkLst>
        </pc:spChg>
        <pc:spChg chg="mod">
          <ac:chgData name="欣捷" userId="b965477fa0aef5e6" providerId="LiveId" clId="{1BD81BBC-CA8F-4FC3-A7DB-D4F292335208}" dt="2021-04-28T06:56:00.172" v="50" actId="1076"/>
          <ac:spMkLst>
            <pc:docMk/>
            <pc:sldMk cId="0" sldId="818"/>
            <ac:spMk id="25614" creationId="{8DF9FA86-156D-46B1-B561-F4CEBF8C79D0}"/>
          </ac:spMkLst>
        </pc:spChg>
        <pc:spChg chg="mod">
          <ac:chgData name="欣捷" userId="b965477fa0aef5e6" providerId="LiveId" clId="{1BD81BBC-CA8F-4FC3-A7DB-D4F292335208}" dt="2021-04-28T06:56:00.172" v="50" actId="1076"/>
          <ac:spMkLst>
            <pc:docMk/>
            <pc:sldMk cId="0" sldId="818"/>
            <ac:spMk id="25615" creationId="{917F2954-E926-4B93-8DB5-D0D9BBA78559}"/>
          </ac:spMkLst>
        </pc:spChg>
        <pc:spChg chg="mod">
          <ac:chgData name="欣捷" userId="b965477fa0aef5e6" providerId="LiveId" clId="{1BD81BBC-CA8F-4FC3-A7DB-D4F292335208}" dt="2021-04-28T06:56:00.172" v="50" actId="1076"/>
          <ac:spMkLst>
            <pc:docMk/>
            <pc:sldMk cId="0" sldId="818"/>
            <ac:spMk id="25616" creationId="{5A1E6002-CC69-4EAF-8CC7-953F7B7E767E}"/>
          </ac:spMkLst>
        </pc:spChg>
        <pc:spChg chg="mod">
          <ac:chgData name="欣捷" userId="b965477fa0aef5e6" providerId="LiveId" clId="{1BD81BBC-CA8F-4FC3-A7DB-D4F292335208}" dt="2021-04-28T06:56:00.172" v="50" actId="1076"/>
          <ac:spMkLst>
            <pc:docMk/>
            <pc:sldMk cId="0" sldId="818"/>
            <ac:spMk id="25617" creationId="{D47F63E7-CA6A-440E-A524-6A0087835E8D}"/>
          </ac:spMkLst>
        </pc:spChg>
        <pc:spChg chg="mod">
          <ac:chgData name="欣捷" userId="b965477fa0aef5e6" providerId="LiveId" clId="{1BD81BBC-CA8F-4FC3-A7DB-D4F292335208}" dt="2021-04-28T06:56:00.172" v="50" actId="1076"/>
          <ac:spMkLst>
            <pc:docMk/>
            <pc:sldMk cId="0" sldId="818"/>
            <ac:spMk id="25618" creationId="{6E8B7654-99DF-4490-9FB3-7D006E23F13E}"/>
          </ac:spMkLst>
        </pc:spChg>
        <pc:spChg chg="mod">
          <ac:chgData name="欣捷" userId="b965477fa0aef5e6" providerId="LiveId" clId="{1BD81BBC-CA8F-4FC3-A7DB-D4F292335208}" dt="2021-04-28T06:56:00.172" v="50" actId="1076"/>
          <ac:spMkLst>
            <pc:docMk/>
            <pc:sldMk cId="0" sldId="818"/>
            <ac:spMk id="25619" creationId="{13F90467-0F80-433A-BF1C-47B2D026948F}"/>
          </ac:spMkLst>
        </pc:spChg>
        <pc:spChg chg="mod">
          <ac:chgData name="欣捷" userId="b965477fa0aef5e6" providerId="LiveId" clId="{1BD81BBC-CA8F-4FC3-A7DB-D4F292335208}" dt="2021-04-28T06:56:00.172" v="50" actId="1076"/>
          <ac:spMkLst>
            <pc:docMk/>
            <pc:sldMk cId="0" sldId="818"/>
            <ac:spMk id="25620" creationId="{5BC30BE2-195F-4BEF-8F5E-E68BC294FA60}"/>
          </ac:spMkLst>
        </pc:spChg>
        <pc:spChg chg="mod">
          <ac:chgData name="欣捷" userId="b965477fa0aef5e6" providerId="LiveId" clId="{1BD81BBC-CA8F-4FC3-A7DB-D4F292335208}" dt="2021-04-28T06:56:00.172" v="50" actId="1076"/>
          <ac:spMkLst>
            <pc:docMk/>
            <pc:sldMk cId="0" sldId="818"/>
            <ac:spMk id="25621" creationId="{EB3A708B-DF9E-4F10-AAD9-D539B3E39DD0}"/>
          </ac:spMkLst>
        </pc:spChg>
        <pc:spChg chg="mod">
          <ac:chgData name="欣捷" userId="b965477fa0aef5e6" providerId="LiveId" clId="{1BD81BBC-CA8F-4FC3-A7DB-D4F292335208}" dt="2021-04-28T06:56:00.172" v="50" actId="1076"/>
          <ac:spMkLst>
            <pc:docMk/>
            <pc:sldMk cId="0" sldId="818"/>
            <ac:spMk id="25622" creationId="{C04B5B60-E552-4591-9800-E54387A4A2D7}"/>
          </ac:spMkLst>
        </pc:spChg>
        <pc:spChg chg="mod">
          <ac:chgData name="欣捷" userId="b965477fa0aef5e6" providerId="LiveId" clId="{1BD81BBC-CA8F-4FC3-A7DB-D4F292335208}" dt="2021-04-28T06:56:00.172" v="50" actId="1076"/>
          <ac:spMkLst>
            <pc:docMk/>
            <pc:sldMk cId="0" sldId="818"/>
            <ac:spMk id="25623" creationId="{C459C8C4-91ED-414F-81C0-BD77732CDDD6}"/>
          </ac:spMkLst>
        </pc:spChg>
        <pc:spChg chg="mod">
          <ac:chgData name="欣捷" userId="b965477fa0aef5e6" providerId="LiveId" clId="{1BD81BBC-CA8F-4FC3-A7DB-D4F292335208}" dt="2021-04-28T06:56:00.172" v="50" actId="1076"/>
          <ac:spMkLst>
            <pc:docMk/>
            <pc:sldMk cId="0" sldId="818"/>
            <ac:spMk id="25624" creationId="{A56661F5-60C2-41DC-932C-C04AD734962B}"/>
          </ac:spMkLst>
        </pc:spChg>
        <pc:spChg chg="mod">
          <ac:chgData name="欣捷" userId="b965477fa0aef5e6" providerId="LiveId" clId="{1BD81BBC-CA8F-4FC3-A7DB-D4F292335208}" dt="2021-04-28T06:56:00.172" v="50" actId="1076"/>
          <ac:spMkLst>
            <pc:docMk/>
            <pc:sldMk cId="0" sldId="818"/>
            <ac:spMk id="25625" creationId="{86062993-632E-4C2D-9BDD-A4A04597414C}"/>
          </ac:spMkLst>
        </pc:spChg>
        <pc:spChg chg="mod">
          <ac:chgData name="欣捷" userId="b965477fa0aef5e6" providerId="LiveId" clId="{1BD81BBC-CA8F-4FC3-A7DB-D4F292335208}" dt="2021-04-28T06:56:00.172" v="50" actId="1076"/>
          <ac:spMkLst>
            <pc:docMk/>
            <pc:sldMk cId="0" sldId="818"/>
            <ac:spMk id="25626" creationId="{EF552083-91A4-4980-BF20-C905A21B50EE}"/>
          </ac:spMkLst>
        </pc:spChg>
        <pc:spChg chg="mod">
          <ac:chgData name="欣捷" userId="b965477fa0aef5e6" providerId="LiveId" clId="{1BD81BBC-CA8F-4FC3-A7DB-D4F292335208}" dt="2021-04-28T06:56:00.172" v="50" actId="1076"/>
          <ac:spMkLst>
            <pc:docMk/>
            <pc:sldMk cId="0" sldId="818"/>
            <ac:spMk id="25627" creationId="{0EEAA3FE-57CE-4E39-B194-79EE61DDB12C}"/>
          </ac:spMkLst>
        </pc:spChg>
        <pc:spChg chg="mod">
          <ac:chgData name="欣捷" userId="b965477fa0aef5e6" providerId="LiveId" clId="{1BD81BBC-CA8F-4FC3-A7DB-D4F292335208}" dt="2021-04-28T06:56:00.172" v="50" actId="1076"/>
          <ac:spMkLst>
            <pc:docMk/>
            <pc:sldMk cId="0" sldId="818"/>
            <ac:spMk id="25628" creationId="{8E725E54-4EB3-4A25-9369-7A76B969AEFD}"/>
          </ac:spMkLst>
        </pc:spChg>
        <pc:spChg chg="mod">
          <ac:chgData name="欣捷" userId="b965477fa0aef5e6" providerId="LiveId" clId="{1BD81BBC-CA8F-4FC3-A7DB-D4F292335208}" dt="2021-04-28T06:56:00.172" v="50" actId="1076"/>
          <ac:spMkLst>
            <pc:docMk/>
            <pc:sldMk cId="0" sldId="818"/>
            <ac:spMk id="25629" creationId="{FE38929A-C006-4C0F-AAD5-507449195F95}"/>
          </ac:spMkLst>
        </pc:spChg>
        <pc:spChg chg="mod">
          <ac:chgData name="欣捷" userId="b965477fa0aef5e6" providerId="LiveId" clId="{1BD81BBC-CA8F-4FC3-A7DB-D4F292335208}" dt="2021-04-28T06:56:00.172" v="50" actId="1076"/>
          <ac:spMkLst>
            <pc:docMk/>
            <pc:sldMk cId="0" sldId="818"/>
            <ac:spMk id="25630" creationId="{5162A3C1-7059-4D98-9F8E-2DBADD7380FD}"/>
          </ac:spMkLst>
        </pc:spChg>
        <pc:spChg chg="mod">
          <ac:chgData name="欣捷" userId="b965477fa0aef5e6" providerId="LiveId" clId="{1BD81BBC-CA8F-4FC3-A7DB-D4F292335208}" dt="2021-04-28T06:56:00.172" v="50" actId="1076"/>
          <ac:spMkLst>
            <pc:docMk/>
            <pc:sldMk cId="0" sldId="818"/>
            <ac:spMk id="25631" creationId="{1417E7DB-4F8A-448E-9C16-ABAEF9F9A7C6}"/>
          </ac:spMkLst>
        </pc:spChg>
        <pc:spChg chg="mod">
          <ac:chgData name="欣捷" userId="b965477fa0aef5e6" providerId="LiveId" clId="{1BD81BBC-CA8F-4FC3-A7DB-D4F292335208}" dt="2021-04-28T06:56:00.172" v="50" actId="1076"/>
          <ac:spMkLst>
            <pc:docMk/>
            <pc:sldMk cId="0" sldId="818"/>
            <ac:spMk id="25632" creationId="{7EF2DDFE-08B9-409B-99A4-307E0AEF1E15}"/>
          </ac:spMkLst>
        </pc:spChg>
        <pc:spChg chg="mod">
          <ac:chgData name="欣捷" userId="b965477fa0aef5e6" providerId="LiveId" clId="{1BD81BBC-CA8F-4FC3-A7DB-D4F292335208}" dt="2021-04-28T06:56:00.172" v="50" actId="1076"/>
          <ac:spMkLst>
            <pc:docMk/>
            <pc:sldMk cId="0" sldId="818"/>
            <ac:spMk id="25633" creationId="{CF8095C6-881E-4568-A386-6C5E03178F16}"/>
          </ac:spMkLst>
        </pc:spChg>
        <pc:grpChg chg="mod">
          <ac:chgData name="欣捷" userId="b965477fa0aef5e6" providerId="LiveId" clId="{1BD81BBC-CA8F-4FC3-A7DB-D4F292335208}" dt="2021-04-28T06:56:00.172" v="50" actId="1076"/>
          <ac:grpSpMkLst>
            <pc:docMk/>
            <pc:sldMk cId="0" sldId="818"/>
            <ac:grpSpMk id="25604" creationId="{530FE123-C829-4A08-8C7B-B8055E76F842}"/>
          </ac:grpSpMkLst>
        </pc:grpChg>
      </pc:sldChg>
      <pc:sldChg chg="addSp delSp modSp del">
        <pc:chgData name="欣捷" userId="b965477fa0aef5e6" providerId="LiveId" clId="{1BD81BBC-CA8F-4FC3-A7DB-D4F292335208}" dt="2021-04-28T07:03:19.301" v="93" actId="47"/>
        <pc:sldMkLst>
          <pc:docMk/>
          <pc:sldMk cId="0" sldId="819"/>
        </pc:sldMkLst>
        <pc:spChg chg="mod topLvl">
          <ac:chgData name="欣捷" userId="b965477fa0aef5e6" providerId="LiveId" clId="{1BD81BBC-CA8F-4FC3-A7DB-D4F292335208}" dt="2021-04-28T06:58:36.592" v="54" actId="165"/>
          <ac:spMkLst>
            <pc:docMk/>
            <pc:sldMk cId="0" sldId="819"/>
            <ac:spMk id="26629" creationId="{E0F94D92-C0BA-4707-A0A8-FF2ADAD529C8}"/>
          </ac:spMkLst>
        </pc:spChg>
        <pc:spChg chg="mod topLvl">
          <ac:chgData name="欣捷" userId="b965477fa0aef5e6" providerId="LiveId" clId="{1BD81BBC-CA8F-4FC3-A7DB-D4F292335208}" dt="2021-04-28T06:58:36.592" v="54" actId="165"/>
          <ac:spMkLst>
            <pc:docMk/>
            <pc:sldMk cId="0" sldId="819"/>
            <ac:spMk id="26630" creationId="{677858DA-024F-4558-9AFB-75F717DC2B94}"/>
          </ac:spMkLst>
        </pc:spChg>
        <pc:spChg chg="mod topLvl">
          <ac:chgData name="欣捷" userId="b965477fa0aef5e6" providerId="LiveId" clId="{1BD81BBC-CA8F-4FC3-A7DB-D4F292335208}" dt="2021-04-28T06:58:36.592" v="54" actId="165"/>
          <ac:spMkLst>
            <pc:docMk/>
            <pc:sldMk cId="0" sldId="819"/>
            <ac:spMk id="26631" creationId="{55BA2318-C240-4BB4-AF13-AC64BC7248DA}"/>
          </ac:spMkLst>
        </pc:spChg>
        <pc:spChg chg="mod topLvl">
          <ac:chgData name="欣捷" userId="b965477fa0aef5e6" providerId="LiveId" clId="{1BD81BBC-CA8F-4FC3-A7DB-D4F292335208}" dt="2021-04-28T06:58:36.592" v="54" actId="165"/>
          <ac:spMkLst>
            <pc:docMk/>
            <pc:sldMk cId="0" sldId="819"/>
            <ac:spMk id="26632" creationId="{6E65A9DD-1C8D-455E-9A95-003C572B0706}"/>
          </ac:spMkLst>
        </pc:spChg>
        <pc:spChg chg="mod topLvl">
          <ac:chgData name="欣捷" userId="b965477fa0aef5e6" providerId="LiveId" clId="{1BD81BBC-CA8F-4FC3-A7DB-D4F292335208}" dt="2021-04-28T06:58:36.592" v="54" actId="165"/>
          <ac:spMkLst>
            <pc:docMk/>
            <pc:sldMk cId="0" sldId="819"/>
            <ac:spMk id="26633" creationId="{62A88F14-398D-4504-B3ED-F4274584680F}"/>
          </ac:spMkLst>
        </pc:spChg>
        <pc:spChg chg="mod topLvl">
          <ac:chgData name="欣捷" userId="b965477fa0aef5e6" providerId="LiveId" clId="{1BD81BBC-CA8F-4FC3-A7DB-D4F292335208}" dt="2021-04-28T06:58:36.592" v="54" actId="165"/>
          <ac:spMkLst>
            <pc:docMk/>
            <pc:sldMk cId="0" sldId="819"/>
            <ac:spMk id="26634" creationId="{1B82BC72-586F-4EC2-A97D-D886810E613A}"/>
          </ac:spMkLst>
        </pc:spChg>
        <pc:spChg chg="mod topLvl">
          <ac:chgData name="欣捷" userId="b965477fa0aef5e6" providerId="LiveId" clId="{1BD81BBC-CA8F-4FC3-A7DB-D4F292335208}" dt="2021-04-28T06:58:36.592" v="54" actId="165"/>
          <ac:spMkLst>
            <pc:docMk/>
            <pc:sldMk cId="0" sldId="819"/>
            <ac:spMk id="26635" creationId="{9168E73D-E8BF-451A-9AC3-9DEBBD0273FD}"/>
          </ac:spMkLst>
        </pc:spChg>
        <pc:spChg chg="mod topLvl">
          <ac:chgData name="欣捷" userId="b965477fa0aef5e6" providerId="LiveId" clId="{1BD81BBC-CA8F-4FC3-A7DB-D4F292335208}" dt="2021-04-28T06:58:36.592" v="54" actId="165"/>
          <ac:spMkLst>
            <pc:docMk/>
            <pc:sldMk cId="0" sldId="819"/>
            <ac:spMk id="26636" creationId="{D4D3D6D2-FFFC-4E6D-B202-B2CF07E5444B}"/>
          </ac:spMkLst>
        </pc:spChg>
        <pc:spChg chg="mod topLvl">
          <ac:chgData name="欣捷" userId="b965477fa0aef5e6" providerId="LiveId" clId="{1BD81BBC-CA8F-4FC3-A7DB-D4F292335208}" dt="2021-04-28T06:58:36.592" v="54" actId="165"/>
          <ac:spMkLst>
            <pc:docMk/>
            <pc:sldMk cId="0" sldId="819"/>
            <ac:spMk id="26637" creationId="{7AC97803-FF35-479E-BCED-A9D0C17B2653}"/>
          </ac:spMkLst>
        </pc:spChg>
        <pc:spChg chg="mod topLvl">
          <ac:chgData name="欣捷" userId="b965477fa0aef5e6" providerId="LiveId" clId="{1BD81BBC-CA8F-4FC3-A7DB-D4F292335208}" dt="2021-04-28T06:58:36.592" v="54" actId="165"/>
          <ac:spMkLst>
            <pc:docMk/>
            <pc:sldMk cId="0" sldId="819"/>
            <ac:spMk id="26638" creationId="{6735795C-E6EF-4DBE-82BC-6DD8854743C7}"/>
          </ac:spMkLst>
        </pc:spChg>
        <pc:spChg chg="mod topLvl">
          <ac:chgData name="欣捷" userId="b965477fa0aef5e6" providerId="LiveId" clId="{1BD81BBC-CA8F-4FC3-A7DB-D4F292335208}" dt="2021-04-28T06:58:36.592" v="54" actId="165"/>
          <ac:spMkLst>
            <pc:docMk/>
            <pc:sldMk cId="0" sldId="819"/>
            <ac:spMk id="26639" creationId="{D9DF2B46-93A6-4DA5-BB8E-A68A75FFA532}"/>
          </ac:spMkLst>
        </pc:spChg>
        <pc:spChg chg="mod topLvl">
          <ac:chgData name="欣捷" userId="b965477fa0aef5e6" providerId="LiveId" clId="{1BD81BBC-CA8F-4FC3-A7DB-D4F292335208}" dt="2021-04-28T06:58:36.592" v="54" actId="165"/>
          <ac:spMkLst>
            <pc:docMk/>
            <pc:sldMk cId="0" sldId="819"/>
            <ac:spMk id="26640" creationId="{81B12155-CE71-441D-B445-62FACDF9F51A}"/>
          </ac:spMkLst>
        </pc:spChg>
        <pc:spChg chg="mod topLvl">
          <ac:chgData name="欣捷" userId="b965477fa0aef5e6" providerId="LiveId" clId="{1BD81BBC-CA8F-4FC3-A7DB-D4F292335208}" dt="2021-04-28T06:58:36.592" v="54" actId="165"/>
          <ac:spMkLst>
            <pc:docMk/>
            <pc:sldMk cId="0" sldId="819"/>
            <ac:spMk id="26641" creationId="{5EFB2AE5-F5C4-439F-A3BC-54CBFD2760E2}"/>
          </ac:spMkLst>
        </pc:spChg>
        <pc:spChg chg="mod topLvl">
          <ac:chgData name="欣捷" userId="b965477fa0aef5e6" providerId="LiveId" clId="{1BD81BBC-CA8F-4FC3-A7DB-D4F292335208}" dt="2021-04-28T06:58:36.592" v="54" actId="165"/>
          <ac:spMkLst>
            <pc:docMk/>
            <pc:sldMk cId="0" sldId="819"/>
            <ac:spMk id="26642" creationId="{029D64FB-81F8-4B54-ADD9-06A01D2C5AD0}"/>
          </ac:spMkLst>
        </pc:spChg>
        <pc:spChg chg="mod topLvl">
          <ac:chgData name="欣捷" userId="b965477fa0aef5e6" providerId="LiveId" clId="{1BD81BBC-CA8F-4FC3-A7DB-D4F292335208}" dt="2021-04-28T06:58:36.592" v="54" actId="165"/>
          <ac:spMkLst>
            <pc:docMk/>
            <pc:sldMk cId="0" sldId="819"/>
            <ac:spMk id="26643" creationId="{F3646AB2-D066-4C16-92E9-7970CDE016B8}"/>
          </ac:spMkLst>
        </pc:spChg>
        <pc:spChg chg="mod topLvl">
          <ac:chgData name="欣捷" userId="b965477fa0aef5e6" providerId="LiveId" clId="{1BD81BBC-CA8F-4FC3-A7DB-D4F292335208}" dt="2021-04-28T06:58:36.592" v="54" actId="165"/>
          <ac:spMkLst>
            <pc:docMk/>
            <pc:sldMk cId="0" sldId="819"/>
            <ac:spMk id="26644" creationId="{22E5DA0B-658A-4A42-9C70-B99C3E1CA146}"/>
          </ac:spMkLst>
        </pc:spChg>
        <pc:spChg chg="mod topLvl">
          <ac:chgData name="欣捷" userId="b965477fa0aef5e6" providerId="LiveId" clId="{1BD81BBC-CA8F-4FC3-A7DB-D4F292335208}" dt="2021-04-28T06:58:36.592" v="54" actId="165"/>
          <ac:spMkLst>
            <pc:docMk/>
            <pc:sldMk cId="0" sldId="819"/>
            <ac:spMk id="26645" creationId="{24E02D7A-AA8A-47F5-A369-9D26CC187EF9}"/>
          </ac:spMkLst>
        </pc:spChg>
        <pc:spChg chg="mod topLvl">
          <ac:chgData name="欣捷" userId="b965477fa0aef5e6" providerId="LiveId" clId="{1BD81BBC-CA8F-4FC3-A7DB-D4F292335208}" dt="2021-04-28T06:58:36.592" v="54" actId="165"/>
          <ac:spMkLst>
            <pc:docMk/>
            <pc:sldMk cId="0" sldId="819"/>
            <ac:spMk id="26646" creationId="{2E7F8C83-3B23-4C7B-887A-3EBBDF04F31B}"/>
          </ac:spMkLst>
        </pc:spChg>
        <pc:spChg chg="mod topLvl">
          <ac:chgData name="欣捷" userId="b965477fa0aef5e6" providerId="LiveId" clId="{1BD81BBC-CA8F-4FC3-A7DB-D4F292335208}" dt="2021-04-28T06:58:36.592" v="54" actId="165"/>
          <ac:spMkLst>
            <pc:docMk/>
            <pc:sldMk cId="0" sldId="819"/>
            <ac:spMk id="26647" creationId="{987E2914-9AE9-4615-948D-1C87C54919C0}"/>
          </ac:spMkLst>
        </pc:spChg>
        <pc:spChg chg="mod topLvl">
          <ac:chgData name="欣捷" userId="b965477fa0aef5e6" providerId="LiveId" clId="{1BD81BBC-CA8F-4FC3-A7DB-D4F292335208}" dt="2021-04-28T06:58:36.592" v="54" actId="165"/>
          <ac:spMkLst>
            <pc:docMk/>
            <pc:sldMk cId="0" sldId="819"/>
            <ac:spMk id="26648" creationId="{36ABCE10-1625-4002-B107-99D5C9541F84}"/>
          </ac:spMkLst>
        </pc:spChg>
        <pc:spChg chg="mod topLvl">
          <ac:chgData name="欣捷" userId="b965477fa0aef5e6" providerId="LiveId" clId="{1BD81BBC-CA8F-4FC3-A7DB-D4F292335208}" dt="2021-04-28T06:58:36.592" v="54" actId="165"/>
          <ac:spMkLst>
            <pc:docMk/>
            <pc:sldMk cId="0" sldId="819"/>
            <ac:spMk id="26649" creationId="{2C72FE58-0A01-447B-B8B6-45B53FB94FC9}"/>
          </ac:spMkLst>
        </pc:spChg>
        <pc:spChg chg="mod topLvl">
          <ac:chgData name="欣捷" userId="b965477fa0aef5e6" providerId="LiveId" clId="{1BD81BBC-CA8F-4FC3-A7DB-D4F292335208}" dt="2021-04-28T06:58:36.592" v="54" actId="165"/>
          <ac:spMkLst>
            <pc:docMk/>
            <pc:sldMk cId="0" sldId="819"/>
            <ac:spMk id="26650" creationId="{1CC40417-7A5E-47BF-9086-75BBB613598C}"/>
          </ac:spMkLst>
        </pc:spChg>
        <pc:spChg chg="mod topLvl">
          <ac:chgData name="欣捷" userId="b965477fa0aef5e6" providerId="LiveId" clId="{1BD81BBC-CA8F-4FC3-A7DB-D4F292335208}" dt="2021-04-28T06:58:36.592" v="54" actId="165"/>
          <ac:spMkLst>
            <pc:docMk/>
            <pc:sldMk cId="0" sldId="819"/>
            <ac:spMk id="26651" creationId="{360B99D2-082D-41D4-A501-8D422EB525DE}"/>
          </ac:spMkLst>
        </pc:spChg>
        <pc:spChg chg="mod topLvl">
          <ac:chgData name="欣捷" userId="b965477fa0aef5e6" providerId="LiveId" clId="{1BD81BBC-CA8F-4FC3-A7DB-D4F292335208}" dt="2021-04-28T06:58:36.592" v="54" actId="165"/>
          <ac:spMkLst>
            <pc:docMk/>
            <pc:sldMk cId="0" sldId="819"/>
            <ac:spMk id="26652" creationId="{B12F4143-A71D-4E58-8254-ED5814DEC779}"/>
          </ac:spMkLst>
        </pc:spChg>
        <pc:spChg chg="mod topLvl">
          <ac:chgData name="欣捷" userId="b965477fa0aef5e6" providerId="LiveId" clId="{1BD81BBC-CA8F-4FC3-A7DB-D4F292335208}" dt="2021-04-28T06:58:36.592" v="54" actId="165"/>
          <ac:spMkLst>
            <pc:docMk/>
            <pc:sldMk cId="0" sldId="819"/>
            <ac:spMk id="26653" creationId="{BBB13B2E-9DE5-4E55-B46E-306C8460AE2B}"/>
          </ac:spMkLst>
        </pc:spChg>
        <pc:spChg chg="mod topLvl">
          <ac:chgData name="欣捷" userId="b965477fa0aef5e6" providerId="LiveId" clId="{1BD81BBC-CA8F-4FC3-A7DB-D4F292335208}" dt="2021-04-28T06:58:36.592" v="54" actId="165"/>
          <ac:spMkLst>
            <pc:docMk/>
            <pc:sldMk cId="0" sldId="819"/>
            <ac:spMk id="26654" creationId="{8FD93012-A0E8-4084-8428-9339C2390BBF}"/>
          </ac:spMkLst>
        </pc:spChg>
        <pc:spChg chg="mod topLvl">
          <ac:chgData name="欣捷" userId="b965477fa0aef5e6" providerId="LiveId" clId="{1BD81BBC-CA8F-4FC3-A7DB-D4F292335208}" dt="2021-04-28T06:58:36.592" v="54" actId="165"/>
          <ac:spMkLst>
            <pc:docMk/>
            <pc:sldMk cId="0" sldId="819"/>
            <ac:spMk id="26655" creationId="{9448D6C8-D7BC-4923-80C4-21CE05AD6E3A}"/>
          </ac:spMkLst>
        </pc:spChg>
        <pc:spChg chg="mod topLvl">
          <ac:chgData name="欣捷" userId="b965477fa0aef5e6" providerId="LiveId" clId="{1BD81BBC-CA8F-4FC3-A7DB-D4F292335208}" dt="2021-04-28T06:58:36.592" v="54" actId="165"/>
          <ac:spMkLst>
            <pc:docMk/>
            <pc:sldMk cId="0" sldId="819"/>
            <ac:spMk id="26656" creationId="{90CE593E-A496-47A7-B3A7-C90257BA5A67}"/>
          </ac:spMkLst>
        </pc:spChg>
        <pc:spChg chg="mod topLvl">
          <ac:chgData name="欣捷" userId="b965477fa0aef5e6" providerId="LiveId" clId="{1BD81BBC-CA8F-4FC3-A7DB-D4F292335208}" dt="2021-04-28T06:58:36.592" v="54" actId="165"/>
          <ac:spMkLst>
            <pc:docMk/>
            <pc:sldMk cId="0" sldId="819"/>
            <ac:spMk id="26657" creationId="{3C5A5881-B505-4390-9AAB-3EECED7A0211}"/>
          </ac:spMkLst>
        </pc:spChg>
        <pc:grpChg chg="add del mod">
          <ac:chgData name="欣捷" userId="b965477fa0aef5e6" providerId="LiveId" clId="{1BD81BBC-CA8F-4FC3-A7DB-D4F292335208}" dt="2021-04-28T06:58:36.592" v="54" actId="165"/>
          <ac:grpSpMkLst>
            <pc:docMk/>
            <pc:sldMk cId="0" sldId="819"/>
            <ac:grpSpMk id="26628" creationId="{94826AFB-10F9-40D9-A68A-18416F05DC42}"/>
          </ac:grpSpMkLst>
        </pc:grpChg>
      </pc:sldChg>
      <pc:sldChg chg="del">
        <pc:chgData name="欣捷" userId="b965477fa0aef5e6" providerId="LiveId" clId="{1BD81BBC-CA8F-4FC3-A7DB-D4F292335208}" dt="2021-04-28T07:03:19.301" v="93" actId="47"/>
        <pc:sldMkLst>
          <pc:docMk/>
          <pc:sldMk cId="0" sldId="820"/>
        </pc:sldMkLst>
      </pc:sldChg>
      <pc:sldChg chg="del">
        <pc:chgData name="欣捷" userId="b965477fa0aef5e6" providerId="LiveId" clId="{1BD81BBC-CA8F-4FC3-A7DB-D4F292335208}" dt="2021-04-28T07:03:19.301" v="93" actId="47"/>
        <pc:sldMkLst>
          <pc:docMk/>
          <pc:sldMk cId="0" sldId="821"/>
        </pc:sldMkLst>
      </pc:sldChg>
      <pc:sldChg chg="del">
        <pc:chgData name="欣捷" userId="b965477fa0aef5e6" providerId="LiveId" clId="{1BD81BBC-CA8F-4FC3-A7DB-D4F292335208}" dt="2021-04-28T07:03:19.301" v="93" actId="47"/>
        <pc:sldMkLst>
          <pc:docMk/>
          <pc:sldMk cId="0" sldId="822"/>
        </pc:sldMkLst>
      </pc:sldChg>
      <pc:sldChg chg="modSp mod">
        <pc:chgData name="欣捷" userId="b965477fa0aef5e6" providerId="LiveId" clId="{1BD81BBC-CA8F-4FC3-A7DB-D4F292335208}" dt="2021-04-28T06:51:33.277" v="2" actId="207"/>
        <pc:sldMkLst>
          <pc:docMk/>
          <pc:sldMk cId="0" sldId="836"/>
        </pc:sldMkLst>
        <pc:spChg chg="mod">
          <ac:chgData name="欣捷" userId="b965477fa0aef5e6" providerId="LiveId" clId="{1BD81BBC-CA8F-4FC3-A7DB-D4F292335208}" dt="2021-04-28T06:51:33.277" v="2" actId="207"/>
          <ac:spMkLst>
            <pc:docMk/>
            <pc:sldMk cId="0" sldId="836"/>
            <ac:spMk id="8195" creationId="{E5A0D429-AB1A-48A7-A01E-08C9F1AFE1F2}"/>
          </ac:spMkLst>
        </pc:spChg>
      </pc:sldChg>
      <pc:sldChg chg="modSp mod">
        <pc:chgData name="欣捷" userId="b965477fa0aef5e6" providerId="LiveId" clId="{1BD81BBC-CA8F-4FC3-A7DB-D4F292335208}" dt="2021-04-28T06:52:02.320" v="8" actId="207"/>
        <pc:sldMkLst>
          <pc:docMk/>
          <pc:sldMk cId="0" sldId="837"/>
        </pc:sldMkLst>
        <pc:spChg chg="mod">
          <ac:chgData name="欣捷" userId="b965477fa0aef5e6" providerId="LiveId" clId="{1BD81BBC-CA8F-4FC3-A7DB-D4F292335208}" dt="2021-04-28T06:52:02.320" v="8" actId="207"/>
          <ac:spMkLst>
            <pc:docMk/>
            <pc:sldMk cId="0" sldId="837"/>
            <ac:spMk id="11267" creationId="{45A04941-A296-4CCB-9ED4-0A9180A07787}"/>
          </ac:spMkLst>
        </pc:spChg>
      </pc:sldChg>
      <pc:sldChg chg="modSp mod">
        <pc:chgData name="欣捷" userId="b965477fa0aef5e6" providerId="LiveId" clId="{1BD81BBC-CA8F-4FC3-A7DB-D4F292335208}" dt="2021-04-28T06:51:46.552" v="4" actId="207"/>
        <pc:sldMkLst>
          <pc:docMk/>
          <pc:sldMk cId="0" sldId="852"/>
        </pc:sldMkLst>
        <pc:spChg chg="mod">
          <ac:chgData name="欣捷" userId="b965477fa0aef5e6" providerId="LiveId" clId="{1BD81BBC-CA8F-4FC3-A7DB-D4F292335208}" dt="2021-04-28T06:51:46.552" v="4" actId="207"/>
          <ac:spMkLst>
            <pc:docMk/>
            <pc:sldMk cId="0" sldId="852"/>
            <ac:spMk id="10243" creationId="{BFD33568-0E53-4A22-AAA8-A8CBDF897F5D}"/>
          </ac:spMkLst>
        </pc:spChg>
      </pc:sldChg>
      <pc:sldChg chg="modSp mod">
        <pc:chgData name="欣捷" userId="b965477fa0aef5e6" providerId="LiveId" clId="{1BD81BBC-CA8F-4FC3-A7DB-D4F292335208}" dt="2021-04-28T06:53:42.457" v="28" actId="207"/>
        <pc:sldMkLst>
          <pc:docMk/>
          <pc:sldMk cId="0" sldId="853"/>
        </pc:sldMkLst>
        <pc:spChg chg="mod">
          <ac:chgData name="欣捷" userId="b965477fa0aef5e6" providerId="LiveId" clId="{1BD81BBC-CA8F-4FC3-A7DB-D4F292335208}" dt="2021-04-28T06:53:42.457" v="28" actId="207"/>
          <ac:spMkLst>
            <pc:docMk/>
            <pc:sldMk cId="0" sldId="853"/>
            <ac:spMk id="16387" creationId="{E05B54EF-BE90-49D3-ABAB-01C3737991AB}"/>
          </ac:spMkLst>
        </pc:spChg>
      </pc:sldChg>
      <pc:sldChg chg="addSp delSp modSp mod modClrScheme chgLayout">
        <pc:chgData name="欣捷" userId="b965477fa0aef5e6" providerId="LiveId" clId="{1BD81BBC-CA8F-4FC3-A7DB-D4F292335208}" dt="2021-04-28T08:11:02.248" v="175" actId="1076"/>
        <pc:sldMkLst>
          <pc:docMk/>
          <pc:sldMk cId="0" sldId="854"/>
        </pc:sldMkLst>
        <pc:spChg chg="add del mod ord">
          <ac:chgData name="欣捷" userId="b965477fa0aef5e6" providerId="LiveId" clId="{1BD81BBC-CA8F-4FC3-A7DB-D4F292335208}" dt="2021-04-28T07:04:47.602" v="96" actId="700"/>
          <ac:spMkLst>
            <pc:docMk/>
            <pc:sldMk cId="0" sldId="854"/>
            <ac:spMk id="3" creationId="{5BA26E81-C48F-4629-9D35-6EAC5589ABF3}"/>
          </ac:spMkLst>
        </pc:spChg>
        <pc:spChg chg="add mod">
          <ac:chgData name="欣捷" userId="b965477fa0aef5e6" providerId="LiveId" clId="{1BD81BBC-CA8F-4FC3-A7DB-D4F292335208}" dt="2021-04-28T08:11:02.248" v="175" actId="1076"/>
          <ac:spMkLst>
            <pc:docMk/>
            <pc:sldMk cId="0" sldId="854"/>
            <ac:spMk id="4" creationId="{E9C03AD8-68E6-442B-B7E0-E970382E821E}"/>
          </ac:spMkLst>
        </pc:spChg>
        <pc:spChg chg="mod ord">
          <ac:chgData name="欣捷" userId="b965477fa0aef5e6" providerId="LiveId" clId="{1BD81BBC-CA8F-4FC3-A7DB-D4F292335208}" dt="2021-04-28T07:04:47.602" v="96" actId="700"/>
          <ac:spMkLst>
            <pc:docMk/>
            <pc:sldMk cId="0" sldId="854"/>
            <ac:spMk id="32770" creationId="{A05B52C2-2BFA-4130-9E87-B5959EA11354}"/>
          </ac:spMkLst>
        </pc:spChg>
        <pc:spChg chg="mod ord">
          <ac:chgData name="欣捷" userId="b965477fa0aef5e6" providerId="LiveId" clId="{1BD81BBC-CA8F-4FC3-A7DB-D4F292335208}" dt="2021-04-28T07:04:52.620" v="99" actId="207"/>
          <ac:spMkLst>
            <pc:docMk/>
            <pc:sldMk cId="0" sldId="854"/>
            <ac:spMk id="32771" creationId="{6AF6DBA5-E617-4257-9FB7-553B7F460341}"/>
          </ac:spMkLst>
        </pc:spChg>
        <pc:graphicFrameChg chg="add mod">
          <ac:chgData name="欣捷" userId="b965477fa0aef5e6" providerId="LiveId" clId="{1BD81BBC-CA8F-4FC3-A7DB-D4F292335208}" dt="2021-04-28T07:53:59.828" v="169" actId="1076"/>
          <ac:graphicFrameMkLst>
            <pc:docMk/>
            <pc:sldMk cId="0" sldId="854"/>
            <ac:graphicFrameMk id="7" creationId="{5D5EAFC9-D27D-47B6-8A40-37752F8F5D46}"/>
          </ac:graphicFrameMkLst>
        </pc:graphicFrameChg>
        <pc:graphicFrameChg chg="del">
          <ac:chgData name="欣捷" userId="b965477fa0aef5e6" providerId="LiveId" clId="{1BD81BBC-CA8F-4FC3-A7DB-D4F292335208}" dt="2021-04-28T07:04:45.949" v="95" actId="21"/>
          <ac:graphicFrameMkLst>
            <pc:docMk/>
            <pc:sldMk cId="0" sldId="854"/>
            <ac:graphicFrameMk id="689156" creationId="{200FB2BC-5E4E-404B-A036-77C628FCAEF1}"/>
          </ac:graphicFrameMkLst>
        </pc:graphicFrameChg>
      </pc:sldChg>
      <pc:sldChg chg="modSp mod">
        <pc:chgData name="欣捷" userId="b965477fa0aef5e6" providerId="LiveId" clId="{1BD81BBC-CA8F-4FC3-A7DB-D4F292335208}" dt="2021-04-28T07:05:15.652" v="104" actId="1076"/>
        <pc:sldMkLst>
          <pc:docMk/>
          <pc:sldMk cId="0" sldId="855"/>
        </pc:sldMkLst>
        <pc:spChg chg="mod">
          <ac:chgData name="欣捷" userId="b965477fa0aef5e6" providerId="LiveId" clId="{1BD81BBC-CA8F-4FC3-A7DB-D4F292335208}" dt="2021-04-28T07:05:07.364" v="102" actId="207"/>
          <ac:spMkLst>
            <pc:docMk/>
            <pc:sldMk cId="0" sldId="855"/>
            <ac:spMk id="34819" creationId="{517F3A61-5790-4AD2-B6F2-9A3F3B1A3F9B}"/>
          </ac:spMkLst>
        </pc:spChg>
        <pc:spChg chg="mod">
          <ac:chgData name="欣捷" userId="b965477fa0aef5e6" providerId="LiveId" clId="{1BD81BBC-CA8F-4FC3-A7DB-D4F292335208}" dt="2021-04-28T07:05:15.652" v="104" actId="1076"/>
          <ac:spMkLst>
            <pc:docMk/>
            <pc:sldMk cId="0" sldId="855"/>
            <ac:spMk id="34821" creationId="{0D8334E9-1211-4540-91CA-388094C44648}"/>
          </ac:spMkLst>
        </pc:spChg>
        <pc:spChg chg="mod">
          <ac:chgData name="欣捷" userId="b965477fa0aef5e6" providerId="LiveId" clId="{1BD81BBC-CA8F-4FC3-A7DB-D4F292335208}" dt="2021-04-28T07:05:15.652" v="104" actId="1076"/>
          <ac:spMkLst>
            <pc:docMk/>
            <pc:sldMk cId="0" sldId="855"/>
            <ac:spMk id="34822" creationId="{220DCB4E-15D5-4995-B135-9380F173C62B}"/>
          </ac:spMkLst>
        </pc:spChg>
        <pc:spChg chg="mod">
          <ac:chgData name="欣捷" userId="b965477fa0aef5e6" providerId="LiveId" clId="{1BD81BBC-CA8F-4FC3-A7DB-D4F292335208}" dt="2021-04-28T07:05:15.652" v="104" actId="1076"/>
          <ac:spMkLst>
            <pc:docMk/>
            <pc:sldMk cId="0" sldId="855"/>
            <ac:spMk id="34823" creationId="{8C7DD142-882F-4B8B-8EDC-0AB1BD7A5931}"/>
          </ac:spMkLst>
        </pc:spChg>
        <pc:spChg chg="mod">
          <ac:chgData name="欣捷" userId="b965477fa0aef5e6" providerId="LiveId" clId="{1BD81BBC-CA8F-4FC3-A7DB-D4F292335208}" dt="2021-04-28T07:05:15.652" v="104" actId="1076"/>
          <ac:spMkLst>
            <pc:docMk/>
            <pc:sldMk cId="0" sldId="855"/>
            <ac:spMk id="34824" creationId="{A33EFDE3-0CED-4A2C-8437-7D3BA2A6B88E}"/>
          </ac:spMkLst>
        </pc:spChg>
        <pc:spChg chg="mod">
          <ac:chgData name="欣捷" userId="b965477fa0aef5e6" providerId="LiveId" clId="{1BD81BBC-CA8F-4FC3-A7DB-D4F292335208}" dt="2021-04-28T07:05:15.652" v="104" actId="1076"/>
          <ac:spMkLst>
            <pc:docMk/>
            <pc:sldMk cId="0" sldId="855"/>
            <ac:spMk id="34825" creationId="{9A49ABF6-6006-44E4-88C9-40262F8216BA}"/>
          </ac:spMkLst>
        </pc:spChg>
        <pc:spChg chg="mod">
          <ac:chgData name="欣捷" userId="b965477fa0aef5e6" providerId="LiveId" clId="{1BD81BBC-CA8F-4FC3-A7DB-D4F292335208}" dt="2021-04-28T07:05:15.652" v="104" actId="1076"/>
          <ac:spMkLst>
            <pc:docMk/>
            <pc:sldMk cId="0" sldId="855"/>
            <ac:spMk id="34826" creationId="{37952A90-E36B-4FBD-BCF5-377743E56865}"/>
          </ac:spMkLst>
        </pc:spChg>
        <pc:spChg chg="mod">
          <ac:chgData name="欣捷" userId="b965477fa0aef5e6" providerId="LiveId" clId="{1BD81BBC-CA8F-4FC3-A7DB-D4F292335208}" dt="2021-04-28T07:05:15.652" v="104" actId="1076"/>
          <ac:spMkLst>
            <pc:docMk/>
            <pc:sldMk cId="0" sldId="855"/>
            <ac:spMk id="34827" creationId="{E713BBAB-5C5C-457F-9186-145B54550EB0}"/>
          </ac:spMkLst>
        </pc:spChg>
        <pc:spChg chg="mod">
          <ac:chgData name="欣捷" userId="b965477fa0aef5e6" providerId="LiveId" clId="{1BD81BBC-CA8F-4FC3-A7DB-D4F292335208}" dt="2021-04-28T07:05:15.652" v="104" actId="1076"/>
          <ac:spMkLst>
            <pc:docMk/>
            <pc:sldMk cId="0" sldId="855"/>
            <ac:spMk id="34828" creationId="{23F4400A-84CE-48EE-9BFE-87D7B68B58DF}"/>
          </ac:spMkLst>
        </pc:spChg>
        <pc:spChg chg="mod">
          <ac:chgData name="欣捷" userId="b965477fa0aef5e6" providerId="LiveId" clId="{1BD81BBC-CA8F-4FC3-A7DB-D4F292335208}" dt="2021-04-28T07:05:15.652" v="104" actId="1076"/>
          <ac:spMkLst>
            <pc:docMk/>
            <pc:sldMk cId="0" sldId="855"/>
            <ac:spMk id="34829" creationId="{DE7F62E7-005B-4B6B-8890-AFC0ADE2F9A6}"/>
          </ac:spMkLst>
        </pc:spChg>
        <pc:spChg chg="mod">
          <ac:chgData name="欣捷" userId="b965477fa0aef5e6" providerId="LiveId" clId="{1BD81BBC-CA8F-4FC3-A7DB-D4F292335208}" dt="2021-04-28T07:05:15.652" v="104" actId="1076"/>
          <ac:spMkLst>
            <pc:docMk/>
            <pc:sldMk cId="0" sldId="855"/>
            <ac:spMk id="34830" creationId="{7612598B-FF88-4FE6-85D2-79BD215FC02F}"/>
          </ac:spMkLst>
        </pc:spChg>
        <pc:spChg chg="mod">
          <ac:chgData name="欣捷" userId="b965477fa0aef5e6" providerId="LiveId" clId="{1BD81BBC-CA8F-4FC3-A7DB-D4F292335208}" dt="2021-04-28T07:05:15.652" v="104" actId="1076"/>
          <ac:spMkLst>
            <pc:docMk/>
            <pc:sldMk cId="0" sldId="855"/>
            <ac:spMk id="34831" creationId="{7DE2F69E-0B03-4819-8DF6-08C81A3075D3}"/>
          </ac:spMkLst>
        </pc:spChg>
        <pc:spChg chg="mod">
          <ac:chgData name="欣捷" userId="b965477fa0aef5e6" providerId="LiveId" clId="{1BD81BBC-CA8F-4FC3-A7DB-D4F292335208}" dt="2021-04-28T07:05:15.652" v="104" actId="1076"/>
          <ac:spMkLst>
            <pc:docMk/>
            <pc:sldMk cId="0" sldId="855"/>
            <ac:spMk id="34832" creationId="{D828ED16-073B-40DF-A321-6EA19A6FA223}"/>
          </ac:spMkLst>
        </pc:spChg>
        <pc:spChg chg="mod">
          <ac:chgData name="欣捷" userId="b965477fa0aef5e6" providerId="LiveId" clId="{1BD81BBC-CA8F-4FC3-A7DB-D4F292335208}" dt="2021-04-28T07:05:15.652" v="104" actId="1076"/>
          <ac:spMkLst>
            <pc:docMk/>
            <pc:sldMk cId="0" sldId="855"/>
            <ac:spMk id="34833" creationId="{58783E56-63C7-47EB-BE16-37F983D7F31C}"/>
          </ac:spMkLst>
        </pc:spChg>
        <pc:spChg chg="mod">
          <ac:chgData name="欣捷" userId="b965477fa0aef5e6" providerId="LiveId" clId="{1BD81BBC-CA8F-4FC3-A7DB-D4F292335208}" dt="2021-04-28T07:05:15.652" v="104" actId="1076"/>
          <ac:spMkLst>
            <pc:docMk/>
            <pc:sldMk cId="0" sldId="855"/>
            <ac:spMk id="34834" creationId="{628EA762-45B2-49AC-B87E-097B3F339CD5}"/>
          </ac:spMkLst>
        </pc:spChg>
        <pc:spChg chg="mod">
          <ac:chgData name="欣捷" userId="b965477fa0aef5e6" providerId="LiveId" clId="{1BD81BBC-CA8F-4FC3-A7DB-D4F292335208}" dt="2021-04-28T07:05:15.652" v="104" actId="1076"/>
          <ac:spMkLst>
            <pc:docMk/>
            <pc:sldMk cId="0" sldId="855"/>
            <ac:spMk id="34835" creationId="{D8029345-4DA3-4667-A8C4-19976BC6B579}"/>
          </ac:spMkLst>
        </pc:spChg>
        <pc:spChg chg="mod">
          <ac:chgData name="欣捷" userId="b965477fa0aef5e6" providerId="LiveId" clId="{1BD81BBC-CA8F-4FC3-A7DB-D4F292335208}" dt="2021-04-28T07:05:15.652" v="104" actId="1076"/>
          <ac:spMkLst>
            <pc:docMk/>
            <pc:sldMk cId="0" sldId="855"/>
            <ac:spMk id="34836" creationId="{3FBE164E-2EA9-47B6-A702-B58DCC92FB0C}"/>
          </ac:spMkLst>
        </pc:spChg>
        <pc:spChg chg="mod">
          <ac:chgData name="欣捷" userId="b965477fa0aef5e6" providerId="LiveId" clId="{1BD81BBC-CA8F-4FC3-A7DB-D4F292335208}" dt="2021-04-28T07:05:15.652" v="104" actId="1076"/>
          <ac:spMkLst>
            <pc:docMk/>
            <pc:sldMk cId="0" sldId="855"/>
            <ac:spMk id="34837" creationId="{76FA4CDD-7354-4209-AA55-7C940AE574CF}"/>
          </ac:spMkLst>
        </pc:spChg>
        <pc:spChg chg="mod">
          <ac:chgData name="欣捷" userId="b965477fa0aef5e6" providerId="LiveId" clId="{1BD81BBC-CA8F-4FC3-A7DB-D4F292335208}" dt="2021-04-28T07:05:15.652" v="104" actId="1076"/>
          <ac:spMkLst>
            <pc:docMk/>
            <pc:sldMk cId="0" sldId="855"/>
            <ac:spMk id="34838" creationId="{23D373E3-EE5C-4D2C-A95A-343FF8CAFDE0}"/>
          </ac:spMkLst>
        </pc:spChg>
        <pc:spChg chg="mod">
          <ac:chgData name="欣捷" userId="b965477fa0aef5e6" providerId="LiveId" clId="{1BD81BBC-CA8F-4FC3-A7DB-D4F292335208}" dt="2021-04-28T07:05:15.652" v="104" actId="1076"/>
          <ac:spMkLst>
            <pc:docMk/>
            <pc:sldMk cId="0" sldId="855"/>
            <ac:spMk id="34839" creationId="{8A8EA4C2-C1A0-4058-8ADF-A08DD3DC5C49}"/>
          </ac:spMkLst>
        </pc:spChg>
        <pc:spChg chg="mod">
          <ac:chgData name="欣捷" userId="b965477fa0aef5e6" providerId="LiveId" clId="{1BD81BBC-CA8F-4FC3-A7DB-D4F292335208}" dt="2021-04-28T07:05:15.652" v="104" actId="1076"/>
          <ac:spMkLst>
            <pc:docMk/>
            <pc:sldMk cId="0" sldId="855"/>
            <ac:spMk id="34840" creationId="{1D5493A5-09CC-4DAF-958A-6F3E645CE947}"/>
          </ac:spMkLst>
        </pc:spChg>
        <pc:spChg chg="mod">
          <ac:chgData name="欣捷" userId="b965477fa0aef5e6" providerId="LiveId" clId="{1BD81BBC-CA8F-4FC3-A7DB-D4F292335208}" dt="2021-04-28T07:05:15.652" v="104" actId="1076"/>
          <ac:spMkLst>
            <pc:docMk/>
            <pc:sldMk cId="0" sldId="855"/>
            <ac:spMk id="34841" creationId="{A3ECBCD3-2ADD-4618-B2C8-6C048A2AA118}"/>
          </ac:spMkLst>
        </pc:spChg>
        <pc:grpChg chg="mod">
          <ac:chgData name="欣捷" userId="b965477fa0aef5e6" providerId="LiveId" clId="{1BD81BBC-CA8F-4FC3-A7DB-D4F292335208}" dt="2021-04-28T07:05:15.652" v="104" actId="1076"/>
          <ac:grpSpMkLst>
            <pc:docMk/>
            <pc:sldMk cId="0" sldId="855"/>
            <ac:grpSpMk id="34820" creationId="{F6963853-C229-40AD-AC40-9882DB7073F4}"/>
          </ac:grpSpMkLst>
        </pc:grpChg>
      </pc:sldChg>
      <pc:sldChg chg="modSp mod">
        <pc:chgData name="欣捷" userId="b965477fa0aef5e6" providerId="LiveId" clId="{1BD81BBC-CA8F-4FC3-A7DB-D4F292335208}" dt="2021-04-28T07:05:33.261" v="107" actId="207"/>
        <pc:sldMkLst>
          <pc:docMk/>
          <pc:sldMk cId="0" sldId="856"/>
        </pc:sldMkLst>
        <pc:spChg chg="mod">
          <ac:chgData name="欣捷" userId="b965477fa0aef5e6" providerId="LiveId" clId="{1BD81BBC-CA8F-4FC3-A7DB-D4F292335208}" dt="2021-04-28T07:05:33.261" v="107" actId="207"/>
          <ac:spMkLst>
            <pc:docMk/>
            <pc:sldMk cId="0" sldId="856"/>
            <ac:spMk id="36867" creationId="{1740D62B-1C3D-49C8-9EE5-41D5BFFC9AC0}"/>
          </ac:spMkLst>
        </pc:spChg>
      </pc:sldChg>
      <pc:sldChg chg="addSp delSp modSp mod">
        <pc:chgData name="欣捷" userId="b965477fa0aef5e6" providerId="LiveId" clId="{1BD81BBC-CA8F-4FC3-A7DB-D4F292335208}" dt="2021-04-28T10:13:35.646" v="704" actId="478"/>
        <pc:sldMkLst>
          <pc:docMk/>
          <pc:sldMk cId="0" sldId="857"/>
        </pc:sldMkLst>
        <pc:spChg chg="add del">
          <ac:chgData name="欣捷" userId="b965477fa0aef5e6" providerId="LiveId" clId="{1BD81BBC-CA8F-4FC3-A7DB-D4F292335208}" dt="2021-04-28T09:48:10.013" v="335" actId="11529"/>
          <ac:spMkLst>
            <pc:docMk/>
            <pc:sldMk cId="0" sldId="857"/>
            <ac:spMk id="2" creationId="{332188D7-3EC1-4DEB-9581-66DE7C76466D}"/>
          </ac:spMkLst>
        </pc:spChg>
        <pc:spChg chg="add mod topLvl">
          <ac:chgData name="欣捷" userId="b965477fa0aef5e6" providerId="LiveId" clId="{1BD81BBC-CA8F-4FC3-A7DB-D4F292335208}" dt="2021-04-28T10:13:26.913" v="694" actId="165"/>
          <ac:spMkLst>
            <pc:docMk/>
            <pc:sldMk cId="0" sldId="857"/>
            <ac:spMk id="50" creationId="{CAD65E12-EE3C-475B-9A7A-5EA6A91A394E}"/>
          </ac:spMkLst>
        </pc:spChg>
        <pc:spChg chg="add mod">
          <ac:chgData name="欣捷" userId="b965477fa0aef5e6" providerId="LiveId" clId="{1BD81BBC-CA8F-4FC3-A7DB-D4F292335208}" dt="2021-04-28T09:59:04.856" v="582" actId="1076"/>
          <ac:spMkLst>
            <pc:docMk/>
            <pc:sldMk cId="0" sldId="857"/>
            <ac:spMk id="51" creationId="{A2479E00-C702-4983-903F-5A050D9CDA7C}"/>
          </ac:spMkLst>
        </pc:spChg>
        <pc:spChg chg="add del mod topLvl">
          <ac:chgData name="欣捷" userId="b965477fa0aef5e6" providerId="LiveId" clId="{1BD81BBC-CA8F-4FC3-A7DB-D4F292335208}" dt="2021-04-28T10:13:34.177" v="702" actId="478"/>
          <ac:spMkLst>
            <pc:docMk/>
            <pc:sldMk cId="0" sldId="857"/>
            <ac:spMk id="52" creationId="{C6339EFF-3803-4101-BA18-15D9E1F45A67}"/>
          </ac:spMkLst>
        </pc:spChg>
        <pc:spChg chg="mod">
          <ac:chgData name="欣捷" userId="b965477fa0aef5e6" providerId="LiveId" clId="{1BD81BBC-CA8F-4FC3-A7DB-D4F292335208}" dt="2021-04-28T10:04:25.955" v="597" actId="207"/>
          <ac:spMkLst>
            <pc:docMk/>
            <pc:sldMk cId="0" sldId="857"/>
            <ac:spMk id="37891" creationId="{9A3426E9-E596-448B-89A2-8EC00A88BB7F}"/>
          </ac:spMkLst>
        </pc:spChg>
        <pc:spChg chg="del mod">
          <ac:chgData name="欣捷" userId="b965477fa0aef5e6" providerId="LiveId" clId="{1BD81BBC-CA8F-4FC3-A7DB-D4F292335208}" dt="2021-04-28T09:22:24.791" v="187" actId="478"/>
          <ac:spMkLst>
            <pc:docMk/>
            <pc:sldMk cId="0" sldId="857"/>
            <ac:spMk id="37893" creationId="{749D7D21-8332-4314-BA37-D7B659808866}"/>
          </ac:spMkLst>
        </pc:spChg>
        <pc:spChg chg="del mod">
          <ac:chgData name="欣捷" userId="b965477fa0aef5e6" providerId="LiveId" clId="{1BD81BBC-CA8F-4FC3-A7DB-D4F292335208}" dt="2021-04-28T09:22:26.120" v="188" actId="478"/>
          <ac:spMkLst>
            <pc:docMk/>
            <pc:sldMk cId="0" sldId="857"/>
            <ac:spMk id="37894" creationId="{EC9196D6-CA6E-4727-90C8-A758E4C060C6}"/>
          </ac:spMkLst>
        </pc:spChg>
        <pc:spChg chg="del mod">
          <ac:chgData name="欣捷" userId="b965477fa0aef5e6" providerId="LiveId" clId="{1BD81BBC-CA8F-4FC3-A7DB-D4F292335208}" dt="2021-04-28T09:22:27.354" v="189" actId="478"/>
          <ac:spMkLst>
            <pc:docMk/>
            <pc:sldMk cId="0" sldId="857"/>
            <ac:spMk id="37895" creationId="{27004566-7084-4D06-A870-8C7FC894B934}"/>
          </ac:spMkLst>
        </pc:spChg>
        <pc:spChg chg="mod topLvl">
          <ac:chgData name="欣捷" userId="b965477fa0aef5e6" providerId="LiveId" clId="{1BD81BBC-CA8F-4FC3-A7DB-D4F292335208}" dt="2021-04-28T10:13:26.913" v="694" actId="165"/>
          <ac:spMkLst>
            <pc:docMk/>
            <pc:sldMk cId="0" sldId="857"/>
            <ac:spMk id="37896" creationId="{A9DCFC6E-963E-417E-B201-8DE50A583033}"/>
          </ac:spMkLst>
        </pc:spChg>
        <pc:spChg chg="mod topLvl">
          <ac:chgData name="欣捷" userId="b965477fa0aef5e6" providerId="LiveId" clId="{1BD81BBC-CA8F-4FC3-A7DB-D4F292335208}" dt="2021-04-28T10:13:26.913" v="694" actId="165"/>
          <ac:spMkLst>
            <pc:docMk/>
            <pc:sldMk cId="0" sldId="857"/>
            <ac:spMk id="37897" creationId="{7A75101F-D4C3-489D-BB57-A48B4B59F52C}"/>
          </ac:spMkLst>
        </pc:spChg>
        <pc:spChg chg="mod topLvl">
          <ac:chgData name="欣捷" userId="b965477fa0aef5e6" providerId="LiveId" clId="{1BD81BBC-CA8F-4FC3-A7DB-D4F292335208}" dt="2021-04-28T10:13:26.913" v="694" actId="165"/>
          <ac:spMkLst>
            <pc:docMk/>
            <pc:sldMk cId="0" sldId="857"/>
            <ac:spMk id="37898" creationId="{E386BB47-BF99-45B7-8263-2AE8332983C6}"/>
          </ac:spMkLst>
        </pc:spChg>
        <pc:spChg chg="mod topLvl">
          <ac:chgData name="欣捷" userId="b965477fa0aef5e6" providerId="LiveId" clId="{1BD81BBC-CA8F-4FC3-A7DB-D4F292335208}" dt="2021-04-28T10:13:26.913" v="694" actId="165"/>
          <ac:spMkLst>
            <pc:docMk/>
            <pc:sldMk cId="0" sldId="857"/>
            <ac:spMk id="37899" creationId="{3E566DD5-5A17-4A6D-84AF-FC3BFD17627F}"/>
          </ac:spMkLst>
        </pc:spChg>
        <pc:spChg chg="mod topLvl">
          <ac:chgData name="欣捷" userId="b965477fa0aef5e6" providerId="LiveId" clId="{1BD81BBC-CA8F-4FC3-A7DB-D4F292335208}" dt="2021-04-28T10:13:26.913" v="694" actId="165"/>
          <ac:spMkLst>
            <pc:docMk/>
            <pc:sldMk cId="0" sldId="857"/>
            <ac:spMk id="37900" creationId="{BDED5F71-6535-40E5-ABE7-9AF027EEC51A}"/>
          </ac:spMkLst>
        </pc:spChg>
        <pc:spChg chg="mod topLvl">
          <ac:chgData name="欣捷" userId="b965477fa0aef5e6" providerId="LiveId" clId="{1BD81BBC-CA8F-4FC3-A7DB-D4F292335208}" dt="2021-04-28T10:13:26.913" v="694" actId="165"/>
          <ac:spMkLst>
            <pc:docMk/>
            <pc:sldMk cId="0" sldId="857"/>
            <ac:spMk id="37901" creationId="{3E5A7A81-9EED-44FD-ACFB-62B5DBA6251D}"/>
          </ac:spMkLst>
        </pc:spChg>
        <pc:spChg chg="mod topLvl">
          <ac:chgData name="欣捷" userId="b965477fa0aef5e6" providerId="LiveId" clId="{1BD81BBC-CA8F-4FC3-A7DB-D4F292335208}" dt="2021-04-28T10:13:26.913" v="694" actId="165"/>
          <ac:spMkLst>
            <pc:docMk/>
            <pc:sldMk cId="0" sldId="857"/>
            <ac:spMk id="37902" creationId="{1FE84377-5327-4AC3-AB5C-6ED1CE62066F}"/>
          </ac:spMkLst>
        </pc:spChg>
        <pc:spChg chg="mod topLvl">
          <ac:chgData name="欣捷" userId="b965477fa0aef5e6" providerId="LiveId" clId="{1BD81BBC-CA8F-4FC3-A7DB-D4F292335208}" dt="2021-04-28T10:13:26.913" v="694" actId="165"/>
          <ac:spMkLst>
            <pc:docMk/>
            <pc:sldMk cId="0" sldId="857"/>
            <ac:spMk id="37903" creationId="{EA78DE3E-7F96-465B-95C0-DFBFB2A028D5}"/>
          </ac:spMkLst>
        </pc:spChg>
        <pc:spChg chg="mod topLvl">
          <ac:chgData name="欣捷" userId="b965477fa0aef5e6" providerId="LiveId" clId="{1BD81BBC-CA8F-4FC3-A7DB-D4F292335208}" dt="2021-04-28T10:13:26.913" v="694" actId="165"/>
          <ac:spMkLst>
            <pc:docMk/>
            <pc:sldMk cId="0" sldId="857"/>
            <ac:spMk id="37904" creationId="{435EECA6-20F7-4D8B-BBF8-6E1A96A03B55}"/>
          </ac:spMkLst>
        </pc:spChg>
        <pc:spChg chg="mod topLvl">
          <ac:chgData name="欣捷" userId="b965477fa0aef5e6" providerId="LiveId" clId="{1BD81BBC-CA8F-4FC3-A7DB-D4F292335208}" dt="2021-04-28T10:13:26.913" v="694" actId="165"/>
          <ac:spMkLst>
            <pc:docMk/>
            <pc:sldMk cId="0" sldId="857"/>
            <ac:spMk id="37905" creationId="{70C81298-8671-4968-AE81-19DDA3F06005}"/>
          </ac:spMkLst>
        </pc:spChg>
        <pc:spChg chg="mod topLvl">
          <ac:chgData name="欣捷" userId="b965477fa0aef5e6" providerId="LiveId" clId="{1BD81BBC-CA8F-4FC3-A7DB-D4F292335208}" dt="2021-04-28T10:13:26.913" v="694" actId="165"/>
          <ac:spMkLst>
            <pc:docMk/>
            <pc:sldMk cId="0" sldId="857"/>
            <ac:spMk id="37906" creationId="{4395E17E-9641-41D1-9A76-2EBCABABC03A}"/>
          </ac:spMkLst>
        </pc:spChg>
        <pc:spChg chg="mod topLvl">
          <ac:chgData name="欣捷" userId="b965477fa0aef5e6" providerId="LiveId" clId="{1BD81BBC-CA8F-4FC3-A7DB-D4F292335208}" dt="2021-04-28T10:13:26.913" v="694" actId="165"/>
          <ac:spMkLst>
            <pc:docMk/>
            <pc:sldMk cId="0" sldId="857"/>
            <ac:spMk id="37907" creationId="{442205ED-3043-4A4D-B634-4DE007DD2F10}"/>
          </ac:spMkLst>
        </pc:spChg>
        <pc:spChg chg="mod topLvl">
          <ac:chgData name="欣捷" userId="b965477fa0aef5e6" providerId="LiveId" clId="{1BD81BBC-CA8F-4FC3-A7DB-D4F292335208}" dt="2021-04-28T10:13:26.913" v="694" actId="165"/>
          <ac:spMkLst>
            <pc:docMk/>
            <pc:sldMk cId="0" sldId="857"/>
            <ac:spMk id="37908" creationId="{ECEED859-8991-4CE8-9635-8241B1237252}"/>
          </ac:spMkLst>
        </pc:spChg>
        <pc:spChg chg="mod topLvl">
          <ac:chgData name="欣捷" userId="b965477fa0aef5e6" providerId="LiveId" clId="{1BD81BBC-CA8F-4FC3-A7DB-D4F292335208}" dt="2021-04-28T10:13:26.913" v="694" actId="165"/>
          <ac:spMkLst>
            <pc:docMk/>
            <pc:sldMk cId="0" sldId="857"/>
            <ac:spMk id="37909" creationId="{2B7906B7-3DCF-4B16-A6A5-2D701F415D82}"/>
          </ac:spMkLst>
        </pc:spChg>
        <pc:spChg chg="mod topLvl">
          <ac:chgData name="欣捷" userId="b965477fa0aef5e6" providerId="LiveId" clId="{1BD81BBC-CA8F-4FC3-A7DB-D4F292335208}" dt="2021-04-28T10:13:26.913" v="694" actId="165"/>
          <ac:spMkLst>
            <pc:docMk/>
            <pc:sldMk cId="0" sldId="857"/>
            <ac:spMk id="37910" creationId="{189B559F-B2A9-48D0-8185-D541D77CAD95}"/>
          </ac:spMkLst>
        </pc:spChg>
        <pc:spChg chg="mod topLvl">
          <ac:chgData name="欣捷" userId="b965477fa0aef5e6" providerId="LiveId" clId="{1BD81BBC-CA8F-4FC3-A7DB-D4F292335208}" dt="2021-04-28T10:13:26.913" v="694" actId="165"/>
          <ac:spMkLst>
            <pc:docMk/>
            <pc:sldMk cId="0" sldId="857"/>
            <ac:spMk id="37911" creationId="{868619F1-A448-45F3-A29B-5BED9C25BD6E}"/>
          </ac:spMkLst>
        </pc:spChg>
        <pc:spChg chg="mod topLvl">
          <ac:chgData name="欣捷" userId="b965477fa0aef5e6" providerId="LiveId" clId="{1BD81BBC-CA8F-4FC3-A7DB-D4F292335208}" dt="2021-04-28T10:13:26.913" v="694" actId="165"/>
          <ac:spMkLst>
            <pc:docMk/>
            <pc:sldMk cId="0" sldId="857"/>
            <ac:spMk id="37912" creationId="{0A70A414-71BE-4A26-8AF3-80A440EEB535}"/>
          </ac:spMkLst>
        </pc:spChg>
        <pc:spChg chg="mod topLvl">
          <ac:chgData name="欣捷" userId="b965477fa0aef5e6" providerId="LiveId" clId="{1BD81BBC-CA8F-4FC3-A7DB-D4F292335208}" dt="2021-04-28T10:13:26.913" v="694" actId="165"/>
          <ac:spMkLst>
            <pc:docMk/>
            <pc:sldMk cId="0" sldId="857"/>
            <ac:spMk id="37913" creationId="{220F3783-573E-4B09-9174-1F3AC682A5E7}"/>
          </ac:spMkLst>
        </pc:spChg>
        <pc:spChg chg="mod topLvl">
          <ac:chgData name="欣捷" userId="b965477fa0aef5e6" providerId="LiveId" clId="{1BD81BBC-CA8F-4FC3-A7DB-D4F292335208}" dt="2021-04-28T10:13:26.913" v="694" actId="165"/>
          <ac:spMkLst>
            <pc:docMk/>
            <pc:sldMk cId="0" sldId="857"/>
            <ac:spMk id="37914" creationId="{1B39B15C-F3C3-4124-9640-C841CBC7CCF1}"/>
          </ac:spMkLst>
        </pc:spChg>
        <pc:spChg chg="mod topLvl">
          <ac:chgData name="欣捷" userId="b965477fa0aef5e6" providerId="LiveId" clId="{1BD81BBC-CA8F-4FC3-A7DB-D4F292335208}" dt="2021-04-28T10:13:26.913" v="694" actId="165"/>
          <ac:spMkLst>
            <pc:docMk/>
            <pc:sldMk cId="0" sldId="857"/>
            <ac:spMk id="37915" creationId="{F5C1CEB8-05AB-40EB-98B5-CD1006AD8581}"/>
          </ac:spMkLst>
        </pc:spChg>
        <pc:spChg chg="mod topLvl">
          <ac:chgData name="欣捷" userId="b965477fa0aef5e6" providerId="LiveId" clId="{1BD81BBC-CA8F-4FC3-A7DB-D4F292335208}" dt="2021-04-28T10:13:26.913" v="694" actId="165"/>
          <ac:spMkLst>
            <pc:docMk/>
            <pc:sldMk cId="0" sldId="857"/>
            <ac:spMk id="37916" creationId="{F9F8B26C-9A35-4DC2-8BDB-6665D4B1F622}"/>
          </ac:spMkLst>
        </pc:spChg>
        <pc:spChg chg="mod topLvl">
          <ac:chgData name="欣捷" userId="b965477fa0aef5e6" providerId="LiveId" clId="{1BD81BBC-CA8F-4FC3-A7DB-D4F292335208}" dt="2021-04-28T10:13:26.913" v="694" actId="165"/>
          <ac:spMkLst>
            <pc:docMk/>
            <pc:sldMk cId="0" sldId="857"/>
            <ac:spMk id="37917" creationId="{2AD0FB76-3DE0-4D0B-9649-DEC81838C16B}"/>
          </ac:spMkLst>
        </pc:spChg>
        <pc:spChg chg="del mod topLvl">
          <ac:chgData name="欣捷" userId="b965477fa0aef5e6" providerId="LiveId" clId="{1BD81BBC-CA8F-4FC3-A7DB-D4F292335208}" dt="2021-04-28T09:54:01.426" v="454" actId="478"/>
          <ac:spMkLst>
            <pc:docMk/>
            <pc:sldMk cId="0" sldId="857"/>
            <ac:spMk id="37918" creationId="{4D26D82F-0F29-401B-87F0-A4E5519C2735}"/>
          </ac:spMkLst>
        </pc:spChg>
        <pc:spChg chg="del mod topLvl">
          <ac:chgData name="欣捷" userId="b965477fa0aef5e6" providerId="LiveId" clId="{1BD81BBC-CA8F-4FC3-A7DB-D4F292335208}" dt="2021-04-28T10:13:34.949" v="703" actId="478"/>
          <ac:spMkLst>
            <pc:docMk/>
            <pc:sldMk cId="0" sldId="857"/>
            <ac:spMk id="37919" creationId="{858B7D5E-6F8B-43BE-A9CE-B5BF4EFC14E1}"/>
          </ac:spMkLst>
        </pc:spChg>
        <pc:spChg chg="mod topLvl">
          <ac:chgData name="欣捷" userId="b965477fa0aef5e6" providerId="LiveId" clId="{1BD81BBC-CA8F-4FC3-A7DB-D4F292335208}" dt="2021-04-28T10:13:26.913" v="694" actId="165"/>
          <ac:spMkLst>
            <pc:docMk/>
            <pc:sldMk cId="0" sldId="857"/>
            <ac:spMk id="37920" creationId="{639A22D9-4091-48EC-8C11-0CBCE005CAED}"/>
          </ac:spMkLst>
        </pc:spChg>
        <pc:spChg chg="mod topLvl">
          <ac:chgData name="欣捷" userId="b965477fa0aef5e6" providerId="LiveId" clId="{1BD81BBC-CA8F-4FC3-A7DB-D4F292335208}" dt="2021-04-28T10:13:26.913" v="694" actId="165"/>
          <ac:spMkLst>
            <pc:docMk/>
            <pc:sldMk cId="0" sldId="857"/>
            <ac:spMk id="37921" creationId="{264587FE-0D46-47CC-9775-1E9A813128EA}"/>
          </ac:spMkLst>
        </pc:spChg>
        <pc:spChg chg="mod topLvl">
          <ac:chgData name="欣捷" userId="b965477fa0aef5e6" providerId="LiveId" clId="{1BD81BBC-CA8F-4FC3-A7DB-D4F292335208}" dt="2021-04-28T10:13:26.913" v="694" actId="165"/>
          <ac:spMkLst>
            <pc:docMk/>
            <pc:sldMk cId="0" sldId="857"/>
            <ac:spMk id="37922" creationId="{0D6239C2-D4B0-4FD5-BE26-71BD66C6935A}"/>
          </ac:spMkLst>
        </pc:spChg>
        <pc:spChg chg="mod topLvl">
          <ac:chgData name="欣捷" userId="b965477fa0aef5e6" providerId="LiveId" clId="{1BD81BBC-CA8F-4FC3-A7DB-D4F292335208}" dt="2021-04-28T10:13:26.913" v="694" actId="165"/>
          <ac:spMkLst>
            <pc:docMk/>
            <pc:sldMk cId="0" sldId="857"/>
            <ac:spMk id="37923" creationId="{F9D89C9D-AC38-48AC-9C09-F6CA252B1F15}"/>
          </ac:spMkLst>
        </pc:spChg>
        <pc:spChg chg="mod topLvl">
          <ac:chgData name="欣捷" userId="b965477fa0aef5e6" providerId="LiveId" clId="{1BD81BBC-CA8F-4FC3-A7DB-D4F292335208}" dt="2021-04-28T10:13:26.913" v="694" actId="165"/>
          <ac:spMkLst>
            <pc:docMk/>
            <pc:sldMk cId="0" sldId="857"/>
            <ac:spMk id="37924" creationId="{C5CB3C2B-DF6D-4797-A0A8-E40A45632ACE}"/>
          </ac:spMkLst>
        </pc:spChg>
        <pc:spChg chg="mod topLvl">
          <ac:chgData name="欣捷" userId="b965477fa0aef5e6" providerId="LiveId" clId="{1BD81BBC-CA8F-4FC3-A7DB-D4F292335208}" dt="2021-04-28T10:13:26.913" v="694" actId="165"/>
          <ac:spMkLst>
            <pc:docMk/>
            <pc:sldMk cId="0" sldId="857"/>
            <ac:spMk id="37925" creationId="{F876487C-CBC6-49B1-8DBA-37B1B2E5DD40}"/>
          </ac:spMkLst>
        </pc:spChg>
        <pc:spChg chg="mod topLvl">
          <ac:chgData name="欣捷" userId="b965477fa0aef5e6" providerId="LiveId" clId="{1BD81BBC-CA8F-4FC3-A7DB-D4F292335208}" dt="2021-04-28T10:13:26.913" v="694" actId="165"/>
          <ac:spMkLst>
            <pc:docMk/>
            <pc:sldMk cId="0" sldId="857"/>
            <ac:spMk id="37926" creationId="{F32F70CC-FC7C-442A-8769-B299AB62E7F5}"/>
          </ac:spMkLst>
        </pc:spChg>
        <pc:spChg chg="mod topLvl">
          <ac:chgData name="欣捷" userId="b965477fa0aef5e6" providerId="LiveId" clId="{1BD81BBC-CA8F-4FC3-A7DB-D4F292335208}" dt="2021-04-28T10:13:26.913" v="694" actId="165"/>
          <ac:spMkLst>
            <pc:docMk/>
            <pc:sldMk cId="0" sldId="857"/>
            <ac:spMk id="37927" creationId="{AD92A7C6-B2BA-4D70-A26F-254C78989698}"/>
          </ac:spMkLst>
        </pc:spChg>
        <pc:spChg chg="del mod topLvl">
          <ac:chgData name="欣捷" userId="b965477fa0aef5e6" providerId="LiveId" clId="{1BD81BBC-CA8F-4FC3-A7DB-D4F292335208}" dt="2021-04-28T10:13:31.299" v="698" actId="478"/>
          <ac:spMkLst>
            <pc:docMk/>
            <pc:sldMk cId="0" sldId="857"/>
            <ac:spMk id="37928" creationId="{B8270524-E7D0-437F-92C3-478F52C9FFF5}"/>
          </ac:spMkLst>
        </pc:spChg>
        <pc:spChg chg="del mod topLvl">
          <ac:chgData name="欣捷" userId="b965477fa0aef5e6" providerId="LiveId" clId="{1BD81BBC-CA8F-4FC3-A7DB-D4F292335208}" dt="2021-04-28T10:13:33.504" v="701" actId="478"/>
          <ac:spMkLst>
            <pc:docMk/>
            <pc:sldMk cId="0" sldId="857"/>
            <ac:spMk id="37929" creationId="{D0A302FA-FD8B-464C-B137-C801C2A41BE7}"/>
          </ac:spMkLst>
        </pc:spChg>
        <pc:spChg chg="del mod topLvl">
          <ac:chgData name="欣捷" userId="b965477fa0aef5e6" providerId="LiveId" clId="{1BD81BBC-CA8F-4FC3-A7DB-D4F292335208}" dt="2021-04-28T10:13:29.999" v="696" actId="478"/>
          <ac:spMkLst>
            <pc:docMk/>
            <pc:sldMk cId="0" sldId="857"/>
            <ac:spMk id="37930" creationId="{0F941DDB-9AC2-4041-842D-AE91E72D9504}"/>
          </ac:spMkLst>
        </pc:spChg>
        <pc:spChg chg="del mod topLvl">
          <ac:chgData name="欣捷" userId="b965477fa0aef5e6" providerId="LiveId" clId="{1BD81BBC-CA8F-4FC3-A7DB-D4F292335208}" dt="2021-04-28T10:13:31.960" v="699" actId="478"/>
          <ac:spMkLst>
            <pc:docMk/>
            <pc:sldMk cId="0" sldId="857"/>
            <ac:spMk id="37931" creationId="{DB6794AB-57FA-40FA-AE5B-5822895CA5D6}"/>
          </ac:spMkLst>
        </pc:spChg>
        <pc:spChg chg="del mod topLvl">
          <ac:chgData name="欣捷" userId="b965477fa0aef5e6" providerId="LiveId" clId="{1BD81BBC-CA8F-4FC3-A7DB-D4F292335208}" dt="2021-04-28T10:13:29.070" v="695" actId="478"/>
          <ac:spMkLst>
            <pc:docMk/>
            <pc:sldMk cId="0" sldId="857"/>
            <ac:spMk id="37932" creationId="{144C518F-B828-47AD-85BC-36E970162D5C}"/>
          </ac:spMkLst>
        </pc:spChg>
        <pc:spChg chg="del mod topLvl">
          <ac:chgData name="欣捷" userId="b965477fa0aef5e6" providerId="LiveId" clId="{1BD81BBC-CA8F-4FC3-A7DB-D4F292335208}" dt="2021-04-28T10:13:35.646" v="704" actId="478"/>
          <ac:spMkLst>
            <pc:docMk/>
            <pc:sldMk cId="0" sldId="857"/>
            <ac:spMk id="37933" creationId="{FDBC316D-3B1B-4839-9878-0603B7A6149E}"/>
          </ac:spMkLst>
        </pc:spChg>
        <pc:spChg chg="del mod topLvl">
          <ac:chgData name="欣捷" userId="b965477fa0aef5e6" providerId="LiveId" clId="{1BD81BBC-CA8F-4FC3-A7DB-D4F292335208}" dt="2021-04-28T10:13:32.576" v="700" actId="478"/>
          <ac:spMkLst>
            <pc:docMk/>
            <pc:sldMk cId="0" sldId="857"/>
            <ac:spMk id="37934" creationId="{0E8ED5E5-391B-497F-8AF6-0FBAFD1CACEA}"/>
          </ac:spMkLst>
        </pc:spChg>
        <pc:spChg chg="del mod topLvl">
          <ac:chgData name="欣捷" userId="b965477fa0aef5e6" providerId="LiveId" clId="{1BD81BBC-CA8F-4FC3-A7DB-D4F292335208}" dt="2021-04-28T10:13:30.638" v="697" actId="478"/>
          <ac:spMkLst>
            <pc:docMk/>
            <pc:sldMk cId="0" sldId="857"/>
            <ac:spMk id="37935" creationId="{D8247038-DC86-4098-B8B5-847618EF3BBA}"/>
          </ac:spMkLst>
        </pc:spChg>
        <pc:grpChg chg="add del mod">
          <ac:chgData name="欣捷" userId="b965477fa0aef5e6" providerId="LiveId" clId="{1BD81BBC-CA8F-4FC3-A7DB-D4F292335208}" dt="2021-04-28T10:13:26.913" v="694" actId="165"/>
          <ac:grpSpMkLst>
            <pc:docMk/>
            <pc:sldMk cId="0" sldId="857"/>
            <ac:grpSpMk id="3" creationId="{285C4C98-99BF-43B7-92DE-79058AACB787}"/>
          </ac:grpSpMkLst>
        </pc:grpChg>
        <pc:grpChg chg="del mod">
          <ac:chgData name="欣捷" userId="b965477fa0aef5e6" providerId="LiveId" clId="{1BD81BBC-CA8F-4FC3-A7DB-D4F292335208}" dt="2021-04-28T09:38:10.865" v="222" actId="165"/>
          <ac:grpSpMkLst>
            <pc:docMk/>
            <pc:sldMk cId="0" sldId="857"/>
            <ac:grpSpMk id="37892" creationId="{BD63787C-0DF1-48D1-9755-30D8B1DDED08}"/>
          </ac:grpSpMkLst>
        </pc:grpChg>
        <pc:graphicFrameChg chg="add mod modGraphic">
          <ac:chgData name="欣捷" userId="b965477fa0aef5e6" providerId="LiveId" clId="{1BD81BBC-CA8F-4FC3-A7DB-D4F292335208}" dt="2021-04-28T09:58:11.616" v="527" actId="1076"/>
          <ac:graphicFrameMkLst>
            <pc:docMk/>
            <pc:sldMk cId="0" sldId="857"/>
            <ac:graphicFrameMk id="48" creationId="{94BB3912-C90B-4626-B1DE-7F2EFAD062A3}"/>
          </ac:graphicFrameMkLst>
        </pc:graphicFrameChg>
      </pc:sldChg>
      <pc:sldChg chg="addSp delSp modSp del">
        <pc:chgData name="欣捷" userId="b965477fa0aef5e6" providerId="LiveId" clId="{1BD81BBC-CA8F-4FC3-A7DB-D4F292335208}" dt="2021-04-28T10:09:50.615" v="652" actId="47"/>
        <pc:sldMkLst>
          <pc:docMk/>
          <pc:sldMk cId="0" sldId="858"/>
        </pc:sldMkLst>
        <pc:spChg chg="add mod">
          <ac:chgData name="欣捷" userId="b965477fa0aef5e6" providerId="LiveId" clId="{1BD81BBC-CA8F-4FC3-A7DB-D4F292335208}" dt="2021-04-28T07:07:28.037" v="121"/>
          <ac:spMkLst>
            <pc:docMk/>
            <pc:sldMk cId="0" sldId="858"/>
            <ac:spMk id="49" creationId="{86664966-9246-47FA-9154-300A893BC2B6}"/>
          </ac:spMkLst>
        </pc:spChg>
        <pc:spChg chg="add mod">
          <ac:chgData name="欣捷" userId="b965477fa0aef5e6" providerId="LiveId" clId="{1BD81BBC-CA8F-4FC3-A7DB-D4F292335208}" dt="2021-04-28T07:07:28.037" v="121"/>
          <ac:spMkLst>
            <pc:docMk/>
            <pc:sldMk cId="0" sldId="858"/>
            <ac:spMk id="50" creationId="{AE81FD84-059D-4A6C-86A8-41732ED316BF}"/>
          </ac:spMkLst>
        </pc:spChg>
        <pc:spChg chg="add mod">
          <ac:chgData name="欣捷" userId="b965477fa0aef5e6" providerId="LiveId" clId="{1BD81BBC-CA8F-4FC3-A7DB-D4F292335208}" dt="2021-04-28T07:07:28.037" v="121"/>
          <ac:spMkLst>
            <pc:docMk/>
            <pc:sldMk cId="0" sldId="858"/>
            <ac:spMk id="51" creationId="{C702A8F9-E6D3-4390-B7B0-EF50433A2C72}"/>
          </ac:spMkLst>
        </pc:spChg>
        <pc:spChg chg="mod">
          <ac:chgData name="欣捷" userId="b965477fa0aef5e6" providerId="LiveId" clId="{1BD81BBC-CA8F-4FC3-A7DB-D4F292335208}" dt="2021-04-28T07:07:13.507" v="119" actId="1038"/>
          <ac:spMkLst>
            <pc:docMk/>
            <pc:sldMk cId="0" sldId="858"/>
            <ac:spMk id="38917" creationId="{F5443281-1F59-46D0-9761-B0343AB6917D}"/>
          </ac:spMkLst>
        </pc:spChg>
        <pc:spChg chg="del mod">
          <ac:chgData name="欣捷" userId="b965477fa0aef5e6" providerId="LiveId" clId="{1BD81BBC-CA8F-4FC3-A7DB-D4F292335208}" dt="2021-04-28T07:07:26.498" v="120" actId="478"/>
          <ac:spMkLst>
            <pc:docMk/>
            <pc:sldMk cId="0" sldId="858"/>
            <ac:spMk id="38918" creationId="{75E496A4-90B9-4591-B06C-F7E46B19A09D}"/>
          </ac:spMkLst>
        </pc:spChg>
        <pc:spChg chg="del mod">
          <ac:chgData name="欣捷" userId="b965477fa0aef5e6" providerId="LiveId" clId="{1BD81BBC-CA8F-4FC3-A7DB-D4F292335208}" dt="2021-04-28T07:07:26.498" v="120" actId="478"/>
          <ac:spMkLst>
            <pc:docMk/>
            <pc:sldMk cId="0" sldId="858"/>
            <ac:spMk id="38919" creationId="{C088E7C8-ADD4-48C0-945A-8DC06AFE07C4}"/>
          </ac:spMkLst>
        </pc:spChg>
        <pc:spChg chg="del mod">
          <ac:chgData name="欣捷" userId="b965477fa0aef5e6" providerId="LiveId" clId="{1BD81BBC-CA8F-4FC3-A7DB-D4F292335208}" dt="2021-04-28T07:07:26.498" v="120" actId="478"/>
          <ac:spMkLst>
            <pc:docMk/>
            <pc:sldMk cId="0" sldId="858"/>
            <ac:spMk id="38920" creationId="{4293F091-BADC-453D-ABB2-B2D56084F01B}"/>
          </ac:spMkLst>
        </pc:spChg>
        <pc:spChg chg="mod">
          <ac:chgData name="欣捷" userId="b965477fa0aef5e6" providerId="LiveId" clId="{1BD81BBC-CA8F-4FC3-A7DB-D4F292335208}" dt="2021-04-28T07:07:13.507" v="119" actId="1038"/>
          <ac:spMkLst>
            <pc:docMk/>
            <pc:sldMk cId="0" sldId="858"/>
            <ac:spMk id="38921" creationId="{B1DFD133-638F-446A-BD16-CC0E15B21C6D}"/>
          </ac:spMkLst>
        </pc:spChg>
        <pc:spChg chg="mod">
          <ac:chgData name="欣捷" userId="b965477fa0aef5e6" providerId="LiveId" clId="{1BD81BBC-CA8F-4FC3-A7DB-D4F292335208}" dt="2021-04-28T07:07:13.507" v="119" actId="1038"/>
          <ac:spMkLst>
            <pc:docMk/>
            <pc:sldMk cId="0" sldId="858"/>
            <ac:spMk id="38922" creationId="{828048DF-819E-4226-A403-BACD6AA422BB}"/>
          </ac:spMkLst>
        </pc:spChg>
        <pc:spChg chg="mod">
          <ac:chgData name="欣捷" userId="b965477fa0aef5e6" providerId="LiveId" clId="{1BD81BBC-CA8F-4FC3-A7DB-D4F292335208}" dt="2021-04-28T07:07:13.507" v="119" actId="1038"/>
          <ac:spMkLst>
            <pc:docMk/>
            <pc:sldMk cId="0" sldId="858"/>
            <ac:spMk id="38923" creationId="{8DF704CF-EDA4-43C8-8504-BA9DDC2C4285}"/>
          </ac:spMkLst>
        </pc:spChg>
        <pc:spChg chg="mod">
          <ac:chgData name="欣捷" userId="b965477fa0aef5e6" providerId="LiveId" clId="{1BD81BBC-CA8F-4FC3-A7DB-D4F292335208}" dt="2021-04-28T07:07:13.507" v="119" actId="1038"/>
          <ac:spMkLst>
            <pc:docMk/>
            <pc:sldMk cId="0" sldId="858"/>
            <ac:spMk id="38924" creationId="{C60BEC9D-57C6-416E-A4A3-AF52E7D4C6DE}"/>
          </ac:spMkLst>
        </pc:spChg>
        <pc:spChg chg="mod">
          <ac:chgData name="欣捷" userId="b965477fa0aef5e6" providerId="LiveId" clId="{1BD81BBC-CA8F-4FC3-A7DB-D4F292335208}" dt="2021-04-28T07:07:13.507" v="119" actId="1038"/>
          <ac:spMkLst>
            <pc:docMk/>
            <pc:sldMk cId="0" sldId="858"/>
            <ac:spMk id="38925" creationId="{D5F9575F-40CE-4131-A811-BA152E325F81}"/>
          </ac:spMkLst>
        </pc:spChg>
        <pc:spChg chg="mod">
          <ac:chgData name="欣捷" userId="b965477fa0aef5e6" providerId="LiveId" clId="{1BD81BBC-CA8F-4FC3-A7DB-D4F292335208}" dt="2021-04-28T07:07:13.507" v="119" actId="1038"/>
          <ac:spMkLst>
            <pc:docMk/>
            <pc:sldMk cId="0" sldId="858"/>
            <ac:spMk id="38926" creationId="{0D39E5A4-E201-47CB-ACDF-362A30969C84}"/>
          </ac:spMkLst>
        </pc:spChg>
        <pc:spChg chg="mod">
          <ac:chgData name="欣捷" userId="b965477fa0aef5e6" providerId="LiveId" clId="{1BD81BBC-CA8F-4FC3-A7DB-D4F292335208}" dt="2021-04-28T07:07:13.507" v="119" actId="1038"/>
          <ac:spMkLst>
            <pc:docMk/>
            <pc:sldMk cId="0" sldId="858"/>
            <ac:spMk id="38927" creationId="{7EF38E9E-16D9-4171-A017-3062D8889CCC}"/>
          </ac:spMkLst>
        </pc:spChg>
        <pc:spChg chg="mod">
          <ac:chgData name="欣捷" userId="b965477fa0aef5e6" providerId="LiveId" clId="{1BD81BBC-CA8F-4FC3-A7DB-D4F292335208}" dt="2021-04-28T07:07:13.507" v="119" actId="1038"/>
          <ac:spMkLst>
            <pc:docMk/>
            <pc:sldMk cId="0" sldId="858"/>
            <ac:spMk id="38928" creationId="{28EDFEE3-26EC-40DD-86EF-484AB2A916D9}"/>
          </ac:spMkLst>
        </pc:spChg>
        <pc:spChg chg="mod">
          <ac:chgData name="欣捷" userId="b965477fa0aef5e6" providerId="LiveId" clId="{1BD81BBC-CA8F-4FC3-A7DB-D4F292335208}" dt="2021-04-28T07:07:13.507" v="119" actId="1038"/>
          <ac:spMkLst>
            <pc:docMk/>
            <pc:sldMk cId="0" sldId="858"/>
            <ac:spMk id="38929" creationId="{7E08732E-06B2-4F02-BA97-B7379376DBFC}"/>
          </ac:spMkLst>
        </pc:spChg>
        <pc:spChg chg="mod">
          <ac:chgData name="欣捷" userId="b965477fa0aef5e6" providerId="LiveId" clId="{1BD81BBC-CA8F-4FC3-A7DB-D4F292335208}" dt="2021-04-28T07:07:13.507" v="119" actId="1038"/>
          <ac:spMkLst>
            <pc:docMk/>
            <pc:sldMk cId="0" sldId="858"/>
            <ac:spMk id="38930" creationId="{71739D34-B734-4C5D-BB0A-4BEE48636A11}"/>
          </ac:spMkLst>
        </pc:spChg>
        <pc:spChg chg="mod">
          <ac:chgData name="欣捷" userId="b965477fa0aef5e6" providerId="LiveId" clId="{1BD81BBC-CA8F-4FC3-A7DB-D4F292335208}" dt="2021-04-28T07:07:13.507" v="119" actId="1038"/>
          <ac:spMkLst>
            <pc:docMk/>
            <pc:sldMk cId="0" sldId="858"/>
            <ac:spMk id="38931" creationId="{B89B14D0-DF6B-4D31-B733-66F16D291FBE}"/>
          </ac:spMkLst>
        </pc:spChg>
        <pc:spChg chg="mod">
          <ac:chgData name="欣捷" userId="b965477fa0aef5e6" providerId="LiveId" clId="{1BD81BBC-CA8F-4FC3-A7DB-D4F292335208}" dt="2021-04-28T07:07:13.507" v="119" actId="1038"/>
          <ac:spMkLst>
            <pc:docMk/>
            <pc:sldMk cId="0" sldId="858"/>
            <ac:spMk id="38932" creationId="{FD8B7B00-CC07-43FA-A8AB-BED3F69FFAF8}"/>
          </ac:spMkLst>
        </pc:spChg>
        <pc:spChg chg="mod">
          <ac:chgData name="欣捷" userId="b965477fa0aef5e6" providerId="LiveId" clId="{1BD81BBC-CA8F-4FC3-A7DB-D4F292335208}" dt="2021-04-28T07:07:13.507" v="119" actId="1038"/>
          <ac:spMkLst>
            <pc:docMk/>
            <pc:sldMk cId="0" sldId="858"/>
            <ac:spMk id="38933" creationId="{E56B4DAD-1BBF-4716-B4F8-B613FD7179E3}"/>
          </ac:spMkLst>
        </pc:spChg>
        <pc:spChg chg="mod">
          <ac:chgData name="欣捷" userId="b965477fa0aef5e6" providerId="LiveId" clId="{1BD81BBC-CA8F-4FC3-A7DB-D4F292335208}" dt="2021-04-28T07:07:13.507" v="119" actId="1038"/>
          <ac:spMkLst>
            <pc:docMk/>
            <pc:sldMk cId="0" sldId="858"/>
            <ac:spMk id="38934" creationId="{FFAC2D7B-7C2A-48FB-8402-00727D732CD7}"/>
          </ac:spMkLst>
        </pc:spChg>
        <pc:spChg chg="mod">
          <ac:chgData name="欣捷" userId="b965477fa0aef5e6" providerId="LiveId" clId="{1BD81BBC-CA8F-4FC3-A7DB-D4F292335208}" dt="2021-04-28T07:07:13.507" v="119" actId="1038"/>
          <ac:spMkLst>
            <pc:docMk/>
            <pc:sldMk cId="0" sldId="858"/>
            <ac:spMk id="38935" creationId="{7EB3876F-3F25-4D08-B049-C7CA51F604CC}"/>
          </ac:spMkLst>
        </pc:spChg>
        <pc:spChg chg="mod">
          <ac:chgData name="欣捷" userId="b965477fa0aef5e6" providerId="LiveId" clId="{1BD81BBC-CA8F-4FC3-A7DB-D4F292335208}" dt="2021-04-28T07:07:13.507" v="119" actId="1038"/>
          <ac:spMkLst>
            <pc:docMk/>
            <pc:sldMk cId="0" sldId="858"/>
            <ac:spMk id="38936" creationId="{65B248F8-3CB6-4ED8-814C-EF1200060A3B}"/>
          </ac:spMkLst>
        </pc:spChg>
        <pc:spChg chg="mod">
          <ac:chgData name="欣捷" userId="b965477fa0aef5e6" providerId="LiveId" clId="{1BD81BBC-CA8F-4FC3-A7DB-D4F292335208}" dt="2021-04-28T07:07:13.507" v="119" actId="1038"/>
          <ac:spMkLst>
            <pc:docMk/>
            <pc:sldMk cId="0" sldId="858"/>
            <ac:spMk id="38937" creationId="{6AB8AA57-8BE5-4990-B207-8371F60BB7B4}"/>
          </ac:spMkLst>
        </pc:spChg>
        <pc:spChg chg="mod">
          <ac:chgData name="欣捷" userId="b965477fa0aef5e6" providerId="LiveId" clId="{1BD81BBC-CA8F-4FC3-A7DB-D4F292335208}" dt="2021-04-28T07:07:13.507" v="119" actId="1038"/>
          <ac:spMkLst>
            <pc:docMk/>
            <pc:sldMk cId="0" sldId="858"/>
            <ac:spMk id="38938" creationId="{B95EF390-98E9-45B5-ABE0-B4AAA26AE49F}"/>
          </ac:spMkLst>
        </pc:spChg>
        <pc:spChg chg="mod">
          <ac:chgData name="欣捷" userId="b965477fa0aef5e6" providerId="LiveId" clId="{1BD81BBC-CA8F-4FC3-A7DB-D4F292335208}" dt="2021-04-28T07:07:13.507" v="119" actId="1038"/>
          <ac:spMkLst>
            <pc:docMk/>
            <pc:sldMk cId="0" sldId="858"/>
            <ac:spMk id="38939" creationId="{14232A13-0348-4856-92EC-138BB1705F86}"/>
          </ac:spMkLst>
        </pc:spChg>
        <pc:spChg chg="mod">
          <ac:chgData name="欣捷" userId="b965477fa0aef5e6" providerId="LiveId" clId="{1BD81BBC-CA8F-4FC3-A7DB-D4F292335208}" dt="2021-04-28T07:07:13.507" v="119" actId="1038"/>
          <ac:spMkLst>
            <pc:docMk/>
            <pc:sldMk cId="0" sldId="858"/>
            <ac:spMk id="38940" creationId="{791FC0A9-0240-4768-B860-69CEA0DC77C9}"/>
          </ac:spMkLst>
        </pc:spChg>
        <pc:spChg chg="mod">
          <ac:chgData name="欣捷" userId="b965477fa0aef5e6" providerId="LiveId" clId="{1BD81BBC-CA8F-4FC3-A7DB-D4F292335208}" dt="2021-04-28T07:07:13.507" v="119" actId="1038"/>
          <ac:spMkLst>
            <pc:docMk/>
            <pc:sldMk cId="0" sldId="858"/>
            <ac:spMk id="38941" creationId="{6D1A9F47-31F1-4F20-82D3-5F5D2362A52C}"/>
          </ac:spMkLst>
        </pc:spChg>
        <pc:spChg chg="mod">
          <ac:chgData name="欣捷" userId="b965477fa0aef5e6" providerId="LiveId" clId="{1BD81BBC-CA8F-4FC3-A7DB-D4F292335208}" dt="2021-04-28T07:07:13.507" v="119" actId="1038"/>
          <ac:spMkLst>
            <pc:docMk/>
            <pc:sldMk cId="0" sldId="858"/>
            <ac:spMk id="38942" creationId="{E6350A91-1FF9-4D97-A880-18E5ACEC928E}"/>
          </ac:spMkLst>
        </pc:spChg>
        <pc:spChg chg="mod">
          <ac:chgData name="欣捷" userId="b965477fa0aef5e6" providerId="LiveId" clId="{1BD81BBC-CA8F-4FC3-A7DB-D4F292335208}" dt="2021-04-28T07:07:13.507" v="119" actId="1038"/>
          <ac:spMkLst>
            <pc:docMk/>
            <pc:sldMk cId="0" sldId="858"/>
            <ac:spMk id="38943" creationId="{163144C7-4E64-430D-982C-0FDC94145DDB}"/>
          </ac:spMkLst>
        </pc:spChg>
        <pc:spChg chg="mod">
          <ac:chgData name="欣捷" userId="b965477fa0aef5e6" providerId="LiveId" clId="{1BD81BBC-CA8F-4FC3-A7DB-D4F292335208}" dt="2021-04-28T07:07:13.507" v="119" actId="1038"/>
          <ac:spMkLst>
            <pc:docMk/>
            <pc:sldMk cId="0" sldId="858"/>
            <ac:spMk id="38944" creationId="{DB35B1CF-C45C-4E57-85CE-9C0A6045EC7E}"/>
          </ac:spMkLst>
        </pc:spChg>
        <pc:spChg chg="mod">
          <ac:chgData name="欣捷" userId="b965477fa0aef5e6" providerId="LiveId" clId="{1BD81BBC-CA8F-4FC3-A7DB-D4F292335208}" dt="2021-04-28T07:07:13.507" v="119" actId="1038"/>
          <ac:spMkLst>
            <pc:docMk/>
            <pc:sldMk cId="0" sldId="858"/>
            <ac:spMk id="38945" creationId="{DE193B00-B690-4801-835A-DD21EF8740EE}"/>
          </ac:spMkLst>
        </pc:spChg>
        <pc:spChg chg="mod">
          <ac:chgData name="欣捷" userId="b965477fa0aef5e6" providerId="LiveId" clId="{1BD81BBC-CA8F-4FC3-A7DB-D4F292335208}" dt="2021-04-28T07:07:13.507" v="119" actId="1038"/>
          <ac:spMkLst>
            <pc:docMk/>
            <pc:sldMk cId="0" sldId="858"/>
            <ac:spMk id="38946" creationId="{9F0A0D1B-9B4A-42A5-9E7D-FF761E5C5F70}"/>
          </ac:spMkLst>
        </pc:spChg>
        <pc:spChg chg="mod">
          <ac:chgData name="欣捷" userId="b965477fa0aef5e6" providerId="LiveId" clId="{1BD81BBC-CA8F-4FC3-A7DB-D4F292335208}" dt="2021-04-28T07:07:13.507" v="119" actId="1038"/>
          <ac:spMkLst>
            <pc:docMk/>
            <pc:sldMk cId="0" sldId="858"/>
            <ac:spMk id="38947" creationId="{C3D156FC-6BE7-4BC5-8CEB-6A87C635A9AE}"/>
          </ac:spMkLst>
        </pc:spChg>
        <pc:spChg chg="mod">
          <ac:chgData name="欣捷" userId="b965477fa0aef5e6" providerId="LiveId" clId="{1BD81BBC-CA8F-4FC3-A7DB-D4F292335208}" dt="2021-04-28T07:07:13.507" v="119" actId="1038"/>
          <ac:spMkLst>
            <pc:docMk/>
            <pc:sldMk cId="0" sldId="858"/>
            <ac:spMk id="38948" creationId="{D4BA3CE3-64DF-46AC-BF4F-D9906BA65046}"/>
          </ac:spMkLst>
        </pc:spChg>
        <pc:spChg chg="mod">
          <ac:chgData name="欣捷" userId="b965477fa0aef5e6" providerId="LiveId" clId="{1BD81BBC-CA8F-4FC3-A7DB-D4F292335208}" dt="2021-04-28T07:07:13.507" v="119" actId="1038"/>
          <ac:spMkLst>
            <pc:docMk/>
            <pc:sldMk cId="0" sldId="858"/>
            <ac:spMk id="38949" creationId="{4929BF35-0A40-46E5-AA74-A795E5390DBE}"/>
          </ac:spMkLst>
        </pc:spChg>
        <pc:spChg chg="mod">
          <ac:chgData name="欣捷" userId="b965477fa0aef5e6" providerId="LiveId" clId="{1BD81BBC-CA8F-4FC3-A7DB-D4F292335208}" dt="2021-04-28T07:07:13.507" v="119" actId="1038"/>
          <ac:spMkLst>
            <pc:docMk/>
            <pc:sldMk cId="0" sldId="858"/>
            <ac:spMk id="38950" creationId="{832B63C2-A1F7-4320-9D92-E8D293C02A05}"/>
          </ac:spMkLst>
        </pc:spChg>
        <pc:spChg chg="mod">
          <ac:chgData name="欣捷" userId="b965477fa0aef5e6" providerId="LiveId" clId="{1BD81BBC-CA8F-4FC3-A7DB-D4F292335208}" dt="2021-04-28T07:07:13.507" v="119" actId="1038"/>
          <ac:spMkLst>
            <pc:docMk/>
            <pc:sldMk cId="0" sldId="858"/>
            <ac:spMk id="38951" creationId="{E9601359-4072-4FFA-8E58-BC5646E14632}"/>
          </ac:spMkLst>
        </pc:spChg>
        <pc:spChg chg="mod">
          <ac:chgData name="欣捷" userId="b965477fa0aef5e6" providerId="LiveId" clId="{1BD81BBC-CA8F-4FC3-A7DB-D4F292335208}" dt="2021-04-28T07:07:13.507" v="119" actId="1038"/>
          <ac:spMkLst>
            <pc:docMk/>
            <pc:sldMk cId="0" sldId="858"/>
            <ac:spMk id="38952" creationId="{305D2A0B-5E74-4E40-8863-D5C3FC68E295}"/>
          </ac:spMkLst>
        </pc:spChg>
        <pc:spChg chg="mod">
          <ac:chgData name="欣捷" userId="b965477fa0aef5e6" providerId="LiveId" clId="{1BD81BBC-CA8F-4FC3-A7DB-D4F292335208}" dt="2021-04-28T07:07:13.507" v="119" actId="1038"/>
          <ac:spMkLst>
            <pc:docMk/>
            <pc:sldMk cId="0" sldId="858"/>
            <ac:spMk id="38953" creationId="{8CC3FF0E-D12B-4C8F-BB1B-17DE790BAED5}"/>
          </ac:spMkLst>
        </pc:spChg>
        <pc:spChg chg="mod">
          <ac:chgData name="欣捷" userId="b965477fa0aef5e6" providerId="LiveId" clId="{1BD81BBC-CA8F-4FC3-A7DB-D4F292335208}" dt="2021-04-28T07:07:13.507" v="119" actId="1038"/>
          <ac:spMkLst>
            <pc:docMk/>
            <pc:sldMk cId="0" sldId="858"/>
            <ac:spMk id="38954" creationId="{E0244C54-640C-4F60-93AC-B87D2004B5A9}"/>
          </ac:spMkLst>
        </pc:spChg>
        <pc:spChg chg="mod">
          <ac:chgData name="欣捷" userId="b965477fa0aef5e6" providerId="LiveId" clId="{1BD81BBC-CA8F-4FC3-A7DB-D4F292335208}" dt="2021-04-28T07:07:13.507" v="119" actId="1038"/>
          <ac:spMkLst>
            <pc:docMk/>
            <pc:sldMk cId="0" sldId="858"/>
            <ac:spMk id="38955" creationId="{CCA44622-DCD4-40B8-9618-91C842767782}"/>
          </ac:spMkLst>
        </pc:spChg>
        <pc:spChg chg="mod">
          <ac:chgData name="欣捷" userId="b965477fa0aef5e6" providerId="LiveId" clId="{1BD81BBC-CA8F-4FC3-A7DB-D4F292335208}" dt="2021-04-28T07:07:13.507" v="119" actId="1038"/>
          <ac:spMkLst>
            <pc:docMk/>
            <pc:sldMk cId="0" sldId="858"/>
            <ac:spMk id="38956" creationId="{1289BA80-2DB2-4C6F-814B-EC2A98F8AE47}"/>
          </ac:spMkLst>
        </pc:spChg>
        <pc:spChg chg="mod">
          <ac:chgData name="欣捷" userId="b965477fa0aef5e6" providerId="LiveId" clId="{1BD81BBC-CA8F-4FC3-A7DB-D4F292335208}" dt="2021-04-28T07:07:13.507" v="119" actId="1038"/>
          <ac:spMkLst>
            <pc:docMk/>
            <pc:sldMk cId="0" sldId="858"/>
            <ac:spMk id="38957" creationId="{3AFBC27D-CF8E-4D07-8381-758FF22280B7}"/>
          </ac:spMkLst>
        </pc:spChg>
        <pc:spChg chg="mod">
          <ac:chgData name="欣捷" userId="b965477fa0aef5e6" providerId="LiveId" clId="{1BD81BBC-CA8F-4FC3-A7DB-D4F292335208}" dt="2021-04-28T07:07:13.507" v="119" actId="1038"/>
          <ac:spMkLst>
            <pc:docMk/>
            <pc:sldMk cId="0" sldId="858"/>
            <ac:spMk id="38958" creationId="{1933CF2E-F96D-4CEE-BD8D-5CCAB6BC1405}"/>
          </ac:spMkLst>
        </pc:spChg>
        <pc:spChg chg="mod">
          <ac:chgData name="欣捷" userId="b965477fa0aef5e6" providerId="LiveId" clId="{1BD81BBC-CA8F-4FC3-A7DB-D4F292335208}" dt="2021-04-28T07:07:13.507" v="119" actId="1038"/>
          <ac:spMkLst>
            <pc:docMk/>
            <pc:sldMk cId="0" sldId="858"/>
            <ac:spMk id="38959" creationId="{39CAE7B5-F368-4F26-B736-3AE200037C1E}"/>
          </ac:spMkLst>
        </pc:spChg>
        <pc:spChg chg="mod">
          <ac:chgData name="欣捷" userId="b965477fa0aef5e6" providerId="LiveId" clId="{1BD81BBC-CA8F-4FC3-A7DB-D4F292335208}" dt="2021-04-28T07:07:13.507" v="119" actId="1038"/>
          <ac:spMkLst>
            <pc:docMk/>
            <pc:sldMk cId="0" sldId="858"/>
            <ac:spMk id="38960" creationId="{00407B90-BF6E-4438-B8AA-105E629BB6B8}"/>
          </ac:spMkLst>
        </pc:spChg>
        <pc:grpChg chg="mod">
          <ac:chgData name="欣捷" userId="b965477fa0aef5e6" providerId="LiveId" clId="{1BD81BBC-CA8F-4FC3-A7DB-D4F292335208}" dt="2021-04-28T07:07:13.507" v="119" actId="1038"/>
          <ac:grpSpMkLst>
            <pc:docMk/>
            <pc:sldMk cId="0" sldId="858"/>
            <ac:grpSpMk id="38916" creationId="{EEC46348-D089-4D6B-8C41-28AB110E09DF}"/>
          </ac:grpSpMkLst>
        </pc:grpChg>
      </pc:sldChg>
      <pc:sldChg chg="addSp delSp modSp del">
        <pc:chgData name="欣捷" userId="b965477fa0aef5e6" providerId="LiveId" clId="{1BD81BBC-CA8F-4FC3-A7DB-D4F292335208}" dt="2021-04-28T10:09:53.086" v="653" actId="47"/>
        <pc:sldMkLst>
          <pc:docMk/>
          <pc:sldMk cId="0" sldId="859"/>
        </pc:sldMkLst>
        <pc:spChg chg="add mod">
          <ac:chgData name="欣捷" userId="b965477fa0aef5e6" providerId="LiveId" clId="{1BD81BBC-CA8F-4FC3-A7DB-D4F292335208}" dt="2021-04-28T08:34:17.493" v="177"/>
          <ac:spMkLst>
            <pc:docMk/>
            <pc:sldMk cId="0" sldId="859"/>
            <ac:spMk id="49" creationId="{08FDD990-C6FE-4AA5-B1E1-461D3A7FCFF3}"/>
          </ac:spMkLst>
        </pc:spChg>
        <pc:spChg chg="add mod">
          <ac:chgData name="欣捷" userId="b965477fa0aef5e6" providerId="LiveId" clId="{1BD81BBC-CA8F-4FC3-A7DB-D4F292335208}" dt="2021-04-28T08:34:17.493" v="177"/>
          <ac:spMkLst>
            <pc:docMk/>
            <pc:sldMk cId="0" sldId="859"/>
            <ac:spMk id="50" creationId="{EDD4D922-EE7A-4AE2-B76A-6E494E5EB01B}"/>
          </ac:spMkLst>
        </pc:spChg>
        <pc:spChg chg="add mod">
          <ac:chgData name="欣捷" userId="b965477fa0aef5e6" providerId="LiveId" clId="{1BD81BBC-CA8F-4FC3-A7DB-D4F292335208}" dt="2021-04-28T08:34:17.493" v="177"/>
          <ac:spMkLst>
            <pc:docMk/>
            <pc:sldMk cId="0" sldId="859"/>
            <ac:spMk id="51" creationId="{89D43A1B-551C-456C-9AAD-3DF60281288A}"/>
          </ac:spMkLst>
        </pc:spChg>
        <pc:spChg chg="del">
          <ac:chgData name="欣捷" userId="b965477fa0aef5e6" providerId="LiveId" clId="{1BD81BBC-CA8F-4FC3-A7DB-D4F292335208}" dt="2021-04-28T08:34:10.657" v="176" actId="478"/>
          <ac:spMkLst>
            <pc:docMk/>
            <pc:sldMk cId="0" sldId="859"/>
            <ac:spMk id="39942" creationId="{D4AD3B8D-F539-4577-9933-45FC42E5D73A}"/>
          </ac:spMkLst>
        </pc:spChg>
        <pc:spChg chg="del">
          <ac:chgData name="欣捷" userId="b965477fa0aef5e6" providerId="LiveId" clId="{1BD81BBC-CA8F-4FC3-A7DB-D4F292335208}" dt="2021-04-28T08:34:10.657" v="176" actId="478"/>
          <ac:spMkLst>
            <pc:docMk/>
            <pc:sldMk cId="0" sldId="859"/>
            <ac:spMk id="39943" creationId="{4031D15C-5C79-4B9C-9EB3-A9F231FFD513}"/>
          </ac:spMkLst>
        </pc:spChg>
        <pc:spChg chg="del">
          <ac:chgData name="欣捷" userId="b965477fa0aef5e6" providerId="LiveId" clId="{1BD81BBC-CA8F-4FC3-A7DB-D4F292335208}" dt="2021-04-28T08:34:10.657" v="176" actId="478"/>
          <ac:spMkLst>
            <pc:docMk/>
            <pc:sldMk cId="0" sldId="859"/>
            <ac:spMk id="39944" creationId="{05EB5CB8-AA3D-43D7-82F4-25648D1A4329}"/>
          </ac:spMkLst>
        </pc:spChg>
      </pc:sldChg>
      <pc:sldChg chg="addSp delSp modSp mod">
        <pc:chgData name="欣捷" userId="b965477fa0aef5e6" providerId="LiveId" clId="{1BD81BBC-CA8F-4FC3-A7DB-D4F292335208}" dt="2021-04-28T10:12:44.590" v="687" actId="164"/>
        <pc:sldMkLst>
          <pc:docMk/>
          <pc:sldMk cId="0" sldId="860"/>
        </pc:sldMkLst>
        <pc:spChg chg="mod topLvl">
          <ac:chgData name="欣捷" userId="b965477fa0aef5e6" providerId="LiveId" clId="{1BD81BBC-CA8F-4FC3-A7DB-D4F292335208}" dt="2021-04-28T10:12:44.590" v="687" actId="164"/>
          <ac:spMkLst>
            <pc:docMk/>
            <pc:sldMk cId="0" sldId="860"/>
            <ac:spMk id="41989" creationId="{B0816C5E-1BDB-45AD-B00B-62209DFF9A0F}"/>
          </ac:spMkLst>
        </pc:spChg>
        <pc:spChg chg="mod topLvl">
          <ac:chgData name="欣捷" userId="b965477fa0aef5e6" providerId="LiveId" clId="{1BD81BBC-CA8F-4FC3-A7DB-D4F292335208}" dt="2021-04-28T10:12:44.590" v="687" actId="164"/>
          <ac:spMkLst>
            <pc:docMk/>
            <pc:sldMk cId="0" sldId="860"/>
            <ac:spMk id="41990" creationId="{1F37EB57-3C78-41F0-BC3B-6B7C97D09245}"/>
          </ac:spMkLst>
        </pc:spChg>
        <pc:spChg chg="mod topLvl">
          <ac:chgData name="欣捷" userId="b965477fa0aef5e6" providerId="LiveId" clId="{1BD81BBC-CA8F-4FC3-A7DB-D4F292335208}" dt="2021-04-28T10:12:44.590" v="687" actId="164"/>
          <ac:spMkLst>
            <pc:docMk/>
            <pc:sldMk cId="0" sldId="860"/>
            <ac:spMk id="41991" creationId="{32015C05-393A-46C5-8949-56DE4EE27AAB}"/>
          </ac:spMkLst>
        </pc:spChg>
        <pc:spChg chg="mod topLvl">
          <ac:chgData name="欣捷" userId="b965477fa0aef5e6" providerId="LiveId" clId="{1BD81BBC-CA8F-4FC3-A7DB-D4F292335208}" dt="2021-04-28T10:12:44.590" v="687" actId="164"/>
          <ac:spMkLst>
            <pc:docMk/>
            <pc:sldMk cId="0" sldId="860"/>
            <ac:spMk id="41992" creationId="{930DAF16-F278-468A-B4B6-F3B33144E707}"/>
          </ac:spMkLst>
        </pc:spChg>
        <pc:spChg chg="mod topLvl">
          <ac:chgData name="欣捷" userId="b965477fa0aef5e6" providerId="LiveId" clId="{1BD81BBC-CA8F-4FC3-A7DB-D4F292335208}" dt="2021-04-28T10:12:44.590" v="687" actId="164"/>
          <ac:spMkLst>
            <pc:docMk/>
            <pc:sldMk cId="0" sldId="860"/>
            <ac:spMk id="41993" creationId="{2925552B-1828-482A-A8BE-DF9B4508436C}"/>
          </ac:spMkLst>
        </pc:spChg>
        <pc:spChg chg="mod topLvl">
          <ac:chgData name="欣捷" userId="b965477fa0aef5e6" providerId="LiveId" clId="{1BD81BBC-CA8F-4FC3-A7DB-D4F292335208}" dt="2021-04-28T10:12:44.590" v="687" actId="164"/>
          <ac:spMkLst>
            <pc:docMk/>
            <pc:sldMk cId="0" sldId="860"/>
            <ac:spMk id="41994" creationId="{52FAE40A-7A45-45C2-B56A-A22D19F22E2A}"/>
          </ac:spMkLst>
        </pc:spChg>
        <pc:spChg chg="mod topLvl">
          <ac:chgData name="欣捷" userId="b965477fa0aef5e6" providerId="LiveId" clId="{1BD81BBC-CA8F-4FC3-A7DB-D4F292335208}" dt="2021-04-28T10:12:44.590" v="687" actId="164"/>
          <ac:spMkLst>
            <pc:docMk/>
            <pc:sldMk cId="0" sldId="860"/>
            <ac:spMk id="41995" creationId="{D5D34276-C15E-4FD3-898D-9DD33F8B8D73}"/>
          </ac:spMkLst>
        </pc:spChg>
        <pc:spChg chg="mod topLvl">
          <ac:chgData name="欣捷" userId="b965477fa0aef5e6" providerId="LiveId" clId="{1BD81BBC-CA8F-4FC3-A7DB-D4F292335208}" dt="2021-04-28T10:12:44.590" v="687" actId="164"/>
          <ac:spMkLst>
            <pc:docMk/>
            <pc:sldMk cId="0" sldId="860"/>
            <ac:spMk id="41996" creationId="{FB5FAF91-2A0B-449B-9E5C-1B55A258ABE5}"/>
          </ac:spMkLst>
        </pc:spChg>
        <pc:spChg chg="mod topLvl">
          <ac:chgData name="欣捷" userId="b965477fa0aef5e6" providerId="LiveId" clId="{1BD81BBC-CA8F-4FC3-A7DB-D4F292335208}" dt="2021-04-28T10:12:44.590" v="687" actId="164"/>
          <ac:spMkLst>
            <pc:docMk/>
            <pc:sldMk cId="0" sldId="860"/>
            <ac:spMk id="41997" creationId="{DD09F29E-A3C9-44EE-9D57-65876BF9A9EE}"/>
          </ac:spMkLst>
        </pc:spChg>
        <pc:spChg chg="mod topLvl">
          <ac:chgData name="欣捷" userId="b965477fa0aef5e6" providerId="LiveId" clId="{1BD81BBC-CA8F-4FC3-A7DB-D4F292335208}" dt="2021-04-28T10:12:44.590" v="687" actId="164"/>
          <ac:spMkLst>
            <pc:docMk/>
            <pc:sldMk cId="0" sldId="860"/>
            <ac:spMk id="41998" creationId="{9F92FE75-35A1-4BE6-9E26-DAD76DDBF298}"/>
          </ac:spMkLst>
        </pc:spChg>
        <pc:spChg chg="mod topLvl">
          <ac:chgData name="欣捷" userId="b965477fa0aef5e6" providerId="LiveId" clId="{1BD81BBC-CA8F-4FC3-A7DB-D4F292335208}" dt="2021-04-28T10:12:44.590" v="687" actId="164"/>
          <ac:spMkLst>
            <pc:docMk/>
            <pc:sldMk cId="0" sldId="860"/>
            <ac:spMk id="41999" creationId="{9337FB1C-176C-4487-B0A8-78A56F11C461}"/>
          </ac:spMkLst>
        </pc:spChg>
        <pc:spChg chg="mod topLvl">
          <ac:chgData name="欣捷" userId="b965477fa0aef5e6" providerId="LiveId" clId="{1BD81BBC-CA8F-4FC3-A7DB-D4F292335208}" dt="2021-04-28T10:12:44.590" v="687" actId="164"/>
          <ac:spMkLst>
            <pc:docMk/>
            <pc:sldMk cId="0" sldId="860"/>
            <ac:spMk id="42000" creationId="{78545668-867B-4DC0-A93C-5FB5C37DE491}"/>
          </ac:spMkLst>
        </pc:spChg>
        <pc:spChg chg="mod topLvl">
          <ac:chgData name="欣捷" userId="b965477fa0aef5e6" providerId="LiveId" clId="{1BD81BBC-CA8F-4FC3-A7DB-D4F292335208}" dt="2021-04-28T10:12:44.590" v="687" actId="164"/>
          <ac:spMkLst>
            <pc:docMk/>
            <pc:sldMk cId="0" sldId="860"/>
            <ac:spMk id="42001" creationId="{C724E5F1-631B-4F39-B1FB-C8336835C3E1}"/>
          </ac:spMkLst>
        </pc:spChg>
        <pc:spChg chg="mod topLvl">
          <ac:chgData name="欣捷" userId="b965477fa0aef5e6" providerId="LiveId" clId="{1BD81BBC-CA8F-4FC3-A7DB-D4F292335208}" dt="2021-04-28T10:12:44.590" v="687" actId="164"/>
          <ac:spMkLst>
            <pc:docMk/>
            <pc:sldMk cId="0" sldId="860"/>
            <ac:spMk id="42002" creationId="{718BE5EE-559E-4468-84EE-B61C681A226C}"/>
          </ac:spMkLst>
        </pc:spChg>
        <pc:spChg chg="mod topLvl">
          <ac:chgData name="欣捷" userId="b965477fa0aef5e6" providerId="LiveId" clId="{1BD81BBC-CA8F-4FC3-A7DB-D4F292335208}" dt="2021-04-28T10:12:44.590" v="687" actId="164"/>
          <ac:spMkLst>
            <pc:docMk/>
            <pc:sldMk cId="0" sldId="860"/>
            <ac:spMk id="42003" creationId="{F30C55C6-9C0A-4DAA-98A9-B42275CA37B3}"/>
          </ac:spMkLst>
        </pc:spChg>
        <pc:spChg chg="mod topLvl">
          <ac:chgData name="欣捷" userId="b965477fa0aef5e6" providerId="LiveId" clId="{1BD81BBC-CA8F-4FC3-A7DB-D4F292335208}" dt="2021-04-28T10:12:44.590" v="687" actId="164"/>
          <ac:spMkLst>
            <pc:docMk/>
            <pc:sldMk cId="0" sldId="860"/>
            <ac:spMk id="42004" creationId="{3AF6C824-522E-4E53-9B28-66CB88EEB25D}"/>
          </ac:spMkLst>
        </pc:spChg>
        <pc:spChg chg="mod topLvl">
          <ac:chgData name="欣捷" userId="b965477fa0aef5e6" providerId="LiveId" clId="{1BD81BBC-CA8F-4FC3-A7DB-D4F292335208}" dt="2021-04-28T10:12:44.590" v="687" actId="164"/>
          <ac:spMkLst>
            <pc:docMk/>
            <pc:sldMk cId="0" sldId="860"/>
            <ac:spMk id="42005" creationId="{2B789BE7-48B7-4E03-BB42-EE897EE98DC5}"/>
          </ac:spMkLst>
        </pc:spChg>
        <pc:spChg chg="mod topLvl">
          <ac:chgData name="欣捷" userId="b965477fa0aef5e6" providerId="LiveId" clId="{1BD81BBC-CA8F-4FC3-A7DB-D4F292335208}" dt="2021-04-28T10:12:44.590" v="687" actId="164"/>
          <ac:spMkLst>
            <pc:docMk/>
            <pc:sldMk cId="0" sldId="860"/>
            <ac:spMk id="42006" creationId="{14FB4D7E-7C91-48CC-B2B6-4B6113FCDF7C}"/>
          </ac:spMkLst>
        </pc:spChg>
        <pc:spChg chg="mod topLvl">
          <ac:chgData name="欣捷" userId="b965477fa0aef5e6" providerId="LiveId" clId="{1BD81BBC-CA8F-4FC3-A7DB-D4F292335208}" dt="2021-04-28T10:12:44.590" v="687" actId="164"/>
          <ac:spMkLst>
            <pc:docMk/>
            <pc:sldMk cId="0" sldId="860"/>
            <ac:spMk id="42007" creationId="{BC515455-B280-4048-B2E1-6E401500227C}"/>
          </ac:spMkLst>
        </pc:spChg>
        <pc:spChg chg="mod topLvl">
          <ac:chgData name="欣捷" userId="b965477fa0aef5e6" providerId="LiveId" clId="{1BD81BBC-CA8F-4FC3-A7DB-D4F292335208}" dt="2021-04-28T10:12:44.590" v="687" actId="164"/>
          <ac:spMkLst>
            <pc:docMk/>
            <pc:sldMk cId="0" sldId="860"/>
            <ac:spMk id="42008" creationId="{9A0D71AF-E385-41EA-9D33-C6D1586EF837}"/>
          </ac:spMkLst>
        </pc:spChg>
        <pc:spChg chg="mod topLvl">
          <ac:chgData name="欣捷" userId="b965477fa0aef5e6" providerId="LiveId" clId="{1BD81BBC-CA8F-4FC3-A7DB-D4F292335208}" dt="2021-04-28T10:12:44.590" v="687" actId="164"/>
          <ac:spMkLst>
            <pc:docMk/>
            <pc:sldMk cId="0" sldId="860"/>
            <ac:spMk id="42009" creationId="{111FC650-951C-4BDE-930A-0F6C12403FBD}"/>
          </ac:spMkLst>
        </pc:spChg>
        <pc:spChg chg="mod topLvl">
          <ac:chgData name="欣捷" userId="b965477fa0aef5e6" providerId="LiveId" clId="{1BD81BBC-CA8F-4FC3-A7DB-D4F292335208}" dt="2021-04-28T10:12:44.590" v="687" actId="164"/>
          <ac:spMkLst>
            <pc:docMk/>
            <pc:sldMk cId="0" sldId="860"/>
            <ac:spMk id="42010" creationId="{2CF7E3B9-0ADC-46EE-B9D6-A0C64CD4D8EA}"/>
          </ac:spMkLst>
        </pc:spChg>
        <pc:spChg chg="mod topLvl">
          <ac:chgData name="欣捷" userId="b965477fa0aef5e6" providerId="LiveId" clId="{1BD81BBC-CA8F-4FC3-A7DB-D4F292335208}" dt="2021-04-28T10:12:44.590" v="687" actId="164"/>
          <ac:spMkLst>
            <pc:docMk/>
            <pc:sldMk cId="0" sldId="860"/>
            <ac:spMk id="42011" creationId="{5A42293C-4D28-4BD6-9AA9-6229F3958A3A}"/>
          </ac:spMkLst>
        </pc:spChg>
        <pc:spChg chg="mod topLvl">
          <ac:chgData name="欣捷" userId="b965477fa0aef5e6" providerId="LiveId" clId="{1BD81BBC-CA8F-4FC3-A7DB-D4F292335208}" dt="2021-04-28T10:12:44.590" v="687" actId="164"/>
          <ac:spMkLst>
            <pc:docMk/>
            <pc:sldMk cId="0" sldId="860"/>
            <ac:spMk id="42012" creationId="{6B55EE8B-567B-4EA1-901B-ED7762C3D6E9}"/>
          </ac:spMkLst>
        </pc:spChg>
        <pc:spChg chg="mod topLvl">
          <ac:chgData name="欣捷" userId="b965477fa0aef5e6" providerId="LiveId" clId="{1BD81BBC-CA8F-4FC3-A7DB-D4F292335208}" dt="2021-04-28T10:12:44.590" v="687" actId="164"/>
          <ac:spMkLst>
            <pc:docMk/>
            <pc:sldMk cId="0" sldId="860"/>
            <ac:spMk id="42013" creationId="{37570B30-575B-4F67-9635-51BE82CF7677}"/>
          </ac:spMkLst>
        </pc:spChg>
        <pc:spChg chg="mod topLvl">
          <ac:chgData name="欣捷" userId="b965477fa0aef5e6" providerId="LiveId" clId="{1BD81BBC-CA8F-4FC3-A7DB-D4F292335208}" dt="2021-04-28T10:12:44.590" v="687" actId="164"/>
          <ac:spMkLst>
            <pc:docMk/>
            <pc:sldMk cId="0" sldId="860"/>
            <ac:spMk id="42014" creationId="{05D46DDC-606D-410B-834B-2AAE21D1EA01}"/>
          </ac:spMkLst>
        </pc:spChg>
        <pc:spChg chg="mod topLvl">
          <ac:chgData name="欣捷" userId="b965477fa0aef5e6" providerId="LiveId" clId="{1BD81BBC-CA8F-4FC3-A7DB-D4F292335208}" dt="2021-04-28T10:12:44.590" v="687" actId="164"/>
          <ac:spMkLst>
            <pc:docMk/>
            <pc:sldMk cId="0" sldId="860"/>
            <ac:spMk id="42015" creationId="{CDFA7ADA-AE15-434B-89D1-EBA845632CAB}"/>
          </ac:spMkLst>
        </pc:spChg>
        <pc:spChg chg="mod topLvl">
          <ac:chgData name="欣捷" userId="b965477fa0aef5e6" providerId="LiveId" clId="{1BD81BBC-CA8F-4FC3-A7DB-D4F292335208}" dt="2021-04-28T10:12:44.590" v="687" actId="164"/>
          <ac:spMkLst>
            <pc:docMk/>
            <pc:sldMk cId="0" sldId="860"/>
            <ac:spMk id="42016" creationId="{DC964861-3DEE-4414-B04A-4B0D96F0FCD7}"/>
          </ac:spMkLst>
        </pc:spChg>
        <pc:spChg chg="mod topLvl">
          <ac:chgData name="欣捷" userId="b965477fa0aef5e6" providerId="LiveId" clId="{1BD81BBC-CA8F-4FC3-A7DB-D4F292335208}" dt="2021-04-28T10:12:44.590" v="687" actId="164"/>
          <ac:spMkLst>
            <pc:docMk/>
            <pc:sldMk cId="0" sldId="860"/>
            <ac:spMk id="42017" creationId="{0389F215-A76C-45DF-A66F-5F524479FAA3}"/>
          </ac:spMkLst>
        </pc:spChg>
        <pc:spChg chg="mod topLvl">
          <ac:chgData name="欣捷" userId="b965477fa0aef5e6" providerId="LiveId" clId="{1BD81BBC-CA8F-4FC3-A7DB-D4F292335208}" dt="2021-04-28T10:12:44.590" v="687" actId="164"/>
          <ac:spMkLst>
            <pc:docMk/>
            <pc:sldMk cId="0" sldId="860"/>
            <ac:spMk id="42018" creationId="{783E7232-3979-44D4-AEA8-BF31B3FA4871}"/>
          </ac:spMkLst>
        </pc:spChg>
        <pc:spChg chg="mod topLvl">
          <ac:chgData name="欣捷" userId="b965477fa0aef5e6" providerId="LiveId" clId="{1BD81BBC-CA8F-4FC3-A7DB-D4F292335208}" dt="2021-04-28T10:12:44.590" v="687" actId="164"/>
          <ac:spMkLst>
            <pc:docMk/>
            <pc:sldMk cId="0" sldId="860"/>
            <ac:spMk id="42019" creationId="{70661A82-2AEB-4210-A282-2EE7CB657FEB}"/>
          </ac:spMkLst>
        </pc:spChg>
        <pc:spChg chg="mod topLvl">
          <ac:chgData name="欣捷" userId="b965477fa0aef5e6" providerId="LiveId" clId="{1BD81BBC-CA8F-4FC3-A7DB-D4F292335208}" dt="2021-04-28T10:12:44.590" v="687" actId="164"/>
          <ac:spMkLst>
            <pc:docMk/>
            <pc:sldMk cId="0" sldId="860"/>
            <ac:spMk id="42020" creationId="{7C120CFC-FB53-4807-AC34-2C1DF2969BFC}"/>
          </ac:spMkLst>
        </pc:spChg>
        <pc:spChg chg="mod topLvl">
          <ac:chgData name="欣捷" userId="b965477fa0aef5e6" providerId="LiveId" clId="{1BD81BBC-CA8F-4FC3-A7DB-D4F292335208}" dt="2021-04-28T10:12:44.590" v="687" actId="164"/>
          <ac:spMkLst>
            <pc:docMk/>
            <pc:sldMk cId="0" sldId="860"/>
            <ac:spMk id="42021" creationId="{66CA2DA4-F69E-4403-9307-425DE1AD3442}"/>
          </ac:spMkLst>
        </pc:spChg>
        <pc:spChg chg="mod topLvl">
          <ac:chgData name="欣捷" userId="b965477fa0aef5e6" providerId="LiveId" clId="{1BD81BBC-CA8F-4FC3-A7DB-D4F292335208}" dt="2021-04-28T10:12:44.590" v="687" actId="164"/>
          <ac:spMkLst>
            <pc:docMk/>
            <pc:sldMk cId="0" sldId="860"/>
            <ac:spMk id="42022" creationId="{74CC5A24-8A46-46B1-831A-C170EA1BE0FD}"/>
          </ac:spMkLst>
        </pc:spChg>
        <pc:spChg chg="mod topLvl">
          <ac:chgData name="欣捷" userId="b965477fa0aef5e6" providerId="LiveId" clId="{1BD81BBC-CA8F-4FC3-A7DB-D4F292335208}" dt="2021-04-28T10:12:44.590" v="687" actId="164"/>
          <ac:spMkLst>
            <pc:docMk/>
            <pc:sldMk cId="0" sldId="860"/>
            <ac:spMk id="42023" creationId="{B70BF4CD-B44E-4362-9154-E7C43CCD3FCC}"/>
          </ac:spMkLst>
        </pc:spChg>
        <pc:spChg chg="mod topLvl">
          <ac:chgData name="欣捷" userId="b965477fa0aef5e6" providerId="LiveId" clId="{1BD81BBC-CA8F-4FC3-A7DB-D4F292335208}" dt="2021-04-28T10:12:44.590" v="687" actId="164"/>
          <ac:spMkLst>
            <pc:docMk/>
            <pc:sldMk cId="0" sldId="860"/>
            <ac:spMk id="42024" creationId="{54D4D4DE-3EA2-4ED8-AC3B-D238021E59F5}"/>
          </ac:spMkLst>
        </pc:spChg>
        <pc:spChg chg="mod topLvl">
          <ac:chgData name="欣捷" userId="b965477fa0aef5e6" providerId="LiveId" clId="{1BD81BBC-CA8F-4FC3-A7DB-D4F292335208}" dt="2021-04-28T10:12:44.590" v="687" actId="164"/>
          <ac:spMkLst>
            <pc:docMk/>
            <pc:sldMk cId="0" sldId="860"/>
            <ac:spMk id="42025" creationId="{C2A6BDE7-9AA1-4E06-8E80-F6059C4C95DC}"/>
          </ac:spMkLst>
        </pc:spChg>
        <pc:spChg chg="mod topLvl">
          <ac:chgData name="欣捷" userId="b965477fa0aef5e6" providerId="LiveId" clId="{1BD81BBC-CA8F-4FC3-A7DB-D4F292335208}" dt="2021-04-28T10:12:44.590" v="687" actId="164"/>
          <ac:spMkLst>
            <pc:docMk/>
            <pc:sldMk cId="0" sldId="860"/>
            <ac:spMk id="42026" creationId="{0991D540-F040-4183-8BA7-5D49426058A9}"/>
          </ac:spMkLst>
        </pc:spChg>
        <pc:spChg chg="mod topLvl">
          <ac:chgData name="欣捷" userId="b965477fa0aef5e6" providerId="LiveId" clId="{1BD81BBC-CA8F-4FC3-A7DB-D4F292335208}" dt="2021-04-28T10:12:44.590" v="687" actId="164"/>
          <ac:spMkLst>
            <pc:docMk/>
            <pc:sldMk cId="0" sldId="860"/>
            <ac:spMk id="42027" creationId="{812CB85F-DC93-4111-8DA8-CD221FD9D1D9}"/>
          </ac:spMkLst>
        </pc:spChg>
        <pc:spChg chg="mod topLvl">
          <ac:chgData name="欣捷" userId="b965477fa0aef5e6" providerId="LiveId" clId="{1BD81BBC-CA8F-4FC3-A7DB-D4F292335208}" dt="2021-04-28T10:12:44.590" v="687" actId="164"/>
          <ac:spMkLst>
            <pc:docMk/>
            <pc:sldMk cId="0" sldId="860"/>
            <ac:spMk id="42028" creationId="{B6CC1446-235F-4F87-9B1F-9C01915C294F}"/>
          </ac:spMkLst>
        </pc:spChg>
        <pc:grpChg chg="add mod">
          <ac:chgData name="欣捷" userId="b965477fa0aef5e6" providerId="LiveId" clId="{1BD81BBC-CA8F-4FC3-A7DB-D4F292335208}" dt="2021-04-28T10:12:44.590" v="687" actId="164"/>
          <ac:grpSpMkLst>
            <pc:docMk/>
            <pc:sldMk cId="0" sldId="860"/>
            <ac:grpSpMk id="2" creationId="{4063571B-E86C-4F13-83E1-1250CA5D76A8}"/>
          </ac:grpSpMkLst>
        </pc:grpChg>
        <pc:grpChg chg="del">
          <ac:chgData name="欣捷" userId="b965477fa0aef5e6" providerId="LiveId" clId="{1BD81BBC-CA8F-4FC3-A7DB-D4F292335208}" dt="2021-04-28T10:10:19.013" v="655" actId="165"/>
          <ac:grpSpMkLst>
            <pc:docMk/>
            <pc:sldMk cId="0" sldId="860"/>
            <ac:grpSpMk id="41988" creationId="{D135B35D-AE1E-4EAE-9ABC-ED26282317FA}"/>
          </ac:grpSpMkLst>
        </pc:grpChg>
      </pc:sldChg>
      <pc:sldChg chg="del">
        <pc:chgData name="欣捷" userId="b965477fa0aef5e6" providerId="LiveId" clId="{1BD81BBC-CA8F-4FC3-A7DB-D4F292335208}" dt="2021-04-28T10:14:11.350" v="710" actId="47"/>
        <pc:sldMkLst>
          <pc:docMk/>
          <pc:sldMk cId="0" sldId="861"/>
        </pc:sldMkLst>
      </pc:sldChg>
      <pc:sldChg chg="addSp delSp modSp mod modClrScheme chgLayout">
        <pc:chgData name="欣捷" userId="b965477fa0aef5e6" providerId="LiveId" clId="{1BD81BBC-CA8F-4FC3-A7DB-D4F292335208}" dt="2021-04-28T06:52:25.066" v="13" actId="1076"/>
        <pc:sldMkLst>
          <pc:docMk/>
          <pc:sldMk cId="0" sldId="909"/>
        </pc:sldMkLst>
        <pc:spChg chg="add del mod ord">
          <ac:chgData name="欣捷" userId="b965477fa0aef5e6" providerId="LiveId" clId="{1BD81BBC-CA8F-4FC3-A7DB-D4F292335208}" dt="2021-04-28T06:52:22.044" v="11" actId="700"/>
          <ac:spMkLst>
            <pc:docMk/>
            <pc:sldMk cId="0" sldId="909"/>
            <ac:spMk id="3" creationId="{6F2016EC-D2DD-4563-8A46-DB62843A9A1D}"/>
          </ac:spMkLst>
        </pc:spChg>
        <pc:spChg chg="mod ord">
          <ac:chgData name="欣捷" userId="b965477fa0aef5e6" providerId="LiveId" clId="{1BD81BBC-CA8F-4FC3-A7DB-D4F292335208}" dt="2021-04-28T06:52:22.044" v="11" actId="700"/>
          <ac:spMkLst>
            <pc:docMk/>
            <pc:sldMk cId="0" sldId="909"/>
            <ac:spMk id="13314" creationId="{E9DF4CAF-E9A6-4688-A36B-2E95E55940FC}"/>
          </ac:spMkLst>
        </pc:spChg>
        <pc:spChg chg="mod ord">
          <ac:chgData name="欣捷" userId="b965477fa0aef5e6" providerId="LiveId" clId="{1BD81BBC-CA8F-4FC3-A7DB-D4F292335208}" dt="2021-04-28T06:52:22.044" v="11" actId="700"/>
          <ac:spMkLst>
            <pc:docMk/>
            <pc:sldMk cId="0" sldId="909"/>
            <ac:spMk id="13315" creationId="{2FB2471E-0B05-4BD0-8EA3-FD9296A9EEBF}"/>
          </ac:spMkLst>
        </pc:spChg>
        <pc:graphicFrameChg chg="add mod">
          <ac:chgData name="欣捷" userId="b965477fa0aef5e6" providerId="LiveId" clId="{1BD81BBC-CA8F-4FC3-A7DB-D4F292335208}" dt="2021-04-28T06:52:25.066" v="13" actId="1076"/>
          <ac:graphicFrameMkLst>
            <pc:docMk/>
            <pc:sldMk cId="0" sldId="909"/>
            <ac:graphicFrameMk id="7" creationId="{469C5937-47B5-4063-8E0B-FA1272EB12D0}"/>
          </ac:graphicFrameMkLst>
        </pc:graphicFrameChg>
        <pc:graphicFrameChg chg="del">
          <ac:chgData name="欣捷" userId="b965477fa0aef5e6" providerId="LiveId" clId="{1BD81BBC-CA8F-4FC3-A7DB-D4F292335208}" dt="2021-04-28T06:52:20.520" v="10" actId="21"/>
          <ac:graphicFrameMkLst>
            <pc:docMk/>
            <pc:sldMk cId="0" sldId="909"/>
            <ac:graphicFrameMk id="634915" creationId="{32D669FE-0295-4AED-B210-E9B03ED0481C}"/>
          </ac:graphicFrameMkLst>
        </pc:graphicFrameChg>
      </pc:sldChg>
      <pc:sldChg chg="modSp">
        <pc:chgData name="欣捷" userId="b965477fa0aef5e6" providerId="LiveId" clId="{1BD81BBC-CA8F-4FC3-A7DB-D4F292335208}" dt="2021-04-28T06:59:07.919" v="56" actId="1076"/>
        <pc:sldMkLst>
          <pc:docMk/>
          <pc:sldMk cId="0" sldId="910"/>
        </pc:sldMkLst>
        <pc:spChg chg="mod">
          <ac:chgData name="欣捷" userId="b965477fa0aef5e6" providerId="LiveId" clId="{1BD81BBC-CA8F-4FC3-A7DB-D4F292335208}" dt="2021-04-28T06:59:07.919" v="56" actId="1076"/>
          <ac:spMkLst>
            <pc:docMk/>
            <pc:sldMk cId="0" sldId="910"/>
            <ac:spMk id="17413" creationId="{2E32C845-AD6F-4A41-9F99-E2FD462FCA7A}"/>
          </ac:spMkLst>
        </pc:spChg>
        <pc:spChg chg="mod">
          <ac:chgData name="欣捷" userId="b965477fa0aef5e6" providerId="LiveId" clId="{1BD81BBC-CA8F-4FC3-A7DB-D4F292335208}" dt="2021-04-28T06:59:07.919" v="56" actId="1076"/>
          <ac:spMkLst>
            <pc:docMk/>
            <pc:sldMk cId="0" sldId="910"/>
            <ac:spMk id="17414" creationId="{8872B94E-46DB-46A9-B60D-A3AF7FCE3BCC}"/>
          </ac:spMkLst>
        </pc:spChg>
        <pc:spChg chg="mod">
          <ac:chgData name="欣捷" userId="b965477fa0aef5e6" providerId="LiveId" clId="{1BD81BBC-CA8F-4FC3-A7DB-D4F292335208}" dt="2021-04-28T06:59:07.919" v="56" actId="1076"/>
          <ac:spMkLst>
            <pc:docMk/>
            <pc:sldMk cId="0" sldId="910"/>
            <ac:spMk id="17415" creationId="{239C88F1-453D-4E80-A2B9-6528767ACCCC}"/>
          </ac:spMkLst>
        </pc:spChg>
        <pc:spChg chg="mod">
          <ac:chgData name="欣捷" userId="b965477fa0aef5e6" providerId="LiveId" clId="{1BD81BBC-CA8F-4FC3-A7DB-D4F292335208}" dt="2021-04-28T06:59:07.919" v="56" actId="1076"/>
          <ac:spMkLst>
            <pc:docMk/>
            <pc:sldMk cId="0" sldId="910"/>
            <ac:spMk id="17416" creationId="{CA93CF1C-726F-49D8-B6B3-3FD964BB1690}"/>
          </ac:spMkLst>
        </pc:spChg>
        <pc:spChg chg="mod">
          <ac:chgData name="欣捷" userId="b965477fa0aef5e6" providerId="LiveId" clId="{1BD81BBC-CA8F-4FC3-A7DB-D4F292335208}" dt="2021-04-28T06:59:07.919" v="56" actId="1076"/>
          <ac:spMkLst>
            <pc:docMk/>
            <pc:sldMk cId="0" sldId="910"/>
            <ac:spMk id="17417" creationId="{A0A67F62-D467-4DCA-9F61-8817DF608936}"/>
          </ac:spMkLst>
        </pc:spChg>
        <pc:spChg chg="mod">
          <ac:chgData name="欣捷" userId="b965477fa0aef5e6" providerId="LiveId" clId="{1BD81BBC-CA8F-4FC3-A7DB-D4F292335208}" dt="2021-04-28T06:59:07.919" v="56" actId="1076"/>
          <ac:spMkLst>
            <pc:docMk/>
            <pc:sldMk cId="0" sldId="910"/>
            <ac:spMk id="17418" creationId="{1D343D96-13CB-436E-AAE2-1DD0188E8D37}"/>
          </ac:spMkLst>
        </pc:spChg>
        <pc:spChg chg="mod">
          <ac:chgData name="欣捷" userId="b965477fa0aef5e6" providerId="LiveId" clId="{1BD81BBC-CA8F-4FC3-A7DB-D4F292335208}" dt="2021-04-28T06:59:07.919" v="56" actId="1076"/>
          <ac:spMkLst>
            <pc:docMk/>
            <pc:sldMk cId="0" sldId="910"/>
            <ac:spMk id="17419" creationId="{2CAE0812-A677-42D6-9F2E-6A0FAC0238A2}"/>
          </ac:spMkLst>
        </pc:spChg>
        <pc:spChg chg="mod">
          <ac:chgData name="欣捷" userId="b965477fa0aef5e6" providerId="LiveId" clId="{1BD81BBC-CA8F-4FC3-A7DB-D4F292335208}" dt="2021-04-28T06:59:07.919" v="56" actId="1076"/>
          <ac:spMkLst>
            <pc:docMk/>
            <pc:sldMk cId="0" sldId="910"/>
            <ac:spMk id="17420" creationId="{D6F6DC81-9CC9-47C5-BF42-C1B135379A68}"/>
          </ac:spMkLst>
        </pc:spChg>
        <pc:spChg chg="mod">
          <ac:chgData name="欣捷" userId="b965477fa0aef5e6" providerId="LiveId" clId="{1BD81BBC-CA8F-4FC3-A7DB-D4F292335208}" dt="2021-04-28T06:59:07.919" v="56" actId="1076"/>
          <ac:spMkLst>
            <pc:docMk/>
            <pc:sldMk cId="0" sldId="910"/>
            <ac:spMk id="17421" creationId="{5088442A-E247-41AE-AA30-A68C904AF000}"/>
          </ac:spMkLst>
        </pc:spChg>
        <pc:spChg chg="mod">
          <ac:chgData name="欣捷" userId="b965477fa0aef5e6" providerId="LiveId" clId="{1BD81BBC-CA8F-4FC3-A7DB-D4F292335208}" dt="2021-04-28T06:59:07.919" v="56" actId="1076"/>
          <ac:spMkLst>
            <pc:docMk/>
            <pc:sldMk cId="0" sldId="910"/>
            <ac:spMk id="17422" creationId="{B6F10FAB-72F0-47FE-A38F-550BA697E5AC}"/>
          </ac:spMkLst>
        </pc:spChg>
        <pc:spChg chg="mod">
          <ac:chgData name="欣捷" userId="b965477fa0aef5e6" providerId="LiveId" clId="{1BD81BBC-CA8F-4FC3-A7DB-D4F292335208}" dt="2021-04-28T06:59:07.919" v="56" actId="1076"/>
          <ac:spMkLst>
            <pc:docMk/>
            <pc:sldMk cId="0" sldId="910"/>
            <ac:spMk id="17423" creationId="{F054896E-40D5-4779-953A-93878C498E0D}"/>
          </ac:spMkLst>
        </pc:spChg>
        <pc:spChg chg="mod">
          <ac:chgData name="欣捷" userId="b965477fa0aef5e6" providerId="LiveId" clId="{1BD81BBC-CA8F-4FC3-A7DB-D4F292335208}" dt="2021-04-28T06:59:07.919" v="56" actId="1076"/>
          <ac:spMkLst>
            <pc:docMk/>
            <pc:sldMk cId="0" sldId="910"/>
            <ac:spMk id="17424" creationId="{04043B26-361B-42BD-BE2B-9803C169AFC1}"/>
          </ac:spMkLst>
        </pc:spChg>
        <pc:spChg chg="mod">
          <ac:chgData name="欣捷" userId="b965477fa0aef5e6" providerId="LiveId" clId="{1BD81BBC-CA8F-4FC3-A7DB-D4F292335208}" dt="2021-04-28T06:59:07.919" v="56" actId="1076"/>
          <ac:spMkLst>
            <pc:docMk/>
            <pc:sldMk cId="0" sldId="910"/>
            <ac:spMk id="17425" creationId="{7268FE7F-2BBF-4366-8C3B-F16343EE72F4}"/>
          </ac:spMkLst>
        </pc:spChg>
        <pc:spChg chg="mod">
          <ac:chgData name="欣捷" userId="b965477fa0aef5e6" providerId="LiveId" clId="{1BD81BBC-CA8F-4FC3-A7DB-D4F292335208}" dt="2021-04-28T06:59:07.919" v="56" actId="1076"/>
          <ac:spMkLst>
            <pc:docMk/>
            <pc:sldMk cId="0" sldId="910"/>
            <ac:spMk id="17426" creationId="{48F09329-FBA2-4F0B-B87E-407C26CEC443}"/>
          </ac:spMkLst>
        </pc:spChg>
        <pc:spChg chg="mod">
          <ac:chgData name="欣捷" userId="b965477fa0aef5e6" providerId="LiveId" clId="{1BD81BBC-CA8F-4FC3-A7DB-D4F292335208}" dt="2021-04-28T06:59:07.919" v="56" actId="1076"/>
          <ac:spMkLst>
            <pc:docMk/>
            <pc:sldMk cId="0" sldId="910"/>
            <ac:spMk id="17427" creationId="{8F0ECD16-CC6B-4FFD-8E24-737E7C806281}"/>
          </ac:spMkLst>
        </pc:spChg>
        <pc:spChg chg="mod">
          <ac:chgData name="欣捷" userId="b965477fa0aef5e6" providerId="LiveId" clId="{1BD81BBC-CA8F-4FC3-A7DB-D4F292335208}" dt="2021-04-28T06:59:07.919" v="56" actId="1076"/>
          <ac:spMkLst>
            <pc:docMk/>
            <pc:sldMk cId="0" sldId="910"/>
            <ac:spMk id="17428" creationId="{D284A64C-EBEE-4859-80C1-7650E8025818}"/>
          </ac:spMkLst>
        </pc:spChg>
        <pc:spChg chg="mod">
          <ac:chgData name="欣捷" userId="b965477fa0aef5e6" providerId="LiveId" clId="{1BD81BBC-CA8F-4FC3-A7DB-D4F292335208}" dt="2021-04-28T06:59:07.919" v="56" actId="1076"/>
          <ac:spMkLst>
            <pc:docMk/>
            <pc:sldMk cId="0" sldId="910"/>
            <ac:spMk id="17429" creationId="{054157B3-F020-4688-8362-F55D0F04535D}"/>
          </ac:spMkLst>
        </pc:spChg>
        <pc:spChg chg="mod">
          <ac:chgData name="欣捷" userId="b965477fa0aef5e6" providerId="LiveId" clId="{1BD81BBC-CA8F-4FC3-A7DB-D4F292335208}" dt="2021-04-28T06:59:07.919" v="56" actId="1076"/>
          <ac:spMkLst>
            <pc:docMk/>
            <pc:sldMk cId="0" sldId="910"/>
            <ac:spMk id="17430" creationId="{3D0B46D7-E7E6-4A97-A0E5-0DFB6A735EBC}"/>
          </ac:spMkLst>
        </pc:spChg>
        <pc:spChg chg="mod">
          <ac:chgData name="欣捷" userId="b965477fa0aef5e6" providerId="LiveId" clId="{1BD81BBC-CA8F-4FC3-A7DB-D4F292335208}" dt="2021-04-28T06:59:07.919" v="56" actId="1076"/>
          <ac:spMkLst>
            <pc:docMk/>
            <pc:sldMk cId="0" sldId="910"/>
            <ac:spMk id="17431" creationId="{17B7818D-14AA-4995-97C6-AE59475A5524}"/>
          </ac:spMkLst>
        </pc:spChg>
        <pc:spChg chg="mod">
          <ac:chgData name="欣捷" userId="b965477fa0aef5e6" providerId="LiveId" clId="{1BD81BBC-CA8F-4FC3-A7DB-D4F292335208}" dt="2021-04-28T06:59:07.919" v="56" actId="1076"/>
          <ac:spMkLst>
            <pc:docMk/>
            <pc:sldMk cId="0" sldId="910"/>
            <ac:spMk id="17432" creationId="{4EF9ADAD-6D70-49FA-AC71-2226DF7CE49A}"/>
          </ac:spMkLst>
        </pc:spChg>
        <pc:spChg chg="mod">
          <ac:chgData name="欣捷" userId="b965477fa0aef5e6" providerId="LiveId" clId="{1BD81BBC-CA8F-4FC3-A7DB-D4F292335208}" dt="2021-04-28T06:59:07.919" v="56" actId="1076"/>
          <ac:spMkLst>
            <pc:docMk/>
            <pc:sldMk cId="0" sldId="910"/>
            <ac:spMk id="17433" creationId="{FCB64858-816A-472A-AFF9-D40A67523733}"/>
          </ac:spMkLst>
        </pc:spChg>
        <pc:spChg chg="mod">
          <ac:chgData name="欣捷" userId="b965477fa0aef5e6" providerId="LiveId" clId="{1BD81BBC-CA8F-4FC3-A7DB-D4F292335208}" dt="2021-04-28T06:59:07.919" v="56" actId="1076"/>
          <ac:spMkLst>
            <pc:docMk/>
            <pc:sldMk cId="0" sldId="910"/>
            <ac:spMk id="17434" creationId="{0C2D9473-C9E7-4E3B-BACF-D70C0B1E955F}"/>
          </ac:spMkLst>
        </pc:spChg>
        <pc:spChg chg="mod">
          <ac:chgData name="欣捷" userId="b965477fa0aef5e6" providerId="LiveId" clId="{1BD81BBC-CA8F-4FC3-A7DB-D4F292335208}" dt="2021-04-28T06:59:07.919" v="56" actId="1076"/>
          <ac:spMkLst>
            <pc:docMk/>
            <pc:sldMk cId="0" sldId="910"/>
            <ac:spMk id="17435" creationId="{6D60760E-E423-4171-B759-39A733EF0F79}"/>
          </ac:spMkLst>
        </pc:spChg>
        <pc:spChg chg="mod">
          <ac:chgData name="欣捷" userId="b965477fa0aef5e6" providerId="LiveId" clId="{1BD81BBC-CA8F-4FC3-A7DB-D4F292335208}" dt="2021-04-28T06:59:07.919" v="56" actId="1076"/>
          <ac:spMkLst>
            <pc:docMk/>
            <pc:sldMk cId="0" sldId="910"/>
            <ac:spMk id="17436" creationId="{7B548F7A-BCF3-474B-97EF-15F207B87624}"/>
          </ac:spMkLst>
        </pc:spChg>
        <pc:spChg chg="mod">
          <ac:chgData name="欣捷" userId="b965477fa0aef5e6" providerId="LiveId" clId="{1BD81BBC-CA8F-4FC3-A7DB-D4F292335208}" dt="2021-04-28T06:59:07.919" v="56" actId="1076"/>
          <ac:spMkLst>
            <pc:docMk/>
            <pc:sldMk cId="0" sldId="910"/>
            <ac:spMk id="17437" creationId="{0A45DE0A-1AF5-4ECD-9FAA-7619D37FDCC1}"/>
          </ac:spMkLst>
        </pc:spChg>
        <pc:spChg chg="mod">
          <ac:chgData name="欣捷" userId="b965477fa0aef5e6" providerId="LiveId" clId="{1BD81BBC-CA8F-4FC3-A7DB-D4F292335208}" dt="2021-04-28T06:59:07.919" v="56" actId="1076"/>
          <ac:spMkLst>
            <pc:docMk/>
            <pc:sldMk cId="0" sldId="910"/>
            <ac:spMk id="17438" creationId="{6AA08D06-4AA5-4C40-8322-F703F8EB0EF4}"/>
          </ac:spMkLst>
        </pc:spChg>
        <pc:spChg chg="mod">
          <ac:chgData name="欣捷" userId="b965477fa0aef5e6" providerId="LiveId" clId="{1BD81BBC-CA8F-4FC3-A7DB-D4F292335208}" dt="2021-04-28T06:59:07.919" v="56" actId="1076"/>
          <ac:spMkLst>
            <pc:docMk/>
            <pc:sldMk cId="0" sldId="910"/>
            <ac:spMk id="17439" creationId="{A192236B-E51C-4760-9783-D4D65012F560}"/>
          </ac:spMkLst>
        </pc:spChg>
        <pc:spChg chg="mod">
          <ac:chgData name="欣捷" userId="b965477fa0aef5e6" providerId="LiveId" clId="{1BD81BBC-CA8F-4FC3-A7DB-D4F292335208}" dt="2021-04-28T06:59:07.919" v="56" actId="1076"/>
          <ac:spMkLst>
            <pc:docMk/>
            <pc:sldMk cId="0" sldId="910"/>
            <ac:spMk id="17440" creationId="{D0F15E9D-CE0C-4AB7-8418-DAD195226F4F}"/>
          </ac:spMkLst>
        </pc:spChg>
        <pc:spChg chg="mod">
          <ac:chgData name="欣捷" userId="b965477fa0aef5e6" providerId="LiveId" clId="{1BD81BBC-CA8F-4FC3-A7DB-D4F292335208}" dt="2021-04-28T06:59:07.919" v="56" actId="1076"/>
          <ac:spMkLst>
            <pc:docMk/>
            <pc:sldMk cId="0" sldId="910"/>
            <ac:spMk id="17441" creationId="{3463E87A-32C8-4872-86FF-DF7BF14EF30B}"/>
          </ac:spMkLst>
        </pc:spChg>
        <pc:grpChg chg="mod">
          <ac:chgData name="欣捷" userId="b965477fa0aef5e6" providerId="LiveId" clId="{1BD81BBC-CA8F-4FC3-A7DB-D4F292335208}" dt="2021-04-28T06:59:07.919" v="56" actId="1076"/>
          <ac:grpSpMkLst>
            <pc:docMk/>
            <pc:sldMk cId="0" sldId="910"/>
            <ac:grpSpMk id="17412" creationId="{4084A79A-E99D-452C-9E4A-F5E2DD9899BF}"/>
          </ac:grpSpMkLst>
        </pc:grpChg>
      </pc:sldChg>
      <pc:sldChg chg="modSp mod modClrScheme chgLayout">
        <pc:chgData name="欣捷" userId="b965477fa0aef5e6" providerId="LiveId" clId="{1BD81BBC-CA8F-4FC3-A7DB-D4F292335208}" dt="2021-04-28T07:04:37.543" v="94" actId="700"/>
        <pc:sldMkLst>
          <pc:docMk/>
          <pc:sldMk cId="0" sldId="939"/>
        </pc:sldMkLst>
        <pc:spChg chg="mod ord">
          <ac:chgData name="欣捷" userId="b965477fa0aef5e6" providerId="LiveId" clId="{1BD81BBC-CA8F-4FC3-A7DB-D4F292335208}" dt="2021-04-28T07:04:37.543" v="94" actId="700"/>
          <ac:spMkLst>
            <pc:docMk/>
            <pc:sldMk cId="0" sldId="939"/>
            <ac:spMk id="30722" creationId="{5D5A328E-AD88-4B48-89A6-A3F0905C3945}"/>
          </ac:spMkLst>
        </pc:spChg>
        <pc:spChg chg="mod ord">
          <ac:chgData name="欣捷" userId="b965477fa0aef5e6" providerId="LiveId" clId="{1BD81BBC-CA8F-4FC3-A7DB-D4F292335208}" dt="2021-04-28T07:04:37.543" v="94" actId="700"/>
          <ac:spMkLst>
            <pc:docMk/>
            <pc:sldMk cId="0" sldId="939"/>
            <ac:spMk id="30723" creationId="{B65D63C2-EBF2-482F-B494-B71F462A349E}"/>
          </ac:spMkLst>
        </pc:spChg>
      </pc:sldChg>
      <pc:sldChg chg="modSp mod">
        <pc:chgData name="欣捷" userId="b965477fa0aef5e6" providerId="LiveId" clId="{1BD81BBC-CA8F-4FC3-A7DB-D4F292335208}" dt="2021-04-28T06:52:09.509" v="9" actId="113"/>
        <pc:sldMkLst>
          <pc:docMk/>
          <pc:sldMk cId="0" sldId="941"/>
        </pc:sldMkLst>
        <pc:spChg chg="mod">
          <ac:chgData name="欣捷" userId="b965477fa0aef5e6" providerId="LiveId" clId="{1BD81BBC-CA8F-4FC3-A7DB-D4F292335208}" dt="2021-04-28T06:52:09.509" v="9" actId="113"/>
          <ac:spMkLst>
            <pc:docMk/>
            <pc:sldMk cId="0" sldId="941"/>
            <ac:spMk id="12291" creationId="{B88D1986-FD0A-40A9-A2DB-01F3FEFBA2A7}"/>
          </ac:spMkLst>
        </pc:spChg>
      </pc:sldChg>
      <pc:sldChg chg="delSp modSp del mod">
        <pc:chgData name="欣捷" userId="b965477fa0aef5e6" providerId="LiveId" clId="{1BD81BBC-CA8F-4FC3-A7DB-D4F292335208}" dt="2021-04-28T10:09:54.312" v="654" actId="47"/>
        <pc:sldMkLst>
          <pc:docMk/>
          <pc:sldMk cId="0" sldId="944"/>
        </pc:sldMkLst>
        <pc:spChg chg="del mod">
          <ac:chgData name="欣捷" userId="b965477fa0aef5e6" providerId="LiveId" clId="{1BD81BBC-CA8F-4FC3-A7DB-D4F292335208}" dt="2021-04-28T08:36:46.064" v="179" actId="478"/>
          <ac:spMkLst>
            <pc:docMk/>
            <pc:sldMk cId="0" sldId="944"/>
            <ac:spMk id="40966" creationId="{D50154DE-C7F8-4302-90B3-1BA6E9E025C9}"/>
          </ac:spMkLst>
        </pc:spChg>
        <pc:spChg chg="del">
          <ac:chgData name="欣捷" userId="b965477fa0aef5e6" providerId="LiveId" clId="{1BD81BBC-CA8F-4FC3-A7DB-D4F292335208}" dt="2021-04-28T08:36:46.064" v="179" actId="478"/>
          <ac:spMkLst>
            <pc:docMk/>
            <pc:sldMk cId="0" sldId="944"/>
            <ac:spMk id="40967" creationId="{3F5054A8-F1F6-4131-894B-995DAD10A890}"/>
          </ac:spMkLst>
        </pc:spChg>
        <pc:spChg chg="del">
          <ac:chgData name="欣捷" userId="b965477fa0aef5e6" providerId="LiveId" clId="{1BD81BBC-CA8F-4FC3-A7DB-D4F292335208}" dt="2021-04-28T08:36:47.746" v="180" actId="478"/>
          <ac:spMkLst>
            <pc:docMk/>
            <pc:sldMk cId="0" sldId="944"/>
            <ac:spMk id="40968" creationId="{7CFA5BF4-794C-407C-B1EE-C8432F10AA72}"/>
          </ac:spMkLst>
        </pc:spChg>
      </pc:sldChg>
      <pc:sldChg chg="delSp modSp add modAnim">
        <pc:chgData name="欣捷" userId="b965477fa0aef5e6" providerId="LiveId" clId="{1BD81BBC-CA8F-4FC3-A7DB-D4F292335208}" dt="2021-04-28T07:03:10.448" v="92"/>
        <pc:sldMkLst>
          <pc:docMk/>
          <pc:sldMk cId="2491439333" sldId="949"/>
        </pc:sldMkLst>
        <pc:spChg chg="mod">
          <ac:chgData name="欣捷" userId="b965477fa0aef5e6" providerId="LiveId" clId="{1BD81BBC-CA8F-4FC3-A7DB-D4F292335208}" dt="2021-04-28T07:03:10.448" v="92"/>
          <ac:spMkLst>
            <pc:docMk/>
            <pc:sldMk cId="2491439333" sldId="949"/>
            <ac:spMk id="18435" creationId="{F5EF257D-63BA-45DD-A12B-565D32A3724B}"/>
          </ac:spMkLst>
        </pc:spChg>
        <pc:spChg chg="mod topLvl">
          <ac:chgData name="欣捷" userId="b965477fa0aef5e6" providerId="LiveId" clId="{1BD81BBC-CA8F-4FC3-A7DB-D4F292335208}" dt="2021-04-28T06:59:24.019" v="58" actId="165"/>
          <ac:spMkLst>
            <pc:docMk/>
            <pc:sldMk cId="2491439333" sldId="949"/>
            <ac:spMk id="18437" creationId="{5DACA2C7-A591-4813-A064-790A0673859C}"/>
          </ac:spMkLst>
        </pc:spChg>
        <pc:spChg chg="mod topLvl">
          <ac:chgData name="欣捷" userId="b965477fa0aef5e6" providerId="LiveId" clId="{1BD81BBC-CA8F-4FC3-A7DB-D4F292335208}" dt="2021-04-28T06:59:24.019" v="58" actId="165"/>
          <ac:spMkLst>
            <pc:docMk/>
            <pc:sldMk cId="2491439333" sldId="949"/>
            <ac:spMk id="18438" creationId="{E407E1C7-251E-44BA-A1DD-925B2C919055}"/>
          </ac:spMkLst>
        </pc:spChg>
        <pc:spChg chg="mod topLvl">
          <ac:chgData name="欣捷" userId="b965477fa0aef5e6" providerId="LiveId" clId="{1BD81BBC-CA8F-4FC3-A7DB-D4F292335208}" dt="2021-04-28T06:59:24.019" v="58" actId="165"/>
          <ac:spMkLst>
            <pc:docMk/>
            <pc:sldMk cId="2491439333" sldId="949"/>
            <ac:spMk id="18439" creationId="{50F96FD9-3AF1-4667-8433-0E96D555F828}"/>
          </ac:spMkLst>
        </pc:spChg>
        <pc:spChg chg="mod topLvl">
          <ac:chgData name="欣捷" userId="b965477fa0aef5e6" providerId="LiveId" clId="{1BD81BBC-CA8F-4FC3-A7DB-D4F292335208}" dt="2021-04-28T06:59:24.019" v="58" actId="165"/>
          <ac:spMkLst>
            <pc:docMk/>
            <pc:sldMk cId="2491439333" sldId="949"/>
            <ac:spMk id="18440" creationId="{F49948A1-C9AB-4C8D-9AF8-552F9DAEB6A3}"/>
          </ac:spMkLst>
        </pc:spChg>
        <pc:spChg chg="mod topLvl">
          <ac:chgData name="欣捷" userId="b965477fa0aef5e6" providerId="LiveId" clId="{1BD81BBC-CA8F-4FC3-A7DB-D4F292335208}" dt="2021-04-28T06:59:24.019" v="58" actId="165"/>
          <ac:spMkLst>
            <pc:docMk/>
            <pc:sldMk cId="2491439333" sldId="949"/>
            <ac:spMk id="18441" creationId="{8324CB71-A439-433A-9389-C7F13B87F4EE}"/>
          </ac:spMkLst>
        </pc:spChg>
        <pc:spChg chg="mod topLvl">
          <ac:chgData name="欣捷" userId="b965477fa0aef5e6" providerId="LiveId" clId="{1BD81BBC-CA8F-4FC3-A7DB-D4F292335208}" dt="2021-04-28T06:59:24.019" v="58" actId="165"/>
          <ac:spMkLst>
            <pc:docMk/>
            <pc:sldMk cId="2491439333" sldId="949"/>
            <ac:spMk id="18442" creationId="{EB66668A-FB31-4A4D-AFF9-0BC0CBA24756}"/>
          </ac:spMkLst>
        </pc:spChg>
        <pc:spChg chg="mod topLvl">
          <ac:chgData name="欣捷" userId="b965477fa0aef5e6" providerId="LiveId" clId="{1BD81BBC-CA8F-4FC3-A7DB-D4F292335208}" dt="2021-04-28T06:59:24.019" v="58" actId="165"/>
          <ac:spMkLst>
            <pc:docMk/>
            <pc:sldMk cId="2491439333" sldId="949"/>
            <ac:spMk id="18443" creationId="{90683B3F-D601-4F3E-9258-557677EA6E31}"/>
          </ac:spMkLst>
        </pc:spChg>
        <pc:spChg chg="mod topLvl">
          <ac:chgData name="欣捷" userId="b965477fa0aef5e6" providerId="LiveId" clId="{1BD81BBC-CA8F-4FC3-A7DB-D4F292335208}" dt="2021-04-28T06:59:24.019" v="58" actId="165"/>
          <ac:spMkLst>
            <pc:docMk/>
            <pc:sldMk cId="2491439333" sldId="949"/>
            <ac:spMk id="18444" creationId="{74583EC9-F18E-41AA-A341-3545CE06D127}"/>
          </ac:spMkLst>
        </pc:spChg>
        <pc:spChg chg="mod topLvl">
          <ac:chgData name="欣捷" userId="b965477fa0aef5e6" providerId="LiveId" clId="{1BD81BBC-CA8F-4FC3-A7DB-D4F292335208}" dt="2021-04-28T06:59:24.019" v="58" actId="165"/>
          <ac:spMkLst>
            <pc:docMk/>
            <pc:sldMk cId="2491439333" sldId="949"/>
            <ac:spMk id="18445" creationId="{70DE3356-10C4-4239-B4F4-E312EAB2FFC0}"/>
          </ac:spMkLst>
        </pc:spChg>
        <pc:spChg chg="mod topLvl">
          <ac:chgData name="欣捷" userId="b965477fa0aef5e6" providerId="LiveId" clId="{1BD81BBC-CA8F-4FC3-A7DB-D4F292335208}" dt="2021-04-28T06:59:24.019" v="58" actId="165"/>
          <ac:spMkLst>
            <pc:docMk/>
            <pc:sldMk cId="2491439333" sldId="949"/>
            <ac:spMk id="18446" creationId="{25391D31-982A-402F-9C32-3CB79EA2DCC6}"/>
          </ac:spMkLst>
        </pc:spChg>
        <pc:spChg chg="mod topLvl">
          <ac:chgData name="欣捷" userId="b965477fa0aef5e6" providerId="LiveId" clId="{1BD81BBC-CA8F-4FC3-A7DB-D4F292335208}" dt="2021-04-28T06:59:24.019" v="58" actId="165"/>
          <ac:spMkLst>
            <pc:docMk/>
            <pc:sldMk cId="2491439333" sldId="949"/>
            <ac:spMk id="18447" creationId="{1D965E75-FC0B-4B55-8CB1-AD50AE861B57}"/>
          </ac:spMkLst>
        </pc:spChg>
        <pc:spChg chg="mod topLvl">
          <ac:chgData name="欣捷" userId="b965477fa0aef5e6" providerId="LiveId" clId="{1BD81BBC-CA8F-4FC3-A7DB-D4F292335208}" dt="2021-04-28T06:59:24.019" v="58" actId="165"/>
          <ac:spMkLst>
            <pc:docMk/>
            <pc:sldMk cId="2491439333" sldId="949"/>
            <ac:spMk id="18448" creationId="{8C3C5B79-A3C3-4DC2-B784-B236334B98C5}"/>
          </ac:spMkLst>
        </pc:spChg>
        <pc:spChg chg="mod topLvl">
          <ac:chgData name="欣捷" userId="b965477fa0aef5e6" providerId="LiveId" clId="{1BD81BBC-CA8F-4FC3-A7DB-D4F292335208}" dt="2021-04-28T06:59:24.019" v="58" actId="165"/>
          <ac:spMkLst>
            <pc:docMk/>
            <pc:sldMk cId="2491439333" sldId="949"/>
            <ac:spMk id="18449" creationId="{A5A7BF00-2265-4CE4-A93A-2A9F5EC4C6D4}"/>
          </ac:spMkLst>
        </pc:spChg>
        <pc:spChg chg="mod topLvl">
          <ac:chgData name="欣捷" userId="b965477fa0aef5e6" providerId="LiveId" clId="{1BD81BBC-CA8F-4FC3-A7DB-D4F292335208}" dt="2021-04-28T06:59:24.019" v="58" actId="165"/>
          <ac:spMkLst>
            <pc:docMk/>
            <pc:sldMk cId="2491439333" sldId="949"/>
            <ac:spMk id="18450" creationId="{74EB2F9F-5951-4439-8B9B-1BA3B7DC43FC}"/>
          </ac:spMkLst>
        </pc:spChg>
        <pc:spChg chg="mod topLvl">
          <ac:chgData name="欣捷" userId="b965477fa0aef5e6" providerId="LiveId" clId="{1BD81BBC-CA8F-4FC3-A7DB-D4F292335208}" dt="2021-04-28T06:59:24.019" v="58" actId="165"/>
          <ac:spMkLst>
            <pc:docMk/>
            <pc:sldMk cId="2491439333" sldId="949"/>
            <ac:spMk id="18451" creationId="{C07158EC-E5D0-4962-A6A1-E7FB625340BC}"/>
          </ac:spMkLst>
        </pc:spChg>
        <pc:spChg chg="mod topLvl">
          <ac:chgData name="欣捷" userId="b965477fa0aef5e6" providerId="LiveId" clId="{1BD81BBC-CA8F-4FC3-A7DB-D4F292335208}" dt="2021-04-28T06:59:24.019" v="58" actId="165"/>
          <ac:spMkLst>
            <pc:docMk/>
            <pc:sldMk cId="2491439333" sldId="949"/>
            <ac:spMk id="18452" creationId="{9777706D-29F9-40F1-8860-BDDCA2E13816}"/>
          </ac:spMkLst>
        </pc:spChg>
        <pc:spChg chg="mod topLvl">
          <ac:chgData name="欣捷" userId="b965477fa0aef5e6" providerId="LiveId" clId="{1BD81BBC-CA8F-4FC3-A7DB-D4F292335208}" dt="2021-04-28T06:59:24.019" v="58" actId="165"/>
          <ac:spMkLst>
            <pc:docMk/>
            <pc:sldMk cId="2491439333" sldId="949"/>
            <ac:spMk id="18453" creationId="{F45B1093-330C-4E02-A751-1F8716AB9E9A}"/>
          </ac:spMkLst>
        </pc:spChg>
        <pc:spChg chg="mod topLvl">
          <ac:chgData name="欣捷" userId="b965477fa0aef5e6" providerId="LiveId" clId="{1BD81BBC-CA8F-4FC3-A7DB-D4F292335208}" dt="2021-04-28T06:59:24.019" v="58" actId="165"/>
          <ac:spMkLst>
            <pc:docMk/>
            <pc:sldMk cId="2491439333" sldId="949"/>
            <ac:spMk id="18454" creationId="{E49BA9B6-5168-4BF5-BCFD-0885B5B37B08}"/>
          </ac:spMkLst>
        </pc:spChg>
        <pc:spChg chg="mod topLvl">
          <ac:chgData name="欣捷" userId="b965477fa0aef5e6" providerId="LiveId" clId="{1BD81BBC-CA8F-4FC3-A7DB-D4F292335208}" dt="2021-04-28T06:59:24.019" v="58" actId="165"/>
          <ac:spMkLst>
            <pc:docMk/>
            <pc:sldMk cId="2491439333" sldId="949"/>
            <ac:spMk id="18455" creationId="{78D1A6D7-7EE1-459A-9EEA-756C74DFFD2C}"/>
          </ac:spMkLst>
        </pc:spChg>
        <pc:spChg chg="mod topLvl">
          <ac:chgData name="欣捷" userId="b965477fa0aef5e6" providerId="LiveId" clId="{1BD81BBC-CA8F-4FC3-A7DB-D4F292335208}" dt="2021-04-28T06:59:24.019" v="58" actId="165"/>
          <ac:spMkLst>
            <pc:docMk/>
            <pc:sldMk cId="2491439333" sldId="949"/>
            <ac:spMk id="18456" creationId="{A3554085-5FA7-4382-BD96-DF68922BC77E}"/>
          </ac:spMkLst>
        </pc:spChg>
        <pc:spChg chg="mod topLvl">
          <ac:chgData name="欣捷" userId="b965477fa0aef5e6" providerId="LiveId" clId="{1BD81BBC-CA8F-4FC3-A7DB-D4F292335208}" dt="2021-04-28T06:59:24.019" v="58" actId="165"/>
          <ac:spMkLst>
            <pc:docMk/>
            <pc:sldMk cId="2491439333" sldId="949"/>
            <ac:spMk id="18457" creationId="{2D1BA3DB-B88E-4873-BF3B-21EBCEAA8C08}"/>
          </ac:spMkLst>
        </pc:spChg>
        <pc:spChg chg="mod topLvl">
          <ac:chgData name="欣捷" userId="b965477fa0aef5e6" providerId="LiveId" clId="{1BD81BBC-CA8F-4FC3-A7DB-D4F292335208}" dt="2021-04-28T06:59:24.019" v="58" actId="165"/>
          <ac:spMkLst>
            <pc:docMk/>
            <pc:sldMk cId="2491439333" sldId="949"/>
            <ac:spMk id="18458" creationId="{D26210D9-922E-4C2B-A9AB-512B28A866F3}"/>
          </ac:spMkLst>
        </pc:spChg>
        <pc:spChg chg="mod topLvl">
          <ac:chgData name="欣捷" userId="b965477fa0aef5e6" providerId="LiveId" clId="{1BD81BBC-CA8F-4FC3-A7DB-D4F292335208}" dt="2021-04-28T06:59:24.019" v="58" actId="165"/>
          <ac:spMkLst>
            <pc:docMk/>
            <pc:sldMk cId="2491439333" sldId="949"/>
            <ac:spMk id="18459" creationId="{468A095C-94DA-4CE6-8E2D-3362BBB5DA8A}"/>
          </ac:spMkLst>
        </pc:spChg>
        <pc:spChg chg="mod topLvl">
          <ac:chgData name="欣捷" userId="b965477fa0aef5e6" providerId="LiveId" clId="{1BD81BBC-CA8F-4FC3-A7DB-D4F292335208}" dt="2021-04-28T06:59:24.019" v="58" actId="165"/>
          <ac:spMkLst>
            <pc:docMk/>
            <pc:sldMk cId="2491439333" sldId="949"/>
            <ac:spMk id="18460" creationId="{A4F5897B-2742-4460-9AB4-46F15E369443}"/>
          </ac:spMkLst>
        </pc:spChg>
        <pc:spChg chg="mod topLvl">
          <ac:chgData name="欣捷" userId="b965477fa0aef5e6" providerId="LiveId" clId="{1BD81BBC-CA8F-4FC3-A7DB-D4F292335208}" dt="2021-04-28T06:59:24.019" v="58" actId="165"/>
          <ac:spMkLst>
            <pc:docMk/>
            <pc:sldMk cId="2491439333" sldId="949"/>
            <ac:spMk id="18461" creationId="{64412ED7-404E-44C7-9BB3-9FC5720F30F1}"/>
          </ac:spMkLst>
        </pc:spChg>
        <pc:spChg chg="mod topLvl">
          <ac:chgData name="欣捷" userId="b965477fa0aef5e6" providerId="LiveId" clId="{1BD81BBC-CA8F-4FC3-A7DB-D4F292335208}" dt="2021-04-28T06:59:24.019" v="58" actId="165"/>
          <ac:spMkLst>
            <pc:docMk/>
            <pc:sldMk cId="2491439333" sldId="949"/>
            <ac:spMk id="18462" creationId="{B6DFBF8A-BA30-4349-9441-9AECF1B03848}"/>
          </ac:spMkLst>
        </pc:spChg>
        <pc:spChg chg="mod topLvl">
          <ac:chgData name="欣捷" userId="b965477fa0aef5e6" providerId="LiveId" clId="{1BD81BBC-CA8F-4FC3-A7DB-D4F292335208}" dt="2021-04-28T06:59:24.019" v="58" actId="165"/>
          <ac:spMkLst>
            <pc:docMk/>
            <pc:sldMk cId="2491439333" sldId="949"/>
            <ac:spMk id="18463" creationId="{8DFADC30-4A68-4B89-BC7A-BFDA9DD160C8}"/>
          </ac:spMkLst>
        </pc:spChg>
        <pc:spChg chg="mod topLvl">
          <ac:chgData name="欣捷" userId="b965477fa0aef5e6" providerId="LiveId" clId="{1BD81BBC-CA8F-4FC3-A7DB-D4F292335208}" dt="2021-04-28T06:59:24.019" v="58" actId="165"/>
          <ac:spMkLst>
            <pc:docMk/>
            <pc:sldMk cId="2491439333" sldId="949"/>
            <ac:spMk id="18464" creationId="{8FE96574-B95C-4EBD-A3A4-0EDB21252D54}"/>
          </ac:spMkLst>
        </pc:spChg>
        <pc:spChg chg="mod topLvl">
          <ac:chgData name="欣捷" userId="b965477fa0aef5e6" providerId="LiveId" clId="{1BD81BBC-CA8F-4FC3-A7DB-D4F292335208}" dt="2021-04-28T06:59:24.019" v="58" actId="165"/>
          <ac:spMkLst>
            <pc:docMk/>
            <pc:sldMk cId="2491439333" sldId="949"/>
            <ac:spMk id="18465" creationId="{054B73BD-7249-4B04-A750-3EB449F7A434}"/>
          </ac:spMkLst>
        </pc:spChg>
        <pc:grpChg chg="del">
          <ac:chgData name="欣捷" userId="b965477fa0aef5e6" providerId="LiveId" clId="{1BD81BBC-CA8F-4FC3-A7DB-D4F292335208}" dt="2021-04-28T06:59:24.019" v="58" actId="165"/>
          <ac:grpSpMkLst>
            <pc:docMk/>
            <pc:sldMk cId="2491439333" sldId="949"/>
            <ac:grpSpMk id="18436" creationId="{EE138845-887D-4C65-8C53-41336E336483}"/>
          </ac:grpSpMkLst>
        </pc:grpChg>
      </pc:sldChg>
      <pc:sldChg chg="add del">
        <pc:chgData name="欣捷" userId="b965477fa0aef5e6" providerId="LiveId" clId="{1BD81BBC-CA8F-4FC3-A7DB-D4F292335208}" dt="2021-04-28T10:09:48.999" v="651" actId="47"/>
        <pc:sldMkLst>
          <pc:docMk/>
          <pc:sldMk cId="3756208641" sldId="950"/>
        </pc:sldMkLst>
      </pc:sldChg>
      <pc:sldChg chg="addSp delSp modSp add mod">
        <pc:chgData name="欣捷" userId="b965477fa0aef5e6" providerId="LiveId" clId="{1BD81BBC-CA8F-4FC3-A7DB-D4F292335208}" dt="2021-04-28T10:13:41.003" v="705" actId="478"/>
        <pc:sldMkLst>
          <pc:docMk/>
          <pc:sldMk cId="2077764911" sldId="951"/>
        </pc:sldMkLst>
        <pc:spChg chg="mod">
          <ac:chgData name="欣捷" userId="b965477fa0aef5e6" providerId="LiveId" clId="{1BD81BBC-CA8F-4FC3-A7DB-D4F292335208}" dt="2021-04-28T10:13:06.608" v="692" actId="164"/>
          <ac:spMkLst>
            <pc:docMk/>
            <pc:sldMk cId="2077764911" sldId="951"/>
            <ac:spMk id="50" creationId="{CAD65E12-EE3C-475B-9A7A-5EA6A91A394E}"/>
          </ac:spMkLst>
        </pc:spChg>
        <pc:spChg chg="del">
          <ac:chgData name="欣捷" userId="b965477fa0aef5e6" providerId="LiveId" clId="{1BD81BBC-CA8F-4FC3-A7DB-D4F292335208}" dt="2021-04-28T10:13:41.003" v="705" actId="478"/>
          <ac:spMkLst>
            <pc:docMk/>
            <pc:sldMk cId="2077764911" sldId="951"/>
            <ac:spMk id="51" creationId="{A2479E00-C702-4983-903F-5A050D9CDA7C}"/>
          </ac:spMkLst>
        </pc:spChg>
        <pc:spChg chg="del">
          <ac:chgData name="欣捷" userId="b965477fa0aef5e6" providerId="LiveId" clId="{1BD81BBC-CA8F-4FC3-A7DB-D4F292335208}" dt="2021-04-28T10:05:21.043" v="599" actId="478"/>
          <ac:spMkLst>
            <pc:docMk/>
            <pc:sldMk cId="2077764911" sldId="951"/>
            <ac:spMk id="52" creationId="{C6339EFF-3803-4101-BA18-15D9E1F45A67}"/>
          </ac:spMkLst>
        </pc:spChg>
        <pc:spChg chg="mod">
          <ac:chgData name="欣捷" userId="b965477fa0aef5e6" providerId="LiveId" clId="{1BD81BBC-CA8F-4FC3-A7DB-D4F292335208}" dt="2021-04-28T10:04:29.369" v="598" actId="207"/>
          <ac:spMkLst>
            <pc:docMk/>
            <pc:sldMk cId="2077764911" sldId="951"/>
            <ac:spMk id="37891" creationId="{9A3426E9-E596-448B-89A2-8EC00A88BB7F}"/>
          </ac:spMkLst>
        </pc:spChg>
        <pc:spChg chg="mod">
          <ac:chgData name="欣捷" userId="b965477fa0aef5e6" providerId="LiveId" clId="{1BD81BBC-CA8F-4FC3-A7DB-D4F292335208}" dt="2021-04-28T10:13:06.608" v="692" actId="164"/>
          <ac:spMkLst>
            <pc:docMk/>
            <pc:sldMk cId="2077764911" sldId="951"/>
            <ac:spMk id="37896" creationId="{A9DCFC6E-963E-417E-B201-8DE50A583033}"/>
          </ac:spMkLst>
        </pc:spChg>
        <pc:spChg chg="mod">
          <ac:chgData name="欣捷" userId="b965477fa0aef5e6" providerId="LiveId" clId="{1BD81BBC-CA8F-4FC3-A7DB-D4F292335208}" dt="2021-04-28T10:13:06.608" v="692" actId="164"/>
          <ac:spMkLst>
            <pc:docMk/>
            <pc:sldMk cId="2077764911" sldId="951"/>
            <ac:spMk id="37897" creationId="{7A75101F-D4C3-489D-BB57-A48B4B59F52C}"/>
          </ac:spMkLst>
        </pc:spChg>
        <pc:spChg chg="mod">
          <ac:chgData name="欣捷" userId="b965477fa0aef5e6" providerId="LiveId" clId="{1BD81BBC-CA8F-4FC3-A7DB-D4F292335208}" dt="2021-04-28T10:13:06.608" v="692" actId="164"/>
          <ac:spMkLst>
            <pc:docMk/>
            <pc:sldMk cId="2077764911" sldId="951"/>
            <ac:spMk id="37898" creationId="{E386BB47-BF99-45B7-8263-2AE8332983C6}"/>
          </ac:spMkLst>
        </pc:spChg>
        <pc:spChg chg="mod">
          <ac:chgData name="欣捷" userId="b965477fa0aef5e6" providerId="LiveId" clId="{1BD81BBC-CA8F-4FC3-A7DB-D4F292335208}" dt="2021-04-28T10:13:06.608" v="692" actId="164"/>
          <ac:spMkLst>
            <pc:docMk/>
            <pc:sldMk cId="2077764911" sldId="951"/>
            <ac:spMk id="37899" creationId="{3E566DD5-5A17-4A6D-84AF-FC3BFD17627F}"/>
          </ac:spMkLst>
        </pc:spChg>
        <pc:spChg chg="mod">
          <ac:chgData name="欣捷" userId="b965477fa0aef5e6" providerId="LiveId" clId="{1BD81BBC-CA8F-4FC3-A7DB-D4F292335208}" dt="2021-04-28T10:13:06.608" v="692" actId="164"/>
          <ac:spMkLst>
            <pc:docMk/>
            <pc:sldMk cId="2077764911" sldId="951"/>
            <ac:spMk id="37900" creationId="{BDED5F71-6535-40E5-ABE7-9AF027EEC51A}"/>
          </ac:spMkLst>
        </pc:spChg>
        <pc:spChg chg="mod">
          <ac:chgData name="欣捷" userId="b965477fa0aef5e6" providerId="LiveId" clId="{1BD81BBC-CA8F-4FC3-A7DB-D4F292335208}" dt="2021-04-28T10:13:06.608" v="692" actId="164"/>
          <ac:spMkLst>
            <pc:docMk/>
            <pc:sldMk cId="2077764911" sldId="951"/>
            <ac:spMk id="37901" creationId="{3E5A7A81-9EED-44FD-ACFB-62B5DBA6251D}"/>
          </ac:spMkLst>
        </pc:spChg>
        <pc:spChg chg="mod">
          <ac:chgData name="欣捷" userId="b965477fa0aef5e6" providerId="LiveId" clId="{1BD81BBC-CA8F-4FC3-A7DB-D4F292335208}" dt="2021-04-28T10:13:06.608" v="692" actId="164"/>
          <ac:spMkLst>
            <pc:docMk/>
            <pc:sldMk cId="2077764911" sldId="951"/>
            <ac:spMk id="37902" creationId="{1FE84377-5327-4AC3-AB5C-6ED1CE62066F}"/>
          </ac:spMkLst>
        </pc:spChg>
        <pc:spChg chg="mod">
          <ac:chgData name="欣捷" userId="b965477fa0aef5e6" providerId="LiveId" clId="{1BD81BBC-CA8F-4FC3-A7DB-D4F292335208}" dt="2021-04-28T10:13:06.608" v="692" actId="164"/>
          <ac:spMkLst>
            <pc:docMk/>
            <pc:sldMk cId="2077764911" sldId="951"/>
            <ac:spMk id="37903" creationId="{EA78DE3E-7F96-465B-95C0-DFBFB2A028D5}"/>
          </ac:spMkLst>
        </pc:spChg>
        <pc:spChg chg="mod">
          <ac:chgData name="欣捷" userId="b965477fa0aef5e6" providerId="LiveId" clId="{1BD81BBC-CA8F-4FC3-A7DB-D4F292335208}" dt="2021-04-28T10:13:06.608" v="692" actId="164"/>
          <ac:spMkLst>
            <pc:docMk/>
            <pc:sldMk cId="2077764911" sldId="951"/>
            <ac:spMk id="37904" creationId="{435EECA6-20F7-4D8B-BBF8-6E1A96A03B55}"/>
          </ac:spMkLst>
        </pc:spChg>
        <pc:spChg chg="mod">
          <ac:chgData name="欣捷" userId="b965477fa0aef5e6" providerId="LiveId" clId="{1BD81BBC-CA8F-4FC3-A7DB-D4F292335208}" dt="2021-04-28T10:13:06.608" v="692" actId="164"/>
          <ac:spMkLst>
            <pc:docMk/>
            <pc:sldMk cId="2077764911" sldId="951"/>
            <ac:spMk id="37905" creationId="{70C81298-8671-4968-AE81-19DDA3F06005}"/>
          </ac:spMkLst>
        </pc:spChg>
        <pc:spChg chg="mod">
          <ac:chgData name="欣捷" userId="b965477fa0aef5e6" providerId="LiveId" clId="{1BD81BBC-CA8F-4FC3-A7DB-D4F292335208}" dt="2021-04-28T10:13:06.608" v="692" actId="164"/>
          <ac:spMkLst>
            <pc:docMk/>
            <pc:sldMk cId="2077764911" sldId="951"/>
            <ac:spMk id="37906" creationId="{4395E17E-9641-41D1-9A76-2EBCABABC03A}"/>
          </ac:spMkLst>
        </pc:spChg>
        <pc:spChg chg="mod">
          <ac:chgData name="欣捷" userId="b965477fa0aef5e6" providerId="LiveId" clId="{1BD81BBC-CA8F-4FC3-A7DB-D4F292335208}" dt="2021-04-28T10:13:06.608" v="692" actId="164"/>
          <ac:spMkLst>
            <pc:docMk/>
            <pc:sldMk cId="2077764911" sldId="951"/>
            <ac:spMk id="37907" creationId="{442205ED-3043-4A4D-B634-4DE007DD2F10}"/>
          </ac:spMkLst>
        </pc:spChg>
        <pc:spChg chg="mod">
          <ac:chgData name="欣捷" userId="b965477fa0aef5e6" providerId="LiveId" clId="{1BD81BBC-CA8F-4FC3-A7DB-D4F292335208}" dt="2021-04-28T10:13:06.608" v="692" actId="164"/>
          <ac:spMkLst>
            <pc:docMk/>
            <pc:sldMk cId="2077764911" sldId="951"/>
            <ac:spMk id="37908" creationId="{ECEED859-8991-4CE8-9635-8241B1237252}"/>
          </ac:spMkLst>
        </pc:spChg>
        <pc:spChg chg="mod">
          <ac:chgData name="欣捷" userId="b965477fa0aef5e6" providerId="LiveId" clId="{1BD81BBC-CA8F-4FC3-A7DB-D4F292335208}" dt="2021-04-28T10:13:06.608" v="692" actId="164"/>
          <ac:spMkLst>
            <pc:docMk/>
            <pc:sldMk cId="2077764911" sldId="951"/>
            <ac:spMk id="37909" creationId="{2B7906B7-3DCF-4B16-A6A5-2D701F415D82}"/>
          </ac:spMkLst>
        </pc:spChg>
        <pc:spChg chg="mod">
          <ac:chgData name="欣捷" userId="b965477fa0aef5e6" providerId="LiveId" clId="{1BD81BBC-CA8F-4FC3-A7DB-D4F292335208}" dt="2021-04-28T10:13:06.608" v="692" actId="164"/>
          <ac:spMkLst>
            <pc:docMk/>
            <pc:sldMk cId="2077764911" sldId="951"/>
            <ac:spMk id="37910" creationId="{189B559F-B2A9-48D0-8185-D541D77CAD95}"/>
          </ac:spMkLst>
        </pc:spChg>
        <pc:spChg chg="mod">
          <ac:chgData name="欣捷" userId="b965477fa0aef5e6" providerId="LiveId" clId="{1BD81BBC-CA8F-4FC3-A7DB-D4F292335208}" dt="2021-04-28T10:13:06.608" v="692" actId="164"/>
          <ac:spMkLst>
            <pc:docMk/>
            <pc:sldMk cId="2077764911" sldId="951"/>
            <ac:spMk id="37911" creationId="{868619F1-A448-45F3-A29B-5BED9C25BD6E}"/>
          </ac:spMkLst>
        </pc:spChg>
        <pc:spChg chg="mod">
          <ac:chgData name="欣捷" userId="b965477fa0aef5e6" providerId="LiveId" clId="{1BD81BBC-CA8F-4FC3-A7DB-D4F292335208}" dt="2021-04-28T10:13:06.608" v="692" actId="164"/>
          <ac:spMkLst>
            <pc:docMk/>
            <pc:sldMk cId="2077764911" sldId="951"/>
            <ac:spMk id="37912" creationId="{0A70A414-71BE-4A26-8AF3-80A440EEB535}"/>
          </ac:spMkLst>
        </pc:spChg>
        <pc:spChg chg="mod">
          <ac:chgData name="欣捷" userId="b965477fa0aef5e6" providerId="LiveId" clId="{1BD81BBC-CA8F-4FC3-A7DB-D4F292335208}" dt="2021-04-28T10:13:06.608" v="692" actId="164"/>
          <ac:spMkLst>
            <pc:docMk/>
            <pc:sldMk cId="2077764911" sldId="951"/>
            <ac:spMk id="37913" creationId="{220F3783-573E-4B09-9174-1F3AC682A5E7}"/>
          </ac:spMkLst>
        </pc:spChg>
        <pc:spChg chg="mod">
          <ac:chgData name="欣捷" userId="b965477fa0aef5e6" providerId="LiveId" clId="{1BD81BBC-CA8F-4FC3-A7DB-D4F292335208}" dt="2021-04-28T10:13:06.608" v="692" actId="164"/>
          <ac:spMkLst>
            <pc:docMk/>
            <pc:sldMk cId="2077764911" sldId="951"/>
            <ac:spMk id="37914" creationId="{1B39B15C-F3C3-4124-9640-C841CBC7CCF1}"/>
          </ac:spMkLst>
        </pc:spChg>
        <pc:spChg chg="mod">
          <ac:chgData name="欣捷" userId="b965477fa0aef5e6" providerId="LiveId" clId="{1BD81BBC-CA8F-4FC3-A7DB-D4F292335208}" dt="2021-04-28T10:13:06.608" v="692" actId="164"/>
          <ac:spMkLst>
            <pc:docMk/>
            <pc:sldMk cId="2077764911" sldId="951"/>
            <ac:spMk id="37915" creationId="{F5C1CEB8-05AB-40EB-98B5-CD1006AD8581}"/>
          </ac:spMkLst>
        </pc:spChg>
        <pc:spChg chg="mod">
          <ac:chgData name="欣捷" userId="b965477fa0aef5e6" providerId="LiveId" clId="{1BD81BBC-CA8F-4FC3-A7DB-D4F292335208}" dt="2021-04-28T10:13:06.608" v="692" actId="164"/>
          <ac:spMkLst>
            <pc:docMk/>
            <pc:sldMk cId="2077764911" sldId="951"/>
            <ac:spMk id="37916" creationId="{F9F8B26C-9A35-4DC2-8BDB-6665D4B1F622}"/>
          </ac:spMkLst>
        </pc:spChg>
        <pc:spChg chg="mod">
          <ac:chgData name="欣捷" userId="b965477fa0aef5e6" providerId="LiveId" clId="{1BD81BBC-CA8F-4FC3-A7DB-D4F292335208}" dt="2021-04-28T10:13:06.608" v="692" actId="164"/>
          <ac:spMkLst>
            <pc:docMk/>
            <pc:sldMk cId="2077764911" sldId="951"/>
            <ac:spMk id="37917" creationId="{2AD0FB76-3DE0-4D0B-9649-DEC81838C16B}"/>
          </ac:spMkLst>
        </pc:spChg>
        <pc:spChg chg="del">
          <ac:chgData name="欣捷" userId="b965477fa0aef5e6" providerId="LiveId" clId="{1BD81BBC-CA8F-4FC3-A7DB-D4F292335208}" dt="2021-04-28T10:05:28.354" v="607" actId="478"/>
          <ac:spMkLst>
            <pc:docMk/>
            <pc:sldMk cId="2077764911" sldId="951"/>
            <ac:spMk id="37919" creationId="{858B7D5E-6F8B-43BE-A9CE-B5BF4EFC14E1}"/>
          </ac:spMkLst>
        </pc:spChg>
        <pc:spChg chg="mod">
          <ac:chgData name="欣捷" userId="b965477fa0aef5e6" providerId="LiveId" clId="{1BD81BBC-CA8F-4FC3-A7DB-D4F292335208}" dt="2021-04-28T10:13:06.608" v="692" actId="164"/>
          <ac:spMkLst>
            <pc:docMk/>
            <pc:sldMk cId="2077764911" sldId="951"/>
            <ac:spMk id="37920" creationId="{639A22D9-4091-48EC-8C11-0CBCE005CAED}"/>
          </ac:spMkLst>
        </pc:spChg>
        <pc:spChg chg="mod">
          <ac:chgData name="欣捷" userId="b965477fa0aef5e6" providerId="LiveId" clId="{1BD81BBC-CA8F-4FC3-A7DB-D4F292335208}" dt="2021-04-28T10:13:06.608" v="692" actId="164"/>
          <ac:spMkLst>
            <pc:docMk/>
            <pc:sldMk cId="2077764911" sldId="951"/>
            <ac:spMk id="37921" creationId="{264587FE-0D46-47CC-9775-1E9A813128EA}"/>
          </ac:spMkLst>
        </pc:spChg>
        <pc:spChg chg="mod">
          <ac:chgData name="欣捷" userId="b965477fa0aef5e6" providerId="LiveId" clId="{1BD81BBC-CA8F-4FC3-A7DB-D4F292335208}" dt="2021-04-28T10:13:06.608" v="692" actId="164"/>
          <ac:spMkLst>
            <pc:docMk/>
            <pc:sldMk cId="2077764911" sldId="951"/>
            <ac:spMk id="37922" creationId="{0D6239C2-D4B0-4FD5-BE26-71BD66C6935A}"/>
          </ac:spMkLst>
        </pc:spChg>
        <pc:spChg chg="mod">
          <ac:chgData name="欣捷" userId="b965477fa0aef5e6" providerId="LiveId" clId="{1BD81BBC-CA8F-4FC3-A7DB-D4F292335208}" dt="2021-04-28T10:13:06.608" v="692" actId="164"/>
          <ac:spMkLst>
            <pc:docMk/>
            <pc:sldMk cId="2077764911" sldId="951"/>
            <ac:spMk id="37923" creationId="{F9D89C9D-AC38-48AC-9C09-F6CA252B1F15}"/>
          </ac:spMkLst>
        </pc:spChg>
        <pc:spChg chg="mod">
          <ac:chgData name="欣捷" userId="b965477fa0aef5e6" providerId="LiveId" clId="{1BD81BBC-CA8F-4FC3-A7DB-D4F292335208}" dt="2021-04-28T10:13:06.608" v="692" actId="164"/>
          <ac:spMkLst>
            <pc:docMk/>
            <pc:sldMk cId="2077764911" sldId="951"/>
            <ac:spMk id="37924" creationId="{C5CB3C2B-DF6D-4797-A0A8-E40A45632ACE}"/>
          </ac:spMkLst>
        </pc:spChg>
        <pc:spChg chg="mod">
          <ac:chgData name="欣捷" userId="b965477fa0aef5e6" providerId="LiveId" clId="{1BD81BBC-CA8F-4FC3-A7DB-D4F292335208}" dt="2021-04-28T10:13:06.608" v="692" actId="164"/>
          <ac:spMkLst>
            <pc:docMk/>
            <pc:sldMk cId="2077764911" sldId="951"/>
            <ac:spMk id="37925" creationId="{F876487C-CBC6-49B1-8DBA-37B1B2E5DD40}"/>
          </ac:spMkLst>
        </pc:spChg>
        <pc:spChg chg="mod">
          <ac:chgData name="欣捷" userId="b965477fa0aef5e6" providerId="LiveId" clId="{1BD81BBC-CA8F-4FC3-A7DB-D4F292335208}" dt="2021-04-28T10:13:06.608" v="692" actId="164"/>
          <ac:spMkLst>
            <pc:docMk/>
            <pc:sldMk cId="2077764911" sldId="951"/>
            <ac:spMk id="37926" creationId="{F32F70CC-FC7C-442A-8769-B299AB62E7F5}"/>
          </ac:spMkLst>
        </pc:spChg>
        <pc:spChg chg="mod">
          <ac:chgData name="欣捷" userId="b965477fa0aef5e6" providerId="LiveId" clId="{1BD81BBC-CA8F-4FC3-A7DB-D4F292335208}" dt="2021-04-28T10:13:06.608" v="692" actId="164"/>
          <ac:spMkLst>
            <pc:docMk/>
            <pc:sldMk cId="2077764911" sldId="951"/>
            <ac:spMk id="37927" creationId="{AD92A7C6-B2BA-4D70-A26F-254C78989698}"/>
          </ac:spMkLst>
        </pc:spChg>
        <pc:spChg chg="del">
          <ac:chgData name="欣捷" userId="b965477fa0aef5e6" providerId="LiveId" clId="{1BD81BBC-CA8F-4FC3-A7DB-D4F292335208}" dt="2021-04-28T10:05:21.761" v="600" actId="478"/>
          <ac:spMkLst>
            <pc:docMk/>
            <pc:sldMk cId="2077764911" sldId="951"/>
            <ac:spMk id="37928" creationId="{B8270524-E7D0-437F-92C3-478F52C9FFF5}"/>
          </ac:spMkLst>
        </pc:spChg>
        <pc:spChg chg="del">
          <ac:chgData name="欣捷" userId="b965477fa0aef5e6" providerId="LiveId" clId="{1BD81BBC-CA8F-4FC3-A7DB-D4F292335208}" dt="2021-04-28T10:05:26.658" v="605" actId="478"/>
          <ac:spMkLst>
            <pc:docMk/>
            <pc:sldMk cId="2077764911" sldId="951"/>
            <ac:spMk id="37929" creationId="{D0A302FA-FD8B-464C-B137-C801C2A41BE7}"/>
          </ac:spMkLst>
        </pc:spChg>
        <pc:spChg chg="del">
          <ac:chgData name="欣捷" userId="b965477fa0aef5e6" providerId="LiveId" clId="{1BD81BBC-CA8F-4FC3-A7DB-D4F292335208}" dt="2021-04-28T10:05:23.314" v="602" actId="478"/>
          <ac:spMkLst>
            <pc:docMk/>
            <pc:sldMk cId="2077764911" sldId="951"/>
            <ac:spMk id="37930" creationId="{0F941DDB-9AC2-4041-842D-AE91E72D9504}"/>
          </ac:spMkLst>
        </pc:spChg>
        <pc:spChg chg="del">
          <ac:chgData name="欣捷" userId="b965477fa0aef5e6" providerId="LiveId" clId="{1BD81BBC-CA8F-4FC3-A7DB-D4F292335208}" dt="2021-04-28T10:05:25.841" v="604" actId="478"/>
          <ac:spMkLst>
            <pc:docMk/>
            <pc:sldMk cId="2077764911" sldId="951"/>
            <ac:spMk id="37931" creationId="{DB6794AB-57FA-40FA-AE5B-5822895CA5D6}"/>
          </ac:spMkLst>
        </pc:spChg>
        <pc:spChg chg="mod">
          <ac:chgData name="欣捷" userId="b965477fa0aef5e6" providerId="LiveId" clId="{1BD81BBC-CA8F-4FC3-A7DB-D4F292335208}" dt="2021-04-28T10:13:06.608" v="692" actId="164"/>
          <ac:spMkLst>
            <pc:docMk/>
            <pc:sldMk cId="2077764911" sldId="951"/>
            <ac:spMk id="37932" creationId="{144C518F-B828-47AD-85BC-36E970162D5C}"/>
          </ac:spMkLst>
        </pc:spChg>
        <pc:spChg chg="del">
          <ac:chgData name="欣捷" userId="b965477fa0aef5e6" providerId="LiveId" clId="{1BD81BBC-CA8F-4FC3-A7DB-D4F292335208}" dt="2021-04-28T10:05:27.505" v="606" actId="478"/>
          <ac:spMkLst>
            <pc:docMk/>
            <pc:sldMk cId="2077764911" sldId="951"/>
            <ac:spMk id="37933" creationId="{FDBC316D-3B1B-4839-9878-0603B7A6149E}"/>
          </ac:spMkLst>
        </pc:spChg>
        <pc:spChg chg="del">
          <ac:chgData name="欣捷" userId="b965477fa0aef5e6" providerId="LiveId" clId="{1BD81BBC-CA8F-4FC3-A7DB-D4F292335208}" dt="2021-04-28T10:05:24.880" v="603" actId="478"/>
          <ac:spMkLst>
            <pc:docMk/>
            <pc:sldMk cId="2077764911" sldId="951"/>
            <ac:spMk id="37934" creationId="{0E8ED5E5-391B-497F-8AF6-0FBAFD1CACEA}"/>
          </ac:spMkLst>
        </pc:spChg>
        <pc:spChg chg="del">
          <ac:chgData name="欣捷" userId="b965477fa0aef5e6" providerId="LiveId" clId="{1BD81BBC-CA8F-4FC3-A7DB-D4F292335208}" dt="2021-04-28T10:05:22.465" v="601" actId="478"/>
          <ac:spMkLst>
            <pc:docMk/>
            <pc:sldMk cId="2077764911" sldId="951"/>
            <ac:spMk id="37935" creationId="{D8247038-DC86-4098-B8B5-847618EF3BBA}"/>
          </ac:spMkLst>
        </pc:spChg>
        <pc:grpChg chg="add mod">
          <ac:chgData name="欣捷" userId="b965477fa0aef5e6" providerId="LiveId" clId="{1BD81BBC-CA8F-4FC3-A7DB-D4F292335208}" dt="2021-04-28T10:13:06.608" v="692" actId="164"/>
          <ac:grpSpMkLst>
            <pc:docMk/>
            <pc:sldMk cId="2077764911" sldId="951"/>
            <ac:grpSpMk id="2" creationId="{0DF8332E-42E3-4B69-8136-5C66D79A9960}"/>
          </ac:grpSpMkLst>
        </pc:grpChg>
        <pc:graphicFrameChg chg="modGraphic">
          <ac:chgData name="欣捷" userId="b965477fa0aef5e6" providerId="LiveId" clId="{1BD81BBC-CA8F-4FC3-A7DB-D4F292335208}" dt="2021-04-28T10:04:01.654" v="592" actId="207"/>
          <ac:graphicFrameMkLst>
            <pc:docMk/>
            <pc:sldMk cId="2077764911" sldId="951"/>
            <ac:graphicFrameMk id="48" creationId="{94BB3912-C90B-4626-B1DE-7F2EFAD062A3}"/>
          </ac:graphicFrameMkLst>
        </pc:graphicFrameChg>
      </pc:sldChg>
      <pc:sldChg chg="addSp delSp modSp add mod">
        <pc:chgData name="欣捷" userId="b965477fa0aef5e6" providerId="LiveId" clId="{1BD81BBC-CA8F-4FC3-A7DB-D4F292335208}" dt="2021-04-28T10:13:42.854" v="706" actId="478"/>
        <pc:sldMkLst>
          <pc:docMk/>
          <pc:sldMk cId="1474300822" sldId="952"/>
        </pc:sldMkLst>
        <pc:spChg chg="mod">
          <ac:chgData name="欣捷" userId="b965477fa0aef5e6" providerId="LiveId" clId="{1BD81BBC-CA8F-4FC3-A7DB-D4F292335208}" dt="2021-04-28T10:13:03.360" v="691" actId="164"/>
          <ac:spMkLst>
            <pc:docMk/>
            <pc:sldMk cId="1474300822" sldId="952"/>
            <ac:spMk id="50" creationId="{CAD65E12-EE3C-475B-9A7A-5EA6A91A394E}"/>
          </ac:spMkLst>
        </pc:spChg>
        <pc:spChg chg="del">
          <ac:chgData name="欣捷" userId="b965477fa0aef5e6" providerId="LiveId" clId="{1BD81BBC-CA8F-4FC3-A7DB-D4F292335208}" dt="2021-04-28T10:13:42.854" v="706" actId="478"/>
          <ac:spMkLst>
            <pc:docMk/>
            <pc:sldMk cId="1474300822" sldId="952"/>
            <ac:spMk id="51" creationId="{A2479E00-C702-4983-903F-5A050D9CDA7C}"/>
          </ac:spMkLst>
        </pc:spChg>
        <pc:spChg chg="mod">
          <ac:chgData name="欣捷" userId="b965477fa0aef5e6" providerId="LiveId" clId="{1BD81BBC-CA8F-4FC3-A7DB-D4F292335208}" dt="2021-04-28T10:13:03.360" v="691" actId="164"/>
          <ac:spMkLst>
            <pc:docMk/>
            <pc:sldMk cId="1474300822" sldId="952"/>
            <ac:spMk id="52" creationId="{C6339EFF-3803-4101-BA18-15D9E1F45A67}"/>
          </ac:spMkLst>
        </pc:spChg>
        <pc:spChg chg="mod">
          <ac:chgData name="欣捷" userId="b965477fa0aef5e6" providerId="LiveId" clId="{1BD81BBC-CA8F-4FC3-A7DB-D4F292335208}" dt="2021-04-28T10:13:03.360" v="691" actId="164"/>
          <ac:spMkLst>
            <pc:docMk/>
            <pc:sldMk cId="1474300822" sldId="952"/>
            <ac:spMk id="37896" creationId="{A9DCFC6E-963E-417E-B201-8DE50A583033}"/>
          </ac:spMkLst>
        </pc:spChg>
        <pc:spChg chg="mod">
          <ac:chgData name="欣捷" userId="b965477fa0aef5e6" providerId="LiveId" clId="{1BD81BBC-CA8F-4FC3-A7DB-D4F292335208}" dt="2021-04-28T10:13:03.360" v="691" actId="164"/>
          <ac:spMkLst>
            <pc:docMk/>
            <pc:sldMk cId="1474300822" sldId="952"/>
            <ac:spMk id="37897" creationId="{7A75101F-D4C3-489D-BB57-A48B4B59F52C}"/>
          </ac:spMkLst>
        </pc:spChg>
        <pc:spChg chg="mod">
          <ac:chgData name="欣捷" userId="b965477fa0aef5e6" providerId="LiveId" clId="{1BD81BBC-CA8F-4FC3-A7DB-D4F292335208}" dt="2021-04-28T10:13:03.360" v="691" actId="164"/>
          <ac:spMkLst>
            <pc:docMk/>
            <pc:sldMk cId="1474300822" sldId="952"/>
            <ac:spMk id="37898" creationId="{E386BB47-BF99-45B7-8263-2AE8332983C6}"/>
          </ac:spMkLst>
        </pc:spChg>
        <pc:spChg chg="mod">
          <ac:chgData name="欣捷" userId="b965477fa0aef5e6" providerId="LiveId" clId="{1BD81BBC-CA8F-4FC3-A7DB-D4F292335208}" dt="2021-04-28T10:13:03.360" v="691" actId="164"/>
          <ac:spMkLst>
            <pc:docMk/>
            <pc:sldMk cId="1474300822" sldId="952"/>
            <ac:spMk id="37899" creationId="{3E566DD5-5A17-4A6D-84AF-FC3BFD17627F}"/>
          </ac:spMkLst>
        </pc:spChg>
        <pc:spChg chg="mod">
          <ac:chgData name="欣捷" userId="b965477fa0aef5e6" providerId="LiveId" clId="{1BD81BBC-CA8F-4FC3-A7DB-D4F292335208}" dt="2021-04-28T10:13:03.360" v="691" actId="164"/>
          <ac:spMkLst>
            <pc:docMk/>
            <pc:sldMk cId="1474300822" sldId="952"/>
            <ac:spMk id="37900" creationId="{BDED5F71-6535-40E5-ABE7-9AF027EEC51A}"/>
          </ac:spMkLst>
        </pc:spChg>
        <pc:spChg chg="mod">
          <ac:chgData name="欣捷" userId="b965477fa0aef5e6" providerId="LiveId" clId="{1BD81BBC-CA8F-4FC3-A7DB-D4F292335208}" dt="2021-04-28T10:13:03.360" v="691" actId="164"/>
          <ac:spMkLst>
            <pc:docMk/>
            <pc:sldMk cId="1474300822" sldId="952"/>
            <ac:spMk id="37901" creationId="{3E5A7A81-9EED-44FD-ACFB-62B5DBA6251D}"/>
          </ac:spMkLst>
        </pc:spChg>
        <pc:spChg chg="mod">
          <ac:chgData name="欣捷" userId="b965477fa0aef5e6" providerId="LiveId" clId="{1BD81BBC-CA8F-4FC3-A7DB-D4F292335208}" dt="2021-04-28T10:13:03.360" v="691" actId="164"/>
          <ac:spMkLst>
            <pc:docMk/>
            <pc:sldMk cId="1474300822" sldId="952"/>
            <ac:spMk id="37902" creationId="{1FE84377-5327-4AC3-AB5C-6ED1CE62066F}"/>
          </ac:spMkLst>
        </pc:spChg>
        <pc:spChg chg="mod">
          <ac:chgData name="欣捷" userId="b965477fa0aef5e6" providerId="LiveId" clId="{1BD81BBC-CA8F-4FC3-A7DB-D4F292335208}" dt="2021-04-28T10:13:03.360" v="691" actId="164"/>
          <ac:spMkLst>
            <pc:docMk/>
            <pc:sldMk cId="1474300822" sldId="952"/>
            <ac:spMk id="37903" creationId="{EA78DE3E-7F96-465B-95C0-DFBFB2A028D5}"/>
          </ac:spMkLst>
        </pc:spChg>
        <pc:spChg chg="mod">
          <ac:chgData name="欣捷" userId="b965477fa0aef5e6" providerId="LiveId" clId="{1BD81BBC-CA8F-4FC3-A7DB-D4F292335208}" dt="2021-04-28T10:13:03.360" v="691" actId="164"/>
          <ac:spMkLst>
            <pc:docMk/>
            <pc:sldMk cId="1474300822" sldId="952"/>
            <ac:spMk id="37904" creationId="{435EECA6-20F7-4D8B-BBF8-6E1A96A03B55}"/>
          </ac:spMkLst>
        </pc:spChg>
        <pc:spChg chg="mod">
          <ac:chgData name="欣捷" userId="b965477fa0aef5e6" providerId="LiveId" clId="{1BD81BBC-CA8F-4FC3-A7DB-D4F292335208}" dt="2021-04-28T10:13:03.360" v="691" actId="164"/>
          <ac:spMkLst>
            <pc:docMk/>
            <pc:sldMk cId="1474300822" sldId="952"/>
            <ac:spMk id="37905" creationId="{70C81298-8671-4968-AE81-19DDA3F06005}"/>
          </ac:spMkLst>
        </pc:spChg>
        <pc:spChg chg="mod">
          <ac:chgData name="欣捷" userId="b965477fa0aef5e6" providerId="LiveId" clId="{1BD81BBC-CA8F-4FC3-A7DB-D4F292335208}" dt="2021-04-28T10:13:03.360" v="691" actId="164"/>
          <ac:spMkLst>
            <pc:docMk/>
            <pc:sldMk cId="1474300822" sldId="952"/>
            <ac:spMk id="37906" creationId="{4395E17E-9641-41D1-9A76-2EBCABABC03A}"/>
          </ac:spMkLst>
        </pc:spChg>
        <pc:spChg chg="mod">
          <ac:chgData name="欣捷" userId="b965477fa0aef5e6" providerId="LiveId" clId="{1BD81BBC-CA8F-4FC3-A7DB-D4F292335208}" dt="2021-04-28T10:13:03.360" v="691" actId="164"/>
          <ac:spMkLst>
            <pc:docMk/>
            <pc:sldMk cId="1474300822" sldId="952"/>
            <ac:spMk id="37907" creationId="{442205ED-3043-4A4D-B634-4DE007DD2F10}"/>
          </ac:spMkLst>
        </pc:spChg>
        <pc:spChg chg="mod">
          <ac:chgData name="欣捷" userId="b965477fa0aef5e6" providerId="LiveId" clId="{1BD81BBC-CA8F-4FC3-A7DB-D4F292335208}" dt="2021-04-28T10:13:03.360" v="691" actId="164"/>
          <ac:spMkLst>
            <pc:docMk/>
            <pc:sldMk cId="1474300822" sldId="952"/>
            <ac:spMk id="37908" creationId="{ECEED859-8991-4CE8-9635-8241B1237252}"/>
          </ac:spMkLst>
        </pc:spChg>
        <pc:spChg chg="mod">
          <ac:chgData name="欣捷" userId="b965477fa0aef5e6" providerId="LiveId" clId="{1BD81BBC-CA8F-4FC3-A7DB-D4F292335208}" dt="2021-04-28T10:13:03.360" v="691" actId="164"/>
          <ac:spMkLst>
            <pc:docMk/>
            <pc:sldMk cId="1474300822" sldId="952"/>
            <ac:spMk id="37909" creationId="{2B7906B7-3DCF-4B16-A6A5-2D701F415D82}"/>
          </ac:spMkLst>
        </pc:spChg>
        <pc:spChg chg="mod">
          <ac:chgData name="欣捷" userId="b965477fa0aef5e6" providerId="LiveId" clId="{1BD81BBC-CA8F-4FC3-A7DB-D4F292335208}" dt="2021-04-28T10:13:03.360" v="691" actId="164"/>
          <ac:spMkLst>
            <pc:docMk/>
            <pc:sldMk cId="1474300822" sldId="952"/>
            <ac:spMk id="37910" creationId="{189B559F-B2A9-48D0-8185-D541D77CAD95}"/>
          </ac:spMkLst>
        </pc:spChg>
        <pc:spChg chg="mod">
          <ac:chgData name="欣捷" userId="b965477fa0aef5e6" providerId="LiveId" clId="{1BD81BBC-CA8F-4FC3-A7DB-D4F292335208}" dt="2021-04-28T10:13:03.360" v="691" actId="164"/>
          <ac:spMkLst>
            <pc:docMk/>
            <pc:sldMk cId="1474300822" sldId="952"/>
            <ac:spMk id="37911" creationId="{868619F1-A448-45F3-A29B-5BED9C25BD6E}"/>
          </ac:spMkLst>
        </pc:spChg>
        <pc:spChg chg="mod">
          <ac:chgData name="欣捷" userId="b965477fa0aef5e6" providerId="LiveId" clId="{1BD81BBC-CA8F-4FC3-A7DB-D4F292335208}" dt="2021-04-28T10:13:03.360" v="691" actId="164"/>
          <ac:spMkLst>
            <pc:docMk/>
            <pc:sldMk cId="1474300822" sldId="952"/>
            <ac:spMk id="37912" creationId="{0A70A414-71BE-4A26-8AF3-80A440EEB535}"/>
          </ac:spMkLst>
        </pc:spChg>
        <pc:spChg chg="mod">
          <ac:chgData name="欣捷" userId="b965477fa0aef5e6" providerId="LiveId" clId="{1BD81BBC-CA8F-4FC3-A7DB-D4F292335208}" dt="2021-04-28T10:13:03.360" v="691" actId="164"/>
          <ac:spMkLst>
            <pc:docMk/>
            <pc:sldMk cId="1474300822" sldId="952"/>
            <ac:spMk id="37913" creationId="{220F3783-573E-4B09-9174-1F3AC682A5E7}"/>
          </ac:spMkLst>
        </pc:spChg>
        <pc:spChg chg="mod">
          <ac:chgData name="欣捷" userId="b965477fa0aef5e6" providerId="LiveId" clId="{1BD81BBC-CA8F-4FC3-A7DB-D4F292335208}" dt="2021-04-28T10:13:03.360" v="691" actId="164"/>
          <ac:spMkLst>
            <pc:docMk/>
            <pc:sldMk cId="1474300822" sldId="952"/>
            <ac:spMk id="37914" creationId="{1B39B15C-F3C3-4124-9640-C841CBC7CCF1}"/>
          </ac:spMkLst>
        </pc:spChg>
        <pc:spChg chg="mod">
          <ac:chgData name="欣捷" userId="b965477fa0aef5e6" providerId="LiveId" clId="{1BD81BBC-CA8F-4FC3-A7DB-D4F292335208}" dt="2021-04-28T10:13:03.360" v="691" actId="164"/>
          <ac:spMkLst>
            <pc:docMk/>
            <pc:sldMk cId="1474300822" sldId="952"/>
            <ac:spMk id="37915" creationId="{F5C1CEB8-05AB-40EB-98B5-CD1006AD8581}"/>
          </ac:spMkLst>
        </pc:spChg>
        <pc:spChg chg="mod">
          <ac:chgData name="欣捷" userId="b965477fa0aef5e6" providerId="LiveId" clId="{1BD81BBC-CA8F-4FC3-A7DB-D4F292335208}" dt="2021-04-28T10:13:03.360" v="691" actId="164"/>
          <ac:spMkLst>
            <pc:docMk/>
            <pc:sldMk cId="1474300822" sldId="952"/>
            <ac:spMk id="37916" creationId="{F9F8B26C-9A35-4DC2-8BDB-6665D4B1F622}"/>
          </ac:spMkLst>
        </pc:spChg>
        <pc:spChg chg="mod">
          <ac:chgData name="欣捷" userId="b965477fa0aef5e6" providerId="LiveId" clId="{1BD81BBC-CA8F-4FC3-A7DB-D4F292335208}" dt="2021-04-28T10:13:03.360" v="691" actId="164"/>
          <ac:spMkLst>
            <pc:docMk/>
            <pc:sldMk cId="1474300822" sldId="952"/>
            <ac:spMk id="37917" creationId="{2AD0FB76-3DE0-4D0B-9649-DEC81838C16B}"/>
          </ac:spMkLst>
        </pc:spChg>
        <pc:spChg chg="del">
          <ac:chgData name="欣捷" userId="b965477fa0aef5e6" providerId="LiveId" clId="{1BD81BBC-CA8F-4FC3-A7DB-D4F292335208}" dt="2021-04-28T10:06:07.431" v="618" actId="478"/>
          <ac:spMkLst>
            <pc:docMk/>
            <pc:sldMk cId="1474300822" sldId="952"/>
            <ac:spMk id="37919" creationId="{858B7D5E-6F8B-43BE-A9CE-B5BF4EFC14E1}"/>
          </ac:spMkLst>
        </pc:spChg>
        <pc:spChg chg="mod">
          <ac:chgData name="欣捷" userId="b965477fa0aef5e6" providerId="LiveId" clId="{1BD81BBC-CA8F-4FC3-A7DB-D4F292335208}" dt="2021-04-28T10:13:03.360" v="691" actId="164"/>
          <ac:spMkLst>
            <pc:docMk/>
            <pc:sldMk cId="1474300822" sldId="952"/>
            <ac:spMk id="37920" creationId="{639A22D9-4091-48EC-8C11-0CBCE005CAED}"/>
          </ac:spMkLst>
        </pc:spChg>
        <pc:spChg chg="mod">
          <ac:chgData name="欣捷" userId="b965477fa0aef5e6" providerId="LiveId" clId="{1BD81BBC-CA8F-4FC3-A7DB-D4F292335208}" dt="2021-04-28T10:13:03.360" v="691" actId="164"/>
          <ac:spMkLst>
            <pc:docMk/>
            <pc:sldMk cId="1474300822" sldId="952"/>
            <ac:spMk id="37921" creationId="{264587FE-0D46-47CC-9775-1E9A813128EA}"/>
          </ac:spMkLst>
        </pc:spChg>
        <pc:spChg chg="mod">
          <ac:chgData name="欣捷" userId="b965477fa0aef5e6" providerId="LiveId" clId="{1BD81BBC-CA8F-4FC3-A7DB-D4F292335208}" dt="2021-04-28T10:13:03.360" v="691" actId="164"/>
          <ac:spMkLst>
            <pc:docMk/>
            <pc:sldMk cId="1474300822" sldId="952"/>
            <ac:spMk id="37922" creationId="{0D6239C2-D4B0-4FD5-BE26-71BD66C6935A}"/>
          </ac:spMkLst>
        </pc:spChg>
        <pc:spChg chg="mod">
          <ac:chgData name="欣捷" userId="b965477fa0aef5e6" providerId="LiveId" clId="{1BD81BBC-CA8F-4FC3-A7DB-D4F292335208}" dt="2021-04-28T10:13:03.360" v="691" actId="164"/>
          <ac:spMkLst>
            <pc:docMk/>
            <pc:sldMk cId="1474300822" sldId="952"/>
            <ac:spMk id="37923" creationId="{F9D89C9D-AC38-48AC-9C09-F6CA252B1F15}"/>
          </ac:spMkLst>
        </pc:spChg>
        <pc:spChg chg="mod">
          <ac:chgData name="欣捷" userId="b965477fa0aef5e6" providerId="LiveId" clId="{1BD81BBC-CA8F-4FC3-A7DB-D4F292335208}" dt="2021-04-28T10:13:03.360" v="691" actId="164"/>
          <ac:spMkLst>
            <pc:docMk/>
            <pc:sldMk cId="1474300822" sldId="952"/>
            <ac:spMk id="37924" creationId="{C5CB3C2B-DF6D-4797-A0A8-E40A45632ACE}"/>
          </ac:spMkLst>
        </pc:spChg>
        <pc:spChg chg="mod">
          <ac:chgData name="欣捷" userId="b965477fa0aef5e6" providerId="LiveId" clId="{1BD81BBC-CA8F-4FC3-A7DB-D4F292335208}" dt="2021-04-28T10:13:03.360" v="691" actId="164"/>
          <ac:spMkLst>
            <pc:docMk/>
            <pc:sldMk cId="1474300822" sldId="952"/>
            <ac:spMk id="37925" creationId="{F876487C-CBC6-49B1-8DBA-37B1B2E5DD40}"/>
          </ac:spMkLst>
        </pc:spChg>
        <pc:spChg chg="mod">
          <ac:chgData name="欣捷" userId="b965477fa0aef5e6" providerId="LiveId" clId="{1BD81BBC-CA8F-4FC3-A7DB-D4F292335208}" dt="2021-04-28T10:13:03.360" v="691" actId="164"/>
          <ac:spMkLst>
            <pc:docMk/>
            <pc:sldMk cId="1474300822" sldId="952"/>
            <ac:spMk id="37926" creationId="{F32F70CC-FC7C-442A-8769-B299AB62E7F5}"/>
          </ac:spMkLst>
        </pc:spChg>
        <pc:spChg chg="mod">
          <ac:chgData name="欣捷" userId="b965477fa0aef5e6" providerId="LiveId" clId="{1BD81BBC-CA8F-4FC3-A7DB-D4F292335208}" dt="2021-04-28T10:13:03.360" v="691" actId="164"/>
          <ac:spMkLst>
            <pc:docMk/>
            <pc:sldMk cId="1474300822" sldId="952"/>
            <ac:spMk id="37927" creationId="{AD92A7C6-B2BA-4D70-A26F-254C78989698}"/>
          </ac:spMkLst>
        </pc:spChg>
        <pc:spChg chg="del">
          <ac:chgData name="欣捷" userId="b965477fa0aef5e6" providerId="LiveId" clId="{1BD81BBC-CA8F-4FC3-A7DB-D4F292335208}" dt="2021-04-28T10:06:03.089" v="612" actId="478"/>
          <ac:spMkLst>
            <pc:docMk/>
            <pc:sldMk cId="1474300822" sldId="952"/>
            <ac:spMk id="37928" creationId="{B8270524-E7D0-437F-92C3-478F52C9FFF5}"/>
          </ac:spMkLst>
        </pc:spChg>
        <pc:spChg chg="del">
          <ac:chgData name="欣捷" userId="b965477fa0aef5e6" providerId="LiveId" clId="{1BD81BBC-CA8F-4FC3-A7DB-D4F292335208}" dt="2021-04-28T10:06:05.960" v="616" actId="478"/>
          <ac:spMkLst>
            <pc:docMk/>
            <pc:sldMk cId="1474300822" sldId="952"/>
            <ac:spMk id="37929" creationId="{D0A302FA-FD8B-464C-B137-C801C2A41BE7}"/>
          </ac:spMkLst>
        </pc:spChg>
        <pc:spChg chg="del">
          <ac:chgData name="欣捷" userId="b965477fa0aef5e6" providerId="LiveId" clId="{1BD81BBC-CA8F-4FC3-A7DB-D4F292335208}" dt="2021-04-28T10:06:03.777" v="613" actId="478"/>
          <ac:spMkLst>
            <pc:docMk/>
            <pc:sldMk cId="1474300822" sldId="952"/>
            <ac:spMk id="37930" creationId="{0F941DDB-9AC2-4041-842D-AE91E72D9504}"/>
          </ac:spMkLst>
        </pc:spChg>
        <pc:spChg chg="del">
          <ac:chgData name="欣捷" userId="b965477fa0aef5e6" providerId="LiveId" clId="{1BD81BBC-CA8F-4FC3-A7DB-D4F292335208}" dt="2021-04-28T10:06:04.547" v="614" actId="478"/>
          <ac:spMkLst>
            <pc:docMk/>
            <pc:sldMk cId="1474300822" sldId="952"/>
            <ac:spMk id="37931" creationId="{DB6794AB-57FA-40FA-AE5B-5822895CA5D6}"/>
          </ac:spMkLst>
        </pc:spChg>
        <pc:spChg chg="mod">
          <ac:chgData name="欣捷" userId="b965477fa0aef5e6" providerId="LiveId" clId="{1BD81BBC-CA8F-4FC3-A7DB-D4F292335208}" dt="2021-04-28T10:13:03.360" v="691" actId="164"/>
          <ac:spMkLst>
            <pc:docMk/>
            <pc:sldMk cId="1474300822" sldId="952"/>
            <ac:spMk id="37932" creationId="{144C518F-B828-47AD-85BC-36E970162D5C}"/>
          </ac:spMkLst>
        </pc:spChg>
        <pc:spChg chg="del">
          <ac:chgData name="欣捷" userId="b965477fa0aef5e6" providerId="LiveId" clId="{1BD81BBC-CA8F-4FC3-A7DB-D4F292335208}" dt="2021-04-28T10:06:06.671" v="617" actId="478"/>
          <ac:spMkLst>
            <pc:docMk/>
            <pc:sldMk cId="1474300822" sldId="952"/>
            <ac:spMk id="37933" creationId="{FDBC316D-3B1B-4839-9878-0603B7A6149E}"/>
          </ac:spMkLst>
        </pc:spChg>
        <pc:spChg chg="del">
          <ac:chgData name="欣捷" userId="b965477fa0aef5e6" providerId="LiveId" clId="{1BD81BBC-CA8F-4FC3-A7DB-D4F292335208}" dt="2021-04-28T10:06:05.247" v="615" actId="478"/>
          <ac:spMkLst>
            <pc:docMk/>
            <pc:sldMk cId="1474300822" sldId="952"/>
            <ac:spMk id="37934" creationId="{0E8ED5E5-391B-497F-8AF6-0FBAFD1CACEA}"/>
          </ac:spMkLst>
        </pc:spChg>
        <pc:spChg chg="del">
          <ac:chgData name="欣捷" userId="b965477fa0aef5e6" providerId="LiveId" clId="{1BD81BBC-CA8F-4FC3-A7DB-D4F292335208}" dt="2021-04-28T10:06:02.255" v="611" actId="478"/>
          <ac:spMkLst>
            <pc:docMk/>
            <pc:sldMk cId="1474300822" sldId="952"/>
            <ac:spMk id="37935" creationId="{D8247038-DC86-4098-B8B5-847618EF3BBA}"/>
          </ac:spMkLst>
        </pc:spChg>
        <pc:grpChg chg="add mod">
          <ac:chgData name="欣捷" userId="b965477fa0aef5e6" providerId="LiveId" clId="{1BD81BBC-CA8F-4FC3-A7DB-D4F292335208}" dt="2021-04-28T10:13:03.360" v="691" actId="164"/>
          <ac:grpSpMkLst>
            <pc:docMk/>
            <pc:sldMk cId="1474300822" sldId="952"/>
            <ac:grpSpMk id="2" creationId="{CF13C85C-B661-4A92-849D-2F4452090283}"/>
          </ac:grpSpMkLst>
        </pc:grpChg>
        <pc:graphicFrameChg chg="modGraphic">
          <ac:chgData name="欣捷" userId="b965477fa0aef5e6" providerId="LiveId" clId="{1BD81BBC-CA8F-4FC3-A7DB-D4F292335208}" dt="2021-04-28T10:06:20.404" v="620" actId="207"/>
          <ac:graphicFrameMkLst>
            <pc:docMk/>
            <pc:sldMk cId="1474300822" sldId="952"/>
            <ac:graphicFrameMk id="48" creationId="{94BB3912-C90B-4626-B1DE-7F2EFAD062A3}"/>
          </ac:graphicFrameMkLst>
        </pc:graphicFrameChg>
      </pc:sldChg>
      <pc:sldChg chg="addSp delSp modSp add mod">
        <pc:chgData name="欣捷" userId="b965477fa0aef5e6" providerId="LiveId" clId="{1BD81BBC-CA8F-4FC3-A7DB-D4F292335208}" dt="2021-04-28T10:13:44.033" v="707" actId="478"/>
        <pc:sldMkLst>
          <pc:docMk/>
          <pc:sldMk cId="2527016574" sldId="953"/>
        </pc:sldMkLst>
        <pc:spChg chg="mod">
          <ac:chgData name="欣捷" userId="b965477fa0aef5e6" providerId="LiveId" clId="{1BD81BBC-CA8F-4FC3-A7DB-D4F292335208}" dt="2021-04-28T10:12:58.801" v="690" actId="164"/>
          <ac:spMkLst>
            <pc:docMk/>
            <pc:sldMk cId="2527016574" sldId="953"/>
            <ac:spMk id="50" creationId="{CAD65E12-EE3C-475B-9A7A-5EA6A91A394E}"/>
          </ac:spMkLst>
        </pc:spChg>
        <pc:spChg chg="del">
          <ac:chgData name="欣捷" userId="b965477fa0aef5e6" providerId="LiveId" clId="{1BD81BBC-CA8F-4FC3-A7DB-D4F292335208}" dt="2021-04-28T10:13:44.033" v="707" actId="478"/>
          <ac:spMkLst>
            <pc:docMk/>
            <pc:sldMk cId="2527016574" sldId="953"/>
            <ac:spMk id="51" creationId="{A2479E00-C702-4983-903F-5A050D9CDA7C}"/>
          </ac:spMkLst>
        </pc:spChg>
        <pc:spChg chg="mod">
          <ac:chgData name="欣捷" userId="b965477fa0aef5e6" providerId="LiveId" clId="{1BD81BBC-CA8F-4FC3-A7DB-D4F292335208}" dt="2021-04-28T10:12:58.801" v="690" actId="164"/>
          <ac:spMkLst>
            <pc:docMk/>
            <pc:sldMk cId="2527016574" sldId="953"/>
            <ac:spMk id="52" creationId="{C6339EFF-3803-4101-BA18-15D9E1F45A67}"/>
          </ac:spMkLst>
        </pc:spChg>
        <pc:spChg chg="mod">
          <ac:chgData name="欣捷" userId="b965477fa0aef5e6" providerId="LiveId" clId="{1BD81BBC-CA8F-4FC3-A7DB-D4F292335208}" dt="2021-04-28T10:12:58.801" v="690" actId="164"/>
          <ac:spMkLst>
            <pc:docMk/>
            <pc:sldMk cId="2527016574" sldId="953"/>
            <ac:spMk id="37896" creationId="{A9DCFC6E-963E-417E-B201-8DE50A583033}"/>
          </ac:spMkLst>
        </pc:spChg>
        <pc:spChg chg="mod">
          <ac:chgData name="欣捷" userId="b965477fa0aef5e6" providerId="LiveId" clId="{1BD81BBC-CA8F-4FC3-A7DB-D4F292335208}" dt="2021-04-28T10:12:58.801" v="690" actId="164"/>
          <ac:spMkLst>
            <pc:docMk/>
            <pc:sldMk cId="2527016574" sldId="953"/>
            <ac:spMk id="37897" creationId="{7A75101F-D4C3-489D-BB57-A48B4B59F52C}"/>
          </ac:spMkLst>
        </pc:spChg>
        <pc:spChg chg="mod">
          <ac:chgData name="欣捷" userId="b965477fa0aef5e6" providerId="LiveId" clId="{1BD81BBC-CA8F-4FC3-A7DB-D4F292335208}" dt="2021-04-28T10:12:58.801" v="690" actId="164"/>
          <ac:spMkLst>
            <pc:docMk/>
            <pc:sldMk cId="2527016574" sldId="953"/>
            <ac:spMk id="37898" creationId="{E386BB47-BF99-45B7-8263-2AE8332983C6}"/>
          </ac:spMkLst>
        </pc:spChg>
        <pc:spChg chg="mod">
          <ac:chgData name="欣捷" userId="b965477fa0aef5e6" providerId="LiveId" clId="{1BD81BBC-CA8F-4FC3-A7DB-D4F292335208}" dt="2021-04-28T10:12:58.801" v="690" actId="164"/>
          <ac:spMkLst>
            <pc:docMk/>
            <pc:sldMk cId="2527016574" sldId="953"/>
            <ac:spMk id="37899" creationId="{3E566DD5-5A17-4A6D-84AF-FC3BFD17627F}"/>
          </ac:spMkLst>
        </pc:spChg>
        <pc:spChg chg="mod">
          <ac:chgData name="欣捷" userId="b965477fa0aef5e6" providerId="LiveId" clId="{1BD81BBC-CA8F-4FC3-A7DB-D4F292335208}" dt="2021-04-28T10:12:58.801" v="690" actId="164"/>
          <ac:spMkLst>
            <pc:docMk/>
            <pc:sldMk cId="2527016574" sldId="953"/>
            <ac:spMk id="37900" creationId="{BDED5F71-6535-40E5-ABE7-9AF027EEC51A}"/>
          </ac:spMkLst>
        </pc:spChg>
        <pc:spChg chg="mod">
          <ac:chgData name="欣捷" userId="b965477fa0aef5e6" providerId="LiveId" clId="{1BD81BBC-CA8F-4FC3-A7DB-D4F292335208}" dt="2021-04-28T10:12:58.801" v="690" actId="164"/>
          <ac:spMkLst>
            <pc:docMk/>
            <pc:sldMk cId="2527016574" sldId="953"/>
            <ac:spMk id="37901" creationId="{3E5A7A81-9EED-44FD-ACFB-62B5DBA6251D}"/>
          </ac:spMkLst>
        </pc:spChg>
        <pc:spChg chg="mod">
          <ac:chgData name="欣捷" userId="b965477fa0aef5e6" providerId="LiveId" clId="{1BD81BBC-CA8F-4FC3-A7DB-D4F292335208}" dt="2021-04-28T10:12:58.801" v="690" actId="164"/>
          <ac:spMkLst>
            <pc:docMk/>
            <pc:sldMk cId="2527016574" sldId="953"/>
            <ac:spMk id="37902" creationId="{1FE84377-5327-4AC3-AB5C-6ED1CE62066F}"/>
          </ac:spMkLst>
        </pc:spChg>
        <pc:spChg chg="mod">
          <ac:chgData name="欣捷" userId="b965477fa0aef5e6" providerId="LiveId" clId="{1BD81BBC-CA8F-4FC3-A7DB-D4F292335208}" dt="2021-04-28T10:12:58.801" v="690" actId="164"/>
          <ac:spMkLst>
            <pc:docMk/>
            <pc:sldMk cId="2527016574" sldId="953"/>
            <ac:spMk id="37903" creationId="{EA78DE3E-7F96-465B-95C0-DFBFB2A028D5}"/>
          </ac:spMkLst>
        </pc:spChg>
        <pc:spChg chg="mod">
          <ac:chgData name="欣捷" userId="b965477fa0aef5e6" providerId="LiveId" clId="{1BD81BBC-CA8F-4FC3-A7DB-D4F292335208}" dt="2021-04-28T10:12:58.801" v="690" actId="164"/>
          <ac:spMkLst>
            <pc:docMk/>
            <pc:sldMk cId="2527016574" sldId="953"/>
            <ac:spMk id="37904" creationId="{435EECA6-20F7-4D8B-BBF8-6E1A96A03B55}"/>
          </ac:spMkLst>
        </pc:spChg>
        <pc:spChg chg="mod">
          <ac:chgData name="欣捷" userId="b965477fa0aef5e6" providerId="LiveId" clId="{1BD81BBC-CA8F-4FC3-A7DB-D4F292335208}" dt="2021-04-28T10:12:58.801" v="690" actId="164"/>
          <ac:spMkLst>
            <pc:docMk/>
            <pc:sldMk cId="2527016574" sldId="953"/>
            <ac:spMk id="37905" creationId="{70C81298-8671-4968-AE81-19DDA3F06005}"/>
          </ac:spMkLst>
        </pc:spChg>
        <pc:spChg chg="mod">
          <ac:chgData name="欣捷" userId="b965477fa0aef5e6" providerId="LiveId" clId="{1BD81BBC-CA8F-4FC3-A7DB-D4F292335208}" dt="2021-04-28T10:12:58.801" v="690" actId="164"/>
          <ac:spMkLst>
            <pc:docMk/>
            <pc:sldMk cId="2527016574" sldId="953"/>
            <ac:spMk id="37906" creationId="{4395E17E-9641-41D1-9A76-2EBCABABC03A}"/>
          </ac:spMkLst>
        </pc:spChg>
        <pc:spChg chg="mod">
          <ac:chgData name="欣捷" userId="b965477fa0aef5e6" providerId="LiveId" clId="{1BD81BBC-CA8F-4FC3-A7DB-D4F292335208}" dt="2021-04-28T10:12:58.801" v="690" actId="164"/>
          <ac:spMkLst>
            <pc:docMk/>
            <pc:sldMk cId="2527016574" sldId="953"/>
            <ac:spMk id="37907" creationId="{442205ED-3043-4A4D-B634-4DE007DD2F10}"/>
          </ac:spMkLst>
        </pc:spChg>
        <pc:spChg chg="mod">
          <ac:chgData name="欣捷" userId="b965477fa0aef5e6" providerId="LiveId" clId="{1BD81BBC-CA8F-4FC3-A7DB-D4F292335208}" dt="2021-04-28T10:12:58.801" v="690" actId="164"/>
          <ac:spMkLst>
            <pc:docMk/>
            <pc:sldMk cId="2527016574" sldId="953"/>
            <ac:spMk id="37908" creationId="{ECEED859-8991-4CE8-9635-8241B1237252}"/>
          </ac:spMkLst>
        </pc:spChg>
        <pc:spChg chg="mod">
          <ac:chgData name="欣捷" userId="b965477fa0aef5e6" providerId="LiveId" clId="{1BD81BBC-CA8F-4FC3-A7DB-D4F292335208}" dt="2021-04-28T10:12:58.801" v="690" actId="164"/>
          <ac:spMkLst>
            <pc:docMk/>
            <pc:sldMk cId="2527016574" sldId="953"/>
            <ac:spMk id="37909" creationId="{2B7906B7-3DCF-4B16-A6A5-2D701F415D82}"/>
          </ac:spMkLst>
        </pc:spChg>
        <pc:spChg chg="mod">
          <ac:chgData name="欣捷" userId="b965477fa0aef5e6" providerId="LiveId" clId="{1BD81BBC-CA8F-4FC3-A7DB-D4F292335208}" dt="2021-04-28T10:12:58.801" v="690" actId="164"/>
          <ac:spMkLst>
            <pc:docMk/>
            <pc:sldMk cId="2527016574" sldId="953"/>
            <ac:spMk id="37910" creationId="{189B559F-B2A9-48D0-8185-D541D77CAD95}"/>
          </ac:spMkLst>
        </pc:spChg>
        <pc:spChg chg="mod">
          <ac:chgData name="欣捷" userId="b965477fa0aef5e6" providerId="LiveId" clId="{1BD81BBC-CA8F-4FC3-A7DB-D4F292335208}" dt="2021-04-28T10:12:58.801" v="690" actId="164"/>
          <ac:spMkLst>
            <pc:docMk/>
            <pc:sldMk cId="2527016574" sldId="953"/>
            <ac:spMk id="37911" creationId="{868619F1-A448-45F3-A29B-5BED9C25BD6E}"/>
          </ac:spMkLst>
        </pc:spChg>
        <pc:spChg chg="mod">
          <ac:chgData name="欣捷" userId="b965477fa0aef5e6" providerId="LiveId" clId="{1BD81BBC-CA8F-4FC3-A7DB-D4F292335208}" dt="2021-04-28T10:12:58.801" v="690" actId="164"/>
          <ac:spMkLst>
            <pc:docMk/>
            <pc:sldMk cId="2527016574" sldId="953"/>
            <ac:spMk id="37912" creationId="{0A70A414-71BE-4A26-8AF3-80A440EEB535}"/>
          </ac:spMkLst>
        </pc:spChg>
        <pc:spChg chg="mod">
          <ac:chgData name="欣捷" userId="b965477fa0aef5e6" providerId="LiveId" clId="{1BD81BBC-CA8F-4FC3-A7DB-D4F292335208}" dt="2021-04-28T10:12:58.801" v="690" actId="164"/>
          <ac:spMkLst>
            <pc:docMk/>
            <pc:sldMk cId="2527016574" sldId="953"/>
            <ac:spMk id="37913" creationId="{220F3783-573E-4B09-9174-1F3AC682A5E7}"/>
          </ac:spMkLst>
        </pc:spChg>
        <pc:spChg chg="mod">
          <ac:chgData name="欣捷" userId="b965477fa0aef5e6" providerId="LiveId" clId="{1BD81BBC-CA8F-4FC3-A7DB-D4F292335208}" dt="2021-04-28T10:12:58.801" v="690" actId="164"/>
          <ac:spMkLst>
            <pc:docMk/>
            <pc:sldMk cId="2527016574" sldId="953"/>
            <ac:spMk id="37914" creationId="{1B39B15C-F3C3-4124-9640-C841CBC7CCF1}"/>
          </ac:spMkLst>
        </pc:spChg>
        <pc:spChg chg="mod">
          <ac:chgData name="欣捷" userId="b965477fa0aef5e6" providerId="LiveId" clId="{1BD81BBC-CA8F-4FC3-A7DB-D4F292335208}" dt="2021-04-28T10:12:58.801" v="690" actId="164"/>
          <ac:spMkLst>
            <pc:docMk/>
            <pc:sldMk cId="2527016574" sldId="953"/>
            <ac:spMk id="37915" creationId="{F5C1CEB8-05AB-40EB-98B5-CD1006AD8581}"/>
          </ac:spMkLst>
        </pc:spChg>
        <pc:spChg chg="mod">
          <ac:chgData name="欣捷" userId="b965477fa0aef5e6" providerId="LiveId" clId="{1BD81BBC-CA8F-4FC3-A7DB-D4F292335208}" dt="2021-04-28T10:12:58.801" v="690" actId="164"/>
          <ac:spMkLst>
            <pc:docMk/>
            <pc:sldMk cId="2527016574" sldId="953"/>
            <ac:spMk id="37916" creationId="{F9F8B26C-9A35-4DC2-8BDB-6665D4B1F622}"/>
          </ac:spMkLst>
        </pc:spChg>
        <pc:spChg chg="mod">
          <ac:chgData name="欣捷" userId="b965477fa0aef5e6" providerId="LiveId" clId="{1BD81BBC-CA8F-4FC3-A7DB-D4F292335208}" dt="2021-04-28T10:12:58.801" v="690" actId="164"/>
          <ac:spMkLst>
            <pc:docMk/>
            <pc:sldMk cId="2527016574" sldId="953"/>
            <ac:spMk id="37917" creationId="{2AD0FB76-3DE0-4D0B-9649-DEC81838C16B}"/>
          </ac:spMkLst>
        </pc:spChg>
        <pc:spChg chg="add del">
          <ac:chgData name="欣捷" userId="b965477fa0aef5e6" providerId="LiveId" clId="{1BD81BBC-CA8F-4FC3-A7DB-D4F292335208}" dt="2021-04-28T10:07:41.392" v="637" actId="478"/>
          <ac:spMkLst>
            <pc:docMk/>
            <pc:sldMk cId="2527016574" sldId="953"/>
            <ac:spMk id="37919" creationId="{858B7D5E-6F8B-43BE-A9CE-B5BF4EFC14E1}"/>
          </ac:spMkLst>
        </pc:spChg>
        <pc:spChg chg="mod">
          <ac:chgData name="欣捷" userId="b965477fa0aef5e6" providerId="LiveId" clId="{1BD81BBC-CA8F-4FC3-A7DB-D4F292335208}" dt="2021-04-28T10:12:58.801" v="690" actId="164"/>
          <ac:spMkLst>
            <pc:docMk/>
            <pc:sldMk cId="2527016574" sldId="953"/>
            <ac:spMk id="37920" creationId="{639A22D9-4091-48EC-8C11-0CBCE005CAED}"/>
          </ac:spMkLst>
        </pc:spChg>
        <pc:spChg chg="mod">
          <ac:chgData name="欣捷" userId="b965477fa0aef5e6" providerId="LiveId" clId="{1BD81BBC-CA8F-4FC3-A7DB-D4F292335208}" dt="2021-04-28T10:12:58.801" v="690" actId="164"/>
          <ac:spMkLst>
            <pc:docMk/>
            <pc:sldMk cId="2527016574" sldId="953"/>
            <ac:spMk id="37921" creationId="{264587FE-0D46-47CC-9775-1E9A813128EA}"/>
          </ac:spMkLst>
        </pc:spChg>
        <pc:spChg chg="mod">
          <ac:chgData name="欣捷" userId="b965477fa0aef5e6" providerId="LiveId" clId="{1BD81BBC-CA8F-4FC3-A7DB-D4F292335208}" dt="2021-04-28T10:12:58.801" v="690" actId="164"/>
          <ac:spMkLst>
            <pc:docMk/>
            <pc:sldMk cId="2527016574" sldId="953"/>
            <ac:spMk id="37922" creationId="{0D6239C2-D4B0-4FD5-BE26-71BD66C6935A}"/>
          </ac:spMkLst>
        </pc:spChg>
        <pc:spChg chg="mod">
          <ac:chgData name="欣捷" userId="b965477fa0aef5e6" providerId="LiveId" clId="{1BD81BBC-CA8F-4FC3-A7DB-D4F292335208}" dt="2021-04-28T10:12:58.801" v="690" actId="164"/>
          <ac:spMkLst>
            <pc:docMk/>
            <pc:sldMk cId="2527016574" sldId="953"/>
            <ac:spMk id="37923" creationId="{F9D89C9D-AC38-48AC-9C09-F6CA252B1F15}"/>
          </ac:spMkLst>
        </pc:spChg>
        <pc:spChg chg="mod">
          <ac:chgData name="欣捷" userId="b965477fa0aef5e6" providerId="LiveId" clId="{1BD81BBC-CA8F-4FC3-A7DB-D4F292335208}" dt="2021-04-28T10:12:58.801" v="690" actId="164"/>
          <ac:spMkLst>
            <pc:docMk/>
            <pc:sldMk cId="2527016574" sldId="953"/>
            <ac:spMk id="37924" creationId="{C5CB3C2B-DF6D-4797-A0A8-E40A45632ACE}"/>
          </ac:spMkLst>
        </pc:spChg>
        <pc:spChg chg="mod">
          <ac:chgData name="欣捷" userId="b965477fa0aef5e6" providerId="LiveId" clId="{1BD81BBC-CA8F-4FC3-A7DB-D4F292335208}" dt="2021-04-28T10:12:58.801" v="690" actId="164"/>
          <ac:spMkLst>
            <pc:docMk/>
            <pc:sldMk cId="2527016574" sldId="953"/>
            <ac:spMk id="37925" creationId="{F876487C-CBC6-49B1-8DBA-37B1B2E5DD40}"/>
          </ac:spMkLst>
        </pc:spChg>
        <pc:spChg chg="mod">
          <ac:chgData name="欣捷" userId="b965477fa0aef5e6" providerId="LiveId" clId="{1BD81BBC-CA8F-4FC3-A7DB-D4F292335208}" dt="2021-04-28T10:12:58.801" v="690" actId="164"/>
          <ac:spMkLst>
            <pc:docMk/>
            <pc:sldMk cId="2527016574" sldId="953"/>
            <ac:spMk id="37926" creationId="{F32F70CC-FC7C-442A-8769-B299AB62E7F5}"/>
          </ac:spMkLst>
        </pc:spChg>
        <pc:spChg chg="mod">
          <ac:chgData name="欣捷" userId="b965477fa0aef5e6" providerId="LiveId" clId="{1BD81BBC-CA8F-4FC3-A7DB-D4F292335208}" dt="2021-04-28T10:12:58.801" v="690" actId="164"/>
          <ac:spMkLst>
            <pc:docMk/>
            <pc:sldMk cId="2527016574" sldId="953"/>
            <ac:spMk id="37927" creationId="{AD92A7C6-B2BA-4D70-A26F-254C78989698}"/>
          </ac:spMkLst>
        </pc:spChg>
        <pc:spChg chg="mod">
          <ac:chgData name="欣捷" userId="b965477fa0aef5e6" providerId="LiveId" clId="{1BD81BBC-CA8F-4FC3-A7DB-D4F292335208}" dt="2021-04-28T10:12:58.801" v="690" actId="164"/>
          <ac:spMkLst>
            <pc:docMk/>
            <pc:sldMk cId="2527016574" sldId="953"/>
            <ac:spMk id="37928" creationId="{B8270524-E7D0-437F-92C3-478F52C9FFF5}"/>
          </ac:spMkLst>
        </pc:spChg>
        <pc:spChg chg="add del mod">
          <ac:chgData name="欣捷" userId="b965477fa0aef5e6" providerId="LiveId" clId="{1BD81BBC-CA8F-4FC3-A7DB-D4F292335208}" dt="2021-04-28T10:12:58.801" v="690" actId="164"/>
          <ac:spMkLst>
            <pc:docMk/>
            <pc:sldMk cId="2527016574" sldId="953"/>
            <ac:spMk id="37929" creationId="{D0A302FA-FD8B-464C-B137-C801C2A41BE7}"/>
          </ac:spMkLst>
        </pc:spChg>
        <pc:spChg chg="del mod">
          <ac:chgData name="欣捷" userId="b965477fa0aef5e6" providerId="LiveId" clId="{1BD81BBC-CA8F-4FC3-A7DB-D4F292335208}" dt="2021-04-28T10:09:14.739" v="646" actId="478"/>
          <ac:spMkLst>
            <pc:docMk/>
            <pc:sldMk cId="2527016574" sldId="953"/>
            <ac:spMk id="37930" creationId="{0F941DDB-9AC2-4041-842D-AE91E72D9504}"/>
          </ac:spMkLst>
        </pc:spChg>
        <pc:spChg chg="add del mod">
          <ac:chgData name="欣捷" userId="b965477fa0aef5e6" providerId="LiveId" clId="{1BD81BBC-CA8F-4FC3-A7DB-D4F292335208}" dt="2021-04-28T10:09:13.953" v="645" actId="478"/>
          <ac:spMkLst>
            <pc:docMk/>
            <pc:sldMk cId="2527016574" sldId="953"/>
            <ac:spMk id="37931" creationId="{DB6794AB-57FA-40FA-AE5B-5822895CA5D6}"/>
          </ac:spMkLst>
        </pc:spChg>
        <pc:spChg chg="mod">
          <ac:chgData name="欣捷" userId="b965477fa0aef5e6" providerId="LiveId" clId="{1BD81BBC-CA8F-4FC3-A7DB-D4F292335208}" dt="2021-04-28T10:12:58.801" v="690" actId="164"/>
          <ac:spMkLst>
            <pc:docMk/>
            <pc:sldMk cId="2527016574" sldId="953"/>
            <ac:spMk id="37932" creationId="{144C518F-B828-47AD-85BC-36E970162D5C}"/>
          </ac:spMkLst>
        </pc:spChg>
        <pc:spChg chg="add del">
          <ac:chgData name="欣捷" userId="b965477fa0aef5e6" providerId="LiveId" clId="{1BD81BBC-CA8F-4FC3-A7DB-D4F292335208}" dt="2021-04-28T10:07:42.192" v="638" actId="478"/>
          <ac:spMkLst>
            <pc:docMk/>
            <pc:sldMk cId="2527016574" sldId="953"/>
            <ac:spMk id="37933" creationId="{FDBC316D-3B1B-4839-9878-0603B7A6149E}"/>
          </ac:spMkLst>
        </pc:spChg>
        <pc:spChg chg="add del mod">
          <ac:chgData name="欣捷" userId="b965477fa0aef5e6" providerId="LiveId" clId="{1BD81BBC-CA8F-4FC3-A7DB-D4F292335208}" dt="2021-04-28T10:09:13.121" v="644" actId="478"/>
          <ac:spMkLst>
            <pc:docMk/>
            <pc:sldMk cId="2527016574" sldId="953"/>
            <ac:spMk id="37934" creationId="{0E8ED5E5-391B-497F-8AF6-0FBAFD1CACEA}"/>
          </ac:spMkLst>
        </pc:spChg>
        <pc:spChg chg="del mod">
          <ac:chgData name="欣捷" userId="b965477fa0aef5e6" providerId="LiveId" clId="{1BD81BBC-CA8F-4FC3-A7DB-D4F292335208}" dt="2021-04-28T10:09:15.424" v="647" actId="478"/>
          <ac:spMkLst>
            <pc:docMk/>
            <pc:sldMk cId="2527016574" sldId="953"/>
            <ac:spMk id="37935" creationId="{D8247038-DC86-4098-B8B5-847618EF3BBA}"/>
          </ac:spMkLst>
        </pc:spChg>
        <pc:grpChg chg="add mod">
          <ac:chgData name="欣捷" userId="b965477fa0aef5e6" providerId="LiveId" clId="{1BD81BBC-CA8F-4FC3-A7DB-D4F292335208}" dt="2021-04-28T10:12:58.801" v="690" actId="164"/>
          <ac:grpSpMkLst>
            <pc:docMk/>
            <pc:sldMk cId="2527016574" sldId="953"/>
            <ac:grpSpMk id="2" creationId="{CE1A4A93-750B-4509-AFDD-4084B179EC2D}"/>
          </ac:grpSpMkLst>
        </pc:grpChg>
        <pc:graphicFrameChg chg="modGraphic">
          <ac:chgData name="欣捷" userId="b965477fa0aef5e6" providerId="LiveId" clId="{1BD81BBC-CA8F-4FC3-A7DB-D4F292335208}" dt="2021-04-28T10:09:20.220" v="648" actId="207"/>
          <ac:graphicFrameMkLst>
            <pc:docMk/>
            <pc:sldMk cId="2527016574" sldId="953"/>
            <ac:graphicFrameMk id="48" creationId="{94BB3912-C90B-4626-B1DE-7F2EFAD062A3}"/>
          </ac:graphicFrameMkLst>
        </pc:graphicFrameChg>
      </pc:sldChg>
      <pc:sldChg chg="addSp delSp modSp add mod">
        <pc:chgData name="欣捷" userId="b965477fa0aef5e6" providerId="LiveId" clId="{1BD81BBC-CA8F-4FC3-A7DB-D4F292335208}" dt="2021-04-28T10:13:47.440" v="709" actId="478"/>
        <pc:sldMkLst>
          <pc:docMk/>
          <pc:sldMk cId="3274214887" sldId="954"/>
        </pc:sldMkLst>
        <pc:spChg chg="mod">
          <ac:chgData name="欣捷" userId="b965477fa0aef5e6" providerId="LiveId" clId="{1BD81BBC-CA8F-4FC3-A7DB-D4F292335208}" dt="2021-04-28T10:12:52.022" v="688" actId="164"/>
          <ac:spMkLst>
            <pc:docMk/>
            <pc:sldMk cId="3274214887" sldId="954"/>
            <ac:spMk id="50" creationId="{CAD65E12-EE3C-475B-9A7A-5EA6A91A394E}"/>
          </ac:spMkLst>
        </pc:spChg>
        <pc:spChg chg="del">
          <ac:chgData name="欣捷" userId="b965477fa0aef5e6" providerId="LiveId" clId="{1BD81BBC-CA8F-4FC3-A7DB-D4F292335208}" dt="2021-04-28T10:13:47.440" v="709" actId="478"/>
          <ac:spMkLst>
            <pc:docMk/>
            <pc:sldMk cId="3274214887" sldId="954"/>
            <ac:spMk id="51" creationId="{A2479E00-C702-4983-903F-5A050D9CDA7C}"/>
          </ac:spMkLst>
        </pc:spChg>
        <pc:spChg chg="mod">
          <ac:chgData name="欣捷" userId="b965477fa0aef5e6" providerId="LiveId" clId="{1BD81BBC-CA8F-4FC3-A7DB-D4F292335208}" dt="2021-04-28T10:12:52.022" v="688" actId="164"/>
          <ac:spMkLst>
            <pc:docMk/>
            <pc:sldMk cId="3274214887" sldId="954"/>
            <ac:spMk id="52" creationId="{C6339EFF-3803-4101-BA18-15D9E1F45A67}"/>
          </ac:spMkLst>
        </pc:spChg>
        <pc:spChg chg="mod">
          <ac:chgData name="欣捷" userId="b965477fa0aef5e6" providerId="LiveId" clId="{1BD81BBC-CA8F-4FC3-A7DB-D4F292335208}" dt="2021-04-28T10:12:52.022" v="688" actId="164"/>
          <ac:spMkLst>
            <pc:docMk/>
            <pc:sldMk cId="3274214887" sldId="954"/>
            <ac:spMk id="37896" creationId="{A9DCFC6E-963E-417E-B201-8DE50A583033}"/>
          </ac:spMkLst>
        </pc:spChg>
        <pc:spChg chg="mod">
          <ac:chgData name="欣捷" userId="b965477fa0aef5e6" providerId="LiveId" clId="{1BD81BBC-CA8F-4FC3-A7DB-D4F292335208}" dt="2021-04-28T10:12:52.022" v="688" actId="164"/>
          <ac:spMkLst>
            <pc:docMk/>
            <pc:sldMk cId="3274214887" sldId="954"/>
            <ac:spMk id="37897" creationId="{7A75101F-D4C3-489D-BB57-A48B4B59F52C}"/>
          </ac:spMkLst>
        </pc:spChg>
        <pc:spChg chg="mod">
          <ac:chgData name="欣捷" userId="b965477fa0aef5e6" providerId="LiveId" clId="{1BD81BBC-CA8F-4FC3-A7DB-D4F292335208}" dt="2021-04-28T10:12:52.022" v="688" actId="164"/>
          <ac:spMkLst>
            <pc:docMk/>
            <pc:sldMk cId="3274214887" sldId="954"/>
            <ac:spMk id="37898" creationId="{E386BB47-BF99-45B7-8263-2AE8332983C6}"/>
          </ac:spMkLst>
        </pc:spChg>
        <pc:spChg chg="mod">
          <ac:chgData name="欣捷" userId="b965477fa0aef5e6" providerId="LiveId" clId="{1BD81BBC-CA8F-4FC3-A7DB-D4F292335208}" dt="2021-04-28T10:12:52.022" v="688" actId="164"/>
          <ac:spMkLst>
            <pc:docMk/>
            <pc:sldMk cId="3274214887" sldId="954"/>
            <ac:spMk id="37899" creationId="{3E566DD5-5A17-4A6D-84AF-FC3BFD17627F}"/>
          </ac:spMkLst>
        </pc:spChg>
        <pc:spChg chg="mod">
          <ac:chgData name="欣捷" userId="b965477fa0aef5e6" providerId="LiveId" clId="{1BD81BBC-CA8F-4FC3-A7DB-D4F292335208}" dt="2021-04-28T10:12:52.022" v="688" actId="164"/>
          <ac:spMkLst>
            <pc:docMk/>
            <pc:sldMk cId="3274214887" sldId="954"/>
            <ac:spMk id="37900" creationId="{BDED5F71-6535-40E5-ABE7-9AF027EEC51A}"/>
          </ac:spMkLst>
        </pc:spChg>
        <pc:spChg chg="mod">
          <ac:chgData name="欣捷" userId="b965477fa0aef5e6" providerId="LiveId" clId="{1BD81BBC-CA8F-4FC3-A7DB-D4F292335208}" dt="2021-04-28T10:12:52.022" v="688" actId="164"/>
          <ac:spMkLst>
            <pc:docMk/>
            <pc:sldMk cId="3274214887" sldId="954"/>
            <ac:spMk id="37901" creationId="{3E5A7A81-9EED-44FD-ACFB-62B5DBA6251D}"/>
          </ac:spMkLst>
        </pc:spChg>
        <pc:spChg chg="mod">
          <ac:chgData name="欣捷" userId="b965477fa0aef5e6" providerId="LiveId" clId="{1BD81BBC-CA8F-4FC3-A7DB-D4F292335208}" dt="2021-04-28T10:12:52.022" v="688" actId="164"/>
          <ac:spMkLst>
            <pc:docMk/>
            <pc:sldMk cId="3274214887" sldId="954"/>
            <ac:spMk id="37902" creationId="{1FE84377-5327-4AC3-AB5C-6ED1CE62066F}"/>
          </ac:spMkLst>
        </pc:spChg>
        <pc:spChg chg="mod">
          <ac:chgData name="欣捷" userId="b965477fa0aef5e6" providerId="LiveId" clId="{1BD81BBC-CA8F-4FC3-A7DB-D4F292335208}" dt="2021-04-28T10:12:52.022" v="688" actId="164"/>
          <ac:spMkLst>
            <pc:docMk/>
            <pc:sldMk cId="3274214887" sldId="954"/>
            <ac:spMk id="37903" creationId="{EA78DE3E-7F96-465B-95C0-DFBFB2A028D5}"/>
          </ac:spMkLst>
        </pc:spChg>
        <pc:spChg chg="mod">
          <ac:chgData name="欣捷" userId="b965477fa0aef5e6" providerId="LiveId" clId="{1BD81BBC-CA8F-4FC3-A7DB-D4F292335208}" dt="2021-04-28T10:12:52.022" v="688" actId="164"/>
          <ac:spMkLst>
            <pc:docMk/>
            <pc:sldMk cId="3274214887" sldId="954"/>
            <ac:spMk id="37904" creationId="{435EECA6-20F7-4D8B-BBF8-6E1A96A03B55}"/>
          </ac:spMkLst>
        </pc:spChg>
        <pc:spChg chg="mod">
          <ac:chgData name="欣捷" userId="b965477fa0aef5e6" providerId="LiveId" clId="{1BD81BBC-CA8F-4FC3-A7DB-D4F292335208}" dt="2021-04-28T10:12:52.022" v="688" actId="164"/>
          <ac:spMkLst>
            <pc:docMk/>
            <pc:sldMk cId="3274214887" sldId="954"/>
            <ac:spMk id="37905" creationId="{70C81298-8671-4968-AE81-19DDA3F06005}"/>
          </ac:spMkLst>
        </pc:spChg>
        <pc:spChg chg="mod">
          <ac:chgData name="欣捷" userId="b965477fa0aef5e6" providerId="LiveId" clId="{1BD81BBC-CA8F-4FC3-A7DB-D4F292335208}" dt="2021-04-28T10:12:52.022" v="688" actId="164"/>
          <ac:spMkLst>
            <pc:docMk/>
            <pc:sldMk cId="3274214887" sldId="954"/>
            <ac:spMk id="37906" creationId="{4395E17E-9641-41D1-9A76-2EBCABABC03A}"/>
          </ac:spMkLst>
        </pc:spChg>
        <pc:spChg chg="mod">
          <ac:chgData name="欣捷" userId="b965477fa0aef5e6" providerId="LiveId" clId="{1BD81BBC-CA8F-4FC3-A7DB-D4F292335208}" dt="2021-04-28T10:12:52.022" v="688" actId="164"/>
          <ac:spMkLst>
            <pc:docMk/>
            <pc:sldMk cId="3274214887" sldId="954"/>
            <ac:spMk id="37907" creationId="{442205ED-3043-4A4D-B634-4DE007DD2F10}"/>
          </ac:spMkLst>
        </pc:spChg>
        <pc:spChg chg="mod">
          <ac:chgData name="欣捷" userId="b965477fa0aef5e6" providerId="LiveId" clId="{1BD81BBC-CA8F-4FC3-A7DB-D4F292335208}" dt="2021-04-28T10:12:52.022" v="688" actId="164"/>
          <ac:spMkLst>
            <pc:docMk/>
            <pc:sldMk cId="3274214887" sldId="954"/>
            <ac:spMk id="37908" creationId="{ECEED859-8991-4CE8-9635-8241B1237252}"/>
          </ac:spMkLst>
        </pc:spChg>
        <pc:spChg chg="mod">
          <ac:chgData name="欣捷" userId="b965477fa0aef5e6" providerId="LiveId" clId="{1BD81BBC-CA8F-4FC3-A7DB-D4F292335208}" dt="2021-04-28T10:12:52.022" v="688" actId="164"/>
          <ac:spMkLst>
            <pc:docMk/>
            <pc:sldMk cId="3274214887" sldId="954"/>
            <ac:spMk id="37909" creationId="{2B7906B7-3DCF-4B16-A6A5-2D701F415D82}"/>
          </ac:spMkLst>
        </pc:spChg>
        <pc:spChg chg="mod">
          <ac:chgData name="欣捷" userId="b965477fa0aef5e6" providerId="LiveId" clId="{1BD81BBC-CA8F-4FC3-A7DB-D4F292335208}" dt="2021-04-28T10:12:52.022" v="688" actId="164"/>
          <ac:spMkLst>
            <pc:docMk/>
            <pc:sldMk cId="3274214887" sldId="954"/>
            <ac:spMk id="37910" creationId="{189B559F-B2A9-48D0-8185-D541D77CAD95}"/>
          </ac:spMkLst>
        </pc:spChg>
        <pc:spChg chg="mod">
          <ac:chgData name="欣捷" userId="b965477fa0aef5e6" providerId="LiveId" clId="{1BD81BBC-CA8F-4FC3-A7DB-D4F292335208}" dt="2021-04-28T10:12:52.022" v="688" actId="164"/>
          <ac:spMkLst>
            <pc:docMk/>
            <pc:sldMk cId="3274214887" sldId="954"/>
            <ac:spMk id="37911" creationId="{868619F1-A448-45F3-A29B-5BED9C25BD6E}"/>
          </ac:spMkLst>
        </pc:spChg>
        <pc:spChg chg="mod">
          <ac:chgData name="欣捷" userId="b965477fa0aef5e6" providerId="LiveId" clId="{1BD81BBC-CA8F-4FC3-A7DB-D4F292335208}" dt="2021-04-28T10:12:52.022" v="688" actId="164"/>
          <ac:spMkLst>
            <pc:docMk/>
            <pc:sldMk cId="3274214887" sldId="954"/>
            <ac:spMk id="37912" creationId="{0A70A414-71BE-4A26-8AF3-80A440EEB535}"/>
          </ac:spMkLst>
        </pc:spChg>
        <pc:spChg chg="mod">
          <ac:chgData name="欣捷" userId="b965477fa0aef5e6" providerId="LiveId" clId="{1BD81BBC-CA8F-4FC3-A7DB-D4F292335208}" dt="2021-04-28T10:12:52.022" v="688" actId="164"/>
          <ac:spMkLst>
            <pc:docMk/>
            <pc:sldMk cId="3274214887" sldId="954"/>
            <ac:spMk id="37913" creationId="{220F3783-573E-4B09-9174-1F3AC682A5E7}"/>
          </ac:spMkLst>
        </pc:spChg>
        <pc:spChg chg="mod">
          <ac:chgData name="欣捷" userId="b965477fa0aef5e6" providerId="LiveId" clId="{1BD81BBC-CA8F-4FC3-A7DB-D4F292335208}" dt="2021-04-28T10:12:52.022" v="688" actId="164"/>
          <ac:spMkLst>
            <pc:docMk/>
            <pc:sldMk cId="3274214887" sldId="954"/>
            <ac:spMk id="37914" creationId="{1B39B15C-F3C3-4124-9640-C841CBC7CCF1}"/>
          </ac:spMkLst>
        </pc:spChg>
        <pc:spChg chg="mod">
          <ac:chgData name="欣捷" userId="b965477fa0aef5e6" providerId="LiveId" clId="{1BD81BBC-CA8F-4FC3-A7DB-D4F292335208}" dt="2021-04-28T10:12:52.022" v="688" actId="164"/>
          <ac:spMkLst>
            <pc:docMk/>
            <pc:sldMk cId="3274214887" sldId="954"/>
            <ac:spMk id="37915" creationId="{F5C1CEB8-05AB-40EB-98B5-CD1006AD8581}"/>
          </ac:spMkLst>
        </pc:spChg>
        <pc:spChg chg="mod">
          <ac:chgData name="欣捷" userId="b965477fa0aef5e6" providerId="LiveId" clId="{1BD81BBC-CA8F-4FC3-A7DB-D4F292335208}" dt="2021-04-28T10:12:52.022" v="688" actId="164"/>
          <ac:spMkLst>
            <pc:docMk/>
            <pc:sldMk cId="3274214887" sldId="954"/>
            <ac:spMk id="37916" creationId="{F9F8B26C-9A35-4DC2-8BDB-6665D4B1F622}"/>
          </ac:spMkLst>
        </pc:spChg>
        <pc:spChg chg="mod">
          <ac:chgData name="欣捷" userId="b965477fa0aef5e6" providerId="LiveId" clId="{1BD81BBC-CA8F-4FC3-A7DB-D4F292335208}" dt="2021-04-28T10:12:52.022" v="688" actId="164"/>
          <ac:spMkLst>
            <pc:docMk/>
            <pc:sldMk cId="3274214887" sldId="954"/>
            <ac:spMk id="37917" creationId="{2AD0FB76-3DE0-4D0B-9649-DEC81838C16B}"/>
          </ac:spMkLst>
        </pc:spChg>
        <pc:spChg chg="mod">
          <ac:chgData name="欣捷" userId="b965477fa0aef5e6" providerId="LiveId" clId="{1BD81BBC-CA8F-4FC3-A7DB-D4F292335208}" dt="2021-04-28T10:12:52.022" v="688" actId="164"/>
          <ac:spMkLst>
            <pc:docMk/>
            <pc:sldMk cId="3274214887" sldId="954"/>
            <ac:spMk id="37919" creationId="{858B7D5E-6F8B-43BE-A9CE-B5BF4EFC14E1}"/>
          </ac:spMkLst>
        </pc:spChg>
        <pc:spChg chg="mod">
          <ac:chgData name="欣捷" userId="b965477fa0aef5e6" providerId="LiveId" clId="{1BD81BBC-CA8F-4FC3-A7DB-D4F292335208}" dt="2021-04-28T10:12:52.022" v="688" actId="164"/>
          <ac:spMkLst>
            <pc:docMk/>
            <pc:sldMk cId="3274214887" sldId="954"/>
            <ac:spMk id="37920" creationId="{639A22D9-4091-48EC-8C11-0CBCE005CAED}"/>
          </ac:spMkLst>
        </pc:spChg>
        <pc:spChg chg="mod">
          <ac:chgData name="欣捷" userId="b965477fa0aef5e6" providerId="LiveId" clId="{1BD81BBC-CA8F-4FC3-A7DB-D4F292335208}" dt="2021-04-28T10:12:52.022" v="688" actId="164"/>
          <ac:spMkLst>
            <pc:docMk/>
            <pc:sldMk cId="3274214887" sldId="954"/>
            <ac:spMk id="37921" creationId="{264587FE-0D46-47CC-9775-1E9A813128EA}"/>
          </ac:spMkLst>
        </pc:spChg>
        <pc:spChg chg="mod">
          <ac:chgData name="欣捷" userId="b965477fa0aef5e6" providerId="LiveId" clId="{1BD81BBC-CA8F-4FC3-A7DB-D4F292335208}" dt="2021-04-28T10:12:52.022" v="688" actId="164"/>
          <ac:spMkLst>
            <pc:docMk/>
            <pc:sldMk cId="3274214887" sldId="954"/>
            <ac:spMk id="37922" creationId="{0D6239C2-D4B0-4FD5-BE26-71BD66C6935A}"/>
          </ac:spMkLst>
        </pc:spChg>
        <pc:spChg chg="mod">
          <ac:chgData name="欣捷" userId="b965477fa0aef5e6" providerId="LiveId" clId="{1BD81BBC-CA8F-4FC3-A7DB-D4F292335208}" dt="2021-04-28T10:12:52.022" v="688" actId="164"/>
          <ac:spMkLst>
            <pc:docMk/>
            <pc:sldMk cId="3274214887" sldId="954"/>
            <ac:spMk id="37923" creationId="{F9D89C9D-AC38-48AC-9C09-F6CA252B1F15}"/>
          </ac:spMkLst>
        </pc:spChg>
        <pc:spChg chg="mod">
          <ac:chgData name="欣捷" userId="b965477fa0aef5e6" providerId="LiveId" clId="{1BD81BBC-CA8F-4FC3-A7DB-D4F292335208}" dt="2021-04-28T10:12:52.022" v="688" actId="164"/>
          <ac:spMkLst>
            <pc:docMk/>
            <pc:sldMk cId="3274214887" sldId="954"/>
            <ac:spMk id="37924" creationId="{C5CB3C2B-DF6D-4797-A0A8-E40A45632ACE}"/>
          </ac:spMkLst>
        </pc:spChg>
        <pc:spChg chg="mod">
          <ac:chgData name="欣捷" userId="b965477fa0aef5e6" providerId="LiveId" clId="{1BD81BBC-CA8F-4FC3-A7DB-D4F292335208}" dt="2021-04-28T10:12:52.022" v="688" actId="164"/>
          <ac:spMkLst>
            <pc:docMk/>
            <pc:sldMk cId="3274214887" sldId="954"/>
            <ac:spMk id="37925" creationId="{F876487C-CBC6-49B1-8DBA-37B1B2E5DD40}"/>
          </ac:spMkLst>
        </pc:spChg>
        <pc:spChg chg="mod">
          <ac:chgData name="欣捷" userId="b965477fa0aef5e6" providerId="LiveId" clId="{1BD81BBC-CA8F-4FC3-A7DB-D4F292335208}" dt="2021-04-28T10:12:52.022" v="688" actId="164"/>
          <ac:spMkLst>
            <pc:docMk/>
            <pc:sldMk cId="3274214887" sldId="954"/>
            <ac:spMk id="37926" creationId="{F32F70CC-FC7C-442A-8769-B299AB62E7F5}"/>
          </ac:spMkLst>
        </pc:spChg>
        <pc:spChg chg="mod">
          <ac:chgData name="欣捷" userId="b965477fa0aef5e6" providerId="LiveId" clId="{1BD81BBC-CA8F-4FC3-A7DB-D4F292335208}" dt="2021-04-28T10:12:52.022" v="688" actId="164"/>
          <ac:spMkLst>
            <pc:docMk/>
            <pc:sldMk cId="3274214887" sldId="954"/>
            <ac:spMk id="37927" creationId="{AD92A7C6-B2BA-4D70-A26F-254C78989698}"/>
          </ac:spMkLst>
        </pc:spChg>
        <pc:spChg chg="mod">
          <ac:chgData name="欣捷" userId="b965477fa0aef5e6" providerId="LiveId" clId="{1BD81BBC-CA8F-4FC3-A7DB-D4F292335208}" dt="2021-04-28T10:12:52.022" v="688" actId="164"/>
          <ac:spMkLst>
            <pc:docMk/>
            <pc:sldMk cId="3274214887" sldId="954"/>
            <ac:spMk id="37928" creationId="{B8270524-E7D0-437F-92C3-478F52C9FFF5}"/>
          </ac:spMkLst>
        </pc:spChg>
        <pc:spChg chg="mod">
          <ac:chgData name="欣捷" userId="b965477fa0aef5e6" providerId="LiveId" clId="{1BD81BBC-CA8F-4FC3-A7DB-D4F292335208}" dt="2021-04-28T10:12:52.022" v="688" actId="164"/>
          <ac:spMkLst>
            <pc:docMk/>
            <pc:sldMk cId="3274214887" sldId="954"/>
            <ac:spMk id="37929" creationId="{D0A302FA-FD8B-464C-B137-C801C2A41BE7}"/>
          </ac:spMkLst>
        </pc:spChg>
        <pc:spChg chg="mod">
          <ac:chgData name="欣捷" userId="b965477fa0aef5e6" providerId="LiveId" clId="{1BD81BBC-CA8F-4FC3-A7DB-D4F292335208}" dt="2021-04-28T10:12:52.022" v="688" actId="164"/>
          <ac:spMkLst>
            <pc:docMk/>
            <pc:sldMk cId="3274214887" sldId="954"/>
            <ac:spMk id="37930" creationId="{0F941DDB-9AC2-4041-842D-AE91E72D9504}"/>
          </ac:spMkLst>
        </pc:spChg>
        <pc:spChg chg="mod">
          <ac:chgData name="欣捷" userId="b965477fa0aef5e6" providerId="LiveId" clId="{1BD81BBC-CA8F-4FC3-A7DB-D4F292335208}" dt="2021-04-28T10:12:52.022" v="688" actId="164"/>
          <ac:spMkLst>
            <pc:docMk/>
            <pc:sldMk cId="3274214887" sldId="954"/>
            <ac:spMk id="37931" creationId="{DB6794AB-57FA-40FA-AE5B-5822895CA5D6}"/>
          </ac:spMkLst>
        </pc:spChg>
        <pc:spChg chg="mod">
          <ac:chgData name="欣捷" userId="b965477fa0aef5e6" providerId="LiveId" clId="{1BD81BBC-CA8F-4FC3-A7DB-D4F292335208}" dt="2021-04-28T10:12:52.022" v="688" actId="164"/>
          <ac:spMkLst>
            <pc:docMk/>
            <pc:sldMk cId="3274214887" sldId="954"/>
            <ac:spMk id="37932" creationId="{144C518F-B828-47AD-85BC-36E970162D5C}"/>
          </ac:spMkLst>
        </pc:spChg>
        <pc:spChg chg="mod">
          <ac:chgData name="欣捷" userId="b965477fa0aef5e6" providerId="LiveId" clId="{1BD81BBC-CA8F-4FC3-A7DB-D4F292335208}" dt="2021-04-28T10:12:52.022" v="688" actId="164"/>
          <ac:spMkLst>
            <pc:docMk/>
            <pc:sldMk cId="3274214887" sldId="954"/>
            <ac:spMk id="37933" creationId="{FDBC316D-3B1B-4839-9878-0603B7A6149E}"/>
          </ac:spMkLst>
        </pc:spChg>
        <pc:spChg chg="mod">
          <ac:chgData name="欣捷" userId="b965477fa0aef5e6" providerId="LiveId" clId="{1BD81BBC-CA8F-4FC3-A7DB-D4F292335208}" dt="2021-04-28T10:12:52.022" v="688" actId="164"/>
          <ac:spMkLst>
            <pc:docMk/>
            <pc:sldMk cId="3274214887" sldId="954"/>
            <ac:spMk id="37934" creationId="{0E8ED5E5-391B-497F-8AF6-0FBAFD1CACEA}"/>
          </ac:spMkLst>
        </pc:spChg>
        <pc:spChg chg="mod">
          <ac:chgData name="欣捷" userId="b965477fa0aef5e6" providerId="LiveId" clId="{1BD81BBC-CA8F-4FC3-A7DB-D4F292335208}" dt="2021-04-28T10:12:52.022" v="688" actId="164"/>
          <ac:spMkLst>
            <pc:docMk/>
            <pc:sldMk cId="3274214887" sldId="954"/>
            <ac:spMk id="37935" creationId="{D8247038-DC86-4098-B8B5-847618EF3BBA}"/>
          </ac:spMkLst>
        </pc:spChg>
        <pc:grpChg chg="add mod">
          <ac:chgData name="欣捷" userId="b965477fa0aef5e6" providerId="LiveId" clId="{1BD81BBC-CA8F-4FC3-A7DB-D4F292335208}" dt="2021-04-28T10:12:52.022" v="688" actId="164"/>
          <ac:grpSpMkLst>
            <pc:docMk/>
            <pc:sldMk cId="3274214887" sldId="954"/>
            <ac:grpSpMk id="2" creationId="{0864E6E0-F135-4D77-9904-FE28018CED4E}"/>
          </ac:grpSpMkLst>
        </pc:grpChg>
        <pc:graphicFrameChg chg="modGraphic">
          <ac:chgData name="欣捷" userId="b965477fa0aef5e6" providerId="LiveId" clId="{1BD81BBC-CA8F-4FC3-A7DB-D4F292335208}" dt="2021-04-28T10:08:00.333" v="642" actId="207"/>
          <ac:graphicFrameMkLst>
            <pc:docMk/>
            <pc:sldMk cId="3274214887" sldId="954"/>
            <ac:graphicFrameMk id="48" creationId="{94BB3912-C90B-4626-B1DE-7F2EFAD062A3}"/>
          </ac:graphicFrameMkLst>
        </pc:graphicFrameChg>
      </pc:sldChg>
      <pc:sldChg chg="addSp delSp modSp add mod">
        <pc:chgData name="欣捷" userId="b965477fa0aef5e6" providerId="LiveId" clId="{1BD81BBC-CA8F-4FC3-A7DB-D4F292335208}" dt="2021-04-28T10:13:45.984" v="708" actId="478"/>
        <pc:sldMkLst>
          <pc:docMk/>
          <pc:sldMk cId="4227420311" sldId="955"/>
        </pc:sldMkLst>
        <pc:spChg chg="mod">
          <ac:chgData name="欣捷" userId="b965477fa0aef5e6" providerId="LiveId" clId="{1BD81BBC-CA8F-4FC3-A7DB-D4F292335208}" dt="2021-04-28T10:12:55.553" v="689" actId="164"/>
          <ac:spMkLst>
            <pc:docMk/>
            <pc:sldMk cId="4227420311" sldId="955"/>
            <ac:spMk id="50" creationId="{CAD65E12-EE3C-475B-9A7A-5EA6A91A394E}"/>
          </ac:spMkLst>
        </pc:spChg>
        <pc:spChg chg="del">
          <ac:chgData name="欣捷" userId="b965477fa0aef5e6" providerId="LiveId" clId="{1BD81BBC-CA8F-4FC3-A7DB-D4F292335208}" dt="2021-04-28T10:13:45.984" v="708" actId="478"/>
          <ac:spMkLst>
            <pc:docMk/>
            <pc:sldMk cId="4227420311" sldId="955"/>
            <ac:spMk id="51" creationId="{A2479E00-C702-4983-903F-5A050D9CDA7C}"/>
          </ac:spMkLst>
        </pc:spChg>
        <pc:spChg chg="mod">
          <ac:chgData name="欣捷" userId="b965477fa0aef5e6" providerId="LiveId" clId="{1BD81BBC-CA8F-4FC3-A7DB-D4F292335208}" dt="2021-04-28T10:12:55.553" v="689" actId="164"/>
          <ac:spMkLst>
            <pc:docMk/>
            <pc:sldMk cId="4227420311" sldId="955"/>
            <ac:spMk id="52" creationId="{C6339EFF-3803-4101-BA18-15D9E1F45A67}"/>
          </ac:spMkLst>
        </pc:spChg>
        <pc:spChg chg="mod">
          <ac:chgData name="欣捷" userId="b965477fa0aef5e6" providerId="LiveId" clId="{1BD81BBC-CA8F-4FC3-A7DB-D4F292335208}" dt="2021-04-28T10:12:55.553" v="689" actId="164"/>
          <ac:spMkLst>
            <pc:docMk/>
            <pc:sldMk cId="4227420311" sldId="955"/>
            <ac:spMk id="37896" creationId="{A9DCFC6E-963E-417E-B201-8DE50A583033}"/>
          </ac:spMkLst>
        </pc:spChg>
        <pc:spChg chg="mod">
          <ac:chgData name="欣捷" userId="b965477fa0aef5e6" providerId="LiveId" clId="{1BD81BBC-CA8F-4FC3-A7DB-D4F292335208}" dt="2021-04-28T10:12:55.553" v="689" actId="164"/>
          <ac:spMkLst>
            <pc:docMk/>
            <pc:sldMk cId="4227420311" sldId="955"/>
            <ac:spMk id="37897" creationId="{7A75101F-D4C3-489D-BB57-A48B4B59F52C}"/>
          </ac:spMkLst>
        </pc:spChg>
        <pc:spChg chg="mod">
          <ac:chgData name="欣捷" userId="b965477fa0aef5e6" providerId="LiveId" clId="{1BD81BBC-CA8F-4FC3-A7DB-D4F292335208}" dt="2021-04-28T10:12:55.553" v="689" actId="164"/>
          <ac:spMkLst>
            <pc:docMk/>
            <pc:sldMk cId="4227420311" sldId="955"/>
            <ac:spMk id="37898" creationId="{E386BB47-BF99-45B7-8263-2AE8332983C6}"/>
          </ac:spMkLst>
        </pc:spChg>
        <pc:spChg chg="mod">
          <ac:chgData name="欣捷" userId="b965477fa0aef5e6" providerId="LiveId" clId="{1BD81BBC-CA8F-4FC3-A7DB-D4F292335208}" dt="2021-04-28T10:12:55.553" v="689" actId="164"/>
          <ac:spMkLst>
            <pc:docMk/>
            <pc:sldMk cId="4227420311" sldId="955"/>
            <ac:spMk id="37899" creationId="{3E566DD5-5A17-4A6D-84AF-FC3BFD17627F}"/>
          </ac:spMkLst>
        </pc:spChg>
        <pc:spChg chg="mod">
          <ac:chgData name="欣捷" userId="b965477fa0aef5e6" providerId="LiveId" clId="{1BD81BBC-CA8F-4FC3-A7DB-D4F292335208}" dt="2021-04-28T10:12:55.553" v="689" actId="164"/>
          <ac:spMkLst>
            <pc:docMk/>
            <pc:sldMk cId="4227420311" sldId="955"/>
            <ac:spMk id="37900" creationId="{BDED5F71-6535-40E5-ABE7-9AF027EEC51A}"/>
          </ac:spMkLst>
        </pc:spChg>
        <pc:spChg chg="mod">
          <ac:chgData name="欣捷" userId="b965477fa0aef5e6" providerId="LiveId" clId="{1BD81BBC-CA8F-4FC3-A7DB-D4F292335208}" dt="2021-04-28T10:12:55.553" v="689" actId="164"/>
          <ac:spMkLst>
            <pc:docMk/>
            <pc:sldMk cId="4227420311" sldId="955"/>
            <ac:spMk id="37901" creationId="{3E5A7A81-9EED-44FD-ACFB-62B5DBA6251D}"/>
          </ac:spMkLst>
        </pc:spChg>
        <pc:spChg chg="mod">
          <ac:chgData name="欣捷" userId="b965477fa0aef5e6" providerId="LiveId" clId="{1BD81BBC-CA8F-4FC3-A7DB-D4F292335208}" dt="2021-04-28T10:12:55.553" v="689" actId="164"/>
          <ac:spMkLst>
            <pc:docMk/>
            <pc:sldMk cId="4227420311" sldId="955"/>
            <ac:spMk id="37902" creationId="{1FE84377-5327-4AC3-AB5C-6ED1CE62066F}"/>
          </ac:spMkLst>
        </pc:spChg>
        <pc:spChg chg="mod">
          <ac:chgData name="欣捷" userId="b965477fa0aef5e6" providerId="LiveId" clId="{1BD81BBC-CA8F-4FC3-A7DB-D4F292335208}" dt="2021-04-28T10:12:55.553" v="689" actId="164"/>
          <ac:spMkLst>
            <pc:docMk/>
            <pc:sldMk cId="4227420311" sldId="955"/>
            <ac:spMk id="37903" creationId="{EA78DE3E-7F96-465B-95C0-DFBFB2A028D5}"/>
          </ac:spMkLst>
        </pc:spChg>
        <pc:spChg chg="mod">
          <ac:chgData name="欣捷" userId="b965477fa0aef5e6" providerId="LiveId" clId="{1BD81BBC-CA8F-4FC3-A7DB-D4F292335208}" dt="2021-04-28T10:12:55.553" v="689" actId="164"/>
          <ac:spMkLst>
            <pc:docMk/>
            <pc:sldMk cId="4227420311" sldId="955"/>
            <ac:spMk id="37904" creationId="{435EECA6-20F7-4D8B-BBF8-6E1A96A03B55}"/>
          </ac:spMkLst>
        </pc:spChg>
        <pc:spChg chg="mod">
          <ac:chgData name="欣捷" userId="b965477fa0aef5e6" providerId="LiveId" clId="{1BD81BBC-CA8F-4FC3-A7DB-D4F292335208}" dt="2021-04-28T10:12:55.553" v="689" actId="164"/>
          <ac:spMkLst>
            <pc:docMk/>
            <pc:sldMk cId="4227420311" sldId="955"/>
            <ac:spMk id="37905" creationId="{70C81298-8671-4968-AE81-19DDA3F06005}"/>
          </ac:spMkLst>
        </pc:spChg>
        <pc:spChg chg="mod">
          <ac:chgData name="欣捷" userId="b965477fa0aef5e6" providerId="LiveId" clId="{1BD81BBC-CA8F-4FC3-A7DB-D4F292335208}" dt="2021-04-28T10:12:55.553" v="689" actId="164"/>
          <ac:spMkLst>
            <pc:docMk/>
            <pc:sldMk cId="4227420311" sldId="955"/>
            <ac:spMk id="37906" creationId="{4395E17E-9641-41D1-9A76-2EBCABABC03A}"/>
          </ac:spMkLst>
        </pc:spChg>
        <pc:spChg chg="mod">
          <ac:chgData name="欣捷" userId="b965477fa0aef5e6" providerId="LiveId" clId="{1BD81BBC-CA8F-4FC3-A7DB-D4F292335208}" dt="2021-04-28T10:12:55.553" v="689" actId="164"/>
          <ac:spMkLst>
            <pc:docMk/>
            <pc:sldMk cId="4227420311" sldId="955"/>
            <ac:spMk id="37907" creationId="{442205ED-3043-4A4D-B634-4DE007DD2F10}"/>
          </ac:spMkLst>
        </pc:spChg>
        <pc:spChg chg="mod">
          <ac:chgData name="欣捷" userId="b965477fa0aef5e6" providerId="LiveId" clId="{1BD81BBC-CA8F-4FC3-A7DB-D4F292335208}" dt="2021-04-28T10:12:55.553" v="689" actId="164"/>
          <ac:spMkLst>
            <pc:docMk/>
            <pc:sldMk cId="4227420311" sldId="955"/>
            <ac:spMk id="37908" creationId="{ECEED859-8991-4CE8-9635-8241B1237252}"/>
          </ac:spMkLst>
        </pc:spChg>
        <pc:spChg chg="mod">
          <ac:chgData name="欣捷" userId="b965477fa0aef5e6" providerId="LiveId" clId="{1BD81BBC-CA8F-4FC3-A7DB-D4F292335208}" dt="2021-04-28T10:12:55.553" v="689" actId="164"/>
          <ac:spMkLst>
            <pc:docMk/>
            <pc:sldMk cId="4227420311" sldId="955"/>
            <ac:spMk id="37909" creationId="{2B7906B7-3DCF-4B16-A6A5-2D701F415D82}"/>
          </ac:spMkLst>
        </pc:spChg>
        <pc:spChg chg="mod">
          <ac:chgData name="欣捷" userId="b965477fa0aef5e6" providerId="LiveId" clId="{1BD81BBC-CA8F-4FC3-A7DB-D4F292335208}" dt="2021-04-28T10:12:55.553" v="689" actId="164"/>
          <ac:spMkLst>
            <pc:docMk/>
            <pc:sldMk cId="4227420311" sldId="955"/>
            <ac:spMk id="37910" creationId="{189B559F-B2A9-48D0-8185-D541D77CAD95}"/>
          </ac:spMkLst>
        </pc:spChg>
        <pc:spChg chg="mod">
          <ac:chgData name="欣捷" userId="b965477fa0aef5e6" providerId="LiveId" clId="{1BD81BBC-CA8F-4FC3-A7DB-D4F292335208}" dt="2021-04-28T10:12:55.553" v="689" actId="164"/>
          <ac:spMkLst>
            <pc:docMk/>
            <pc:sldMk cId="4227420311" sldId="955"/>
            <ac:spMk id="37911" creationId="{868619F1-A448-45F3-A29B-5BED9C25BD6E}"/>
          </ac:spMkLst>
        </pc:spChg>
        <pc:spChg chg="mod">
          <ac:chgData name="欣捷" userId="b965477fa0aef5e6" providerId="LiveId" clId="{1BD81BBC-CA8F-4FC3-A7DB-D4F292335208}" dt="2021-04-28T10:12:55.553" v="689" actId="164"/>
          <ac:spMkLst>
            <pc:docMk/>
            <pc:sldMk cId="4227420311" sldId="955"/>
            <ac:spMk id="37912" creationId="{0A70A414-71BE-4A26-8AF3-80A440EEB535}"/>
          </ac:spMkLst>
        </pc:spChg>
        <pc:spChg chg="mod">
          <ac:chgData name="欣捷" userId="b965477fa0aef5e6" providerId="LiveId" clId="{1BD81BBC-CA8F-4FC3-A7DB-D4F292335208}" dt="2021-04-28T10:12:55.553" v="689" actId="164"/>
          <ac:spMkLst>
            <pc:docMk/>
            <pc:sldMk cId="4227420311" sldId="955"/>
            <ac:spMk id="37913" creationId="{220F3783-573E-4B09-9174-1F3AC682A5E7}"/>
          </ac:spMkLst>
        </pc:spChg>
        <pc:spChg chg="mod">
          <ac:chgData name="欣捷" userId="b965477fa0aef5e6" providerId="LiveId" clId="{1BD81BBC-CA8F-4FC3-A7DB-D4F292335208}" dt="2021-04-28T10:12:55.553" v="689" actId="164"/>
          <ac:spMkLst>
            <pc:docMk/>
            <pc:sldMk cId="4227420311" sldId="955"/>
            <ac:spMk id="37914" creationId="{1B39B15C-F3C3-4124-9640-C841CBC7CCF1}"/>
          </ac:spMkLst>
        </pc:spChg>
        <pc:spChg chg="mod">
          <ac:chgData name="欣捷" userId="b965477fa0aef5e6" providerId="LiveId" clId="{1BD81BBC-CA8F-4FC3-A7DB-D4F292335208}" dt="2021-04-28T10:12:55.553" v="689" actId="164"/>
          <ac:spMkLst>
            <pc:docMk/>
            <pc:sldMk cId="4227420311" sldId="955"/>
            <ac:spMk id="37915" creationId="{F5C1CEB8-05AB-40EB-98B5-CD1006AD8581}"/>
          </ac:spMkLst>
        </pc:spChg>
        <pc:spChg chg="mod">
          <ac:chgData name="欣捷" userId="b965477fa0aef5e6" providerId="LiveId" clId="{1BD81BBC-CA8F-4FC3-A7DB-D4F292335208}" dt="2021-04-28T10:12:55.553" v="689" actId="164"/>
          <ac:spMkLst>
            <pc:docMk/>
            <pc:sldMk cId="4227420311" sldId="955"/>
            <ac:spMk id="37916" creationId="{F9F8B26C-9A35-4DC2-8BDB-6665D4B1F622}"/>
          </ac:spMkLst>
        </pc:spChg>
        <pc:spChg chg="mod">
          <ac:chgData name="欣捷" userId="b965477fa0aef5e6" providerId="LiveId" clId="{1BD81BBC-CA8F-4FC3-A7DB-D4F292335208}" dt="2021-04-28T10:12:55.553" v="689" actId="164"/>
          <ac:spMkLst>
            <pc:docMk/>
            <pc:sldMk cId="4227420311" sldId="955"/>
            <ac:spMk id="37917" creationId="{2AD0FB76-3DE0-4D0B-9649-DEC81838C16B}"/>
          </ac:spMkLst>
        </pc:spChg>
        <pc:spChg chg="mod">
          <ac:chgData name="欣捷" userId="b965477fa0aef5e6" providerId="LiveId" clId="{1BD81BBC-CA8F-4FC3-A7DB-D4F292335208}" dt="2021-04-28T10:12:55.553" v="689" actId="164"/>
          <ac:spMkLst>
            <pc:docMk/>
            <pc:sldMk cId="4227420311" sldId="955"/>
            <ac:spMk id="37920" creationId="{639A22D9-4091-48EC-8C11-0CBCE005CAED}"/>
          </ac:spMkLst>
        </pc:spChg>
        <pc:spChg chg="mod">
          <ac:chgData name="欣捷" userId="b965477fa0aef5e6" providerId="LiveId" clId="{1BD81BBC-CA8F-4FC3-A7DB-D4F292335208}" dt="2021-04-28T10:12:55.553" v="689" actId="164"/>
          <ac:spMkLst>
            <pc:docMk/>
            <pc:sldMk cId="4227420311" sldId="955"/>
            <ac:spMk id="37921" creationId="{264587FE-0D46-47CC-9775-1E9A813128EA}"/>
          </ac:spMkLst>
        </pc:spChg>
        <pc:spChg chg="mod">
          <ac:chgData name="欣捷" userId="b965477fa0aef5e6" providerId="LiveId" clId="{1BD81BBC-CA8F-4FC3-A7DB-D4F292335208}" dt="2021-04-28T10:12:55.553" v="689" actId="164"/>
          <ac:spMkLst>
            <pc:docMk/>
            <pc:sldMk cId="4227420311" sldId="955"/>
            <ac:spMk id="37922" creationId="{0D6239C2-D4B0-4FD5-BE26-71BD66C6935A}"/>
          </ac:spMkLst>
        </pc:spChg>
        <pc:spChg chg="mod">
          <ac:chgData name="欣捷" userId="b965477fa0aef5e6" providerId="LiveId" clId="{1BD81BBC-CA8F-4FC3-A7DB-D4F292335208}" dt="2021-04-28T10:12:55.553" v="689" actId="164"/>
          <ac:spMkLst>
            <pc:docMk/>
            <pc:sldMk cId="4227420311" sldId="955"/>
            <ac:spMk id="37923" creationId="{F9D89C9D-AC38-48AC-9C09-F6CA252B1F15}"/>
          </ac:spMkLst>
        </pc:spChg>
        <pc:spChg chg="mod">
          <ac:chgData name="欣捷" userId="b965477fa0aef5e6" providerId="LiveId" clId="{1BD81BBC-CA8F-4FC3-A7DB-D4F292335208}" dt="2021-04-28T10:12:55.553" v="689" actId="164"/>
          <ac:spMkLst>
            <pc:docMk/>
            <pc:sldMk cId="4227420311" sldId="955"/>
            <ac:spMk id="37924" creationId="{C5CB3C2B-DF6D-4797-A0A8-E40A45632ACE}"/>
          </ac:spMkLst>
        </pc:spChg>
        <pc:spChg chg="mod">
          <ac:chgData name="欣捷" userId="b965477fa0aef5e6" providerId="LiveId" clId="{1BD81BBC-CA8F-4FC3-A7DB-D4F292335208}" dt="2021-04-28T10:12:55.553" v="689" actId="164"/>
          <ac:spMkLst>
            <pc:docMk/>
            <pc:sldMk cId="4227420311" sldId="955"/>
            <ac:spMk id="37925" creationId="{F876487C-CBC6-49B1-8DBA-37B1B2E5DD40}"/>
          </ac:spMkLst>
        </pc:spChg>
        <pc:spChg chg="mod">
          <ac:chgData name="欣捷" userId="b965477fa0aef5e6" providerId="LiveId" clId="{1BD81BBC-CA8F-4FC3-A7DB-D4F292335208}" dt="2021-04-28T10:12:55.553" v="689" actId="164"/>
          <ac:spMkLst>
            <pc:docMk/>
            <pc:sldMk cId="4227420311" sldId="955"/>
            <ac:spMk id="37926" creationId="{F32F70CC-FC7C-442A-8769-B299AB62E7F5}"/>
          </ac:spMkLst>
        </pc:spChg>
        <pc:spChg chg="mod">
          <ac:chgData name="欣捷" userId="b965477fa0aef5e6" providerId="LiveId" clId="{1BD81BBC-CA8F-4FC3-A7DB-D4F292335208}" dt="2021-04-28T10:12:55.553" v="689" actId="164"/>
          <ac:spMkLst>
            <pc:docMk/>
            <pc:sldMk cId="4227420311" sldId="955"/>
            <ac:spMk id="37927" creationId="{AD92A7C6-B2BA-4D70-A26F-254C78989698}"/>
          </ac:spMkLst>
        </pc:spChg>
        <pc:spChg chg="mod">
          <ac:chgData name="欣捷" userId="b965477fa0aef5e6" providerId="LiveId" clId="{1BD81BBC-CA8F-4FC3-A7DB-D4F292335208}" dt="2021-04-28T10:12:55.553" v="689" actId="164"/>
          <ac:spMkLst>
            <pc:docMk/>
            <pc:sldMk cId="4227420311" sldId="955"/>
            <ac:spMk id="37928" creationId="{B8270524-E7D0-437F-92C3-478F52C9FFF5}"/>
          </ac:spMkLst>
        </pc:spChg>
        <pc:spChg chg="mod">
          <ac:chgData name="欣捷" userId="b965477fa0aef5e6" providerId="LiveId" clId="{1BD81BBC-CA8F-4FC3-A7DB-D4F292335208}" dt="2021-04-28T10:12:55.553" v="689" actId="164"/>
          <ac:spMkLst>
            <pc:docMk/>
            <pc:sldMk cId="4227420311" sldId="955"/>
            <ac:spMk id="37929" creationId="{D0A302FA-FD8B-464C-B137-C801C2A41BE7}"/>
          </ac:spMkLst>
        </pc:spChg>
        <pc:spChg chg="mod">
          <ac:chgData name="欣捷" userId="b965477fa0aef5e6" providerId="LiveId" clId="{1BD81BBC-CA8F-4FC3-A7DB-D4F292335208}" dt="2021-04-28T10:12:55.553" v="689" actId="164"/>
          <ac:spMkLst>
            <pc:docMk/>
            <pc:sldMk cId="4227420311" sldId="955"/>
            <ac:spMk id="37930" creationId="{0F941DDB-9AC2-4041-842D-AE91E72D9504}"/>
          </ac:spMkLst>
        </pc:spChg>
        <pc:spChg chg="mod">
          <ac:chgData name="欣捷" userId="b965477fa0aef5e6" providerId="LiveId" clId="{1BD81BBC-CA8F-4FC3-A7DB-D4F292335208}" dt="2021-04-28T10:12:55.553" v="689" actId="164"/>
          <ac:spMkLst>
            <pc:docMk/>
            <pc:sldMk cId="4227420311" sldId="955"/>
            <ac:spMk id="37931" creationId="{DB6794AB-57FA-40FA-AE5B-5822895CA5D6}"/>
          </ac:spMkLst>
        </pc:spChg>
        <pc:spChg chg="mod">
          <ac:chgData name="欣捷" userId="b965477fa0aef5e6" providerId="LiveId" clId="{1BD81BBC-CA8F-4FC3-A7DB-D4F292335208}" dt="2021-04-28T10:12:55.553" v="689" actId="164"/>
          <ac:spMkLst>
            <pc:docMk/>
            <pc:sldMk cId="4227420311" sldId="955"/>
            <ac:spMk id="37932" creationId="{144C518F-B828-47AD-85BC-36E970162D5C}"/>
          </ac:spMkLst>
        </pc:spChg>
        <pc:spChg chg="mod">
          <ac:chgData name="欣捷" userId="b965477fa0aef5e6" providerId="LiveId" clId="{1BD81BBC-CA8F-4FC3-A7DB-D4F292335208}" dt="2021-04-28T10:12:55.553" v="689" actId="164"/>
          <ac:spMkLst>
            <pc:docMk/>
            <pc:sldMk cId="4227420311" sldId="955"/>
            <ac:spMk id="37934" creationId="{0E8ED5E5-391B-497F-8AF6-0FBAFD1CACEA}"/>
          </ac:spMkLst>
        </pc:spChg>
        <pc:spChg chg="mod">
          <ac:chgData name="欣捷" userId="b965477fa0aef5e6" providerId="LiveId" clId="{1BD81BBC-CA8F-4FC3-A7DB-D4F292335208}" dt="2021-04-28T10:12:55.553" v="689" actId="164"/>
          <ac:spMkLst>
            <pc:docMk/>
            <pc:sldMk cId="4227420311" sldId="955"/>
            <ac:spMk id="37935" creationId="{D8247038-DC86-4098-B8B5-847618EF3BBA}"/>
          </ac:spMkLst>
        </pc:spChg>
        <pc:grpChg chg="add mod">
          <ac:chgData name="欣捷" userId="b965477fa0aef5e6" providerId="LiveId" clId="{1BD81BBC-CA8F-4FC3-A7DB-D4F292335208}" dt="2021-04-28T10:12:55.553" v="689" actId="164"/>
          <ac:grpSpMkLst>
            <pc:docMk/>
            <pc:sldMk cId="4227420311" sldId="955"/>
            <ac:grpSpMk id="2" creationId="{5612A67B-AC98-404D-AABE-5A4C3A7FAD68}"/>
          </ac:grpSpMkLst>
        </pc:grpChg>
        <pc:graphicFrameChg chg="modGraphic">
          <ac:chgData name="欣捷" userId="b965477fa0aef5e6" providerId="LiveId" clId="{1BD81BBC-CA8F-4FC3-A7DB-D4F292335208}" dt="2021-04-28T10:09:25.112" v="649" actId="207"/>
          <ac:graphicFrameMkLst>
            <pc:docMk/>
            <pc:sldMk cId="4227420311" sldId="955"/>
            <ac:graphicFrameMk id="48" creationId="{94BB3912-C90B-4626-B1DE-7F2EFAD062A3}"/>
          </ac:graphicFrameMkLst>
        </pc:graphicFrameChg>
      </pc:sldChg>
      <pc:sldChg chg="add">
        <pc:chgData name="欣捷" userId="b965477fa0aef5e6" providerId="LiveId" clId="{1BD81BBC-CA8F-4FC3-A7DB-D4F292335208}" dt="2021-05-13T04:16:18.163" v="712"/>
        <pc:sldMkLst>
          <pc:docMk/>
          <pc:sldMk cId="29038470" sldId="9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2024/5/14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2</a:t>
            </a:fld>
            <a:endParaRPr lang="zh-CN" altLang="en-US"/>
          </a:p>
        </p:txBody>
      </p:sp>
    </p:spTree>
    <p:extLst>
      <p:ext uri="{BB962C8B-B14F-4D97-AF65-F5344CB8AC3E}">
        <p14:creationId xmlns:p14="http://schemas.microsoft.com/office/powerpoint/2010/main" val="280479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a:t>语法分析过程并不关心文法符号的含义（语义）。</a:t>
            </a:r>
          </a:p>
          <a:p>
            <a:pPr eaLnBrk="1" hangingPunct="1"/>
            <a:r>
              <a:rPr lang="zh-CN" altLang="en-US" sz="1200" dirty="0"/>
              <a:t>编译器的最终目的是将源程序翻译成汇编语言或机器语言形式的目标代码（现代编译器一般还会经过一个翻译成中间代码的过程），这个翻译过程会涉及到</a:t>
            </a:r>
            <a:r>
              <a:rPr lang="zh-CN" altLang="en-US" sz="1200" b="1" dirty="0">
                <a:solidFill>
                  <a:schemeClr val="hlink"/>
                </a:solidFill>
              </a:rPr>
              <a:t>语义的分析</a:t>
            </a:r>
            <a:r>
              <a:rPr lang="zh-CN" altLang="en-US" sz="1200" dirty="0"/>
              <a:t>，例如需要产生代码、把信息存入符号表，显示出错信息等。</a:t>
            </a:r>
          </a:p>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3</a:t>
            </a:fld>
            <a:endParaRPr lang="zh-CN" altLang="en-US"/>
          </a:p>
        </p:txBody>
      </p:sp>
    </p:spTree>
    <p:extLst>
      <p:ext uri="{BB962C8B-B14F-4D97-AF65-F5344CB8AC3E}">
        <p14:creationId xmlns:p14="http://schemas.microsoft.com/office/powerpoint/2010/main" val="4042122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一个使用</a:t>
            </a:r>
            <a:r>
              <a:rPr lang="en-US" altLang="zh-CN" dirty="0" err="1"/>
              <a:t>Yacc</a:t>
            </a:r>
            <a:r>
              <a:rPr lang="zh-CN" altLang="en-US" dirty="0"/>
              <a:t>计算表达式结果的例子（本课程实验</a:t>
            </a:r>
            <a:r>
              <a:rPr lang="en-US" altLang="zh-CN" dirty="0"/>
              <a:t>5</a:t>
            </a:r>
            <a:r>
              <a:rPr lang="zh-CN" altLang="en-US" dirty="0"/>
              <a:t>的</a:t>
            </a:r>
            <a:r>
              <a:rPr lang="en-US" altLang="zh-CN" dirty="0"/>
              <a:t>calculator0</a:t>
            </a:r>
            <a:r>
              <a:rPr lang="zh-CN" altLang="en-US" dirty="0"/>
              <a:t>示例代码）</a:t>
            </a:r>
            <a:endParaRPr lang="en-US" altLang="zh-CN" dirty="0"/>
          </a:p>
          <a:p>
            <a:endParaRPr lang="en-US" altLang="zh-CN" dirty="0"/>
          </a:p>
          <a:p>
            <a:endParaRPr lang="en-US" altLang="zh-CN" dirty="0"/>
          </a:p>
          <a:p>
            <a:pPr eaLnBrk="1" hangingPunct="1"/>
            <a:r>
              <a:rPr lang="zh-CN" altLang="en-US" sz="1200" dirty="0"/>
              <a:t>语义信息可以用文法符号上添加的</a:t>
            </a:r>
            <a:r>
              <a:rPr lang="zh-CN" altLang="en-US" sz="1200" b="1" dirty="0">
                <a:solidFill>
                  <a:srgbClr val="FF0000"/>
                </a:solidFill>
              </a:rPr>
              <a:t>属性值</a:t>
            </a:r>
            <a:r>
              <a:rPr lang="zh-CN" altLang="en-US" sz="1200" dirty="0"/>
              <a:t>来承载，这样语义分析的过程就变成了</a:t>
            </a:r>
            <a:r>
              <a:rPr lang="zh-CN" altLang="en-US" sz="1200" b="1" dirty="0">
                <a:solidFill>
                  <a:srgbClr val="FF0000"/>
                </a:solidFill>
              </a:rPr>
              <a:t>对文法符号上属性值的计算过程</a:t>
            </a:r>
            <a:r>
              <a:rPr lang="zh-CN" altLang="en-US" sz="1200" dirty="0"/>
              <a:t>。</a:t>
            </a:r>
            <a:endParaRPr lang="en-US" altLang="zh-CN" sz="1200" dirty="0"/>
          </a:p>
          <a:p>
            <a:pPr eaLnBrk="1" hangingPunct="1"/>
            <a:r>
              <a:rPr lang="zh-CN" altLang="en-US" sz="1200" dirty="0"/>
              <a:t>这个过程可以和语法分析并行进行，使用的方法是</a:t>
            </a:r>
            <a:r>
              <a:rPr lang="en-US" altLang="zh-CN" sz="1200" dirty="0"/>
              <a:t>---</a:t>
            </a:r>
            <a:r>
              <a:rPr lang="zh-CN" altLang="en-US" sz="1200" b="1" dirty="0">
                <a:solidFill>
                  <a:schemeClr val="hlink"/>
                </a:solidFill>
              </a:rPr>
              <a:t>语法制导的翻译</a:t>
            </a:r>
            <a:r>
              <a:rPr lang="zh-CN" altLang="en-US" sz="1200" dirty="0"/>
              <a:t>。</a:t>
            </a:r>
            <a:endParaRPr lang="en-US" altLang="zh-CN" sz="1200" dirty="0"/>
          </a:p>
          <a:p>
            <a:pPr eaLnBrk="1" hangingPunct="1"/>
            <a:endParaRPr lang="en-US" altLang="zh-CN" sz="1200" dirty="0"/>
          </a:p>
          <a:p>
            <a:pPr eaLnBrk="1" hangingPunct="1"/>
            <a:r>
              <a:rPr lang="zh-CN" altLang="en-US" dirty="0"/>
              <a:t>如何计算属性？对于给定的输入串</a:t>
            </a:r>
            <a:r>
              <a:rPr lang="en-US" altLang="zh-CN" dirty="0"/>
              <a:t>x </a:t>
            </a:r>
            <a:r>
              <a:rPr lang="zh-CN" altLang="en-US" dirty="0"/>
              <a:t>，构建</a:t>
            </a:r>
            <a:r>
              <a:rPr lang="en-US" altLang="zh-CN" dirty="0"/>
              <a:t>x</a:t>
            </a:r>
            <a:r>
              <a:rPr lang="zh-CN" altLang="en-US" dirty="0"/>
              <a:t>的语法分析树，并利用 与 产生式（语法规则）相关联的</a:t>
            </a:r>
            <a:r>
              <a:rPr lang="zh-CN" altLang="en-US" b="1" dirty="0"/>
              <a:t>语义规则 </a:t>
            </a:r>
            <a:r>
              <a:rPr lang="zh-CN" altLang="en-US" dirty="0"/>
              <a:t>来计算分析树 中各结点对应的属性值 </a:t>
            </a:r>
            <a:endParaRPr lang="zh-CN" altLang="en-US" sz="1200" dirty="0"/>
          </a:p>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4</a:t>
            </a:fld>
            <a:endParaRPr lang="zh-CN" altLang="en-US"/>
          </a:p>
        </p:txBody>
      </p:sp>
    </p:spTree>
    <p:extLst>
      <p:ext uri="{BB962C8B-B14F-4D97-AF65-F5344CB8AC3E}">
        <p14:creationId xmlns:p14="http://schemas.microsoft.com/office/powerpoint/2010/main" val="195753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将语义规则同语法规则（产生式）联系起来要 涉及两个概念 </a:t>
            </a:r>
            <a:endParaRPr lang="en-US" altLang="zh-CN" dirty="0"/>
          </a:p>
          <a:p>
            <a:r>
              <a:rPr lang="zh-CN" altLang="en-US" dirty="0"/>
              <a:t>语法制导定义</a:t>
            </a:r>
            <a:r>
              <a:rPr lang="en-US" altLang="zh-CN" dirty="0"/>
              <a:t>(Syntax-Directed Definitions, SDD)</a:t>
            </a:r>
          </a:p>
          <a:p>
            <a:r>
              <a:rPr lang="zh-CN" altLang="en-US" dirty="0"/>
              <a:t>语法制导翻译方案 </a:t>
            </a:r>
            <a:r>
              <a:rPr lang="en-US" altLang="zh-CN" dirty="0"/>
              <a:t>(Syntax-Directed Translation Scheme , SDT )</a:t>
            </a:r>
          </a:p>
          <a:p>
            <a:endParaRPr lang="en-US" altLang="zh-CN" dirty="0"/>
          </a:p>
          <a:p>
            <a:r>
              <a:rPr lang="en-US" altLang="zh-CN" dirty="0"/>
              <a:t>SDD</a:t>
            </a:r>
            <a:r>
              <a:rPr lang="zh-CN" altLang="en-US" dirty="0"/>
              <a:t>是对</a:t>
            </a:r>
            <a:r>
              <a:rPr lang="en-US" altLang="zh-CN" dirty="0"/>
              <a:t>CFG</a:t>
            </a:r>
            <a:r>
              <a:rPr lang="zh-CN" altLang="en-US" dirty="0"/>
              <a:t>的推广 将每个文法符号和一个语义属性集合相关联 将每个产生式和一组语义规则相关联，这些规则用 于计算该产生式中各文法符号的属性值 如果</a:t>
            </a:r>
            <a:r>
              <a:rPr lang="en-US" altLang="zh-CN" dirty="0"/>
              <a:t>X</a:t>
            </a:r>
            <a:r>
              <a:rPr lang="zh-CN" altLang="en-US" dirty="0"/>
              <a:t>是一个文法符号，</a:t>
            </a:r>
            <a:r>
              <a:rPr lang="en-US" altLang="zh-CN" dirty="0"/>
              <a:t>a</a:t>
            </a:r>
            <a:r>
              <a:rPr lang="zh-CN" altLang="en-US" dirty="0"/>
              <a:t>是</a:t>
            </a:r>
            <a:r>
              <a:rPr lang="en-US" altLang="zh-CN" dirty="0"/>
              <a:t>X</a:t>
            </a:r>
            <a:r>
              <a:rPr lang="zh-CN" altLang="en-US" dirty="0"/>
              <a:t>的一个属性，则用 </a:t>
            </a:r>
            <a:r>
              <a:rPr lang="en-US" altLang="zh-CN" dirty="0" err="1"/>
              <a:t>X.a</a:t>
            </a:r>
            <a:r>
              <a:rPr lang="zh-CN" altLang="en-US" dirty="0"/>
              <a:t>表示属性</a:t>
            </a:r>
            <a:r>
              <a:rPr lang="en-US" altLang="zh-CN" dirty="0"/>
              <a:t>a</a:t>
            </a:r>
            <a:r>
              <a:rPr lang="zh-CN" altLang="en-US" dirty="0"/>
              <a:t>在某个标号为</a:t>
            </a:r>
            <a:r>
              <a:rPr lang="en-US" altLang="zh-CN" dirty="0"/>
              <a:t>X</a:t>
            </a:r>
            <a:r>
              <a:rPr lang="zh-CN" altLang="en-US" dirty="0"/>
              <a:t>的分析树结点上的值</a:t>
            </a:r>
            <a:endParaRPr lang="en-US" altLang="zh-CN" dirty="0"/>
          </a:p>
          <a:p>
            <a:endParaRPr lang="en-US" altLang="zh-CN" dirty="0"/>
          </a:p>
          <a:p>
            <a:r>
              <a:rPr lang="en-US" altLang="zh-CN" dirty="0"/>
              <a:t>SDT</a:t>
            </a:r>
            <a:r>
              <a:rPr lang="zh-CN" altLang="en-US" dirty="0"/>
              <a:t>是在产生式右部嵌入了程序片段的</a:t>
            </a:r>
            <a:r>
              <a:rPr lang="en-US" altLang="zh-CN" dirty="0"/>
              <a:t>CFG</a:t>
            </a:r>
            <a:r>
              <a:rPr lang="zh-CN" altLang="en-US" dirty="0"/>
              <a:t>，这 些程序片段称为语义动作。按照惯例，语义动作 放在花括号内</a:t>
            </a:r>
            <a:endParaRPr lang="en-US" altLang="zh-CN" dirty="0"/>
          </a:p>
          <a:p>
            <a:r>
              <a:rPr lang="zh-CN" altLang="en-US" dirty="0"/>
              <a:t>一个语义动作在产生式中的位置决定了这个动作的执行时间 </a:t>
            </a:r>
            <a:endParaRPr lang="en-US" altLang="zh-CN" dirty="0"/>
          </a:p>
          <a:p>
            <a:endParaRPr lang="en-US" altLang="zh-CN" dirty="0"/>
          </a:p>
          <a:p>
            <a:r>
              <a:rPr lang="zh-CN" altLang="en-US" dirty="0"/>
              <a:t>异同：</a:t>
            </a:r>
            <a:r>
              <a:rPr lang="en-US" altLang="zh-CN" dirty="0"/>
              <a:t>SDD </a:t>
            </a:r>
            <a:r>
              <a:rPr lang="zh-CN" altLang="en-US" dirty="0"/>
              <a:t>是关于语言翻译的高层次规格说明 隐蔽了许多具体实现细节，使用户不必显式地说明翻 译发生的顺序 </a:t>
            </a:r>
            <a:r>
              <a:rPr lang="en-US" altLang="zh-CN" dirty="0"/>
              <a:t>SDT </a:t>
            </a:r>
            <a:r>
              <a:rPr lang="zh-CN" altLang="en-US" dirty="0"/>
              <a:t>可以看作是对</a:t>
            </a:r>
            <a:r>
              <a:rPr lang="en-US" altLang="zh-CN" dirty="0"/>
              <a:t>SDD</a:t>
            </a:r>
            <a:r>
              <a:rPr lang="zh-CN" altLang="en-US" dirty="0"/>
              <a:t>的一种补充，是</a:t>
            </a:r>
            <a:r>
              <a:rPr lang="en-US" altLang="zh-CN" dirty="0"/>
              <a:t>SDD</a:t>
            </a:r>
            <a:r>
              <a:rPr lang="zh-CN" altLang="en-US" dirty="0"/>
              <a:t>的具体实施方案 显式地指明了语义规则的计算顺序，以便说明某些实 现细节</a:t>
            </a:r>
          </a:p>
        </p:txBody>
      </p:sp>
      <p:sp>
        <p:nvSpPr>
          <p:cNvPr id="4" name="灯片编号占位符 3"/>
          <p:cNvSpPr>
            <a:spLocks noGrp="1"/>
          </p:cNvSpPr>
          <p:nvPr>
            <p:ph type="sldNum" sz="quarter" idx="5"/>
          </p:nvPr>
        </p:nvSpPr>
        <p:spPr/>
        <p:txBody>
          <a:bodyPr/>
          <a:lstStyle/>
          <a:p>
            <a:fld id="{E13E0CB0-7C81-4F13-BB43-6685CB01EB5E}" type="slidenum">
              <a:rPr lang="zh-CN" altLang="en-US" smtClean="0"/>
              <a:t>5</a:t>
            </a:fld>
            <a:endParaRPr lang="zh-CN" altLang="en-US"/>
          </a:p>
        </p:txBody>
      </p:sp>
    </p:spTree>
    <p:extLst>
      <p:ext uri="{BB962C8B-B14F-4D97-AF65-F5344CB8AC3E}">
        <p14:creationId xmlns:p14="http://schemas.microsoft.com/office/powerpoint/2010/main" val="1009538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6</a:t>
            </a:fld>
            <a:endParaRPr lang="zh-CN" altLang="en-US"/>
          </a:p>
        </p:txBody>
      </p:sp>
    </p:spTree>
    <p:extLst>
      <p:ext uri="{BB962C8B-B14F-4D97-AF65-F5344CB8AC3E}">
        <p14:creationId xmlns:p14="http://schemas.microsoft.com/office/powerpoint/2010/main" val="3737550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solidFill>
                  <a:srgbClr val="FF0000"/>
                </a:solidFill>
              </a:rPr>
              <a:t>语法制导定义</a:t>
            </a:r>
            <a:r>
              <a:rPr lang="zh-CN" altLang="en-US" dirty="0"/>
              <a:t>：上下文无关文法的扩展，每个文法符号多了一组</a:t>
            </a:r>
            <a:r>
              <a:rPr lang="zh-CN" altLang="en-US" dirty="0">
                <a:solidFill>
                  <a:srgbClr val="FF0000"/>
                </a:solidFill>
              </a:rPr>
              <a:t>属性</a:t>
            </a:r>
            <a:r>
              <a:rPr lang="zh-CN" altLang="en-US" dirty="0"/>
              <a:t>，每个产生式多了一组</a:t>
            </a:r>
            <a:r>
              <a:rPr lang="zh-CN" altLang="en-US" dirty="0">
                <a:solidFill>
                  <a:srgbClr val="FF0000"/>
                </a:solidFill>
              </a:rPr>
              <a:t>语义规则</a:t>
            </a:r>
          </a:p>
          <a:p>
            <a:pPr lvl="1" eaLnBrk="1" hangingPunct="1"/>
            <a:r>
              <a:rPr lang="zh-CN" altLang="en-US" dirty="0"/>
              <a:t>属性一般表示一种语义信息，它可以表示任何东西：串、数值、类型</a:t>
            </a:r>
            <a:r>
              <a:rPr lang="en-US" altLang="zh-CN" dirty="0"/>
              <a:t>……</a:t>
            </a:r>
          </a:p>
          <a:p>
            <a:pPr lvl="1" eaLnBrk="1" hangingPunct="1"/>
            <a:r>
              <a:rPr lang="zh-CN" altLang="en-US" dirty="0"/>
              <a:t>文法符号</a:t>
            </a:r>
            <a:r>
              <a:rPr lang="en-US" altLang="zh-CN" b="1" i="1" dirty="0"/>
              <a:t>X</a:t>
            </a:r>
            <a:r>
              <a:rPr lang="zh-CN" altLang="en-US" dirty="0"/>
              <a:t>的属性</a:t>
            </a:r>
            <a:r>
              <a:rPr lang="en-US" altLang="zh-CN" b="1" i="1" dirty="0"/>
              <a:t>a</a:t>
            </a:r>
            <a:r>
              <a:rPr lang="zh-CN" altLang="en-US" dirty="0"/>
              <a:t>记做：</a:t>
            </a:r>
            <a:r>
              <a:rPr lang="en-US" altLang="zh-CN" b="1" i="1" dirty="0" err="1"/>
              <a:t>X.a</a:t>
            </a:r>
            <a:r>
              <a:rPr lang="zh-CN" altLang="en-US" dirty="0"/>
              <a:t>，每个文法符号可以有多个属性。</a:t>
            </a:r>
            <a:endParaRPr lang="en-US" altLang="zh-CN" dirty="0"/>
          </a:p>
          <a:p>
            <a:pPr lvl="1" eaLnBrk="1" hangingPunct="1"/>
            <a:r>
              <a:rPr lang="zh-CN" altLang="en-US" dirty="0"/>
              <a:t>语义规则一般描述属性的计算规则（如何计算出属性值）</a:t>
            </a:r>
          </a:p>
          <a:p>
            <a:endParaRPr lang="zh-CN" altLang="en-US" dirty="0"/>
          </a:p>
        </p:txBody>
      </p:sp>
      <p:sp>
        <p:nvSpPr>
          <p:cNvPr id="4" name="灯片编号占位符 3"/>
          <p:cNvSpPr>
            <a:spLocks noGrp="1"/>
          </p:cNvSpPr>
          <p:nvPr>
            <p:ph type="sldNum" sz="quarter" idx="5"/>
          </p:nvPr>
        </p:nvSpPr>
        <p:spPr/>
        <p:txBody>
          <a:bodyPr/>
          <a:lstStyle/>
          <a:p>
            <a:fld id="{E13E0CB0-7C81-4F13-BB43-6685CB01EB5E}" type="slidenum">
              <a:rPr lang="zh-CN" altLang="en-US" smtClean="0"/>
              <a:t>7</a:t>
            </a:fld>
            <a:endParaRPr lang="zh-CN" altLang="en-US"/>
          </a:p>
        </p:txBody>
      </p:sp>
    </p:spTree>
    <p:extLst>
      <p:ext uri="{BB962C8B-B14F-4D97-AF65-F5344CB8AC3E}">
        <p14:creationId xmlns:p14="http://schemas.microsoft.com/office/powerpoint/2010/main" val="113509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8CAF4C3-C7D1-4AE3-AC5A-00241FABED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E85DC04-8AE0-4810-A2EF-79F4ECC36F94}" type="slidenum">
              <a:rPr lang="en-US" altLang="zh-CN"/>
              <a:pPr>
                <a:spcBef>
                  <a:spcPct val="0"/>
                </a:spcBef>
              </a:pPr>
              <a:t>20</a:t>
            </a:fld>
            <a:endParaRPr lang="en-US" altLang="zh-CN"/>
          </a:p>
        </p:txBody>
      </p:sp>
      <p:sp>
        <p:nvSpPr>
          <p:cNvPr id="31747" name="Rectangle 2">
            <a:extLst>
              <a:ext uri="{FF2B5EF4-FFF2-40B4-BE49-F238E27FC236}">
                <a16:creationId xmlns:a16="http://schemas.microsoft.com/office/drawing/2014/main" id="{2E866B92-B49A-41A5-A056-20800839DA9D}"/>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5867634-6B87-486E-8FBC-D28C6405D9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该语法制导定义中，继承属性传递类型信息给一张声明表中的各个标识符。</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44986EC-EA53-4A6A-8A7E-E8AA1FB8C0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A060E4E-A448-42BC-8CFE-0F856DC5E817}" type="slidenum">
              <a:rPr lang="en-US" altLang="zh-CN"/>
              <a:pPr>
                <a:spcBef>
                  <a:spcPct val="0"/>
                </a:spcBef>
              </a:pPr>
              <a:t>21</a:t>
            </a:fld>
            <a:endParaRPr lang="en-US" altLang="zh-CN"/>
          </a:p>
        </p:txBody>
      </p:sp>
      <p:sp>
        <p:nvSpPr>
          <p:cNvPr id="33795" name="Rectangle 2">
            <a:extLst>
              <a:ext uri="{FF2B5EF4-FFF2-40B4-BE49-F238E27FC236}">
                <a16:creationId xmlns:a16="http://schemas.microsoft.com/office/drawing/2014/main" id="{B520A85B-4FFA-43CB-BA2E-33E14EE6BB4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84854DE-3A22-4398-8E52-6E3A1761F0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该语法制导定义中，继承属性传递类型信息给一张声明表中的各个标识符。</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9DDD1B49-781E-E34C-E1D4-72F5E4ACAE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773817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D17EB062-1CBB-47CE-A4C2-8A318EF6C97B}"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87329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6AF9CB1A-8B5C-4BA3-AB0E-DD635E6423C5}"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32478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fld id="{12D2C430-451B-4115-A954-4A8B8A101A8A}" type="datetime2">
              <a:rPr lang="zh-CN" altLang="en-US" smtClean="0"/>
              <a:t>2024年5月14日</a:t>
            </a:fld>
            <a:endParaRPr lang="zh-CN" altLang="en-US"/>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AE8A42F9-28C5-430D-AF9B-33B7DE49295E}" type="slidenum">
              <a:rPr lang="zh-CN" altLang="en-US" smtClean="0"/>
              <a:t>‹#›</a:t>
            </a:fld>
            <a:endParaRPr lang="zh-CN" altLang="en-US"/>
          </a:p>
        </p:txBody>
      </p:sp>
    </p:spTree>
    <p:extLst>
      <p:ext uri="{BB962C8B-B14F-4D97-AF65-F5344CB8AC3E}">
        <p14:creationId xmlns:p14="http://schemas.microsoft.com/office/powerpoint/2010/main" val="173309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52D318E9-FD72-42A2-832C-CF57BC1B5C9C}" type="datetime2">
              <a:rPr lang="zh-CN" altLang="en-US" smtClean="0"/>
              <a:t>2024年5月14日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7F02B1A2-CC3D-4343-A3F5-277536B55DCE}" type="slidenum">
              <a:rPr lang="en-US" altLang="zh-CN" smtClean="0"/>
              <a:pPr/>
              <a:t>‹#›</a:t>
            </a:fld>
            <a:endParaRPr lang="en-US" altLang="zh-CN"/>
          </a:p>
        </p:txBody>
      </p:sp>
    </p:spTree>
    <p:extLst>
      <p:ext uri="{BB962C8B-B14F-4D97-AF65-F5344CB8AC3E}">
        <p14:creationId xmlns:p14="http://schemas.microsoft.com/office/powerpoint/2010/main" val="2432525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61B3B22-FE0F-62BA-2357-FF35E0B29C97}"/>
              </a:ext>
            </a:extLst>
          </p:cNvPr>
          <p:cNvSpPr>
            <a:spLocks noGrp="1"/>
          </p:cNvSpPr>
          <p:nvPr>
            <p:ph type="ftr" sz="quarter" idx="10"/>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3" name="灯片编号占位符 2">
            <a:extLst>
              <a:ext uri="{FF2B5EF4-FFF2-40B4-BE49-F238E27FC236}">
                <a16:creationId xmlns:a16="http://schemas.microsoft.com/office/drawing/2014/main" id="{F53D7C2C-121A-2C9E-9400-939C79C68331}"/>
              </a:ext>
            </a:extLst>
          </p:cNvPr>
          <p:cNvSpPr>
            <a:spLocks noGrp="1"/>
          </p:cNvSpPr>
          <p:nvPr>
            <p:ph type="sldNum" sz="quarter" idx="11"/>
          </p:nvPr>
        </p:nvSpPr>
        <p:spPr/>
        <p:txBody>
          <a:body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0C57897D-0739-CE7B-E073-3FDE75D8B1F2}"/>
              </a:ext>
            </a:extLst>
          </p:cNvPr>
          <p:cNvSpPr>
            <a:spLocks noGrp="1"/>
          </p:cNvSpPr>
          <p:nvPr>
            <p:ph type="dt" sz="half" idx="12"/>
          </p:nvPr>
        </p:nvSpPr>
        <p:spPr/>
        <p:txBody>
          <a:bodyPr/>
          <a:lstStyle/>
          <a:p>
            <a:fld id="{15DF057A-B648-42AE-B007-5250778D7A61}" type="datetime2">
              <a:rPr lang="zh-CN" altLang="en-US" smtClean="0"/>
              <a:t>2024年5月14日</a:t>
            </a:fld>
            <a:endParaRPr lang="zh-CN" altLang="en-US" dirty="0"/>
          </a:p>
        </p:txBody>
      </p:sp>
    </p:spTree>
    <p:extLst>
      <p:ext uri="{BB962C8B-B14F-4D97-AF65-F5344CB8AC3E}">
        <p14:creationId xmlns:p14="http://schemas.microsoft.com/office/powerpoint/2010/main" val="353852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ABF9780E-073B-4C32-9707-2E22AFDEAA9F}"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064962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6C56E16A-06C0-43CB-82F3-8D8CFDAEF93F}"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82564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C644F57D-5DF9-5CD3-92CD-4E7CC5B87C40}"/>
              </a:ext>
            </a:extLst>
          </p:cNvPr>
          <p:cNvSpPr>
            <a:spLocks noGrp="1"/>
          </p:cNvSpPr>
          <p:nvPr>
            <p:ph type="dt" sz="half" idx="10"/>
          </p:nvPr>
        </p:nvSpPr>
        <p:spPr/>
        <p:txBody>
          <a:bodyPr/>
          <a:lstStyle/>
          <a:p>
            <a:fld id="{15DF057A-B648-42AE-B007-5250778D7A61}" type="datetime2">
              <a:rPr lang="zh-CN" altLang="en-US" smtClean="0"/>
              <a:t>2024年5月14日</a:t>
            </a:fld>
            <a:endParaRPr lang="zh-CN" altLang="en-US" dirty="0"/>
          </a:p>
        </p:txBody>
      </p:sp>
      <p:sp>
        <p:nvSpPr>
          <p:cNvPr id="6" name="页脚占位符 5">
            <a:extLst>
              <a:ext uri="{FF2B5EF4-FFF2-40B4-BE49-F238E27FC236}">
                <a16:creationId xmlns:a16="http://schemas.microsoft.com/office/drawing/2014/main" id="{E1DC6101-961B-C24B-F238-88AB1136C6A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7" name="灯片编号占位符 6">
            <a:extLst>
              <a:ext uri="{FF2B5EF4-FFF2-40B4-BE49-F238E27FC236}">
                <a16:creationId xmlns:a16="http://schemas.microsoft.com/office/drawing/2014/main" id="{73B82509-902B-020B-4806-A73C9FA4DB2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63117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E42FC423-D8F4-4A97-8B82-F091453D029A}" type="datetime2">
              <a:rPr lang="zh-CN" altLang="en-US" smtClean="0"/>
              <a:t>2024年5月14日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946801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25109DBD-62B7-4D90-96A6-A56BDB1E49CA}"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80337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BCDE887C-6E05-4A2D-B645-05EBBF47772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556758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BE7C820E-204E-4454-B22C-C6B9609DD86A}" type="datetime2">
              <a:rPr lang="zh-CN" altLang="en-US" smtClean="0"/>
              <a:t>2024年5月14日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33106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9FD3F777-01A2-4D5E-A45C-2B200FB260BC}"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9629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15DF057A-B648-42AE-B007-5250778D7A61}" type="datetime2">
              <a:rPr lang="zh-CN" altLang="en-US" smtClean="0"/>
              <a:t>2024年5月14日</a:t>
            </a:fld>
            <a:endParaRPr lang="zh-CN" altLang="en-US" dirty="0"/>
          </a:p>
        </p:txBody>
      </p:sp>
      <p:sp>
        <p:nvSpPr>
          <p:cNvPr id="11" name="箭头: 五边形 10">
            <a:extLst>
              <a:ext uri="{FF2B5EF4-FFF2-40B4-BE49-F238E27FC236}">
                <a16:creationId xmlns:a16="http://schemas.microsoft.com/office/drawing/2014/main" id="{4CD4702A-D8EA-1F44-2F4B-77DC8C77731F}"/>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8889036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normAutofit/>
          </a:bodyPr>
          <a:lstStyle/>
          <a:p>
            <a:r>
              <a:rPr lang="zh-CN" altLang="en-US" sz="4800" dirty="0"/>
              <a:t>第四章 语法制导的翻译</a:t>
            </a:r>
            <a:r>
              <a:rPr lang="en-US" altLang="zh-CN" sz="4800" dirty="0"/>
              <a:t>(1)</a:t>
            </a:r>
            <a:endParaRPr lang="zh-CN" altLang="en-US" sz="28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93D79C7-8EDB-4A3A-A043-71F10FE1707B}"/>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11267" name="Rectangle 3">
            <a:extLst>
              <a:ext uri="{FF2B5EF4-FFF2-40B4-BE49-F238E27FC236}">
                <a16:creationId xmlns:a16="http://schemas.microsoft.com/office/drawing/2014/main" id="{45A04941-A296-4CCB-9ED4-0A9180A07787}"/>
              </a:ext>
            </a:extLst>
          </p:cNvPr>
          <p:cNvSpPr>
            <a:spLocks noGrp="1" noChangeArrowheads="1"/>
          </p:cNvSpPr>
          <p:nvPr>
            <p:ph idx="1"/>
          </p:nvPr>
        </p:nvSpPr>
        <p:spPr/>
        <p:txBody>
          <a:bodyPr/>
          <a:lstStyle/>
          <a:p>
            <a:pPr eaLnBrk="1" hangingPunct="1"/>
            <a:r>
              <a:rPr lang="zh-CN" altLang="en-US" dirty="0"/>
              <a:t>每个文法符号的</a:t>
            </a:r>
            <a:r>
              <a:rPr lang="zh-CN" altLang="en-US" dirty="0">
                <a:solidFill>
                  <a:srgbClr val="FF0000"/>
                </a:solidFill>
              </a:rPr>
              <a:t>综合属性集</a:t>
            </a:r>
            <a:r>
              <a:rPr lang="zh-CN" altLang="en-US" dirty="0"/>
              <a:t>和</a:t>
            </a:r>
            <a:r>
              <a:rPr lang="zh-CN" altLang="en-US" dirty="0">
                <a:solidFill>
                  <a:srgbClr val="FF0000"/>
                </a:solidFill>
              </a:rPr>
              <a:t>继承属性集</a:t>
            </a:r>
            <a:r>
              <a:rPr lang="zh-CN" altLang="en-US" dirty="0"/>
              <a:t>的交集为</a:t>
            </a:r>
            <a:r>
              <a:rPr lang="zh-CN" altLang="en-US" dirty="0">
                <a:solidFill>
                  <a:schemeClr val="hlink"/>
                </a:solidFill>
              </a:rPr>
              <a:t>空</a:t>
            </a:r>
            <a:r>
              <a:rPr lang="zh-CN" altLang="en-US" dirty="0"/>
              <a:t>。</a:t>
            </a:r>
          </a:p>
          <a:p>
            <a:pPr eaLnBrk="1" hangingPunct="1"/>
            <a:r>
              <a:rPr lang="zh-CN" altLang="en-US" dirty="0"/>
              <a:t>一般来说，一个结点的</a:t>
            </a:r>
            <a:r>
              <a:rPr lang="zh-CN" altLang="en-US" dirty="0">
                <a:solidFill>
                  <a:srgbClr val="FF0000"/>
                </a:solidFill>
              </a:rPr>
              <a:t>综合属性值</a:t>
            </a:r>
            <a:r>
              <a:rPr lang="zh-CN" altLang="en-US" dirty="0"/>
              <a:t>是通过分析树中它的</a:t>
            </a:r>
            <a:r>
              <a:rPr lang="zh-CN" altLang="en-US" dirty="0">
                <a:solidFill>
                  <a:schemeClr val="hlink"/>
                </a:solidFill>
              </a:rPr>
              <a:t>子结点</a:t>
            </a:r>
            <a:r>
              <a:rPr lang="zh-CN" altLang="en-US" dirty="0"/>
              <a:t>的属性值来计算；</a:t>
            </a:r>
            <a:r>
              <a:rPr lang="zh-CN" altLang="en-US" dirty="0">
                <a:solidFill>
                  <a:srgbClr val="FF0000"/>
                </a:solidFill>
              </a:rPr>
              <a:t>继承属性的值</a:t>
            </a:r>
            <a:r>
              <a:rPr lang="zh-CN" altLang="en-US" dirty="0"/>
              <a:t>由结点的</a:t>
            </a:r>
            <a:r>
              <a:rPr lang="zh-CN" altLang="en-US" dirty="0">
                <a:solidFill>
                  <a:schemeClr val="hlink"/>
                </a:solidFill>
              </a:rPr>
              <a:t>兄弟结点</a:t>
            </a:r>
            <a:r>
              <a:rPr lang="zh-CN" altLang="en-US" dirty="0"/>
              <a:t>、</a:t>
            </a:r>
            <a:r>
              <a:rPr lang="zh-CN" altLang="en-US" dirty="0">
                <a:solidFill>
                  <a:schemeClr val="hlink"/>
                </a:solidFill>
              </a:rPr>
              <a:t>父结点</a:t>
            </a:r>
            <a:r>
              <a:rPr lang="zh-CN" altLang="en-US" dirty="0"/>
              <a:t>和</a:t>
            </a:r>
            <a:r>
              <a:rPr lang="zh-CN" altLang="en-US" dirty="0">
                <a:solidFill>
                  <a:schemeClr val="hlink"/>
                </a:solidFill>
              </a:rPr>
              <a:t>自己</a:t>
            </a:r>
            <a:r>
              <a:rPr lang="zh-CN" altLang="en-US" dirty="0"/>
              <a:t>的属性值来计算。</a:t>
            </a:r>
            <a:endParaRPr lang="en-US" altLang="zh-CN" dirty="0"/>
          </a:p>
          <a:p>
            <a:pPr eaLnBrk="1" hangingPunct="1"/>
            <a:r>
              <a:rPr lang="zh-CN" altLang="en-US" dirty="0"/>
              <a:t>终结符只有综合属性，它由词法分析器提供，即</a:t>
            </a:r>
            <a:r>
              <a:rPr lang="zh-CN" altLang="en-US" dirty="0">
                <a:solidFill>
                  <a:srgbClr val="FF0000"/>
                </a:solidFill>
              </a:rPr>
              <a:t>记号的属性</a:t>
            </a:r>
            <a:r>
              <a:rPr lang="zh-CN" altLang="en-US" dirty="0"/>
              <a:t>。</a:t>
            </a:r>
          </a:p>
        </p:txBody>
      </p:sp>
      <p:sp>
        <p:nvSpPr>
          <p:cNvPr id="2" name="日期占位符 1">
            <a:extLst>
              <a:ext uri="{FF2B5EF4-FFF2-40B4-BE49-F238E27FC236}">
                <a16:creationId xmlns:a16="http://schemas.microsoft.com/office/drawing/2014/main" id="{6AEE2709-A9E7-F893-92A5-5B8CBAE9FA86}"/>
              </a:ext>
            </a:extLst>
          </p:cNvPr>
          <p:cNvSpPr>
            <a:spLocks noGrp="1"/>
          </p:cNvSpPr>
          <p:nvPr>
            <p:ph type="dt" sz="half" idx="10"/>
          </p:nvPr>
        </p:nvSpPr>
        <p:spPr/>
        <p:txBody>
          <a:bodyPr/>
          <a:lstStyle/>
          <a:p>
            <a:fld id="{D58840DB-D99C-4257-BA88-EB31648CA2F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F6DE0CF3-108F-113F-C3B6-1A9E2442A77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C7A91610-476F-31FF-AD71-B602FFFD03EB}"/>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368A17BC-4DB9-4D53-996C-8FEC226D3326}"/>
              </a:ext>
            </a:extLst>
          </p:cNvPr>
          <p:cNvSpPr>
            <a:spLocks noGrp="1"/>
          </p:cNvSpPr>
          <p:nvPr>
            <p:ph type="title"/>
          </p:nvPr>
        </p:nvSpPr>
        <p:spPr/>
        <p:txBody>
          <a:bodyPr/>
          <a:lstStyle/>
          <a:p>
            <a:r>
              <a:rPr lang="en-US" altLang="zh-CN"/>
              <a:t>4.1.1 </a:t>
            </a:r>
            <a:r>
              <a:rPr lang="zh-CN" altLang="en-US"/>
              <a:t>语法制导定义的形式</a:t>
            </a:r>
          </a:p>
        </p:txBody>
      </p:sp>
      <p:sp>
        <p:nvSpPr>
          <p:cNvPr id="12291" name="内容占位符 2">
            <a:extLst>
              <a:ext uri="{FF2B5EF4-FFF2-40B4-BE49-F238E27FC236}">
                <a16:creationId xmlns:a16="http://schemas.microsoft.com/office/drawing/2014/main" id="{B88D1986-FD0A-40A9-A2DB-01F3FEFBA2A7}"/>
              </a:ext>
            </a:extLst>
          </p:cNvPr>
          <p:cNvSpPr>
            <a:spLocks noGrp="1"/>
          </p:cNvSpPr>
          <p:nvPr>
            <p:ph idx="1"/>
          </p:nvPr>
        </p:nvSpPr>
        <p:spPr/>
        <p:txBody>
          <a:bodyPr/>
          <a:lstStyle/>
          <a:p>
            <a:r>
              <a:rPr lang="zh-CN" altLang="en-US" sz="2800" dirty="0"/>
              <a:t>在实际使用的语法制导定义中，经常还会出现一些语义规则的目的是打印值，输出中间代码或修改全程量等，它们是一些产生</a:t>
            </a:r>
            <a:r>
              <a:rPr lang="zh-CN" altLang="en-US" sz="2800" dirty="0">
                <a:solidFill>
                  <a:srgbClr val="FF0000"/>
                </a:solidFill>
              </a:rPr>
              <a:t>副作用</a:t>
            </a:r>
            <a:r>
              <a:rPr lang="zh-CN" altLang="en-US" sz="2800" dirty="0"/>
              <a:t>的操作。</a:t>
            </a:r>
            <a:endParaRPr lang="en-US" altLang="zh-CN" sz="2800" dirty="0"/>
          </a:p>
          <a:p>
            <a:r>
              <a:rPr lang="zh-CN" altLang="en-US" sz="2800" dirty="0"/>
              <a:t>这样的语义规则经常写成过程调用或者程序段，而非</a:t>
            </a:r>
            <a:r>
              <a:rPr lang="en-US" altLang="zh-CN" sz="2800" b="1" i="1" dirty="0"/>
              <a:t>b</a:t>
            </a:r>
            <a:r>
              <a:rPr lang="en-US" altLang="zh-CN" sz="2800" b="1" dirty="0"/>
              <a:t> =</a:t>
            </a:r>
            <a:r>
              <a:rPr lang="en-US" altLang="zh-CN" sz="2800" b="1" i="1" dirty="0"/>
              <a:t> f</a:t>
            </a:r>
            <a:r>
              <a:rPr lang="en-US" altLang="zh-CN" sz="2800" b="1" dirty="0"/>
              <a:t>(</a:t>
            </a:r>
            <a:r>
              <a:rPr lang="en-US" altLang="zh-CN" sz="2800" b="1" i="1" dirty="0"/>
              <a:t>c</a:t>
            </a:r>
            <a:r>
              <a:rPr lang="en-US" altLang="zh-CN" sz="2800" b="1" baseline="-30000" dirty="0"/>
              <a:t>1</a:t>
            </a:r>
            <a:r>
              <a:rPr lang="en-US" altLang="zh-CN" sz="2800" b="1" dirty="0"/>
              <a:t>, </a:t>
            </a:r>
            <a:r>
              <a:rPr lang="en-US" altLang="zh-CN" sz="2800" b="1" i="1" dirty="0"/>
              <a:t>c</a:t>
            </a:r>
            <a:r>
              <a:rPr lang="en-US" altLang="zh-CN" sz="2800" b="1" baseline="-30000" dirty="0"/>
              <a:t>2</a:t>
            </a:r>
            <a:r>
              <a:rPr lang="en-US" altLang="zh-CN" sz="2800" b="1" dirty="0"/>
              <a:t>, …, </a:t>
            </a:r>
            <a:r>
              <a:rPr lang="en-US" altLang="zh-CN" sz="2800" b="1" i="1" dirty="0"/>
              <a:t>c</a:t>
            </a:r>
            <a:r>
              <a:rPr lang="en-US" altLang="zh-CN" sz="2800" b="1" i="1" baseline="-30000" dirty="0"/>
              <a:t>k</a:t>
            </a:r>
            <a:r>
              <a:rPr lang="en-US" altLang="zh-CN" sz="2800" b="1" dirty="0"/>
              <a:t> )</a:t>
            </a:r>
            <a:r>
              <a:rPr lang="zh-CN" altLang="en-US" sz="2800" dirty="0"/>
              <a:t>的形式。此时可以把它们想象成定义了产生式左部非终结符的一个</a:t>
            </a:r>
            <a:r>
              <a:rPr lang="zh-CN" altLang="en-US" sz="2800" dirty="0">
                <a:solidFill>
                  <a:srgbClr val="FF0000"/>
                </a:solidFill>
              </a:rPr>
              <a:t>虚拟综合属性</a:t>
            </a:r>
            <a:r>
              <a:rPr lang="en-US" altLang="zh-CN" sz="2800" b="1" i="1" dirty="0"/>
              <a:t>b</a:t>
            </a:r>
            <a:r>
              <a:rPr lang="zh-CN" altLang="en-US" sz="2800" dirty="0"/>
              <a:t>，该虚拟综合属性和赋值号</a:t>
            </a:r>
            <a:r>
              <a:rPr lang="en-US" altLang="zh-CN" sz="2800" b="1" dirty="0"/>
              <a:t>=</a:t>
            </a:r>
            <a:r>
              <a:rPr lang="zh-CN" altLang="en-US" sz="2800" dirty="0"/>
              <a:t>在该规则中没有显示表示出来。</a:t>
            </a:r>
          </a:p>
        </p:txBody>
      </p:sp>
      <p:sp>
        <p:nvSpPr>
          <p:cNvPr id="2" name="日期占位符 1">
            <a:extLst>
              <a:ext uri="{FF2B5EF4-FFF2-40B4-BE49-F238E27FC236}">
                <a16:creationId xmlns:a16="http://schemas.microsoft.com/office/drawing/2014/main" id="{193C38EA-77F8-DF23-124C-E7B3564FA1F7}"/>
              </a:ext>
            </a:extLst>
          </p:cNvPr>
          <p:cNvSpPr>
            <a:spLocks noGrp="1"/>
          </p:cNvSpPr>
          <p:nvPr>
            <p:ph type="dt" sz="half" idx="10"/>
          </p:nvPr>
        </p:nvSpPr>
        <p:spPr/>
        <p:txBody>
          <a:bodyPr/>
          <a:lstStyle/>
          <a:p>
            <a:fld id="{DE7D39BF-2A9C-42A7-9551-8E2E7ECE612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C453085-09F7-7A42-F0F4-E343280B977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4899B29E-454A-13BE-C1BD-51ADCE4CAEAF}"/>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E9DF4CAF-E9A6-4688-A36B-2E95E55940FC}"/>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13315" name="Rectangle 3">
            <a:extLst>
              <a:ext uri="{FF2B5EF4-FFF2-40B4-BE49-F238E27FC236}">
                <a16:creationId xmlns:a16="http://schemas.microsoft.com/office/drawing/2014/main" id="{2FB2471E-0B05-4BD0-8EA3-FD9296A9EEB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800" dirty="0"/>
              <a:t>例</a:t>
            </a:r>
            <a:r>
              <a:rPr lang="en-US" altLang="zh-CN" sz="2800" b="1" dirty="0"/>
              <a:t>4.1</a:t>
            </a:r>
            <a:r>
              <a:rPr lang="zh-CN" altLang="en-US" sz="2800" dirty="0"/>
              <a:t>	简单台式计算器的语法制导定义</a:t>
            </a:r>
          </a:p>
          <a:p>
            <a:pPr eaLnBrk="1" hangingPunct="1"/>
            <a:endParaRPr lang="en-US" altLang="zh-CN" sz="2800" dirty="0"/>
          </a:p>
        </p:txBody>
      </p:sp>
      <p:graphicFrame>
        <p:nvGraphicFramePr>
          <p:cNvPr id="7" name="Group 35">
            <a:extLst>
              <a:ext uri="{FF2B5EF4-FFF2-40B4-BE49-F238E27FC236}">
                <a16:creationId xmlns:a16="http://schemas.microsoft.com/office/drawing/2014/main" id="{469C5937-47B5-4063-8E0B-FA1272EB12D0}"/>
              </a:ext>
            </a:extLst>
          </p:cNvPr>
          <p:cNvGraphicFramePr>
            <a:graphicFrameLocks/>
          </p:cNvGraphicFramePr>
          <p:nvPr>
            <p:extLst>
              <p:ext uri="{D42A27DB-BD31-4B8C-83A1-F6EECF244321}">
                <p14:modId xmlns:p14="http://schemas.microsoft.com/office/powerpoint/2010/main" val="895372341"/>
              </p:ext>
            </p:extLst>
          </p:nvPr>
        </p:nvGraphicFramePr>
        <p:xfrm>
          <a:off x="628650" y="2117725"/>
          <a:ext cx="7888288" cy="4059238"/>
        </p:xfrm>
        <a:graphic>
          <a:graphicData uri="http://schemas.openxmlformats.org/drawingml/2006/table">
            <a:tbl>
              <a:tblPr/>
              <a:tblGrid>
                <a:gridCol w="3417888">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dirty="0">
                          <a:ln>
                            <a:noFill/>
                          </a:ln>
                          <a:solidFill>
                            <a:schemeClr val="tx1"/>
                          </a:solidFill>
                          <a:effectLst/>
                          <a:latin typeface="宋体" pitchFamily="2" charset="-122"/>
                          <a:ea typeface="黑体" pitchFamily="2" charset="-122"/>
                        </a:rPr>
                        <a:t>产</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生</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式</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则</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print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digit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8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AutoShape 36">
            <a:extLst>
              <a:ext uri="{FF2B5EF4-FFF2-40B4-BE49-F238E27FC236}">
                <a16:creationId xmlns:a16="http://schemas.microsoft.com/office/drawing/2014/main" id="{B75C407F-0DAC-E9A6-9D65-B577FAF3C8B1}"/>
              </a:ext>
            </a:extLst>
          </p:cNvPr>
          <p:cNvSpPr>
            <a:spLocks noChangeArrowheads="1"/>
          </p:cNvSpPr>
          <p:nvPr/>
        </p:nvSpPr>
        <p:spPr bwMode="auto">
          <a:xfrm>
            <a:off x="2174845" y="1535184"/>
            <a:ext cx="2514600" cy="507509"/>
          </a:xfrm>
          <a:prstGeom prst="wedgeRoundRectCallout">
            <a:avLst>
              <a:gd name="adj1" fmla="val -47071"/>
              <a:gd name="adj2" fmla="val 213892"/>
              <a:gd name="adj3" fmla="val 16667"/>
            </a:avLst>
          </a:prstGeom>
          <a:solidFill>
            <a:schemeClr val="bg1"/>
          </a:solidFill>
          <a:ln w="25400" algn="ctr">
            <a:solidFill>
              <a:srgbClr val="008000"/>
            </a:solidFill>
            <a:miter lim="800000"/>
            <a:headEnd/>
            <a:tailEnd/>
          </a:ln>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400" b="1" dirty="0"/>
              <a:t>n</a:t>
            </a:r>
            <a:r>
              <a:rPr lang="zh-CN" altLang="en-US" sz="2400" b="0" dirty="0"/>
              <a:t>表示一个换行符</a:t>
            </a:r>
          </a:p>
        </p:txBody>
      </p:sp>
      <p:sp>
        <p:nvSpPr>
          <p:cNvPr id="2" name="日期占位符 1">
            <a:extLst>
              <a:ext uri="{FF2B5EF4-FFF2-40B4-BE49-F238E27FC236}">
                <a16:creationId xmlns:a16="http://schemas.microsoft.com/office/drawing/2014/main" id="{8C6D47BA-C477-BA17-9818-3EB27AB9CFC5}"/>
              </a:ext>
            </a:extLst>
          </p:cNvPr>
          <p:cNvSpPr>
            <a:spLocks noGrp="1"/>
          </p:cNvSpPr>
          <p:nvPr>
            <p:ph type="dt" sz="half" idx="10"/>
          </p:nvPr>
        </p:nvSpPr>
        <p:spPr/>
        <p:txBody>
          <a:bodyPr/>
          <a:lstStyle/>
          <a:p>
            <a:fld id="{5E270371-A385-4566-9FD4-6DAABB63A20E}"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574048D-585A-210B-9040-12B2D5F6029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A2F6F109-EA22-C0EA-A52E-1650DA53AE5A}"/>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25C3DA7B-9A4F-4E11-9E1B-9F8F304EBE8B}"/>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14339" name="Rectangle 3">
            <a:extLst>
              <a:ext uri="{FF2B5EF4-FFF2-40B4-BE49-F238E27FC236}">
                <a16:creationId xmlns:a16="http://schemas.microsoft.com/office/drawing/2014/main" id="{F234493A-0E80-4029-B08B-80E4AD925738}"/>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800" dirty="0"/>
              <a:t>例</a:t>
            </a:r>
            <a:r>
              <a:rPr lang="en-US" altLang="zh-CN" sz="2800" b="1" dirty="0"/>
              <a:t>4.1</a:t>
            </a:r>
            <a:r>
              <a:rPr lang="zh-CN" altLang="en-US" sz="2800" dirty="0"/>
              <a:t>	简单台式计算器的语法制导定义</a:t>
            </a:r>
          </a:p>
          <a:p>
            <a:pPr eaLnBrk="1" hangingPunct="1"/>
            <a:endParaRPr lang="en-US" altLang="zh-CN" sz="2800" dirty="0"/>
          </a:p>
        </p:txBody>
      </p:sp>
      <p:sp>
        <p:nvSpPr>
          <p:cNvPr id="634916" name="AutoShape 36">
            <a:extLst>
              <a:ext uri="{FF2B5EF4-FFF2-40B4-BE49-F238E27FC236}">
                <a16:creationId xmlns:a16="http://schemas.microsoft.com/office/drawing/2014/main" id="{A93FC424-1EAF-45C1-B39F-779090113202}"/>
              </a:ext>
            </a:extLst>
          </p:cNvPr>
          <p:cNvSpPr>
            <a:spLocks noChangeArrowheads="1"/>
          </p:cNvSpPr>
          <p:nvPr/>
        </p:nvSpPr>
        <p:spPr bwMode="auto">
          <a:xfrm>
            <a:off x="6159616" y="571500"/>
            <a:ext cx="2514600" cy="1371600"/>
          </a:xfrm>
          <a:prstGeom prst="wedgeRoundRectCallout">
            <a:avLst>
              <a:gd name="adj1" fmla="val -12375"/>
              <a:gd name="adj2" fmla="val 107986"/>
              <a:gd name="adj3" fmla="val 16667"/>
            </a:avLst>
          </a:prstGeom>
          <a:solidFill>
            <a:schemeClr val="bg1"/>
          </a:solidFill>
          <a:ln w="25400" algn="ctr">
            <a:solidFill>
              <a:srgbClr val="008000"/>
            </a:solidFill>
            <a:miter lim="800000"/>
            <a:headEnd/>
            <a:tailEnd/>
          </a:ln>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400" b="0"/>
              <a:t>产生副作用，相当于计算一个虚拟属性的值。</a:t>
            </a:r>
          </a:p>
        </p:txBody>
      </p:sp>
      <p:graphicFrame>
        <p:nvGraphicFramePr>
          <p:cNvPr id="10" name="Group 35">
            <a:extLst>
              <a:ext uri="{FF2B5EF4-FFF2-40B4-BE49-F238E27FC236}">
                <a16:creationId xmlns:a16="http://schemas.microsoft.com/office/drawing/2014/main" id="{A59CA286-AB5C-4D07-A748-FF93486816FA}"/>
              </a:ext>
            </a:extLst>
          </p:cNvPr>
          <p:cNvGraphicFramePr>
            <a:graphicFrameLocks/>
          </p:cNvGraphicFramePr>
          <p:nvPr>
            <p:extLst>
              <p:ext uri="{D42A27DB-BD31-4B8C-83A1-F6EECF244321}">
                <p14:modId xmlns:p14="http://schemas.microsoft.com/office/powerpoint/2010/main" val="3891783581"/>
              </p:ext>
            </p:extLst>
          </p:nvPr>
        </p:nvGraphicFramePr>
        <p:xfrm>
          <a:off x="628650" y="2117725"/>
          <a:ext cx="7888288" cy="4059238"/>
        </p:xfrm>
        <a:graphic>
          <a:graphicData uri="http://schemas.openxmlformats.org/drawingml/2006/table">
            <a:tbl>
              <a:tblPr/>
              <a:tblGrid>
                <a:gridCol w="3417888">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生</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则</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rgbClr val="B2B2B2"/>
                          </a:solidFill>
                          <a:effectLst/>
                          <a:latin typeface="Times New Roman" pitchFamily="18" charset="0"/>
                          <a:ea typeface="黑体" pitchFamily="2" charset="-122"/>
                        </a:rPr>
                        <a:t>L.dummy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 print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digit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8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C5465DA8-744F-1444-1B98-0C9CC2562B8E}"/>
              </a:ext>
            </a:extLst>
          </p:cNvPr>
          <p:cNvSpPr>
            <a:spLocks noGrp="1"/>
          </p:cNvSpPr>
          <p:nvPr>
            <p:ph type="dt" sz="half" idx="10"/>
          </p:nvPr>
        </p:nvSpPr>
        <p:spPr/>
        <p:txBody>
          <a:bodyPr/>
          <a:lstStyle/>
          <a:p>
            <a:fld id="{51159AA6-E6B7-47C5-8805-3ABBC591A6DC}"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4EA2A513-59D0-84A1-A8A8-E582E8EB431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B368A9DB-832A-64B4-F509-74011D770828}"/>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C422016E-5E8E-4F73-BEB6-F39B48B9A073}"/>
              </a:ext>
            </a:extLst>
          </p:cNvPr>
          <p:cNvSpPr>
            <a:spLocks noGrp="1" noChangeArrowheads="1"/>
          </p:cNvSpPr>
          <p:nvPr>
            <p:ph type="title"/>
          </p:nvPr>
        </p:nvSpPr>
        <p:spPr/>
        <p:txBody>
          <a:bodyPr/>
          <a:lstStyle/>
          <a:p>
            <a:pPr eaLnBrk="1" hangingPunct="1"/>
            <a:r>
              <a:rPr lang="en-US" altLang="zh-CN"/>
              <a:t>4.1.2 </a:t>
            </a:r>
            <a:r>
              <a:rPr lang="zh-CN" altLang="en-US"/>
              <a:t>综合属性</a:t>
            </a:r>
          </a:p>
        </p:txBody>
      </p:sp>
      <p:sp>
        <p:nvSpPr>
          <p:cNvPr id="15363" name="Rectangle 3">
            <a:extLst>
              <a:ext uri="{FF2B5EF4-FFF2-40B4-BE49-F238E27FC236}">
                <a16:creationId xmlns:a16="http://schemas.microsoft.com/office/drawing/2014/main" id="{3159D4C9-563E-49E9-8F81-3D6599EA2E97}"/>
              </a:ext>
            </a:extLst>
          </p:cNvPr>
          <p:cNvSpPr>
            <a:spLocks noGrp="1" noChangeArrowheads="1"/>
          </p:cNvSpPr>
          <p:nvPr>
            <p:ph idx="1"/>
          </p:nvPr>
        </p:nvSpPr>
        <p:spPr/>
        <p:txBody>
          <a:bodyPr/>
          <a:lstStyle/>
          <a:p>
            <a:pPr eaLnBrk="1" hangingPunct="1"/>
            <a:r>
              <a:rPr lang="en-US" altLang="zh-CN" sz="2800" b="1" i="1" dirty="0">
                <a:solidFill>
                  <a:srgbClr val="FF0000"/>
                </a:solidFill>
              </a:rPr>
              <a:t>S</a:t>
            </a:r>
            <a:r>
              <a:rPr lang="zh-CN" altLang="en-US" sz="2800" dirty="0">
                <a:solidFill>
                  <a:srgbClr val="FF0000"/>
                </a:solidFill>
              </a:rPr>
              <a:t>属性定义</a:t>
            </a:r>
            <a:r>
              <a:rPr lang="zh-CN" altLang="en-US" sz="2800" dirty="0"/>
              <a:t>：</a:t>
            </a:r>
            <a:r>
              <a:rPr lang="zh-CN" altLang="en-US" sz="2800" dirty="0">
                <a:latin typeface="宋体" panose="02010600030101010101" pitchFamily="2" charset="-122"/>
              </a:rPr>
              <a:t>仅仅使用综合属性的语法制导定义</a:t>
            </a:r>
          </a:p>
        </p:txBody>
      </p:sp>
      <p:graphicFrame>
        <p:nvGraphicFramePr>
          <p:cNvPr id="7" name="Group 35">
            <a:extLst>
              <a:ext uri="{FF2B5EF4-FFF2-40B4-BE49-F238E27FC236}">
                <a16:creationId xmlns:a16="http://schemas.microsoft.com/office/drawing/2014/main" id="{77D47A9E-4D8A-4B6D-9292-77CE34BCB8F3}"/>
              </a:ext>
            </a:extLst>
          </p:cNvPr>
          <p:cNvGraphicFramePr>
            <a:graphicFrameLocks/>
          </p:cNvGraphicFramePr>
          <p:nvPr>
            <p:extLst>
              <p:ext uri="{D42A27DB-BD31-4B8C-83A1-F6EECF244321}">
                <p14:modId xmlns:p14="http://schemas.microsoft.com/office/powerpoint/2010/main" val="842935459"/>
              </p:ext>
            </p:extLst>
          </p:nvPr>
        </p:nvGraphicFramePr>
        <p:xfrm>
          <a:off x="551656" y="2117725"/>
          <a:ext cx="8040688" cy="4059238"/>
        </p:xfrm>
        <a:graphic>
          <a:graphicData uri="http://schemas.openxmlformats.org/drawingml/2006/table">
            <a:tbl>
              <a:tblPr/>
              <a:tblGrid>
                <a:gridCol w="3484563">
                  <a:extLst>
                    <a:ext uri="{9D8B030D-6E8A-4147-A177-3AD203B41FA5}">
                      <a16:colId xmlns:a16="http://schemas.microsoft.com/office/drawing/2014/main" val="20000"/>
                    </a:ext>
                  </a:extLst>
                </a:gridCol>
                <a:gridCol w="4556125">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产</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生</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式</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a:ln>
                            <a:noFill/>
                          </a:ln>
                          <a:solidFill>
                            <a:schemeClr val="tx1"/>
                          </a:solidFill>
                          <a:effectLst/>
                          <a:latin typeface="宋体" pitchFamily="2" charset="-122"/>
                          <a:ea typeface="黑体" pitchFamily="2" charset="-122"/>
                        </a:rPr>
                        <a:t>语</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义</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规</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a:ln>
                            <a:noFill/>
                          </a:ln>
                          <a:solidFill>
                            <a:schemeClr val="tx1"/>
                          </a:solidFill>
                          <a:effectLst/>
                          <a:latin typeface="宋体" pitchFamily="2" charset="-122"/>
                          <a:ea typeface="黑体" pitchFamily="2" charset="-122"/>
                        </a:rPr>
                        <a:t>则</a:t>
                      </a:r>
                      <a:r>
                        <a:rPr kumimoji="0" lang="zh-CN" altLang="en-US"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a:ln>
                            <a:noFill/>
                          </a:ln>
                          <a:solidFill>
                            <a:schemeClr val="tx1"/>
                          </a:solidFill>
                          <a:effectLst/>
                          <a:latin typeface="Times New Roman" pitchFamily="18" charset="0"/>
                          <a:ea typeface="黑体" pitchFamily="2" charset="-122"/>
                        </a:rPr>
                        <a:t>  print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digit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8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日期占位符 1">
            <a:extLst>
              <a:ext uri="{FF2B5EF4-FFF2-40B4-BE49-F238E27FC236}">
                <a16:creationId xmlns:a16="http://schemas.microsoft.com/office/drawing/2014/main" id="{F9C76A40-F832-7956-9E71-BC78C5A2C030}"/>
              </a:ext>
            </a:extLst>
          </p:cNvPr>
          <p:cNvSpPr>
            <a:spLocks noGrp="1"/>
          </p:cNvSpPr>
          <p:nvPr>
            <p:ph type="dt" sz="half" idx="10"/>
          </p:nvPr>
        </p:nvSpPr>
        <p:spPr/>
        <p:txBody>
          <a:bodyPr/>
          <a:lstStyle/>
          <a:p>
            <a:fld id="{122BA69D-E0D2-4495-BB78-6ED0B293CD8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E884702-BA93-35A6-620C-0E926008C40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6B9E22AF-61F6-76CE-9085-02C83E283F98}"/>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4C63FD9-9B0F-4B7B-9431-A1EE79C00DD8}"/>
              </a:ext>
            </a:extLst>
          </p:cNvPr>
          <p:cNvSpPr>
            <a:spLocks noGrp="1" noChangeArrowheads="1"/>
          </p:cNvSpPr>
          <p:nvPr>
            <p:ph type="title"/>
          </p:nvPr>
        </p:nvSpPr>
        <p:spPr/>
        <p:txBody>
          <a:bodyPr/>
          <a:lstStyle/>
          <a:p>
            <a:pPr eaLnBrk="1" hangingPunct="1"/>
            <a:r>
              <a:rPr lang="en-US" altLang="zh-CN" dirty="0"/>
              <a:t>4.1.2 </a:t>
            </a:r>
            <a:r>
              <a:rPr lang="zh-CN" altLang="en-US" dirty="0"/>
              <a:t>综合属性</a:t>
            </a:r>
          </a:p>
        </p:txBody>
      </p:sp>
      <p:sp>
        <p:nvSpPr>
          <p:cNvPr id="16387" name="Rectangle 3">
            <a:extLst>
              <a:ext uri="{FF2B5EF4-FFF2-40B4-BE49-F238E27FC236}">
                <a16:creationId xmlns:a16="http://schemas.microsoft.com/office/drawing/2014/main" id="{E05B54EF-BE90-49D3-ABAB-01C3737991AB}"/>
              </a:ext>
            </a:extLst>
          </p:cNvPr>
          <p:cNvSpPr>
            <a:spLocks noGrp="1" noChangeArrowheads="1"/>
          </p:cNvSpPr>
          <p:nvPr>
            <p:ph idx="1"/>
          </p:nvPr>
        </p:nvSpPr>
        <p:spPr/>
        <p:txBody>
          <a:bodyPr/>
          <a:lstStyle/>
          <a:p>
            <a:pPr eaLnBrk="1" hangingPunct="1"/>
            <a:r>
              <a:rPr lang="zh-CN" altLang="en-US" dirty="0">
                <a:latin typeface="宋体" panose="02010600030101010101" pitchFamily="2" charset="-122"/>
              </a:rPr>
              <a:t>对于</a:t>
            </a:r>
            <a:r>
              <a:rPr lang="en-US" altLang="zh-CN" b="1" i="1" dirty="0"/>
              <a:t>S</a:t>
            </a:r>
            <a:r>
              <a:rPr lang="zh-CN" altLang="en-US" dirty="0">
                <a:latin typeface="宋体" panose="02010600030101010101" pitchFamily="2" charset="-122"/>
              </a:rPr>
              <a:t>属性定义，分析树各结点综合属性的计算可以自下而上地完成</a:t>
            </a:r>
          </a:p>
          <a:p>
            <a:pPr eaLnBrk="1" hangingPunct="1"/>
            <a:r>
              <a:rPr lang="zh-CN" altLang="en-US" dirty="0">
                <a:latin typeface="宋体" panose="02010600030101010101" pitchFamily="2" charset="-122"/>
              </a:rPr>
              <a:t>注释分析树：</a:t>
            </a:r>
            <a:r>
              <a:rPr lang="zh-CN" altLang="en-US" dirty="0"/>
              <a:t>结点的属性值都标注出来的分析树。</a:t>
            </a:r>
          </a:p>
          <a:p>
            <a:pPr lvl="1" eaLnBrk="1" hangingPunct="1"/>
            <a:r>
              <a:rPr lang="zh-CN" altLang="en-US" dirty="0"/>
              <a:t>计算结点属性值的过程叫做</a:t>
            </a:r>
            <a:r>
              <a:rPr lang="zh-CN" altLang="en-US" dirty="0">
                <a:solidFill>
                  <a:srgbClr val="FF0000"/>
                </a:solidFill>
              </a:rPr>
              <a:t>注释（加注）</a:t>
            </a:r>
            <a:r>
              <a:rPr lang="zh-CN" altLang="en-US" dirty="0"/>
              <a:t>或</a:t>
            </a:r>
            <a:r>
              <a:rPr lang="zh-CN" altLang="en-US" dirty="0">
                <a:solidFill>
                  <a:srgbClr val="FF0000"/>
                </a:solidFill>
              </a:rPr>
              <a:t>修饰</a:t>
            </a:r>
            <a:r>
              <a:rPr lang="zh-CN" altLang="en-US" dirty="0"/>
              <a:t>。</a:t>
            </a:r>
          </a:p>
          <a:p>
            <a:pPr lvl="1" eaLnBrk="1" hangingPunct="1"/>
            <a:endParaRPr lang="zh-CN" altLang="en-US" dirty="0">
              <a:latin typeface="宋体" panose="02010600030101010101" pitchFamily="2" charset="-122"/>
            </a:endParaRPr>
          </a:p>
          <a:p>
            <a:pPr eaLnBrk="1" hangingPunct="1"/>
            <a:endParaRPr lang="en-US" altLang="zh-CN" dirty="0"/>
          </a:p>
        </p:txBody>
      </p:sp>
      <p:sp>
        <p:nvSpPr>
          <p:cNvPr id="2" name="日期占位符 1">
            <a:extLst>
              <a:ext uri="{FF2B5EF4-FFF2-40B4-BE49-F238E27FC236}">
                <a16:creationId xmlns:a16="http://schemas.microsoft.com/office/drawing/2014/main" id="{734CED53-026F-4F39-03D3-A41B39D0DA38}"/>
              </a:ext>
            </a:extLst>
          </p:cNvPr>
          <p:cNvSpPr>
            <a:spLocks noGrp="1"/>
          </p:cNvSpPr>
          <p:nvPr>
            <p:ph type="dt" sz="half" idx="10"/>
          </p:nvPr>
        </p:nvSpPr>
        <p:spPr/>
        <p:txBody>
          <a:bodyPr/>
          <a:lstStyle/>
          <a:p>
            <a:fld id="{697F11CE-B62A-4F53-A28E-09A333579708}"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8BA0EB13-1C0C-B1D9-A803-2164600B1DB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6ADE6E99-6B2E-8B55-E689-16B3FC83867C}"/>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6B6CD14-5853-4322-8107-28381D8B7832}"/>
              </a:ext>
            </a:extLst>
          </p:cNvPr>
          <p:cNvSpPr>
            <a:spLocks noGrp="1" noChangeArrowheads="1"/>
          </p:cNvSpPr>
          <p:nvPr>
            <p:ph type="title" idx="4294967295"/>
          </p:nvPr>
        </p:nvSpPr>
        <p:spPr>
          <a:xfrm>
            <a:off x="0" y="228600"/>
            <a:ext cx="7886700" cy="954088"/>
          </a:xfrm>
        </p:spPr>
        <p:txBody>
          <a:bodyPr/>
          <a:lstStyle/>
          <a:p>
            <a:pPr eaLnBrk="1" hangingPunct="1"/>
            <a:r>
              <a:rPr lang="en-US" altLang="zh-CN" dirty="0"/>
              <a:t>4.1.2 </a:t>
            </a:r>
            <a:r>
              <a:rPr lang="zh-CN" altLang="en-US" dirty="0"/>
              <a:t>综合属性</a:t>
            </a:r>
          </a:p>
        </p:txBody>
      </p:sp>
      <p:sp>
        <p:nvSpPr>
          <p:cNvPr id="17411" name="Rectangle 3">
            <a:extLst>
              <a:ext uri="{FF2B5EF4-FFF2-40B4-BE49-F238E27FC236}">
                <a16:creationId xmlns:a16="http://schemas.microsoft.com/office/drawing/2014/main" id="{34CAD800-BC8F-4424-8AA8-3589C809255A}"/>
              </a:ext>
            </a:extLst>
          </p:cNvPr>
          <p:cNvSpPr>
            <a:spLocks noGrp="1" noChangeArrowheads="1"/>
          </p:cNvSpPr>
          <p:nvPr>
            <p:ph type="body" idx="4294967295"/>
          </p:nvPr>
        </p:nvSpPr>
        <p:spPr>
          <a:xfrm>
            <a:off x="0" y="1257300"/>
            <a:ext cx="7886700" cy="4919663"/>
          </a:xfrm>
        </p:spPr>
        <p:txBody>
          <a:bodyPr/>
          <a:lstStyle/>
          <a:p>
            <a:pPr eaLnBrk="1" hangingPunct="1"/>
            <a:r>
              <a:rPr lang="en-US" altLang="zh-CN" b="1" dirty="0"/>
              <a:t>8+5</a:t>
            </a:r>
            <a:r>
              <a:rPr lang="en-US" altLang="zh-CN" b="1" dirty="0">
                <a:latin typeface="宋体" panose="02010600030101010101" pitchFamily="2" charset="-122"/>
              </a:rPr>
              <a:t>*</a:t>
            </a:r>
            <a:r>
              <a:rPr lang="en-US" altLang="zh-CN" b="1" dirty="0"/>
              <a:t>2 n</a:t>
            </a:r>
            <a:r>
              <a:rPr lang="zh-CN" altLang="en-US" dirty="0"/>
              <a:t>的分析树</a:t>
            </a:r>
          </a:p>
        </p:txBody>
      </p:sp>
      <p:grpSp>
        <p:nvGrpSpPr>
          <p:cNvPr id="17412" name="Group 4">
            <a:extLst>
              <a:ext uri="{FF2B5EF4-FFF2-40B4-BE49-F238E27FC236}">
                <a16:creationId xmlns:a16="http://schemas.microsoft.com/office/drawing/2014/main" id="{4084A79A-E99D-452C-9E4A-F5E2DD9899BF}"/>
              </a:ext>
            </a:extLst>
          </p:cNvPr>
          <p:cNvGrpSpPr>
            <a:grpSpLocks/>
          </p:cNvGrpSpPr>
          <p:nvPr/>
        </p:nvGrpSpPr>
        <p:grpSpPr bwMode="auto">
          <a:xfrm>
            <a:off x="266700" y="2298701"/>
            <a:ext cx="8610600" cy="3878262"/>
            <a:chOff x="192" y="1440"/>
            <a:chExt cx="5424" cy="2443"/>
          </a:xfrm>
        </p:grpSpPr>
        <p:sp>
          <p:nvSpPr>
            <p:cNvPr id="17413" name="Rectangle 5">
              <a:extLst>
                <a:ext uri="{FF2B5EF4-FFF2-40B4-BE49-F238E27FC236}">
                  <a16:creationId xmlns:a16="http://schemas.microsoft.com/office/drawing/2014/main" id="{2E32C845-AD6F-4A41-9F99-E2FD462FCA7A}"/>
                </a:ext>
              </a:extLst>
            </p:cNvPr>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ea typeface="宋体" panose="02010600030101010101" pitchFamily="2" charset="-122"/>
                </a:rPr>
                <a:t>digit</a:t>
              </a:r>
              <a:r>
                <a:rPr lang="en-US" altLang="zh-CN" sz="2800" b="1" dirty="0" err="1">
                  <a:solidFill>
                    <a:schemeClr val="bg1"/>
                  </a:solidFill>
                  <a:ea typeface="宋体" panose="02010600030101010101" pitchFamily="2" charset="-122"/>
                </a:rPr>
                <a:t>.</a:t>
              </a:r>
              <a:r>
                <a:rPr lang="en-US" altLang="zh-CN" sz="2800" b="1" i="1" dirty="0" err="1">
                  <a:solidFill>
                    <a:schemeClr val="bg1"/>
                  </a:solidFill>
                  <a:ea typeface="宋体" panose="02010600030101010101" pitchFamily="2" charset="-122"/>
                </a:rPr>
                <a:t>lexval</a:t>
              </a:r>
              <a:r>
                <a:rPr lang="en-US" altLang="zh-CN" sz="2800" b="1" i="1" dirty="0">
                  <a:solidFill>
                    <a:schemeClr val="bg1"/>
                  </a:solidFill>
                  <a:ea typeface="宋体" panose="02010600030101010101" pitchFamily="2" charset="-122"/>
                </a:rPr>
                <a:t> </a:t>
              </a:r>
              <a:r>
                <a:rPr lang="en-US" altLang="zh-CN" sz="2800" b="1" dirty="0">
                  <a:solidFill>
                    <a:schemeClr val="bg1"/>
                  </a:solidFill>
                  <a:ea typeface="宋体" panose="02010600030101010101" pitchFamily="2" charset="-122"/>
                </a:rPr>
                <a:t>= 2</a:t>
              </a:r>
            </a:p>
          </p:txBody>
        </p:sp>
        <p:sp>
          <p:nvSpPr>
            <p:cNvPr id="17414" name="Rectangle 6">
              <a:extLst>
                <a:ext uri="{FF2B5EF4-FFF2-40B4-BE49-F238E27FC236}">
                  <a16:creationId xmlns:a16="http://schemas.microsoft.com/office/drawing/2014/main" id="{8872B94E-46DB-46A9-B60D-A3AF7FCE3BCC}"/>
                </a:ext>
              </a:extLst>
            </p:cNvPr>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17415" name="Rectangle 7">
              <a:extLst>
                <a:ext uri="{FF2B5EF4-FFF2-40B4-BE49-F238E27FC236}">
                  <a16:creationId xmlns:a16="http://schemas.microsoft.com/office/drawing/2014/main" id="{239C88F1-453D-4E80-A2B9-6528767ACCCC}"/>
                </a:ext>
              </a:extLst>
            </p:cNvPr>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E</a:t>
              </a:r>
              <a:r>
                <a:rPr lang="en-US" altLang="zh-CN" sz="2800" b="1" dirty="0" err="1">
                  <a:solidFill>
                    <a:schemeClr val="bg1"/>
                  </a:solidFill>
                  <a:ea typeface="宋体" panose="02010600030101010101" pitchFamily="2" charset="-122"/>
                </a:rPr>
                <a:t>.</a:t>
              </a:r>
              <a:r>
                <a:rPr lang="en-US" altLang="zh-CN" sz="2800" b="1" i="1" dirty="0" err="1">
                  <a:solidFill>
                    <a:schemeClr val="bg1"/>
                  </a:solidFill>
                  <a:ea typeface="宋体" panose="02010600030101010101" pitchFamily="2" charset="-122"/>
                </a:rPr>
                <a:t>val</a:t>
              </a:r>
              <a:r>
                <a:rPr lang="en-US" altLang="zh-CN" sz="2800" b="1" i="1" dirty="0">
                  <a:ea typeface="宋体" panose="02010600030101010101" pitchFamily="2" charset="-122"/>
                </a:rPr>
                <a:t> </a:t>
              </a:r>
              <a:r>
                <a:rPr lang="en-US" altLang="zh-CN" sz="2800" b="1" dirty="0">
                  <a:solidFill>
                    <a:schemeClr val="bg1"/>
                  </a:solidFill>
                  <a:ea typeface="宋体" panose="02010600030101010101" pitchFamily="2" charset="-122"/>
                </a:rPr>
                <a:t>= 18</a:t>
              </a:r>
            </a:p>
          </p:txBody>
        </p:sp>
        <p:sp>
          <p:nvSpPr>
            <p:cNvPr id="17416" name="Rectangle 8">
              <a:extLst>
                <a:ext uri="{FF2B5EF4-FFF2-40B4-BE49-F238E27FC236}">
                  <a16:creationId xmlns:a16="http://schemas.microsoft.com/office/drawing/2014/main" id="{CA93CF1C-726F-49D8-B6B3-3FD964BB1690}"/>
                </a:ext>
              </a:extLst>
            </p:cNvPr>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n</a:t>
              </a:r>
            </a:p>
          </p:txBody>
        </p:sp>
        <p:sp>
          <p:nvSpPr>
            <p:cNvPr id="17417" name="Rectangle 9">
              <a:extLst>
                <a:ext uri="{FF2B5EF4-FFF2-40B4-BE49-F238E27FC236}">
                  <a16:creationId xmlns:a16="http://schemas.microsoft.com/office/drawing/2014/main" id="{A0A67F62-D467-4DCA-9F61-8817DF608936}"/>
                </a:ext>
              </a:extLst>
            </p:cNvPr>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a:t>
              </a:r>
              <a:r>
                <a:rPr lang="en-US" altLang="zh-CN" sz="2800" b="1" i="1">
                  <a:ea typeface="宋体" panose="02010600030101010101" pitchFamily="2" charset="-122"/>
                </a:rPr>
                <a:t> </a:t>
              </a:r>
              <a:r>
                <a:rPr lang="en-US" altLang="zh-CN" sz="2800" b="1">
                  <a:solidFill>
                    <a:schemeClr val="bg1"/>
                  </a:solidFill>
                  <a:ea typeface="宋体" panose="02010600030101010101" pitchFamily="2" charset="-122"/>
                </a:rPr>
                <a:t>= 10</a:t>
              </a:r>
            </a:p>
          </p:txBody>
        </p:sp>
        <p:sp>
          <p:nvSpPr>
            <p:cNvPr id="17418" name="Rectangle 10">
              <a:extLst>
                <a:ext uri="{FF2B5EF4-FFF2-40B4-BE49-F238E27FC236}">
                  <a16:creationId xmlns:a16="http://schemas.microsoft.com/office/drawing/2014/main" id="{1D343D96-13CB-436E-AAE2-1DD0188E8D37}"/>
                </a:ext>
              </a:extLst>
            </p:cNvPr>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E</a:t>
              </a:r>
              <a:r>
                <a:rPr lang="en-US" altLang="zh-CN" sz="2800" b="1" dirty="0" err="1">
                  <a:solidFill>
                    <a:schemeClr val="bg1"/>
                  </a:solidFill>
                  <a:ea typeface="宋体" panose="02010600030101010101" pitchFamily="2" charset="-122"/>
                </a:rPr>
                <a:t>.</a:t>
              </a:r>
              <a:r>
                <a:rPr lang="en-US" altLang="zh-CN" sz="2800" b="1" i="1" dirty="0" err="1">
                  <a:solidFill>
                    <a:schemeClr val="bg1"/>
                  </a:solidFill>
                  <a:ea typeface="宋体" panose="02010600030101010101" pitchFamily="2" charset="-122"/>
                </a:rPr>
                <a:t>val</a:t>
              </a:r>
              <a:r>
                <a:rPr lang="en-US" altLang="zh-CN" sz="2800" b="1" i="1" dirty="0">
                  <a:ea typeface="宋体" panose="02010600030101010101" pitchFamily="2" charset="-122"/>
                </a:rPr>
                <a:t> </a:t>
              </a:r>
              <a:r>
                <a:rPr lang="en-US" altLang="zh-CN" sz="2800" b="1" dirty="0">
                  <a:solidFill>
                    <a:schemeClr val="bg1"/>
                  </a:solidFill>
                  <a:ea typeface="宋体" panose="02010600030101010101" pitchFamily="2" charset="-122"/>
                </a:rPr>
                <a:t>= 8</a:t>
              </a:r>
            </a:p>
          </p:txBody>
        </p:sp>
        <p:sp>
          <p:nvSpPr>
            <p:cNvPr id="17419" name="Rectangle 11">
              <a:extLst>
                <a:ext uri="{FF2B5EF4-FFF2-40B4-BE49-F238E27FC236}">
                  <a16:creationId xmlns:a16="http://schemas.microsoft.com/office/drawing/2014/main" id="{2CAE0812-A677-42D6-9F2E-6A0FAC0238A2}"/>
                </a:ext>
              </a:extLst>
            </p:cNvPr>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 </a:t>
              </a:r>
              <a:r>
                <a:rPr lang="en-US" altLang="zh-CN" sz="2800" b="1">
                  <a:solidFill>
                    <a:schemeClr val="bg1"/>
                  </a:solidFill>
                  <a:ea typeface="宋体" panose="02010600030101010101" pitchFamily="2" charset="-122"/>
                </a:rPr>
                <a:t>= 8</a:t>
              </a:r>
            </a:p>
          </p:txBody>
        </p:sp>
        <p:sp>
          <p:nvSpPr>
            <p:cNvPr id="17420" name="Rectangle 12">
              <a:extLst>
                <a:ext uri="{FF2B5EF4-FFF2-40B4-BE49-F238E27FC236}">
                  <a16:creationId xmlns:a16="http://schemas.microsoft.com/office/drawing/2014/main" id="{D6F6DC81-9CC9-47C5-BF42-C1B135379A68}"/>
                </a:ext>
              </a:extLst>
            </p:cNvPr>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a:t>
              </a:r>
              <a:r>
                <a:rPr lang="en-US" altLang="zh-CN" sz="2800" b="1" i="1">
                  <a:ea typeface="宋体" panose="02010600030101010101" pitchFamily="2" charset="-122"/>
                </a:rPr>
                <a:t> </a:t>
              </a:r>
              <a:r>
                <a:rPr lang="en-US" altLang="zh-CN" sz="2800" b="1">
                  <a:solidFill>
                    <a:schemeClr val="bg1"/>
                  </a:solidFill>
                  <a:ea typeface="宋体" panose="02010600030101010101" pitchFamily="2" charset="-122"/>
                </a:rPr>
                <a:t>= 8</a:t>
              </a:r>
            </a:p>
          </p:txBody>
        </p:sp>
        <p:sp>
          <p:nvSpPr>
            <p:cNvPr id="17421" name="Rectangle 13">
              <a:extLst>
                <a:ext uri="{FF2B5EF4-FFF2-40B4-BE49-F238E27FC236}">
                  <a16:creationId xmlns:a16="http://schemas.microsoft.com/office/drawing/2014/main" id="{5088442A-E247-41AE-AA30-A68C904AF000}"/>
                </a:ext>
              </a:extLst>
            </p:cNvPr>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digit</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lexval</a:t>
              </a:r>
              <a:r>
                <a:rPr lang="en-US" altLang="zh-CN" sz="2800" b="1" i="1">
                  <a:ea typeface="宋体" panose="02010600030101010101" pitchFamily="2" charset="-122"/>
                </a:rPr>
                <a:t> </a:t>
              </a:r>
              <a:r>
                <a:rPr lang="en-US" altLang="zh-CN" sz="2800" b="1">
                  <a:solidFill>
                    <a:schemeClr val="bg1"/>
                  </a:solidFill>
                  <a:ea typeface="宋体" panose="02010600030101010101" pitchFamily="2" charset="-122"/>
                </a:rPr>
                <a:t>= 8</a:t>
              </a:r>
            </a:p>
          </p:txBody>
        </p:sp>
        <p:sp>
          <p:nvSpPr>
            <p:cNvPr id="17422" name="Line 14">
              <a:extLst>
                <a:ext uri="{FF2B5EF4-FFF2-40B4-BE49-F238E27FC236}">
                  <a16:creationId xmlns:a16="http://schemas.microsoft.com/office/drawing/2014/main" id="{B6F10FAB-72F0-47FE-A38F-550BA697E5AC}"/>
                </a:ext>
              </a:extLst>
            </p:cNvPr>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23" name="Line 15">
              <a:extLst>
                <a:ext uri="{FF2B5EF4-FFF2-40B4-BE49-F238E27FC236}">
                  <a16:creationId xmlns:a16="http://schemas.microsoft.com/office/drawing/2014/main" id="{F054896E-40D5-4779-953A-93878C498E0D}"/>
                </a:ext>
              </a:extLst>
            </p:cNvPr>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24" name="Line 16">
              <a:extLst>
                <a:ext uri="{FF2B5EF4-FFF2-40B4-BE49-F238E27FC236}">
                  <a16:creationId xmlns:a16="http://schemas.microsoft.com/office/drawing/2014/main" id="{04043B26-361B-42BD-BE2B-9803C169AFC1}"/>
                </a:ext>
              </a:extLst>
            </p:cNvPr>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25" name="Line 17">
              <a:extLst>
                <a:ext uri="{FF2B5EF4-FFF2-40B4-BE49-F238E27FC236}">
                  <a16:creationId xmlns:a16="http://schemas.microsoft.com/office/drawing/2014/main" id="{7268FE7F-2BBF-4366-8C3B-F16343EE72F4}"/>
                </a:ext>
              </a:extLst>
            </p:cNvPr>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26" name="Rectangle 18">
              <a:extLst>
                <a:ext uri="{FF2B5EF4-FFF2-40B4-BE49-F238E27FC236}">
                  <a16:creationId xmlns:a16="http://schemas.microsoft.com/office/drawing/2014/main" id="{48F09329-FBA2-4F0B-B87E-407C26CEC443}"/>
                </a:ext>
              </a:extLst>
            </p:cNvPr>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 </a:t>
              </a:r>
              <a:r>
                <a:rPr lang="en-US" altLang="zh-CN" sz="2800" b="1">
                  <a:solidFill>
                    <a:schemeClr val="bg1"/>
                  </a:solidFill>
                  <a:ea typeface="宋体" panose="02010600030101010101" pitchFamily="2" charset="-122"/>
                </a:rPr>
                <a:t>= 5</a:t>
              </a:r>
            </a:p>
          </p:txBody>
        </p:sp>
        <p:sp>
          <p:nvSpPr>
            <p:cNvPr id="17427" name="Line 19">
              <a:extLst>
                <a:ext uri="{FF2B5EF4-FFF2-40B4-BE49-F238E27FC236}">
                  <a16:creationId xmlns:a16="http://schemas.microsoft.com/office/drawing/2014/main" id="{8F0ECD16-CC6B-4FFD-8E24-737E7C806281}"/>
                </a:ext>
              </a:extLst>
            </p:cNvPr>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28" name="Rectangle 20">
              <a:extLst>
                <a:ext uri="{FF2B5EF4-FFF2-40B4-BE49-F238E27FC236}">
                  <a16:creationId xmlns:a16="http://schemas.microsoft.com/office/drawing/2014/main" id="{D284A64C-EBEE-4859-80C1-7650E8025818}"/>
                </a:ext>
              </a:extLst>
            </p:cNvPr>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7429" name="Rectangle 21">
              <a:extLst>
                <a:ext uri="{FF2B5EF4-FFF2-40B4-BE49-F238E27FC236}">
                  <a16:creationId xmlns:a16="http://schemas.microsoft.com/office/drawing/2014/main" id="{054157B3-F020-4688-8362-F55D0F04535D}"/>
                </a:ext>
              </a:extLst>
            </p:cNvPr>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7430" name="Line 22">
              <a:extLst>
                <a:ext uri="{FF2B5EF4-FFF2-40B4-BE49-F238E27FC236}">
                  <a16:creationId xmlns:a16="http://schemas.microsoft.com/office/drawing/2014/main" id="{3D0B46D7-E7E6-4A97-A0E5-0DFB6A735EBC}"/>
                </a:ext>
              </a:extLst>
            </p:cNvPr>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1" name="Line 23">
              <a:extLst>
                <a:ext uri="{FF2B5EF4-FFF2-40B4-BE49-F238E27FC236}">
                  <a16:creationId xmlns:a16="http://schemas.microsoft.com/office/drawing/2014/main" id="{17B7818D-14AA-4995-97C6-AE59475A5524}"/>
                </a:ext>
              </a:extLst>
            </p:cNvPr>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2" name="Line 24">
              <a:extLst>
                <a:ext uri="{FF2B5EF4-FFF2-40B4-BE49-F238E27FC236}">
                  <a16:creationId xmlns:a16="http://schemas.microsoft.com/office/drawing/2014/main" id="{4EF9ADAD-6D70-49FA-AC71-2226DF7CE49A}"/>
                </a:ext>
              </a:extLst>
            </p:cNvPr>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3" name="Line 25">
              <a:extLst>
                <a:ext uri="{FF2B5EF4-FFF2-40B4-BE49-F238E27FC236}">
                  <a16:creationId xmlns:a16="http://schemas.microsoft.com/office/drawing/2014/main" id="{FCB64858-816A-472A-AFF9-D40A67523733}"/>
                </a:ext>
              </a:extLst>
            </p:cNvPr>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4" name="Line 26">
              <a:extLst>
                <a:ext uri="{FF2B5EF4-FFF2-40B4-BE49-F238E27FC236}">
                  <a16:creationId xmlns:a16="http://schemas.microsoft.com/office/drawing/2014/main" id="{0C2D9473-C9E7-4E3B-BACF-D70C0B1E955F}"/>
                </a:ext>
              </a:extLst>
            </p:cNvPr>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5" name="Line 27">
              <a:extLst>
                <a:ext uri="{FF2B5EF4-FFF2-40B4-BE49-F238E27FC236}">
                  <a16:creationId xmlns:a16="http://schemas.microsoft.com/office/drawing/2014/main" id="{6D60760E-E423-4171-B759-39A733EF0F79}"/>
                </a:ext>
              </a:extLst>
            </p:cNvPr>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6" name="Line 28">
              <a:extLst>
                <a:ext uri="{FF2B5EF4-FFF2-40B4-BE49-F238E27FC236}">
                  <a16:creationId xmlns:a16="http://schemas.microsoft.com/office/drawing/2014/main" id="{7B548F7A-BCF3-474B-97EF-15F207B87624}"/>
                </a:ext>
              </a:extLst>
            </p:cNvPr>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7" name="Line 29">
              <a:extLst>
                <a:ext uri="{FF2B5EF4-FFF2-40B4-BE49-F238E27FC236}">
                  <a16:creationId xmlns:a16="http://schemas.microsoft.com/office/drawing/2014/main" id="{0A45DE0A-1AF5-4ECD-9FAA-7619D37FDCC1}"/>
                </a:ext>
              </a:extLst>
            </p:cNvPr>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7438" name="Rectangle 30">
              <a:extLst>
                <a:ext uri="{FF2B5EF4-FFF2-40B4-BE49-F238E27FC236}">
                  <a16:creationId xmlns:a16="http://schemas.microsoft.com/office/drawing/2014/main" id="{6AA08D06-4AA5-4C40-8322-F703F8EB0EF4}"/>
                </a:ext>
              </a:extLst>
            </p:cNvPr>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 </a:t>
              </a:r>
              <a:r>
                <a:rPr lang="en-US" altLang="zh-CN" sz="2800" b="1">
                  <a:solidFill>
                    <a:schemeClr val="bg1"/>
                  </a:solidFill>
                  <a:ea typeface="宋体" panose="02010600030101010101" pitchFamily="2" charset="-122"/>
                </a:rPr>
                <a:t>= 5</a:t>
              </a:r>
            </a:p>
          </p:txBody>
        </p:sp>
        <p:sp>
          <p:nvSpPr>
            <p:cNvPr id="17439" name="Rectangle 31">
              <a:extLst>
                <a:ext uri="{FF2B5EF4-FFF2-40B4-BE49-F238E27FC236}">
                  <a16:creationId xmlns:a16="http://schemas.microsoft.com/office/drawing/2014/main" id="{A192236B-E51C-4760-9783-D4D65012F560}"/>
                </a:ext>
              </a:extLst>
            </p:cNvPr>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val </a:t>
              </a:r>
              <a:r>
                <a:rPr lang="en-US" altLang="zh-CN" sz="2800" b="1">
                  <a:solidFill>
                    <a:schemeClr val="bg1"/>
                  </a:solidFill>
                  <a:ea typeface="宋体" panose="02010600030101010101" pitchFamily="2" charset="-122"/>
                </a:rPr>
                <a:t>= 2</a:t>
              </a:r>
            </a:p>
          </p:txBody>
        </p:sp>
        <p:sp>
          <p:nvSpPr>
            <p:cNvPr id="17440" name="Rectangle 32">
              <a:extLst>
                <a:ext uri="{FF2B5EF4-FFF2-40B4-BE49-F238E27FC236}">
                  <a16:creationId xmlns:a16="http://schemas.microsoft.com/office/drawing/2014/main" id="{D0F15E9D-CE0C-4AB7-8418-DAD195226F4F}"/>
                </a:ext>
              </a:extLst>
            </p:cNvPr>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digit</a:t>
              </a:r>
              <a:r>
                <a:rPr lang="en-US" altLang="zh-CN" sz="2800" b="1">
                  <a:solidFill>
                    <a:schemeClr val="bg1"/>
                  </a:solidFill>
                  <a:ea typeface="宋体" panose="02010600030101010101" pitchFamily="2" charset="-122"/>
                </a:rPr>
                <a:t>.</a:t>
              </a:r>
              <a:r>
                <a:rPr lang="en-US" altLang="zh-CN" sz="2800" b="1" i="1">
                  <a:solidFill>
                    <a:schemeClr val="bg1"/>
                  </a:solidFill>
                  <a:ea typeface="宋体" panose="02010600030101010101" pitchFamily="2" charset="-122"/>
                </a:rPr>
                <a:t>lexval </a:t>
              </a:r>
              <a:r>
                <a:rPr lang="en-US" altLang="zh-CN" sz="2800" b="1">
                  <a:solidFill>
                    <a:schemeClr val="bg1"/>
                  </a:solidFill>
                  <a:ea typeface="宋体" panose="02010600030101010101" pitchFamily="2" charset="-122"/>
                </a:rPr>
                <a:t>= 5</a:t>
              </a:r>
            </a:p>
          </p:txBody>
        </p:sp>
        <p:sp>
          <p:nvSpPr>
            <p:cNvPr id="17441" name="Line 33">
              <a:extLst>
                <a:ext uri="{FF2B5EF4-FFF2-40B4-BE49-F238E27FC236}">
                  <a16:creationId xmlns:a16="http://schemas.microsoft.com/office/drawing/2014/main" id="{3463E87A-32C8-4872-86FF-DF7BF14EF30B}"/>
                </a:ext>
              </a:extLst>
            </p:cNvPr>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52D389AC-BDEA-D3C6-7FE9-4C645AA230BE}"/>
              </a:ext>
            </a:extLst>
          </p:cNvPr>
          <p:cNvSpPr>
            <a:spLocks noGrp="1"/>
          </p:cNvSpPr>
          <p:nvPr>
            <p:ph type="dt" sz="half" idx="10"/>
          </p:nvPr>
        </p:nvSpPr>
        <p:spPr/>
        <p:txBody>
          <a:bodyPr/>
          <a:lstStyle/>
          <a:p>
            <a:fld id="{627E3C3F-5264-4C32-8FD7-C2C561F167CA}"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41BCFC7-6F7B-5835-08CC-CB92A50D0BC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F7E4F9DE-2458-D2A6-A994-469B0BE7DFF2}"/>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2B3C60-D33A-40D0-9F34-FC601CEDD198}"/>
              </a:ext>
            </a:extLst>
          </p:cNvPr>
          <p:cNvSpPr>
            <a:spLocks noGrp="1" noChangeArrowheads="1"/>
          </p:cNvSpPr>
          <p:nvPr>
            <p:ph type="title"/>
          </p:nvPr>
        </p:nvSpPr>
        <p:spPr/>
        <p:txBody>
          <a:bodyPr/>
          <a:lstStyle/>
          <a:p>
            <a:pPr eaLnBrk="1" hangingPunct="1"/>
            <a:r>
              <a:rPr lang="en-US" altLang="zh-CN" dirty="0"/>
              <a:t>4.1.2 </a:t>
            </a:r>
            <a:r>
              <a:rPr lang="zh-CN" altLang="en-US" dirty="0"/>
              <a:t>综合属性</a:t>
            </a:r>
          </a:p>
        </p:txBody>
      </p:sp>
      <p:sp>
        <p:nvSpPr>
          <p:cNvPr id="18435" name="Rectangle 3">
            <a:extLst>
              <a:ext uri="{FF2B5EF4-FFF2-40B4-BE49-F238E27FC236}">
                <a16:creationId xmlns:a16="http://schemas.microsoft.com/office/drawing/2014/main" id="{F5EF257D-63BA-45DD-A12B-565D32A3724B}"/>
              </a:ext>
            </a:extLst>
          </p:cNvPr>
          <p:cNvSpPr>
            <a:spLocks noGrp="1" noChangeArrowheads="1"/>
          </p:cNvSpPr>
          <p:nvPr>
            <p:ph idx="1"/>
          </p:nvPr>
        </p:nvSpPr>
        <p:spPr/>
        <p:txBody>
          <a:bodyPr/>
          <a:lstStyle/>
          <a:p>
            <a:pPr eaLnBrk="1" hangingPunct="1"/>
            <a:r>
              <a:rPr lang="en-US" altLang="zh-CN" b="1" dirty="0"/>
              <a:t>8+5</a:t>
            </a:r>
            <a:r>
              <a:rPr lang="en-US" altLang="zh-CN" b="1" dirty="0">
                <a:latin typeface="宋体" panose="02010600030101010101" pitchFamily="2" charset="-122"/>
              </a:rPr>
              <a:t>*</a:t>
            </a:r>
            <a:r>
              <a:rPr lang="en-US" altLang="zh-CN" b="1" dirty="0"/>
              <a:t>2 n</a:t>
            </a:r>
            <a:r>
              <a:rPr lang="zh-CN" altLang="en-US" dirty="0"/>
              <a:t>的注释分析树（</a:t>
            </a:r>
            <a:r>
              <a:rPr lang="en-US" altLang="zh-CN" b="1" i="1" dirty="0"/>
              <a:t>annotated parse tree</a:t>
            </a:r>
            <a:r>
              <a:rPr lang="zh-CN" altLang="en-US" dirty="0"/>
              <a:t>）</a:t>
            </a:r>
          </a:p>
        </p:txBody>
      </p:sp>
      <p:grpSp>
        <p:nvGrpSpPr>
          <p:cNvPr id="18436" name="Group 4">
            <a:extLst>
              <a:ext uri="{FF2B5EF4-FFF2-40B4-BE49-F238E27FC236}">
                <a16:creationId xmlns:a16="http://schemas.microsoft.com/office/drawing/2014/main" id="{EE138845-887D-4C65-8C53-41336E336483}"/>
              </a:ext>
            </a:extLst>
          </p:cNvPr>
          <p:cNvGrpSpPr>
            <a:grpSpLocks/>
          </p:cNvGrpSpPr>
          <p:nvPr/>
        </p:nvGrpSpPr>
        <p:grpSpPr bwMode="auto">
          <a:xfrm>
            <a:off x="266700" y="2298701"/>
            <a:ext cx="8610600" cy="3878262"/>
            <a:chOff x="192" y="1440"/>
            <a:chExt cx="5424" cy="2443"/>
          </a:xfrm>
        </p:grpSpPr>
        <p:sp>
          <p:nvSpPr>
            <p:cNvPr id="18437" name="Rectangle 5">
              <a:extLst>
                <a:ext uri="{FF2B5EF4-FFF2-40B4-BE49-F238E27FC236}">
                  <a16:creationId xmlns:a16="http://schemas.microsoft.com/office/drawing/2014/main" id="{5DACA2C7-A591-4813-A064-790A0673859C}"/>
                </a:ext>
              </a:extLst>
            </p:cNvPr>
            <p:cNvSpPr>
              <a:spLocks noChangeArrowheads="1"/>
            </p:cNvSpPr>
            <p:nvPr/>
          </p:nvSpPr>
          <p:spPr bwMode="auto">
            <a:xfrm>
              <a:off x="4176" y="3096"/>
              <a:ext cx="1440"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2</a:t>
              </a:r>
            </a:p>
          </p:txBody>
        </p:sp>
        <p:sp>
          <p:nvSpPr>
            <p:cNvPr id="18438" name="Rectangle 6">
              <a:extLst>
                <a:ext uri="{FF2B5EF4-FFF2-40B4-BE49-F238E27FC236}">
                  <a16:creationId xmlns:a16="http://schemas.microsoft.com/office/drawing/2014/main" id="{E407E1C7-251E-44BA-A1DD-925B2C919055}"/>
                </a:ext>
              </a:extLst>
            </p:cNvPr>
            <p:cNvSpPr>
              <a:spLocks noChangeArrowheads="1"/>
            </p:cNvSpPr>
            <p:nvPr/>
          </p:nvSpPr>
          <p:spPr bwMode="auto">
            <a:xfrm>
              <a:off x="2205" y="1440"/>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18439" name="Rectangle 7">
              <a:extLst>
                <a:ext uri="{FF2B5EF4-FFF2-40B4-BE49-F238E27FC236}">
                  <a16:creationId xmlns:a16="http://schemas.microsoft.com/office/drawing/2014/main" id="{50F96FD9-3AF1-4667-8433-0E96D555F828}"/>
                </a:ext>
              </a:extLst>
            </p:cNvPr>
            <p:cNvSpPr>
              <a:spLocks noChangeArrowheads="1"/>
            </p:cNvSpPr>
            <p:nvPr/>
          </p:nvSpPr>
          <p:spPr bwMode="auto">
            <a:xfrm>
              <a:off x="1834" y="1838"/>
              <a:ext cx="97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E</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18</a:t>
              </a:r>
            </a:p>
          </p:txBody>
        </p:sp>
        <p:sp>
          <p:nvSpPr>
            <p:cNvPr id="18440" name="Rectangle 8">
              <a:extLst>
                <a:ext uri="{FF2B5EF4-FFF2-40B4-BE49-F238E27FC236}">
                  <a16:creationId xmlns:a16="http://schemas.microsoft.com/office/drawing/2014/main" id="{F49948A1-C9AB-4C8D-9AF8-552F9DAEB6A3}"/>
                </a:ext>
              </a:extLst>
            </p:cNvPr>
            <p:cNvSpPr>
              <a:spLocks noChangeArrowheads="1"/>
            </p:cNvSpPr>
            <p:nvPr/>
          </p:nvSpPr>
          <p:spPr bwMode="auto">
            <a:xfrm>
              <a:off x="3242" y="1749"/>
              <a:ext cx="24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n</a:t>
              </a:r>
            </a:p>
          </p:txBody>
        </p:sp>
        <p:sp>
          <p:nvSpPr>
            <p:cNvPr id="18441" name="Rectangle 9">
              <a:extLst>
                <a:ext uri="{FF2B5EF4-FFF2-40B4-BE49-F238E27FC236}">
                  <a16:creationId xmlns:a16="http://schemas.microsoft.com/office/drawing/2014/main" id="{8324CB71-A439-433A-9389-C7F13B87F4EE}"/>
                </a:ext>
              </a:extLst>
            </p:cNvPr>
            <p:cNvSpPr>
              <a:spLocks noChangeArrowheads="1"/>
            </p:cNvSpPr>
            <p:nvPr/>
          </p:nvSpPr>
          <p:spPr bwMode="auto">
            <a:xfrm>
              <a:off x="3162" y="2201"/>
              <a:ext cx="9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10</a:t>
              </a:r>
            </a:p>
          </p:txBody>
        </p:sp>
        <p:sp>
          <p:nvSpPr>
            <p:cNvPr id="18442" name="Rectangle 10">
              <a:extLst>
                <a:ext uri="{FF2B5EF4-FFF2-40B4-BE49-F238E27FC236}">
                  <a16:creationId xmlns:a16="http://schemas.microsoft.com/office/drawing/2014/main" id="{EB66668A-FB31-4A4D-AFF9-0BC0CBA24756}"/>
                </a:ext>
              </a:extLst>
            </p:cNvPr>
            <p:cNvSpPr>
              <a:spLocks noChangeArrowheads="1"/>
            </p:cNvSpPr>
            <p:nvPr/>
          </p:nvSpPr>
          <p:spPr bwMode="auto">
            <a:xfrm>
              <a:off x="563" y="2201"/>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E</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18443" name="Rectangle 11">
              <a:extLst>
                <a:ext uri="{FF2B5EF4-FFF2-40B4-BE49-F238E27FC236}">
                  <a16:creationId xmlns:a16="http://schemas.microsoft.com/office/drawing/2014/main" id="{90683B3F-D601-4F3E-9258-557677EA6E31}"/>
                </a:ext>
              </a:extLst>
            </p:cNvPr>
            <p:cNvSpPr>
              <a:spLocks noChangeArrowheads="1"/>
            </p:cNvSpPr>
            <p:nvPr/>
          </p:nvSpPr>
          <p:spPr bwMode="auto">
            <a:xfrm>
              <a:off x="549" y="2680"/>
              <a:ext cx="911"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18444" name="Rectangle 12">
              <a:extLst>
                <a:ext uri="{FF2B5EF4-FFF2-40B4-BE49-F238E27FC236}">
                  <a16:creationId xmlns:a16="http://schemas.microsoft.com/office/drawing/2014/main" id="{74583EC9-F18E-41AA-A341-3545CE06D127}"/>
                </a:ext>
              </a:extLst>
            </p:cNvPr>
            <p:cNvSpPr>
              <a:spLocks noChangeArrowheads="1"/>
            </p:cNvSpPr>
            <p:nvPr/>
          </p:nvSpPr>
          <p:spPr bwMode="auto">
            <a:xfrm>
              <a:off x="565" y="3152"/>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8</a:t>
              </a:r>
            </a:p>
          </p:txBody>
        </p:sp>
        <p:sp>
          <p:nvSpPr>
            <p:cNvPr id="18445" name="Rectangle 13">
              <a:extLst>
                <a:ext uri="{FF2B5EF4-FFF2-40B4-BE49-F238E27FC236}">
                  <a16:creationId xmlns:a16="http://schemas.microsoft.com/office/drawing/2014/main" id="{70DE3356-10C4-4239-B4F4-E312EAB2FFC0}"/>
                </a:ext>
              </a:extLst>
            </p:cNvPr>
            <p:cNvSpPr>
              <a:spLocks noChangeArrowheads="1"/>
            </p:cNvSpPr>
            <p:nvPr/>
          </p:nvSpPr>
          <p:spPr bwMode="auto">
            <a:xfrm>
              <a:off x="192"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8</a:t>
              </a:r>
            </a:p>
          </p:txBody>
        </p:sp>
        <p:sp>
          <p:nvSpPr>
            <p:cNvPr id="18446" name="Line 14">
              <a:extLst>
                <a:ext uri="{FF2B5EF4-FFF2-40B4-BE49-F238E27FC236}">
                  <a16:creationId xmlns:a16="http://schemas.microsoft.com/office/drawing/2014/main" id="{25391D31-982A-402F-9C32-3CB79EA2DCC6}"/>
                </a:ext>
              </a:extLst>
            </p:cNvPr>
            <p:cNvSpPr>
              <a:spLocks noChangeShapeType="1"/>
            </p:cNvSpPr>
            <p:nvPr/>
          </p:nvSpPr>
          <p:spPr bwMode="auto">
            <a:xfrm>
              <a:off x="2854"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7" name="Line 15">
              <a:extLst>
                <a:ext uri="{FF2B5EF4-FFF2-40B4-BE49-F238E27FC236}">
                  <a16:creationId xmlns:a16="http://schemas.microsoft.com/office/drawing/2014/main" id="{1D965E75-FC0B-4B55-8CB1-AD50AE861B57}"/>
                </a:ext>
              </a:extLst>
            </p:cNvPr>
            <p:cNvSpPr>
              <a:spLocks noChangeShapeType="1"/>
            </p:cNvSpPr>
            <p:nvPr/>
          </p:nvSpPr>
          <p:spPr bwMode="auto">
            <a:xfrm>
              <a:off x="2498" y="1684"/>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8" name="Line 16">
              <a:extLst>
                <a:ext uri="{FF2B5EF4-FFF2-40B4-BE49-F238E27FC236}">
                  <a16:creationId xmlns:a16="http://schemas.microsoft.com/office/drawing/2014/main" id="{8C3C5B79-A3C3-4DC2-B784-B236334B98C5}"/>
                </a:ext>
              </a:extLst>
            </p:cNvPr>
            <p:cNvSpPr>
              <a:spLocks noChangeShapeType="1"/>
            </p:cNvSpPr>
            <p:nvPr/>
          </p:nvSpPr>
          <p:spPr bwMode="auto">
            <a:xfrm flipH="1">
              <a:off x="1106" y="2073"/>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9" name="Line 17">
              <a:extLst>
                <a:ext uri="{FF2B5EF4-FFF2-40B4-BE49-F238E27FC236}">
                  <a16:creationId xmlns:a16="http://schemas.microsoft.com/office/drawing/2014/main" id="{A5A7BF00-2265-4CE4-A93A-2A9F5EC4C6D4}"/>
                </a:ext>
              </a:extLst>
            </p:cNvPr>
            <p:cNvSpPr>
              <a:spLocks noChangeShapeType="1"/>
            </p:cNvSpPr>
            <p:nvPr/>
          </p:nvSpPr>
          <p:spPr bwMode="auto">
            <a:xfrm>
              <a:off x="2267" y="174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0" name="Rectangle 18">
              <a:extLst>
                <a:ext uri="{FF2B5EF4-FFF2-40B4-BE49-F238E27FC236}">
                  <a16:creationId xmlns:a16="http://schemas.microsoft.com/office/drawing/2014/main" id="{74EB2F9F-5951-4439-8B9B-1BA3B7DC43FC}"/>
                </a:ext>
              </a:extLst>
            </p:cNvPr>
            <p:cNvSpPr>
              <a:spLocks noChangeArrowheads="1"/>
            </p:cNvSpPr>
            <p:nvPr/>
          </p:nvSpPr>
          <p:spPr bwMode="auto">
            <a:xfrm>
              <a:off x="2003" y="2669"/>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5</a:t>
              </a:r>
            </a:p>
          </p:txBody>
        </p:sp>
        <p:sp>
          <p:nvSpPr>
            <p:cNvPr id="18451" name="Line 19">
              <a:extLst>
                <a:ext uri="{FF2B5EF4-FFF2-40B4-BE49-F238E27FC236}">
                  <a16:creationId xmlns:a16="http://schemas.microsoft.com/office/drawing/2014/main" id="{C07158EC-E5D0-4962-A6A1-E7FB625340BC}"/>
                </a:ext>
              </a:extLst>
            </p:cNvPr>
            <p:cNvSpPr>
              <a:spLocks noChangeShapeType="1"/>
            </p:cNvSpPr>
            <p:nvPr/>
          </p:nvSpPr>
          <p:spPr bwMode="auto">
            <a:xfrm>
              <a:off x="2267" y="2149"/>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2" name="Rectangle 20">
              <a:extLst>
                <a:ext uri="{FF2B5EF4-FFF2-40B4-BE49-F238E27FC236}">
                  <a16:creationId xmlns:a16="http://schemas.microsoft.com/office/drawing/2014/main" id="{9777706D-29F9-40F1-8860-BDDCA2E13816}"/>
                </a:ext>
              </a:extLst>
            </p:cNvPr>
            <p:cNvSpPr>
              <a:spLocks noChangeArrowheads="1"/>
            </p:cNvSpPr>
            <p:nvPr/>
          </p:nvSpPr>
          <p:spPr bwMode="auto">
            <a:xfrm>
              <a:off x="2190" y="2230"/>
              <a:ext cx="24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8453" name="Rectangle 21">
              <a:extLst>
                <a:ext uri="{FF2B5EF4-FFF2-40B4-BE49-F238E27FC236}">
                  <a16:creationId xmlns:a16="http://schemas.microsoft.com/office/drawing/2014/main" id="{F45B1093-330C-4E02-A751-1F8716AB9E9A}"/>
                </a:ext>
              </a:extLst>
            </p:cNvPr>
            <p:cNvSpPr>
              <a:spLocks noChangeArrowheads="1"/>
            </p:cNvSpPr>
            <p:nvPr/>
          </p:nvSpPr>
          <p:spPr bwMode="auto">
            <a:xfrm>
              <a:off x="3642" y="2673"/>
              <a:ext cx="2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8454" name="Line 22">
              <a:extLst>
                <a:ext uri="{FF2B5EF4-FFF2-40B4-BE49-F238E27FC236}">
                  <a16:creationId xmlns:a16="http://schemas.microsoft.com/office/drawing/2014/main" id="{E49BA9B6-5168-4BF5-BCFD-0885B5B37B08}"/>
                </a:ext>
              </a:extLst>
            </p:cNvPr>
            <p:cNvSpPr>
              <a:spLocks noChangeShapeType="1"/>
            </p:cNvSpPr>
            <p:nvPr/>
          </p:nvSpPr>
          <p:spPr bwMode="auto">
            <a:xfrm>
              <a:off x="906" y="2538"/>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5" name="Line 23">
              <a:extLst>
                <a:ext uri="{FF2B5EF4-FFF2-40B4-BE49-F238E27FC236}">
                  <a16:creationId xmlns:a16="http://schemas.microsoft.com/office/drawing/2014/main" id="{78D1A6D7-7EE1-459A-9EEA-756C74DFFD2C}"/>
                </a:ext>
              </a:extLst>
            </p:cNvPr>
            <p:cNvSpPr>
              <a:spLocks noChangeShapeType="1"/>
            </p:cNvSpPr>
            <p:nvPr/>
          </p:nvSpPr>
          <p:spPr bwMode="auto">
            <a:xfrm>
              <a:off x="906" y="3005"/>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6" name="Line 24">
              <a:extLst>
                <a:ext uri="{FF2B5EF4-FFF2-40B4-BE49-F238E27FC236}">
                  <a16:creationId xmlns:a16="http://schemas.microsoft.com/office/drawing/2014/main" id="{A3554085-5FA7-4382-BD96-DF68922BC77E}"/>
                </a:ext>
              </a:extLst>
            </p:cNvPr>
            <p:cNvSpPr>
              <a:spLocks noChangeShapeType="1"/>
            </p:cNvSpPr>
            <p:nvPr/>
          </p:nvSpPr>
          <p:spPr bwMode="auto">
            <a:xfrm>
              <a:off x="90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7" name="Line 25">
              <a:extLst>
                <a:ext uri="{FF2B5EF4-FFF2-40B4-BE49-F238E27FC236}">
                  <a16:creationId xmlns:a16="http://schemas.microsoft.com/office/drawing/2014/main" id="{2D1BA3DB-B88E-4873-BF3B-21EBCEAA8C08}"/>
                </a:ext>
              </a:extLst>
            </p:cNvPr>
            <p:cNvSpPr>
              <a:spLocks noChangeShapeType="1"/>
            </p:cNvSpPr>
            <p:nvPr/>
          </p:nvSpPr>
          <p:spPr bwMode="auto">
            <a:xfrm>
              <a:off x="4201" y="2474"/>
              <a:ext cx="664" cy="19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8" name="Line 26">
              <a:extLst>
                <a:ext uri="{FF2B5EF4-FFF2-40B4-BE49-F238E27FC236}">
                  <a16:creationId xmlns:a16="http://schemas.microsoft.com/office/drawing/2014/main" id="{D26210D9-922E-4C2B-A9AB-512B28A866F3}"/>
                </a:ext>
              </a:extLst>
            </p:cNvPr>
            <p:cNvSpPr>
              <a:spLocks noChangeShapeType="1"/>
            </p:cNvSpPr>
            <p:nvPr/>
          </p:nvSpPr>
          <p:spPr bwMode="auto">
            <a:xfrm flipH="1">
              <a:off x="2436" y="2488"/>
              <a:ext cx="664" cy="19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9" name="Line 27">
              <a:extLst>
                <a:ext uri="{FF2B5EF4-FFF2-40B4-BE49-F238E27FC236}">
                  <a16:creationId xmlns:a16="http://schemas.microsoft.com/office/drawing/2014/main" id="{468A095C-94DA-4CE6-8E2D-3362BBB5DA8A}"/>
                </a:ext>
              </a:extLst>
            </p:cNvPr>
            <p:cNvSpPr>
              <a:spLocks noChangeShapeType="1"/>
            </p:cNvSpPr>
            <p:nvPr/>
          </p:nvSpPr>
          <p:spPr bwMode="auto">
            <a:xfrm>
              <a:off x="3720" y="2524"/>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0" name="Line 28">
              <a:extLst>
                <a:ext uri="{FF2B5EF4-FFF2-40B4-BE49-F238E27FC236}">
                  <a16:creationId xmlns:a16="http://schemas.microsoft.com/office/drawing/2014/main" id="{A4F5897B-2742-4460-9AB4-46F15E369443}"/>
                </a:ext>
              </a:extLst>
            </p:cNvPr>
            <p:cNvSpPr>
              <a:spLocks noChangeShapeType="1"/>
            </p:cNvSpPr>
            <p:nvPr/>
          </p:nvSpPr>
          <p:spPr bwMode="auto">
            <a:xfrm>
              <a:off x="2376" y="301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1" name="Line 29">
              <a:extLst>
                <a:ext uri="{FF2B5EF4-FFF2-40B4-BE49-F238E27FC236}">
                  <a16:creationId xmlns:a16="http://schemas.microsoft.com/office/drawing/2014/main" id="{64412ED7-404E-44C7-9BB3-9FC5720F30F1}"/>
                </a:ext>
              </a:extLst>
            </p:cNvPr>
            <p:cNvSpPr>
              <a:spLocks noChangeShapeType="1"/>
            </p:cNvSpPr>
            <p:nvPr/>
          </p:nvSpPr>
          <p:spPr bwMode="auto">
            <a:xfrm>
              <a:off x="4941" y="2977"/>
              <a:ext cx="0" cy="16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2" name="Rectangle 30">
              <a:extLst>
                <a:ext uri="{FF2B5EF4-FFF2-40B4-BE49-F238E27FC236}">
                  <a16:creationId xmlns:a16="http://schemas.microsoft.com/office/drawing/2014/main" id="{B6DFBF8A-BA30-4349-9441-9AECF1B03848}"/>
                </a:ext>
              </a:extLst>
            </p:cNvPr>
            <p:cNvSpPr>
              <a:spLocks noChangeArrowheads="1"/>
            </p:cNvSpPr>
            <p:nvPr/>
          </p:nvSpPr>
          <p:spPr bwMode="auto">
            <a:xfrm>
              <a:off x="2003" y="3122"/>
              <a:ext cx="97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5</a:t>
              </a:r>
            </a:p>
          </p:txBody>
        </p:sp>
        <p:sp>
          <p:nvSpPr>
            <p:cNvPr id="18463" name="Rectangle 31">
              <a:extLst>
                <a:ext uri="{FF2B5EF4-FFF2-40B4-BE49-F238E27FC236}">
                  <a16:creationId xmlns:a16="http://schemas.microsoft.com/office/drawing/2014/main" id="{8DFADC30-4A68-4B89-BC7A-BFDA9DD160C8}"/>
                </a:ext>
              </a:extLst>
            </p:cNvPr>
            <p:cNvSpPr>
              <a:spLocks noChangeArrowheads="1"/>
            </p:cNvSpPr>
            <p:nvPr/>
          </p:nvSpPr>
          <p:spPr bwMode="auto">
            <a:xfrm>
              <a:off x="4508" y="2645"/>
              <a:ext cx="97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2</a:t>
              </a:r>
            </a:p>
          </p:txBody>
        </p:sp>
        <p:sp>
          <p:nvSpPr>
            <p:cNvPr id="18464" name="Rectangle 32">
              <a:extLst>
                <a:ext uri="{FF2B5EF4-FFF2-40B4-BE49-F238E27FC236}">
                  <a16:creationId xmlns:a16="http://schemas.microsoft.com/office/drawing/2014/main" id="{8FE96574-B95C-4EBD-A3A4-0EDB21252D54}"/>
                </a:ext>
              </a:extLst>
            </p:cNvPr>
            <p:cNvSpPr>
              <a:spLocks noChangeArrowheads="1"/>
            </p:cNvSpPr>
            <p:nvPr/>
          </p:nvSpPr>
          <p:spPr bwMode="auto">
            <a:xfrm>
              <a:off x="1879" y="3601"/>
              <a:ext cx="1499"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digit.</a:t>
              </a:r>
              <a:r>
                <a:rPr lang="en-US" altLang="zh-CN" sz="2800" b="1" i="1">
                  <a:ea typeface="宋体" panose="02010600030101010101" pitchFamily="2" charset="-122"/>
                </a:rPr>
                <a:t>lexval </a:t>
              </a:r>
              <a:r>
                <a:rPr lang="en-US" altLang="zh-CN" sz="2800" b="1">
                  <a:ea typeface="宋体" panose="02010600030101010101" pitchFamily="2" charset="-122"/>
                </a:rPr>
                <a:t>= 5</a:t>
              </a:r>
            </a:p>
          </p:txBody>
        </p:sp>
        <p:sp>
          <p:nvSpPr>
            <p:cNvPr id="18465" name="Line 33">
              <a:extLst>
                <a:ext uri="{FF2B5EF4-FFF2-40B4-BE49-F238E27FC236}">
                  <a16:creationId xmlns:a16="http://schemas.microsoft.com/office/drawing/2014/main" id="{054B73BD-7249-4B04-A750-3EB449F7A434}"/>
                </a:ext>
              </a:extLst>
            </p:cNvPr>
            <p:cNvSpPr>
              <a:spLocks noChangeShapeType="1"/>
            </p:cNvSpPr>
            <p:nvPr/>
          </p:nvSpPr>
          <p:spPr bwMode="auto">
            <a:xfrm>
              <a:off x="2376" y="3497"/>
              <a:ext cx="0" cy="17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5038D3B2-7340-1849-3032-86FFD5D98921}"/>
              </a:ext>
            </a:extLst>
          </p:cNvPr>
          <p:cNvSpPr>
            <a:spLocks noGrp="1"/>
          </p:cNvSpPr>
          <p:nvPr>
            <p:ph type="dt" sz="half" idx="10"/>
          </p:nvPr>
        </p:nvSpPr>
        <p:spPr/>
        <p:txBody>
          <a:bodyPr/>
          <a:lstStyle/>
          <a:p>
            <a:fld id="{F430015B-0495-43CA-93A3-19531DC1D520}"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3C9907E-2D1F-C775-DE19-D11B72C8CC9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E4491E8D-65E1-E80F-E627-4BFDF8B770C2}"/>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2B3C60-D33A-40D0-9F34-FC601CEDD198}"/>
              </a:ext>
            </a:extLst>
          </p:cNvPr>
          <p:cNvSpPr>
            <a:spLocks noGrp="1" noChangeArrowheads="1"/>
          </p:cNvSpPr>
          <p:nvPr>
            <p:ph type="title"/>
          </p:nvPr>
        </p:nvSpPr>
        <p:spPr/>
        <p:txBody>
          <a:bodyPr/>
          <a:lstStyle/>
          <a:p>
            <a:pPr eaLnBrk="1" hangingPunct="1"/>
            <a:r>
              <a:rPr lang="en-US" altLang="zh-CN" dirty="0"/>
              <a:t>4.1.2 </a:t>
            </a:r>
            <a:r>
              <a:rPr lang="zh-CN" altLang="en-US" dirty="0"/>
              <a:t>综合属性</a:t>
            </a:r>
          </a:p>
        </p:txBody>
      </p:sp>
      <p:sp>
        <p:nvSpPr>
          <p:cNvPr id="18435" name="Rectangle 3">
            <a:extLst>
              <a:ext uri="{FF2B5EF4-FFF2-40B4-BE49-F238E27FC236}">
                <a16:creationId xmlns:a16="http://schemas.microsoft.com/office/drawing/2014/main" id="{F5EF257D-63BA-45DD-A12B-565D32A3724B}"/>
              </a:ext>
            </a:extLst>
          </p:cNvPr>
          <p:cNvSpPr>
            <a:spLocks noGrp="1" noChangeArrowheads="1"/>
          </p:cNvSpPr>
          <p:nvPr>
            <p:ph idx="1"/>
          </p:nvPr>
        </p:nvSpPr>
        <p:spPr/>
        <p:txBody>
          <a:bodyPr/>
          <a:lstStyle/>
          <a:p>
            <a:r>
              <a:rPr lang="zh-CN" altLang="en-US" dirty="0">
                <a:latin typeface="宋体" panose="02010600030101010101" pitchFamily="2" charset="-122"/>
              </a:rPr>
              <a:t>分析树各结点属性的计算可以自下而上地完成</a:t>
            </a:r>
          </a:p>
        </p:txBody>
      </p:sp>
      <p:sp>
        <p:nvSpPr>
          <p:cNvPr id="18437" name="Rectangle 5">
            <a:extLst>
              <a:ext uri="{FF2B5EF4-FFF2-40B4-BE49-F238E27FC236}">
                <a16:creationId xmlns:a16="http://schemas.microsoft.com/office/drawing/2014/main" id="{5DACA2C7-A591-4813-A064-790A0673859C}"/>
              </a:ext>
            </a:extLst>
          </p:cNvPr>
          <p:cNvSpPr>
            <a:spLocks noChangeArrowheads="1"/>
          </p:cNvSpPr>
          <p:nvPr/>
        </p:nvSpPr>
        <p:spPr bwMode="auto">
          <a:xfrm>
            <a:off x="6591300" y="4927601"/>
            <a:ext cx="2286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ea typeface="宋体" panose="02010600030101010101" pitchFamily="2" charset="-122"/>
              </a:rPr>
              <a:t>digit.</a:t>
            </a:r>
            <a:r>
              <a:rPr lang="en-US" altLang="zh-CN" sz="2800" b="1" i="1" dirty="0" err="1">
                <a:ea typeface="宋体" panose="02010600030101010101" pitchFamily="2" charset="-122"/>
              </a:rPr>
              <a:t>lexval</a:t>
            </a:r>
            <a:r>
              <a:rPr lang="en-US" altLang="zh-CN" sz="2800" b="1" i="1" dirty="0">
                <a:ea typeface="宋体" panose="02010600030101010101" pitchFamily="2" charset="-122"/>
              </a:rPr>
              <a:t> </a:t>
            </a:r>
            <a:r>
              <a:rPr lang="en-US" altLang="zh-CN" sz="2800" b="1" dirty="0">
                <a:ea typeface="宋体" panose="02010600030101010101" pitchFamily="2" charset="-122"/>
              </a:rPr>
              <a:t>= 2</a:t>
            </a:r>
          </a:p>
        </p:txBody>
      </p:sp>
      <p:sp>
        <p:nvSpPr>
          <p:cNvPr id="18438" name="Rectangle 6">
            <a:extLst>
              <a:ext uri="{FF2B5EF4-FFF2-40B4-BE49-F238E27FC236}">
                <a16:creationId xmlns:a16="http://schemas.microsoft.com/office/drawing/2014/main" id="{E407E1C7-251E-44BA-A1DD-925B2C919055}"/>
              </a:ext>
            </a:extLst>
          </p:cNvPr>
          <p:cNvSpPr>
            <a:spLocks noChangeArrowheads="1"/>
          </p:cNvSpPr>
          <p:nvPr/>
        </p:nvSpPr>
        <p:spPr bwMode="auto">
          <a:xfrm>
            <a:off x="3462338" y="2298701"/>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18439" name="Rectangle 7">
            <a:extLst>
              <a:ext uri="{FF2B5EF4-FFF2-40B4-BE49-F238E27FC236}">
                <a16:creationId xmlns:a16="http://schemas.microsoft.com/office/drawing/2014/main" id="{50F96FD9-3AF1-4667-8433-0E96D555F828}"/>
              </a:ext>
            </a:extLst>
          </p:cNvPr>
          <p:cNvSpPr>
            <a:spLocks noChangeArrowheads="1"/>
          </p:cNvSpPr>
          <p:nvPr/>
        </p:nvSpPr>
        <p:spPr bwMode="auto">
          <a:xfrm>
            <a:off x="2873375" y="2930526"/>
            <a:ext cx="1544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E</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18</a:t>
            </a:r>
          </a:p>
        </p:txBody>
      </p:sp>
      <p:sp>
        <p:nvSpPr>
          <p:cNvPr id="18440" name="Rectangle 8">
            <a:extLst>
              <a:ext uri="{FF2B5EF4-FFF2-40B4-BE49-F238E27FC236}">
                <a16:creationId xmlns:a16="http://schemas.microsoft.com/office/drawing/2014/main" id="{F49948A1-C9AB-4C8D-9AF8-552F9DAEB6A3}"/>
              </a:ext>
            </a:extLst>
          </p:cNvPr>
          <p:cNvSpPr>
            <a:spLocks noChangeArrowheads="1"/>
          </p:cNvSpPr>
          <p:nvPr/>
        </p:nvSpPr>
        <p:spPr bwMode="auto">
          <a:xfrm>
            <a:off x="5108575" y="2789238"/>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n</a:t>
            </a:r>
          </a:p>
        </p:txBody>
      </p:sp>
      <p:sp>
        <p:nvSpPr>
          <p:cNvPr id="18441" name="Rectangle 9">
            <a:extLst>
              <a:ext uri="{FF2B5EF4-FFF2-40B4-BE49-F238E27FC236}">
                <a16:creationId xmlns:a16="http://schemas.microsoft.com/office/drawing/2014/main" id="{8324CB71-A439-433A-9389-C7F13B87F4EE}"/>
              </a:ext>
            </a:extLst>
          </p:cNvPr>
          <p:cNvSpPr>
            <a:spLocks noChangeArrowheads="1"/>
          </p:cNvSpPr>
          <p:nvPr/>
        </p:nvSpPr>
        <p:spPr bwMode="auto">
          <a:xfrm>
            <a:off x="4981575" y="3506788"/>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T</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10</a:t>
            </a:r>
          </a:p>
        </p:txBody>
      </p:sp>
      <p:sp>
        <p:nvSpPr>
          <p:cNvPr id="18442" name="Rectangle 10">
            <a:extLst>
              <a:ext uri="{FF2B5EF4-FFF2-40B4-BE49-F238E27FC236}">
                <a16:creationId xmlns:a16="http://schemas.microsoft.com/office/drawing/2014/main" id="{EB66668A-FB31-4A4D-AFF9-0BC0CBA24756}"/>
              </a:ext>
            </a:extLst>
          </p:cNvPr>
          <p:cNvSpPr>
            <a:spLocks noChangeArrowheads="1"/>
          </p:cNvSpPr>
          <p:nvPr/>
        </p:nvSpPr>
        <p:spPr bwMode="auto">
          <a:xfrm>
            <a:off x="855663" y="3506788"/>
            <a:ext cx="144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E</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8</a:t>
            </a:r>
          </a:p>
        </p:txBody>
      </p:sp>
      <p:sp>
        <p:nvSpPr>
          <p:cNvPr id="18443" name="Rectangle 11">
            <a:extLst>
              <a:ext uri="{FF2B5EF4-FFF2-40B4-BE49-F238E27FC236}">
                <a16:creationId xmlns:a16="http://schemas.microsoft.com/office/drawing/2014/main" id="{90683B3F-D601-4F3E-9258-557677EA6E31}"/>
              </a:ext>
            </a:extLst>
          </p:cNvPr>
          <p:cNvSpPr>
            <a:spLocks noChangeArrowheads="1"/>
          </p:cNvSpPr>
          <p:nvPr/>
        </p:nvSpPr>
        <p:spPr bwMode="auto">
          <a:xfrm>
            <a:off x="833438" y="4267201"/>
            <a:ext cx="14462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T</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8</a:t>
            </a:r>
          </a:p>
        </p:txBody>
      </p:sp>
      <p:sp>
        <p:nvSpPr>
          <p:cNvPr id="18444" name="Rectangle 12">
            <a:extLst>
              <a:ext uri="{FF2B5EF4-FFF2-40B4-BE49-F238E27FC236}">
                <a16:creationId xmlns:a16="http://schemas.microsoft.com/office/drawing/2014/main" id="{74583EC9-F18E-41AA-A341-3545CE06D127}"/>
              </a:ext>
            </a:extLst>
          </p:cNvPr>
          <p:cNvSpPr>
            <a:spLocks noChangeArrowheads="1"/>
          </p:cNvSpPr>
          <p:nvPr/>
        </p:nvSpPr>
        <p:spPr bwMode="auto">
          <a:xfrm>
            <a:off x="858838" y="5016501"/>
            <a:ext cx="144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F</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8</a:t>
            </a:r>
          </a:p>
        </p:txBody>
      </p:sp>
      <p:sp>
        <p:nvSpPr>
          <p:cNvPr id="18445" name="Rectangle 13">
            <a:extLst>
              <a:ext uri="{FF2B5EF4-FFF2-40B4-BE49-F238E27FC236}">
                <a16:creationId xmlns:a16="http://schemas.microsoft.com/office/drawing/2014/main" id="{70DE3356-10C4-4239-B4F4-E312EAB2FFC0}"/>
              </a:ext>
            </a:extLst>
          </p:cNvPr>
          <p:cNvSpPr>
            <a:spLocks noChangeArrowheads="1"/>
          </p:cNvSpPr>
          <p:nvPr/>
        </p:nvSpPr>
        <p:spPr bwMode="auto">
          <a:xfrm>
            <a:off x="266700" y="5729288"/>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ea typeface="宋体" panose="02010600030101010101" pitchFamily="2" charset="-122"/>
              </a:rPr>
              <a:t>digit.</a:t>
            </a:r>
            <a:r>
              <a:rPr lang="en-US" altLang="zh-CN" sz="2800" b="1" i="1" dirty="0" err="1">
                <a:ea typeface="宋体" panose="02010600030101010101" pitchFamily="2" charset="-122"/>
              </a:rPr>
              <a:t>lexval</a:t>
            </a:r>
            <a:r>
              <a:rPr lang="en-US" altLang="zh-CN" sz="2800" b="1" i="1" dirty="0">
                <a:ea typeface="宋体" panose="02010600030101010101" pitchFamily="2" charset="-122"/>
              </a:rPr>
              <a:t> </a:t>
            </a:r>
            <a:r>
              <a:rPr lang="en-US" altLang="zh-CN" sz="2800" b="1" dirty="0">
                <a:ea typeface="宋体" panose="02010600030101010101" pitchFamily="2" charset="-122"/>
              </a:rPr>
              <a:t>= 8</a:t>
            </a:r>
          </a:p>
        </p:txBody>
      </p:sp>
      <p:sp>
        <p:nvSpPr>
          <p:cNvPr id="18446" name="Line 14">
            <a:extLst>
              <a:ext uri="{FF2B5EF4-FFF2-40B4-BE49-F238E27FC236}">
                <a16:creationId xmlns:a16="http://schemas.microsoft.com/office/drawing/2014/main" id="{25391D31-982A-402F-9C32-3CB79EA2DCC6}"/>
              </a:ext>
            </a:extLst>
          </p:cNvPr>
          <p:cNvSpPr>
            <a:spLocks noChangeShapeType="1"/>
          </p:cNvSpPr>
          <p:nvPr/>
        </p:nvSpPr>
        <p:spPr bwMode="auto">
          <a:xfrm>
            <a:off x="4492625" y="3303588"/>
            <a:ext cx="1054100" cy="306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7" name="Line 15">
            <a:extLst>
              <a:ext uri="{FF2B5EF4-FFF2-40B4-BE49-F238E27FC236}">
                <a16:creationId xmlns:a16="http://schemas.microsoft.com/office/drawing/2014/main" id="{1D965E75-FC0B-4B55-8CB1-AD50AE861B57}"/>
              </a:ext>
            </a:extLst>
          </p:cNvPr>
          <p:cNvSpPr>
            <a:spLocks noChangeShapeType="1"/>
          </p:cNvSpPr>
          <p:nvPr/>
        </p:nvSpPr>
        <p:spPr bwMode="auto">
          <a:xfrm>
            <a:off x="3927475" y="2686051"/>
            <a:ext cx="1054100" cy="306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8" name="Line 16">
            <a:extLst>
              <a:ext uri="{FF2B5EF4-FFF2-40B4-BE49-F238E27FC236}">
                <a16:creationId xmlns:a16="http://schemas.microsoft.com/office/drawing/2014/main" id="{8C3C5B79-A3C3-4DC2-B784-B236334B98C5}"/>
              </a:ext>
            </a:extLst>
          </p:cNvPr>
          <p:cNvSpPr>
            <a:spLocks noChangeShapeType="1"/>
          </p:cNvSpPr>
          <p:nvPr/>
        </p:nvSpPr>
        <p:spPr bwMode="auto">
          <a:xfrm flipH="1">
            <a:off x="1717675" y="3303588"/>
            <a:ext cx="1054100" cy="306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49" name="Line 17">
            <a:extLst>
              <a:ext uri="{FF2B5EF4-FFF2-40B4-BE49-F238E27FC236}">
                <a16:creationId xmlns:a16="http://schemas.microsoft.com/office/drawing/2014/main" id="{A5A7BF00-2265-4CE4-A93A-2A9F5EC4C6D4}"/>
              </a:ext>
            </a:extLst>
          </p:cNvPr>
          <p:cNvSpPr>
            <a:spLocks noChangeShapeType="1"/>
          </p:cNvSpPr>
          <p:nvPr/>
        </p:nvSpPr>
        <p:spPr bwMode="auto">
          <a:xfrm>
            <a:off x="3560763" y="2787651"/>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0" name="Rectangle 18">
            <a:extLst>
              <a:ext uri="{FF2B5EF4-FFF2-40B4-BE49-F238E27FC236}">
                <a16:creationId xmlns:a16="http://schemas.microsoft.com/office/drawing/2014/main" id="{74EB2F9F-5951-4439-8B9B-1BA3B7DC43FC}"/>
              </a:ext>
            </a:extLst>
          </p:cNvPr>
          <p:cNvSpPr>
            <a:spLocks noChangeArrowheads="1"/>
          </p:cNvSpPr>
          <p:nvPr/>
        </p:nvSpPr>
        <p:spPr bwMode="auto">
          <a:xfrm>
            <a:off x="3141663" y="4249738"/>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T</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5</a:t>
            </a:r>
          </a:p>
        </p:txBody>
      </p:sp>
      <p:sp>
        <p:nvSpPr>
          <p:cNvPr id="18451" name="Line 19">
            <a:extLst>
              <a:ext uri="{FF2B5EF4-FFF2-40B4-BE49-F238E27FC236}">
                <a16:creationId xmlns:a16="http://schemas.microsoft.com/office/drawing/2014/main" id="{C07158EC-E5D0-4962-A6A1-E7FB625340BC}"/>
              </a:ext>
            </a:extLst>
          </p:cNvPr>
          <p:cNvSpPr>
            <a:spLocks noChangeShapeType="1"/>
          </p:cNvSpPr>
          <p:nvPr/>
        </p:nvSpPr>
        <p:spPr bwMode="auto">
          <a:xfrm>
            <a:off x="3560763" y="3424238"/>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2" name="Rectangle 20">
            <a:extLst>
              <a:ext uri="{FF2B5EF4-FFF2-40B4-BE49-F238E27FC236}">
                <a16:creationId xmlns:a16="http://schemas.microsoft.com/office/drawing/2014/main" id="{9777706D-29F9-40F1-8860-BDDCA2E13816}"/>
              </a:ext>
            </a:extLst>
          </p:cNvPr>
          <p:cNvSpPr>
            <a:spLocks noChangeArrowheads="1"/>
          </p:cNvSpPr>
          <p:nvPr/>
        </p:nvSpPr>
        <p:spPr bwMode="auto">
          <a:xfrm>
            <a:off x="3438525" y="3552826"/>
            <a:ext cx="393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8453" name="Rectangle 21">
            <a:extLst>
              <a:ext uri="{FF2B5EF4-FFF2-40B4-BE49-F238E27FC236}">
                <a16:creationId xmlns:a16="http://schemas.microsoft.com/office/drawing/2014/main" id="{F45B1093-330C-4E02-A751-1F8716AB9E9A}"/>
              </a:ext>
            </a:extLst>
          </p:cNvPr>
          <p:cNvSpPr>
            <a:spLocks noChangeArrowheads="1"/>
          </p:cNvSpPr>
          <p:nvPr/>
        </p:nvSpPr>
        <p:spPr bwMode="auto">
          <a:xfrm>
            <a:off x="5743575" y="4256088"/>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18454" name="Line 22">
            <a:extLst>
              <a:ext uri="{FF2B5EF4-FFF2-40B4-BE49-F238E27FC236}">
                <a16:creationId xmlns:a16="http://schemas.microsoft.com/office/drawing/2014/main" id="{E49BA9B6-5168-4BF5-BCFD-0885B5B37B08}"/>
              </a:ext>
            </a:extLst>
          </p:cNvPr>
          <p:cNvSpPr>
            <a:spLocks noChangeShapeType="1"/>
          </p:cNvSpPr>
          <p:nvPr/>
        </p:nvSpPr>
        <p:spPr bwMode="auto">
          <a:xfrm>
            <a:off x="1400175" y="4041776"/>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5" name="Line 23">
            <a:extLst>
              <a:ext uri="{FF2B5EF4-FFF2-40B4-BE49-F238E27FC236}">
                <a16:creationId xmlns:a16="http://schemas.microsoft.com/office/drawing/2014/main" id="{78D1A6D7-7EE1-459A-9EEA-756C74DFFD2C}"/>
              </a:ext>
            </a:extLst>
          </p:cNvPr>
          <p:cNvSpPr>
            <a:spLocks noChangeShapeType="1"/>
          </p:cNvSpPr>
          <p:nvPr/>
        </p:nvSpPr>
        <p:spPr bwMode="auto">
          <a:xfrm>
            <a:off x="1400175" y="4783138"/>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6" name="Line 24">
            <a:extLst>
              <a:ext uri="{FF2B5EF4-FFF2-40B4-BE49-F238E27FC236}">
                <a16:creationId xmlns:a16="http://schemas.microsoft.com/office/drawing/2014/main" id="{A3554085-5FA7-4382-BD96-DF68922BC77E}"/>
              </a:ext>
            </a:extLst>
          </p:cNvPr>
          <p:cNvSpPr>
            <a:spLocks noChangeShapeType="1"/>
          </p:cNvSpPr>
          <p:nvPr/>
        </p:nvSpPr>
        <p:spPr bwMode="auto">
          <a:xfrm>
            <a:off x="1400175" y="5564188"/>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7" name="Line 25">
            <a:extLst>
              <a:ext uri="{FF2B5EF4-FFF2-40B4-BE49-F238E27FC236}">
                <a16:creationId xmlns:a16="http://schemas.microsoft.com/office/drawing/2014/main" id="{2D1BA3DB-B88E-4873-BF3B-21EBCEAA8C08}"/>
              </a:ext>
            </a:extLst>
          </p:cNvPr>
          <p:cNvSpPr>
            <a:spLocks noChangeShapeType="1"/>
          </p:cNvSpPr>
          <p:nvPr/>
        </p:nvSpPr>
        <p:spPr bwMode="auto">
          <a:xfrm>
            <a:off x="6630988" y="3940176"/>
            <a:ext cx="1054100" cy="3079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8" name="Line 26">
            <a:extLst>
              <a:ext uri="{FF2B5EF4-FFF2-40B4-BE49-F238E27FC236}">
                <a16:creationId xmlns:a16="http://schemas.microsoft.com/office/drawing/2014/main" id="{D26210D9-922E-4C2B-A9AB-512B28A866F3}"/>
              </a:ext>
            </a:extLst>
          </p:cNvPr>
          <p:cNvSpPr>
            <a:spLocks noChangeShapeType="1"/>
          </p:cNvSpPr>
          <p:nvPr/>
        </p:nvSpPr>
        <p:spPr bwMode="auto">
          <a:xfrm flipH="1">
            <a:off x="3829050" y="3962401"/>
            <a:ext cx="1054100" cy="306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59" name="Line 27">
            <a:extLst>
              <a:ext uri="{FF2B5EF4-FFF2-40B4-BE49-F238E27FC236}">
                <a16:creationId xmlns:a16="http://schemas.microsoft.com/office/drawing/2014/main" id="{468A095C-94DA-4CE6-8E2D-3362BBB5DA8A}"/>
              </a:ext>
            </a:extLst>
          </p:cNvPr>
          <p:cNvSpPr>
            <a:spLocks noChangeShapeType="1"/>
          </p:cNvSpPr>
          <p:nvPr/>
        </p:nvSpPr>
        <p:spPr bwMode="auto">
          <a:xfrm>
            <a:off x="5867400" y="4019551"/>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0" name="Line 28">
            <a:extLst>
              <a:ext uri="{FF2B5EF4-FFF2-40B4-BE49-F238E27FC236}">
                <a16:creationId xmlns:a16="http://schemas.microsoft.com/office/drawing/2014/main" id="{A4F5897B-2742-4460-9AB4-46F15E369443}"/>
              </a:ext>
            </a:extLst>
          </p:cNvPr>
          <p:cNvSpPr>
            <a:spLocks noChangeShapeType="1"/>
          </p:cNvSpPr>
          <p:nvPr/>
        </p:nvSpPr>
        <p:spPr bwMode="auto">
          <a:xfrm>
            <a:off x="3733800" y="4802188"/>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1" name="Line 29">
            <a:extLst>
              <a:ext uri="{FF2B5EF4-FFF2-40B4-BE49-F238E27FC236}">
                <a16:creationId xmlns:a16="http://schemas.microsoft.com/office/drawing/2014/main" id="{64412ED7-404E-44C7-9BB3-9FC5720F30F1}"/>
              </a:ext>
            </a:extLst>
          </p:cNvPr>
          <p:cNvSpPr>
            <a:spLocks noChangeShapeType="1"/>
          </p:cNvSpPr>
          <p:nvPr/>
        </p:nvSpPr>
        <p:spPr bwMode="auto">
          <a:xfrm>
            <a:off x="7805738" y="4738688"/>
            <a:ext cx="0" cy="268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8462" name="Rectangle 30">
            <a:extLst>
              <a:ext uri="{FF2B5EF4-FFF2-40B4-BE49-F238E27FC236}">
                <a16:creationId xmlns:a16="http://schemas.microsoft.com/office/drawing/2014/main" id="{B6DFBF8A-BA30-4349-9441-9AECF1B03848}"/>
              </a:ext>
            </a:extLst>
          </p:cNvPr>
          <p:cNvSpPr>
            <a:spLocks noChangeArrowheads="1"/>
          </p:cNvSpPr>
          <p:nvPr/>
        </p:nvSpPr>
        <p:spPr bwMode="auto">
          <a:xfrm>
            <a:off x="3141663" y="4968876"/>
            <a:ext cx="15446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F</a:t>
            </a:r>
            <a:r>
              <a:rPr lang="en-US" altLang="zh-CN" sz="2800" b="1">
                <a:ea typeface="宋体" panose="02010600030101010101" pitchFamily="2" charset="-122"/>
              </a:rPr>
              <a:t>.</a:t>
            </a:r>
            <a:r>
              <a:rPr lang="en-US" altLang="zh-CN" sz="2800" b="1" i="1">
                <a:ea typeface="宋体" panose="02010600030101010101" pitchFamily="2" charset="-122"/>
              </a:rPr>
              <a:t>val </a:t>
            </a:r>
            <a:r>
              <a:rPr lang="en-US" altLang="zh-CN" sz="2800" b="1">
                <a:ea typeface="宋体" panose="02010600030101010101" pitchFamily="2" charset="-122"/>
              </a:rPr>
              <a:t>= 5</a:t>
            </a:r>
          </a:p>
        </p:txBody>
      </p:sp>
      <p:sp>
        <p:nvSpPr>
          <p:cNvPr id="18463" name="Rectangle 31">
            <a:extLst>
              <a:ext uri="{FF2B5EF4-FFF2-40B4-BE49-F238E27FC236}">
                <a16:creationId xmlns:a16="http://schemas.microsoft.com/office/drawing/2014/main" id="{8DFADC30-4A68-4B89-BC7A-BFDA9DD160C8}"/>
              </a:ext>
            </a:extLst>
          </p:cNvPr>
          <p:cNvSpPr>
            <a:spLocks noChangeArrowheads="1"/>
          </p:cNvSpPr>
          <p:nvPr/>
        </p:nvSpPr>
        <p:spPr bwMode="auto">
          <a:xfrm>
            <a:off x="7118350" y="4211638"/>
            <a:ext cx="15462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ea typeface="宋体" panose="02010600030101010101" pitchFamily="2" charset="-122"/>
              </a:rPr>
              <a:t>F</a:t>
            </a:r>
            <a:r>
              <a:rPr lang="en-US" altLang="zh-CN" sz="2800" b="1" dirty="0" err="1">
                <a:ea typeface="宋体" panose="02010600030101010101" pitchFamily="2" charset="-122"/>
              </a:rPr>
              <a:t>.</a:t>
            </a:r>
            <a:r>
              <a:rPr lang="en-US" altLang="zh-CN" sz="2800" b="1" i="1" dirty="0" err="1">
                <a:ea typeface="宋体" panose="02010600030101010101" pitchFamily="2" charset="-122"/>
              </a:rPr>
              <a:t>val</a:t>
            </a:r>
            <a:r>
              <a:rPr lang="en-US" altLang="zh-CN" sz="2800" b="1" i="1" dirty="0">
                <a:ea typeface="宋体" panose="02010600030101010101" pitchFamily="2" charset="-122"/>
              </a:rPr>
              <a:t> </a:t>
            </a:r>
            <a:r>
              <a:rPr lang="en-US" altLang="zh-CN" sz="2800" b="1" dirty="0">
                <a:ea typeface="宋体" panose="02010600030101010101" pitchFamily="2" charset="-122"/>
              </a:rPr>
              <a:t>= 2</a:t>
            </a:r>
          </a:p>
        </p:txBody>
      </p:sp>
      <p:sp>
        <p:nvSpPr>
          <p:cNvPr id="18464" name="Rectangle 32">
            <a:extLst>
              <a:ext uri="{FF2B5EF4-FFF2-40B4-BE49-F238E27FC236}">
                <a16:creationId xmlns:a16="http://schemas.microsoft.com/office/drawing/2014/main" id="{8FE96574-B95C-4EBD-A3A4-0EDB21252D54}"/>
              </a:ext>
            </a:extLst>
          </p:cNvPr>
          <p:cNvSpPr>
            <a:spLocks noChangeArrowheads="1"/>
          </p:cNvSpPr>
          <p:nvPr/>
        </p:nvSpPr>
        <p:spPr bwMode="auto">
          <a:xfrm>
            <a:off x="2944813" y="5729288"/>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ea typeface="宋体" panose="02010600030101010101" pitchFamily="2" charset="-122"/>
              </a:rPr>
              <a:t>digit.</a:t>
            </a:r>
            <a:r>
              <a:rPr lang="en-US" altLang="zh-CN" sz="2800" b="1" i="1" dirty="0" err="1">
                <a:ea typeface="宋体" panose="02010600030101010101" pitchFamily="2" charset="-122"/>
              </a:rPr>
              <a:t>lexval</a:t>
            </a:r>
            <a:r>
              <a:rPr lang="en-US" altLang="zh-CN" sz="2800" b="1" i="1" dirty="0">
                <a:ea typeface="宋体" panose="02010600030101010101" pitchFamily="2" charset="-122"/>
              </a:rPr>
              <a:t> </a:t>
            </a:r>
            <a:r>
              <a:rPr lang="en-US" altLang="zh-CN" sz="2800" b="1" dirty="0">
                <a:ea typeface="宋体" panose="02010600030101010101" pitchFamily="2" charset="-122"/>
              </a:rPr>
              <a:t>= 5</a:t>
            </a:r>
          </a:p>
        </p:txBody>
      </p:sp>
      <p:sp>
        <p:nvSpPr>
          <p:cNvPr id="18465" name="Line 33">
            <a:extLst>
              <a:ext uri="{FF2B5EF4-FFF2-40B4-BE49-F238E27FC236}">
                <a16:creationId xmlns:a16="http://schemas.microsoft.com/office/drawing/2014/main" id="{054B73BD-7249-4B04-A750-3EB449F7A434}"/>
              </a:ext>
            </a:extLst>
          </p:cNvPr>
          <p:cNvSpPr>
            <a:spLocks noChangeShapeType="1"/>
          </p:cNvSpPr>
          <p:nvPr/>
        </p:nvSpPr>
        <p:spPr bwMode="auto">
          <a:xfrm>
            <a:off x="3733800" y="5564188"/>
            <a:ext cx="0" cy="2698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2" name="日期占位符 1">
            <a:extLst>
              <a:ext uri="{FF2B5EF4-FFF2-40B4-BE49-F238E27FC236}">
                <a16:creationId xmlns:a16="http://schemas.microsoft.com/office/drawing/2014/main" id="{22C676CD-C638-939A-D61E-31DE26BFDBB0}"/>
              </a:ext>
            </a:extLst>
          </p:cNvPr>
          <p:cNvSpPr>
            <a:spLocks noGrp="1"/>
          </p:cNvSpPr>
          <p:nvPr>
            <p:ph type="dt" sz="half" idx="10"/>
          </p:nvPr>
        </p:nvSpPr>
        <p:spPr/>
        <p:txBody>
          <a:bodyPr/>
          <a:lstStyle/>
          <a:p>
            <a:fld id="{92F11613-79A4-45E9-AD82-26695EB478A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788BB920-3421-0FD9-C9B2-8C19D54E69E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A5F92E1D-6AAE-76AB-D908-7DCE91FAEA32}"/>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extLst>
      <p:ext uri="{BB962C8B-B14F-4D97-AF65-F5344CB8AC3E}">
        <p14:creationId xmlns:p14="http://schemas.microsoft.com/office/powerpoint/2010/main" val="249143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18445">
                                            <p:txEl>
                                              <p:pRg st="0" end="0"/>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grpId="0" nodeType="clickEffect">
                                  <p:stCondLst>
                                    <p:cond delay="0"/>
                                  </p:stCondLst>
                                  <p:childTnLst>
                                    <p:animClr clrSpc="rgb" dir="cw">
                                      <p:cBhvr override="childStyle">
                                        <p:cTn id="10" dur="10" fill="hold"/>
                                        <p:tgtEl>
                                          <p:spTgt spid="18444"/>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grpId="0" nodeType="clickEffect">
                                  <p:stCondLst>
                                    <p:cond delay="0"/>
                                  </p:stCondLst>
                                  <p:childTnLst>
                                    <p:animClr clrSpc="rgb" dir="cw">
                                      <p:cBhvr override="childStyle">
                                        <p:cTn id="14" dur="10" fill="hold"/>
                                        <p:tgtEl>
                                          <p:spTgt spid="18443"/>
                                        </p:tgtEl>
                                        <p:attrNameLst>
                                          <p:attrName>style.color</p:attrName>
                                        </p:attrNameLst>
                                      </p:cBhvr>
                                      <p:to>
                                        <a:srgbClr val="FF0000"/>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grpId="0" nodeType="clickEffect">
                                  <p:stCondLst>
                                    <p:cond delay="0"/>
                                  </p:stCondLst>
                                  <p:childTnLst>
                                    <p:animClr clrSpc="rgb" dir="cw">
                                      <p:cBhvr override="childStyle">
                                        <p:cTn id="18" dur="10" fill="hold"/>
                                        <p:tgtEl>
                                          <p:spTgt spid="18442"/>
                                        </p:tgtEl>
                                        <p:attrNameLst>
                                          <p:attrName>style.color</p:attrName>
                                        </p:attrNameLst>
                                      </p:cBhvr>
                                      <p:to>
                                        <a:srgbClr val="FF0000"/>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10" fill="hold"/>
                                        <p:tgtEl>
                                          <p:spTgt spid="18464"/>
                                        </p:tgtEl>
                                        <p:attrNameLst>
                                          <p:attrName>style.color</p:attrName>
                                        </p:attrNameLst>
                                      </p:cBhvr>
                                      <p:to>
                                        <a:srgbClr val="FF0000"/>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10" fill="hold"/>
                                        <p:tgtEl>
                                          <p:spTgt spid="18462"/>
                                        </p:tgtEl>
                                        <p:attrNameLst>
                                          <p:attrName>style.color</p:attrName>
                                        </p:attrNameLst>
                                      </p:cBhvr>
                                      <p:to>
                                        <a:srgbClr val="FF0000"/>
                                      </p:to>
                                    </p:animClr>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grpId="0" nodeType="clickEffect">
                                  <p:stCondLst>
                                    <p:cond delay="0"/>
                                  </p:stCondLst>
                                  <p:childTnLst>
                                    <p:animClr clrSpc="rgb" dir="cw">
                                      <p:cBhvr override="childStyle">
                                        <p:cTn id="30" dur="10" fill="hold"/>
                                        <p:tgtEl>
                                          <p:spTgt spid="18450"/>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grpId="0" nodeType="clickEffect">
                                  <p:stCondLst>
                                    <p:cond delay="0"/>
                                  </p:stCondLst>
                                  <p:childTnLst>
                                    <p:animClr clrSpc="rgb" dir="cw">
                                      <p:cBhvr override="childStyle">
                                        <p:cTn id="34" dur="10" fill="hold"/>
                                        <p:tgtEl>
                                          <p:spTgt spid="18437"/>
                                        </p:tgtEl>
                                        <p:attrNameLst>
                                          <p:attrName>style.color</p:attrName>
                                        </p:attrNameLst>
                                      </p:cBhvr>
                                      <p:to>
                                        <a:srgbClr val="FF0000"/>
                                      </p:to>
                                    </p:animClr>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grpId="0" nodeType="clickEffect">
                                  <p:stCondLst>
                                    <p:cond delay="0"/>
                                  </p:stCondLst>
                                  <p:childTnLst>
                                    <p:animClr clrSpc="rgb" dir="cw">
                                      <p:cBhvr override="childStyle">
                                        <p:cTn id="38" dur="10" fill="hold"/>
                                        <p:tgtEl>
                                          <p:spTgt spid="18463"/>
                                        </p:tgtEl>
                                        <p:attrNameLst>
                                          <p:attrName>style.color</p:attrName>
                                        </p:attrNameLst>
                                      </p:cBhvr>
                                      <p:to>
                                        <a:srgbClr val="FF0000"/>
                                      </p:to>
                                    </p:animClr>
                                  </p:childTnLst>
                                </p:cTn>
                              </p:par>
                            </p:childTnLst>
                          </p:cTn>
                        </p:par>
                      </p:childTnLst>
                    </p:cTn>
                  </p:par>
                  <p:par>
                    <p:cTn id="39" fill="hold">
                      <p:stCondLst>
                        <p:cond delay="indefinite"/>
                      </p:stCondLst>
                      <p:childTnLst>
                        <p:par>
                          <p:cTn id="40" fill="hold">
                            <p:stCondLst>
                              <p:cond delay="0"/>
                            </p:stCondLst>
                            <p:childTnLst>
                              <p:par>
                                <p:cTn id="41" presetID="3" presetClass="emph" presetSubtype="2" fill="hold" grpId="0" nodeType="clickEffect">
                                  <p:stCondLst>
                                    <p:cond delay="0"/>
                                  </p:stCondLst>
                                  <p:childTnLst>
                                    <p:animClr clrSpc="rgb" dir="cw">
                                      <p:cBhvr override="childStyle">
                                        <p:cTn id="42" dur="10" fill="hold"/>
                                        <p:tgtEl>
                                          <p:spTgt spid="18441"/>
                                        </p:tgtEl>
                                        <p:attrNameLst>
                                          <p:attrName>style.color</p:attrName>
                                        </p:attrNameLst>
                                      </p:cBhvr>
                                      <p:to>
                                        <a:srgbClr val="FF0000"/>
                                      </p:to>
                                    </p:animClr>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grpId="0" nodeType="clickEffect">
                                  <p:stCondLst>
                                    <p:cond delay="0"/>
                                  </p:stCondLst>
                                  <p:childTnLst>
                                    <p:animClr clrSpc="rgb" dir="cw">
                                      <p:cBhvr override="childStyle">
                                        <p:cTn id="46" dur="10" fill="hold"/>
                                        <p:tgtEl>
                                          <p:spTgt spid="18439"/>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39" grpId="0"/>
      <p:bldP spid="18441" grpId="0"/>
      <p:bldP spid="18442" grpId="0"/>
      <p:bldP spid="18443" grpId="0"/>
      <p:bldP spid="18444" grpId="0"/>
      <p:bldP spid="18450" grpId="0"/>
      <p:bldP spid="18462" grpId="0"/>
      <p:bldP spid="184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D2B3C60-D33A-40D0-9F34-FC601CEDD198}"/>
              </a:ext>
            </a:extLst>
          </p:cNvPr>
          <p:cNvSpPr>
            <a:spLocks noGrp="1" noChangeArrowheads="1"/>
          </p:cNvSpPr>
          <p:nvPr>
            <p:ph type="title"/>
          </p:nvPr>
        </p:nvSpPr>
        <p:spPr/>
        <p:txBody>
          <a:bodyPr/>
          <a:lstStyle/>
          <a:p>
            <a:pPr eaLnBrk="1" hangingPunct="1"/>
            <a:r>
              <a:rPr lang="en-US" altLang="zh-CN" dirty="0"/>
              <a:t>4.1.2 </a:t>
            </a:r>
            <a:r>
              <a:rPr lang="zh-CN" altLang="en-US" dirty="0"/>
              <a:t>综合属性</a:t>
            </a:r>
          </a:p>
        </p:txBody>
      </p:sp>
      <p:sp>
        <p:nvSpPr>
          <p:cNvPr id="18435" name="Rectangle 3">
            <a:extLst>
              <a:ext uri="{FF2B5EF4-FFF2-40B4-BE49-F238E27FC236}">
                <a16:creationId xmlns:a16="http://schemas.microsoft.com/office/drawing/2014/main" id="{F5EF257D-63BA-45DD-A12B-565D32A3724B}"/>
              </a:ext>
            </a:extLst>
          </p:cNvPr>
          <p:cNvSpPr>
            <a:spLocks noGrp="1" noChangeArrowheads="1"/>
          </p:cNvSpPr>
          <p:nvPr>
            <p:ph idx="1"/>
          </p:nvPr>
        </p:nvSpPr>
        <p:spPr/>
        <p:txBody>
          <a:bodyPr/>
          <a:lstStyle/>
          <a:p>
            <a:r>
              <a:rPr lang="zh-CN" altLang="en-US" dirty="0">
                <a:latin typeface="宋体" panose="02010600030101010101" pitchFamily="2" charset="-122"/>
              </a:rPr>
              <a:t>练习：</a:t>
            </a:r>
            <a:endParaRPr lang="en-US" altLang="zh-CN" dirty="0">
              <a:latin typeface="宋体" panose="02010600030101010101" pitchFamily="2" charset="-122"/>
            </a:endParaRPr>
          </a:p>
          <a:p>
            <a:r>
              <a:rPr lang="zh-CN" altLang="en-US" dirty="0">
                <a:latin typeface="宋体" panose="02010600030101010101" pitchFamily="2" charset="-122"/>
              </a:rPr>
              <a:t>写出</a:t>
            </a:r>
            <a:r>
              <a:rPr lang="en-US" altLang="zh-CN" b="1" dirty="0"/>
              <a:t>(3+4)*5 n</a:t>
            </a:r>
            <a:r>
              <a:rPr lang="zh-CN" altLang="en-US" dirty="0">
                <a:latin typeface="宋体" panose="02010600030101010101" pitchFamily="2" charset="-122"/>
              </a:rPr>
              <a:t>的</a:t>
            </a:r>
            <a:endParaRPr lang="en-US" altLang="zh-CN" dirty="0">
              <a:latin typeface="宋体" panose="02010600030101010101" pitchFamily="2" charset="-122"/>
            </a:endParaRPr>
          </a:p>
          <a:p>
            <a:pPr marL="0" indent="0">
              <a:buNone/>
            </a:pPr>
            <a:r>
              <a:rPr lang="en-US" altLang="zh-CN" dirty="0">
                <a:latin typeface="宋体" panose="02010600030101010101" pitchFamily="2" charset="-122"/>
              </a:rPr>
              <a:t> </a:t>
            </a:r>
            <a:r>
              <a:rPr lang="zh-CN" altLang="en-US" dirty="0">
                <a:latin typeface="宋体" panose="02010600030101010101" pitchFamily="2" charset="-122"/>
              </a:rPr>
              <a:t>注释分析树。</a:t>
            </a:r>
          </a:p>
        </p:txBody>
      </p:sp>
      <p:sp>
        <p:nvSpPr>
          <p:cNvPr id="3" name="矩形 2">
            <a:extLst>
              <a:ext uri="{FF2B5EF4-FFF2-40B4-BE49-F238E27FC236}">
                <a16:creationId xmlns:a16="http://schemas.microsoft.com/office/drawing/2014/main" id="{059954E9-D49C-FF33-D9C6-4A1D9B0F7461}"/>
              </a:ext>
            </a:extLst>
          </p:cNvPr>
          <p:cNvSpPr/>
          <p:nvPr/>
        </p:nvSpPr>
        <p:spPr>
          <a:xfrm>
            <a:off x="370057" y="3483300"/>
            <a:ext cx="1767431" cy="953134"/>
          </a:xfrm>
          <a:prstGeom prst="rect">
            <a:avLst/>
          </a:prstGeom>
          <a:solidFill>
            <a:schemeClr val="accent4">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dk1"/>
                </a:solidFill>
              </a:rPr>
              <a:t>练习</a:t>
            </a:r>
          </a:p>
        </p:txBody>
      </p:sp>
      <p:grpSp>
        <p:nvGrpSpPr>
          <p:cNvPr id="18436" name="组合 18435">
            <a:extLst>
              <a:ext uri="{FF2B5EF4-FFF2-40B4-BE49-F238E27FC236}">
                <a16:creationId xmlns:a16="http://schemas.microsoft.com/office/drawing/2014/main" id="{4FB2B864-5F67-0A5C-3D6C-016D556F52F2}"/>
              </a:ext>
            </a:extLst>
          </p:cNvPr>
          <p:cNvGrpSpPr/>
          <p:nvPr/>
        </p:nvGrpSpPr>
        <p:grpSpPr>
          <a:xfrm>
            <a:off x="2173438" y="67521"/>
            <a:ext cx="6891619" cy="6655603"/>
            <a:chOff x="2173438" y="67521"/>
            <a:chExt cx="6891619" cy="6655603"/>
          </a:xfrm>
        </p:grpSpPr>
        <p:sp>
          <p:nvSpPr>
            <p:cNvPr id="5" name="Rectangle 6">
              <a:extLst>
                <a:ext uri="{FF2B5EF4-FFF2-40B4-BE49-F238E27FC236}">
                  <a16:creationId xmlns:a16="http://schemas.microsoft.com/office/drawing/2014/main" id="{CC1BA59E-7F8C-044B-A4DB-75C924E024D0}"/>
                </a:ext>
              </a:extLst>
            </p:cNvPr>
            <p:cNvSpPr>
              <a:spLocks noChangeArrowheads="1"/>
            </p:cNvSpPr>
            <p:nvPr/>
          </p:nvSpPr>
          <p:spPr bwMode="auto">
            <a:xfrm>
              <a:off x="6685394" y="67521"/>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solidFill>
                    <a:schemeClr val="accent1"/>
                  </a:solidFill>
                  <a:ea typeface="宋体" panose="02010600030101010101" pitchFamily="2" charset="-122"/>
                </a:rPr>
                <a:t>L</a:t>
              </a:r>
            </a:p>
          </p:txBody>
        </p:sp>
        <p:sp>
          <p:nvSpPr>
            <p:cNvPr id="6" name="Rectangle 7">
              <a:extLst>
                <a:ext uri="{FF2B5EF4-FFF2-40B4-BE49-F238E27FC236}">
                  <a16:creationId xmlns:a16="http://schemas.microsoft.com/office/drawing/2014/main" id="{9B1B750E-9740-64DF-78E6-9208DBF78CEF}"/>
                </a:ext>
              </a:extLst>
            </p:cNvPr>
            <p:cNvSpPr>
              <a:spLocks noChangeArrowheads="1"/>
            </p:cNvSpPr>
            <p:nvPr/>
          </p:nvSpPr>
          <p:spPr bwMode="auto">
            <a:xfrm>
              <a:off x="6096431" y="699346"/>
              <a:ext cx="1544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E</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35</a:t>
              </a:r>
            </a:p>
          </p:txBody>
        </p:sp>
        <p:sp>
          <p:nvSpPr>
            <p:cNvPr id="7" name="Rectangle 8">
              <a:extLst>
                <a:ext uri="{FF2B5EF4-FFF2-40B4-BE49-F238E27FC236}">
                  <a16:creationId xmlns:a16="http://schemas.microsoft.com/office/drawing/2014/main" id="{C96972CD-0B76-18F0-403C-80DB1942BF3C}"/>
                </a:ext>
              </a:extLst>
            </p:cNvPr>
            <p:cNvSpPr>
              <a:spLocks noChangeArrowheads="1"/>
            </p:cNvSpPr>
            <p:nvPr/>
          </p:nvSpPr>
          <p:spPr bwMode="auto">
            <a:xfrm>
              <a:off x="8331631" y="558058"/>
              <a:ext cx="3921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solidFill>
                    <a:schemeClr val="accent1"/>
                  </a:solidFill>
                  <a:ea typeface="宋体" panose="02010600030101010101" pitchFamily="2" charset="-122"/>
                </a:rPr>
                <a:t>n</a:t>
              </a:r>
            </a:p>
          </p:txBody>
        </p:sp>
        <p:sp>
          <p:nvSpPr>
            <p:cNvPr id="8" name="Rectangle 9">
              <a:extLst>
                <a:ext uri="{FF2B5EF4-FFF2-40B4-BE49-F238E27FC236}">
                  <a16:creationId xmlns:a16="http://schemas.microsoft.com/office/drawing/2014/main" id="{77964D0D-96C0-E314-DB83-0CC1521E153F}"/>
                </a:ext>
              </a:extLst>
            </p:cNvPr>
            <p:cNvSpPr>
              <a:spLocks noChangeArrowheads="1"/>
            </p:cNvSpPr>
            <p:nvPr/>
          </p:nvSpPr>
          <p:spPr bwMode="auto">
            <a:xfrm>
              <a:off x="4504170" y="2138397"/>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T</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7</a:t>
              </a:r>
            </a:p>
          </p:txBody>
        </p:sp>
        <p:sp>
          <p:nvSpPr>
            <p:cNvPr id="13" name="Line 14">
              <a:extLst>
                <a:ext uri="{FF2B5EF4-FFF2-40B4-BE49-F238E27FC236}">
                  <a16:creationId xmlns:a16="http://schemas.microsoft.com/office/drawing/2014/main" id="{F1ECB5B4-8965-792D-EE8C-A2D79843569E}"/>
                </a:ext>
              </a:extLst>
            </p:cNvPr>
            <p:cNvSpPr>
              <a:spLocks noChangeShapeType="1"/>
            </p:cNvSpPr>
            <p:nvPr/>
          </p:nvSpPr>
          <p:spPr bwMode="auto">
            <a:xfrm>
              <a:off x="5400982" y="3263692"/>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14" name="Line 15">
              <a:extLst>
                <a:ext uri="{FF2B5EF4-FFF2-40B4-BE49-F238E27FC236}">
                  <a16:creationId xmlns:a16="http://schemas.microsoft.com/office/drawing/2014/main" id="{C408B6CA-8B8D-6CCD-3277-3ACA260F9E68}"/>
                </a:ext>
              </a:extLst>
            </p:cNvPr>
            <p:cNvSpPr>
              <a:spLocks noChangeShapeType="1"/>
            </p:cNvSpPr>
            <p:nvPr/>
          </p:nvSpPr>
          <p:spPr bwMode="auto">
            <a:xfrm>
              <a:off x="7150531" y="454871"/>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16" name="Line 17">
              <a:extLst>
                <a:ext uri="{FF2B5EF4-FFF2-40B4-BE49-F238E27FC236}">
                  <a16:creationId xmlns:a16="http://schemas.microsoft.com/office/drawing/2014/main" id="{C961EB09-974E-E513-19A8-AFE1D2DC4F6B}"/>
                </a:ext>
              </a:extLst>
            </p:cNvPr>
            <p:cNvSpPr>
              <a:spLocks noChangeShapeType="1"/>
            </p:cNvSpPr>
            <p:nvPr/>
          </p:nvSpPr>
          <p:spPr bwMode="auto">
            <a:xfrm>
              <a:off x="6783819" y="556471"/>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18" name="Line 19">
              <a:extLst>
                <a:ext uri="{FF2B5EF4-FFF2-40B4-BE49-F238E27FC236}">
                  <a16:creationId xmlns:a16="http://schemas.microsoft.com/office/drawing/2014/main" id="{12A7FC42-2A2A-DBC4-7433-9310D5D2DF4E}"/>
                </a:ext>
              </a:extLst>
            </p:cNvPr>
            <p:cNvSpPr>
              <a:spLocks noChangeShapeType="1"/>
            </p:cNvSpPr>
            <p:nvPr/>
          </p:nvSpPr>
          <p:spPr bwMode="auto">
            <a:xfrm>
              <a:off x="6783819" y="1193058"/>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24" name="Line 25">
              <a:extLst>
                <a:ext uri="{FF2B5EF4-FFF2-40B4-BE49-F238E27FC236}">
                  <a16:creationId xmlns:a16="http://schemas.microsoft.com/office/drawing/2014/main" id="{5FD04F7B-515F-A531-E5A5-F075BD30A7E2}"/>
                </a:ext>
              </a:extLst>
            </p:cNvPr>
            <p:cNvSpPr>
              <a:spLocks noChangeShapeType="1"/>
            </p:cNvSpPr>
            <p:nvPr/>
          </p:nvSpPr>
          <p:spPr bwMode="auto">
            <a:xfrm>
              <a:off x="6881450" y="1841552"/>
              <a:ext cx="1054100" cy="307975"/>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25" name="Line 26">
              <a:extLst>
                <a:ext uri="{FF2B5EF4-FFF2-40B4-BE49-F238E27FC236}">
                  <a16:creationId xmlns:a16="http://schemas.microsoft.com/office/drawing/2014/main" id="{0D7174B6-4A5B-48EB-D8B3-FDD406E6CBA9}"/>
                </a:ext>
              </a:extLst>
            </p:cNvPr>
            <p:cNvSpPr>
              <a:spLocks noChangeShapeType="1"/>
            </p:cNvSpPr>
            <p:nvPr/>
          </p:nvSpPr>
          <p:spPr bwMode="auto">
            <a:xfrm flipH="1">
              <a:off x="5658282" y="1842346"/>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26" name="Line 27">
              <a:extLst>
                <a:ext uri="{FF2B5EF4-FFF2-40B4-BE49-F238E27FC236}">
                  <a16:creationId xmlns:a16="http://schemas.microsoft.com/office/drawing/2014/main" id="{572940C3-8E94-32F5-0DB2-1352365F9299}"/>
                </a:ext>
              </a:extLst>
            </p:cNvPr>
            <p:cNvSpPr>
              <a:spLocks noChangeShapeType="1"/>
            </p:cNvSpPr>
            <p:nvPr/>
          </p:nvSpPr>
          <p:spPr bwMode="auto">
            <a:xfrm>
              <a:off x="6786536" y="1905846"/>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33" name="Rectangle 9">
              <a:extLst>
                <a:ext uri="{FF2B5EF4-FFF2-40B4-BE49-F238E27FC236}">
                  <a16:creationId xmlns:a16="http://schemas.microsoft.com/office/drawing/2014/main" id="{78DAA691-B06A-8242-81D3-5921AA8EC0AB}"/>
                </a:ext>
              </a:extLst>
            </p:cNvPr>
            <p:cNvSpPr>
              <a:spLocks noChangeArrowheads="1"/>
            </p:cNvSpPr>
            <p:nvPr/>
          </p:nvSpPr>
          <p:spPr bwMode="auto">
            <a:xfrm>
              <a:off x="6078174" y="1393084"/>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T</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35</a:t>
              </a:r>
            </a:p>
          </p:txBody>
        </p:sp>
        <p:sp>
          <p:nvSpPr>
            <p:cNvPr id="34" name="Rectangle 21">
              <a:extLst>
                <a:ext uri="{FF2B5EF4-FFF2-40B4-BE49-F238E27FC236}">
                  <a16:creationId xmlns:a16="http://schemas.microsoft.com/office/drawing/2014/main" id="{BB457848-6C3F-F764-ED8D-56A6A577F673}"/>
                </a:ext>
              </a:extLst>
            </p:cNvPr>
            <p:cNvSpPr>
              <a:spLocks noChangeArrowheads="1"/>
            </p:cNvSpPr>
            <p:nvPr/>
          </p:nvSpPr>
          <p:spPr bwMode="auto">
            <a:xfrm>
              <a:off x="6671900" y="2229696"/>
              <a:ext cx="3937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chemeClr val="accent1"/>
                  </a:solidFill>
                  <a:ea typeface="宋体" panose="02010600030101010101" pitchFamily="2" charset="-122"/>
                </a:rPr>
                <a:t>*</a:t>
              </a:r>
            </a:p>
          </p:txBody>
        </p:sp>
        <p:sp>
          <p:nvSpPr>
            <p:cNvPr id="35" name="Rectangle 31">
              <a:extLst>
                <a:ext uri="{FF2B5EF4-FFF2-40B4-BE49-F238E27FC236}">
                  <a16:creationId xmlns:a16="http://schemas.microsoft.com/office/drawing/2014/main" id="{0F2EE99F-9145-E315-934B-A75AED5F0AF2}"/>
                </a:ext>
              </a:extLst>
            </p:cNvPr>
            <p:cNvSpPr>
              <a:spLocks noChangeArrowheads="1"/>
            </p:cNvSpPr>
            <p:nvPr/>
          </p:nvSpPr>
          <p:spPr bwMode="auto">
            <a:xfrm>
              <a:off x="7475468" y="2159034"/>
              <a:ext cx="15462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F</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5</a:t>
              </a:r>
            </a:p>
          </p:txBody>
        </p:sp>
        <p:sp>
          <p:nvSpPr>
            <p:cNvPr id="36" name="Line 27">
              <a:extLst>
                <a:ext uri="{FF2B5EF4-FFF2-40B4-BE49-F238E27FC236}">
                  <a16:creationId xmlns:a16="http://schemas.microsoft.com/office/drawing/2014/main" id="{1DAA12B3-7327-23E0-F8B6-69BEE6DEA496}"/>
                </a:ext>
              </a:extLst>
            </p:cNvPr>
            <p:cNvSpPr>
              <a:spLocks noChangeShapeType="1"/>
            </p:cNvSpPr>
            <p:nvPr/>
          </p:nvSpPr>
          <p:spPr bwMode="auto">
            <a:xfrm>
              <a:off x="5245148" y="2595094"/>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37" name="Rectangle 12">
              <a:extLst>
                <a:ext uri="{FF2B5EF4-FFF2-40B4-BE49-F238E27FC236}">
                  <a16:creationId xmlns:a16="http://schemas.microsoft.com/office/drawing/2014/main" id="{4652065B-A23C-5C35-1F73-4413BBC08125}"/>
                </a:ext>
              </a:extLst>
            </p:cNvPr>
            <p:cNvSpPr>
              <a:spLocks noChangeArrowheads="1"/>
            </p:cNvSpPr>
            <p:nvPr/>
          </p:nvSpPr>
          <p:spPr bwMode="auto">
            <a:xfrm>
              <a:off x="4593579" y="2793618"/>
              <a:ext cx="144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F</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7</a:t>
              </a:r>
            </a:p>
          </p:txBody>
        </p:sp>
        <p:sp>
          <p:nvSpPr>
            <p:cNvPr id="38" name="Line 27">
              <a:extLst>
                <a:ext uri="{FF2B5EF4-FFF2-40B4-BE49-F238E27FC236}">
                  <a16:creationId xmlns:a16="http://schemas.microsoft.com/office/drawing/2014/main" id="{F7DCDB02-9F43-6462-1B4C-4F441664FD29}"/>
                </a:ext>
              </a:extLst>
            </p:cNvPr>
            <p:cNvSpPr>
              <a:spLocks noChangeShapeType="1"/>
            </p:cNvSpPr>
            <p:nvPr/>
          </p:nvSpPr>
          <p:spPr bwMode="auto">
            <a:xfrm>
              <a:off x="5232436" y="3301792"/>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40" name="Line 26">
              <a:extLst>
                <a:ext uri="{FF2B5EF4-FFF2-40B4-BE49-F238E27FC236}">
                  <a16:creationId xmlns:a16="http://schemas.microsoft.com/office/drawing/2014/main" id="{E86972F4-62F7-4A3A-207C-922555D0A9CB}"/>
                </a:ext>
              </a:extLst>
            </p:cNvPr>
            <p:cNvSpPr>
              <a:spLocks noChangeShapeType="1"/>
            </p:cNvSpPr>
            <p:nvPr/>
          </p:nvSpPr>
          <p:spPr bwMode="auto">
            <a:xfrm flipH="1">
              <a:off x="4061246" y="3263691"/>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41" name="Rectangle 12">
              <a:extLst>
                <a:ext uri="{FF2B5EF4-FFF2-40B4-BE49-F238E27FC236}">
                  <a16:creationId xmlns:a16="http://schemas.microsoft.com/office/drawing/2014/main" id="{58F13EAC-CC25-69C4-D754-85385F5278C8}"/>
                </a:ext>
              </a:extLst>
            </p:cNvPr>
            <p:cNvSpPr>
              <a:spLocks noChangeArrowheads="1"/>
            </p:cNvSpPr>
            <p:nvPr/>
          </p:nvSpPr>
          <p:spPr bwMode="auto">
            <a:xfrm>
              <a:off x="3892701" y="3570078"/>
              <a:ext cx="633849"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chemeClr val="accent1"/>
                  </a:solidFill>
                  <a:ea typeface="宋体" panose="02010600030101010101" pitchFamily="2" charset="-122"/>
                </a:rPr>
                <a:t>(</a:t>
              </a:r>
            </a:p>
          </p:txBody>
        </p:sp>
        <p:sp>
          <p:nvSpPr>
            <p:cNvPr id="42" name="Rectangle 12">
              <a:extLst>
                <a:ext uri="{FF2B5EF4-FFF2-40B4-BE49-F238E27FC236}">
                  <a16:creationId xmlns:a16="http://schemas.microsoft.com/office/drawing/2014/main" id="{0777A72A-E2F8-13DA-CFA5-4A27E675D103}"/>
                </a:ext>
              </a:extLst>
            </p:cNvPr>
            <p:cNvSpPr>
              <a:spLocks noChangeArrowheads="1"/>
            </p:cNvSpPr>
            <p:nvPr/>
          </p:nvSpPr>
          <p:spPr bwMode="auto">
            <a:xfrm>
              <a:off x="6509399" y="3570077"/>
              <a:ext cx="633849"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chemeClr val="accent1"/>
                  </a:solidFill>
                  <a:ea typeface="宋体" panose="02010600030101010101" pitchFamily="2" charset="-122"/>
                </a:rPr>
                <a:t>)</a:t>
              </a:r>
            </a:p>
          </p:txBody>
        </p:sp>
        <p:sp>
          <p:nvSpPr>
            <p:cNvPr id="43" name="Rectangle 7">
              <a:extLst>
                <a:ext uri="{FF2B5EF4-FFF2-40B4-BE49-F238E27FC236}">
                  <a16:creationId xmlns:a16="http://schemas.microsoft.com/office/drawing/2014/main" id="{7FE8E19B-59FF-7BD3-5DF4-DAA5532B2C97}"/>
                </a:ext>
              </a:extLst>
            </p:cNvPr>
            <p:cNvSpPr>
              <a:spLocks noChangeArrowheads="1"/>
            </p:cNvSpPr>
            <p:nvPr/>
          </p:nvSpPr>
          <p:spPr bwMode="auto">
            <a:xfrm>
              <a:off x="4580867" y="3572642"/>
              <a:ext cx="15446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E</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7</a:t>
              </a:r>
            </a:p>
          </p:txBody>
        </p:sp>
        <p:sp>
          <p:nvSpPr>
            <p:cNvPr id="44" name="Line 27">
              <a:extLst>
                <a:ext uri="{FF2B5EF4-FFF2-40B4-BE49-F238E27FC236}">
                  <a16:creationId xmlns:a16="http://schemas.microsoft.com/office/drawing/2014/main" id="{5B6583F6-25DA-E1B1-A5A3-20336AB8839F}"/>
                </a:ext>
              </a:extLst>
            </p:cNvPr>
            <p:cNvSpPr>
              <a:spLocks noChangeShapeType="1"/>
            </p:cNvSpPr>
            <p:nvPr/>
          </p:nvSpPr>
          <p:spPr bwMode="auto">
            <a:xfrm>
              <a:off x="3295383" y="4680149"/>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46" name="Rectangle 9">
              <a:extLst>
                <a:ext uri="{FF2B5EF4-FFF2-40B4-BE49-F238E27FC236}">
                  <a16:creationId xmlns:a16="http://schemas.microsoft.com/office/drawing/2014/main" id="{50757C98-ED4C-6A95-5EF7-93EC14F98551}"/>
                </a:ext>
              </a:extLst>
            </p:cNvPr>
            <p:cNvSpPr>
              <a:spLocks noChangeArrowheads="1"/>
            </p:cNvSpPr>
            <p:nvPr/>
          </p:nvSpPr>
          <p:spPr bwMode="auto">
            <a:xfrm>
              <a:off x="2679056" y="4948436"/>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T</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a:t>
              </a:r>
            </a:p>
          </p:txBody>
        </p:sp>
        <p:sp>
          <p:nvSpPr>
            <p:cNvPr id="47" name="Line 27">
              <a:extLst>
                <a:ext uri="{FF2B5EF4-FFF2-40B4-BE49-F238E27FC236}">
                  <a16:creationId xmlns:a16="http://schemas.microsoft.com/office/drawing/2014/main" id="{97CB06F5-AC8A-A28E-E879-5E1BFCD57749}"/>
                </a:ext>
              </a:extLst>
            </p:cNvPr>
            <p:cNvSpPr>
              <a:spLocks noChangeShapeType="1"/>
            </p:cNvSpPr>
            <p:nvPr/>
          </p:nvSpPr>
          <p:spPr bwMode="auto">
            <a:xfrm>
              <a:off x="3272782" y="5397698"/>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48" name="Rectangle 9">
              <a:extLst>
                <a:ext uri="{FF2B5EF4-FFF2-40B4-BE49-F238E27FC236}">
                  <a16:creationId xmlns:a16="http://schemas.microsoft.com/office/drawing/2014/main" id="{02CFD3D4-D4CB-D4A6-B94F-A2B6BBFFF137}"/>
                </a:ext>
              </a:extLst>
            </p:cNvPr>
            <p:cNvSpPr>
              <a:spLocks noChangeArrowheads="1"/>
            </p:cNvSpPr>
            <p:nvPr/>
          </p:nvSpPr>
          <p:spPr bwMode="auto">
            <a:xfrm>
              <a:off x="2639370" y="5598005"/>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F</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a:t>
              </a:r>
            </a:p>
          </p:txBody>
        </p:sp>
        <p:sp>
          <p:nvSpPr>
            <p:cNvPr id="49" name="Line 27">
              <a:extLst>
                <a:ext uri="{FF2B5EF4-FFF2-40B4-BE49-F238E27FC236}">
                  <a16:creationId xmlns:a16="http://schemas.microsoft.com/office/drawing/2014/main" id="{AA1D62A1-929A-3384-BD5D-95F789BB41D3}"/>
                </a:ext>
              </a:extLst>
            </p:cNvPr>
            <p:cNvSpPr>
              <a:spLocks noChangeShapeType="1"/>
            </p:cNvSpPr>
            <p:nvPr/>
          </p:nvSpPr>
          <p:spPr bwMode="auto">
            <a:xfrm>
              <a:off x="3268714" y="6082819"/>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50" name="Rectangle 13">
              <a:extLst>
                <a:ext uri="{FF2B5EF4-FFF2-40B4-BE49-F238E27FC236}">
                  <a16:creationId xmlns:a16="http://schemas.microsoft.com/office/drawing/2014/main" id="{28ADD2B6-0686-5C93-3FBF-65076800AAA6}"/>
                </a:ext>
              </a:extLst>
            </p:cNvPr>
            <p:cNvSpPr>
              <a:spLocks noChangeArrowheads="1"/>
            </p:cNvSpPr>
            <p:nvPr/>
          </p:nvSpPr>
          <p:spPr bwMode="auto">
            <a:xfrm>
              <a:off x="2173438" y="6275449"/>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solidFill>
                    <a:schemeClr val="accent1"/>
                  </a:solidFill>
                  <a:ea typeface="宋体" panose="02010600030101010101" pitchFamily="2" charset="-122"/>
                </a:rPr>
                <a:t>digit.</a:t>
              </a:r>
              <a:r>
                <a:rPr lang="en-US" altLang="zh-CN" sz="2800" b="1" i="1" dirty="0" err="1">
                  <a:solidFill>
                    <a:schemeClr val="accent1"/>
                  </a:solidFill>
                  <a:ea typeface="宋体" panose="02010600030101010101" pitchFamily="2" charset="-122"/>
                </a:rPr>
                <a:t>lexval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a:t>
              </a:r>
            </a:p>
          </p:txBody>
        </p:sp>
        <p:sp>
          <p:nvSpPr>
            <p:cNvPr id="51" name="Line 27">
              <a:extLst>
                <a:ext uri="{FF2B5EF4-FFF2-40B4-BE49-F238E27FC236}">
                  <a16:creationId xmlns:a16="http://schemas.microsoft.com/office/drawing/2014/main" id="{C23C64AD-98AE-49C2-7CD8-0A3DC2E0AD17}"/>
                </a:ext>
              </a:extLst>
            </p:cNvPr>
            <p:cNvSpPr>
              <a:spLocks noChangeShapeType="1"/>
            </p:cNvSpPr>
            <p:nvPr/>
          </p:nvSpPr>
          <p:spPr bwMode="auto">
            <a:xfrm>
              <a:off x="7780670" y="2670751"/>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52" name="Rectangle 13">
              <a:extLst>
                <a:ext uri="{FF2B5EF4-FFF2-40B4-BE49-F238E27FC236}">
                  <a16:creationId xmlns:a16="http://schemas.microsoft.com/office/drawing/2014/main" id="{0E3E516E-3461-157A-7533-5B14753AEF96}"/>
                </a:ext>
              </a:extLst>
            </p:cNvPr>
            <p:cNvSpPr>
              <a:spLocks noChangeArrowheads="1"/>
            </p:cNvSpPr>
            <p:nvPr/>
          </p:nvSpPr>
          <p:spPr bwMode="auto">
            <a:xfrm>
              <a:off x="6685394" y="2863381"/>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solidFill>
                    <a:schemeClr val="accent1"/>
                  </a:solidFill>
                  <a:ea typeface="宋体" panose="02010600030101010101" pitchFamily="2" charset="-122"/>
                </a:rPr>
                <a:t>digit.</a:t>
              </a:r>
              <a:r>
                <a:rPr lang="en-US" altLang="zh-CN" sz="2800" b="1" i="1" dirty="0" err="1">
                  <a:solidFill>
                    <a:schemeClr val="accent1"/>
                  </a:solidFill>
                  <a:ea typeface="宋体" panose="02010600030101010101" pitchFamily="2" charset="-122"/>
                </a:rPr>
                <a:t>lexval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5</a:t>
              </a:r>
            </a:p>
          </p:txBody>
        </p:sp>
        <p:sp>
          <p:nvSpPr>
            <p:cNvPr id="53" name="Rectangle 9">
              <a:extLst>
                <a:ext uri="{FF2B5EF4-FFF2-40B4-BE49-F238E27FC236}">
                  <a16:creationId xmlns:a16="http://schemas.microsoft.com/office/drawing/2014/main" id="{53D61814-57E6-E8A2-B748-C1C599E67F70}"/>
                </a:ext>
              </a:extLst>
            </p:cNvPr>
            <p:cNvSpPr>
              <a:spLocks noChangeArrowheads="1"/>
            </p:cNvSpPr>
            <p:nvPr/>
          </p:nvSpPr>
          <p:spPr bwMode="auto">
            <a:xfrm>
              <a:off x="6839035" y="4421869"/>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T</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4</a:t>
              </a:r>
            </a:p>
          </p:txBody>
        </p:sp>
        <p:sp>
          <p:nvSpPr>
            <p:cNvPr id="54" name="Rectangle 10">
              <a:extLst>
                <a:ext uri="{FF2B5EF4-FFF2-40B4-BE49-F238E27FC236}">
                  <a16:creationId xmlns:a16="http://schemas.microsoft.com/office/drawing/2014/main" id="{86C54BF8-220C-BDD6-726F-17A4CFB9A938}"/>
                </a:ext>
              </a:extLst>
            </p:cNvPr>
            <p:cNvSpPr>
              <a:spLocks noChangeArrowheads="1"/>
            </p:cNvSpPr>
            <p:nvPr/>
          </p:nvSpPr>
          <p:spPr bwMode="auto">
            <a:xfrm>
              <a:off x="2521382" y="4257197"/>
              <a:ext cx="144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E</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3</a:t>
              </a:r>
            </a:p>
          </p:txBody>
        </p:sp>
        <p:sp>
          <p:nvSpPr>
            <p:cNvPr id="55" name="Line 14">
              <a:extLst>
                <a:ext uri="{FF2B5EF4-FFF2-40B4-BE49-F238E27FC236}">
                  <a16:creationId xmlns:a16="http://schemas.microsoft.com/office/drawing/2014/main" id="{92608BA7-F1F9-C808-CC8C-43DB077626D2}"/>
                </a:ext>
              </a:extLst>
            </p:cNvPr>
            <p:cNvSpPr>
              <a:spLocks noChangeShapeType="1"/>
            </p:cNvSpPr>
            <p:nvPr/>
          </p:nvSpPr>
          <p:spPr bwMode="auto">
            <a:xfrm>
              <a:off x="6158344" y="4053997"/>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6" name="Line 16">
              <a:extLst>
                <a:ext uri="{FF2B5EF4-FFF2-40B4-BE49-F238E27FC236}">
                  <a16:creationId xmlns:a16="http://schemas.microsoft.com/office/drawing/2014/main" id="{953BD277-9EDD-FFCA-9B57-8A7FA2EC188D}"/>
                </a:ext>
              </a:extLst>
            </p:cNvPr>
            <p:cNvSpPr>
              <a:spLocks noChangeShapeType="1"/>
            </p:cNvSpPr>
            <p:nvPr/>
          </p:nvSpPr>
          <p:spPr bwMode="auto">
            <a:xfrm flipH="1">
              <a:off x="3383394" y="4053997"/>
              <a:ext cx="1054100" cy="3063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7" name="Line 19">
              <a:extLst>
                <a:ext uri="{FF2B5EF4-FFF2-40B4-BE49-F238E27FC236}">
                  <a16:creationId xmlns:a16="http://schemas.microsoft.com/office/drawing/2014/main" id="{7D2492A0-F995-26EE-F6B4-1B637CC53B23}"/>
                </a:ext>
              </a:extLst>
            </p:cNvPr>
            <p:cNvSpPr>
              <a:spLocks noChangeShapeType="1"/>
            </p:cNvSpPr>
            <p:nvPr/>
          </p:nvSpPr>
          <p:spPr bwMode="auto">
            <a:xfrm>
              <a:off x="5183524" y="4034948"/>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58" name="Rectangle 20">
              <a:extLst>
                <a:ext uri="{FF2B5EF4-FFF2-40B4-BE49-F238E27FC236}">
                  <a16:creationId xmlns:a16="http://schemas.microsoft.com/office/drawing/2014/main" id="{15971D94-F80F-4DE0-39E3-7BCA9E3C5D33}"/>
                </a:ext>
              </a:extLst>
            </p:cNvPr>
            <p:cNvSpPr>
              <a:spLocks noChangeArrowheads="1"/>
            </p:cNvSpPr>
            <p:nvPr/>
          </p:nvSpPr>
          <p:spPr bwMode="auto">
            <a:xfrm>
              <a:off x="5104244" y="4303235"/>
              <a:ext cx="393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chemeClr val="accent1"/>
                  </a:solidFill>
                  <a:ea typeface="宋体" panose="02010600030101010101" pitchFamily="2" charset="-122"/>
                </a:rPr>
                <a:t>+</a:t>
              </a:r>
            </a:p>
          </p:txBody>
        </p:sp>
        <p:sp>
          <p:nvSpPr>
            <p:cNvPr id="62" name="Line 27">
              <a:extLst>
                <a:ext uri="{FF2B5EF4-FFF2-40B4-BE49-F238E27FC236}">
                  <a16:creationId xmlns:a16="http://schemas.microsoft.com/office/drawing/2014/main" id="{CCB2AA0F-B655-5588-06E5-20D586CA6101}"/>
                </a:ext>
              </a:extLst>
            </p:cNvPr>
            <p:cNvSpPr>
              <a:spLocks noChangeShapeType="1"/>
            </p:cNvSpPr>
            <p:nvPr/>
          </p:nvSpPr>
          <p:spPr bwMode="auto">
            <a:xfrm>
              <a:off x="7475468" y="4929744"/>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63" name="Rectangle 9">
              <a:extLst>
                <a:ext uri="{FF2B5EF4-FFF2-40B4-BE49-F238E27FC236}">
                  <a16:creationId xmlns:a16="http://schemas.microsoft.com/office/drawing/2014/main" id="{B2DD6E9D-3F16-7147-3DDE-4B1DE7B96791}"/>
                </a:ext>
              </a:extLst>
            </p:cNvPr>
            <p:cNvSpPr>
              <a:spLocks noChangeArrowheads="1"/>
            </p:cNvSpPr>
            <p:nvPr/>
          </p:nvSpPr>
          <p:spPr bwMode="auto">
            <a:xfrm>
              <a:off x="6828053" y="5198031"/>
              <a:ext cx="1544638"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err="1">
                  <a:solidFill>
                    <a:schemeClr val="accent1"/>
                  </a:solidFill>
                  <a:ea typeface="宋体" panose="02010600030101010101" pitchFamily="2" charset="-122"/>
                </a:rPr>
                <a:t>F</a:t>
              </a:r>
              <a:r>
                <a:rPr lang="en-US" altLang="zh-CN" sz="2800" b="1" dirty="0" err="1">
                  <a:solidFill>
                    <a:schemeClr val="accent1"/>
                  </a:solidFill>
                  <a:ea typeface="宋体" panose="02010600030101010101" pitchFamily="2" charset="-122"/>
                </a:rPr>
                <a:t>.</a:t>
              </a:r>
              <a:r>
                <a:rPr lang="en-US" altLang="zh-CN" sz="2800" b="1" i="1" dirty="0" err="1">
                  <a:solidFill>
                    <a:schemeClr val="accent1"/>
                  </a:solidFill>
                  <a:ea typeface="宋体" panose="02010600030101010101" pitchFamily="2" charset="-122"/>
                </a:rPr>
                <a:t>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4</a:t>
              </a:r>
            </a:p>
          </p:txBody>
        </p:sp>
        <p:sp>
          <p:nvSpPr>
            <p:cNvPr id="18432" name="Line 27">
              <a:extLst>
                <a:ext uri="{FF2B5EF4-FFF2-40B4-BE49-F238E27FC236}">
                  <a16:creationId xmlns:a16="http://schemas.microsoft.com/office/drawing/2014/main" id="{DD812D7B-117B-B9A9-34AE-9A458348CFDE}"/>
                </a:ext>
              </a:extLst>
            </p:cNvPr>
            <p:cNvSpPr>
              <a:spLocks noChangeShapeType="1"/>
            </p:cNvSpPr>
            <p:nvPr/>
          </p:nvSpPr>
          <p:spPr bwMode="auto">
            <a:xfrm>
              <a:off x="7457397" y="5682845"/>
              <a:ext cx="0" cy="268287"/>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b="1">
                <a:solidFill>
                  <a:schemeClr val="accent1"/>
                </a:solidFill>
              </a:endParaRPr>
            </a:p>
          </p:txBody>
        </p:sp>
        <p:sp>
          <p:nvSpPr>
            <p:cNvPr id="18433" name="Rectangle 13">
              <a:extLst>
                <a:ext uri="{FF2B5EF4-FFF2-40B4-BE49-F238E27FC236}">
                  <a16:creationId xmlns:a16="http://schemas.microsoft.com/office/drawing/2014/main" id="{F9D77572-0FAA-1827-9842-49B2BD6B102F}"/>
                </a:ext>
              </a:extLst>
            </p:cNvPr>
            <p:cNvSpPr>
              <a:spLocks noChangeArrowheads="1"/>
            </p:cNvSpPr>
            <p:nvPr/>
          </p:nvSpPr>
          <p:spPr bwMode="auto">
            <a:xfrm>
              <a:off x="6362121" y="5875475"/>
              <a:ext cx="237966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err="1">
                  <a:solidFill>
                    <a:schemeClr val="accent1"/>
                  </a:solidFill>
                  <a:ea typeface="宋体" panose="02010600030101010101" pitchFamily="2" charset="-122"/>
                </a:rPr>
                <a:t>digit.</a:t>
              </a:r>
              <a:r>
                <a:rPr lang="en-US" altLang="zh-CN" sz="2800" b="1" i="1" dirty="0" err="1">
                  <a:solidFill>
                    <a:schemeClr val="accent1"/>
                  </a:solidFill>
                  <a:ea typeface="宋体" panose="02010600030101010101" pitchFamily="2" charset="-122"/>
                </a:rPr>
                <a:t>lexval</a:t>
              </a:r>
              <a:r>
                <a:rPr lang="en-US" altLang="zh-CN" sz="2800" b="1" i="1" dirty="0">
                  <a:solidFill>
                    <a:schemeClr val="accent1"/>
                  </a:solidFill>
                  <a:ea typeface="宋体" panose="02010600030101010101" pitchFamily="2" charset="-122"/>
                </a:rPr>
                <a:t> </a:t>
              </a:r>
              <a:r>
                <a:rPr lang="en-US" altLang="zh-CN" sz="2800" b="1" dirty="0">
                  <a:solidFill>
                    <a:schemeClr val="accent1"/>
                  </a:solidFill>
                  <a:ea typeface="宋体" panose="02010600030101010101" pitchFamily="2" charset="-122"/>
                </a:rPr>
                <a:t>= 4</a:t>
              </a:r>
            </a:p>
          </p:txBody>
        </p:sp>
      </p:grpSp>
      <p:sp>
        <p:nvSpPr>
          <p:cNvPr id="2" name="日期占位符 1">
            <a:extLst>
              <a:ext uri="{FF2B5EF4-FFF2-40B4-BE49-F238E27FC236}">
                <a16:creationId xmlns:a16="http://schemas.microsoft.com/office/drawing/2014/main" id="{7AAF739A-31AC-3CBE-8973-FE8CE4BA4B43}"/>
              </a:ext>
            </a:extLst>
          </p:cNvPr>
          <p:cNvSpPr>
            <a:spLocks noGrp="1"/>
          </p:cNvSpPr>
          <p:nvPr>
            <p:ph type="dt" sz="half" idx="10"/>
          </p:nvPr>
        </p:nvSpPr>
        <p:spPr/>
        <p:txBody>
          <a:bodyPr/>
          <a:lstStyle/>
          <a:p>
            <a:fld id="{91A2AA9C-2F51-4E4F-B8E7-3E0DF44AF4C1}"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1413E992-4317-2F70-B7D1-6BCB40ED601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9" name="灯片编号占位符 8">
            <a:extLst>
              <a:ext uri="{FF2B5EF4-FFF2-40B4-BE49-F238E27FC236}">
                <a16:creationId xmlns:a16="http://schemas.microsoft.com/office/drawing/2014/main" id="{2FFECB88-16AD-BD52-357C-82D421BD5578}"/>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extLst>
      <p:ext uri="{BB962C8B-B14F-4D97-AF65-F5344CB8AC3E}">
        <p14:creationId xmlns:p14="http://schemas.microsoft.com/office/powerpoint/2010/main" val="308729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矩形: 圆角 135">
            <a:extLst>
              <a:ext uri="{FF2B5EF4-FFF2-40B4-BE49-F238E27FC236}">
                <a16:creationId xmlns:a16="http://schemas.microsoft.com/office/drawing/2014/main" id="{97273002-B558-3397-D28D-268422007E91}"/>
              </a:ext>
            </a:extLst>
          </p:cNvPr>
          <p:cNvSpPr/>
          <p:nvPr/>
        </p:nvSpPr>
        <p:spPr>
          <a:xfrm>
            <a:off x="980738" y="2112237"/>
            <a:ext cx="3972349" cy="3560194"/>
          </a:xfrm>
          <a:prstGeom prst="roundRect">
            <a:avLst>
              <a:gd name="adj" fmla="val 6525"/>
            </a:avLst>
          </a:prstGeom>
          <a:solidFill>
            <a:schemeClr val="accent6">
              <a:lumMod val="20000"/>
              <a:lumOff val="80000"/>
              <a:alpha val="1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grpSp>
        <p:nvGrpSpPr>
          <p:cNvPr id="197" name="组合 196">
            <a:extLst>
              <a:ext uri="{FF2B5EF4-FFF2-40B4-BE49-F238E27FC236}">
                <a16:creationId xmlns:a16="http://schemas.microsoft.com/office/drawing/2014/main" id="{EFFDE7EC-67E6-06F9-9622-E51195FE71B7}"/>
              </a:ext>
            </a:extLst>
          </p:cNvPr>
          <p:cNvGrpSpPr/>
          <p:nvPr/>
        </p:nvGrpSpPr>
        <p:grpSpPr>
          <a:xfrm>
            <a:off x="2144009" y="2227861"/>
            <a:ext cx="2688246" cy="2565355"/>
            <a:chOff x="2144009" y="2227861"/>
            <a:chExt cx="2688246" cy="2565355"/>
          </a:xfrm>
        </p:grpSpPr>
        <p:sp>
          <p:nvSpPr>
            <p:cNvPr id="175" name="矩形: 圆角 174">
              <a:extLst>
                <a:ext uri="{FF2B5EF4-FFF2-40B4-BE49-F238E27FC236}">
                  <a16:creationId xmlns:a16="http://schemas.microsoft.com/office/drawing/2014/main" id="{33FE8A17-B672-3334-55BB-99E7F9A6C7D7}"/>
                </a:ext>
              </a:extLst>
            </p:cNvPr>
            <p:cNvSpPr/>
            <p:nvPr/>
          </p:nvSpPr>
          <p:spPr>
            <a:xfrm>
              <a:off x="2144009" y="2227861"/>
              <a:ext cx="2688246" cy="2565355"/>
            </a:xfrm>
            <a:prstGeom prst="roundRect">
              <a:avLst>
                <a:gd name="adj" fmla="val 6067"/>
              </a:avLst>
            </a:prstGeom>
            <a:solidFill>
              <a:schemeClr val="accent5">
                <a:alpha val="40000"/>
              </a:schemeClr>
            </a:solid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6" name="文本框 175">
              <a:extLst>
                <a:ext uri="{FF2B5EF4-FFF2-40B4-BE49-F238E27FC236}">
                  <a16:creationId xmlns:a16="http://schemas.microsoft.com/office/drawing/2014/main" id="{A23DF4C3-0FC2-B778-D935-C4311DA52555}"/>
                </a:ext>
              </a:extLst>
            </p:cNvPr>
            <p:cNvSpPr txBox="1"/>
            <p:nvPr/>
          </p:nvSpPr>
          <p:spPr>
            <a:xfrm>
              <a:off x="2190075" y="4448583"/>
              <a:ext cx="1773242" cy="338554"/>
            </a:xfrm>
            <a:prstGeom prst="rect">
              <a:avLst/>
            </a:prstGeom>
            <a:noFill/>
          </p:spPr>
          <p:txBody>
            <a:bodyPr wrap="none" rtlCol="0">
              <a:spAutoFit/>
            </a:bodyPr>
            <a:lstStyle/>
            <a:p>
              <a:r>
                <a:rPr lang="en-US" altLang="zh-CN" sz="1600" b="1" dirty="0">
                  <a:solidFill>
                    <a:schemeClr val="accent1"/>
                  </a:solidFill>
                </a:rPr>
                <a:t>4.</a:t>
              </a:r>
              <a:r>
                <a:rPr lang="zh-CN" altLang="en-US" sz="1600" b="1" dirty="0">
                  <a:solidFill>
                    <a:schemeClr val="accent1"/>
                  </a:solidFill>
                </a:rPr>
                <a:t>语法制导的翻译</a:t>
              </a:r>
            </a:p>
          </p:txBody>
        </p:sp>
      </p:grpSp>
      <p:sp>
        <p:nvSpPr>
          <p:cNvPr id="2" name="标题 1">
            <a:extLst>
              <a:ext uri="{FF2B5EF4-FFF2-40B4-BE49-F238E27FC236}">
                <a16:creationId xmlns:a16="http://schemas.microsoft.com/office/drawing/2014/main" id="{2E8A99B5-82C0-4E09-69F0-DAAC2E812785}"/>
              </a:ext>
            </a:extLst>
          </p:cNvPr>
          <p:cNvSpPr>
            <a:spLocks noGrp="1"/>
          </p:cNvSpPr>
          <p:nvPr>
            <p:ph type="title"/>
          </p:nvPr>
        </p:nvSpPr>
        <p:spPr/>
        <p:txBody>
          <a:bodyPr/>
          <a:lstStyle/>
          <a:p>
            <a:r>
              <a:rPr lang="zh-CN" altLang="en-US" dirty="0"/>
              <a:t>什么是语法制导的翻译</a:t>
            </a:r>
          </a:p>
        </p:txBody>
      </p:sp>
      <p:sp>
        <p:nvSpPr>
          <p:cNvPr id="4" name="日期占位符 3">
            <a:extLst>
              <a:ext uri="{FF2B5EF4-FFF2-40B4-BE49-F238E27FC236}">
                <a16:creationId xmlns:a16="http://schemas.microsoft.com/office/drawing/2014/main" id="{8DF3EBF1-224B-6153-D5C9-0EB5CD177030}"/>
              </a:ext>
            </a:extLst>
          </p:cNvPr>
          <p:cNvSpPr>
            <a:spLocks noGrp="1"/>
          </p:cNvSpPr>
          <p:nvPr>
            <p:ph type="dt" sz="half" idx="10"/>
          </p:nvPr>
        </p:nvSpPr>
        <p:spPr/>
        <p:txBody>
          <a:bodyPr/>
          <a:lstStyle/>
          <a:p>
            <a:fld id="{ABF9780E-073B-4C32-9707-2E22AFDEAA9F}"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673E78B7-42B4-091B-D83B-B40E81AED4D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545CDFA0-2727-2736-8272-48A615A57D4E}"/>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
        <p:nvSpPr>
          <p:cNvPr id="112" name="Rounded Rectangle 46_1">
            <a:extLst>
              <a:ext uri="{FF2B5EF4-FFF2-40B4-BE49-F238E27FC236}">
                <a16:creationId xmlns:a16="http://schemas.microsoft.com/office/drawing/2014/main" id="{A90A81A0-1370-4A85-9D4C-57B87086C428}"/>
              </a:ext>
            </a:extLst>
          </p:cNvPr>
          <p:cNvSpPr>
            <a:spLocks noChangeAspect="1"/>
          </p:cNvSpPr>
          <p:nvPr/>
        </p:nvSpPr>
        <p:spPr>
          <a:xfrm>
            <a:off x="3598726" y="1165039"/>
            <a:ext cx="1946548" cy="670007"/>
          </a:xfrm>
          <a:prstGeom prst="roundRect">
            <a:avLst/>
          </a:prstGeom>
          <a:solidFill>
            <a:srgbClr val="C00000"/>
          </a:solidFill>
          <a:ln w="12700" cap="rnd">
            <a:noFill/>
            <a:prstDash val="solid"/>
            <a:round/>
            <a:headEnd/>
            <a:tailEnd/>
          </a:ln>
          <a:effectLst>
            <a:outerShdw blurRad="254000" dist="127000" algn="ctr" rotWithShape="0">
              <a:srgbClr val="C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zh-CN" altLang="en-US" sz="2000" b="1" dirty="0">
                <a:solidFill>
                  <a:schemeClr val="bg1"/>
                </a:solidFill>
                <a:sym typeface="Arial" panose="020B0604020202020204" pitchFamily="34" charset="0"/>
              </a:rPr>
              <a:t>编译的阶段</a:t>
            </a:r>
            <a:endParaRPr lang="en-US" altLang="zh-CN" sz="2000" b="1" dirty="0">
              <a:solidFill>
                <a:schemeClr val="bg1"/>
              </a:solidFill>
              <a:sym typeface="Arial" panose="020B0604020202020204" pitchFamily="34" charset="0"/>
            </a:endParaRPr>
          </a:p>
        </p:txBody>
      </p:sp>
      <p:sp>
        <p:nvSpPr>
          <p:cNvPr id="137" name="文本框 136">
            <a:extLst>
              <a:ext uri="{FF2B5EF4-FFF2-40B4-BE49-F238E27FC236}">
                <a16:creationId xmlns:a16="http://schemas.microsoft.com/office/drawing/2014/main" id="{AE8416D3-1CA6-FDED-9D3A-80EF8523698E}"/>
              </a:ext>
            </a:extLst>
          </p:cNvPr>
          <p:cNvSpPr txBox="1"/>
          <p:nvPr/>
        </p:nvSpPr>
        <p:spPr>
          <a:xfrm>
            <a:off x="511923" y="2081205"/>
            <a:ext cx="449739" cy="2858668"/>
          </a:xfrm>
          <a:prstGeom prst="rect">
            <a:avLst/>
          </a:prstGeom>
          <a:noFill/>
        </p:spPr>
        <p:txBody>
          <a:bodyPr vert="wordArtVert" wrap="none" rtlCol="0" anchor="ctr" anchorCtr="0">
            <a:spAutoFit/>
          </a:bodyPr>
          <a:lstStyle/>
          <a:p>
            <a:pPr algn="ctr"/>
            <a:r>
              <a:rPr lang="zh-CN" altLang="en-US" sz="1600" dirty="0"/>
              <a:t>源程序</a:t>
            </a:r>
            <a:r>
              <a:rPr lang="en-US" altLang="zh-CN" sz="1600" dirty="0"/>
              <a:t>/</a:t>
            </a:r>
            <a:r>
              <a:rPr lang="zh-CN" altLang="en-US" sz="1600" dirty="0"/>
              <a:t>源语言</a:t>
            </a:r>
            <a:r>
              <a:rPr lang="en-US" altLang="zh-CN" sz="1600" dirty="0"/>
              <a:t>/</a:t>
            </a:r>
            <a:r>
              <a:rPr lang="zh-CN" altLang="en-US" sz="1600" dirty="0"/>
              <a:t>源代码</a:t>
            </a:r>
          </a:p>
        </p:txBody>
      </p:sp>
      <p:cxnSp>
        <p:nvCxnSpPr>
          <p:cNvPr id="138" name="直接箭头连接符 137">
            <a:extLst>
              <a:ext uri="{FF2B5EF4-FFF2-40B4-BE49-F238E27FC236}">
                <a16:creationId xmlns:a16="http://schemas.microsoft.com/office/drawing/2014/main" id="{7B4DB62B-3C49-656E-CB97-053D56D931C6}"/>
              </a:ext>
            </a:extLst>
          </p:cNvPr>
          <p:cNvCxnSpPr>
            <a:cxnSpLocks/>
          </p:cNvCxnSpPr>
          <p:nvPr/>
        </p:nvCxnSpPr>
        <p:spPr>
          <a:xfrm>
            <a:off x="870961" y="3510541"/>
            <a:ext cx="52466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9" name="文本框 138">
            <a:extLst>
              <a:ext uri="{FF2B5EF4-FFF2-40B4-BE49-F238E27FC236}">
                <a16:creationId xmlns:a16="http://schemas.microsoft.com/office/drawing/2014/main" id="{89F718D2-9C19-9CDD-E2C5-E4C154BF288D}"/>
              </a:ext>
            </a:extLst>
          </p:cNvPr>
          <p:cNvSpPr txBox="1"/>
          <p:nvPr/>
        </p:nvSpPr>
        <p:spPr>
          <a:xfrm>
            <a:off x="1398607" y="2762183"/>
            <a:ext cx="430887" cy="1496713"/>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2.</a:t>
            </a:r>
            <a:r>
              <a:rPr lang="zh-CN" altLang="en-US"/>
              <a:t>词法分析</a:t>
            </a:r>
            <a:r>
              <a:rPr lang="zh-CN" altLang="en-US" dirty="0"/>
              <a:t>器</a:t>
            </a:r>
          </a:p>
        </p:txBody>
      </p:sp>
      <p:cxnSp>
        <p:nvCxnSpPr>
          <p:cNvPr id="140" name="直接箭头连接符 139">
            <a:extLst>
              <a:ext uri="{FF2B5EF4-FFF2-40B4-BE49-F238E27FC236}">
                <a16:creationId xmlns:a16="http://schemas.microsoft.com/office/drawing/2014/main" id="{37F498EC-0E62-4AD8-5B34-7538981620F9}"/>
              </a:ext>
            </a:extLst>
          </p:cNvPr>
          <p:cNvCxnSpPr>
            <a:cxnSpLocks/>
          </p:cNvCxnSpPr>
          <p:nvPr/>
        </p:nvCxnSpPr>
        <p:spPr>
          <a:xfrm>
            <a:off x="1829494" y="3510540"/>
            <a:ext cx="43756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1" name="文本框 140">
            <a:extLst>
              <a:ext uri="{FF2B5EF4-FFF2-40B4-BE49-F238E27FC236}">
                <a16:creationId xmlns:a16="http://schemas.microsoft.com/office/drawing/2014/main" id="{ED32D0A3-D68A-DDFD-41F2-095A2B289F7D}"/>
              </a:ext>
            </a:extLst>
          </p:cNvPr>
          <p:cNvSpPr txBox="1"/>
          <p:nvPr/>
        </p:nvSpPr>
        <p:spPr>
          <a:xfrm>
            <a:off x="2277402" y="2762183"/>
            <a:ext cx="430887" cy="1496713"/>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a:t>3.</a:t>
            </a:r>
            <a:r>
              <a:rPr lang="zh-CN" altLang="en-US"/>
              <a:t>语法分析</a:t>
            </a:r>
            <a:r>
              <a:rPr lang="zh-CN" altLang="en-US" dirty="0"/>
              <a:t>器</a:t>
            </a:r>
          </a:p>
        </p:txBody>
      </p:sp>
      <p:cxnSp>
        <p:nvCxnSpPr>
          <p:cNvPr id="142" name="直接箭头连接符 141">
            <a:extLst>
              <a:ext uri="{FF2B5EF4-FFF2-40B4-BE49-F238E27FC236}">
                <a16:creationId xmlns:a16="http://schemas.microsoft.com/office/drawing/2014/main" id="{3B16CF5D-3BB8-D2E2-2263-9CF14D990AEF}"/>
              </a:ext>
            </a:extLst>
          </p:cNvPr>
          <p:cNvCxnSpPr>
            <a:cxnSpLocks/>
          </p:cNvCxnSpPr>
          <p:nvPr/>
        </p:nvCxnSpPr>
        <p:spPr>
          <a:xfrm>
            <a:off x="2708289" y="3510540"/>
            <a:ext cx="4187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3" name="文本框 142">
            <a:extLst>
              <a:ext uri="{FF2B5EF4-FFF2-40B4-BE49-F238E27FC236}">
                <a16:creationId xmlns:a16="http://schemas.microsoft.com/office/drawing/2014/main" id="{6F2010CC-3F03-F65C-F078-CD1100EA7E94}"/>
              </a:ext>
            </a:extLst>
          </p:cNvPr>
          <p:cNvSpPr txBox="1"/>
          <p:nvPr/>
        </p:nvSpPr>
        <p:spPr>
          <a:xfrm>
            <a:off x="3125001" y="2578576"/>
            <a:ext cx="677108" cy="1863928"/>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rmAutofit lnSpcReduction="10000"/>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t>语义分析器</a:t>
            </a:r>
            <a:endParaRPr lang="en-US" altLang="zh-CN" dirty="0"/>
          </a:p>
          <a:p>
            <a:endParaRPr lang="en-US" altLang="zh-CN" dirty="0"/>
          </a:p>
          <a:p>
            <a:endParaRPr lang="en-US" altLang="zh-CN" dirty="0"/>
          </a:p>
          <a:p>
            <a:r>
              <a:rPr lang="zh-CN" altLang="en-US" dirty="0"/>
              <a:t>包含 </a:t>
            </a:r>
            <a:r>
              <a:rPr lang="en-US" altLang="zh-CN" dirty="0"/>
              <a:t>5.</a:t>
            </a:r>
            <a:r>
              <a:rPr lang="zh-CN" altLang="en-US" dirty="0"/>
              <a:t> 类型检查</a:t>
            </a:r>
            <a:endParaRPr lang="en-US" altLang="zh-CN" dirty="0"/>
          </a:p>
        </p:txBody>
      </p:sp>
      <p:cxnSp>
        <p:nvCxnSpPr>
          <p:cNvPr id="144" name="直接箭头连接符 143">
            <a:extLst>
              <a:ext uri="{FF2B5EF4-FFF2-40B4-BE49-F238E27FC236}">
                <a16:creationId xmlns:a16="http://schemas.microsoft.com/office/drawing/2014/main" id="{C066B574-A805-D560-F1A1-9EFFE3109DE0}"/>
              </a:ext>
            </a:extLst>
          </p:cNvPr>
          <p:cNvCxnSpPr>
            <a:cxnSpLocks/>
          </p:cNvCxnSpPr>
          <p:nvPr/>
        </p:nvCxnSpPr>
        <p:spPr>
          <a:xfrm>
            <a:off x="3802109" y="3510541"/>
            <a:ext cx="4316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5" name="文本框 144">
            <a:extLst>
              <a:ext uri="{FF2B5EF4-FFF2-40B4-BE49-F238E27FC236}">
                <a16:creationId xmlns:a16="http://schemas.microsoft.com/office/drawing/2014/main" id="{8C1B9D2A-CD20-F619-F3BD-937952509586}"/>
              </a:ext>
            </a:extLst>
          </p:cNvPr>
          <p:cNvSpPr txBox="1"/>
          <p:nvPr/>
        </p:nvSpPr>
        <p:spPr>
          <a:xfrm>
            <a:off x="4235289" y="2614808"/>
            <a:ext cx="430887" cy="1791466"/>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2500" lnSpcReduction="10000"/>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dirty="0"/>
              <a:t>7.</a:t>
            </a:r>
            <a:r>
              <a:rPr lang="zh-CN" altLang="en-US" dirty="0"/>
              <a:t>中间代码生成器</a:t>
            </a:r>
            <a:endParaRPr lang="en-US" altLang="zh-CN" dirty="0"/>
          </a:p>
        </p:txBody>
      </p:sp>
      <p:sp>
        <p:nvSpPr>
          <p:cNvPr id="146" name="文本框 145">
            <a:extLst>
              <a:ext uri="{FF2B5EF4-FFF2-40B4-BE49-F238E27FC236}">
                <a16:creationId xmlns:a16="http://schemas.microsoft.com/office/drawing/2014/main" id="{57D259ED-86CB-BDAE-5987-B46CAA8A63EC}"/>
              </a:ext>
            </a:extLst>
          </p:cNvPr>
          <p:cNvSpPr txBox="1"/>
          <p:nvPr/>
        </p:nvSpPr>
        <p:spPr>
          <a:xfrm>
            <a:off x="935562" y="2804342"/>
            <a:ext cx="430887" cy="707886"/>
          </a:xfrm>
          <a:prstGeom prst="rect">
            <a:avLst/>
          </a:prstGeom>
          <a:noFill/>
        </p:spPr>
        <p:txBody>
          <a:bodyPr vert="eaVert" wrap="none" rtlCol="0">
            <a:spAutoFit/>
          </a:bodyPr>
          <a:lstStyle/>
          <a:p>
            <a:r>
              <a:rPr lang="zh-CN" altLang="en-US" sz="1600" dirty="0">
                <a:solidFill>
                  <a:schemeClr val="accent6"/>
                </a:solidFill>
              </a:rPr>
              <a:t>符号流</a:t>
            </a:r>
          </a:p>
        </p:txBody>
      </p:sp>
      <p:sp>
        <p:nvSpPr>
          <p:cNvPr id="147" name="文本框 146">
            <a:extLst>
              <a:ext uri="{FF2B5EF4-FFF2-40B4-BE49-F238E27FC236}">
                <a16:creationId xmlns:a16="http://schemas.microsoft.com/office/drawing/2014/main" id="{61E3FC88-B9F6-7313-80E6-282CCD1E8B08}"/>
              </a:ext>
            </a:extLst>
          </p:cNvPr>
          <p:cNvSpPr txBox="1"/>
          <p:nvPr/>
        </p:nvSpPr>
        <p:spPr>
          <a:xfrm>
            <a:off x="1802650" y="2804343"/>
            <a:ext cx="430887" cy="707886"/>
          </a:xfrm>
          <a:prstGeom prst="rect">
            <a:avLst/>
          </a:prstGeom>
          <a:noFill/>
        </p:spPr>
        <p:txBody>
          <a:bodyPr vert="eaVert" wrap="none" rtlCol="0">
            <a:spAutoFit/>
          </a:bodyPr>
          <a:lstStyle/>
          <a:p>
            <a:r>
              <a:rPr lang="zh-CN" altLang="en-US" sz="1600" dirty="0">
                <a:solidFill>
                  <a:schemeClr val="accent6"/>
                </a:solidFill>
              </a:rPr>
              <a:t>记号流</a:t>
            </a:r>
          </a:p>
        </p:txBody>
      </p:sp>
      <p:sp>
        <p:nvSpPr>
          <p:cNvPr id="148" name="文本框 147">
            <a:extLst>
              <a:ext uri="{FF2B5EF4-FFF2-40B4-BE49-F238E27FC236}">
                <a16:creationId xmlns:a16="http://schemas.microsoft.com/office/drawing/2014/main" id="{ECC0EF24-A7ED-30C8-DEFF-CEB080EA0047}"/>
              </a:ext>
            </a:extLst>
          </p:cNvPr>
          <p:cNvSpPr txBox="1"/>
          <p:nvPr/>
        </p:nvSpPr>
        <p:spPr>
          <a:xfrm>
            <a:off x="388279" y="6077571"/>
            <a:ext cx="1184916" cy="338547"/>
          </a:xfrm>
          <a:prstGeom prst="rect">
            <a:avLst/>
          </a:prstGeom>
          <a:noFill/>
          <a:ln>
            <a:solidFill>
              <a:schemeClr val="tx1"/>
            </a:solidFill>
            <a:prstDash val="dash"/>
          </a:ln>
        </p:spPr>
        <p:txBody>
          <a:bodyPr vert="horz" wrap="square" rtlCol="0" anchor="ctr" anchorCtr="0">
            <a:spAutoFit/>
          </a:bodyPr>
          <a:lstStyle>
            <a:defPPr>
              <a:defRPr lang="zh-CN"/>
            </a:defPPr>
            <a:lvl1pPr algn="ctr"/>
          </a:lstStyle>
          <a:p>
            <a:r>
              <a:rPr lang="zh-CN" altLang="en-US" sz="1600" dirty="0"/>
              <a:t>预编译器</a:t>
            </a:r>
          </a:p>
        </p:txBody>
      </p:sp>
      <p:cxnSp>
        <p:nvCxnSpPr>
          <p:cNvPr id="149" name="直接箭头连接符 148">
            <a:extLst>
              <a:ext uri="{FF2B5EF4-FFF2-40B4-BE49-F238E27FC236}">
                <a16:creationId xmlns:a16="http://schemas.microsoft.com/office/drawing/2014/main" id="{34550278-43F9-1D42-16C1-A3384F58C152}"/>
              </a:ext>
            </a:extLst>
          </p:cNvPr>
          <p:cNvCxnSpPr>
            <a:cxnSpLocks/>
            <a:stCxn id="137" idx="2"/>
            <a:endCxn id="148" idx="0"/>
          </p:cNvCxnSpPr>
          <p:nvPr/>
        </p:nvCxnSpPr>
        <p:spPr>
          <a:xfrm>
            <a:off x="736793" y="4939873"/>
            <a:ext cx="243944" cy="1137698"/>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150" name="直接箭头连接符 149">
            <a:extLst>
              <a:ext uri="{FF2B5EF4-FFF2-40B4-BE49-F238E27FC236}">
                <a16:creationId xmlns:a16="http://schemas.microsoft.com/office/drawing/2014/main" id="{C8CC4CF4-6FF6-1DA9-DA6D-F1A502BB383F}"/>
              </a:ext>
            </a:extLst>
          </p:cNvPr>
          <p:cNvCxnSpPr>
            <a:cxnSpLocks/>
            <a:stCxn id="148" idx="0"/>
          </p:cNvCxnSpPr>
          <p:nvPr/>
        </p:nvCxnSpPr>
        <p:spPr>
          <a:xfrm flipV="1">
            <a:off x="980737" y="4258896"/>
            <a:ext cx="633314" cy="1818675"/>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151" name="文本框 150">
            <a:extLst>
              <a:ext uri="{FF2B5EF4-FFF2-40B4-BE49-F238E27FC236}">
                <a16:creationId xmlns:a16="http://schemas.microsoft.com/office/drawing/2014/main" id="{745BCB72-8805-8216-5E2D-1B0014D5B016}"/>
              </a:ext>
            </a:extLst>
          </p:cNvPr>
          <p:cNvSpPr txBox="1"/>
          <p:nvPr/>
        </p:nvSpPr>
        <p:spPr>
          <a:xfrm>
            <a:off x="2690179" y="2804343"/>
            <a:ext cx="430887" cy="707886"/>
          </a:xfrm>
          <a:prstGeom prst="rect">
            <a:avLst/>
          </a:prstGeom>
          <a:noFill/>
        </p:spPr>
        <p:txBody>
          <a:bodyPr vert="eaVert" wrap="none" rtlCol="0">
            <a:spAutoFit/>
          </a:bodyPr>
          <a:lstStyle/>
          <a:p>
            <a:r>
              <a:rPr lang="zh-CN" altLang="en-US" sz="1600" dirty="0">
                <a:solidFill>
                  <a:schemeClr val="accent6"/>
                </a:solidFill>
              </a:rPr>
              <a:t>语法树</a:t>
            </a:r>
          </a:p>
        </p:txBody>
      </p:sp>
      <p:sp>
        <p:nvSpPr>
          <p:cNvPr id="152" name="文本框 151">
            <a:extLst>
              <a:ext uri="{FF2B5EF4-FFF2-40B4-BE49-F238E27FC236}">
                <a16:creationId xmlns:a16="http://schemas.microsoft.com/office/drawing/2014/main" id="{263394FB-3337-69D4-E2F6-3562A749973C}"/>
              </a:ext>
            </a:extLst>
          </p:cNvPr>
          <p:cNvSpPr txBox="1"/>
          <p:nvPr/>
        </p:nvSpPr>
        <p:spPr>
          <a:xfrm>
            <a:off x="3770082" y="2804343"/>
            <a:ext cx="430887" cy="707886"/>
          </a:xfrm>
          <a:prstGeom prst="rect">
            <a:avLst/>
          </a:prstGeom>
          <a:noFill/>
        </p:spPr>
        <p:txBody>
          <a:bodyPr vert="eaVert" wrap="none" rtlCol="0">
            <a:spAutoFit/>
          </a:bodyPr>
          <a:lstStyle/>
          <a:p>
            <a:r>
              <a:rPr lang="zh-CN" altLang="en-US" sz="1600" dirty="0">
                <a:solidFill>
                  <a:schemeClr val="accent6"/>
                </a:solidFill>
              </a:rPr>
              <a:t>语法树</a:t>
            </a:r>
          </a:p>
        </p:txBody>
      </p:sp>
      <p:cxnSp>
        <p:nvCxnSpPr>
          <p:cNvPr id="153" name="直接箭头连接符 152">
            <a:extLst>
              <a:ext uri="{FF2B5EF4-FFF2-40B4-BE49-F238E27FC236}">
                <a16:creationId xmlns:a16="http://schemas.microsoft.com/office/drawing/2014/main" id="{5F39138F-5F5A-11EA-F544-39D9791D06D2}"/>
              </a:ext>
            </a:extLst>
          </p:cNvPr>
          <p:cNvCxnSpPr>
            <a:cxnSpLocks/>
          </p:cNvCxnSpPr>
          <p:nvPr/>
        </p:nvCxnSpPr>
        <p:spPr>
          <a:xfrm>
            <a:off x="4666176" y="3510541"/>
            <a:ext cx="37677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4" name="椭圆 153">
            <a:extLst>
              <a:ext uri="{FF2B5EF4-FFF2-40B4-BE49-F238E27FC236}">
                <a16:creationId xmlns:a16="http://schemas.microsoft.com/office/drawing/2014/main" id="{DF94B4E3-19B7-9AC9-7579-2C9DE88AAF4D}"/>
              </a:ext>
            </a:extLst>
          </p:cNvPr>
          <p:cNvSpPr/>
          <p:nvPr/>
        </p:nvSpPr>
        <p:spPr>
          <a:xfrm>
            <a:off x="5044492" y="2870826"/>
            <a:ext cx="492432" cy="127124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t>中间表示</a:t>
            </a:r>
          </a:p>
        </p:txBody>
      </p:sp>
      <p:sp>
        <p:nvSpPr>
          <p:cNvPr id="155" name="文本框 154">
            <a:extLst>
              <a:ext uri="{FF2B5EF4-FFF2-40B4-BE49-F238E27FC236}">
                <a16:creationId xmlns:a16="http://schemas.microsoft.com/office/drawing/2014/main" id="{249B9BD2-2040-F5EA-934B-C364AB48CD05}"/>
              </a:ext>
            </a:extLst>
          </p:cNvPr>
          <p:cNvSpPr txBox="1"/>
          <p:nvPr/>
        </p:nvSpPr>
        <p:spPr>
          <a:xfrm>
            <a:off x="2438885" y="4938429"/>
            <a:ext cx="1210588" cy="707886"/>
          </a:xfrm>
          <a:prstGeom prst="rect">
            <a:avLst/>
          </a:prstGeom>
          <a:noFill/>
        </p:spPr>
        <p:txBody>
          <a:bodyPr wrap="none" rtlCol="0">
            <a:spAutoFit/>
          </a:bodyPr>
          <a:lstStyle/>
          <a:p>
            <a:pPr algn="ctr"/>
            <a:r>
              <a:rPr lang="zh-CN" altLang="en-US" sz="2000" b="1" dirty="0">
                <a:solidFill>
                  <a:schemeClr val="accent6"/>
                </a:solidFill>
              </a:rPr>
              <a:t>前端</a:t>
            </a:r>
            <a:endParaRPr lang="en-US" altLang="zh-CN" sz="2000" b="1">
              <a:solidFill>
                <a:schemeClr val="accent6"/>
              </a:solidFill>
            </a:endParaRPr>
          </a:p>
          <a:p>
            <a:pPr algn="ctr"/>
            <a:r>
              <a:rPr lang="zh-CN" altLang="en-US" sz="2000" b="1">
                <a:solidFill>
                  <a:schemeClr val="accent6"/>
                </a:solidFill>
              </a:rPr>
              <a:t>（</a:t>
            </a:r>
            <a:r>
              <a:rPr lang="zh-CN" altLang="en-US" sz="2000" b="1" dirty="0">
                <a:solidFill>
                  <a:schemeClr val="accent6"/>
                </a:solidFill>
              </a:rPr>
              <a:t>分析）</a:t>
            </a:r>
          </a:p>
        </p:txBody>
      </p:sp>
      <p:sp>
        <p:nvSpPr>
          <p:cNvPr id="156" name="文本框 155">
            <a:extLst>
              <a:ext uri="{FF2B5EF4-FFF2-40B4-BE49-F238E27FC236}">
                <a16:creationId xmlns:a16="http://schemas.microsoft.com/office/drawing/2014/main" id="{FE84DDFC-5986-3219-7234-2A2353BA226B}"/>
              </a:ext>
            </a:extLst>
          </p:cNvPr>
          <p:cNvSpPr txBox="1"/>
          <p:nvPr/>
        </p:nvSpPr>
        <p:spPr>
          <a:xfrm>
            <a:off x="5777921" y="2227861"/>
            <a:ext cx="430887" cy="2565357"/>
          </a:xfrm>
          <a:prstGeom prst="rect">
            <a:avLst/>
          </a:prstGeom>
          <a:noFill/>
          <a:ln>
            <a:solidFill>
              <a:schemeClr val="tx1"/>
            </a:solidFill>
          </a:ln>
        </p:spPr>
        <p:txBody>
          <a:bodyPr vert="eaVert" wrap="square" rtlCol="0" anchor="ctr" anchorCtr="0">
            <a:spAutoFit/>
          </a:bodyPr>
          <a:lstStyle/>
          <a:p>
            <a:pPr algn="ctr"/>
            <a:r>
              <a:rPr lang="zh-CN" altLang="en-US" sz="1600" dirty="0"/>
              <a:t>独立于机器的代码优化器</a:t>
            </a:r>
          </a:p>
        </p:txBody>
      </p:sp>
      <p:cxnSp>
        <p:nvCxnSpPr>
          <p:cNvPr id="157" name="直接箭头连接符 156">
            <a:extLst>
              <a:ext uri="{FF2B5EF4-FFF2-40B4-BE49-F238E27FC236}">
                <a16:creationId xmlns:a16="http://schemas.microsoft.com/office/drawing/2014/main" id="{8F137F26-8331-5F03-DD0F-E74B56CC2ECE}"/>
              </a:ext>
            </a:extLst>
          </p:cNvPr>
          <p:cNvCxnSpPr>
            <a:cxnSpLocks/>
          </p:cNvCxnSpPr>
          <p:nvPr/>
        </p:nvCxnSpPr>
        <p:spPr>
          <a:xfrm>
            <a:off x="5540441" y="3506446"/>
            <a:ext cx="2391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直接箭头连接符 157">
            <a:extLst>
              <a:ext uri="{FF2B5EF4-FFF2-40B4-BE49-F238E27FC236}">
                <a16:creationId xmlns:a16="http://schemas.microsoft.com/office/drawing/2014/main" id="{BE85D4D0-5CCE-7A74-9D05-1CF24FD7A999}"/>
              </a:ext>
            </a:extLst>
          </p:cNvPr>
          <p:cNvCxnSpPr>
            <a:cxnSpLocks/>
          </p:cNvCxnSpPr>
          <p:nvPr/>
        </p:nvCxnSpPr>
        <p:spPr>
          <a:xfrm>
            <a:off x="6201038" y="3510537"/>
            <a:ext cx="22981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9" name="椭圆 158">
            <a:extLst>
              <a:ext uri="{FF2B5EF4-FFF2-40B4-BE49-F238E27FC236}">
                <a16:creationId xmlns:a16="http://schemas.microsoft.com/office/drawing/2014/main" id="{D57F90F8-F1E5-2AD7-92E1-1DD52693BBE4}"/>
              </a:ext>
            </a:extLst>
          </p:cNvPr>
          <p:cNvSpPr/>
          <p:nvPr/>
        </p:nvSpPr>
        <p:spPr>
          <a:xfrm>
            <a:off x="6430848" y="2870825"/>
            <a:ext cx="492432" cy="1271240"/>
          </a:xfrm>
          <a:prstGeom prst="ellipse">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600" dirty="0"/>
              <a:t>中间表示</a:t>
            </a:r>
          </a:p>
        </p:txBody>
      </p:sp>
      <p:cxnSp>
        <p:nvCxnSpPr>
          <p:cNvPr id="160" name="直接箭头连接符 159">
            <a:extLst>
              <a:ext uri="{FF2B5EF4-FFF2-40B4-BE49-F238E27FC236}">
                <a16:creationId xmlns:a16="http://schemas.microsoft.com/office/drawing/2014/main" id="{792848A6-D5C6-C3E6-9785-47D2638FF9C5}"/>
              </a:ext>
            </a:extLst>
          </p:cNvPr>
          <p:cNvCxnSpPr>
            <a:cxnSpLocks/>
          </p:cNvCxnSpPr>
          <p:nvPr/>
        </p:nvCxnSpPr>
        <p:spPr>
          <a:xfrm>
            <a:off x="6926797" y="3506445"/>
            <a:ext cx="321238" cy="409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1" name="文本框 160">
            <a:extLst>
              <a:ext uri="{FF2B5EF4-FFF2-40B4-BE49-F238E27FC236}">
                <a16:creationId xmlns:a16="http://schemas.microsoft.com/office/drawing/2014/main" id="{CF5E4DD5-3D5D-09DD-EE9C-BA39B5580A24}"/>
              </a:ext>
            </a:extLst>
          </p:cNvPr>
          <p:cNvSpPr txBox="1"/>
          <p:nvPr/>
        </p:nvSpPr>
        <p:spPr>
          <a:xfrm>
            <a:off x="7247702" y="2758089"/>
            <a:ext cx="430887" cy="1496713"/>
          </a:xfrm>
          <a:prstGeom prst="rect">
            <a:avLst/>
          </a:prstGeom>
          <a:noFill/>
          <a:ln>
            <a:solidFill>
              <a:schemeClr val="tx1"/>
            </a:solidFill>
          </a:ln>
        </p:spPr>
        <p:txBody>
          <a:bodyPr vert="eaVert" wrap="square" rtlCol="0" anchor="ctr" anchorCtr="0">
            <a:spAutoFit/>
          </a:bodyPr>
          <a:lstStyle/>
          <a:p>
            <a:pPr algn="ctr"/>
            <a:r>
              <a:rPr lang="zh-CN" altLang="en-US" sz="1600" dirty="0"/>
              <a:t>代码生成器</a:t>
            </a:r>
          </a:p>
        </p:txBody>
      </p:sp>
      <p:sp>
        <p:nvSpPr>
          <p:cNvPr id="162" name="文本框 161">
            <a:extLst>
              <a:ext uri="{FF2B5EF4-FFF2-40B4-BE49-F238E27FC236}">
                <a16:creationId xmlns:a16="http://schemas.microsoft.com/office/drawing/2014/main" id="{FCB9BEE0-4D50-B56F-C21A-2C55ECFBBBA1}"/>
              </a:ext>
            </a:extLst>
          </p:cNvPr>
          <p:cNvSpPr txBox="1"/>
          <p:nvPr/>
        </p:nvSpPr>
        <p:spPr>
          <a:xfrm>
            <a:off x="8006193" y="2227861"/>
            <a:ext cx="430887" cy="2565357"/>
          </a:xfrm>
          <a:prstGeom prst="rect">
            <a:avLst/>
          </a:prstGeom>
          <a:noFill/>
          <a:ln>
            <a:solidFill>
              <a:schemeClr val="tx1"/>
            </a:solidFill>
          </a:ln>
        </p:spPr>
        <p:txBody>
          <a:bodyPr vert="eaVert" wrap="square" rtlCol="0" anchor="ctr" anchorCtr="0">
            <a:spAutoFit/>
          </a:bodyPr>
          <a:lstStyle/>
          <a:p>
            <a:pPr algn="ctr"/>
            <a:r>
              <a:rPr lang="zh-CN" altLang="en-US" sz="1600" dirty="0"/>
              <a:t>依赖于机器的代码优化器</a:t>
            </a:r>
          </a:p>
        </p:txBody>
      </p:sp>
      <p:cxnSp>
        <p:nvCxnSpPr>
          <p:cNvPr id="163" name="直接箭头连接符 162">
            <a:extLst>
              <a:ext uri="{FF2B5EF4-FFF2-40B4-BE49-F238E27FC236}">
                <a16:creationId xmlns:a16="http://schemas.microsoft.com/office/drawing/2014/main" id="{F6229FF7-D040-C7A9-534E-B74ACBBC6E20}"/>
              </a:ext>
            </a:extLst>
          </p:cNvPr>
          <p:cNvCxnSpPr>
            <a:cxnSpLocks/>
            <a:endCxn id="162" idx="1"/>
          </p:cNvCxnSpPr>
          <p:nvPr/>
        </p:nvCxnSpPr>
        <p:spPr>
          <a:xfrm>
            <a:off x="7681771" y="3502351"/>
            <a:ext cx="324421" cy="81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4" name="文本框 163">
            <a:extLst>
              <a:ext uri="{FF2B5EF4-FFF2-40B4-BE49-F238E27FC236}">
                <a16:creationId xmlns:a16="http://schemas.microsoft.com/office/drawing/2014/main" id="{72C57875-5FDB-BC80-E274-82063BCD50B2}"/>
              </a:ext>
            </a:extLst>
          </p:cNvPr>
          <p:cNvSpPr txBox="1"/>
          <p:nvPr/>
        </p:nvSpPr>
        <p:spPr>
          <a:xfrm>
            <a:off x="8663661" y="1706135"/>
            <a:ext cx="449739" cy="3604065"/>
          </a:xfrm>
          <a:prstGeom prst="rect">
            <a:avLst/>
          </a:prstGeom>
          <a:noFill/>
        </p:spPr>
        <p:txBody>
          <a:bodyPr vert="wordArtVert" wrap="none" rtlCol="0" anchor="ctr" anchorCtr="0">
            <a:spAutoFit/>
          </a:bodyPr>
          <a:lstStyle/>
          <a:p>
            <a:pPr algn="ctr"/>
            <a:r>
              <a:rPr lang="zh-CN" altLang="en-US" sz="1600" dirty="0"/>
              <a:t>目标程序</a:t>
            </a:r>
            <a:r>
              <a:rPr lang="en-US" altLang="zh-CN" sz="1600" dirty="0"/>
              <a:t>/</a:t>
            </a:r>
            <a:r>
              <a:rPr lang="zh-CN" altLang="en-US" sz="1600" dirty="0"/>
              <a:t>目标语言</a:t>
            </a:r>
            <a:r>
              <a:rPr lang="en-US" altLang="zh-CN" sz="1600" dirty="0"/>
              <a:t>/</a:t>
            </a:r>
            <a:r>
              <a:rPr lang="zh-CN" altLang="en-US" sz="1600" dirty="0"/>
              <a:t>目标代码</a:t>
            </a:r>
          </a:p>
        </p:txBody>
      </p:sp>
      <p:cxnSp>
        <p:nvCxnSpPr>
          <p:cNvPr id="165" name="直接箭头连接符 164">
            <a:extLst>
              <a:ext uri="{FF2B5EF4-FFF2-40B4-BE49-F238E27FC236}">
                <a16:creationId xmlns:a16="http://schemas.microsoft.com/office/drawing/2014/main" id="{46A449D0-506F-EE6B-8767-4972FF37F1A3}"/>
              </a:ext>
            </a:extLst>
          </p:cNvPr>
          <p:cNvCxnSpPr>
            <a:cxnSpLocks/>
          </p:cNvCxnSpPr>
          <p:nvPr/>
        </p:nvCxnSpPr>
        <p:spPr>
          <a:xfrm>
            <a:off x="8443881" y="3508165"/>
            <a:ext cx="369855" cy="23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66" name="矩形: 圆角 165">
            <a:extLst>
              <a:ext uri="{FF2B5EF4-FFF2-40B4-BE49-F238E27FC236}">
                <a16:creationId xmlns:a16="http://schemas.microsoft.com/office/drawing/2014/main" id="{46782D05-2073-2179-2FE5-09AD2DF0A034}"/>
              </a:ext>
            </a:extLst>
          </p:cNvPr>
          <p:cNvSpPr/>
          <p:nvPr/>
        </p:nvSpPr>
        <p:spPr>
          <a:xfrm>
            <a:off x="7105391" y="2112237"/>
            <a:ext cx="1478052" cy="3560194"/>
          </a:xfrm>
          <a:prstGeom prst="roundRect">
            <a:avLst>
              <a:gd name="adj" fmla="val 6525"/>
            </a:avLst>
          </a:prstGeom>
          <a:solidFill>
            <a:schemeClr val="accent6">
              <a:lumMod val="20000"/>
              <a:lumOff val="80000"/>
              <a:alpha val="1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168" name="文本框 167">
            <a:extLst>
              <a:ext uri="{FF2B5EF4-FFF2-40B4-BE49-F238E27FC236}">
                <a16:creationId xmlns:a16="http://schemas.microsoft.com/office/drawing/2014/main" id="{66FAF5A0-157A-5246-B9E2-AFB8B502F937}"/>
              </a:ext>
            </a:extLst>
          </p:cNvPr>
          <p:cNvSpPr txBox="1"/>
          <p:nvPr/>
        </p:nvSpPr>
        <p:spPr>
          <a:xfrm>
            <a:off x="7226492" y="4942843"/>
            <a:ext cx="1210588" cy="707886"/>
          </a:xfrm>
          <a:prstGeom prst="rect">
            <a:avLst/>
          </a:prstGeom>
          <a:noFill/>
        </p:spPr>
        <p:txBody>
          <a:bodyPr wrap="none" rtlCol="0">
            <a:spAutoFit/>
          </a:bodyPr>
          <a:lstStyle/>
          <a:p>
            <a:pPr algn="ctr"/>
            <a:r>
              <a:rPr lang="zh-CN" altLang="en-US" sz="2000" b="1" dirty="0">
                <a:solidFill>
                  <a:schemeClr val="accent6"/>
                </a:solidFill>
              </a:rPr>
              <a:t>后端</a:t>
            </a:r>
            <a:endParaRPr lang="en-US" altLang="zh-CN" sz="2000" b="1" dirty="0">
              <a:solidFill>
                <a:schemeClr val="accent6"/>
              </a:solidFill>
            </a:endParaRPr>
          </a:p>
          <a:p>
            <a:pPr algn="ctr"/>
            <a:r>
              <a:rPr lang="zh-CN" altLang="en-US" sz="2000" b="1" dirty="0">
                <a:solidFill>
                  <a:schemeClr val="accent6"/>
                </a:solidFill>
              </a:rPr>
              <a:t>（综合）</a:t>
            </a:r>
          </a:p>
        </p:txBody>
      </p:sp>
      <p:sp>
        <p:nvSpPr>
          <p:cNvPr id="172" name="矩形: 圆角 171">
            <a:extLst>
              <a:ext uri="{FF2B5EF4-FFF2-40B4-BE49-F238E27FC236}">
                <a16:creationId xmlns:a16="http://schemas.microsoft.com/office/drawing/2014/main" id="{CFDF407B-CEAE-D92B-AAA9-6E54EF6C7E93}"/>
              </a:ext>
            </a:extLst>
          </p:cNvPr>
          <p:cNvSpPr/>
          <p:nvPr/>
        </p:nvSpPr>
        <p:spPr>
          <a:xfrm>
            <a:off x="4986367" y="5044708"/>
            <a:ext cx="2091406" cy="1044563"/>
          </a:xfrm>
          <a:prstGeom prst="roundRect">
            <a:avLst>
              <a:gd name="adj" fmla="val 6525"/>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dirty="0">
                <a:solidFill>
                  <a:schemeClr val="bg1"/>
                </a:solidFill>
              </a:rPr>
              <a:t>6.</a:t>
            </a:r>
            <a:r>
              <a:rPr lang="zh-CN" altLang="en-US" sz="1600" b="1" dirty="0">
                <a:solidFill>
                  <a:schemeClr val="bg1"/>
                </a:solidFill>
              </a:rPr>
              <a:t>全局存储分配、</a:t>
            </a:r>
            <a:endParaRPr lang="en-US" altLang="zh-CN" sz="1600" b="1" dirty="0">
              <a:solidFill>
                <a:schemeClr val="bg1"/>
              </a:solidFill>
            </a:endParaRPr>
          </a:p>
          <a:p>
            <a:pPr algn="ctr" defTabSz="914354"/>
            <a:r>
              <a:rPr lang="zh-CN" altLang="en-US" sz="1600" b="1" dirty="0">
                <a:solidFill>
                  <a:schemeClr val="bg1"/>
                </a:solidFill>
              </a:rPr>
              <a:t>局部活动记录等</a:t>
            </a:r>
            <a:endParaRPr lang="en-US" altLang="zh-CN" sz="1600" b="1" dirty="0">
              <a:solidFill>
                <a:schemeClr val="bg1"/>
              </a:solidFill>
            </a:endParaRPr>
          </a:p>
          <a:p>
            <a:pPr algn="ctr" defTabSz="914354"/>
            <a:r>
              <a:rPr lang="zh-CN" altLang="en-US" sz="2400" b="1" dirty="0">
                <a:solidFill>
                  <a:schemeClr val="bg1"/>
                </a:solidFill>
              </a:rPr>
              <a:t>运行时刻环境</a:t>
            </a:r>
          </a:p>
        </p:txBody>
      </p:sp>
      <p:cxnSp>
        <p:nvCxnSpPr>
          <p:cNvPr id="173" name="直接箭头连接符 172">
            <a:extLst>
              <a:ext uri="{FF2B5EF4-FFF2-40B4-BE49-F238E27FC236}">
                <a16:creationId xmlns:a16="http://schemas.microsoft.com/office/drawing/2014/main" id="{F63B29A3-43C2-6B26-1175-A4FE2CED3F17}"/>
              </a:ext>
            </a:extLst>
          </p:cNvPr>
          <p:cNvCxnSpPr>
            <a:cxnSpLocks/>
            <a:endCxn id="172" idx="0"/>
          </p:cNvCxnSpPr>
          <p:nvPr/>
        </p:nvCxnSpPr>
        <p:spPr>
          <a:xfrm flipH="1">
            <a:off x="6032070" y="4250707"/>
            <a:ext cx="1462510" cy="794001"/>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cxnSp>
        <p:nvCxnSpPr>
          <p:cNvPr id="174" name="直接箭头连接符 173">
            <a:extLst>
              <a:ext uri="{FF2B5EF4-FFF2-40B4-BE49-F238E27FC236}">
                <a16:creationId xmlns:a16="http://schemas.microsoft.com/office/drawing/2014/main" id="{7DF9FE4C-6987-9EEE-9576-32B447B6A02B}"/>
              </a:ext>
            </a:extLst>
          </p:cNvPr>
          <p:cNvCxnSpPr>
            <a:cxnSpLocks/>
            <a:endCxn id="172" idx="0"/>
          </p:cNvCxnSpPr>
          <p:nvPr/>
        </p:nvCxnSpPr>
        <p:spPr>
          <a:xfrm flipH="1">
            <a:off x="6032070" y="4572790"/>
            <a:ext cx="1967322" cy="471918"/>
          </a:xfrm>
          <a:prstGeom prst="straightConnector1">
            <a:avLst/>
          </a:prstGeom>
          <a:ln w="19050">
            <a:prstDash val="dash"/>
            <a:tailEnd type="triangle"/>
          </a:ln>
        </p:spPr>
        <p:style>
          <a:lnRef idx="1">
            <a:schemeClr val="dk1"/>
          </a:lnRef>
          <a:fillRef idx="0">
            <a:schemeClr val="dk1"/>
          </a:fillRef>
          <a:effectRef idx="0">
            <a:schemeClr val="dk1"/>
          </a:effectRef>
          <a:fontRef idx="minor">
            <a:schemeClr val="tx1"/>
          </a:fontRef>
        </p:style>
      </p:cxnSp>
      <p:sp>
        <p:nvSpPr>
          <p:cNvPr id="183" name="文本框 182">
            <a:extLst>
              <a:ext uri="{FF2B5EF4-FFF2-40B4-BE49-F238E27FC236}">
                <a16:creationId xmlns:a16="http://schemas.microsoft.com/office/drawing/2014/main" id="{68F91D60-C452-2A25-73DC-23F03B9B7C01}"/>
              </a:ext>
            </a:extLst>
          </p:cNvPr>
          <p:cNvSpPr txBox="1"/>
          <p:nvPr/>
        </p:nvSpPr>
        <p:spPr>
          <a:xfrm>
            <a:off x="61593" y="2762183"/>
            <a:ext cx="437480" cy="1496713"/>
          </a:xfrm>
          <a:prstGeom prst="roundRect">
            <a:avLst>
              <a:gd name="adj" fmla="val 17217"/>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defPPr>
              <a:defRPr lang="en-US"/>
            </a:defPPr>
            <a:lvl1pPr algn="ctr" defTabSz="914354">
              <a:defRPr sz="20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1600" dirty="0"/>
              <a:t>1.</a:t>
            </a:r>
            <a:r>
              <a:rPr lang="zh-CN" altLang="en-US" sz="1600" dirty="0"/>
              <a:t>引论</a:t>
            </a:r>
          </a:p>
        </p:txBody>
      </p:sp>
    </p:spTree>
    <p:extLst>
      <p:ext uri="{BB962C8B-B14F-4D97-AF65-F5344CB8AC3E}">
        <p14:creationId xmlns:p14="http://schemas.microsoft.com/office/powerpoint/2010/main" val="21097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p:cTn id="7" dur="500" fill="hold"/>
                                        <p:tgtEl>
                                          <p:spTgt spid="197"/>
                                        </p:tgtEl>
                                        <p:attrNameLst>
                                          <p:attrName>ppt_w</p:attrName>
                                        </p:attrNameLst>
                                      </p:cBhvr>
                                      <p:tavLst>
                                        <p:tav tm="0">
                                          <p:val>
                                            <p:fltVal val="0"/>
                                          </p:val>
                                        </p:tav>
                                        <p:tav tm="100000">
                                          <p:val>
                                            <p:strVal val="#ppt_w"/>
                                          </p:val>
                                        </p:tav>
                                      </p:tavLst>
                                    </p:anim>
                                    <p:anim calcmode="lin" valueType="num">
                                      <p:cBhvr>
                                        <p:cTn id="8" dur="500" fill="hold"/>
                                        <p:tgtEl>
                                          <p:spTgt spid="197"/>
                                        </p:tgtEl>
                                        <p:attrNameLst>
                                          <p:attrName>ppt_h</p:attrName>
                                        </p:attrNameLst>
                                      </p:cBhvr>
                                      <p:tavLst>
                                        <p:tav tm="0">
                                          <p:val>
                                            <p:fltVal val="0"/>
                                          </p:val>
                                        </p:tav>
                                        <p:tav tm="100000">
                                          <p:val>
                                            <p:strVal val="#ppt_h"/>
                                          </p:val>
                                        </p:tav>
                                      </p:tavLst>
                                    </p:anim>
                                    <p:animEffect transition="in" filter="fade">
                                      <p:cBhvr>
                                        <p:cTn id="9" dur="500"/>
                                        <p:tgtEl>
                                          <p:spTgt spid="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D5A328E-AD88-4B48-89A6-A3F0905C3945}"/>
              </a:ext>
            </a:extLst>
          </p:cNvPr>
          <p:cNvSpPr>
            <a:spLocks noGrp="1" noChangeArrowheads="1"/>
          </p:cNvSpPr>
          <p:nvPr>
            <p:ph type="title"/>
          </p:nvPr>
        </p:nvSpPr>
        <p:spPr/>
        <p:txBody>
          <a:bodyPr/>
          <a:lstStyle/>
          <a:p>
            <a:pPr eaLnBrk="1" hangingPunct="1"/>
            <a:r>
              <a:rPr lang="en-US" altLang="zh-CN"/>
              <a:t>4.1.3 </a:t>
            </a:r>
            <a:r>
              <a:rPr lang="zh-CN" altLang="en-US"/>
              <a:t>继承属性</a:t>
            </a:r>
          </a:p>
        </p:txBody>
      </p:sp>
      <p:sp>
        <p:nvSpPr>
          <p:cNvPr id="30723" name="Rectangle 3">
            <a:extLst>
              <a:ext uri="{FF2B5EF4-FFF2-40B4-BE49-F238E27FC236}">
                <a16:creationId xmlns:a16="http://schemas.microsoft.com/office/drawing/2014/main" id="{B65D63C2-EBF2-482F-B494-B71F462A349E}"/>
              </a:ext>
            </a:extLst>
          </p:cNvPr>
          <p:cNvSpPr>
            <a:spLocks noGrp="1" noChangeArrowheads="1"/>
          </p:cNvSpPr>
          <p:nvPr>
            <p:ph idx="1"/>
          </p:nvPr>
        </p:nvSpPr>
        <p:spPr/>
        <p:txBody>
          <a:bodyPr/>
          <a:lstStyle/>
          <a:p>
            <a:pPr eaLnBrk="1" hangingPunct="1"/>
            <a:r>
              <a:rPr lang="zh-CN" altLang="en-US" dirty="0"/>
              <a:t>编程语言的一些构造的属性依赖于它们所在的上下文，此时使用</a:t>
            </a:r>
            <a:r>
              <a:rPr lang="zh-CN" altLang="en-US" dirty="0">
                <a:solidFill>
                  <a:srgbClr val="FF0000"/>
                </a:solidFill>
              </a:rPr>
              <a:t>继承属性</a:t>
            </a:r>
            <a:r>
              <a:rPr lang="zh-CN" altLang="en-US" dirty="0"/>
              <a:t>比较方便。</a:t>
            </a:r>
            <a:endParaRPr lang="en-US" altLang="zh-CN" dirty="0"/>
          </a:p>
          <a:p>
            <a:pPr eaLnBrk="1" hangingPunct="1"/>
            <a:r>
              <a:rPr lang="zh-CN" altLang="en-US" dirty="0"/>
              <a:t>下面例子的语法制导定义里，继承属性传递类型信息给一张声明表中的各个标识符。</a:t>
            </a:r>
            <a:endParaRPr lang="en-US" altLang="zh-CN" dirty="0"/>
          </a:p>
        </p:txBody>
      </p:sp>
      <p:sp>
        <p:nvSpPr>
          <p:cNvPr id="2" name="日期占位符 1">
            <a:extLst>
              <a:ext uri="{FF2B5EF4-FFF2-40B4-BE49-F238E27FC236}">
                <a16:creationId xmlns:a16="http://schemas.microsoft.com/office/drawing/2014/main" id="{A0C6E2DB-2E29-0474-8BF7-D884C87BD8C0}"/>
              </a:ext>
            </a:extLst>
          </p:cNvPr>
          <p:cNvSpPr>
            <a:spLocks noGrp="1"/>
          </p:cNvSpPr>
          <p:nvPr>
            <p:ph type="dt" sz="half" idx="10"/>
          </p:nvPr>
        </p:nvSpPr>
        <p:spPr/>
        <p:txBody>
          <a:bodyPr/>
          <a:lstStyle/>
          <a:p>
            <a:fld id="{3EE97D7C-571D-4F69-A662-39ACA88DA4A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B202025-5952-6801-A3B0-CA3469AFC7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F9294AB5-2739-DD62-ADAE-4FE6166FED44}"/>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05B52C2-2BFA-4130-9E87-B5959EA11354}"/>
              </a:ext>
            </a:extLst>
          </p:cNvPr>
          <p:cNvSpPr>
            <a:spLocks noGrp="1" noChangeArrowheads="1"/>
          </p:cNvSpPr>
          <p:nvPr>
            <p:ph type="title"/>
          </p:nvPr>
        </p:nvSpPr>
        <p:spPr/>
        <p:txBody>
          <a:bodyPr/>
          <a:lstStyle/>
          <a:p>
            <a:pPr eaLnBrk="1" hangingPunct="1"/>
            <a:r>
              <a:rPr lang="en-US" altLang="zh-CN" dirty="0"/>
              <a:t>4.1.3 </a:t>
            </a:r>
            <a:r>
              <a:rPr lang="zh-CN" altLang="en-US" dirty="0"/>
              <a:t>继承属性</a:t>
            </a:r>
          </a:p>
        </p:txBody>
      </p:sp>
      <p:sp>
        <p:nvSpPr>
          <p:cNvPr id="32771" name="Rectangle 3">
            <a:extLst>
              <a:ext uri="{FF2B5EF4-FFF2-40B4-BE49-F238E27FC236}">
                <a16:creationId xmlns:a16="http://schemas.microsoft.com/office/drawing/2014/main" id="{6AF6DBA5-E617-4257-9FB7-553B7F460341}"/>
              </a:ext>
            </a:extLst>
          </p:cNvPr>
          <p:cNvSpPr>
            <a:spLocks noGrp="1" noChangeArrowheads="1"/>
          </p:cNvSpPr>
          <p:nvPr>
            <p:ph idx="1"/>
          </p:nvPr>
        </p:nvSpPr>
        <p:spPr/>
        <p:txBody>
          <a:bodyPr/>
          <a:lstStyle/>
          <a:p>
            <a:pPr eaLnBrk="1" hangingPunct="1"/>
            <a:r>
              <a:rPr lang="zh-CN" altLang="en-US" sz="2800" dirty="0"/>
              <a:t>有继承属性的语法制导定义：</a:t>
            </a:r>
            <a:r>
              <a:rPr lang="en-US" altLang="zh-CN" b="1" dirty="0">
                <a:solidFill>
                  <a:srgbClr val="FF0000"/>
                </a:solidFill>
              </a:rPr>
              <a:t>int id, id, id</a:t>
            </a:r>
          </a:p>
        </p:txBody>
      </p:sp>
      <p:graphicFrame>
        <p:nvGraphicFramePr>
          <p:cNvPr id="7" name="Group 4">
            <a:extLst>
              <a:ext uri="{FF2B5EF4-FFF2-40B4-BE49-F238E27FC236}">
                <a16:creationId xmlns:a16="http://schemas.microsoft.com/office/drawing/2014/main" id="{5D5EAFC9-D27D-47B6-8A40-37752F8F5D46}"/>
              </a:ext>
            </a:extLst>
          </p:cNvPr>
          <p:cNvGraphicFramePr>
            <a:graphicFrameLocks/>
          </p:cNvGraphicFramePr>
          <p:nvPr>
            <p:extLst>
              <p:ext uri="{D42A27DB-BD31-4B8C-83A1-F6EECF244321}">
                <p14:modId xmlns:p14="http://schemas.microsoft.com/office/powerpoint/2010/main" val="2347111764"/>
              </p:ext>
            </p:extLst>
          </p:nvPr>
        </p:nvGraphicFramePr>
        <p:xfrm>
          <a:off x="628650" y="1871263"/>
          <a:ext cx="7888287" cy="4011615"/>
        </p:xfrm>
        <a:graphic>
          <a:graphicData uri="http://schemas.openxmlformats.org/drawingml/2006/table">
            <a:tbl>
              <a:tblPr/>
              <a:tblGrid>
                <a:gridCol w="2628900">
                  <a:extLst>
                    <a:ext uri="{9D8B030D-6E8A-4147-A177-3AD203B41FA5}">
                      <a16:colId xmlns:a16="http://schemas.microsoft.com/office/drawing/2014/main" val="20000"/>
                    </a:ext>
                  </a:extLst>
                </a:gridCol>
                <a:gridCol w="5259387">
                  <a:extLst>
                    <a:ext uri="{9D8B030D-6E8A-4147-A177-3AD203B41FA5}">
                      <a16:colId xmlns:a16="http://schemas.microsoft.com/office/drawing/2014/main" val="20001"/>
                    </a:ext>
                  </a:extLst>
                </a:gridCol>
              </a:tblGrid>
              <a:tr h="545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200" b="0" i="0" u="none" strike="noStrike" cap="none" normalizeH="0" baseline="0">
                          <a:ln>
                            <a:noFill/>
                          </a:ln>
                          <a:solidFill>
                            <a:schemeClr val="tx1"/>
                          </a:solidFill>
                          <a:effectLst/>
                          <a:latin typeface="宋体" pitchFamily="2" charset="-122"/>
                          <a:ea typeface="黑体" pitchFamily="2" charset="-122"/>
                        </a:rPr>
                        <a:t>产  生  式</a:t>
                      </a:r>
                      <a:r>
                        <a:rPr kumimoji="0" lang="zh-CN" altLang="en-US"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200" b="0" i="0" u="none" strike="noStrike" cap="none" normalizeH="0" baseline="0">
                          <a:ln>
                            <a:noFill/>
                          </a:ln>
                          <a:solidFill>
                            <a:schemeClr val="tx1"/>
                          </a:solidFill>
                          <a:effectLst/>
                          <a:latin typeface="宋体" pitchFamily="2" charset="-122"/>
                          <a:ea typeface="黑体" pitchFamily="2" charset="-122"/>
                        </a:rPr>
                        <a:t>语</a:t>
                      </a:r>
                      <a:r>
                        <a:rPr kumimoji="0" lang="zh-CN" altLang="en-US" sz="3200" b="0" i="0" u="none" strike="noStrike" cap="none" normalizeH="0" baseline="0">
                          <a:ln>
                            <a:noFill/>
                          </a:ln>
                          <a:solidFill>
                            <a:schemeClr val="tx1"/>
                          </a:solidFill>
                          <a:effectLst/>
                          <a:latin typeface="Times New Roman" pitchFamily="18" charset="0"/>
                          <a:ea typeface="黑体" pitchFamily="2" charset="-122"/>
                        </a:rPr>
                        <a:t>  </a:t>
                      </a:r>
                      <a:r>
                        <a:rPr kumimoji="0" lang="zh-CN" altLang="en-US" sz="3200" b="0" i="0" u="none" strike="noStrike" cap="none" normalizeH="0" baseline="0">
                          <a:ln>
                            <a:noFill/>
                          </a:ln>
                          <a:solidFill>
                            <a:schemeClr val="tx1"/>
                          </a:solidFill>
                          <a:effectLst/>
                          <a:latin typeface="宋体" pitchFamily="2" charset="-122"/>
                          <a:ea typeface="黑体" pitchFamily="2" charset="-122"/>
                        </a:rPr>
                        <a:t>义</a:t>
                      </a:r>
                      <a:r>
                        <a:rPr kumimoji="0" lang="zh-CN" altLang="en-US" sz="3200" b="0" i="0" u="none" strike="noStrike" cap="none" normalizeH="0" baseline="0">
                          <a:ln>
                            <a:noFill/>
                          </a:ln>
                          <a:solidFill>
                            <a:schemeClr val="tx1"/>
                          </a:solidFill>
                          <a:effectLst/>
                          <a:latin typeface="Times New Roman" pitchFamily="18" charset="0"/>
                          <a:ea typeface="黑体" pitchFamily="2" charset="-122"/>
                        </a:rPr>
                        <a:t>  </a:t>
                      </a:r>
                      <a:r>
                        <a:rPr kumimoji="0" lang="zh-CN" altLang="en-US" sz="3200" b="0" i="0" u="none" strike="noStrike" cap="none" normalizeH="0" baseline="0">
                          <a:ln>
                            <a:noFill/>
                          </a:ln>
                          <a:solidFill>
                            <a:schemeClr val="tx1"/>
                          </a:solidFill>
                          <a:effectLst/>
                          <a:latin typeface="宋体" pitchFamily="2" charset="-122"/>
                          <a:ea typeface="黑体" pitchFamily="2" charset="-122"/>
                        </a:rPr>
                        <a:t>规</a:t>
                      </a:r>
                      <a:r>
                        <a:rPr kumimoji="0" lang="zh-CN" altLang="en-US" sz="3200" b="0" i="0" u="none" strike="noStrike" cap="none" normalizeH="0" baseline="0">
                          <a:ln>
                            <a:noFill/>
                          </a:ln>
                          <a:solidFill>
                            <a:schemeClr val="tx1"/>
                          </a:solidFill>
                          <a:effectLst/>
                          <a:latin typeface="Times New Roman" pitchFamily="18" charset="0"/>
                          <a:ea typeface="黑体" pitchFamily="2" charset="-122"/>
                        </a:rPr>
                        <a:t>  </a:t>
                      </a:r>
                      <a:r>
                        <a:rPr kumimoji="0" lang="zh-CN" altLang="en-US" sz="3200" b="0" i="0" u="none" strike="noStrike" cap="none" normalizeH="0" baseline="0">
                          <a:ln>
                            <a:noFill/>
                          </a:ln>
                          <a:solidFill>
                            <a:schemeClr val="tx1"/>
                          </a:solidFill>
                          <a:effectLst/>
                          <a:latin typeface="宋体" pitchFamily="2" charset="-122"/>
                          <a:ea typeface="黑体" pitchFamily="2" charset="-122"/>
                        </a:rPr>
                        <a:t>则</a:t>
                      </a:r>
                      <a:r>
                        <a:rPr kumimoji="0" lang="zh-CN" altLang="en-US"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5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1" u="none" strike="noStrike" cap="none" normalizeH="0" baseline="0">
                          <a:ln>
                            <a:noFill/>
                          </a:ln>
                          <a:solidFill>
                            <a:schemeClr val="tx1"/>
                          </a:solidFill>
                          <a:effectLst/>
                          <a:latin typeface="Times New Roman" pitchFamily="18" charset="0"/>
                          <a:ea typeface="黑体" pitchFamily="2" charset="-122"/>
                        </a:rPr>
                        <a:t>  D </a:t>
                      </a:r>
                      <a:r>
                        <a:rPr kumimoji="0" lang="en-US" altLang="zh-CN" sz="32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TL</a:t>
                      </a:r>
                      <a:endParaRPr kumimoji="0" lang="en-US" altLang="zh-CN" sz="3200" b="0" i="0" u="none" strike="noStrike" cap="none" normalizeH="0" baseline="0">
                        <a:ln>
                          <a:noFill/>
                        </a:ln>
                        <a:solidFill>
                          <a:schemeClr val="tx1"/>
                        </a:solidFill>
                        <a:effectLst/>
                        <a:latin typeface="Times New Roman" pitchFamily="18" charset="0"/>
                        <a:ea typeface="黑体" pitchFamily="2" charset="-122"/>
                      </a:endParaRP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in</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type</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8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a:t>
                      </a:r>
                      <a:r>
                        <a:rPr kumimoji="0" lang="en-US" altLang="zh-CN" sz="32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int</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 type</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integer</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68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a:t>
                      </a:r>
                      <a:r>
                        <a:rPr kumimoji="0" lang="en-US" altLang="zh-CN" sz="32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real</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T</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 type</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real</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3049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id</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.in</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in</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1"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addtype</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(id.</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entry</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a:ln>
                            <a:noFill/>
                          </a:ln>
                          <a:solidFill>
                            <a:schemeClr val="tx1"/>
                          </a:solidFill>
                          <a:effectLst/>
                          <a:latin typeface="Times New Roman" pitchFamily="18" charset="0"/>
                          <a:ea typeface="黑体" pitchFamily="2" charset="-122"/>
                        </a:rPr>
                        <a:t>in</a:t>
                      </a:r>
                      <a:r>
                        <a:rPr kumimoji="0" lang="en-US" altLang="zh-CN" sz="3200" b="1" i="0" u="none" strike="noStrike" cap="none" normalizeH="0" baseline="0">
                          <a:ln>
                            <a:noFill/>
                          </a:ln>
                          <a:solidFill>
                            <a:schemeClr val="tx1"/>
                          </a:solidFill>
                          <a:effectLst/>
                          <a:latin typeface="Times New Roman" pitchFamily="18" charset="0"/>
                          <a:ea typeface="黑体" pitchFamily="2" charset="-122"/>
                        </a:rPr>
                        <a:t> )</a:t>
                      </a:r>
                      <a:r>
                        <a:rPr kumimoji="0" lang="en-US" altLang="zh-CN" sz="32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9685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32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32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32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32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32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32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32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798" marB="287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文本框 3">
            <a:extLst>
              <a:ext uri="{FF2B5EF4-FFF2-40B4-BE49-F238E27FC236}">
                <a16:creationId xmlns:a16="http://schemas.microsoft.com/office/drawing/2014/main" id="{E9C03AD8-68E6-442B-B7E0-E970382E821E}"/>
              </a:ext>
            </a:extLst>
          </p:cNvPr>
          <p:cNvSpPr txBox="1"/>
          <p:nvPr/>
        </p:nvSpPr>
        <p:spPr>
          <a:xfrm>
            <a:off x="2147901" y="6062396"/>
            <a:ext cx="6367449" cy="523220"/>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800" b="1" i="1" dirty="0" err="1"/>
              <a:t>addtype</a:t>
            </a:r>
            <a:r>
              <a:rPr lang="zh-CN" altLang="en-US" sz="2800" dirty="0"/>
              <a:t>表示把</a:t>
            </a:r>
            <a:r>
              <a:rPr lang="en-US" altLang="zh-CN" sz="2800" b="1" dirty="0" err="1"/>
              <a:t>id.</a:t>
            </a:r>
            <a:r>
              <a:rPr lang="en-US" altLang="zh-CN" sz="2800" b="1" i="1" dirty="0" err="1"/>
              <a:t>entry</a:t>
            </a:r>
            <a:r>
              <a:rPr lang="zh-CN" altLang="en-US" sz="2800" dirty="0"/>
              <a:t>的类型设置为</a:t>
            </a:r>
            <a:r>
              <a:rPr lang="en-US" altLang="zh-CN" sz="2800" b="1" i="1" dirty="0"/>
              <a:t>L.in</a:t>
            </a:r>
            <a:endParaRPr lang="zh-CN" altLang="en-US" sz="2800" b="1" i="1" dirty="0"/>
          </a:p>
        </p:txBody>
      </p:sp>
      <p:sp>
        <p:nvSpPr>
          <p:cNvPr id="2" name="日期占位符 1">
            <a:extLst>
              <a:ext uri="{FF2B5EF4-FFF2-40B4-BE49-F238E27FC236}">
                <a16:creationId xmlns:a16="http://schemas.microsoft.com/office/drawing/2014/main" id="{39225A2D-E2FE-8C11-DB9D-D2DFBEBBDB76}"/>
              </a:ext>
            </a:extLst>
          </p:cNvPr>
          <p:cNvSpPr>
            <a:spLocks noGrp="1"/>
          </p:cNvSpPr>
          <p:nvPr>
            <p:ph type="dt" sz="half" idx="10"/>
          </p:nvPr>
        </p:nvSpPr>
        <p:spPr/>
        <p:txBody>
          <a:bodyPr/>
          <a:lstStyle/>
          <a:p>
            <a:fld id="{EE43C4DB-7DF5-4911-9067-BC3D95277991}"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2B048AD6-CE29-CA2C-A167-D1C0600EC4D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896A6207-5B91-B00A-F6B3-8FA450294864}"/>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36AF027-0C85-4C2E-83A6-C47F61BEEB17}"/>
              </a:ext>
            </a:extLst>
          </p:cNvPr>
          <p:cNvSpPr>
            <a:spLocks noGrp="1" noChangeArrowheads="1"/>
          </p:cNvSpPr>
          <p:nvPr>
            <p:ph type="title"/>
          </p:nvPr>
        </p:nvSpPr>
        <p:spPr/>
        <p:txBody>
          <a:bodyPr/>
          <a:lstStyle/>
          <a:p>
            <a:pPr eaLnBrk="1" hangingPunct="1"/>
            <a:r>
              <a:rPr lang="en-US" altLang="zh-CN" dirty="0"/>
              <a:t>4.1.3 </a:t>
            </a:r>
            <a:r>
              <a:rPr lang="zh-CN" altLang="en-US" dirty="0"/>
              <a:t>继承属性</a:t>
            </a:r>
          </a:p>
        </p:txBody>
      </p:sp>
      <p:sp>
        <p:nvSpPr>
          <p:cNvPr id="34819" name="Rectangle 3">
            <a:extLst>
              <a:ext uri="{FF2B5EF4-FFF2-40B4-BE49-F238E27FC236}">
                <a16:creationId xmlns:a16="http://schemas.microsoft.com/office/drawing/2014/main" id="{517F3A61-5790-4AD2-B6F2-9A3F3B1A3F9B}"/>
              </a:ext>
            </a:extLst>
          </p:cNvPr>
          <p:cNvSpPr>
            <a:spLocks noGrp="1" noChangeArrowheads="1"/>
          </p:cNvSpPr>
          <p:nvPr>
            <p:ph idx="1"/>
          </p:nvPr>
        </p:nvSpPr>
        <p:spPr/>
        <p:txBody>
          <a:bodyPr/>
          <a:lstStyle/>
          <a:p>
            <a:pPr eaLnBrk="1" hangingPunct="1">
              <a:spcBef>
                <a:spcPct val="0"/>
              </a:spcBef>
              <a:buFont typeface="Wingdings" panose="05000000000000000000" pitchFamily="2" charset="2"/>
              <a:buNone/>
            </a:pPr>
            <a:r>
              <a:rPr lang="en-US" altLang="zh-CN" b="1" dirty="0">
                <a:solidFill>
                  <a:srgbClr val="FF0000"/>
                </a:solidFill>
              </a:rPr>
              <a:t>int id</a:t>
            </a:r>
            <a:r>
              <a:rPr lang="en-US" altLang="zh-CN" b="1" baseline="-25000" dirty="0">
                <a:solidFill>
                  <a:srgbClr val="FF0000"/>
                </a:solidFill>
              </a:rPr>
              <a:t>1</a:t>
            </a:r>
            <a:r>
              <a:rPr lang="en-US" altLang="zh-CN" b="1" dirty="0">
                <a:solidFill>
                  <a:srgbClr val="FF0000"/>
                </a:solidFill>
              </a:rPr>
              <a:t>, id</a:t>
            </a:r>
            <a:r>
              <a:rPr lang="en-US" altLang="zh-CN" b="1" baseline="-25000" dirty="0">
                <a:solidFill>
                  <a:srgbClr val="FF0000"/>
                </a:solidFill>
              </a:rPr>
              <a:t>2</a:t>
            </a:r>
            <a:r>
              <a:rPr lang="en-US" altLang="zh-CN" b="1" dirty="0">
                <a:solidFill>
                  <a:srgbClr val="FF0000"/>
                </a:solidFill>
              </a:rPr>
              <a:t>, id</a:t>
            </a:r>
            <a:r>
              <a:rPr lang="en-US" altLang="zh-CN" b="1" baseline="-25000" dirty="0">
                <a:solidFill>
                  <a:srgbClr val="FF0000"/>
                </a:solidFill>
              </a:rPr>
              <a:t>3</a:t>
            </a:r>
            <a:r>
              <a:rPr lang="zh-CN" altLang="en-US" dirty="0"/>
              <a:t>的注释分析树</a:t>
            </a:r>
          </a:p>
          <a:p>
            <a:pPr eaLnBrk="1" hangingPunct="1"/>
            <a:endParaRPr lang="en-US" altLang="zh-CN" dirty="0"/>
          </a:p>
        </p:txBody>
      </p:sp>
      <p:grpSp>
        <p:nvGrpSpPr>
          <p:cNvPr id="34820" name="Group 4">
            <a:extLst>
              <a:ext uri="{FF2B5EF4-FFF2-40B4-BE49-F238E27FC236}">
                <a16:creationId xmlns:a16="http://schemas.microsoft.com/office/drawing/2014/main" id="{F6963853-C229-40AD-AC40-9882DB7073F4}"/>
              </a:ext>
            </a:extLst>
          </p:cNvPr>
          <p:cNvGrpSpPr>
            <a:grpSpLocks/>
          </p:cNvGrpSpPr>
          <p:nvPr/>
        </p:nvGrpSpPr>
        <p:grpSpPr bwMode="auto">
          <a:xfrm>
            <a:off x="702578" y="2165350"/>
            <a:ext cx="8229600" cy="3435350"/>
            <a:chOff x="240" y="1488"/>
            <a:chExt cx="5184" cy="2164"/>
          </a:xfrm>
        </p:grpSpPr>
        <p:sp>
          <p:nvSpPr>
            <p:cNvPr id="34821" name="Rectangle 5">
              <a:extLst>
                <a:ext uri="{FF2B5EF4-FFF2-40B4-BE49-F238E27FC236}">
                  <a16:creationId xmlns:a16="http://schemas.microsoft.com/office/drawing/2014/main" id="{0D8334E9-1211-4540-91CA-388094C44648}"/>
                </a:ext>
              </a:extLst>
            </p:cNvPr>
            <p:cNvSpPr>
              <a:spLocks noChangeArrowheads="1"/>
            </p:cNvSpPr>
            <p:nvPr/>
          </p:nvSpPr>
          <p:spPr bwMode="auto">
            <a:xfrm>
              <a:off x="2305" y="1488"/>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4822" name="Rectangle 6">
              <a:extLst>
                <a:ext uri="{FF2B5EF4-FFF2-40B4-BE49-F238E27FC236}">
                  <a16:creationId xmlns:a16="http://schemas.microsoft.com/office/drawing/2014/main" id="{220DCB4E-15D5-4995-B135-9380F173C62B}"/>
                </a:ext>
              </a:extLst>
            </p:cNvPr>
            <p:cNvSpPr>
              <a:spLocks noChangeArrowheads="1"/>
            </p:cNvSpPr>
            <p:nvPr/>
          </p:nvSpPr>
          <p:spPr bwMode="auto">
            <a:xfrm>
              <a:off x="565" y="2496"/>
              <a:ext cx="77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800" b="1">
                  <a:ea typeface="宋体" panose="02010600030101010101" pitchFamily="2" charset="-122"/>
                </a:rPr>
                <a:t>int</a:t>
              </a:r>
            </a:p>
          </p:txBody>
        </p:sp>
        <p:sp>
          <p:nvSpPr>
            <p:cNvPr id="34823" name="Rectangle 7">
              <a:extLst>
                <a:ext uri="{FF2B5EF4-FFF2-40B4-BE49-F238E27FC236}">
                  <a16:creationId xmlns:a16="http://schemas.microsoft.com/office/drawing/2014/main" id="{8C7DD142-882F-4B8B-8EDC-0AB1BD7A5931}"/>
                </a:ext>
              </a:extLst>
            </p:cNvPr>
            <p:cNvSpPr>
              <a:spLocks noChangeArrowheads="1"/>
            </p:cNvSpPr>
            <p:nvPr/>
          </p:nvSpPr>
          <p:spPr bwMode="auto">
            <a:xfrm>
              <a:off x="240" y="1992"/>
              <a:ext cx="150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r>
                <a:rPr lang="en-US" altLang="zh-CN" sz="2800" b="1">
                  <a:ea typeface="宋体" panose="02010600030101010101" pitchFamily="2" charset="-122"/>
                </a:rPr>
                <a:t>.</a:t>
              </a:r>
              <a:r>
                <a:rPr lang="en-US" altLang="zh-CN" sz="2800" b="1" i="1">
                  <a:ea typeface="宋体" panose="02010600030101010101" pitchFamily="2" charset="-122"/>
                </a:rPr>
                <a:t>type </a:t>
              </a:r>
              <a:r>
                <a:rPr lang="en-US" altLang="zh-CN" sz="2800" b="1">
                  <a:ea typeface="宋体" panose="02010600030101010101" pitchFamily="2" charset="-122"/>
                </a:rPr>
                <a:t>= </a:t>
              </a:r>
              <a:r>
                <a:rPr lang="en-US" altLang="zh-CN" sz="2800" b="1" i="1">
                  <a:ea typeface="宋体" panose="02010600030101010101" pitchFamily="2" charset="-122"/>
                </a:rPr>
                <a:t>integer</a:t>
              </a:r>
            </a:p>
          </p:txBody>
        </p:sp>
        <p:sp>
          <p:nvSpPr>
            <p:cNvPr id="34824" name="Line 8">
              <a:extLst>
                <a:ext uri="{FF2B5EF4-FFF2-40B4-BE49-F238E27FC236}">
                  <a16:creationId xmlns:a16="http://schemas.microsoft.com/office/drawing/2014/main" id="{A33EFDE3-0CED-4A2C-8437-7D3BA2A6B88E}"/>
                </a:ext>
              </a:extLst>
            </p:cNvPr>
            <p:cNvSpPr>
              <a:spLocks noChangeShapeType="1"/>
            </p:cNvSpPr>
            <p:nvPr/>
          </p:nvSpPr>
          <p:spPr bwMode="auto">
            <a:xfrm flipH="1">
              <a:off x="1002"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25" name="Rectangle 9">
              <a:extLst>
                <a:ext uri="{FF2B5EF4-FFF2-40B4-BE49-F238E27FC236}">
                  <a16:creationId xmlns:a16="http://schemas.microsoft.com/office/drawing/2014/main" id="{9A49ABF6-6006-44E4-88C9-40262F8216BA}"/>
                </a:ext>
              </a:extLst>
            </p:cNvPr>
            <p:cNvSpPr>
              <a:spLocks noChangeArrowheads="1"/>
            </p:cNvSpPr>
            <p:nvPr/>
          </p:nvSpPr>
          <p:spPr bwMode="auto">
            <a:xfrm>
              <a:off x="3841" y="2455"/>
              <a:ext cx="248"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34826" name="Line 10">
              <a:extLst>
                <a:ext uri="{FF2B5EF4-FFF2-40B4-BE49-F238E27FC236}">
                  <a16:creationId xmlns:a16="http://schemas.microsoft.com/office/drawing/2014/main" id="{37952A90-E36B-4FBD-BCF5-377743E56865}"/>
                </a:ext>
              </a:extLst>
            </p:cNvPr>
            <p:cNvSpPr>
              <a:spLocks noChangeShapeType="1"/>
            </p:cNvSpPr>
            <p:nvPr/>
          </p:nvSpPr>
          <p:spPr bwMode="auto">
            <a:xfrm>
              <a:off x="925" y="2292"/>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27" name="Line 11">
              <a:extLst>
                <a:ext uri="{FF2B5EF4-FFF2-40B4-BE49-F238E27FC236}">
                  <a16:creationId xmlns:a16="http://schemas.microsoft.com/office/drawing/2014/main" id="{E713BBAB-5C5C-457F-9186-145B54550EB0}"/>
                </a:ext>
              </a:extLst>
            </p:cNvPr>
            <p:cNvSpPr>
              <a:spLocks noChangeShapeType="1"/>
            </p:cNvSpPr>
            <p:nvPr/>
          </p:nvSpPr>
          <p:spPr bwMode="auto">
            <a:xfrm>
              <a:off x="4153" y="2304"/>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28" name="Line 12">
              <a:extLst>
                <a:ext uri="{FF2B5EF4-FFF2-40B4-BE49-F238E27FC236}">
                  <a16:creationId xmlns:a16="http://schemas.microsoft.com/office/drawing/2014/main" id="{23F4400A-84CE-48EE-9BFE-87D7B68B58DF}"/>
                </a:ext>
              </a:extLst>
            </p:cNvPr>
            <p:cNvSpPr>
              <a:spLocks noChangeShapeType="1"/>
            </p:cNvSpPr>
            <p:nvPr/>
          </p:nvSpPr>
          <p:spPr bwMode="auto">
            <a:xfrm flipH="1">
              <a:off x="2953" y="2302"/>
              <a:ext cx="666" cy="17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29" name="Rectangle 13">
              <a:extLst>
                <a:ext uri="{FF2B5EF4-FFF2-40B4-BE49-F238E27FC236}">
                  <a16:creationId xmlns:a16="http://schemas.microsoft.com/office/drawing/2014/main" id="{DE7F62E7-005B-4B6B-8890-AFC0ADE2F9A6}"/>
                </a:ext>
              </a:extLst>
            </p:cNvPr>
            <p:cNvSpPr>
              <a:spLocks noChangeArrowheads="1"/>
            </p:cNvSpPr>
            <p:nvPr/>
          </p:nvSpPr>
          <p:spPr bwMode="auto">
            <a:xfrm>
              <a:off x="4851" y="2478"/>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34830" name="Rectangle 14">
              <a:extLst>
                <a:ext uri="{FF2B5EF4-FFF2-40B4-BE49-F238E27FC236}">
                  <a16:creationId xmlns:a16="http://schemas.microsoft.com/office/drawing/2014/main" id="{7612598B-FF88-4FE6-85D2-79BD215FC02F}"/>
                </a:ext>
              </a:extLst>
            </p:cNvPr>
            <p:cNvSpPr>
              <a:spLocks noChangeArrowheads="1"/>
            </p:cNvSpPr>
            <p:nvPr/>
          </p:nvSpPr>
          <p:spPr bwMode="auto">
            <a:xfrm>
              <a:off x="3263" y="1978"/>
              <a:ext cx="150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r>
                <a:rPr lang="en-US" altLang="zh-CN" sz="2800" b="1">
                  <a:ea typeface="宋体" panose="02010600030101010101" pitchFamily="2" charset="-122"/>
                </a:rPr>
                <a:t>.</a:t>
              </a:r>
              <a:r>
                <a:rPr lang="en-US" altLang="zh-CN" sz="2800" b="1" i="1">
                  <a:ea typeface="宋体" panose="02010600030101010101" pitchFamily="2" charset="-122"/>
                </a:rPr>
                <a:t>in </a:t>
              </a:r>
              <a:r>
                <a:rPr lang="en-US" altLang="zh-CN" sz="2800" b="1">
                  <a:ea typeface="宋体" panose="02010600030101010101" pitchFamily="2" charset="-122"/>
                </a:rPr>
                <a:t>= </a:t>
              </a:r>
              <a:r>
                <a:rPr lang="en-US" altLang="zh-CN" sz="2800" b="1" i="1">
                  <a:ea typeface="宋体" panose="02010600030101010101" pitchFamily="2" charset="-122"/>
                </a:rPr>
                <a:t>integer</a:t>
              </a:r>
            </a:p>
          </p:txBody>
        </p:sp>
        <p:sp>
          <p:nvSpPr>
            <p:cNvPr id="34831" name="Line 15">
              <a:extLst>
                <a:ext uri="{FF2B5EF4-FFF2-40B4-BE49-F238E27FC236}">
                  <a16:creationId xmlns:a16="http://schemas.microsoft.com/office/drawing/2014/main" id="{7DE2F69E-0B03-4819-8DF6-08C81A3075D3}"/>
                </a:ext>
              </a:extLst>
            </p:cNvPr>
            <p:cNvSpPr>
              <a:spLocks noChangeShapeType="1"/>
            </p:cNvSpPr>
            <p:nvPr/>
          </p:nvSpPr>
          <p:spPr bwMode="auto">
            <a:xfrm>
              <a:off x="2616" y="1705"/>
              <a:ext cx="1179" cy="29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2" name="Line 16">
              <a:extLst>
                <a:ext uri="{FF2B5EF4-FFF2-40B4-BE49-F238E27FC236}">
                  <a16:creationId xmlns:a16="http://schemas.microsoft.com/office/drawing/2014/main" id="{D828ED16-073B-40DF-A321-6EA19A6FA223}"/>
                </a:ext>
              </a:extLst>
            </p:cNvPr>
            <p:cNvSpPr>
              <a:spLocks noChangeShapeType="1"/>
            </p:cNvSpPr>
            <p:nvPr/>
          </p:nvSpPr>
          <p:spPr bwMode="auto">
            <a:xfrm>
              <a:off x="1732" y="3168"/>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3" name="Line 17">
              <a:extLst>
                <a:ext uri="{FF2B5EF4-FFF2-40B4-BE49-F238E27FC236}">
                  <a16:creationId xmlns:a16="http://schemas.microsoft.com/office/drawing/2014/main" id="{58783E56-63C7-47EB-BE16-37F983D7F31C}"/>
                </a:ext>
              </a:extLst>
            </p:cNvPr>
            <p:cNvSpPr>
              <a:spLocks noChangeShapeType="1"/>
            </p:cNvSpPr>
            <p:nvPr/>
          </p:nvSpPr>
          <p:spPr bwMode="auto">
            <a:xfrm>
              <a:off x="2740" y="2740"/>
              <a:ext cx="0" cy="26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4" name="Line 18">
              <a:extLst>
                <a:ext uri="{FF2B5EF4-FFF2-40B4-BE49-F238E27FC236}">
                  <a16:creationId xmlns:a16="http://schemas.microsoft.com/office/drawing/2014/main" id="{628EA762-45B2-49AC-B87E-097B3F339CD5}"/>
                </a:ext>
              </a:extLst>
            </p:cNvPr>
            <p:cNvSpPr>
              <a:spLocks noChangeShapeType="1"/>
            </p:cNvSpPr>
            <p:nvPr/>
          </p:nvSpPr>
          <p:spPr bwMode="auto">
            <a:xfrm>
              <a:off x="3905" y="2304"/>
              <a:ext cx="0" cy="26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5" name="Rectangle 19">
              <a:extLst>
                <a:ext uri="{FF2B5EF4-FFF2-40B4-BE49-F238E27FC236}">
                  <a16:creationId xmlns:a16="http://schemas.microsoft.com/office/drawing/2014/main" id="{D8029345-4DA3-4667-A8C4-19976BC6B579}"/>
                </a:ext>
              </a:extLst>
            </p:cNvPr>
            <p:cNvSpPr>
              <a:spLocks noChangeArrowheads="1"/>
            </p:cNvSpPr>
            <p:nvPr/>
          </p:nvSpPr>
          <p:spPr bwMode="auto">
            <a:xfrm>
              <a:off x="2131" y="2475"/>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r>
                <a:rPr lang="en-US" altLang="zh-CN" sz="2800" b="1">
                  <a:ea typeface="宋体" panose="02010600030101010101" pitchFamily="2" charset="-122"/>
                </a:rPr>
                <a:t>.</a:t>
              </a:r>
              <a:r>
                <a:rPr lang="en-US" altLang="zh-CN" sz="2800" b="1" i="1">
                  <a:ea typeface="宋体" panose="02010600030101010101" pitchFamily="2" charset="-122"/>
                </a:rPr>
                <a:t>in </a:t>
              </a:r>
              <a:r>
                <a:rPr lang="en-US" altLang="zh-CN" sz="2800" b="1">
                  <a:ea typeface="宋体" panose="02010600030101010101" pitchFamily="2" charset="-122"/>
                </a:rPr>
                <a:t>= </a:t>
              </a:r>
              <a:r>
                <a:rPr lang="en-US" altLang="zh-CN" sz="2800" b="1" i="1">
                  <a:ea typeface="宋体" panose="02010600030101010101" pitchFamily="2" charset="-122"/>
                </a:rPr>
                <a:t>integer</a:t>
              </a:r>
            </a:p>
          </p:txBody>
        </p:sp>
        <p:sp>
          <p:nvSpPr>
            <p:cNvPr id="34836" name="Rectangle 20">
              <a:extLst>
                <a:ext uri="{FF2B5EF4-FFF2-40B4-BE49-F238E27FC236}">
                  <a16:creationId xmlns:a16="http://schemas.microsoft.com/office/drawing/2014/main" id="{3FBE164E-2EA9-47B6-A702-B58DCC92FB0C}"/>
                </a:ext>
              </a:extLst>
            </p:cNvPr>
            <p:cNvSpPr>
              <a:spLocks noChangeArrowheads="1"/>
            </p:cNvSpPr>
            <p:nvPr/>
          </p:nvSpPr>
          <p:spPr bwMode="auto">
            <a:xfrm>
              <a:off x="1169" y="2916"/>
              <a:ext cx="15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r>
                <a:rPr lang="en-US" altLang="zh-CN" sz="2800" b="1">
                  <a:ea typeface="宋体" panose="02010600030101010101" pitchFamily="2" charset="-122"/>
                </a:rPr>
                <a:t>.</a:t>
              </a:r>
              <a:r>
                <a:rPr lang="en-US" altLang="zh-CN" sz="2800" b="1" i="1">
                  <a:ea typeface="宋体" panose="02010600030101010101" pitchFamily="2" charset="-122"/>
                </a:rPr>
                <a:t>in </a:t>
              </a:r>
              <a:r>
                <a:rPr lang="en-US" altLang="zh-CN" sz="2800" b="1">
                  <a:ea typeface="宋体" panose="02010600030101010101" pitchFamily="2" charset="-122"/>
                </a:rPr>
                <a:t>= </a:t>
              </a:r>
              <a:r>
                <a:rPr lang="en-US" altLang="zh-CN" sz="2800" b="1" i="1">
                  <a:ea typeface="宋体" panose="02010600030101010101" pitchFamily="2" charset="-122"/>
                </a:rPr>
                <a:t>integer</a:t>
              </a:r>
            </a:p>
          </p:txBody>
        </p:sp>
        <p:sp>
          <p:nvSpPr>
            <p:cNvPr id="34837" name="Line 21">
              <a:extLst>
                <a:ext uri="{FF2B5EF4-FFF2-40B4-BE49-F238E27FC236}">
                  <a16:creationId xmlns:a16="http://schemas.microsoft.com/office/drawing/2014/main" id="{76FA4CDD-7354-4209-AA55-7C940AE574CF}"/>
                </a:ext>
              </a:extLst>
            </p:cNvPr>
            <p:cNvSpPr>
              <a:spLocks noChangeShapeType="1"/>
            </p:cNvSpPr>
            <p:nvPr/>
          </p:nvSpPr>
          <p:spPr bwMode="auto">
            <a:xfrm flipH="1">
              <a:off x="1836" y="2774"/>
              <a:ext cx="666"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8" name="Line 22">
              <a:extLst>
                <a:ext uri="{FF2B5EF4-FFF2-40B4-BE49-F238E27FC236}">
                  <a16:creationId xmlns:a16="http://schemas.microsoft.com/office/drawing/2014/main" id="{23D373E3-EE5C-4D2C-A95A-343FF8CAFDE0}"/>
                </a:ext>
              </a:extLst>
            </p:cNvPr>
            <p:cNvSpPr>
              <a:spLocks noChangeShapeType="1"/>
            </p:cNvSpPr>
            <p:nvPr/>
          </p:nvSpPr>
          <p:spPr bwMode="auto">
            <a:xfrm>
              <a:off x="2988" y="2777"/>
              <a:ext cx="667" cy="17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4839" name="Rectangle 23">
              <a:extLst>
                <a:ext uri="{FF2B5EF4-FFF2-40B4-BE49-F238E27FC236}">
                  <a16:creationId xmlns:a16="http://schemas.microsoft.com/office/drawing/2014/main" id="{8A8EA4C2-C1A0-4058-8ADF-A08DD3DC5C49}"/>
                </a:ext>
              </a:extLst>
            </p:cNvPr>
            <p:cNvSpPr>
              <a:spLocks noChangeArrowheads="1"/>
            </p:cNvSpPr>
            <p:nvPr/>
          </p:nvSpPr>
          <p:spPr bwMode="auto">
            <a:xfrm>
              <a:off x="3578" y="2937"/>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34840" name="Rectangle 24">
              <a:extLst>
                <a:ext uri="{FF2B5EF4-FFF2-40B4-BE49-F238E27FC236}">
                  <a16:creationId xmlns:a16="http://schemas.microsoft.com/office/drawing/2014/main" id="{1D5493A5-09CC-4DAF-958A-6F3E645CE947}"/>
                </a:ext>
              </a:extLst>
            </p:cNvPr>
            <p:cNvSpPr>
              <a:spLocks noChangeArrowheads="1"/>
            </p:cNvSpPr>
            <p:nvPr/>
          </p:nvSpPr>
          <p:spPr bwMode="auto">
            <a:xfrm>
              <a:off x="1606" y="3400"/>
              <a:ext cx="5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1</a:t>
              </a:r>
            </a:p>
          </p:txBody>
        </p:sp>
        <p:sp>
          <p:nvSpPr>
            <p:cNvPr id="34841" name="Rectangle 25">
              <a:extLst>
                <a:ext uri="{FF2B5EF4-FFF2-40B4-BE49-F238E27FC236}">
                  <a16:creationId xmlns:a16="http://schemas.microsoft.com/office/drawing/2014/main" id="{A3ECBCD3-2ADD-4618-B2C8-6C048A2AA118}"/>
                </a:ext>
              </a:extLst>
            </p:cNvPr>
            <p:cNvSpPr>
              <a:spLocks noChangeArrowheads="1"/>
            </p:cNvSpPr>
            <p:nvPr/>
          </p:nvSpPr>
          <p:spPr bwMode="auto">
            <a:xfrm>
              <a:off x="2661" y="2891"/>
              <a:ext cx="24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grpSp>
      <p:sp>
        <p:nvSpPr>
          <p:cNvPr id="2" name="日期占位符 1">
            <a:extLst>
              <a:ext uri="{FF2B5EF4-FFF2-40B4-BE49-F238E27FC236}">
                <a16:creationId xmlns:a16="http://schemas.microsoft.com/office/drawing/2014/main" id="{FDF452C8-4D64-6843-AB06-BE936BD55A1D}"/>
              </a:ext>
            </a:extLst>
          </p:cNvPr>
          <p:cNvSpPr>
            <a:spLocks noGrp="1"/>
          </p:cNvSpPr>
          <p:nvPr>
            <p:ph type="dt" sz="half" idx="10"/>
          </p:nvPr>
        </p:nvSpPr>
        <p:spPr/>
        <p:txBody>
          <a:bodyPr/>
          <a:lstStyle/>
          <a:p>
            <a:fld id="{0F6B2F72-DD83-448F-95CA-767942E399B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CB7B73E-C474-4DFD-3DA3-408C45FB49F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25AAEFB2-9B95-09F1-0DF4-85DAB60EA260}"/>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CFEB9F4D-3067-4210-9067-72E0D2368BED}"/>
              </a:ext>
            </a:extLst>
          </p:cNvPr>
          <p:cNvSpPr>
            <a:spLocks noGrp="1"/>
          </p:cNvSpPr>
          <p:nvPr>
            <p:ph type="title"/>
          </p:nvPr>
        </p:nvSpPr>
        <p:spPr/>
        <p:txBody>
          <a:bodyPr/>
          <a:lstStyle/>
          <a:p>
            <a:r>
              <a:rPr lang="en-US" altLang="zh-CN" dirty="0"/>
              <a:t>4.1.3 </a:t>
            </a:r>
            <a:r>
              <a:rPr lang="zh-CN" altLang="en-US" dirty="0"/>
              <a:t>继承属性</a:t>
            </a:r>
          </a:p>
        </p:txBody>
      </p:sp>
      <p:sp>
        <p:nvSpPr>
          <p:cNvPr id="3" name="内容占位符 2">
            <a:extLst>
              <a:ext uri="{FF2B5EF4-FFF2-40B4-BE49-F238E27FC236}">
                <a16:creationId xmlns:a16="http://schemas.microsoft.com/office/drawing/2014/main" id="{3D16AA85-6233-4681-A7FC-3835D397770B}"/>
              </a:ext>
            </a:extLst>
          </p:cNvPr>
          <p:cNvSpPr>
            <a:spLocks noGrp="1"/>
          </p:cNvSpPr>
          <p:nvPr>
            <p:ph idx="1"/>
          </p:nvPr>
        </p:nvSpPr>
        <p:spPr/>
        <p:txBody>
          <a:bodyPr/>
          <a:lstStyle/>
          <a:p>
            <a:r>
              <a:rPr lang="zh-CN" altLang="en-US" dirty="0"/>
              <a:t>含有继承属性的语法制导定义，无法像</a:t>
            </a:r>
            <a:r>
              <a:rPr lang="en-US" altLang="zh-CN" b="1" i="1" dirty="0"/>
              <a:t>S</a:t>
            </a:r>
            <a:r>
              <a:rPr lang="zh-CN" altLang="en-US" dirty="0"/>
              <a:t>属性定义那样直接自下而上的计算属性的值。</a:t>
            </a:r>
            <a:endParaRPr lang="en-US" altLang="zh-CN" dirty="0"/>
          </a:p>
          <a:p>
            <a:r>
              <a:rPr lang="zh-CN" altLang="en-US" dirty="0"/>
              <a:t>如何计算？</a:t>
            </a:r>
            <a:endParaRPr lang="en-US" altLang="zh-CN" dirty="0"/>
          </a:p>
          <a:p>
            <a:pPr lvl="1"/>
            <a:r>
              <a:rPr lang="zh-CN" altLang="en-US" dirty="0"/>
              <a:t>可以使用计算属性的一般方法。</a:t>
            </a:r>
            <a:endParaRPr lang="en-US" altLang="zh-CN" dirty="0"/>
          </a:p>
          <a:p>
            <a:pPr lvl="1"/>
            <a:r>
              <a:rPr lang="zh-CN" altLang="en-US" dirty="0"/>
              <a:t>关键：找到属性</a:t>
            </a:r>
            <a:r>
              <a:rPr lang="en-US" altLang="zh-CN" dirty="0"/>
              <a:t>(</a:t>
            </a:r>
            <a:r>
              <a:rPr lang="zh-CN" altLang="en-US" dirty="0"/>
              <a:t>包括为了产生副作用的虚拟属性</a:t>
            </a:r>
            <a:r>
              <a:rPr lang="en-US" altLang="zh-CN" dirty="0"/>
              <a:t>)</a:t>
            </a:r>
            <a:r>
              <a:rPr lang="zh-CN" altLang="en-US" dirty="0"/>
              <a:t>的计算顺序。</a:t>
            </a:r>
          </a:p>
        </p:txBody>
      </p:sp>
      <p:sp>
        <p:nvSpPr>
          <p:cNvPr id="2" name="日期占位符 1">
            <a:extLst>
              <a:ext uri="{FF2B5EF4-FFF2-40B4-BE49-F238E27FC236}">
                <a16:creationId xmlns:a16="http://schemas.microsoft.com/office/drawing/2014/main" id="{BBB565D8-E139-0A62-491E-BB8C0701DCD9}"/>
              </a:ext>
            </a:extLst>
          </p:cNvPr>
          <p:cNvSpPr>
            <a:spLocks noGrp="1"/>
          </p:cNvSpPr>
          <p:nvPr>
            <p:ph type="dt" sz="half" idx="10"/>
          </p:nvPr>
        </p:nvSpPr>
        <p:spPr/>
        <p:txBody>
          <a:bodyPr/>
          <a:lstStyle/>
          <a:p>
            <a:fld id="{C9FC764A-4ECB-45D6-B764-153D1BD44022}"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CA877560-E586-5FD5-33F0-C129CE2340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5BBE474E-8CA6-739C-ECC3-143754974CA9}"/>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048C414-F54A-4CA2-9960-5996B2A3B7C1}"/>
              </a:ext>
            </a:extLst>
          </p:cNvPr>
          <p:cNvSpPr>
            <a:spLocks noGrp="1" noChangeArrowheads="1"/>
          </p:cNvSpPr>
          <p:nvPr>
            <p:ph type="title"/>
          </p:nvPr>
        </p:nvSpPr>
        <p:spPr/>
        <p:txBody>
          <a:bodyPr/>
          <a:lstStyle/>
          <a:p>
            <a:pPr eaLnBrk="1" hangingPunct="1"/>
            <a:r>
              <a:rPr lang="en-US" altLang="zh-CN"/>
              <a:t>4.1.4 </a:t>
            </a:r>
            <a:r>
              <a:rPr lang="zh-CN" altLang="en-US"/>
              <a:t>属性依赖图</a:t>
            </a:r>
          </a:p>
        </p:txBody>
      </p:sp>
      <p:sp>
        <p:nvSpPr>
          <p:cNvPr id="36867" name="Rectangle 3">
            <a:extLst>
              <a:ext uri="{FF2B5EF4-FFF2-40B4-BE49-F238E27FC236}">
                <a16:creationId xmlns:a16="http://schemas.microsoft.com/office/drawing/2014/main" id="{1740D62B-1C3D-49C8-9EE5-41D5BFFC9AC0}"/>
              </a:ext>
            </a:extLst>
          </p:cNvPr>
          <p:cNvSpPr>
            <a:spLocks noGrp="1" noChangeArrowheads="1"/>
          </p:cNvSpPr>
          <p:nvPr>
            <p:ph idx="1"/>
          </p:nvPr>
        </p:nvSpPr>
        <p:spPr/>
        <p:txBody>
          <a:bodyPr/>
          <a:lstStyle/>
          <a:p>
            <a:pPr eaLnBrk="1" hangingPunct="1"/>
            <a:r>
              <a:rPr lang="zh-CN" altLang="en-US" sz="2800" dirty="0"/>
              <a:t>如果分析树上一个结点的属性</a:t>
            </a:r>
            <a:r>
              <a:rPr lang="en-US" altLang="zh-CN" sz="2800" b="1" i="1" dirty="0"/>
              <a:t>b</a:t>
            </a:r>
            <a:r>
              <a:rPr lang="zh-CN" altLang="en-US" sz="2800" dirty="0"/>
              <a:t>依赖于某个结点的属性</a:t>
            </a:r>
            <a:r>
              <a:rPr lang="en-US" altLang="zh-CN" sz="2800" b="1" i="1" dirty="0"/>
              <a:t>c</a:t>
            </a:r>
            <a:r>
              <a:rPr lang="zh-CN" altLang="en-US" sz="2800" dirty="0"/>
              <a:t>，则定义属性</a:t>
            </a:r>
            <a:r>
              <a:rPr lang="en-US" altLang="zh-CN" sz="2800" b="1" i="1" dirty="0"/>
              <a:t>b</a:t>
            </a:r>
            <a:r>
              <a:rPr lang="zh-CN" altLang="en-US" sz="2800" dirty="0"/>
              <a:t>的语义规则的计算必须在定义属性</a:t>
            </a:r>
            <a:r>
              <a:rPr lang="en-US" altLang="zh-CN" sz="2800" b="1" i="1" dirty="0"/>
              <a:t>c</a:t>
            </a:r>
            <a:r>
              <a:rPr lang="zh-CN" altLang="en-US" sz="2800" dirty="0"/>
              <a:t>的语义规则的计算之后。</a:t>
            </a:r>
          </a:p>
          <a:p>
            <a:pPr eaLnBrk="1" hangingPunct="1"/>
            <a:r>
              <a:rPr lang="zh-CN" altLang="en-US" sz="2800" dirty="0"/>
              <a:t>分析树结点的属性之间的相互依赖可以用一种叫做</a:t>
            </a:r>
            <a:r>
              <a:rPr lang="zh-CN" altLang="en-US" sz="2800" dirty="0">
                <a:solidFill>
                  <a:srgbClr val="FF0000"/>
                </a:solidFill>
              </a:rPr>
              <a:t>依赖图</a:t>
            </a:r>
            <a:r>
              <a:rPr lang="zh-CN" altLang="en-US" sz="2800" dirty="0"/>
              <a:t>的有向图来描绘。</a:t>
            </a:r>
          </a:p>
          <a:p>
            <a:pPr eaLnBrk="1" hangingPunct="1"/>
            <a:r>
              <a:rPr lang="zh-CN" altLang="en-US" sz="2800" dirty="0"/>
              <a:t>虚拟属性：为纯副作用语义规则引入的属性</a:t>
            </a:r>
          </a:p>
          <a:p>
            <a:pPr eaLnBrk="1" hangingPunct="1"/>
            <a:r>
              <a:rPr lang="zh-CN" altLang="en-US" sz="2800" dirty="0">
                <a:solidFill>
                  <a:srgbClr val="FF0000"/>
                </a:solidFill>
              </a:rPr>
              <a:t>依赖图的组成</a:t>
            </a:r>
            <a:r>
              <a:rPr lang="zh-CN" altLang="en-US" sz="2800" dirty="0"/>
              <a:t>：分析树上每个结点的每个属性（包括虚拟属性）在依赖图上有一个结点，如果属性</a:t>
            </a:r>
            <a:r>
              <a:rPr lang="en-US" altLang="zh-CN" sz="2800" b="1" i="1" dirty="0"/>
              <a:t>b</a:t>
            </a:r>
            <a:r>
              <a:rPr lang="zh-CN" altLang="en-US" sz="2800" dirty="0"/>
              <a:t>依赖于属性</a:t>
            </a:r>
            <a:r>
              <a:rPr lang="en-US" altLang="zh-CN" sz="2800" b="1" i="1" dirty="0"/>
              <a:t>c</a:t>
            </a:r>
            <a:r>
              <a:rPr lang="zh-CN" altLang="en-US" sz="2800" dirty="0"/>
              <a:t>，则从</a:t>
            </a:r>
            <a:r>
              <a:rPr lang="en-US" altLang="zh-CN" sz="2800" b="1" i="1" dirty="0"/>
              <a:t>c</a:t>
            </a:r>
            <a:r>
              <a:rPr lang="zh-CN" altLang="en-US" sz="2800" dirty="0"/>
              <a:t>的结点到</a:t>
            </a:r>
            <a:r>
              <a:rPr lang="en-US" altLang="zh-CN" sz="2800" b="1" i="1" dirty="0"/>
              <a:t>b</a:t>
            </a:r>
            <a:r>
              <a:rPr lang="zh-CN" altLang="en-US" sz="2800" dirty="0"/>
              <a:t>的结点有一条有向边。</a:t>
            </a:r>
          </a:p>
        </p:txBody>
      </p:sp>
      <p:sp>
        <p:nvSpPr>
          <p:cNvPr id="2" name="日期占位符 1">
            <a:extLst>
              <a:ext uri="{FF2B5EF4-FFF2-40B4-BE49-F238E27FC236}">
                <a16:creationId xmlns:a16="http://schemas.microsoft.com/office/drawing/2014/main" id="{416DEBE8-555F-2D02-35C3-7C36B78DDFA5}"/>
              </a:ext>
            </a:extLst>
          </p:cNvPr>
          <p:cNvSpPr>
            <a:spLocks noGrp="1"/>
          </p:cNvSpPr>
          <p:nvPr>
            <p:ph type="dt" sz="half" idx="10"/>
          </p:nvPr>
        </p:nvSpPr>
        <p:spPr/>
        <p:txBody>
          <a:bodyPr/>
          <a:lstStyle/>
          <a:p>
            <a:fld id="{94FB191A-01D5-4917-83AD-00FEC7AD030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35468CA9-70FD-DDD8-CA4E-6BBD2694F01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062C2B01-196B-8E49-5721-C80B7481E86B}"/>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1008574712"/>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1" name="文本框 50">
            <a:extLst>
              <a:ext uri="{FF2B5EF4-FFF2-40B4-BE49-F238E27FC236}">
                <a16:creationId xmlns:a16="http://schemas.microsoft.com/office/drawing/2014/main" id="{A2479E00-C702-4983-903F-5A050D9CDA7C}"/>
              </a:ext>
            </a:extLst>
          </p:cNvPr>
          <p:cNvSpPr txBox="1"/>
          <p:nvPr/>
        </p:nvSpPr>
        <p:spPr>
          <a:xfrm>
            <a:off x="426112" y="5244254"/>
            <a:ext cx="3416320" cy="1384995"/>
          </a:xfrm>
          <a:prstGeom prst="rect">
            <a:avLst/>
          </a:prstGeom>
          <a:solidFill>
            <a:schemeClr val="accent4">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zh-CN" altLang="en-US" sz="2800" dirty="0"/>
              <a:t>分析树中，</a:t>
            </a:r>
            <a:endParaRPr lang="en-US" altLang="zh-CN" sz="2800" dirty="0"/>
          </a:p>
          <a:p>
            <a:r>
              <a:rPr lang="zh-CN" altLang="en-US" sz="2800" dirty="0"/>
              <a:t>左边的是继承属性，</a:t>
            </a:r>
            <a:endParaRPr lang="en-US" altLang="zh-CN" sz="2800" dirty="0"/>
          </a:p>
          <a:p>
            <a:r>
              <a:rPr lang="zh-CN" altLang="en-US" sz="2800" dirty="0"/>
              <a:t>右边的是综合属性</a:t>
            </a:r>
          </a:p>
        </p:txBody>
      </p:sp>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2" name="日期占位符 1">
            <a:extLst>
              <a:ext uri="{FF2B5EF4-FFF2-40B4-BE49-F238E27FC236}">
                <a16:creationId xmlns:a16="http://schemas.microsoft.com/office/drawing/2014/main" id="{4C787A5A-AE71-0F76-95DD-2D258B0381B8}"/>
              </a:ext>
            </a:extLst>
          </p:cNvPr>
          <p:cNvSpPr>
            <a:spLocks noGrp="1"/>
          </p:cNvSpPr>
          <p:nvPr>
            <p:ph type="dt" sz="half" idx="10"/>
          </p:nvPr>
        </p:nvSpPr>
        <p:spPr/>
        <p:txBody>
          <a:bodyPr/>
          <a:lstStyle/>
          <a:p>
            <a:fld id="{B3E227A4-DB25-49A5-9033-A16B5007DCC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518549B-BF54-7242-F894-364415E81F2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C090F9B2-8FB8-FBEC-D9AF-CF248D255E8F}"/>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637847123"/>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D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TL</a:t>
                      </a:r>
                      <a:endParaRPr kumimoji="0" lang="en-US" altLang="zh-CN" sz="2000" b="0" i="0" u="none" strike="noStrike" cap="none" normalizeH="0" baseline="0" dirty="0">
                        <a:ln>
                          <a:noFill/>
                        </a:ln>
                        <a:solidFill>
                          <a:srgbClr val="FF0000"/>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T</a:t>
                      </a:r>
                      <a:r>
                        <a:rPr kumimoji="0" lang="en-US" altLang="zh-CN" sz="2000" b="1" i="0" u="none" strike="noStrike" cap="none" normalizeH="0" baseline="0" dirty="0" err="1">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type</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1">
            <a:extLst>
              <a:ext uri="{FF2B5EF4-FFF2-40B4-BE49-F238E27FC236}">
                <a16:creationId xmlns:a16="http://schemas.microsoft.com/office/drawing/2014/main" id="{0DF8332E-42E3-4B69-8136-5C66D79A9960}"/>
              </a:ext>
            </a:extLst>
          </p:cNvPr>
          <p:cNvGrpSpPr/>
          <p:nvPr/>
        </p:nvGrpSpPr>
        <p:grpSpPr>
          <a:xfrm>
            <a:off x="4040463" y="1257300"/>
            <a:ext cx="5375866" cy="5496136"/>
            <a:chOff x="4040463" y="1257300"/>
            <a:chExt cx="5375866" cy="5496136"/>
          </a:xfrm>
        </p:grpSpPr>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37932" name="Freeform 41">
              <a:extLst>
                <a:ext uri="{FF2B5EF4-FFF2-40B4-BE49-F238E27FC236}">
                  <a16:creationId xmlns:a16="http://schemas.microsoft.com/office/drawing/2014/main" id="{144C518F-B828-47AD-85BC-36E970162D5C}"/>
                </a:ext>
              </a:extLst>
            </p:cNvPr>
            <p:cNvSpPr>
              <a:spLocks/>
            </p:cNvSpPr>
            <p:nvPr/>
          </p:nvSpPr>
          <p:spPr bwMode="auto">
            <a:xfrm>
              <a:off x="5342308" y="1863724"/>
              <a:ext cx="991832"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FF0000"/>
                </a:solidFill>
              </a:endParaRPr>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grpSp>
      <p:sp>
        <p:nvSpPr>
          <p:cNvPr id="3" name="日期占位符 2">
            <a:extLst>
              <a:ext uri="{FF2B5EF4-FFF2-40B4-BE49-F238E27FC236}">
                <a16:creationId xmlns:a16="http://schemas.microsoft.com/office/drawing/2014/main" id="{DB024C76-382B-DFD9-63CE-62BF8CBE5EE9}"/>
              </a:ext>
            </a:extLst>
          </p:cNvPr>
          <p:cNvSpPr>
            <a:spLocks noGrp="1"/>
          </p:cNvSpPr>
          <p:nvPr>
            <p:ph type="dt" sz="half" idx="10"/>
          </p:nvPr>
        </p:nvSpPr>
        <p:spPr/>
        <p:txBody>
          <a:bodyPr/>
          <a:lstStyle/>
          <a:p>
            <a:fld id="{520017BD-87CA-48A1-AC88-7ED65E8705B9}"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0EB559EA-C2CB-FC4B-B097-776510A9ED3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DD4B67DD-1B64-56EA-F89B-A2985C45BDE7}"/>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extLst>
      <p:ext uri="{BB962C8B-B14F-4D97-AF65-F5344CB8AC3E}">
        <p14:creationId xmlns:p14="http://schemas.microsoft.com/office/powerpoint/2010/main" val="20777649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3455354002"/>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int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 type</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integer</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real</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 type</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real</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1">
            <a:extLst>
              <a:ext uri="{FF2B5EF4-FFF2-40B4-BE49-F238E27FC236}">
                <a16:creationId xmlns:a16="http://schemas.microsoft.com/office/drawing/2014/main" id="{CF13C85C-B661-4A92-849D-2F4452090283}"/>
              </a:ext>
            </a:extLst>
          </p:cNvPr>
          <p:cNvGrpSpPr/>
          <p:nvPr/>
        </p:nvGrpSpPr>
        <p:grpSpPr>
          <a:xfrm>
            <a:off x="4040463" y="1257300"/>
            <a:ext cx="5375866" cy="5496136"/>
            <a:chOff x="4040463" y="1257300"/>
            <a:chExt cx="5375866" cy="5496136"/>
          </a:xfrm>
        </p:grpSpPr>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37932" name="Freeform 41">
              <a:extLst>
                <a:ext uri="{FF2B5EF4-FFF2-40B4-BE49-F238E27FC236}">
                  <a16:creationId xmlns:a16="http://schemas.microsoft.com/office/drawing/2014/main" id="{144C518F-B828-47AD-85BC-36E970162D5C}"/>
                </a:ext>
              </a:extLst>
            </p:cNvPr>
            <p:cNvSpPr>
              <a:spLocks/>
            </p:cNvSpPr>
            <p:nvPr/>
          </p:nvSpPr>
          <p:spPr bwMode="auto">
            <a:xfrm>
              <a:off x="5342308" y="1863724"/>
              <a:ext cx="991832"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accent1"/>
                </a:solidFill>
              </a:endParaRPr>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52" name="Line 39">
              <a:extLst>
                <a:ext uri="{FF2B5EF4-FFF2-40B4-BE49-F238E27FC236}">
                  <a16:creationId xmlns:a16="http://schemas.microsoft.com/office/drawing/2014/main" id="{C6339EFF-3803-4101-BA18-15D9E1F45A67}"/>
                </a:ext>
              </a:extLst>
            </p:cNvPr>
            <p:cNvSpPr>
              <a:spLocks noChangeShapeType="1"/>
            </p:cNvSpPr>
            <p:nvPr/>
          </p:nvSpPr>
          <p:spPr bwMode="auto">
            <a:xfrm flipH="1" flipV="1">
              <a:off x="5244198" y="2626407"/>
              <a:ext cx="0" cy="45453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
        <p:nvSpPr>
          <p:cNvPr id="3" name="日期占位符 2">
            <a:extLst>
              <a:ext uri="{FF2B5EF4-FFF2-40B4-BE49-F238E27FC236}">
                <a16:creationId xmlns:a16="http://schemas.microsoft.com/office/drawing/2014/main" id="{56D1326A-8AC1-FCF3-9032-6381EA838559}"/>
              </a:ext>
            </a:extLst>
          </p:cNvPr>
          <p:cNvSpPr>
            <a:spLocks noGrp="1"/>
          </p:cNvSpPr>
          <p:nvPr>
            <p:ph type="dt" sz="half" idx="10"/>
          </p:nvPr>
        </p:nvSpPr>
        <p:spPr/>
        <p:txBody>
          <a:bodyPr/>
          <a:lstStyle/>
          <a:p>
            <a:fld id="{8DAC4C2B-3FDF-4F6A-B51E-8909E7453720}"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3C1E2C28-6957-A993-BB10-6266E366597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D9512D8E-11B8-FEF1-BD19-1E94A40EBA60}"/>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extLst>
      <p:ext uri="{BB962C8B-B14F-4D97-AF65-F5344CB8AC3E}">
        <p14:creationId xmlns:p14="http://schemas.microsoft.com/office/powerpoint/2010/main" val="147430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2144211705"/>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30000" dirty="0">
                          <a:ln>
                            <a:noFill/>
                          </a:ln>
                          <a:solidFill>
                            <a:srgbClr val="FF0000"/>
                          </a:solidFill>
                          <a:effectLst/>
                          <a:latin typeface="Times New Roman" pitchFamily="18" charset="0"/>
                          <a:ea typeface="黑体" pitchFamily="2" charset="-122"/>
                        </a:rPr>
                        <a:t>1</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id</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30000" dirty="0">
                          <a:ln>
                            <a:noFill/>
                          </a:ln>
                          <a:solidFill>
                            <a:srgbClr val="FF0000"/>
                          </a:solidFill>
                          <a:effectLst/>
                          <a:latin typeface="Times New Roman" pitchFamily="18" charset="0"/>
                          <a:ea typeface="黑体" pitchFamily="2" charset="-122"/>
                        </a:rPr>
                        <a:t>1</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1">
            <a:extLst>
              <a:ext uri="{FF2B5EF4-FFF2-40B4-BE49-F238E27FC236}">
                <a16:creationId xmlns:a16="http://schemas.microsoft.com/office/drawing/2014/main" id="{CE1A4A93-750B-4509-AFDD-4084B179EC2D}"/>
              </a:ext>
            </a:extLst>
          </p:cNvPr>
          <p:cNvGrpSpPr/>
          <p:nvPr/>
        </p:nvGrpSpPr>
        <p:grpSpPr>
          <a:xfrm>
            <a:off x="4040463" y="1257300"/>
            <a:ext cx="5375866" cy="5496136"/>
            <a:chOff x="4040463" y="1257300"/>
            <a:chExt cx="5375866" cy="5496136"/>
          </a:xfrm>
        </p:grpSpPr>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37928" name="Line 37">
              <a:extLst>
                <a:ext uri="{FF2B5EF4-FFF2-40B4-BE49-F238E27FC236}">
                  <a16:creationId xmlns:a16="http://schemas.microsoft.com/office/drawing/2014/main" id="{B8270524-E7D0-437F-92C3-478F52C9FFF5}"/>
                </a:ext>
              </a:extLst>
            </p:cNvPr>
            <p:cNvSpPr>
              <a:spLocks noChangeShapeType="1"/>
            </p:cNvSpPr>
            <p:nvPr/>
          </p:nvSpPr>
          <p:spPr bwMode="auto">
            <a:xfrm flipH="1">
              <a:off x="5314973" y="2664871"/>
              <a:ext cx="924927" cy="868396"/>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29" name="Line 38">
              <a:extLst>
                <a:ext uri="{FF2B5EF4-FFF2-40B4-BE49-F238E27FC236}">
                  <a16:creationId xmlns:a16="http://schemas.microsoft.com/office/drawing/2014/main" id="{D0A302FA-FD8B-464C-B137-C801C2A41BE7}"/>
                </a:ext>
              </a:extLst>
            </p:cNvPr>
            <p:cNvSpPr>
              <a:spLocks noChangeShapeType="1"/>
            </p:cNvSpPr>
            <p:nvPr/>
          </p:nvSpPr>
          <p:spPr bwMode="auto">
            <a:xfrm flipH="1">
              <a:off x="4189907" y="3907854"/>
              <a:ext cx="962764" cy="104881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solidFill>
                  <a:srgbClr val="FF0000"/>
                </a:solidFill>
              </a:endParaRPr>
            </a:p>
          </p:txBody>
        </p:sp>
        <p:sp>
          <p:nvSpPr>
            <p:cNvPr id="37932" name="Freeform 41">
              <a:extLst>
                <a:ext uri="{FF2B5EF4-FFF2-40B4-BE49-F238E27FC236}">
                  <a16:creationId xmlns:a16="http://schemas.microsoft.com/office/drawing/2014/main" id="{144C518F-B828-47AD-85BC-36E970162D5C}"/>
                </a:ext>
              </a:extLst>
            </p:cNvPr>
            <p:cNvSpPr>
              <a:spLocks/>
            </p:cNvSpPr>
            <p:nvPr/>
          </p:nvSpPr>
          <p:spPr bwMode="auto">
            <a:xfrm>
              <a:off x="5342308" y="1863724"/>
              <a:ext cx="991832"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accent1"/>
                </a:solidFill>
              </a:endParaRPr>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52" name="Line 39">
              <a:extLst>
                <a:ext uri="{FF2B5EF4-FFF2-40B4-BE49-F238E27FC236}">
                  <a16:creationId xmlns:a16="http://schemas.microsoft.com/office/drawing/2014/main" id="{C6339EFF-3803-4101-BA18-15D9E1F45A67}"/>
                </a:ext>
              </a:extLst>
            </p:cNvPr>
            <p:cNvSpPr>
              <a:spLocks noChangeShapeType="1"/>
            </p:cNvSpPr>
            <p:nvPr/>
          </p:nvSpPr>
          <p:spPr bwMode="auto">
            <a:xfrm flipH="1" flipV="1">
              <a:off x="5244198" y="2626407"/>
              <a:ext cx="0" cy="454538"/>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
        <p:nvSpPr>
          <p:cNvPr id="3" name="日期占位符 2">
            <a:extLst>
              <a:ext uri="{FF2B5EF4-FFF2-40B4-BE49-F238E27FC236}">
                <a16:creationId xmlns:a16="http://schemas.microsoft.com/office/drawing/2014/main" id="{12107697-91EE-1B8B-09F9-57EB5A951628}"/>
              </a:ext>
            </a:extLst>
          </p:cNvPr>
          <p:cNvSpPr>
            <a:spLocks noGrp="1"/>
          </p:cNvSpPr>
          <p:nvPr>
            <p:ph type="dt" sz="half" idx="10"/>
          </p:nvPr>
        </p:nvSpPr>
        <p:spPr/>
        <p:txBody>
          <a:bodyPr/>
          <a:lstStyle/>
          <a:p>
            <a:fld id="{222F4E36-7DE2-4F17-A678-79476AF3C79A}"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7B3AE24C-E122-A173-8657-056B30F8DFE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595FA585-2CD4-ED75-A1DA-7F3634178BEB}"/>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extLst>
      <p:ext uri="{BB962C8B-B14F-4D97-AF65-F5344CB8AC3E}">
        <p14:creationId xmlns:p14="http://schemas.microsoft.com/office/powerpoint/2010/main" val="2527016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4176613495"/>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30000" dirty="0">
                          <a:ln>
                            <a:noFill/>
                          </a:ln>
                          <a:solidFill>
                            <a:srgbClr val="FF0000"/>
                          </a:solidFill>
                          <a:effectLst/>
                          <a:latin typeface="Times New Roman" pitchFamily="18" charset="0"/>
                          <a:ea typeface="黑体" pitchFamily="2" charset="-122"/>
                        </a:rPr>
                        <a:t>1</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id</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addtype</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err="1">
                          <a:ln>
                            <a:noFill/>
                          </a:ln>
                          <a:solidFill>
                            <a:srgbClr val="FF0000"/>
                          </a:solidFill>
                          <a:effectLst/>
                          <a:latin typeface="Times New Roman" pitchFamily="18" charset="0"/>
                          <a:ea typeface="黑体" pitchFamily="2" charset="-122"/>
                        </a:rPr>
                        <a:t>id.</a:t>
                      </a: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entry</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1">
            <a:extLst>
              <a:ext uri="{FF2B5EF4-FFF2-40B4-BE49-F238E27FC236}">
                <a16:creationId xmlns:a16="http://schemas.microsoft.com/office/drawing/2014/main" id="{5612A67B-AC98-404D-AABE-5A4C3A7FAD68}"/>
              </a:ext>
            </a:extLst>
          </p:cNvPr>
          <p:cNvGrpSpPr/>
          <p:nvPr/>
        </p:nvGrpSpPr>
        <p:grpSpPr>
          <a:xfrm>
            <a:off x="4040463" y="1257300"/>
            <a:ext cx="5375866" cy="5496136"/>
            <a:chOff x="4040463" y="1257300"/>
            <a:chExt cx="5375866" cy="5496136"/>
          </a:xfrm>
        </p:grpSpPr>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37928" name="Line 37">
              <a:extLst>
                <a:ext uri="{FF2B5EF4-FFF2-40B4-BE49-F238E27FC236}">
                  <a16:creationId xmlns:a16="http://schemas.microsoft.com/office/drawing/2014/main" id="{B8270524-E7D0-437F-92C3-478F52C9FFF5}"/>
                </a:ext>
              </a:extLst>
            </p:cNvPr>
            <p:cNvSpPr>
              <a:spLocks noChangeShapeType="1"/>
            </p:cNvSpPr>
            <p:nvPr/>
          </p:nvSpPr>
          <p:spPr bwMode="auto">
            <a:xfrm flipH="1">
              <a:off x="5314973" y="2664871"/>
              <a:ext cx="924927" cy="868396"/>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29" name="Line 38">
              <a:extLst>
                <a:ext uri="{FF2B5EF4-FFF2-40B4-BE49-F238E27FC236}">
                  <a16:creationId xmlns:a16="http://schemas.microsoft.com/office/drawing/2014/main" id="{D0A302FA-FD8B-464C-B137-C801C2A41BE7}"/>
                </a:ext>
              </a:extLst>
            </p:cNvPr>
            <p:cNvSpPr>
              <a:spLocks noChangeShapeType="1"/>
            </p:cNvSpPr>
            <p:nvPr/>
          </p:nvSpPr>
          <p:spPr bwMode="auto">
            <a:xfrm flipH="1">
              <a:off x="4189907" y="3907854"/>
              <a:ext cx="962764" cy="1048818"/>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solidFill>
                  <a:srgbClr val="FF0000"/>
                </a:solidFill>
              </a:endParaRPr>
            </a:p>
          </p:txBody>
        </p:sp>
        <p:sp>
          <p:nvSpPr>
            <p:cNvPr id="37930" name="Line 39">
              <a:extLst>
                <a:ext uri="{FF2B5EF4-FFF2-40B4-BE49-F238E27FC236}">
                  <a16:creationId xmlns:a16="http://schemas.microsoft.com/office/drawing/2014/main" id="{0F941DDB-9AC2-4041-842D-AE91E72D9504}"/>
                </a:ext>
              </a:extLst>
            </p:cNvPr>
            <p:cNvSpPr>
              <a:spLocks noChangeShapeType="1"/>
            </p:cNvSpPr>
            <p:nvPr/>
          </p:nvSpPr>
          <p:spPr bwMode="auto">
            <a:xfrm flipH="1" flipV="1">
              <a:off x="7430395" y="2709061"/>
              <a:ext cx="1290916" cy="865585"/>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31" name="Line 40">
              <a:extLst>
                <a:ext uri="{FF2B5EF4-FFF2-40B4-BE49-F238E27FC236}">
                  <a16:creationId xmlns:a16="http://schemas.microsoft.com/office/drawing/2014/main" id="{DB6794AB-57FA-40FA-AE5B-5822895CA5D6}"/>
                </a:ext>
              </a:extLst>
            </p:cNvPr>
            <p:cNvSpPr>
              <a:spLocks noChangeShapeType="1"/>
            </p:cNvSpPr>
            <p:nvPr/>
          </p:nvSpPr>
          <p:spPr bwMode="auto">
            <a:xfrm flipH="1" flipV="1">
              <a:off x="6548060" y="3990907"/>
              <a:ext cx="1029799" cy="830134"/>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solidFill>
                  <a:srgbClr val="FF0000"/>
                </a:solidFill>
              </a:endParaRPr>
            </a:p>
          </p:txBody>
        </p:sp>
        <p:sp>
          <p:nvSpPr>
            <p:cNvPr id="37932" name="Freeform 41">
              <a:extLst>
                <a:ext uri="{FF2B5EF4-FFF2-40B4-BE49-F238E27FC236}">
                  <a16:creationId xmlns:a16="http://schemas.microsoft.com/office/drawing/2014/main" id="{144C518F-B828-47AD-85BC-36E970162D5C}"/>
                </a:ext>
              </a:extLst>
            </p:cNvPr>
            <p:cNvSpPr>
              <a:spLocks/>
            </p:cNvSpPr>
            <p:nvPr/>
          </p:nvSpPr>
          <p:spPr bwMode="auto">
            <a:xfrm>
              <a:off x="5342308" y="1863724"/>
              <a:ext cx="991832"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accent1"/>
                </a:solidFill>
              </a:endParaRPr>
            </a:p>
          </p:txBody>
        </p:sp>
        <p:sp>
          <p:nvSpPr>
            <p:cNvPr id="37934" name="Freeform 43">
              <a:extLst>
                <a:ext uri="{FF2B5EF4-FFF2-40B4-BE49-F238E27FC236}">
                  <a16:creationId xmlns:a16="http://schemas.microsoft.com/office/drawing/2014/main" id="{0E8ED5E5-391B-497F-8AF6-0FBAFD1CACEA}"/>
                </a:ext>
              </a:extLst>
            </p:cNvPr>
            <p:cNvSpPr>
              <a:spLocks/>
            </p:cNvSpPr>
            <p:nvPr/>
          </p:nvSpPr>
          <p:spPr bwMode="auto">
            <a:xfrm>
              <a:off x="5293773" y="3889062"/>
              <a:ext cx="924927" cy="184746"/>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FF0000"/>
                </a:solidFill>
              </a:endParaRPr>
            </a:p>
          </p:txBody>
        </p:sp>
        <p:sp>
          <p:nvSpPr>
            <p:cNvPr id="37935" name="Freeform 44">
              <a:extLst>
                <a:ext uri="{FF2B5EF4-FFF2-40B4-BE49-F238E27FC236}">
                  <a16:creationId xmlns:a16="http://schemas.microsoft.com/office/drawing/2014/main" id="{D8247038-DC86-4098-B8B5-847618EF3BBA}"/>
                </a:ext>
              </a:extLst>
            </p:cNvPr>
            <p:cNvSpPr>
              <a:spLocks/>
            </p:cNvSpPr>
            <p:nvPr/>
          </p:nvSpPr>
          <p:spPr bwMode="auto">
            <a:xfrm>
              <a:off x="6250494" y="2612634"/>
              <a:ext cx="975585" cy="18358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52" name="Line 39">
              <a:extLst>
                <a:ext uri="{FF2B5EF4-FFF2-40B4-BE49-F238E27FC236}">
                  <a16:creationId xmlns:a16="http://schemas.microsoft.com/office/drawing/2014/main" id="{C6339EFF-3803-4101-BA18-15D9E1F45A67}"/>
                </a:ext>
              </a:extLst>
            </p:cNvPr>
            <p:cNvSpPr>
              <a:spLocks noChangeShapeType="1"/>
            </p:cNvSpPr>
            <p:nvPr/>
          </p:nvSpPr>
          <p:spPr bwMode="auto">
            <a:xfrm flipH="1" flipV="1">
              <a:off x="5244198" y="2626407"/>
              <a:ext cx="0" cy="454538"/>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
        <p:nvSpPr>
          <p:cNvPr id="3" name="日期占位符 2">
            <a:extLst>
              <a:ext uri="{FF2B5EF4-FFF2-40B4-BE49-F238E27FC236}">
                <a16:creationId xmlns:a16="http://schemas.microsoft.com/office/drawing/2014/main" id="{A187AD99-DA2B-1A93-9529-772C3DD1FEFC}"/>
              </a:ext>
            </a:extLst>
          </p:cNvPr>
          <p:cNvSpPr>
            <a:spLocks noGrp="1"/>
          </p:cNvSpPr>
          <p:nvPr>
            <p:ph type="dt" sz="half" idx="10"/>
          </p:nvPr>
        </p:nvSpPr>
        <p:spPr/>
        <p:txBody>
          <a:bodyPr/>
          <a:lstStyle/>
          <a:p>
            <a:fld id="{FA60B216-2CE8-49BA-8AF0-1D4FC6564332}"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5D761A0F-736D-E92C-B6F8-F2E983930BF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7BC6B104-6409-BA11-E90F-7B4894C7E1FD}"/>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extLst>
      <p:ext uri="{BB962C8B-B14F-4D97-AF65-F5344CB8AC3E}">
        <p14:creationId xmlns:p14="http://schemas.microsoft.com/office/powerpoint/2010/main" val="4227420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8A99B5-82C0-4E09-69F0-DAAC2E812785}"/>
              </a:ext>
            </a:extLst>
          </p:cNvPr>
          <p:cNvSpPr>
            <a:spLocks noGrp="1"/>
          </p:cNvSpPr>
          <p:nvPr>
            <p:ph type="title"/>
          </p:nvPr>
        </p:nvSpPr>
        <p:spPr/>
        <p:txBody>
          <a:bodyPr/>
          <a:lstStyle/>
          <a:p>
            <a:r>
              <a:rPr lang="zh-CN" altLang="en-US" dirty="0"/>
              <a:t>什么是语法制导的翻译</a:t>
            </a:r>
          </a:p>
        </p:txBody>
      </p:sp>
      <p:sp>
        <p:nvSpPr>
          <p:cNvPr id="4" name="日期占位符 3">
            <a:extLst>
              <a:ext uri="{FF2B5EF4-FFF2-40B4-BE49-F238E27FC236}">
                <a16:creationId xmlns:a16="http://schemas.microsoft.com/office/drawing/2014/main" id="{8DF3EBF1-224B-6153-D5C9-0EB5CD177030}"/>
              </a:ext>
            </a:extLst>
          </p:cNvPr>
          <p:cNvSpPr>
            <a:spLocks noGrp="1"/>
          </p:cNvSpPr>
          <p:nvPr>
            <p:ph type="dt" sz="half" idx="10"/>
          </p:nvPr>
        </p:nvSpPr>
        <p:spPr/>
        <p:txBody>
          <a:bodyPr/>
          <a:lstStyle/>
          <a:p>
            <a:fld id="{ABF9780E-073B-4C32-9707-2E22AFDEAA9F}"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673E78B7-42B4-091B-D83B-B40E81AED4D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545CDFA0-2727-2736-8272-48A615A57D4E}"/>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grpSp>
        <p:nvGrpSpPr>
          <p:cNvPr id="7" name="组合 6">
            <a:extLst>
              <a:ext uri="{FF2B5EF4-FFF2-40B4-BE49-F238E27FC236}">
                <a16:creationId xmlns:a16="http://schemas.microsoft.com/office/drawing/2014/main" id="{BFEB69F9-E26F-536B-3DB5-C30824C2C71F}"/>
              </a:ext>
            </a:extLst>
          </p:cNvPr>
          <p:cNvGrpSpPr/>
          <p:nvPr/>
        </p:nvGrpSpPr>
        <p:grpSpPr>
          <a:xfrm>
            <a:off x="141513" y="1630136"/>
            <a:ext cx="5049962" cy="4261757"/>
            <a:chOff x="2003138" y="2227861"/>
            <a:chExt cx="3039813" cy="2565355"/>
          </a:xfrm>
        </p:grpSpPr>
        <p:grpSp>
          <p:nvGrpSpPr>
            <p:cNvPr id="197" name="组合 196">
              <a:extLst>
                <a:ext uri="{FF2B5EF4-FFF2-40B4-BE49-F238E27FC236}">
                  <a16:creationId xmlns:a16="http://schemas.microsoft.com/office/drawing/2014/main" id="{EFFDE7EC-67E6-06F9-9622-E51195FE71B7}"/>
                </a:ext>
              </a:extLst>
            </p:cNvPr>
            <p:cNvGrpSpPr/>
            <p:nvPr/>
          </p:nvGrpSpPr>
          <p:grpSpPr>
            <a:xfrm>
              <a:off x="2144009" y="2227861"/>
              <a:ext cx="2688246" cy="2565355"/>
              <a:chOff x="2144009" y="2227861"/>
              <a:chExt cx="2688246" cy="2565355"/>
            </a:xfrm>
          </p:grpSpPr>
          <p:sp>
            <p:nvSpPr>
              <p:cNvPr id="175" name="矩形: 圆角 174">
                <a:extLst>
                  <a:ext uri="{FF2B5EF4-FFF2-40B4-BE49-F238E27FC236}">
                    <a16:creationId xmlns:a16="http://schemas.microsoft.com/office/drawing/2014/main" id="{33FE8A17-B672-3334-55BB-99E7F9A6C7D7}"/>
                  </a:ext>
                </a:extLst>
              </p:cNvPr>
              <p:cNvSpPr/>
              <p:nvPr/>
            </p:nvSpPr>
            <p:spPr>
              <a:xfrm>
                <a:off x="2144009" y="2227861"/>
                <a:ext cx="2688246" cy="2565355"/>
              </a:xfrm>
              <a:prstGeom prst="roundRect">
                <a:avLst>
                  <a:gd name="adj" fmla="val 6067"/>
                </a:avLst>
              </a:prstGeom>
              <a:solidFill>
                <a:schemeClr val="accent5">
                  <a:alpha val="40000"/>
                </a:schemeClr>
              </a:solidFill>
              <a:ln w="19050">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3200"/>
              </a:p>
            </p:txBody>
          </p:sp>
          <p:sp>
            <p:nvSpPr>
              <p:cNvPr id="176" name="文本框 175">
                <a:extLst>
                  <a:ext uri="{FF2B5EF4-FFF2-40B4-BE49-F238E27FC236}">
                    <a16:creationId xmlns:a16="http://schemas.microsoft.com/office/drawing/2014/main" id="{A23DF4C3-0FC2-B778-D935-C4311DA52555}"/>
                  </a:ext>
                </a:extLst>
              </p:cNvPr>
              <p:cNvSpPr txBox="1"/>
              <p:nvPr/>
            </p:nvSpPr>
            <p:spPr>
              <a:xfrm>
                <a:off x="2190075" y="4448583"/>
                <a:ext cx="1591633" cy="279576"/>
              </a:xfrm>
              <a:prstGeom prst="rect">
                <a:avLst/>
              </a:prstGeom>
              <a:noFill/>
            </p:spPr>
            <p:txBody>
              <a:bodyPr wrap="none" rtlCol="0">
                <a:spAutoFit/>
              </a:bodyPr>
              <a:lstStyle/>
              <a:p>
                <a:r>
                  <a:rPr lang="en-US" altLang="zh-CN" sz="2800" b="1" dirty="0">
                    <a:solidFill>
                      <a:schemeClr val="accent1"/>
                    </a:solidFill>
                  </a:rPr>
                  <a:t>4.</a:t>
                </a:r>
                <a:r>
                  <a:rPr lang="zh-CN" altLang="en-US" sz="2800" b="1" dirty="0">
                    <a:solidFill>
                      <a:schemeClr val="accent1"/>
                    </a:solidFill>
                  </a:rPr>
                  <a:t>语法制导的翻译</a:t>
                </a:r>
              </a:p>
            </p:txBody>
          </p:sp>
        </p:grpSp>
        <p:sp>
          <p:nvSpPr>
            <p:cNvPr id="141" name="文本框 140">
              <a:extLst>
                <a:ext uri="{FF2B5EF4-FFF2-40B4-BE49-F238E27FC236}">
                  <a16:creationId xmlns:a16="http://schemas.microsoft.com/office/drawing/2014/main" id="{ED32D0A3-D68A-DDFD-41F2-095A2B289F7D}"/>
                </a:ext>
              </a:extLst>
            </p:cNvPr>
            <p:cNvSpPr txBox="1"/>
            <p:nvPr/>
          </p:nvSpPr>
          <p:spPr>
            <a:xfrm>
              <a:off x="2277402" y="2762183"/>
              <a:ext cx="430887" cy="1496713"/>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t>3.</a:t>
              </a:r>
              <a:r>
                <a:rPr lang="zh-CN" altLang="en-US" sz="2400" dirty="0"/>
                <a:t>语法分析器</a:t>
              </a:r>
            </a:p>
          </p:txBody>
        </p:sp>
        <p:cxnSp>
          <p:nvCxnSpPr>
            <p:cNvPr id="142" name="直接箭头连接符 141">
              <a:extLst>
                <a:ext uri="{FF2B5EF4-FFF2-40B4-BE49-F238E27FC236}">
                  <a16:creationId xmlns:a16="http://schemas.microsoft.com/office/drawing/2014/main" id="{3B16CF5D-3BB8-D2E2-2263-9CF14D990AEF}"/>
                </a:ext>
              </a:extLst>
            </p:cNvPr>
            <p:cNvCxnSpPr>
              <a:cxnSpLocks/>
            </p:cNvCxnSpPr>
            <p:nvPr/>
          </p:nvCxnSpPr>
          <p:spPr>
            <a:xfrm>
              <a:off x="2708289" y="3510540"/>
              <a:ext cx="41874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3" name="文本框 142">
              <a:extLst>
                <a:ext uri="{FF2B5EF4-FFF2-40B4-BE49-F238E27FC236}">
                  <a16:creationId xmlns:a16="http://schemas.microsoft.com/office/drawing/2014/main" id="{6F2010CC-3F03-F65C-F078-CD1100EA7E94}"/>
                </a:ext>
              </a:extLst>
            </p:cNvPr>
            <p:cNvSpPr txBox="1"/>
            <p:nvPr/>
          </p:nvSpPr>
          <p:spPr>
            <a:xfrm>
              <a:off x="3125001" y="2578576"/>
              <a:ext cx="677108" cy="1863928"/>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2" spcCol="0" rtlCol="0" fromWordArt="0" anchor="ctr" anchorCtr="0" forceAA="0" compatLnSpc="1">
              <a:prstTxWarp prst="textNoShape">
                <a:avLst/>
              </a:prstTxWarp>
              <a:noAutofit/>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dirty="0"/>
                <a:t>语义分析器</a:t>
              </a:r>
              <a:endParaRPr lang="en-US" altLang="zh-CN" sz="2400" dirty="0"/>
            </a:p>
            <a:p>
              <a:endParaRPr lang="en-US" altLang="zh-CN" sz="2400" dirty="0"/>
            </a:p>
            <a:p>
              <a:endParaRPr lang="en-US" altLang="zh-CN" sz="2400" dirty="0"/>
            </a:p>
            <a:p>
              <a:r>
                <a:rPr lang="zh-CN" altLang="en-US" sz="2400" dirty="0"/>
                <a:t>包含 </a:t>
              </a:r>
              <a:r>
                <a:rPr lang="en-US" altLang="zh-CN" sz="2400" dirty="0"/>
                <a:t>5.</a:t>
              </a:r>
              <a:r>
                <a:rPr lang="zh-CN" altLang="en-US" sz="2400" dirty="0"/>
                <a:t> 类型检查</a:t>
              </a:r>
              <a:endParaRPr lang="en-US" altLang="zh-CN" sz="2400" dirty="0"/>
            </a:p>
          </p:txBody>
        </p:sp>
        <p:cxnSp>
          <p:nvCxnSpPr>
            <p:cNvPr id="144" name="直接箭头连接符 143">
              <a:extLst>
                <a:ext uri="{FF2B5EF4-FFF2-40B4-BE49-F238E27FC236}">
                  <a16:creationId xmlns:a16="http://schemas.microsoft.com/office/drawing/2014/main" id="{C066B574-A805-D560-F1A1-9EFFE3109DE0}"/>
                </a:ext>
              </a:extLst>
            </p:cNvPr>
            <p:cNvCxnSpPr>
              <a:cxnSpLocks/>
            </p:cNvCxnSpPr>
            <p:nvPr/>
          </p:nvCxnSpPr>
          <p:spPr>
            <a:xfrm>
              <a:off x="3802109" y="3510541"/>
              <a:ext cx="43163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45" name="文本框 144">
              <a:extLst>
                <a:ext uri="{FF2B5EF4-FFF2-40B4-BE49-F238E27FC236}">
                  <a16:creationId xmlns:a16="http://schemas.microsoft.com/office/drawing/2014/main" id="{8C1B9D2A-CD20-F619-F3BD-937952509586}"/>
                </a:ext>
              </a:extLst>
            </p:cNvPr>
            <p:cNvSpPr txBox="1"/>
            <p:nvPr/>
          </p:nvSpPr>
          <p:spPr>
            <a:xfrm>
              <a:off x="4235289" y="2614808"/>
              <a:ext cx="430887" cy="1791466"/>
            </a:xfrm>
            <a:prstGeom prst="roundRect">
              <a:avLst/>
            </a:prstGeom>
            <a:solidFill>
              <a:schemeClr val="accent6"/>
            </a:solidFill>
            <a:ln>
              <a:headEnd/>
              <a:tailEnd/>
            </a:ln>
          </p:spPr>
          <p:style>
            <a:lnRef idx="2">
              <a:schemeClr val="accent6">
                <a:shade val="15000"/>
              </a:schemeClr>
            </a:lnRef>
            <a:fillRef idx="1">
              <a:schemeClr val="accent6"/>
            </a:fillRef>
            <a:effectRef idx="0">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en-US"/>
              </a:defPPr>
              <a:lvl1pPr algn="ctr" defTabSz="914354">
                <a:defRPr sz="1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2400" dirty="0"/>
                <a:t>7.</a:t>
              </a:r>
              <a:r>
                <a:rPr lang="zh-CN" altLang="en-US" sz="2400" dirty="0"/>
                <a:t>中间代码生成器</a:t>
              </a:r>
              <a:endParaRPr lang="en-US" altLang="zh-CN" sz="2400" dirty="0"/>
            </a:p>
          </p:txBody>
        </p:sp>
        <p:sp>
          <p:nvSpPr>
            <p:cNvPr id="151" name="文本框 150">
              <a:extLst>
                <a:ext uri="{FF2B5EF4-FFF2-40B4-BE49-F238E27FC236}">
                  <a16:creationId xmlns:a16="http://schemas.microsoft.com/office/drawing/2014/main" id="{745BCB72-8805-8216-5E2D-1B0014D5B016}"/>
                </a:ext>
              </a:extLst>
            </p:cNvPr>
            <p:cNvSpPr txBox="1"/>
            <p:nvPr/>
          </p:nvSpPr>
          <p:spPr>
            <a:xfrm>
              <a:off x="2765506" y="2804343"/>
              <a:ext cx="328913" cy="624935"/>
            </a:xfrm>
            <a:prstGeom prst="rect">
              <a:avLst/>
            </a:prstGeom>
            <a:noFill/>
          </p:spPr>
          <p:txBody>
            <a:bodyPr vert="eaVert" wrap="none" rtlCol="0">
              <a:spAutoFit/>
            </a:bodyPr>
            <a:lstStyle/>
            <a:p>
              <a:r>
                <a:rPr lang="zh-CN" altLang="en-US" sz="2800" dirty="0">
                  <a:solidFill>
                    <a:schemeClr val="accent6"/>
                  </a:solidFill>
                </a:rPr>
                <a:t>语法树</a:t>
              </a:r>
            </a:p>
          </p:txBody>
        </p:sp>
        <p:sp>
          <p:nvSpPr>
            <p:cNvPr id="152" name="文本框 151">
              <a:extLst>
                <a:ext uri="{FF2B5EF4-FFF2-40B4-BE49-F238E27FC236}">
                  <a16:creationId xmlns:a16="http://schemas.microsoft.com/office/drawing/2014/main" id="{263394FB-3337-69D4-E2F6-3562A749973C}"/>
                </a:ext>
              </a:extLst>
            </p:cNvPr>
            <p:cNvSpPr txBox="1"/>
            <p:nvPr/>
          </p:nvSpPr>
          <p:spPr>
            <a:xfrm>
              <a:off x="3872056" y="2804343"/>
              <a:ext cx="328913" cy="624935"/>
            </a:xfrm>
            <a:prstGeom prst="rect">
              <a:avLst/>
            </a:prstGeom>
            <a:noFill/>
          </p:spPr>
          <p:txBody>
            <a:bodyPr vert="eaVert" wrap="none" rtlCol="0">
              <a:spAutoFit/>
            </a:bodyPr>
            <a:lstStyle/>
            <a:p>
              <a:r>
                <a:rPr lang="zh-CN" altLang="en-US" sz="2800" dirty="0">
                  <a:solidFill>
                    <a:schemeClr val="accent6"/>
                  </a:solidFill>
                </a:rPr>
                <a:t>语法树</a:t>
              </a:r>
            </a:p>
          </p:txBody>
        </p:sp>
        <p:cxnSp>
          <p:nvCxnSpPr>
            <p:cNvPr id="153" name="直接箭头连接符 152">
              <a:extLst>
                <a:ext uri="{FF2B5EF4-FFF2-40B4-BE49-F238E27FC236}">
                  <a16:creationId xmlns:a16="http://schemas.microsoft.com/office/drawing/2014/main" id="{5F39138F-5F5A-11EA-F544-39D9791D06D2}"/>
                </a:ext>
              </a:extLst>
            </p:cNvPr>
            <p:cNvCxnSpPr>
              <a:cxnSpLocks/>
            </p:cNvCxnSpPr>
            <p:nvPr/>
          </p:nvCxnSpPr>
          <p:spPr>
            <a:xfrm>
              <a:off x="4666176" y="3510541"/>
              <a:ext cx="37677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 name="直接箭头连接符 2">
              <a:extLst>
                <a:ext uri="{FF2B5EF4-FFF2-40B4-BE49-F238E27FC236}">
                  <a16:creationId xmlns:a16="http://schemas.microsoft.com/office/drawing/2014/main" id="{B24D5DB3-6326-1D2A-51F3-537288AEF859}"/>
                </a:ext>
              </a:extLst>
            </p:cNvPr>
            <p:cNvCxnSpPr>
              <a:cxnSpLocks/>
            </p:cNvCxnSpPr>
            <p:nvPr/>
          </p:nvCxnSpPr>
          <p:spPr>
            <a:xfrm>
              <a:off x="2003138" y="3510540"/>
              <a:ext cx="263923"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9" name="文本框 8">
            <a:extLst>
              <a:ext uri="{FF2B5EF4-FFF2-40B4-BE49-F238E27FC236}">
                <a16:creationId xmlns:a16="http://schemas.microsoft.com/office/drawing/2014/main" id="{F045258B-3AE4-4F21-233E-16C557BE82CF}"/>
              </a:ext>
            </a:extLst>
          </p:cNvPr>
          <p:cNvSpPr txBox="1"/>
          <p:nvPr/>
        </p:nvSpPr>
        <p:spPr>
          <a:xfrm>
            <a:off x="5302145" y="1563703"/>
            <a:ext cx="3507709" cy="1815882"/>
          </a:xfrm>
          <a:prstGeom prst="rect">
            <a:avLst/>
          </a:prstGeom>
          <a:noFill/>
        </p:spPr>
        <p:txBody>
          <a:bodyPr wrap="square">
            <a:spAutoFit/>
          </a:bodyPr>
          <a:lstStyle/>
          <a:p>
            <a:r>
              <a:rPr lang="zh-CN" altLang="en-US" sz="2800" dirty="0">
                <a:ln w="0"/>
              </a:rPr>
              <a:t>语法分析、语义分析、中间代码生成</a:t>
            </a:r>
            <a:endParaRPr lang="en-US" altLang="zh-CN" sz="2800" dirty="0">
              <a:ln w="0"/>
            </a:endParaRPr>
          </a:p>
          <a:p>
            <a:r>
              <a:rPr lang="zh-CN" altLang="en-US" sz="2800" dirty="0">
                <a:ln w="0"/>
              </a:rPr>
              <a:t>通常通过</a:t>
            </a:r>
            <a:r>
              <a:rPr lang="zh-CN" altLang="en-US" sz="2800" dirty="0">
                <a:ln w="0"/>
                <a:solidFill>
                  <a:srgbClr val="C00000"/>
                </a:solidFill>
              </a:rPr>
              <a:t>语法制导的翻译</a:t>
            </a:r>
            <a:r>
              <a:rPr lang="zh-CN" altLang="en-US" sz="2800" dirty="0">
                <a:ln w="0"/>
              </a:rPr>
              <a:t>有机地结合起来</a:t>
            </a:r>
            <a:endParaRPr lang="en-US" altLang="zh-CN" sz="2800" dirty="0">
              <a:ln w="0"/>
            </a:endParaRPr>
          </a:p>
        </p:txBody>
      </p:sp>
    </p:spTree>
    <p:extLst>
      <p:ext uri="{BB962C8B-B14F-4D97-AF65-F5344CB8AC3E}">
        <p14:creationId xmlns:p14="http://schemas.microsoft.com/office/powerpoint/2010/main" val="521091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EB9E0C5-0F2B-49F8-9BEA-02BD6D005C13}"/>
              </a:ext>
            </a:extLst>
          </p:cNvPr>
          <p:cNvSpPr>
            <a:spLocks noGrp="1" noChangeArrowheads="1"/>
          </p:cNvSpPr>
          <p:nvPr>
            <p:ph type="title"/>
          </p:nvPr>
        </p:nvSpPr>
        <p:spPr/>
        <p:txBody>
          <a:bodyPr/>
          <a:lstStyle/>
          <a:p>
            <a:pPr eaLnBrk="1" hangingPunct="1"/>
            <a:r>
              <a:rPr lang="en-US" altLang="zh-CN" dirty="0"/>
              <a:t>4.1.4 </a:t>
            </a:r>
            <a:r>
              <a:rPr lang="zh-CN" altLang="en-US" dirty="0"/>
              <a:t>属性依赖图</a:t>
            </a:r>
          </a:p>
        </p:txBody>
      </p:sp>
      <p:sp>
        <p:nvSpPr>
          <p:cNvPr id="37891" name="Rectangle 3">
            <a:extLst>
              <a:ext uri="{FF2B5EF4-FFF2-40B4-BE49-F238E27FC236}">
                <a16:creationId xmlns:a16="http://schemas.microsoft.com/office/drawing/2014/main" id="{9A3426E9-E596-448B-89A2-8EC00A88BB7F}"/>
              </a:ext>
            </a:extLst>
          </p:cNvPr>
          <p:cNvSpPr>
            <a:spLocks noGrp="1" noChangeArrowheads="1"/>
          </p:cNvSpPr>
          <p:nvPr>
            <p:ph idx="1"/>
          </p:nvPr>
        </p:nvSpPr>
        <p:spPr/>
        <p:txBody>
          <a:bodyPr/>
          <a:lstStyle/>
          <a:p>
            <a:pPr eaLnBrk="1" hangingPunct="1"/>
            <a:r>
              <a:rPr lang="en-US" altLang="zh-CN" sz="3600" b="1" dirty="0"/>
              <a:t>int id</a:t>
            </a:r>
            <a:r>
              <a:rPr lang="en-US" altLang="zh-CN" sz="3600" b="1" baseline="-25000" dirty="0"/>
              <a:t>1</a:t>
            </a:r>
            <a:r>
              <a:rPr lang="en-US" altLang="zh-CN" sz="3600" b="1" dirty="0"/>
              <a:t>, id</a:t>
            </a:r>
            <a:r>
              <a:rPr lang="en-US" altLang="zh-CN" sz="3600" b="1" baseline="-25000" dirty="0"/>
              <a:t>2</a:t>
            </a:r>
            <a:r>
              <a:rPr lang="en-US" altLang="zh-CN" sz="3600" b="1" dirty="0"/>
              <a:t>, id</a:t>
            </a:r>
            <a:r>
              <a:rPr lang="en-US" altLang="zh-CN" sz="3600" b="1" baseline="-25000" dirty="0"/>
              <a:t>3</a:t>
            </a:r>
          </a:p>
          <a:p>
            <a:pPr marL="0" indent="0" eaLnBrk="1" hangingPunct="1">
              <a:buNone/>
            </a:pPr>
            <a:r>
              <a:rPr lang="zh-CN" altLang="en-US" sz="3600" dirty="0"/>
              <a:t>的分析树的依赖图</a:t>
            </a:r>
          </a:p>
        </p:txBody>
      </p:sp>
      <p:graphicFrame>
        <p:nvGraphicFramePr>
          <p:cNvPr id="48" name="Group 4">
            <a:extLst>
              <a:ext uri="{FF2B5EF4-FFF2-40B4-BE49-F238E27FC236}">
                <a16:creationId xmlns:a16="http://schemas.microsoft.com/office/drawing/2014/main" id="{94BB3912-C90B-4626-B1DE-7F2EFAD062A3}"/>
              </a:ext>
            </a:extLst>
          </p:cNvPr>
          <p:cNvGraphicFramePr>
            <a:graphicFrameLocks/>
          </p:cNvGraphicFramePr>
          <p:nvPr>
            <p:extLst>
              <p:ext uri="{D42A27DB-BD31-4B8C-83A1-F6EECF244321}">
                <p14:modId xmlns:p14="http://schemas.microsoft.com/office/powerpoint/2010/main" val="4017225580"/>
              </p:ext>
            </p:extLst>
          </p:nvPr>
        </p:nvGraphicFramePr>
        <p:xfrm>
          <a:off x="271421" y="2594226"/>
          <a:ext cx="3731878" cy="2394690"/>
        </p:xfrm>
        <a:graphic>
          <a:graphicData uri="http://schemas.openxmlformats.org/drawingml/2006/table">
            <a:tbl>
              <a:tblPr/>
              <a:tblGrid>
                <a:gridCol w="1081101">
                  <a:extLst>
                    <a:ext uri="{9D8B030D-6E8A-4147-A177-3AD203B41FA5}">
                      <a16:colId xmlns:a16="http://schemas.microsoft.com/office/drawing/2014/main" val="20000"/>
                    </a:ext>
                  </a:extLst>
                </a:gridCol>
                <a:gridCol w="2650777">
                  <a:extLst>
                    <a:ext uri="{9D8B030D-6E8A-4147-A177-3AD203B41FA5}">
                      <a16:colId xmlns:a16="http://schemas.microsoft.com/office/drawing/2014/main" val="20001"/>
                    </a:ext>
                  </a:extLst>
                </a:gridCol>
              </a:tblGrid>
              <a:tr h="3095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宋体" pitchFamily="2" charset="-122"/>
                          <a:ea typeface="黑体" pitchFamily="2" charset="-122"/>
                        </a:rPr>
                        <a:t>语</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义</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规</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000" b="0" i="0" u="none" strike="noStrike" cap="none" normalizeH="0" baseline="0">
                          <a:ln>
                            <a:noFill/>
                          </a:ln>
                          <a:solidFill>
                            <a:schemeClr val="tx1"/>
                          </a:solidFill>
                          <a:effectLst/>
                          <a:latin typeface="宋体" pitchFamily="2" charset="-122"/>
                          <a:ea typeface="黑体" pitchFamily="2" charset="-122"/>
                        </a:rPr>
                        <a:t>则</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9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D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TL</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int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integer</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real</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17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id</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30000" dirty="0">
                          <a:ln>
                            <a:noFill/>
                          </a:ln>
                          <a:solidFill>
                            <a:schemeClr val="tx1"/>
                          </a:solidFill>
                          <a:effectLst/>
                          <a:latin typeface="Times New Roman" pitchFamily="18" charset="0"/>
                          <a:ea typeface="黑体" pitchFamily="2" charset="-122"/>
                        </a:rPr>
                        <a:t>1</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addtype</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0" u="none" strike="noStrike" cap="none" normalizeH="0" baseline="0" dirty="0" err="1">
                          <a:ln>
                            <a:noFill/>
                          </a:ln>
                          <a:solidFill>
                            <a:schemeClr val="tx1"/>
                          </a:solidFill>
                          <a:effectLst/>
                          <a:latin typeface="Times New Roman" pitchFamily="18" charset="0"/>
                          <a:ea typeface="黑体" pitchFamily="2" charset="-122"/>
                        </a:rPr>
                        <a:t>id.</a:t>
                      </a:r>
                      <a:r>
                        <a:rPr kumimoji="0" lang="en-US" altLang="zh-CN" sz="2000" b="1" i="1" u="none" strike="noStrike" cap="none" normalizeH="0" baseline="0" dirty="0" err="1">
                          <a:ln>
                            <a:noFill/>
                          </a:ln>
                          <a:solidFill>
                            <a:schemeClr val="tx1"/>
                          </a:solidFill>
                          <a:effectLst/>
                          <a:latin typeface="Times New Roman" pitchFamily="18" charset="0"/>
                          <a:ea typeface="黑体" pitchFamily="2" charset="-122"/>
                        </a:rPr>
                        <a:t>entry</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000" b="1" i="1" u="none" strike="noStrike" cap="none" normalizeH="0" baseline="0" dirty="0">
                          <a:ln>
                            <a:noFill/>
                          </a:ln>
                          <a:solidFill>
                            <a:schemeClr val="tx1"/>
                          </a:solidFill>
                          <a:effectLst/>
                          <a:latin typeface="Times New Roman" pitchFamily="18" charset="0"/>
                          <a:ea typeface="黑体" pitchFamily="2" charset="-122"/>
                        </a:rPr>
                        <a:t>in</a:t>
                      </a:r>
                      <a:r>
                        <a:rPr kumimoji="0" lang="en-US" altLang="zh-CN" sz="20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881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sym typeface="Symbol" pitchFamily="18" charset="2"/>
                        </a:rPr>
                        <a:t></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id</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addtype</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0" u="none" strike="noStrike" cap="none" normalizeH="0" baseline="0" dirty="0" err="1">
                          <a:ln>
                            <a:noFill/>
                          </a:ln>
                          <a:solidFill>
                            <a:srgbClr val="FF0000"/>
                          </a:solidFill>
                          <a:effectLst/>
                          <a:latin typeface="Times New Roman" pitchFamily="18" charset="0"/>
                          <a:ea typeface="黑体" pitchFamily="2" charset="-122"/>
                        </a:rPr>
                        <a:t>id.</a:t>
                      </a:r>
                      <a:r>
                        <a:rPr kumimoji="0" lang="en-US" altLang="zh-CN" sz="2000" b="1" i="1" u="none" strike="noStrike" cap="none" normalizeH="0" baseline="0" dirty="0" err="1">
                          <a:ln>
                            <a:noFill/>
                          </a:ln>
                          <a:solidFill>
                            <a:srgbClr val="FF0000"/>
                          </a:solidFill>
                          <a:effectLst/>
                          <a:latin typeface="Times New Roman" pitchFamily="18" charset="0"/>
                          <a:ea typeface="黑体" pitchFamily="2" charset="-122"/>
                        </a:rPr>
                        <a:t>entry</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L</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a:t>
                      </a:r>
                      <a:r>
                        <a:rPr kumimoji="0" lang="en-US" altLang="zh-CN" sz="2000" b="1" i="1" u="none" strike="noStrike" cap="none" normalizeH="0" baseline="0" dirty="0">
                          <a:ln>
                            <a:noFill/>
                          </a:ln>
                          <a:solidFill>
                            <a:srgbClr val="FF0000"/>
                          </a:solidFill>
                          <a:effectLst/>
                          <a:latin typeface="Times New Roman" pitchFamily="18" charset="0"/>
                          <a:ea typeface="黑体" pitchFamily="2" charset="-122"/>
                        </a:rPr>
                        <a:t>in</a:t>
                      </a:r>
                      <a:r>
                        <a:rPr kumimoji="0" lang="en-US" altLang="zh-CN" sz="2000" b="1" i="0" u="none" strike="noStrike" cap="none" normalizeH="0" baseline="0" dirty="0">
                          <a:ln>
                            <a:noFill/>
                          </a:ln>
                          <a:solidFill>
                            <a:srgbClr val="FF0000"/>
                          </a:solidFill>
                          <a:effectLst/>
                          <a:latin typeface="Times New Roman" pitchFamily="18" charset="0"/>
                          <a:ea typeface="黑体" pitchFamily="2" charset="-122"/>
                        </a:rPr>
                        <a:t> )</a:t>
                      </a:r>
                      <a:r>
                        <a:rPr kumimoji="0" lang="en-US" altLang="zh-CN" sz="2000" b="0" i="0" u="none" strike="noStrike" cap="none" normalizeH="0" baseline="0" dirty="0">
                          <a:ln>
                            <a:noFill/>
                          </a:ln>
                          <a:solidFill>
                            <a:srgbClr val="FF0000"/>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组合 1">
            <a:extLst>
              <a:ext uri="{FF2B5EF4-FFF2-40B4-BE49-F238E27FC236}">
                <a16:creationId xmlns:a16="http://schemas.microsoft.com/office/drawing/2014/main" id="{0864E6E0-F135-4D77-9904-FE28018CED4E}"/>
              </a:ext>
            </a:extLst>
          </p:cNvPr>
          <p:cNvGrpSpPr/>
          <p:nvPr/>
        </p:nvGrpSpPr>
        <p:grpSpPr>
          <a:xfrm>
            <a:off x="4040463" y="1257300"/>
            <a:ext cx="5375866" cy="5496136"/>
            <a:chOff x="4040463" y="1257300"/>
            <a:chExt cx="5375866" cy="5496136"/>
          </a:xfrm>
        </p:grpSpPr>
        <p:sp>
          <p:nvSpPr>
            <p:cNvPr id="37896" name="Rectangle 5">
              <a:extLst>
                <a:ext uri="{FF2B5EF4-FFF2-40B4-BE49-F238E27FC236}">
                  <a16:creationId xmlns:a16="http://schemas.microsoft.com/office/drawing/2014/main" id="{A9DCFC6E-963E-417E-B201-8DE50A583033}"/>
                </a:ext>
              </a:extLst>
            </p:cNvPr>
            <p:cNvSpPr>
              <a:spLocks noChangeArrowheads="1"/>
            </p:cNvSpPr>
            <p:nvPr/>
          </p:nvSpPr>
          <p:spPr bwMode="auto">
            <a:xfrm>
              <a:off x="5737374" y="12573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37897" name="Rectangle 6">
              <a:extLst>
                <a:ext uri="{FF2B5EF4-FFF2-40B4-BE49-F238E27FC236}">
                  <a16:creationId xmlns:a16="http://schemas.microsoft.com/office/drawing/2014/main" id="{7A75101F-D4C3-489D-BB57-A48B4B59F52C}"/>
                </a:ext>
              </a:extLst>
            </p:cNvPr>
            <p:cNvSpPr>
              <a:spLocks noChangeArrowheads="1"/>
            </p:cNvSpPr>
            <p:nvPr/>
          </p:nvSpPr>
          <p:spPr bwMode="auto">
            <a:xfrm>
              <a:off x="4269472" y="3071305"/>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    int</a:t>
              </a:r>
            </a:p>
          </p:txBody>
        </p:sp>
        <p:sp>
          <p:nvSpPr>
            <p:cNvPr id="37898" name="Rectangle 7">
              <a:extLst>
                <a:ext uri="{FF2B5EF4-FFF2-40B4-BE49-F238E27FC236}">
                  <a16:creationId xmlns:a16="http://schemas.microsoft.com/office/drawing/2014/main" id="{E386BB47-BF99-45B7-8263-2AE8332983C6}"/>
                </a:ext>
              </a:extLst>
            </p:cNvPr>
            <p:cNvSpPr>
              <a:spLocks noChangeArrowheads="1"/>
            </p:cNvSpPr>
            <p:nvPr/>
          </p:nvSpPr>
          <p:spPr bwMode="auto">
            <a:xfrm>
              <a:off x="4753994" y="2215847"/>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T</a:t>
              </a:r>
            </a:p>
          </p:txBody>
        </p:sp>
        <p:sp>
          <p:nvSpPr>
            <p:cNvPr id="37899" name="Line 8">
              <a:extLst>
                <a:ext uri="{FF2B5EF4-FFF2-40B4-BE49-F238E27FC236}">
                  <a16:creationId xmlns:a16="http://schemas.microsoft.com/office/drawing/2014/main" id="{3E566DD5-5A17-4A6D-84AF-FC3BFD17627F}"/>
                </a:ext>
              </a:extLst>
            </p:cNvPr>
            <p:cNvSpPr>
              <a:spLocks noChangeShapeType="1"/>
            </p:cNvSpPr>
            <p:nvPr/>
          </p:nvSpPr>
          <p:spPr bwMode="auto">
            <a:xfrm flipH="1">
              <a:off x="4937510" y="1634259"/>
              <a:ext cx="776850" cy="627508"/>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0" name="Rectangle 9">
              <a:extLst>
                <a:ext uri="{FF2B5EF4-FFF2-40B4-BE49-F238E27FC236}">
                  <a16:creationId xmlns:a16="http://schemas.microsoft.com/office/drawing/2014/main" id="{BDED5F71-6535-40E5-ABE7-9AF027EEC51A}"/>
                </a:ext>
              </a:extLst>
            </p:cNvPr>
            <p:cNvSpPr>
              <a:spLocks noChangeArrowheads="1"/>
            </p:cNvSpPr>
            <p:nvPr/>
          </p:nvSpPr>
          <p:spPr bwMode="auto">
            <a:xfrm>
              <a:off x="6665793" y="3152372"/>
              <a:ext cx="4225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01" name="Line 10">
              <a:extLst>
                <a:ext uri="{FF2B5EF4-FFF2-40B4-BE49-F238E27FC236}">
                  <a16:creationId xmlns:a16="http://schemas.microsoft.com/office/drawing/2014/main" id="{3E5A7A81-9EED-44FD-ACFB-62B5DBA6251D}"/>
                </a:ext>
              </a:extLst>
            </p:cNvPr>
            <p:cNvSpPr>
              <a:spLocks noChangeShapeType="1"/>
            </p:cNvSpPr>
            <p:nvPr/>
          </p:nvSpPr>
          <p:spPr bwMode="auto">
            <a:xfrm>
              <a:off x="4858121" y="2678209"/>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2" name="Line 11">
              <a:extLst>
                <a:ext uri="{FF2B5EF4-FFF2-40B4-BE49-F238E27FC236}">
                  <a16:creationId xmlns:a16="http://schemas.microsoft.com/office/drawing/2014/main" id="{1FE84377-5327-4AC3-AB5C-6ED1CE62066F}"/>
                </a:ext>
              </a:extLst>
            </p:cNvPr>
            <p:cNvSpPr>
              <a:spLocks noChangeShapeType="1"/>
            </p:cNvSpPr>
            <p:nvPr/>
          </p:nvSpPr>
          <p:spPr bwMode="auto">
            <a:xfrm>
              <a:off x="6918623" y="2897310"/>
              <a:ext cx="951971" cy="65914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3" name="Line 12">
              <a:extLst>
                <a:ext uri="{FF2B5EF4-FFF2-40B4-BE49-F238E27FC236}">
                  <a16:creationId xmlns:a16="http://schemas.microsoft.com/office/drawing/2014/main" id="{EA78DE3E-7F96-465B-95C0-DFBFB2A028D5}"/>
                </a:ext>
              </a:extLst>
            </p:cNvPr>
            <p:cNvSpPr>
              <a:spLocks noChangeShapeType="1"/>
            </p:cNvSpPr>
            <p:nvPr/>
          </p:nvSpPr>
          <p:spPr bwMode="auto">
            <a:xfrm flipH="1">
              <a:off x="5722703" y="2873316"/>
              <a:ext cx="769729" cy="727201"/>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4" name="Rectangle 13">
              <a:extLst>
                <a:ext uri="{FF2B5EF4-FFF2-40B4-BE49-F238E27FC236}">
                  <a16:creationId xmlns:a16="http://schemas.microsoft.com/office/drawing/2014/main" id="{435EECA6-20F7-4D8B-BBF8-6E1A96A03B55}"/>
                </a:ext>
              </a:extLst>
            </p:cNvPr>
            <p:cNvSpPr>
              <a:spLocks noChangeArrowheads="1"/>
            </p:cNvSpPr>
            <p:nvPr/>
          </p:nvSpPr>
          <p:spPr bwMode="auto">
            <a:xfrm>
              <a:off x="7755446" y="3514929"/>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3</a:t>
              </a:r>
            </a:p>
          </p:txBody>
        </p:sp>
        <p:sp>
          <p:nvSpPr>
            <p:cNvPr id="37905" name="Rectangle 14">
              <a:extLst>
                <a:ext uri="{FF2B5EF4-FFF2-40B4-BE49-F238E27FC236}">
                  <a16:creationId xmlns:a16="http://schemas.microsoft.com/office/drawing/2014/main" id="{70C81298-8671-4968-AE81-19DDA3F06005}"/>
                </a:ext>
              </a:extLst>
            </p:cNvPr>
            <p:cNvSpPr>
              <a:spLocks noChangeArrowheads="1"/>
            </p:cNvSpPr>
            <p:nvPr/>
          </p:nvSpPr>
          <p:spPr bwMode="auto">
            <a:xfrm>
              <a:off x="6556373" y="2244304"/>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06" name="Line 15">
              <a:extLst>
                <a:ext uri="{FF2B5EF4-FFF2-40B4-BE49-F238E27FC236}">
                  <a16:creationId xmlns:a16="http://schemas.microsoft.com/office/drawing/2014/main" id="{4395E17E-9641-41D1-9A76-2EBCABABC03A}"/>
                </a:ext>
              </a:extLst>
            </p:cNvPr>
            <p:cNvSpPr>
              <a:spLocks noChangeShapeType="1"/>
            </p:cNvSpPr>
            <p:nvPr/>
          </p:nvSpPr>
          <p:spPr bwMode="auto">
            <a:xfrm>
              <a:off x="6007472" y="1610624"/>
              <a:ext cx="701246" cy="65114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7" name="Line 16">
              <a:extLst>
                <a:ext uri="{FF2B5EF4-FFF2-40B4-BE49-F238E27FC236}">
                  <a16:creationId xmlns:a16="http://schemas.microsoft.com/office/drawing/2014/main" id="{442205ED-3043-4A4D-B634-4DE007DD2F10}"/>
                </a:ext>
              </a:extLst>
            </p:cNvPr>
            <p:cNvSpPr>
              <a:spLocks noChangeShapeType="1"/>
            </p:cNvSpPr>
            <p:nvPr/>
          </p:nvSpPr>
          <p:spPr bwMode="auto">
            <a:xfrm>
              <a:off x="4671543" y="5682556"/>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8" name="Line 17">
              <a:extLst>
                <a:ext uri="{FF2B5EF4-FFF2-40B4-BE49-F238E27FC236}">
                  <a16:creationId xmlns:a16="http://schemas.microsoft.com/office/drawing/2014/main" id="{ECEED859-8991-4CE8-9635-8241B1237252}"/>
                </a:ext>
              </a:extLst>
            </p:cNvPr>
            <p:cNvSpPr>
              <a:spLocks noChangeShapeType="1"/>
            </p:cNvSpPr>
            <p:nvPr/>
          </p:nvSpPr>
          <p:spPr bwMode="auto">
            <a:xfrm>
              <a:off x="5772392" y="4154695"/>
              <a:ext cx="0" cy="43870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09" name="Line 18">
              <a:extLst>
                <a:ext uri="{FF2B5EF4-FFF2-40B4-BE49-F238E27FC236}">
                  <a16:creationId xmlns:a16="http://schemas.microsoft.com/office/drawing/2014/main" id="{2B7906B7-3DCF-4B16-A6A5-2D701F415D82}"/>
                </a:ext>
              </a:extLst>
            </p:cNvPr>
            <p:cNvSpPr>
              <a:spLocks noChangeShapeType="1"/>
            </p:cNvSpPr>
            <p:nvPr/>
          </p:nvSpPr>
          <p:spPr bwMode="auto">
            <a:xfrm>
              <a:off x="6708718" y="2898372"/>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0" name="Rectangle 19">
              <a:extLst>
                <a:ext uri="{FF2B5EF4-FFF2-40B4-BE49-F238E27FC236}">
                  <a16:creationId xmlns:a16="http://schemas.microsoft.com/office/drawing/2014/main" id="{189B559F-B2A9-48D0-8185-D541D77CAD95}"/>
                </a:ext>
              </a:extLst>
            </p:cNvPr>
            <p:cNvSpPr>
              <a:spLocks noChangeArrowheads="1"/>
            </p:cNvSpPr>
            <p:nvPr/>
          </p:nvSpPr>
          <p:spPr bwMode="auto">
            <a:xfrm>
              <a:off x="5650733" y="3519427"/>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1" name="Rectangle 20">
              <a:extLst>
                <a:ext uri="{FF2B5EF4-FFF2-40B4-BE49-F238E27FC236}">
                  <a16:creationId xmlns:a16="http://schemas.microsoft.com/office/drawing/2014/main" id="{868619F1-A448-45F3-A29B-5BED9C25BD6E}"/>
                </a:ext>
              </a:extLst>
            </p:cNvPr>
            <p:cNvSpPr>
              <a:spLocks noChangeArrowheads="1"/>
            </p:cNvSpPr>
            <p:nvPr/>
          </p:nvSpPr>
          <p:spPr bwMode="auto">
            <a:xfrm>
              <a:off x="4578348" y="4933469"/>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37912" name="Line 21">
              <a:extLst>
                <a:ext uri="{FF2B5EF4-FFF2-40B4-BE49-F238E27FC236}">
                  <a16:creationId xmlns:a16="http://schemas.microsoft.com/office/drawing/2014/main" id="{0A70A414-71BE-4A26-8AF3-80A440EEB535}"/>
                </a:ext>
              </a:extLst>
            </p:cNvPr>
            <p:cNvSpPr>
              <a:spLocks noChangeShapeType="1"/>
            </p:cNvSpPr>
            <p:nvPr/>
          </p:nvSpPr>
          <p:spPr bwMode="auto">
            <a:xfrm flipH="1">
              <a:off x="4767216" y="4151803"/>
              <a:ext cx="741161" cy="804869"/>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3" name="Line 22">
              <a:extLst>
                <a:ext uri="{FF2B5EF4-FFF2-40B4-BE49-F238E27FC236}">
                  <a16:creationId xmlns:a16="http://schemas.microsoft.com/office/drawing/2014/main" id="{220F3783-573E-4B09-9174-1F3AC682A5E7}"/>
                </a:ext>
              </a:extLst>
            </p:cNvPr>
            <p:cNvSpPr>
              <a:spLocks noChangeShapeType="1"/>
            </p:cNvSpPr>
            <p:nvPr/>
          </p:nvSpPr>
          <p:spPr bwMode="auto">
            <a:xfrm>
              <a:off x="5959001" y="4172669"/>
              <a:ext cx="749716" cy="666613"/>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37914" name="Rectangle 23">
              <a:extLst>
                <a:ext uri="{FF2B5EF4-FFF2-40B4-BE49-F238E27FC236}">
                  <a16:creationId xmlns:a16="http://schemas.microsoft.com/office/drawing/2014/main" id="{1B39B15C-F3C3-4124-9640-C841CBC7CCF1}"/>
                </a:ext>
              </a:extLst>
            </p:cNvPr>
            <p:cNvSpPr>
              <a:spLocks noChangeArrowheads="1"/>
            </p:cNvSpPr>
            <p:nvPr/>
          </p:nvSpPr>
          <p:spPr bwMode="auto">
            <a:xfrm>
              <a:off x="6556373" y="48392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2</a:t>
              </a:r>
            </a:p>
          </p:txBody>
        </p:sp>
        <p:sp>
          <p:nvSpPr>
            <p:cNvPr id="37915" name="Rectangle 24">
              <a:extLst>
                <a:ext uri="{FF2B5EF4-FFF2-40B4-BE49-F238E27FC236}">
                  <a16:creationId xmlns:a16="http://schemas.microsoft.com/office/drawing/2014/main" id="{F5C1CEB8-05AB-40EB-98B5-CD1006AD8581}"/>
                </a:ext>
              </a:extLst>
            </p:cNvPr>
            <p:cNvSpPr>
              <a:spLocks noChangeArrowheads="1"/>
            </p:cNvSpPr>
            <p:nvPr/>
          </p:nvSpPr>
          <p:spPr bwMode="auto">
            <a:xfrm>
              <a:off x="4487721" y="6191442"/>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37916" name="Rectangle 25">
              <a:extLst>
                <a:ext uri="{FF2B5EF4-FFF2-40B4-BE49-F238E27FC236}">
                  <a16:creationId xmlns:a16="http://schemas.microsoft.com/office/drawing/2014/main" id="{F9F8B26C-9A35-4DC2-8BDB-6665D4B1F622}"/>
                </a:ext>
              </a:extLst>
            </p:cNvPr>
            <p:cNvSpPr>
              <a:spLocks noChangeArrowheads="1"/>
            </p:cNvSpPr>
            <p:nvPr/>
          </p:nvSpPr>
          <p:spPr bwMode="auto">
            <a:xfrm>
              <a:off x="5714360" y="4382257"/>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a:t>
              </a:r>
            </a:p>
          </p:txBody>
        </p:sp>
        <p:sp>
          <p:nvSpPr>
            <p:cNvPr id="37917" name="Rectangle 26">
              <a:extLst>
                <a:ext uri="{FF2B5EF4-FFF2-40B4-BE49-F238E27FC236}">
                  <a16:creationId xmlns:a16="http://schemas.microsoft.com/office/drawing/2014/main" id="{2AD0FB76-3DE0-4D0B-9649-DEC81838C16B}"/>
                </a:ext>
              </a:extLst>
            </p:cNvPr>
            <p:cNvSpPr>
              <a:spLocks noChangeArrowheads="1"/>
            </p:cNvSpPr>
            <p:nvPr/>
          </p:nvSpPr>
          <p:spPr bwMode="auto">
            <a:xfrm>
              <a:off x="5120894" y="6272424"/>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19" name="Line 28">
              <a:extLst>
                <a:ext uri="{FF2B5EF4-FFF2-40B4-BE49-F238E27FC236}">
                  <a16:creationId xmlns:a16="http://schemas.microsoft.com/office/drawing/2014/main" id="{858B7D5E-6F8B-43BE-A9CE-B5BF4EFC14E1}"/>
                </a:ext>
              </a:extLst>
            </p:cNvPr>
            <p:cNvSpPr>
              <a:spLocks noChangeShapeType="1"/>
            </p:cNvSpPr>
            <p:nvPr/>
          </p:nvSpPr>
          <p:spPr bwMode="auto">
            <a:xfrm flipV="1">
              <a:off x="5406771" y="5394506"/>
              <a:ext cx="1" cy="83789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solidFill>
                  <a:srgbClr val="FF0000"/>
                </a:solidFill>
              </a:endParaRPr>
            </a:p>
          </p:txBody>
        </p:sp>
        <p:sp>
          <p:nvSpPr>
            <p:cNvPr id="37920" name="Rectangle 29">
              <a:extLst>
                <a:ext uri="{FF2B5EF4-FFF2-40B4-BE49-F238E27FC236}">
                  <a16:creationId xmlns:a16="http://schemas.microsoft.com/office/drawing/2014/main" id="{639A22D9-4091-48EC-8C11-0CBCE005CAED}"/>
                </a:ext>
              </a:extLst>
            </p:cNvPr>
            <p:cNvSpPr>
              <a:spLocks noChangeArrowheads="1"/>
            </p:cNvSpPr>
            <p:nvPr/>
          </p:nvSpPr>
          <p:spPr bwMode="auto">
            <a:xfrm>
              <a:off x="7267962" y="4838728"/>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1" name="Rectangle 30">
              <a:extLst>
                <a:ext uri="{FF2B5EF4-FFF2-40B4-BE49-F238E27FC236}">
                  <a16:creationId xmlns:a16="http://schemas.microsoft.com/office/drawing/2014/main" id="{264587FE-0D46-47CC-9775-1E9A813128EA}"/>
                </a:ext>
              </a:extLst>
            </p:cNvPr>
            <p:cNvSpPr>
              <a:spLocks noChangeArrowheads="1"/>
            </p:cNvSpPr>
            <p:nvPr/>
          </p:nvSpPr>
          <p:spPr bwMode="auto">
            <a:xfrm>
              <a:off x="8346354" y="353747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entry</a:t>
              </a:r>
            </a:p>
          </p:txBody>
        </p:sp>
        <p:sp>
          <p:nvSpPr>
            <p:cNvPr id="37922" name="Rectangle 31">
              <a:extLst>
                <a:ext uri="{FF2B5EF4-FFF2-40B4-BE49-F238E27FC236}">
                  <a16:creationId xmlns:a16="http://schemas.microsoft.com/office/drawing/2014/main" id="{0D6239C2-D4B0-4FD5-BE26-71BD66C6935A}"/>
                </a:ext>
              </a:extLst>
            </p:cNvPr>
            <p:cNvSpPr>
              <a:spLocks noChangeArrowheads="1"/>
            </p:cNvSpPr>
            <p:nvPr/>
          </p:nvSpPr>
          <p:spPr bwMode="auto">
            <a:xfrm>
              <a:off x="4040463" y="4950258"/>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3" name="Rectangle 32">
              <a:extLst>
                <a:ext uri="{FF2B5EF4-FFF2-40B4-BE49-F238E27FC236}">
                  <a16:creationId xmlns:a16="http://schemas.microsoft.com/office/drawing/2014/main" id="{F9D89C9D-AC38-48AC-9C09-F6CA252B1F15}"/>
                </a:ext>
              </a:extLst>
            </p:cNvPr>
            <p:cNvSpPr>
              <a:spLocks noChangeArrowheads="1"/>
            </p:cNvSpPr>
            <p:nvPr/>
          </p:nvSpPr>
          <p:spPr bwMode="auto">
            <a:xfrm>
              <a:off x="5959001" y="3485418"/>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37924" name="Rectangle 33">
              <a:extLst>
                <a:ext uri="{FF2B5EF4-FFF2-40B4-BE49-F238E27FC236}">
                  <a16:creationId xmlns:a16="http://schemas.microsoft.com/office/drawing/2014/main" id="{C5CB3C2B-DF6D-4797-A0A8-E40A45632ACE}"/>
                </a:ext>
              </a:extLst>
            </p:cNvPr>
            <p:cNvSpPr>
              <a:spLocks noChangeArrowheads="1"/>
            </p:cNvSpPr>
            <p:nvPr/>
          </p:nvSpPr>
          <p:spPr bwMode="auto">
            <a:xfrm>
              <a:off x="5127033" y="3517412"/>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5" name="Rectangle 34">
              <a:extLst>
                <a:ext uri="{FF2B5EF4-FFF2-40B4-BE49-F238E27FC236}">
                  <a16:creationId xmlns:a16="http://schemas.microsoft.com/office/drawing/2014/main" id="{F876487C-CBC6-49B1-8DBA-37B1B2E5DD40}"/>
                </a:ext>
              </a:extLst>
            </p:cNvPr>
            <p:cNvSpPr>
              <a:spLocks noChangeArrowheads="1"/>
            </p:cNvSpPr>
            <p:nvPr/>
          </p:nvSpPr>
          <p:spPr bwMode="auto">
            <a:xfrm>
              <a:off x="6835617" y="2211395"/>
              <a:ext cx="1546181"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3600" b="1" i="1" dirty="0">
                <a:solidFill>
                  <a:schemeClr val="accent1"/>
                </a:solidFill>
                <a:ea typeface="宋体" panose="02010600030101010101" pitchFamily="2" charset="-122"/>
              </a:endParaRPr>
            </a:p>
          </p:txBody>
        </p:sp>
        <p:sp>
          <p:nvSpPr>
            <p:cNvPr id="37926" name="Rectangle 35">
              <a:extLst>
                <a:ext uri="{FF2B5EF4-FFF2-40B4-BE49-F238E27FC236}">
                  <a16:creationId xmlns:a16="http://schemas.microsoft.com/office/drawing/2014/main" id="{F32F70CC-FC7C-442A-8769-B299AB62E7F5}"/>
                </a:ext>
              </a:extLst>
            </p:cNvPr>
            <p:cNvSpPr>
              <a:spLocks noChangeArrowheads="1"/>
            </p:cNvSpPr>
            <p:nvPr/>
          </p:nvSpPr>
          <p:spPr bwMode="auto">
            <a:xfrm>
              <a:off x="6186219" y="2216428"/>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in</a:t>
              </a:r>
              <a:endParaRPr lang="en-US" altLang="zh-CN" sz="2400" b="1" dirty="0">
                <a:solidFill>
                  <a:schemeClr val="accent1"/>
                </a:solidFill>
                <a:ea typeface="宋体" panose="02010600030101010101" pitchFamily="2" charset="-122"/>
              </a:endParaRPr>
            </a:p>
          </p:txBody>
        </p:sp>
        <p:sp>
          <p:nvSpPr>
            <p:cNvPr id="37927" name="Rectangle 36">
              <a:extLst>
                <a:ext uri="{FF2B5EF4-FFF2-40B4-BE49-F238E27FC236}">
                  <a16:creationId xmlns:a16="http://schemas.microsoft.com/office/drawing/2014/main" id="{AD92A7C6-B2BA-4D70-A26F-254C78989698}"/>
                </a:ext>
              </a:extLst>
            </p:cNvPr>
            <p:cNvSpPr>
              <a:spLocks noChangeArrowheads="1"/>
            </p:cNvSpPr>
            <p:nvPr/>
          </p:nvSpPr>
          <p:spPr bwMode="auto">
            <a:xfrm>
              <a:off x="5062446" y="2196584"/>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type</a:t>
              </a:r>
            </a:p>
          </p:txBody>
        </p:sp>
        <p:sp>
          <p:nvSpPr>
            <p:cNvPr id="37928" name="Line 37">
              <a:extLst>
                <a:ext uri="{FF2B5EF4-FFF2-40B4-BE49-F238E27FC236}">
                  <a16:creationId xmlns:a16="http://schemas.microsoft.com/office/drawing/2014/main" id="{B8270524-E7D0-437F-92C3-478F52C9FFF5}"/>
                </a:ext>
              </a:extLst>
            </p:cNvPr>
            <p:cNvSpPr>
              <a:spLocks noChangeShapeType="1"/>
            </p:cNvSpPr>
            <p:nvPr/>
          </p:nvSpPr>
          <p:spPr bwMode="auto">
            <a:xfrm flipH="1">
              <a:off x="5314973" y="2664871"/>
              <a:ext cx="924927" cy="868396"/>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29" name="Line 38">
              <a:extLst>
                <a:ext uri="{FF2B5EF4-FFF2-40B4-BE49-F238E27FC236}">
                  <a16:creationId xmlns:a16="http://schemas.microsoft.com/office/drawing/2014/main" id="{D0A302FA-FD8B-464C-B137-C801C2A41BE7}"/>
                </a:ext>
              </a:extLst>
            </p:cNvPr>
            <p:cNvSpPr>
              <a:spLocks noChangeShapeType="1"/>
            </p:cNvSpPr>
            <p:nvPr/>
          </p:nvSpPr>
          <p:spPr bwMode="auto">
            <a:xfrm flipH="1">
              <a:off x="4189907" y="3907854"/>
              <a:ext cx="962764" cy="1048818"/>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30" name="Line 39">
              <a:extLst>
                <a:ext uri="{FF2B5EF4-FFF2-40B4-BE49-F238E27FC236}">
                  <a16:creationId xmlns:a16="http://schemas.microsoft.com/office/drawing/2014/main" id="{0F941DDB-9AC2-4041-842D-AE91E72D9504}"/>
                </a:ext>
              </a:extLst>
            </p:cNvPr>
            <p:cNvSpPr>
              <a:spLocks noChangeShapeType="1"/>
            </p:cNvSpPr>
            <p:nvPr/>
          </p:nvSpPr>
          <p:spPr bwMode="auto">
            <a:xfrm flipH="1" flipV="1">
              <a:off x="7430395" y="2709061"/>
              <a:ext cx="1290916" cy="865585"/>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31" name="Line 40">
              <a:extLst>
                <a:ext uri="{FF2B5EF4-FFF2-40B4-BE49-F238E27FC236}">
                  <a16:creationId xmlns:a16="http://schemas.microsoft.com/office/drawing/2014/main" id="{DB6794AB-57FA-40FA-AE5B-5822895CA5D6}"/>
                </a:ext>
              </a:extLst>
            </p:cNvPr>
            <p:cNvSpPr>
              <a:spLocks noChangeShapeType="1"/>
            </p:cNvSpPr>
            <p:nvPr/>
          </p:nvSpPr>
          <p:spPr bwMode="auto">
            <a:xfrm flipH="1" flipV="1">
              <a:off x="6548060" y="3990907"/>
              <a:ext cx="1029799" cy="830134"/>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37932" name="Freeform 41">
              <a:extLst>
                <a:ext uri="{FF2B5EF4-FFF2-40B4-BE49-F238E27FC236}">
                  <a16:creationId xmlns:a16="http://schemas.microsoft.com/office/drawing/2014/main" id="{144C518F-B828-47AD-85BC-36E970162D5C}"/>
                </a:ext>
              </a:extLst>
            </p:cNvPr>
            <p:cNvSpPr>
              <a:spLocks/>
            </p:cNvSpPr>
            <p:nvPr/>
          </p:nvSpPr>
          <p:spPr bwMode="auto">
            <a:xfrm>
              <a:off x="5342308" y="1863724"/>
              <a:ext cx="991832"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accent1"/>
                </a:solidFill>
              </a:endParaRPr>
            </a:p>
          </p:txBody>
        </p:sp>
        <p:sp>
          <p:nvSpPr>
            <p:cNvPr id="37933" name="Freeform 42">
              <a:extLst>
                <a:ext uri="{FF2B5EF4-FFF2-40B4-BE49-F238E27FC236}">
                  <a16:creationId xmlns:a16="http://schemas.microsoft.com/office/drawing/2014/main" id="{FDBC316D-3B1B-4839-9878-0603B7A6149E}"/>
                </a:ext>
              </a:extLst>
            </p:cNvPr>
            <p:cNvSpPr>
              <a:spLocks/>
            </p:cNvSpPr>
            <p:nvPr/>
          </p:nvSpPr>
          <p:spPr bwMode="auto">
            <a:xfrm>
              <a:off x="4181784" y="5319740"/>
              <a:ext cx="1001015" cy="226288"/>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rgbClr val="FF0000"/>
                </a:solidFill>
              </a:endParaRPr>
            </a:p>
          </p:txBody>
        </p:sp>
        <p:sp>
          <p:nvSpPr>
            <p:cNvPr id="37934" name="Freeform 43">
              <a:extLst>
                <a:ext uri="{FF2B5EF4-FFF2-40B4-BE49-F238E27FC236}">
                  <a16:creationId xmlns:a16="http://schemas.microsoft.com/office/drawing/2014/main" id="{0E8ED5E5-391B-497F-8AF6-0FBAFD1CACEA}"/>
                </a:ext>
              </a:extLst>
            </p:cNvPr>
            <p:cNvSpPr>
              <a:spLocks/>
            </p:cNvSpPr>
            <p:nvPr/>
          </p:nvSpPr>
          <p:spPr bwMode="auto">
            <a:xfrm>
              <a:off x="5293773" y="3889062"/>
              <a:ext cx="924927" cy="184746"/>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37935" name="Freeform 44">
              <a:extLst>
                <a:ext uri="{FF2B5EF4-FFF2-40B4-BE49-F238E27FC236}">
                  <a16:creationId xmlns:a16="http://schemas.microsoft.com/office/drawing/2014/main" id="{D8247038-DC86-4098-B8B5-847618EF3BBA}"/>
                </a:ext>
              </a:extLst>
            </p:cNvPr>
            <p:cNvSpPr>
              <a:spLocks/>
            </p:cNvSpPr>
            <p:nvPr/>
          </p:nvSpPr>
          <p:spPr bwMode="auto">
            <a:xfrm>
              <a:off x="6250494" y="2612634"/>
              <a:ext cx="975585" cy="18358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50" name="Rectangle 32">
              <a:extLst>
                <a:ext uri="{FF2B5EF4-FFF2-40B4-BE49-F238E27FC236}">
                  <a16:creationId xmlns:a16="http://schemas.microsoft.com/office/drawing/2014/main" id="{CAD65E12-EE3C-475B-9A7A-5EA6A91A394E}"/>
                </a:ext>
              </a:extLst>
            </p:cNvPr>
            <p:cNvSpPr>
              <a:spLocks noChangeArrowheads="1"/>
            </p:cNvSpPr>
            <p:nvPr/>
          </p:nvSpPr>
          <p:spPr bwMode="auto">
            <a:xfrm>
              <a:off x="4928716" y="4932444"/>
              <a:ext cx="136356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400" b="1" i="1" dirty="0">
                  <a:solidFill>
                    <a:schemeClr val="accent1"/>
                  </a:solidFill>
                  <a:ea typeface="宋体" panose="02010600030101010101" pitchFamily="2" charset="-122"/>
                </a:rPr>
                <a:t>dummy</a:t>
              </a:r>
              <a:endParaRPr lang="en-US" altLang="zh-CN" sz="2800" b="1" dirty="0">
                <a:solidFill>
                  <a:schemeClr val="accent1"/>
                </a:solidFill>
                <a:ea typeface="宋体" panose="02010600030101010101" pitchFamily="2" charset="-122"/>
              </a:endParaRPr>
            </a:p>
          </p:txBody>
        </p:sp>
        <p:sp>
          <p:nvSpPr>
            <p:cNvPr id="52" name="Line 39">
              <a:extLst>
                <a:ext uri="{FF2B5EF4-FFF2-40B4-BE49-F238E27FC236}">
                  <a16:creationId xmlns:a16="http://schemas.microsoft.com/office/drawing/2014/main" id="{C6339EFF-3803-4101-BA18-15D9E1F45A67}"/>
                </a:ext>
              </a:extLst>
            </p:cNvPr>
            <p:cNvSpPr>
              <a:spLocks noChangeShapeType="1"/>
            </p:cNvSpPr>
            <p:nvPr/>
          </p:nvSpPr>
          <p:spPr bwMode="auto">
            <a:xfrm flipH="1" flipV="1">
              <a:off x="5244198" y="2626407"/>
              <a:ext cx="0" cy="454538"/>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sp>
        <p:nvSpPr>
          <p:cNvPr id="3" name="日期占位符 2">
            <a:extLst>
              <a:ext uri="{FF2B5EF4-FFF2-40B4-BE49-F238E27FC236}">
                <a16:creationId xmlns:a16="http://schemas.microsoft.com/office/drawing/2014/main" id="{6C7D0941-E2E3-4D97-6A2C-1885E2579B50}"/>
              </a:ext>
            </a:extLst>
          </p:cNvPr>
          <p:cNvSpPr>
            <a:spLocks noGrp="1"/>
          </p:cNvSpPr>
          <p:nvPr>
            <p:ph type="dt" sz="half" idx="10"/>
          </p:nvPr>
        </p:nvSpPr>
        <p:spPr/>
        <p:txBody>
          <a:bodyPr/>
          <a:lstStyle/>
          <a:p>
            <a:fld id="{8DD5B113-4126-4A5A-BAB4-385E8F9F684C}"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C7583D4E-F8E6-CE66-C161-7DD39B5BB60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1123C82D-6CF1-5F67-27BB-DB6D36227D66}"/>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extLst>
      <p:ext uri="{BB962C8B-B14F-4D97-AF65-F5344CB8AC3E}">
        <p14:creationId xmlns:p14="http://schemas.microsoft.com/office/powerpoint/2010/main" val="32742148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8FD689B5-D317-4F2D-8800-87042F91B43E}"/>
              </a:ext>
            </a:extLst>
          </p:cNvPr>
          <p:cNvSpPr>
            <a:spLocks noGrp="1" noChangeArrowheads="1"/>
          </p:cNvSpPr>
          <p:nvPr>
            <p:ph type="title"/>
          </p:nvPr>
        </p:nvSpPr>
        <p:spPr/>
        <p:txBody>
          <a:bodyPr/>
          <a:lstStyle/>
          <a:p>
            <a:pPr eaLnBrk="1" hangingPunct="1"/>
            <a:r>
              <a:rPr lang="en-US" altLang="zh-CN"/>
              <a:t>4.1.5 </a:t>
            </a:r>
            <a:r>
              <a:rPr lang="zh-CN" altLang="en-US"/>
              <a:t>属性计算次序</a:t>
            </a:r>
          </a:p>
        </p:txBody>
      </p:sp>
      <p:sp>
        <p:nvSpPr>
          <p:cNvPr id="41987" name="Rectangle 3">
            <a:extLst>
              <a:ext uri="{FF2B5EF4-FFF2-40B4-BE49-F238E27FC236}">
                <a16:creationId xmlns:a16="http://schemas.microsoft.com/office/drawing/2014/main" id="{68E016D2-0AF2-4CD1-A2EA-ED8F25359801}"/>
              </a:ext>
            </a:extLst>
          </p:cNvPr>
          <p:cNvSpPr>
            <a:spLocks noGrp="1" noChangeArrowheads="1"/>
          </p:cNvSpPr>
          <p:nvPr>
            <p:ph idx="1"/>
          </p:nvPr>
        </p:nvSpPr>
        <p:spPr/>
        <p:txBody>
          <a:bodyPr/>
          <a:lstStyle/>
          <a:p>
            <a:pPr eaLnBrk="1" hangingPunct="1">
              <a:spcBef>
                <a:spcPct val="0"/>
              </a:spcBef>
            </a:pPr>
            <a:r>
              <a:rPr lang="zh-CN" altLang="en-US" sz="2400" dirty="0">
                <a:solidFill>
                  <a:srgbClr val="FF0000"/>
                </a:solidFill>
              </a:rPr>
              <a:t>拓扑排序</a:t>
            </a:r>
            <a:r>
              <a:rPr lang="zh-CN" altLang="en-US" sz="2400" dirty="0">
                <a:latin typeface="宋体" panose="02010600030101010101" pitchFamily="2" charset="-122"/>
              </a:rPr>
              <a:t>：有向无环图结点的一种排序，使得边只会从该次序中先出现的结点到后出现的结点</a:t>
            </a:r>
          </a:p>
          <a:p>
            <a:pPr eaLnBrk="1" hangingPunct="1">
              <a:spcBef>
                <a:spcPct val="0"/>
              </a:spcBef>
              <a:buFont typeface="Wingdings" panose="05000000000000000000" pitchFamily="2" charset="2"/>
              <a:buNone/>
            </a:pPr>
            <a:r>
              <a:rPr lang="zh-CN" altLang="en-US" sz="2400" dirty="0">
                <a:latin typeface="宋体" panose="02010600030101010101" pitchFamily="2" charset="-122"/>
              </a:rPr>
              <a:t>例：</a:t>
            </a:r>
            <a:r>
              <a:rPr lang="en-US" altLang="zh-CN" sz="2400" b="1" dirty="0"/>
              <a:t>1</a:t>
            </a:r>
            <a:r>
              <a:rPr lang="zh-CN" altLang="en-US" sz="2400" b="1" dirty="0"/>
              <a:t>，</a:t>
            </a:r>
            <a:r>
              <a:rPr lang="en-US" altLang="zh-CN" sz="2400" b="1" dirty="0"/>
              <a:t>2</a:t>
            </a:r>
            <a:r>
              <a:rPr lang="zh-CN" altLang="en-US" sz="2400" b="1" dirty="0"/>
              <a:t>，</a:t>
            </a:r>
            <a:r>
              <a:rPr lang="en-US" altLang="zh-CN" sz="2400" b="1" dirty="0"/>
              <a:t>3</a:t>
            </a:r>
            <a:r>
              <a:rPr lang="zh-CN" altLang="en-US" sz="2400" b="1" dirty="0"/>
              <a:t>，</a:t>
            </a:r>
            <a:r>
              <a:rPr lang="en-US" altLang="zh-CN" sz="2400" b="1" dirty="0"/>
              <a:t>4</a:t>
            </a:r>
            <a:r>
              <a:rPr lang="zh-CN" altLang="en-US" sz="2400" b="1" dirty="0"/>
              <a:t>，</a:t>
            </a:r>
            <a:r>
              <a:rPr lang="en-US" altLang="zh-CN" sz="2400" b="1" dirty="0"/>
              <a:t>5</a:t>
            </a:r>
            <a:r>
              <a:rPr lang="zh-CN" altLang="en-US" sz="2400" b="1" dirty="0"/>
              <a:t>，</a:t>
            </a:r>
            <a:r>
              <a:rPr lang="en-US" altLang="zh-CN" sz="2400" b="1" dirty="0"/>
              <a:t>6</a:t>
            </a:r>
            <a:r>
              <a:rPr lang="zh-CN" altLang="en-US" sz="2400" b="1" dirty="0"/>
              <a:t>，</a:t>
            </a:r>
            <a:r>
              <a:rPr lang="en-US" altLang="zh-CN" sz="2400" b="1" dirty="0"/>
              <a:t>7</a:t>
            </a:r>
            <a:r>
              <a:rPr lang="zh-CN" altLang="en-US" sz="2400" b="1" dirty="0"/>
              <a:t>，</a:t>
            </a:r>
            <a:r>
              <a:rPr lang="en-US" altLang="zh-CN" sz="2400" b="1" dirty="0"/>
              <a:t>8</a:t>
            </a:r>
            <a:r>
              <a:rPr lang="zh-CN" altLang="en-US" sz="2400" b="1" dirty="0"/>
              <a:t>，</a:t>
            </a:r>
            <a:r>
              <a:rPr lang="en-US" altLang="zh-CN" sz="2400" b="1" dirty="0"/>
              <a:t>9</a:t>
            </a:r>
            <a:r>
              <a:rPr lang="zh-CN" altLang="en-US" sz="2400" b="1" dirty="0"/>
              <a:t>，</a:t>
            </a:r>
            <a:r>
              <a:rPr lang="en-US" altLang="zh-CN" sz="2400" b="1" dirty="0"/>
              <a:t>10</a:t>
            </a:r>
          </a:p>
        </p:txBody>
      </p:sp>
      <p:grpSp>
        <p:nvGrpSpPr>
          <p:cNvPr id="2" name="组合 1">
            <a:extLst>
              <a:ext uri="{FF2B5EF4-FFF2-40B4-BE49-F238E27FC236}">
                <a16:creationId xmlns:a16="http://schemas.microsoft.com/office/drawing/2014/main" id="{4063571B-E86C-4F13-83E1-1250CA5D76A8}"/>
              </a:ext>
            </a:extLst>
          </p:cNvPr>
          <p:cNvGrpSpPr/>
          <p:nvPr/>
        </p:nvGrpSpPr>
        <p:grpSpPr>
          <a:xfrm>
            <a:off x="342900" y="2520000"/>
            <a:ext cx="8458200" cy="4150675"/>
            <a:chOff x="342900" y="2520000"/>
            <a:chExt cx="8458200" cy="4150675"/>
          </a:xfrm>
        </p:grpSpPr>
        <p:sp>
          <p:nvSpPr>
            <p:cNvPr id="41989" name="Rectangle 5">
              <a:extLst>
                <a:ext uri="{FF2B5EF4-FFF2-40B4-BE49-F238E27FC236}">
                  <a16:creationId xmlns:a16="http://schemas.microsoft.com/office/drawing/2014/main" id="{B0816C5E-1BDB-45AD-B00B-62209DFF9A0F}"/>
                </a:ext>
              </a:extLst>
            </p:cNvPr>
            <p:cNvSpPr>
              <a:spLocks noChangeArrowheads="1"/>
            </p:cNvSpPr>
            <p:nvPr/>
          </p:nvSpPr>
          <p:spPr bwMode="auto">
            <a:xfrm>
              <a:off x="3079750" y="2520000"/>
              <a:ext cx="39052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D</a:t>
              </a:r>
            </a:p>
          </p:txBody>
        </p:sp>
        <p:sp>
          <p:nvSpPr>
            <p:cNvPr id="41990" name="Rectangle 6">
              <a:extLst>
                <a:ext uri="{FF2B5EF4-FFF2-40B4-BE49-F238E27FC236}">
                  <a16:creationId xmlns:a16="http://schemas.microsoft.com/office/drawing/2014/main" id="{1F37EB57-3C78-41F0-BC3B-6B7C97D09245}"/>
                </a:ext>
              </a:extLst>
            </p:cNvPr>
            <p:cNvSpPr>
              <a:spLocks noChangeArrowheads="1"/>
            </p:cNvSpPr>
            <p:nvPr/>
          </p:nvSpPr>
          <p:spPr bwMode="auto">
            <a:xfrm>
              <a:off x="342900" y="4251962"/>
              <a:ext cx="1438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    int</a:t>
              </a:r>
            </a:p>
          </p:txBody>
        </p:sp>
        <p:sp>
          <p:nvSpPr>
            <p:cNvPr id="41991" name="Rectangle 7">
              <a:extLst>
                <a:ext uri="{FF2B5EF4-FFF2-40B4-BE49-F238E27FC236}">
                  <a16:creationId xmlns:a16="http://schemas.microsoft.com/office/drawing/2014/main" id="{32015C05-393A-46C5-8949-56DE4EE27AAB}"/>
                </a:ext>
              </a:extLst>
            </p:cNvPr>
            <p:cNvSpPr>
              <a:spLocks noChangeArrowheads="1"/>
            </p:cNvSpPr>
            <p:nvPr/>
          </p:nvSpPr>
          <p:spPr bwMode="auto">
            <a:xfrm>
              <a:off x="758825" y="3428050"/>
              <a:ext cx="5857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p>
          </p:txBody>
        </p:sp>
        <p:sp>
          <p:nvSpPr>
            <p:cNvPr id="41992" name="Line 8">
              <a:extLst>
                <a:ext uri="{FF2B5EF4-FFF2-40B4-BE49-F238E27FC236}">
                  <a16:creationId xmlns:a16="http://schemas.microsoft.com/office/drawing/2014/main" id="{930DAF16-F278-468A-B4B6-F3B33144E707}"/>
                </a:ext>
              </a:extLst>
            </p:cNvPr>
            <p:cNvSpPr>
              <a:spLocks noChangeShapeType="1"/>
            </p:cNvSpPr>
            <p:nvPr/>
          </p:nvSpPr>
          <p:spPr bwMode="auto">
            <a:xfrm flipH="1">
              <a:off x="1030288" y="2901000"/>
              <a:ext cx="1854200" cy="5270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1993" name="Rectangle 9">
              <a:extLst>
                <a:ext uri="{FF2B5EF4-FFF2-40B4-BE49-F238E27FC236}">
                  <a16:creationId xmlns:a16="http://schemas.microsoft.com/office/drawing/2014/main" id="{2925552B-1828-482A-A8BE-DF9B4508436C}"/>
                </a:ext>
              </a:extLst>
            </p:cNvPr>
            <p:cNvSpPr>
              <a:spLocks noChangeArrowheads="1"/>
            </p:cNvSpPr>
            <p:nvPr/>
          </p:nvSpPr>
          <p:spPr bwMode="auto">
            <a:xfrm>
              <a:off x="5494337" y="4328955"/>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1994" name="Line 10">
              <a:extLst>
                <a:ext uri="{FF2B5EF4-FFF2-40B4-BE49-F238E27FC236}">
                  <a16:creationId xmlns:a16="http://schemas.microsoft.com/office/drawing/2014/main" id="{52FAE40A-7A45-45C2-B56A-A22D19F22E2A}"/>
                </a:ext>
              </a:extLst>
            </p:cNvPr>
            <p:cNvSpPr>
              <a:spLocks noChangeShapeType="1"/>
            </p:cNvSpPr>
            <p:nvPr/>
          </p:nvSpPr>
          <p:spPr bwMode="auto">
            <a:xfrm>
              <a:off x="909638" y="3932875"/>
              <a:ext cx="0" cy="465137"/>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1995" name="Line 11">
              <a:extLst>
                <a:ext uri="{FF2B5EF4-FFF2-40B4-BE49-F238E27FC236}">
                  <a16:creationId xmlns:a16="http://schemas.microsoft.com/office/drawing/2014/main" id="{D5D34276-C15E-4FD3-898D-9DD33F8B8D73}"/>
                </a:ext>
              </a:extLst>
            </p:cNvPr>
            <p:cNvSpPr>
              <a:spLocks noChangeShapeType="1"/>
            </p:cNvSpPr>
            <p:nvPr/>
          </p:nvSpPr>
          <p:spPr bwMode="auto">
            <a:xfrm>
              <a:off x="5981700" y="3967800"/>
              <a:ext cx="1047750" cy="303212"/>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1996" name="Line 12">
              <a:extLst>
                <a:ext uri="{FF2B5EF4-FFF2-40B4-BE49-F238E27FC236}">
                  <a16:creationId xmlns:a16="http://schemas.microsoft.com/office/drawing/2014/main" id="{FB5FAF91-2A0B-449B-9E5C-1B55A258ABE5}"/>
                </a:ext>
              </a:extLst>
            </p:cNvPr>
            <p:cNvSpPr>
              <a:spLocks noChangeShapeType="1"/>
            </p:cNvSpPr>
            <p:nvPr/>
          </p:nvSpPr>
          <p:spPr bwMode="auto">
            <a:xfrm flipH="1">
              <a:off x="4057650" y="4011455"/>
              <a:ext cx="1047750" cy="301625"/>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1997" name="Rectangle 13">
              <a:extLst>
                <a:ext uri="{FF2B5EF4-FFF2-40B4-BE49-F238E27FC236}">
                  <a16:creationId xmlns:a16="http://schemas.microsoft.com/office/drawing/2014/main" id="{DD09F29E-A3C9-44EE-9D57-65876BF9A9EE}"/>
                </a:ext>
              </a:extLst>
            </p:cNvPr>
            <p:cNvSpPr>
              <a:spLocks noChangeArrowheads="1"/>
            </p:cNvSpPr>
            <p:nvPr/>
          </p:nvSpPr>
          <p:spPr bwMode="auto">
            <a:xfrm>
              <a:off x="7083425" y="4259900"/>
              <a:ext cx="900113"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41998" name="Rectangle 14">
              <a:extLst>
                <a:ext uri="{FF2B5EF4-FFF2-40B4-BE49-F238E27FC236}">
                  <a16:creationId xmlns:a16="http://schemas.microsoft.com/office/drawing/2014/main" id="{9F92FE75-35A1-4BE6-9E26-DAD76DDBF298}"/>
                </a:ext>
              </a:extLst>
            </p:cNvPr>
            <p:cNvSpPr>
              <a:spLocks noChangeArrowheads="1"/>
            </p:cNvSpPr>
            <p:nvPr/>
          </p:nvSpPr>
          <p:spPr bwMode="auto">
            <a:xfrm>
              <a:off x="5441950" y="3440750"/>
              <a:ext cx="534988"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1999" name="Line 15">
              <a:extLst>
                <a:ext uri="{FF2B5EF4-FFF2-40B4-BE49-F238E27FC236}">
                  <a16:creationId xmlns:a16="http://schemas.microsoft.com/office/drawing/2014/main" id="{9337FB1C-176C-4487-B0A8-78A56F11C461}"/>
                </a:ext>
              </a:extLst>
            </p:cNvPr>
            <p:cNvSpPr>
              <a:spLocks noChangeShapeType="1"/>
            </p:cNvSpPr>
            <p:nvPr/>
          </p:nvSpPr>
          <p:spPr bwMode="auto">
            <a:xfrm>
              <a:off x="3568700" y="2901000"/>
              <a:ext cx="1854200" cy="5270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0" name="Line 16">
              <a:extLst>
                <a:ext uri="{FF2B5EF4-FFF2-40B4-BE49-F238E27FC236}">
                  <a16:creationId xmlns:a16="http://schemas.microsoft.com/office/drawing/2014/main" id="{78545668-867B-4DC0-A93C-5FB5C37DE491}"/>
                </a:ext>
              </a:extLst>
            </p:cNvPr>
            <p:cNvSpPr>
              <a:spLocks noChangeShapeType="1"/>
            </p:cNvSpPr>
            <p:nvPr/>
          </p:nvSpPr>
          <p:spPr bwMode="auto">
            <a:xfrm>
              <a:off x="2085975" y="5833713"/>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1" name="Line 17">
              <a:extLst>
                <a:ext uri="{FF2B5EF4-FFF2-40B4-BE49-F238E27FC236}">
                  <a16:creationId xmlns:a16="http://schemas.microsoft.com/office/drawing/2014/main" id="{C724E5F1-631B-4F39-B1FB-C8336835C3E1}"/>
                </a:ext>
              </a:extLst>
            </p:cNvPr>
            <p:cNvSpPr>
              <a:spLocks noChangeShapeType="1"/>
            </p:cNvSpPr>
            <p:nvPr/>
          </p:nvSpPr>
          <p:spPr bwMode="auto">
            <a:xfrm>
              <a:off x="3789130" y="4913950"/>
              <a:ext cx="0" cy="463550"/>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2" name="Line 18">
              <a:extLst>
                <a:ext uri="{FF2B5EF4-FFF2-40B4-BE49-F238E27FC236}">
                  <a16:creationId xmlns:a16="http://schemas.microsoft.com/office/drawing/2014/main" id="{718BE5EE-559E-4468-84EE-B61C681A226C}"/>
                </a:ext>
              </a:extLst>
            </p:cNvPr>
            <p:cNvSpPr>
              <a:spLocks noChangeShapeType="1"/>
            </p:cNvSpPr>
            <p:nvPr/>
          </p:nvSpPr>
          <p:spPr bwMode="auto">
            <a:xfrm>
              <a:off x="5532438" y="4047968"/>
              <a:ext cx="0" cy="465137"/>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3" name="Rectangle 19">
              <a:extLst>
                <a:ext uri="{FF2B5EF4-FFF2-40B4-BE49-F238E27FC236}">
                  <a16:creationId xmlns:a16="http://schemas.microsoft.com/office/drawing/2014/main" id="{F30C55C6-9C0A-4DAA-98A9-B42275CA37B3}"/>
                </a:ext>
              </a:extLst>
            </p:cNvPr>
            <p:cNvSpPr>
              <a:spLocks noChangeArrowheads="1"/>
            </p:cNvSpPr>
            <p:nvPr/>
          </p:nvSpPr>
          <p:spPr bwMode="auto">
            <a:xfrm>
              <a:off x="3659188" y="4253550"/>
              <a:ext cx="46196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2004" name="Rectangle 20">
              <a:extLst>
                <a:ext uri="{FF2B5EF4-FFF2-40B4-BE49-F238E27FC236}">
                  <a16:creationId xmlns:a16="http://schemas.microsoft.com/office/drawing/2014/main" id="{3AF6C824-522E-4E53-9B28-66CB88EEB25D}"/>
                </a:ext>
              </a:extLst>
            </p:cNvPr>
            <p:cNvSpPr>
              <a:spLocks noChangeArrowheads="1"/>
            </p:cNvSpPr>
            <p:nvPr/>
          </p:nvSpPr>
          <p:spPr bwMode="auto">
            <a:xfrm>
              <a:off x="2009776" y="5049601"/>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ea typeface="宋体" panose="02010600030101010101" pitchFamily="2" charset="-122"/>
                </a:rPr>
                <a:t>L</a:t>
              </a:r>
            </a:p>
          </p:txBody>
        </p:sp>
        <p:sp>
          <p:nvSpPr>
            <p:cNvPr id="42005" name="Line 21">
              <a:extLst>
                <a:ext uri="{FF2B5EF4-FFF2-40B4-BE49-F238E27FC236}">
                  <a16:creationId xmlns:a16="http://schemas.microsoft.com/office/drawing/2014/main" id="{2B789BE7-48B7-4E03-BB42-EE897EE98DC5}"/>
                </a:ext>
              </a:extLst>
            </p:cNvPr>
            <p:cNvSpPr>
              <a:spLocks noChangeShapeType="1"/>
            </p:cNvSpPr>
            <p:nvPr/>
          </p:nvSpPr>
          <p:spPr bwMode="auto">
            <a:xfrm flipH="1">
              <a:off x="2216332" y="4781393"/>
              <a:ext cx="1047750" cy="303212"/>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6" name="Line 22">
              <a:extLst>
                <a:ext uri="{FF2B5EF4-FFF2-40B4-BE49-F238E27FC236}">
                  <a16:creationId xmlns:a16="http://schemas.microsoft.com/office/drawing/2014/main" id="{14FB4D7E-7C91-48CC-B2B6-4B6113FCDF7C}"/>
                </a:ext>
              </a:extLst>
            </p:cNvPr>
            <p:cNvSpPr>
              <a:spLocks noChangeShapeType="1"/>
            </p:cNvSpPr>
            <p:nvPr/>
          </p:nvSpPr>
          <p:spPr bwMode="auto">
            <a:xfrm>
              <a:off x="4154488" y="4786950"/>
              <a:ext cx="1047750" cy="301625"/>
            </a:xfrm>
            <a:prstGeom prst="line">
              <a:avLst/>
            </a:prstGeom>
            <a:noFill/>
            <a:ln w="38100">
              <a:solidFill>
                <a:schemeClr val="tx1"/>
              </a:solidFill>
              <a:prstDash val="solid"/>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2007" name="Rectangle 23">
              <a:extLst>
                <a:ext uri="{FF2B5EF4-FFF2-40B4-BE49-F238E27FC236}">
                  <a16:creationId xmlns:a16="http://schemas.microsoft.com/office/drawing/2014/main" id="{BC515455-B280-4048-B2E1-6E401500227C}"/>
                </a:ext>
              </a:extLst>
            </p:cNvPr>
            <p:cNvSpPr>
              <a:spLocks noChangeArrowheads="1"/>
            </p:cNvSpPr>
            <p:nvPr/>
          </p:nvSpPr>
          <p:spPr bwMode="auto">
            <a:xfrm>
              <a:off x="5081588" y="5067937"/>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42008" name="Rectangle 24">
              <a:extLst>
                <a:ext uri="{FF2B5EF4-FFF2-40B4-BE49-F238E27FC236}">
                  <a16:creationId xmlns:a16="http://schemas.microsoft.com/office/drawing/2014/main" id="{9A0D71AF-E385-41EA-9D33-C6D1586EF837}"/>
                </a:ext>
              </a:extLst>
            </p:cNvPr>
            <p:cNvSpPr>
              <a:spLocks noChangeArrowheads="1"/>
            </p:cNvSpPr>
            <p:nvPr/>
          </p:nvSpPr>
          <p:spPr bwMode="auto">
            <a:xfrm>
              <a:off x="1889585" y="6227763"/>
              <a:ext cx="901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ea typeface="宋体" panose="02010600030101010101" pitchFamily="2" charset="-122"/>
                </a:rPr>
                <a:t>id</a:t>
              </a:r>
              <a:r>
                <a:rPr lang="en-US" altLang="zh-CN" sz="2800" b="1" baseline="-25000" dirty="0">
                  <a:ea typeface="宋体" panose="02010600030101010101" pitchFamily="2" charset="-122"/>
                </a:rPr>
                <a:t>1</a:t>
              </a:r>
            </a:p>
          </p:txBody>
        </p:sp>
        <p:sp>
          <p:nvSpPr>
            <p:cNvPr id="42009" name="Rectangle 25">
              <a:extLst>
                <a:ext uri="{FF2B5EF4-FFF2-40B4-BE49-F238E27FC236}">
                  <a16:creationId xmlns:a16="http://schemas.microsoft.com/office/drawing/2014/main" id="{111FC650-951C-4BDE-930A-0F6C12403FBD}"/>
                </a:ext>
              </a:extLst>
            </p:cNvPr>
            <p:cNvSpPr>
              <a:spLocks noChangeArrowheads="1"/>
            </p:cNvSpPr>
            <p:nvPr/>
          </p:nvSpPr>
          <p:spPr bwMode="auto">
            <a:xfrm>
              <a:off x="3722528" y="5203846"/>
              <a:ext cx="3905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2010" name="Rectangle 26">
              <a:extLst>
                <a:ext uri="{FF2B5EF4-FFF2-40B4-BE49-F238E27FC236}">
                  <a16:creationId xmlns:a16="http://schemas.microsoft.com/office/drawing/2014/main" id="{2CF7E3B9-0ADC-46EE-B9D6-A0C64CD4D8EA}"/>
                </a:ext>
              </a:extLst>
            </p:cNvPr>
            <p:cNvSpPr>
              <a:spLocks noChangeArrowheads="1"/>
            </p:cNvSpPr>
            <p:nvPr/>
          </p:nvSpPr>
          <p:spPr bwMode="auto">
            <a:xfrm>
              <a:off x="2630488" y="5917250"/>
              <a:ext cx="1071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1</a:t>
              </a:r>
              <a:r>
                <a:rPr lang="en-US" altLang="zh-CN" sz="2800" b="1" dirty="0">
                  <a:solidFill>
                    <a:schemeClr val="accent1"/>
                  </a:solidFill>
                  <a:ea typeface="宋体" panose="02010600030101010101" pitchFamily="2" charset="-122"/>
                </a:rPr>
                <a:t> </a:t>
              </a:r>
              <a:r>
                <a:rPr lang="en-US" altLang="zh-CN" sz="2800" b="1" i="1" dirty="0">
                  <a:solidFill>
                    <a:schemeClr val="accent1"/>
                  </a:solidFill>
                  <a:ea typeface="宋体" panose="02010600030101010101" pitchFamily="2" charset="-122"/>
                </a:rPr>
                <a:t>entry</a:t>
              </a:r>
            </a:p>
          </p:txBody>
        </p:sp>
        <p:sp>
          <p:nvSpPr>
            <p:cNvPr id="42011" name="Rectangle 27">
              <a:extLst>
                <a:ext uri="{FF2B5EF4-FFF2-40B4-BE49-F238E27FC236}">
                  <a16:creationId xmlns:a16="http://schemas.microsoft.com/office/drawing/2014/main" id="{5A42293C-4D28-4BD6-9AA9-6229F3958A3A}"/>
                </a:ext>
              </a:extLst>
            </p:cNvPr>
            <p:cNvSpPr>
              <a:spLocks noChangeArrowheads="1"/>
            </p:cNvSpPr>
            <p:nvPr/>
          </p:nvSpPr>
          <p:spPr bwMode="auto">
            <a:xfrm>
              <a:off x="2536825" y="5048887"/>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10</a:t>
              </a:r>
            </a:p>
          </p:txBody>
        </p:sp>
        <p:sp>
          <p:nvSpPr>
            <p:cNvPr id="42012" name="Line 28">
              <a:extLst>
                <a:ext uri="{FF2B5EF4-FFF2-40B4-BE49-F238E27FC236}">
                  <a16:creationId xmlns:a16="http://schemas.microsoft.com/office/drawing/2014/main" id="{6B55EE8B-567B-4EA1-901B-ED7762C3D6E9}"/>
                </a:ext>
              </a:extLst>
            </p:cNvPr>
            <p:cNvSpPr>
              <a:spLocks noChangeShapeType="1"/>
            </p:cNvSpPr>
            <p:nvPr/>
          </p:nvSpPr>
          <p:spPr bwMode="auto">
            <a:xfrm flipV="1">
              <a:off x="2760663" y="5455287"/>
              <a:ext cx="0" cy="547687"/>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2013" name="Rectangle 29">
              <a:extLst>
                <a:ext uri="{FF2B5EF4-FFF2-40B4-BE49-F238E27FC236}">
                  <a16:creationId xmlns:a16="http://schemas.microsoft.com/office/drawing/2014/main" id="{37570B30-575B-4F67-9635-51BE82CF7677}"/>
                </a:ext>
              </a:extLst>
            </p:cNvPr>
            <p:cNvSpPr>
              <a:spLocks noChangeArrowheads="1"/>
            </p:cNvSpPr>
            <p:nvPr/>
          </p:nvSpPr>
          <p:spPr bwMode="auto">
            <a:xfrm>
              <a:off x="5778500" y="5145725"/>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2</a:t>
              </a:r>
              <a:r>
                <a:rPr lang="en-US" altLang="zh-CN" sz="2800" b="1" dirty="0">
                  <a:solidFill>
                    <a:schemeClr val="accent1"/>
                  </a:solidFill>
                  <a:ea typeface="宋体" panose="02010600030101010101" pitchFamily="2" charset="-122"/>
                </a:rPr>
                <a:t> </a:t>
              </a:r>
              <a:r>
                <a:rPr lang="en-US" altLang="zh-CN" sz="2800" b="1" i="1" dirty="0">
                  <a:solidFill>
                    <a:schemeClr val="accent1"/>
                  </a:solidFill>
                  <a:ea typeface="宋体" panose="02010600030101010101" pitchFamily="2" charset="-122"/>
                </a:rPr>
                <a:t>entry</a:t>
              </a:r>
            </a:p>
          </p:txBody>
        </p:sp>
        <p:sp>
          <p:nvSpPr>
            <p:cNvPr id="42014" name="Rectangle 30">
              <a:extLst>
                <a:ext uri="{FF2B5EF4-FFF2-40B4-BE49-F238E27FC236}">
                  <a16:creationId xmlns:a16="http://schemas.microsoft.com/office/drawing/2014/main" id="{05D46DDC-606D-410B-834B-2AAE21D1EA01}"/>
                </a:ext>
              </a:extLst>
            </p:cNvPr>
            <p:cNvSpPr>
              <a:spLocks noChangeArrowheads="1"/>
            </p:cNvSpPr>
            <p:nvPr/>
          </p:nvSpPr>
          <p:spPr bwMode="auto">
            <a:xfrm>
              <a:off x="7731125" y="4321812"/>
              <a:ext cx="1069975"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3</a:t>
              </a:r>
              <a:r>
                <a:rPr lang="en-US" altLang="zh-CN" sz="2800" b="1" dirty="0">
                  <a:solidFill>
                    <a:schemeClr val="accent1"/>
                  </a:solidFill>
                  <a:ea typeface="宋体" panose="02010600030101010101" pitchFamily="2" charset="-122"/>
                </a:rPr>
                <a:t> </a:t>
              </a:r>
              <a:r>
                <a:rPr lang="en-US" altLang="zh-CN" sz="2800" b="1" i="1" dirty="0">
                  <a:solidFill>
                    <a:schemeClr val="accent1"/>
                  </a:solidFill>
                  <a:ea typeface="宋体" panose="02010600030101010101" pitchFamily="2" charset="-122"/>
                </a:rPr>
                <a:t>entry</a:t>
              </a:r>
            </a:p>
          </p:txBody>
        </p:sp>
        <p:sp>
          <p:nvSpPr>
            <p:cNvPr id="42015" name="Rectangle 31">
              <a:extLst>
                <a:ext uri="{FF2B5EF4-FFF2-40B4-BE49-F238E27FC236}">
                  <a16:creationId xmlns:a16="http://schemas.microsoft.com/office/drawing/2014/main" id="{CDFA7ADA-AE15-434B-89D1-EBA845632CAB}"/>
                </a:ext>
              </a:extLst>
            </p:cNvPr>
            <p:cNvSpPr>
              <a:spLocks noChangeArrowheads="1"/>
            </p:cNvSpPr>
            <p:nvPr/>
          </p:nvSpPr>
          <p:spPr bwMode="auto">
            <a:xfrm>
              <a:off x="1046163" y="5045712"/>
              <a:ext cx="6794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solidFill>
                    <a:schemeClr val="accent1"/>
                  </a:solidFill>
                  <a:ea typeface="宋体" panose="02010600030101010101" pitchFamily="2" charset="-122"/>
                </a:rPr>
                <a:t>in </a:t>
              </a:r>
              <a:r>
                <a:rPr lang="en-US" altLang="zh-CN" sz="2800" b="1" dirty="0">
                  <a:solidFill>
                    <a:srgbClr val="FF0000"/>
                  </a:solidFill>
                  <a:ea typeface="宋体" panose="02010600030101010101" pitchFamily="2" charset="-122"/>
                </a:rPr>
                <a:t>9</a:t>
              </a:r>
            </a:p>
          </p:txBody>
        </p:sp>
        <p:sp>
          <p:nvSpPr>
            <p:cNvPr id="42016" name="Rectangle 32">
              <a:extLst>
                <a:ext uri="{FF2B5EF4-FFF2-40B4-BE49-F238E27FC236}">
                  <a16:creationId xmlns:a16="http://schemas.microsoft.com/office/drawing/2014/main" id="{DC964861-3DEE-4414-B04A-4B0D96F0FCD7}"/>
                </a:ext>
              </a:extLst>
            </p:cNvPr>
            <p:cNvSpPr>
              <a:spLocks noChangeArrowheads="1"/>
            </p:cNvSpPr>
            <p:nvPr/>
          </p:nvSpPr>
          <p:spPr bwMode="auto">
            <a:xfrm>
              <a:off x="4219575" y="4280537"/>
              <a:ext cx="4349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8</a:t>
              </a:r>
            </a:p>
          </p:txBody>
        </p:sp>
        <p:sp>
          <p:nvSpPr>
            <p:cNvPr id="42017" name="Rectangle 33">
              <a:extLst>
                <a:ext uri="{FF2B5EF4-FFF2-40B4-BE49-F238E27FC236}">
                  <a16:creationId xmlns:a16="http://schemas.microsoft.com/office/drawing/2014/main" id="{0389F215-A76C-45DF-A66F-5F524479FAA3}"/>
                </a:ext>
              </a:extLst>
            </p:cNvPr>
            <p:cNvSpPr>
              <a:spLocks noChangeArrowheads="1"/>
            </p:cNvSpPr>
            <p:nvPr/>
          </p:nvSpPr>
          <p:spPr bwMode="auto">
            <a:xfrm>
              <a:off x="2686050" y="4275775"/>
              <a:ext cx="679450"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solidFill>
                    <a:schemeClr val="accent1"/>
                  </a:solidFill>
                  <a:ea typeface="宋体" panose="02010600030101010101" pitchFamily="2" charset="-122"/>
                </a:rPr>
                <a:t>in </a:t>
              </a:r>
              <a:r>
                <a:rPr lang="en-US" altLang="zh-CN" sz="2800" b="1" dirty="0">
                  <a:solidFill>
                    <a:srgbClr val="FF0000"/>
                  </a:solidFill>
                  <a:ea typeface="宋体" panose="02010600030101010101" pitchFamily="2" charset="-122"/>
                </a:rPr>
                <a:t>7</a:t>
              </a:r>
            </a:p>
          </p:txBody>
        </p:sp>
        <p:sp>
          <p:nvSpPr>
            <p:cNvPr id="42018" name="Rectangle 34">
              <a:extLst>
                <a:ext uri="{FF2B5EF4-FFF2-40B4-BE49-F238E27FC236}">
                  <a16:creationId xmlns:a16="http://schemas.microsoft.com/office/drawing/2014/main" id="{783E7232-3979-44D4-AEA8-BF31B3FA4871}"/>
                </a:ext>
              </a:extLst>
            </p:cNvPr>
            <p:cNvSpPr>
              <a:spLocks noChangeArrowheads="1"/>
            </p:cNvSpPr>
            <p:nvPr/>
          </p:nvSpPr>
          <p:spPr bwMode="auto">
            <a:xfrm>
              <a:off x="6144418" y="3431382"/>
              <a:ext cx="43497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6</a:t>
              </a:r>
            </a:p>
          </p:txBody>
        </p:sp>
        <p:sp>
          <p:nvSpPr>
            <p:cNvPr id="42019" name="Rectangle 35">
              <a:extLst>
                <a:ext uri="{FF2B5EF4-FFF2-40B4-BE49-F238E27FC236}">
                  <a16:creationId xmlns:a16="http://schemas.microsoft.com/office/drawing/2014/main" id="{70661A82-2AEB-4210-A282-2EE7CB657FEB}"/>
                </a:ext>
              </a:extLst>
            </p:cNvPr>
            <p:cNvSpPr>
              <a:spLocks noChangeArrowheads="1"/>
            </p:cNvSpPr>
            <p:nvPr/>
          </p:nvSpPr>
          <p:spPr bwMode="auto">
            <a:xfrm>
              <a:off x="4391025" y="3448687"/>
              <a:ext cx="9017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dirty="0">
                  <a:solidFill>
                    <a:schemeClr val="accent1"/>
                  </a:solidFill>
                  <a:ea typeface="宋体" panose="02010600030101010101" pitchFamily="2" charset="-122"/>
                </a:rPr>
                <a:t>in </a:t>
              </a:r>
              <a:r>
                <a:rPr lang="en-US" altLang="zh-CN" sz="2800" b="1" dirty="0">
                  <a:solidFill>
                    <a:srgbClr val="FF0000"/>
                  </a:solidFill>
                  <a:ea typeface="宋体" panose="02010600030101010101" pitchFamily="2" charset="-122"/>
                </a:rPr>
                <a:t>5</a:t>
              </a:r>
            </a:p>
          </p:txBody>
        </p:sp>
        <p:sp>
          <p:nvSpPr>
            <p:cNvPr id="42020" name="Rectangle 36">
              <a:extLst>
                <a:ext uri="{FF2B5EF4-FFF2-40B4-BE49-F238E27FC236}">
                  <a16:creationId xmlns:a16="http://schemas.microsoft.com/office/drawing/2014/main" id="{7C120CFC-FB53-4807-AC34-2C1DF2969BFC}"/>
                </a:ext>
              </a:extLst>
            </p:cNvPr>
            <p:cNvSpPr>
              <a:spLocks noChangeArrowheads="1"/>
            </p:cNvSpPr>
            <p:nvPr/>
          </p:nvSpPr>
          <p:spPr bwMode="auto">
            <a:xfrm>
              <a:off x="1293813" y="3489962"/>
              <a:ext cx="9731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dirty="0">
                  <a:solidFill>
                    <a:srgbClr val="FF0000"/>
                  </a:solidFill>
                  <a:ea typeface="宋体" panose="02010600030101010101" pitchFamily="2" charset="-122"/>
                </a:rPr>
                <a:t>4</a:t>
              </a:r>
              <a:r>
                <a:rPr lang="en-US" altLang="zh-CN" sz="2800" b="1" dirty="0">
                  <a:solidFill>
                    <a:schemeClr val="accent1"/>
                  </a:solidFill>
                  <a:ea typeface="宋体" panose="02010600030101010101" pitchFamily="2" charset="-122"/>
                </a:rPr>
                <a:t> </a:t>
              </a:r>
              <a:r>
                <a:rPr lang="en-US" altLang="zh-CN" sz="2800" b="1" i="1" dirty="0">
                  <a:solidFill>
                    <a:schemeClr val="accent1"/>
                  </a:solidFill>
                  <a:ea typeface="宋体" panose="02010600030101010101" pitchFamily="2" charset="-122"/>
                </a:rPr>
                <a:t>type</a:t>
              </a:r>
            </a:p>
          </p:txBody>
        </p:sp>
        <p:sp>
          <p:nvSpPr>
            <p:cNvPr id="42021" name="Line 37">
              <a:extLst>
                <a:ext uri="{FF2B5EF4-FFF2-40B4-BE49-F238E27FC236}">
                  <a16:creationId xmlns:a16="http://schemas.microsoft.com/office/drawing/2014/main" id="{66CA2DA4-F69E-4403-9307-425DE1AD3442}"/>
                </a:ext>
              </a:extLst>
            </p:cNvPr>
            <p:cNvSpPr>
              <a:spLocks noChangeShapeType="1"/>
            </p:cNvSpPr>
            <p:nvPr/>
          </p:nvSpPr>
          <p:spPr bwMode="auto">
            <a:xfrm flipH="1">
              <a:off x="3194050" y="4010662"/>
              <a:ext cx="1047750" cy="303212"/>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2022" name="Line 38">
              <a:extLst>
                <a:ext uri="{FF2B5EF4-FFF2-40B4-BE49-F238E27FC236}">
                  <a16:creationId xmlns:a16="http://schemas.microsoft.com/office/drawing/2014/main" id="{74CC5A24-8A46-46B1-831A-C170EA1BE0FD}"/>
                </a:ext>
              </a:extLst>
            </p:cNvPr>
            <p:cNvSpPr>
              <a:spLocks noChangeShapeType="1"/>
            </p:cNvSpPr>
            <p:nvPr/>
          </p:nvSpPr>
          <p:spPr bwMode="auto">
            <a:xfrm flipH="1">
              <a:off x="1562100" y="4653600"/>
              <a:ext cx="1047750" cy="303212"/>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2023" name="Line 39">
              <a:extLst>
                <a:ext uri="{FF2B5EF4-FFF2-40B4-BE49-F238E27FC236}">
                  <a16:creationId xmlns:a16="http://schemas.microsoft.com/office/drawing/2014/main" id="{B70BF4CD-B44E-4362-9154-E7C43CCD3FCC}"/>
                </a:ext>
              </a:extLst>
            </p:cNvPr>
            <p:cNvSpPr>
              <a:spLocks noChangeShapeType="1"/>
            </p:cNvSpPr>
            <p:nvPr/>
          </p:nvSpPr>
          <p:spPr bwMode="auto">
            <a:xfrm flipH="1" flipV="1">
              <a:off x="6442075" y="3872550"/>
              <a:ext cx="1682750" cy="525462"/>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2024" name="Line 40">
              <a:extLst>
                <a:ext uri="{FF2B5EF4-FFF2-40B4-BE49-F238E27FC236}">
                  <a16:creationId xmlns:a16="http://schemas.microsoft.com/office/drawing/2014/main" id="{54D4D4DE-3EA2-4ED8-AC3B-D238021E59F5}"/>
                </a:ext>
              </a:extLst>
            </p:cNvPr>
            <p:cNvSpPr>
              <a:spLocks noChangeShapeType="1"/>
            </p:cNvSpPr>
            <p:nvPr/>
          </p:nvSpPr>
          <p:spPr bwMode="auto">
            <a:xfrm flipH="1" flipV="1">
              <a:off x="4560888" y="4661537"/>
              <a:ext cx="1682750" cy="523875"/>
            </a:xfrm>
            <a:prstGeom prst="line">
              <a:avLst/>
            </a:prstGeom>
            <a:noFill/>
            <a:ln w="25400">
              <a:solidFill>
                <a:schemeClr val="accent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2025" name="Freeform 41">
              <a:extLst>
                <a:ext uri="{FF2B5EF4-FFF2-40B4-BE49-F238E27FC236}">
                  <a16:creationId xmlns:a16="http://schemas.microsoft.com/office/drawing/2014/main" id="{C2A6BDE7-9AA1-4E06-8E80-F6059C4C95DC}"/>
                </a:ext>
              </a:extLst>
            </p:cNvPr>
            <p:cNvSpPr>
              <a:spLocks/>
            </p:cNvSpPr>
            <p:nvPr/>
          </p:nvSpPr>
          <p:spPr bwMode="auto">
            <a:xfrm>
              <a:off x="1687513" y="3191512"/>
              <a:ext cx="3025775" cy="425450"/>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solidFill>
                  <a:schemeClr val="accent1"/>
                </a:solidFill>
              </a:endParaRPr>
            </a:p>
          </p:txBody>
        </p:sp>
        <p:sp>
          <p:nvSpPr>
            <p:cNvPr id="42026" name="Freeform 42">
              <a:extLst>
                <a:ext uri="{FF2B5EF4-FFF2-40B4-BE49-F238E27FC236}">
                  <a16:creationId xmlns:a16="http://schemas.microsoft.com/office/drawing/2014/main" id="{0991D540-F040-4183-8BA7-5D49426058A9}"/>
                </a:ext>
              </a:extLst>
            </p:cNvPr>
            <p:cNvSpPr>
              <a:spLocks/>
            </p:cNvSpPr>
            <p:nvPr/>
          </p:nvSpPr>
          <p:spPr bwMode="auto">
            <a:xfrm>
              <a:off x="1417638" y="5520375"/>
              <a:ext cx="1196975" cy="225425"/>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027" name="Freeform 43">
              <a:extLst>
                <a:ext uri="{FF2B5EF4-FFF2-40B4-BE49-F238E27FC236}">
                  <a16:creationId xmlns:a16="http://schemas.microsoft.com/office/drawing/2014/main" id="{812CB85F-DC93-4111-8DA8-CD221FD9D1D9}"/>
                </a:ext>
              </a:extLst>
            </p:cNvPr>
            <p:cNvSpPr>
              <a:spLocks/>
            </p:cNvSpPr>
            <p:nvPr/>
          </p:nvSpPr>
          <p:spPr bwMode="auto">
            <a:xfrm>
              <a:off x="3103563" y="4621066"/>
              <a:ext cx="1196975" cy="225425"/>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2028" name="Freeform 44">
              <a:extLst>
                <a:ext uri="{FF2B5EF4-FFF2-40B4-BE49-F238E27FC236}">
                  <a16:creationId xmlns:a16="http://schemas.microsoft.com/office/drawing/2014/main" id="{B6CC1446-235F-4F87-9B1F-9C01915C294F}"/>
                </a:ext>
              </a:extLst>
            </p:cNvPr>
            <p:cNvSpPr>
              <a:spLocks/>
            </p:cNvSpPr>
            <p:nvPr/>
          </p:nvSpPr>
          <p:spPr bwMode="auto">
            <a:xfrm>
              <a:off x="4920455" y="3802700"/>
              <a:ext cx="1198563" cy="225425"/>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accent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3" name="日期占位符 2">
            <a:extLst>
              <a:ext uri="{FF2B5EF4-FFF2-40B4-BE49-F238E27FC236}">
                <a16:creationId xmlns:a16="http://schemas.microsoft.com/office/drawing/2014/main" id="{092EF3A4-7A25-7DAF-BB33-04552FBDD439}"/>
              </a:ext>
            </a:extLst>
          </p:cNvPr>
          <p:cNvSpPr>
            <a:spLocks noGrp="1"/>
          </p:cNvSpPr>
          <p:nvPr>
            <p:ph type="dt" sz="half" idx="10"/>
          </p:nvPr>
        </p:nvSpPr>
        <p:spPr/>
        <p:txBody>
          <a:bodyPr/>
          <a:lstStyle/>
          <a:p>
            <a:fld id="{35E6CDB0-7C91-44D5-9E51-557F11DBB1C6}"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C9AC3896-79B6-E7BA-0B0E-313B28F8CC2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5" name="灯片编号占位符 4">
            <a:extLst>
              <a:ext uri="{FF2B5EF4-FFF2-40B4-BE49-F238E27FC236}">
                <a16:creationId xmlns:a16="http://schemas.microsoft.com/office/drawing/2014/main" id="{0EC72D97-14A7-7BED-50CE-C5A4F61B252A}"/>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5F92909-DBA2-45AE-AEF6-2A903069A575}"/>
              </a:ext>
            </a:extLst>
          </p:cNvPr>
          <p:cNvSpPr>
            <a:spLocks noGrp="1" noChangeArrowheads="1"/>
          </p:cNvSpPr>
          <p:nvPr>
            <p:ph type="title"/>
          </p:nvPr>
        </p:nvSpPr>
        <p:spPr/>
        <p:txBody>
          <a:bodyPr/>
          <a:lstStyle/>
          <a:p>
            <a:pPr eaLnBrk="1" hangingPunct="1"/>
            <a:r>
              <a:rPr lang="en-US" altLang="zh-CN" dirty="0"/>
              <a:t>4.1.5 </a:t>
            </a:r>
            <a:r>
              <a:rPr lang="zh-CN" altLang="en-US" dirty="0"/>
              <a:t>属性计算次序</a:t>
            </a:r>
          </a:p>
        </p:txBody>
      </p:sp>
      <p:sp>
        <p:nvSpPr>
          <p:cNvPr id="44035" name="Rectangle 3">
            <a:extLst>
              <a:ext uri="{FF2B5EF4-FFF2-40B4-BE49-F238E27FC236}">
                <a16:creationId xmlns:a16="http://schemas.microsoft.com/office/drawing/2014/main" id="{C5FC65C5-72E0-454B-800E-F2E5D2E135FD}"/>
              </a:ext>
            </a:extLst>
          </p:cNvPr>
          <p:cNvSpPr>
            <a:spLocks noGrp="1" noChangeArrowheads="1"/>
          </p:cNvSpPr>
          <p:nvPr>
            <p:ph idx="1"/>
          </p:nvPr>
        </p:nvSpPr>
        <p:spPr/>
        <p:txBody>
          <a:bodyPr/>
          <a:lstStyle/>
          <a:p>
            <a:pPr eaLnBrk="1" hangingPunct="1"/>
            <a:r>
              <a:rPr lang="zh-CN" altLang="en-US" sz="2400"/>
              <a:t>如何确定属性计算次序：</a:t>
            </a:r>
            <a:r>
              <a:rPr lang="zh-CN" altLang="en-US" sz="2400">
                <a:latin typeface="宋体" panose="02010600030101010101" pitchFamily="2" charset="-122"/>
              </a:rPr>
              <a:t>构造输入的分析树</a:t>
            </a:r>
          </a:p>
        </p:txBody>
      </p:sp>
      <p:grpSp>
        <p:nvGrpSpPr>
          <p:cNvPr id="44036" name="Group 4">
            <a:extLst>
              <a:ext uri="{FF2B5EF4-FFF2-40B4-BE49-F238E27FC236}">
                <a16:creationId xmlns:a16="http://schemas.microsoft.com/office/drawing/2014/main" id="{85ED5971-B149-4701-8C83-4E6610F1A64A}"/>
              </a:ext>
            </a:extLst>
          </p:cNvPr>
          <p:cNvGrpSpPr>
            <a:grpSpLocks/>
          </p:cNvGrpSpPr>
          <p:nvPr/>
        </p:nvGrpSpPr>
        <p:grpSpPr bwMode="auto">
          <a:xfrm>
            <a:off x="533400" y="2160000"/>
            <a:ext cx="8458200" cy="3878262"/>
            <a:chOff x="288" y="1392"/>
            <a:chExt cx="5328" cy="2443"/>
          </a:xfrm>
        </p:grpSpPr>
        <p:sp>
          <p:nvSpPr>
            <p:cNvPr id="44037" name="Rectangle 5">
              <a:extLst>
                <a:ext uri="{FF2B5EF4-FFF2-40B4-BE49-F238E27FC236}">
                  <a16:creationId xmlns:a16="http://schemas.microsoft.com/office/drawing/2014/main" id="{BD3A1222-E95E-4606-8B72-48A05666FB65}"/>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44038" name="Rectangle 6">
              <a:extLst>
                <a:ext uri="{FF2B5EF4-FFF2-40B4-BE49-F238E27FC236}">
                  <a16:creationId xmlns:a16="http://schemas.microsoft.com/office/drawing/2014/main" id="{63ABA6E2-8316-445C-9BF3-61DF7A723354}"/>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    int</a:t>
              </a:r>
            </a:p>
          </p:txBody>
        </p:sp>
        <p:sp>
          <p:nvSpPr>
            <p:cNvPr id="44039" name="Rectangle 7">
              <a:extLst>
                <a:ext uri="{FF2B5EF4-FFF2-40B4-BE49-F238E27FC236}">
                  <a16:creationId xmlns:a16="http://schemas.microsoft.com/office/drawing/2014/main" id="{EFCAF350-27E5-4EFE-9443-707D1D7D2379}"/>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p>
          </p:txBody>
        </p:sp>
        <p:sp>
          <p:nvSpPr>
            <p:cNvPr id="44040" name="Line 8">
              <a:extLst>
                <a:ext uri="{FF2B5EF4-FFF2-40B4-BE49-F238E27FC236}">
                  <a16:creationId xmlns:a16="http://schemas.microsoft.com/office/drawing/2014/main" id="{2F7EF43D-4939-4BF9-B125-9D1C4EECC526}"/>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1" name="Rectangle 9">
              <a:extLst>
                <a:ext uri="{FF2B5EF4-FFF2-40B4-BE49-F238E27FC236}">
                  <a16:creationId xmlns:a16="http://schemas.microsoft.com/office/drawing/2014/main" id="{A256C74B-EAD3-43FB-A5C2-D516150D9A75}"/>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4042" name="Line 10">
              <a:extLst>
                <a:ext uri="{FF2B5EF4-FFF2-40B4-BE49-F238E27FC236}">
                  <a16:creationId xmlns:a16="http://schemas.microsoft.com/office/drawing/2014/main" id="{55897DBC-9750-4F2E-853A-B09A12C3F63D}"/>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3" name="Line 11">
              <a:extLst>
                <a:ext uri="{FF2B5EF4-FFF2-40B4-BE49-F238E27FC236}">
                  <a16:creationId xmlns:a16="http://schemas.microsoft.com/office/drawing/2014/main" id="{C46AD133-BFEB-4BAA-9115-1BE256736DBD}"/>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4" name="Line 12">
              <a:extLst>
                <a:ext uri="{FF2B5EF4-FFF2-40B4-BE49-F238E27FC236}">
                  <a16:creationId xmlns:a16="http://schemas.microsoft.com/office/drawing/2014/main" id="{A50802E4-4287-43E7-8B06-EDD0A6F86FD7}"/>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5" name="Rectangle 13">
              <a:extLst>
                <a:ext uri="{FF2B5EF4-FFF2-40B4-BE49-F238E27FC236}">
                  <a16:creationId xmlns:a16="http://schemas.microsoft.com/office/drawing/2014/main" id="{47C3B9BE-F5D1-45AC-8FB1-5B05ABAD1DBD}"/>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44046" name="Rectangle 14">
              <a:extLst>
                <a:ext uri="{FF2B5EF4-FFF2-40B4-BE49-F238E27FC236}">
                  <a16:creationId xmlns:a16="http://schemas.microsoft.com/office/drawing/2014/main" id="{9A5DA1C9-BF31-4F02-8FC6-65BBA14CE993}"/>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4047" name="Line 15">
              <a:extLst>
                <a:ext uri="{FF2B5EF4-FFF2-40B4-BE49-F238E27FC236}">
                  <a16:creationId xmlns:a16="http://schemas.microsoft.com/office/drawing/2014/main" id="{7C97A090-E097-4F7F-86AF-0CC4246F8F4C}"/>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8" name="Line 16">
              <a:extLst>
                <a:ext uri="{FF2B5EF4-FFF2-40B4-BE49-F238E27FC236}">
                  <a16:creationId xmlns:a16="http://schemas.microsoft.com/office/drawing/2014/main" id="{FBFBD74F-0A84-4349-BF6C-D4FE6FB192B1}"/>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49" name="Line 17">
              <a:extLst>
                <a:ext uri="{FF2B5EF4-FFF2-40B4-BE49-F238E27FC236}">
                  <a16:creationId xmlns:a16="http://schemas.microsoft.com/office/drawing/2014/main" id="{5F70B249-B746-4C0A-BCD9-7A347D5F33CA}"/>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50" name="Line 18">
              <a:extLst>
                <a:ext uri="{FF2B5EF4-FFF2-40B4-BE49-F238E27FC236}">
                  <a16:creationId xmlns:a16="http://schemas.microsoft.com/office/drawing/2014/main" id="{97FC3617-994C-4FA6-A7F6-B985AA867087}"/>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51" name="Rectangle 19">
              <a:extLst>
                <a:ext uri="{FF2B5EF4-FFF2-40B4-BE49-F238E27FC236}">
                  <a16:creationId xmlns:a16="http://schemas.microsoft.com/office/drawing/2014/main" id="{B7FCA51F-99F0-497B-BE41-BFD9424BCE0F}"/>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4052" name="Rectangle 20">
              <a:extLst>
                <a:ext uri="{FF2B5EF4-FFF2-40B4-BE49-F238E27FC236}">
                  <a16:creationId xmlns:a16="http://schemas.microsoft.com/office/drawing/2014/main" id="{A9E171E2-AF50-4F86-9097-D0E70840FC5F}"/>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4053" name="Line 21">
              <a:extLst>
                <a:ext uri="{FF2B5EF4-FFF2-40B4-BE49-F238E27FC236}">
                  <a16:creationId xmlns:a16="http://schemas.microsoft.com/office/drawing/2014/main" id="{33FC05CB-722A-4FB9-9393-AFA09D92D0E1}"/>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54" name="Line 22">
              <a:extLst>
                <a:ext uri="{FF2B5EF4-FFF2-40B4-BE49-F238E27FC236}">
                  <a16:creationId xmlns:a16="http://schemas.microsoft.com/office/drawing/2014/main" id="{80AB5D55-EFAA-40FD-BC23-00ADADBFE1B4}"/>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4055" name="Rectangle 23">
              <a:extLst>
                <a:ext uri="{FF2B5EF4-FFF2-40B4-BE49-F238E27FC236}">
                  <a16:creationId xmlns:a16="http://schemas.microsoft.com/office/drawing/2014/main" id="{E7C7D219-BC7D-4927-814D-EBFF4048605E}"/>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44056" name="Rectangle 24">
              <a:extLst>
                <a:ext uri="{FF2B5EF4-FFF2-40B4-BE49-F238E27FC236}">
                  <a16:creationId xmlns:a16="http://schemas.microsoft.com/office/drawing/2014/main" id="{1FCE86D3-5D7B-4040-886A-1BC44B005D8C}"/>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1</a:t>
              </a:r>
            </a:p>
          </p:txBody>
        </p:sp>
        <p:sp>
          <p:nvSpPr>
            <p:cNvPr id="44057" name="Rectangle 25">
              <a:extLst>
                <a:ext uri="{FF2B5EF4-FFF2-40B4-BE49-F238E27FC236}">
                  <a16:creationId xmlns:a16="http://schemas.microsoft.com/office/drawing/2014/main" id="{7205D3DC-6452-4EF0-B3B7-321DED89D1DF}"/>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4058" name="Rectangle 26">
              <a:extLst>
                <a:ext uri="{FF2B5EF4-FFF2-40B4-BE49-F238E27FC236}">
                  <a16:creationId xmlns:a16="http://schemas.microsoft.com/office/drawing/2014/main" id="{62ABD11C-293B-4572-A5F8-5DFEA3BED6A0}"/>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1 </a:t>
              </a:r>
              <a:r>
                <a:rPr lang="en-US" altLang="zh-CN" sz="2800" b="1" i="1">
                  <a:solidFill>
                    <a:srgbClr val="B2B2B2"/>
                  </a:solidFill>
                  <a:ea typeface="宋体" panose="02010600030101010101" pitchFamily="2" charset="-122"/>
                </a:rPr>
                <a:t>entry</a:t>
              </a:r>
            </a:p>
          </p:txBody>
        </p:sp>
        <p:sp>
          <p:nvSpPr>
            <p:cNvPr id="44059" name="Rectangle 27">
              <a:extLst>
                <a:ext uri="{FF2B5EF4-FFF2-40B4-BE49-F238E27FC236}">
                  <a16:creationId xmlns:a16="http://schemas.microsoft.com/office/drawing/2014/main" id="{1FA7B002-3937-47DA-A9EC-250435C5C2BC}"/>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10</a:t>
              </a:r>
            </a:p>
          </p:txBody>
        </p:sp>
        <p:sp>
          <p:nvSpPr>
            <p:cNvPr id="44060" name="Line 28">
              <a:extLst>
                <a:ext uri="{FF2B5EF4-FFF2-40B4-BE49-F238E27FC236}">
                  <a16:creationId xmlns:a16="http://schemas.microsoft.com/office/drawing/2014/main" id="{9EEEA61B-AAF0-4B5E-9750-3C56434A61E7}"/>
                </a:ext>
              </a:extLst>
            </p:cNvPr>
            <p:cNvSpPr>
              <a:spLocks noChangeShapeType="1"/>
            </p:cNvSpPr>
            <p:nvPr/>
          </p:nvSpPr>
          <p:spPr bwMode="auto">
            <a:xfrm flipV="1">
              <a:off x="1811" y="3241"/>
              <a:ext cx="0" cy="345"/>
            </a:xfrm>
            <a:prstGeom prst="line">
              <a:avLst/>
            </a:prstGeom>
            <a:noFill/>
            <a:ln w="25400">
              <a:solidFill>
                <a:srgbClr val="B2B2B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4061" name="Rectangle 29">
              <a:extLst>
                <a:ext uri="{FF2B5EF4-FFF2-40B4-BE49-F238E27FC236}">
                  <a16:creationId xmlns:a16="http://schemas.microsoft.com/office/drawing/2014/main" id="{5A64E454-8E8E-4B56-B1BC-A16DE0896FA7}"/>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2 </a:t>
              </a:r>
              <a:r>
                <a:rPr lang="en-US" altLang="zh-CN" sz="2800" b="1" i="1">
                  <a:solidFill>
                    <a:srgbClr val="B2B2B2"/>
                  </a:solidFill>
                  <a:ea typeface="宋体" panose="02010600030101010101" pitchFamily="2" charset="-122"/>
                </a:rPr>
                <a:t>entry</a:t>
              </a:r>
            </a:p>
          </p:txBody>
        </p:sp>
        <p:sp>
          <p:nvSpPr>
            <p:cNvPr id="44062" name="Rectangle 30">
              <a:extLst>
                <a:ext uri="{FF2B5EF4-FFF2-40B4-BE49-F238E27FC236}">
                  <a16:creationId xmlns:a16="http://schemas.microsoft.com/office/drawing/2014/main" id="{B872DF4F-55FF-4BCB-9F57-1F8B5C1BD111}"/>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3 </a:t>
              </a:r>
              <a:r>
                <a:rPr lang="en-US" altLang="zh-CN" sz="2800" b="1" i="1">
                  <a:solidFill>
                    <a:srgbClr val="B2B2B2"/>
                  </a:solidFill>
                  <a:ea typeface="宋体" panose="02010600030101010101" pitchFamily="2" charset="-122"/>
                </a:rPr>
                <a:t>entry</a:t>
              </a:r>
            </a:p>
          </p:txBody>
        </p:sp>
        <p:sp>
          <p:nvSpPr>
            <p:cNvPr id="44063" name="Rectangle 31">
              <a:extLst>
                <a:ext uri="{FF2B5EF4-FFF2-40B4-BE49-F238E27FC236}">
                  <a16:creationId xmlns:a16="http://schemas.microsoft.com/office/drawing/2014/main" id="{1B076DEF-6C56-41BC-810C-2414C7880F04}"/>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solidFill>
                    <a:srgbClr val="B2B2B2"/>
                  </a:solidFill>
                  <a:ea typeface="宋体" panose="02010600030101010101" pitchFamily="2" charset="-122"/>
                </a:rPr>
                <a:t>in </a:t>
              </a:r>
              <a:r>
                <a:rPr lang="en-US" altLang="zh-CN" sz="2800" b="1">
                  <a:solidFill>
                    <a:srgbClr val="B2B2B2"/>
                  </a:solidFill>
                  <a:ea typeface="宋体" panose="02010600030101010101" pitchFamily="2" charset="-122"/>
                </a:rPr>
                <a:t>9</a:t>
              </a:r>
            </a:p>
          </p:txBody>
        </p:sp>
        <p:sp>
          <p:nvSpPr>
            <p:cNvPr id="44064" name="Rectangle 32">
              <a:extLst>
                <a:ext uri="{FF2B5EF4-FFF2-40B4-BE49-F238E27FC236}">
                  <a16:creationId xmlns:a16="http://schemas.microsoft.com/office/drawing/2014/main" id="{F67EF3F7-C683-43CF-8CF6-1D6B96FFFB6E}"/>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8</a:t>
              </a:r>
            </a:p>
          </p:txBody>
        </p:sp>
        <p:sp>
          <p:nvSpPr>
            <p:cNvPr id="44065" name="Rectangle 33">
              <a:extLst>
                <a:ext uri="{FF2B5EF4-FFF2-40B4-BE49-F238E27FC236}">
                  <a16:creationId xmlns:a16="http://schemas.microsoft.com/office/drawing/2014/main" id="{16403361-3888-4BC7-8469-BD029E6E2E06}"/>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solidFill>
                    <a:srgbClr val="B2B2B2"/>
                  </a:solidFill>
                  <a:ea typeface="宋体" panose="02010600030101010101" pitchFamily="2" charset="-122"/>
                </a:rPr>
                <a:t>in </a:t>
              </a:r>
              <a:r>
                <a:rPr lang="en-US" altLang="zh-CN" sz="2800" b="1">
                  <a:solidFill>
                    <a:srgbClr val="B2B2B2"/>
                  </a:solidFill>
                  <a:ea typeface="宋体" panose="02010600030101010101" pitchFamily="2" charset="-122"/>
                </a:rPr>
                <a:t>7</a:t>
              </a:r>
            </a:p>
          </p:txBody>
        </p:sp>
        <p:sp>
          <p:nvSpPr>
            <p:cNvPr id="44066" name="Rectangle 34">
              <a:extLst>
                <a:ext uri="{FF2B5EF4-FFF2-40B4-BE49-F238E27FC236}">
                  <a16:creationId xmlns:a16="http://schemas.microsoft.com/office/drawing/2014/main" id="{180437AF-A9C1-47CC-8C85-6B903D9B0644}"/>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6</a:t>
              </a:r>
            </a:p>
          </p:txBody>
        </p:sp>
        <p:sp>
          <p:nvSpPr>
            <p:cNvPr id="44067" name="Rectangle 35">
              <a:extLst>
                <a:ext uri="{FF2B5EF4-FFF2-40B4-BE49-F238E27FC236}">
                  <a16:creationId xmlns:a16="http://schemas.microsoft.com/office/drawing/2014/main" id="{DFFBA982-4AB4-4F5E-975D-ECBA87D6E6FD}"/>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solidFill>
                    <a:srgbClr val="B2B2B2"/>
                  </a:solidFill>
                  <a:ea typeface="宋体" panose="02010600030101010101" pitchFamily="2" charset="-122"/>
                </a:rPr>
                <a:t>in </a:t>
              </a:r>
              <a:r>
                <a:rPr lang="en-US" altLang="zh-CN" sz="2800" b="1">
                  <a:solidFill>
                    <a:srgbClr val="B2B2B2"/>
                  </a:solidFill>
                  <a:ea typeface="宋体" panose="02010600030101010101" pitchFamily="2" charset="-122"/>
                </a:rPr>
                <a:t>5</a:t>
              </a:r>
            </a:p>
          </p:txBody>
        </p:sp>
        <p:sp>
          <p:nvSpPr>
            <p:cNvPr id="44068" name="Rectangle 36">
              <a:extLst>
                <a:ext uri="{FF2B5EF4-FFF2-40B4-BE49-F238E27FC236}">
                  <a16:creationId xmlns:a16="http://schemas.microsoft.com/office/drawing/2014/main" id="{13711028-4184-44A3-9EC5-73BD35B07BBE}"/>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4 </a:t>
              </a:r>
              <a:r>
                <a:rPr lang="en-US" altLang="zh-CN" sz="2800" b="1" i="1">
                  <a:solidFill>
                    <a:srgbClr val="B2B2B2"/>
                  </a:solidFill>
                  <a:ea typeface="宋体" panose="02010600030101010101" pitchFamily="2" charset="-122"/>
                </a:rPr>
                <a:t>type</a:t>
              </a:r>
            </a:p>
          </p:txBody>
        </p:sp>
        <p:sp>
          <p:nvSpPr>
            <p:cNvPr id="44069" name="Line 37">
              <a:extLst>
                <a:ext uri="{FF2B5EF4-FFF2-40B4-BE49-F238E27FC236}">
                  <a16:creationId xmlns:a16="http://schemas.microsoft.com/office/drawing/2014/main" id="{41BFFF3F-7955-4135-A4E7-6E10B2854EF7}"/>
                </a:ext>
              </a:extLst>
            </p:cNvPr>
            <p:cNvSpPr>
              <a:spLocks noChangeShapeType="1"/>
            </p:cNvSpPr>
            <p:nvPr/>
          </p:nvSpPr>
          <p:spPr bwMode="auto">
            <a:xfrm flipH="1">
              <a:off x="2084" y="2331"/>
              <a:ext cx="660" cy="191"/>
            </a:xfrm>
            <a:prstGeom prst="line">
              <a:avLst/>
            </a:prstGeom>
            <a:noFill/>
            <a:ln w="25400">
              <a:solidFill>
                <a:srgbClr val="B2B2B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4070" name="Line 38">
              <a:extLst>
                <a:ext uri="{FF2B5EF4-FFF2-40B4-BE49-F238E27FC236}">
                  <a16:creationId xmlns:a16="http://schemas.microsoft.com/office/drawing/2014/main" id="{2AD5C925-BC05-4D57-AF47-C6CD1DD57B66}"/>
                </a:ext>
              </a:extLst>
            </p:cNvPr>
            <p:cNvSpPr>
              <a:spLocks noChangeShapeType="1"/>
            </p:cNvSpPr>
            <p:nvPr/>
          </p:nvSpPr>
          <p:spPr bwMode="auto">
            <a:xfrm flipH="1">
              <a:off x="1056" y="2736"/>
              <a:ext cx="660" cy="191"/>
            </a:xfrm>
            <a:prstGeom prst="line">
              <a:avLst/>
            </a:prstGeom>
            <a:noFill/>
            <a:ln w="25400">
              <a:solidFill>
                <a:srgbClr val="B2B2B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4071" name="Line 39">
              <a:extLst>
                <a:ext uri="{FF2B5EF4-FFF2-40B4-BE49-F238E27FC236}">
                  <a16:creationId xmlns:a16="http://schemas.microsoft.com/office/drawing/2014/main" id="{C17DF5CB-7051-414C-BFDA-0E878F7C87D9}"/>
                </a:ext>
              </a:extLst>
            </p:cNvPr>
            <p:cNvSpPr>
              <a:spLocks noChangeShapeType="1"/>
            </p:cNvSpPr>
            <p:nvPr/>
          </p:nvSpPr>
          <p:spPr bwMode="auto">
            <a:xfrm flipH="1" flipV="1">
              <a:off x="4130" y="2244"/>
              <a:ext cx="1060" cy="331"/>
            </a:xfrm>
            <a:prstGeom prst="line">
              <a:avLst/>
            </a:prstGeom>
            <a:noFill/>
            <a:ln w="25400">
              <a:solidFill>
                <a:srgbClr val="B2B2B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4072" name="Line 40">
              <a:extLst>
                <a:ext uri="{FF2B5EF4-FFF2-40B4-BE49-F238E27FC236}">
                  <a16:creationId xmlns:a16="http://schemas.microsoft.com/office/drawing/2014/main" id="{4A5C435B-0202-4D1F-AF88-493EA0184D54}"/>
                </a:ext>
              </a:extLst>
            </p:cNvPr>
            <p:cNvSpPr>
              <a:spLocks noChangeShapeType="1"/>
            </p:cNvSpPr>
            <p:nvPr/>
          </p:nvSpPr>
          <p:spPr bwMode="auto">
            <a:xfrm flipH="1" flipV="1">
              <a:off x="2945" y="2741"/>
              <a:ext cx="1060" cy="330"/>
            </a:xfrm>
            <a:prstGeom prst="line">
              <a:avLst/>
            </a:prstGeom>
            <a:noFill/>
            <a:ln w="25400">
              <a:solidFill>
                <a:srgbClr val="B2B2B2"/>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4073" name="Freeform 41">
              <a:extLst>
                <a:ext uri="{FF2B5EF4-FFF2-40B4-BE49-F238E27FC236}">
                  <a16:creationId xmlns:a16="http://schemas.microsoft.com/office/drawing/2014/main" id="{A0B461E1-CE07-4A82-9106-0CE5A46C8233}"/>
                </a:ext>
              </a:extLst>
            </p:cNvPr>
            <p:cNvSpPr>
              <a:spLocks/>
            </p:cNvSpPr>
            <p:nvPr/>
          </p:nvSpPr>
          <p:spPr bwMode="auto">
            <a:xfrm>
              <a:off x="1135" y="1815"/>
              <a:ext cx="1906" cy="268"/>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rgbClr val="B2B2B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074" name="Freeform 42">
              <a:extLst>
                <a:ext uri="{FF2B5EF4-FFF2-40B4-BE49-F238E27FC236}">
                  <a16:creationId xmlns:a16="http://schemas.microsoft.com/office/drawing/2014/main" id="{9C19F16F-A994-4098-9DE1-F8A78149DFCB}"/>
                </a:ext>
              </a:extLst>
            </p:cNvPr>
            <p:cNvSpPr>
              <a:spLocks/>
            </p:cNvSpPr>
            <p:nvPr/>
          </p:nvSpPr>
          <p:spPr bwMode="auto">
            <a:xfrm>
              <a:off x="965" y="3282"/>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B2B2B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075" name="Freeform 43">
              <a:extLst>
                <a:ext uri="{FF2B5EF4-FFF2-40B4-BE49-F238E27FC236}">
                  <a16:creationId xmlns:a16="http://schemas.microsoft.com/office/drawing/2014/main" id="{A8DF2099-8B8E-4656-A8CD-4073BDDE899F}"/>
                </a:ext>
              </a:extLst>
            </p:cNvPr>
            <p:cNvSpPr>
              <a:spLocks/>
            </p:cNvSpPr>
            <p:nvPr/>
          </p:nvSpPr>
          <p:spPr bwMode="auto">
            <a:xfrm>
              <a:off x="2016" y="2784"/>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B2B2B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4076" name="Freeform 44">
              <a:extLst>
                <a:ext uri="{FF2B5EF4-FFF2-40B4-BE49-F238E27FC236}">
                  <a16:creationId xmlns:a16="http://schemas.microsoft.com/office/drawing/2014/main" id="{0452DB3F-E452-4811-AEF0-3C02284A2D6B}"/>
                </a:ext>
              </a:extLst>
            </p:cNvPr>
            <p:cNvSpPr>
              <a:spLocks/>
            </p:cNvSpPr>
            <p:nvPr/>
          </p:nvSpPr>
          <p:spPr bwMode="auto">
            <a:xfrm>
              <a:off x="3086" y="2289"/>
              <a:ext cx="755" cy="14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rgbClr val="B2B2B2"/>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30807FC0-2DDC-A5C1-E320-EA5D3BBE5690}"/>
              </a:ext>
            </a:extLst>
          </p:cNvPr>
          <p:cNvSpPr>
            <a:spLocks noGrp="1"/>
          </p:cNvSpPr>
          <p:nvPr>
            <p:ph type="dt" sz="half" idx="10"/>
          </p:nvPr>
        </p:nvSpPr>
        <p:spPr/>
        <p:txBody>
          <a:bodyPr/>
          <a:lstStyle/>
          <a:p>
            <a:fld id="{4A8D6986-B9ED-41F0-BD0C-F8A04A91AB5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A8419EFA-B93F-ABB7-02AD-1AB0769FF5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DF5FE8DE-169C-B789-5000-2C985B8C3599}"/>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5581E9B-FFE3-40D2-A98A-E6E9C1008A5F}"/>
              </a:ext>
            </a:extLst>
          </p:cNvPr>
          <p:cNvSpPr>
            <a:spLocks noGrp="1" noChangeArrowheads="1"/>
          </p:cNvSpPr>
          <p:nvPr>
            <p:ph type="title"/>
          </p:nvPr>
        </p:nvSpPr>
        <p:spPr/>
        <p:txBody>
          <a:bodyPr/>
          <a:lstStyle/>
          <a:p>
            <a:pPr eaLnBrk="1" hangingPunct="1"/>
            <a:r>
              <a:rPr lang="en-US" altLang="zh-CN" dirty="0"/>
              <a:t>4.1.5 </a:t>
            </a:r>
            <a:r>
              <a:rPr lang="zh-CN" altLang="en-US" dirty="0"/>
              <a:t>属性计算次序</a:t>
            </a:r>
          </a:p>
        </p:txBody>
      </p:sp>
      <p:sp>
        <p:nvSpPr>
          <p:cNvPr id="45059" name="Rectangle 3">
            <a:extLst>
              <a:ext uri="{FF2B5EF4-FFF2-40B4-BE49-F238E27FC236}">
                <a16:creationId xmlns:a16="http://schemas.microsoft.com/office/drawing/2014/main" id="{06AC20CA-C8BA-4F02-B7FA-FD2046E2C18A}"/>
              </a:ext>
            </a:extLst>
          </p:cNvPr>
          <p:cNvSpPr>
            <a:spLocks noGrp="1" noChangeArrowheads="1"/>
          </p:cNvSpPr>
          <p:nvPr>
            <p:ph idx="1"/>
          </p:nvPr>
        </p:nvSpPr>
        <p:spPr/>
        <p:txBody>
          <a:bodyPr/>
          <a:lstStyle/>
          <a:p>
            <a:pPr eaLnBrk="1" hangingPunct="1"/>
            <a:r>
              <a:rPr lang="zh-CN" altLang="en-US" sz="2400"/>
              <a:t>如何确定属性计算次序：</a:t>
            </a:r>
            <a:r>
              <a:rPr lang="zh-CN" altLang="en-US" sz="2400">
                <a:latin typeface="宋体" panose="02010600030101010101" pitchFamily="2" charset="-122"/>
              </a:rPr>
              <a:t>构造输入的分析树，构造属性依赖图</a:t>
            </a:r>
          </a:p>
        </p:txBody>
      </p:sp>
      <p:grpSp>
        <p:nvGrpSpPr>
          <p:cNvPr id="45060" name="Group 4">
            <a:extLst>
              <a:ext uri="{FF2B5EF4-FFF2-40B4-BE49-F238E27FC236}">
                <a16:creationId xmlns:a16="http://schemas.microsoft.com/office/drawing/2014/main" id="{17C500A8-FBD4-4D92-B004-B0488A39D73A}"/>
              </a:ext>
            </a:extLst>
          </p:cNvPr>
          <p:cNvGrpSpPr>
            <a:grpSpLocks/>
          </p:cNvGrpSpPr>
          <p:nvPr/>
        </p:nvGrpSpPr>
        <p:grpSpPr bwMode="auto">
          <a:xfrm>
            <a:off x="533400" y="2160000"/>
            <a:ext cx="8458200" cy="3878262"/>
            <a:chOff x="288" y="1392"/>
            <a:chExt cx="5328" cy="2443"/>
          </a:xfrm>
        </p:grpSpPr>
        <p:sp>
          <p:nvSpPr>
            <p:cNvPr id="45061" name="Rectangle 5">
              <a:extLst>
                <a:ext uri="{FF2B5EF4-FFF2-40B4-BE49-F238E27FC236}">
                  <a16:creationId xmlns:a16="http://schemas.microsoft.com/office/drawing/2014/main" id="{FE4C96E1-CF39-4BAF-B22F-E73E205354E5}"/>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45062" name="Rectangle 6">
              <a:extLst>
                <a:ext uri="{FF2B5EF4-FFF2-40B4-BE49-F238E27FC236}">
                  <a16:creationId xmlns:a16="http://schemas.microsoft.com/office/drawing/2014/main" id="{0594B98E-C1E0-4B3D-AB2F-844A8FAA5F25}"/>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    int</a:t>
              </a:r>
            </a:p>
          </p:txBody>
        </p:sp>
        <p:sp>
          <p:nvSpPr>
            <p:cNvPr id="45063" name="Rectangle 7">
              <a:extLst>
                <a:ext uri="{FF2B5EF4-FFF2-40B4-BE49-F238E27FC236}">
                  <a16:creationId xmlns:a16="http://schemas.microsoft.com/office/drawing/2014/main" id="{3915DDD0-8699-4A72-AA63-0B97EAC9E6BF}"/>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p>
          </p:txBody>
        </p:sp>
        <p:sp>
          <p:nvSpPr>
            <p:cNvPr id="45064" name="Line 8">
              <a:extLst>
                <a:ext uri="{FF2B5EF4-FFF2-40B4-BE49-F238E27FC236}">
                  <a16:creationId xmlns:a16="http://schemas.microsoft.com/office/drawing/2014/main" id="{0BD5E581-0FBB-4B03-8113-0C6D5FA883BB}"/>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65" name="Rectangle 9">
              <a:extLst>
                <a:ext uri="{FF2B5EF4-FFF2-40B4-BE49-F238E27FC236}">
                  <a16:creationId xmlns:a16="http://schemas.microsoft.com/office/drawing/2014/main" id="{8AABD5C8-CE5F-41BD-83B3-8430C3F68128}"/>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5066" name="Line 10">
              <a:extLst>
                <a:ext uri="{FF2B5EF4-FFF2-40B4-BE49-F238E27FC236}">
                  <a16:creationId xmlns:a16="http://schemas.microsoft.com/office/drawing/2014/main" id="{A887635A-5D0D-46DA-BBF5-E9E5EAE82366}"/>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67" name="Line 11">
              <a:extLst>
                <a:ext uri="{FF2B5EF4-FFF2-40B4-BE49-F238E27FC236}">
                  <a16:creationId xmlns:a16="http://schemas.microsoft.com/office/drawing/2014/main" id="{F3513052-3D28-4BA5-8984-BCDBB489E7CC}"/>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68" name="Line 12">
              <a:extLst>
                <a:ext uri="{FF2B5EF4-FFF2-40B4-BE49-F238E27FC236}">
                  <a16:creationId xmlns:a16="http://schemas.microsoft.com/office/drawing/2014/main" id="{93229A77-63A9-4503-907C-23C921BBBDC4}"/>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69" name="Rectangle 13">
              <a:extLst>
                <a:ext uri="{FF2B5EF4-FFF2-40B4-BE49-F238E27FC236}">
                  <a16:creationId xmlns:a16="http://schemas.microsoft.com/office/drawing/2014/main" id="{72C12EAC-A70B-48FB-A2D7-0782C16074C9}"/>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45070" name="Rectangle 14">
              <a:extLst>
                <a:ext uri="{FF2B5EF4-FFF2-40B4-BE49-F238E27FC236}">
                  <a16:creationId xmlns:a16="http://schemas.microsoft.com/office/drawing/2014/main" id="{07198547-8197-4653-8728-64D5328248EC}"/>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5071" name="Line 15">
              <a:extLst>
                <a:ext uri="{FF2B5EF4-FFF2-40B4-BE49-F238E27FC236}">
                  <a16:creationId xmlns:a16="http://schemas.microsoft.com/office/drawing/2014/main" id="{B5BB90B0-6934-49DC-80BD-717BA93E0A7E}"/>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2" name="Line 16">
              <a:extLst>
                <a:ext uri="{FF2B5EF4-FFF2-40B4-BE49-F238E27FC236}">
                  <a16:creationId xmlns:a16="http://schemas.microsoft.com/office/drawing/2014/main" id="{B1AED4FF-0E71-4984-95FA-CF08902C87BE}"/>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3" name="Line 17">
              <a:extLst>
                <a:ext uri="{FF2B5EF4-FFF2-40B4-BE49-F238E27FC236}">
                  <a16:creationId xmlns:a16="http://schemas.microsoft.com/office/drawing/2014/main" id="{A158A789-7BFE-4982-850F-00EFFF06D70D}"/>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4" name="Line 18">
              <a:extLst>
                <a:ext uri="{FF2B5EF4-FFF2-40B4-BE49-F238E27FC236}">
                  <a16:creationId xmlns:a16="http://schemas.microsoft.com/office/drawing/2014/main" id="{924F9A3C-E0C1-499D-911D-0F75742F755A}"/>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5" name="Rectangle 19">
              <a:extLst>
                <a:ext uri="{FF2B5EF4-FFF2-40B4-BE49-F238E27FC236}">
                  <a16:creationId xmlns:a16="http://schemas.microsoft.com/office/drawing/2014/main" id="{08222836-B900-471D-A644-EDE437C50016}"/>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5076" name="Rectangle 20">
              <a:extLst>
                <a:ext uri="{FF2B5EF4-FFF2-40B4-BE49-F238E27FC236}">
                  <a16:creationId xmlns:a16="http://schemas.microsoft.com/office/drawing/2014/main" id="{24EF4884-566F-4421-B77A-227176CFAFCC}"/>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5077" name="Line 21">
              <a:extLst>
                <a:ext uri="{FF2B5EF4-FFF2-40B4-BE49-F238E27FC236}">
                  <a16:creationId xmlns:a16="http://schemas.microsoft.com/office/drawing/2014/main" id="{5FD8326B-0F53-47EC-823A-7393D907F60D}"/>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8" name="Line 22">
              <a:extLst>
                <a:ext uri="{FF2B5EF4-FFF2-40B4-BE49-F238E27FC236}">
                  <a16:creationId xmlns:a16="http://schemas.microsoft.com/office/drawing/2014/main" id="{1BF01230-2F9E-498D-9623-AE17F132D471}"/>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5079" name="Rectangle 23">
              <a:extLst>
                <a:ext uri="{FF2B5EF4-FFF2-40B4-BE49-F238E27FC236}">
                  <a16:creationId xmlns:a16="http://schemas.microsoft.com/office/drawing/2014/main" id="{78F55CE7-565D-4FCC-A48D-8D1424F9EE04}"/>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45080" name="Rectangle 24">
              <a:extLst>
                <a:ext uri="{FF2B5EF4-FFF2-40B4-BE49-F238E27FC236}">
                  <a16:creationId xmlns:a16="http://schemas.microsoft.com/office/drawing/2014/main" id="{51AD9A95-9787-4652-9D6D-A75B73398EC5}"/>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1</a:t>
              </a:r>
            </a:p>
          </p:txBody>
        </p:sp>
        <p:sp>
          <p:nvSpPr>
            <p:cNvPr id="45081" name="Rectangle 25">
              <a:extLst>
                <a:ext uri="{FF2B5EF4-FFF2-40B4-BE49-F238E27FC236}">
                  <a16:creationId xmlns:a16="http://schemas.microsoft.com/office/drawing/2014/main" id="{B3434142-3A28-4482-9A85-1DC80F0E4BE3}"/>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5082" name="Rectangle 26">
              <a:extLst>
                <a:ext uri="{FF2B5EF4-FFF2-40B4-BE49-F238E27FC236}">
                  <a16:creationId xmlns:a16="http://schemas.microsoft.com/office/drawing/2014/main" id="{E59BB1BB-6E9C-481B-84F4-C04FE2D8F209}"/>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1 </a:t>
              </a:r>
              <a:r>
                <a:rPr lang="en-US" altLang="zh-CN" sz="2800" b="1" i="1">
                  <a:ea typeface="宋体" panose="02010600030101010101" pitchFamily="2" charset="-122"/>
                </a:rPr>
                <a:t>entry</a:t>
              </a:r>
            </a:p>
          </p:txBody>
        </p:sp>
        <p:sp>
          <p:nvSpPr>
            <p:cNvPr id="45083" name="Rectangle 27">
              <a:extLst>
                <a:ext uri="{FF2B5EF4-FFF2-40B4-BE49-F238E27FC236}">
                  <a16:creationId xmlns:a16="http://schemas.microsoft.com/office/drawing/2014/main" id="{7C6F79DB-D560-46E8-9AF2-C8C9C205C910}"/>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10</a:t>
              </a:r>
            </a:p>
          </p:txBody>
        </p:sp>
        <p:sp>
          <p:nvSpPr>
            <p:cNvPr id="45084" name="Line 28">
              <a:extLst>
                <a:ext uri="{FF2B5EF4-FFF2-40B4-BE49-F238E27FC236}">
                  <a16:creationId xmlns:a16="http://schemas.microsoft.com/office/drawing/2014/main" id="{D18DA1CC-5B8E-4D23-B098-548740BA66C6}"/>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5085" name="Rectangle 29">
              <a:extLst>
                <a:ext uri="{FF2B5EF4-FFF2-40B4-BE49-F238E27FC236}">
                  <a16:creationId xmlns:a16="http://schemas.microsoft.com/office/drawing/2014/main" id="{4C60A5B8-69C3-443B-B918-A4A3D6D6A596}"/>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2</a:t>
              </a:r>
              <a:r>
                <a:rPr lang="en-US" altLang="zh-CN" sz="2800" b="1">
                  <a:ea typeface="宋体" panose="02010600030101010101" pitchFamily="2" charset="-122"/>
                </a:rPr>
                <a:t> </a:t>
              </a:r>
              <a:r>
                <a:rPr lang="en-US" altLang="zh-CN" sz="2800" b="1" i="1">
                  <a:ea typeface="宋体" panose="02010600030101010101" pitchFamily="2" charset="-122"/>
                </a:rPr>
                <a:t>entry</a:t>
              </a:r>
            </a:p>
          </p:txBody>
        </p:sp>
        <p:sp>
          <p:nvSpPr>
            <p:cNvPr id="45086" name="Rectangle 30">
              <a:extLst>
                <a:ext uri="{FF2B5EF4-FFF2-40B4-BE49-F238E27FC236}">
                  <a16:creationId xmlns:a16="http://schemas.microsoft.com/office/drawing/2014/main" id="{8CE036D2-BDC6-40E5-ACAA-555F43003262}"/>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3</a:t>
              </a:r>
              <a:r>
                <a:rPr lang="en-US" altLang="zh-CN" sz="2800" b="1">
                  <a:ea typeface="宋体" panose="02010600030101010101" pitchFamily="2" charset="-122"/>
                </a:rPr>
                <a:t> </a:t>
              </a:r>
              <a:r>
                <a:rPr lang="en-US" altLang="zh-CN" sz="2800" b="1" i="1">
                  <a:ea typeface="宋体" panose="02010600030101010101" pitchFamily="2" charset="-122"/>
                </a:rPr>
                <a:t>entry</a:t>
              </a:r>
            </a:p>
          </p:txBody>
        </p:sp>
        <p:sp>
          <p:nvSpPr>
            <p:cNvPr id="45087" name="Rectangle 31">
              <a:extLst>
                <a:ext uri="{FF2B5EF4-FFF2-40B4-BE49-F238E27FC236}">
                  <a16:creationId xmlns:a16="http://schemas.microsoft.com/office/drawing/2014/main" id="{E1469A8D-3C16-49E4-9439-0BCCEC29FBCB}"/>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B2B2B2"/>
                  </a:solidFill>
                  <a:ea typeface="宋体" panose="02010600030101010101" pitchFamily="2" charset="-122"/>
                </a:rPr>
                <a:t>9</a:t>
              </a:r>
            </a:p>
          </p:txBody>
        </p:sp>
        <p:sp>
          <p:nvSpPr>
            <p:cNvPr id="45088" name="Rectangle 32">
              <a:extLst>
                <a:ext uri="{FF2B5EF4-FFF2-40B4-BE49-F238E27FC236}">
                  <a16:creationId xmlns:a16="http://schemas.microsoft.com/office/drawing/2014/main" id="{61480833-834B-4682-9220-EB6F6803F42F}"/>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8</a:t>
              </a:r>
            </a:p>
          </p:txBody>
        </p:sp>
        <p:sp>
          <p:nvSpPr>
            <p:cNvPr id="45089" name="Rectangle 33">
              <a:extLst>
                <a:ext uri="{FF2B5EF4-FFF2-40B4-BE49-F238E27FC236}">
                  <a16:creationId xmlns:a16="http://schemas.microsoft.com/office/drawing/2014/main" id="{6BE1ECB8-EB7E-4049-9A5C-F8A166BBFE29}"/>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B2B2B2"/>
                  </a:solidFill>
                  <a:ea typeface="宋体" panose="02010600030101010101" pitchFamily="2" charset="-122"/>
                </a:rPr>
                <a:t>7</a:t>
              </a:r>
            </a:p>
          </p:txBody>
        </p:sp>
        <p:sp>
          <p:nvSpPr>
            <p:cNvPr id="45090" name="Rectangle 34">
              <a:extLst>
                <a:ext uri="{FF2B5EF4-FFF2-40B4-BE49-F238E27FC236}">
                  <a16:creationId xmlns:a16="http://schemas.microsoft.com/office/drawing/2014/main" id="{588423E1-DAD9-43BD-A5B5-3109468B7631}"/>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6</a:t>
              </a:r>
            </a:p>
          </p:txBody>
        </p:sp>
        <p:sp>
          <p:nvSpPr>
            <p:cNvPr id="45091" name="Rectangle 35">
              <a:extLst>
                <a:ext uri="{FF2B5EF4-FFF2-40B4-BE49-F238E27FC236}">
                  <a16:creationId xmlns:a16="http://schemas.microsoft.com/office/drawing/2014/main" id="{2AEA351D-AB38-45C6-B64B-78738A725463}"/>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B2B2B2"/>
                  </a:solidFill>
                  <a:ea typeface="宋体" panose="02010600030101010101" pitchFamily="2" charset="-122"/>
                </a:rPr>
                <a:t>5</a:t>
              </a:r>
            </a:p>
          </p:txBody>
        </p:sp>
        <p:sp>
          <p:nvSpPr>
            <p:cNvPr id="45092" name="Rectangle 36">
              <a:extLst>
                <a:ext uri="{FF2B5EF4-FFF2-40B4-BE49-F238E27FC236}">
                  <a16:creationId xmlns:a16="http://schemas.microsoft.com/office/drawing/2014/main" id="{3BB2EFC0-B297-4C8F-8F98-A1D383115E38}"/>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B2B2B2"/>
                  </a:solidFill>
                  <a:ea typeface="宋体" panose="02010600030101010101" pitchFamily="2" charset="-122"/>
                </a:rPr>
                <a:t>4</a:t>
              </a:r>
              <a:r>
                <a:rPr lang="en-US" altLang="zh-CN" sz="2800" b="1">
                  <a:ea typeface="宋体" panose="02010600030101010101" pitchFamily="2" charset="-122"/>
                </a:rPr>
                <a:t> </a:t>
              </a:r>
              <a:r>
                <a:rPr lang="en-US" altLang="zh-CN" sz="2800" b="1" i="1">
                  <a:ea typeface="宋体" panose="02010600030101010101" pitchFamily="2" charset="-122"/>
                </a:rPr>
                <a:t>type</a:t>
              </a:r>
            </a:p>
          </p:txBody>
        </p:sp>
        <p:sp>
          <p:nvSpPr>
            <p:cNvPr id="45093" name="Line 37">
              <a:extLst>
                <a:ext uri="{FF2B5EF4-FFF2-40B4-BE49-F238E27FC236}">
                  <a16:creationId xmlns:a16="http://schemas.microsoft.com/office/drawing/2014/main" id="{6190D863-8D7A-4F7E-B775-0978FD712A6E}"/>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5094" name="Line 38">
              <a:extLst>
                <a:ext uri="{FF2B5EF4-FFF2-40B4-BE49-F238E27FC236}">
                  <a16:creationId xmlns:a16="http://schemas.microsoft.com/office/drawing/2014/main" id="{C47ED756-4FB6-4A5F-983A-69E631BAA93E}"/>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5095" name="Line 39">
              <a:extLst>
                <a:ext uri="{FF2B5EF4-FFF2-40B4-BE49-F238E27FC236}">
                  <a16:creationId xmlns:a16="http://schemas.microsoft.com/office/drawing/2014/main" id="{0BC705FE-90FC-42C2-BBF3-C409333D2D8D}"/>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5096" name="Line 40">
              <a:extLst>
                <a:ext uri="{FF2B5EF4-FFF2-40B4-BE49-F238E27FC236}">
                  <a16:creationId xmlns:a16="http://schemas.microsoft.com/office/drawing/2014/main" id="{EA73A8E7-B344-45B4-9507-FD6BA5C0DFCF}"/>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5097" name="Freeform 41">
              <a:extLst>
                <a:ext uri="{FF2B5EF4-FFF2-40B4-BE49-F238E27FC236}">
                  <a16:creationId xmlns:a16="http://schemas.microsoft.com/office/drawing/2014/main" id="{0725EBB3-BBB6-490B-A9E6-022EE9C2AD65}"/>
                </a:ext>
              </a:extLst>
            </p:cNvPr>
            <p:cNvSpPr>
              <a:spLocks/>
            </p:cNvSpPr>
            <p:nvPr/>
          </p:nvSpPr>
          <p:spPr bwMode="auto">
            <a:xfrm>
              <a:off x="1135" y="1815"/>
              <a:ext cx="1906" cy="268"/>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098" name="Freeform 42">
              <a:extLst>
                <a:ext uri="{FF2B5EF4-FFF2-40B4-BE49-F238E27FC236}">
                  <a16:creationId xmlns:a16="http://schemas.microsoft.com/office/drawing/2014/main" id="{71330C7B-57B5-4EB6-A2B5-788DDE5D0F38}"/>
                </a:ext>
              </a:extLst>
            </p:cNvPr>
            <p:cNvSpPr>
              <a:spLocks/>
            </p:cNvSpPr>
            <p:nvPr/>
          </p:nvSpPr>
          <p:spPr bwMode="auto">
            <a:xfrm>
              <a:off x="965" y="3282"/>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099" name="Freeform 43">
              <a:extLst>
                <a:ext uri="{FF2B5EF4-FFF2-40B4-BE49-F238E27FC236}">
                  <a16:creationId xmlns:a16="http://schemas.microsoft.com/office/drawing/2014/main" id="{ABC66B47-BCE0-4A16-83D3-803AC4671238}"/>
                </a:ext>
              </a:extLst>
            </p:cNvPr>
            <p:cNvSpPr>
              <a:spLocks/>
            </p:cNvSpPr>
            <p:nvPr/>
          </p:nvSpPr>
          <p:spPr bwMode="auto">
            <a:xfrm>
              <a:off x="2016" y="2784"/>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5100" name="Freeform 44">
              <a:extLst>
                <a:ext uri="{FF2B5EF4-FFF2-40B4-BE49-F238E27FC236}">
                  <a16:creationId xmlns:a16="http://schemas.microsoft.com/office/drawing/2014/main" id="{A03A7921-5C0C-4B18-BE67-34ECDFF0DE98}"/>
                </a:ext>
              </a:extLst>
            </p:cNvPr>
            <p:cNvSpPr>
              <a:spLocks/>
            </p:cNvSpPr>
            <p:nvPr/>
          </p:nvSpPr>
          <p:spPr bwMode="auto">
            <a:xfrm>
              <a:off x="3086" y="2289"/>
              <a:ext cx="755" cy="14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18F1E964-7DC9-33AA-28F0-0FD0A796621E}"/>
              </a:ext>
            </a:extLst>
          </p:cNvPr>
          <p:cNvSpPr>
            <a:spLocks noGrp="1"/>
          </p:cNvSpPr>
          <p:nvPr>
            <p:ph type="dt" sz="half" idx="10"/>
          </p:nvPr>
        </p:nvSpPr>
        <p:spPr/>
        <p:txBody>
          <a:bodyPr/>
          <a:lstStyle/>
          <a:p>
            <a:fld id="{803EFEFD-79CD-4AC6-AAE3-FF4BC9458AC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E28184EC-2CEB-1DF9-5B86-0F55AC618AF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A1A974D2-4D16-4DBC-33FA-C01D999F44CF}"/>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AAA5776-56B7-44B1-8AD0-892AFDAEBE03}"/>
              </a:ext>
            </a:extLst>
          </p:cNvPr>
          <p:cNvSpPr>
            <a:spLocks noGrp="1" noChangeArrowheads="1"/>
          </p:cNvSpPr>
          <p:nvPr>
            <p:ph type="title"/>
          </p:nvPr>
        </p:nvSpPr>
        <p:spPr/>
        <p:txBody>
          <a:bodyPr/>
          <a:lstStyle/>
          <a:p>
            <a:pPr eaLnBrk="1" hangingPunct="1"/>
            <a:r>
              <a:rPr lang="en-US" altLang="zh-CN" dirty="0"/>
              <a:t>4.1.5 </a:t>
            </a:r>
            <a:r>
              <a:rPr lang="zh-CN" altLang="en-US" dirty="0"/>
              <a:t>属性计算次序</a:t>
            </a:r>
          </a:p>
        </p:txBody>
      </p:sp>
      <p:sp>
        <p:nvSpPr>
          <p:cNvPr id="46083" name="Rectangle 3">
            <a:extLst>
              <a:ext uri="{FF2B5EF4-FFF2-40B4-BE49-F238E27FC236}">
                <a16:creationId xmlns:a16="http://schemas.microsoft.com/office/drawing/2014/main" id="{113FA2D9-234C-4821-9862-8329AEA2A64E}"/>
              </a:ext>
            </a:extLst>
          </p:cNvPr>
          <p:cNvSpPr>
            <a:spLocks noGrp="1" noChangeArrowheads="1"/>
          </p:cNvSpPr>
          <p:nvPr>
            <p:ph idx="1"/>
          </p:nvPr>
        </p:nvSpPr>
        <p:spPr/>
        <p:txBody>
          <a:bodyPr/>
          <a:lstStyle/>
          <a:p>
            <a:pPr eaLnBrk="1" hangingPunct="1"/>
            <a:r>
              <a:rPr lang="zh-CN" altLang="en-US" sz="2400"/>
              <a:t>如何确定属性计算次序：</a:t>
            </a:r>
            <a:r>
              <a:rPr lang="zh-CN" altLang="en-US" sz="2400">
                <a:latin typeface="宋体" panose="02010600030101010101" pitchFamily="2" charset="-122"/>
              </a:rPr>
              <a:t>构造输入的分析树，构造属性依赖图，对结点进行拓扑排序</a:t>
            </a:r>
          </a:p>
        </p:txBody>
      </p:sp>
      <p:grpSp>
        <p:nvGrpSpPr>
          <p:cNvPr id="46084" name="Group 4">
            <a:extLst>
              <a:ext uri="{FF2B5EF4-FFF2-40B4-BE49-F238E27FC236}">
                <a16:creationId xmlns:a16="http://schemas.microsoft.com/office/drawing/2014/main" id="{A5EAB966-22DC-481B-8B3E-A3E505865ACA}"/>
              </a:ext>
            </a:extLst>
          </p:cNvPr>
          <p:cNvGrpSpPr>
            <a:grpSpLocks/>
          </p:cNvGrpSpPr>
          <p:nvPr/>
        </p:nvGrpSpPr>
        <p:grpSpPr bwMode="auto">
          <a:xfrm>
            <a:off x="533400" y="2160000"/>
            <a:ext cx="8458200" cy="3878262"/>
            <a:chOff x="288" y="1392"/>
            <a:chExt cx="5328" cy="2443"/>
          </a:xfrm>
        </p:grpSpPr>
        <p:sp>
          <p:nvSpPr>
            <p:cNvPr id="46085" name="Rectangle 5">
              <a:extLst>
                <a:ext uri="{FF2B5EF4-FFF2-40B4-BE49-F238E27FC236}">
                  <a16:creationId xmlns:a16="http://schemas.microsoft.com/office/drawing/2014/main" id="{3D3F760E-918B-4F06-B38E-F1C824061D97}"/>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46086" name="Rectangle 6">
              <a:extLst>
                <a:ext uri="{FF2B5EF4-FFF2-40B4-BE49-F238E27FC236}">
                  <a16:creationId xmlns:a16="http://schemas.microsoft.com/office/drawing/2014/main" id="{B2BB177A-AE72-44D7-BDED-AB4B4867E47B}"/>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    int</a:t>
              </a:r>
            </a:p>
          </p:txBody>
        </p:sp>
        <p:sp>
          <p:nvSpPr>
            <p:cNvPr id="46087" name="Rectangle 7">
              <a:extLst>
                <a:ext uri="{FF2B5EF4-FFF2-40B4-BE49-F238E27FC236}">
                  <a16:creationId xmlns:a16="http://schemas.microsoft.com/office/drawing/2014/main" id="{912ACAB3-580E-4F18-8F56-22181426E483}"/>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p>
          </p:txBody>
        </p:sp>
        <p:sp>
          <p:nvSpPr>
            <p:cNvPr id="46088" name="Line 8">
              <a:extLst>
                <a:ext uri="{FF2B5EF4-FFF2-40B4-BE49-F238E27FC236}">
                  <a16:creationId xmlns:a16="http://schemas.microsoft.com/office/drawing/2014/main" id="{032FD271-9F57-41D7-AD2B-4A4E752E769C}"/>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89" name="Rectangle 9">
              <a:extLst>
                <a:ext uri="{FF2B5EF4-FFF2-40B4-BE49-F238E27FC236}">
                  <a16:creationId xmlns:a16="http://schemas.microsoft.com/office/drawing/2014/main" id="{E2FCBAE3-5569-428A-85A4-6363562F29DB}"/>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6090" name="Line 10">
              <a:extLst>
                <a:ext uri="{FF2B5EF4-FFF2-40B4-BE49-F238E27FC236}">
                  <a16:creationId xmlns:a16="http://schemas.microsoft.com/office/drawing/2014/main" id="{DB5BE389-F3E7-4A4C-8760-14BCA9B2CDEC}"/>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1" name="Line 11">
              <a:extLst>
                <a:ext uri="{FF2B5EF4-FFF2-40B4-BE49-F238E27FC236}">
                  <a16:creationId xmlns:a16="http://schemas.microsoft.com/office/drawing/2014/main" id="{D3CAD03A-773D-4E1F-9C14-D524AB5B6855}"/>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2" name="Line 12">
              <a:extLst>
                <a:ext uri="{FF2B5EF4-FFF2-40B4-BE49-F238E27FC236}">
                  <a16:creationId xmlns:a16="http://schemas.microsoft.com/office/drawing/2014/main" id="{B2B3E521-E2F4-4EC3-A503-1B5356760823}"/>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3" name="Rectangle 13">
              <a:extLst>
                <a:ext uri="{FF2B5EF4-FFF2-40B4-BE49-F238E27FC236}">
                  <a16:creationId xmlns:a16="http://schemas.microsoft.com/office/drawing/2014/main" id="{59E41DFC-7EE5-4A5F-89D4-4DBE7ED6C378}"/>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46094" name="Rectangle 14">
              <a:extLst>
                <a:ext uri="{FF2B5EF4-FFF2-40B4-BE49-F238E27FC236}">
                  <a16:creationId xmlns:a16="http://schemas.microsoft.com/office/drawing/2014/main" id="{FD633BA8-70E9-4DEC-BF2F-13CA4C3EC1B8}"/>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6095" name="Line 15">
              <a:extLst>
                <a:ext uri="{FF2B5EF4-FFF2-40B4-BE49-F238E27FC236}">
                  <a16:creationId xmlns:a16="http://schemas.microsoft.com/office/drawing/2014/main" id="{9C95728B-1E35-4A8B-9E50-8BDD56C4E053}"/>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6" name="Line 16">
              <a:extLst>
                <a:ext uri="{FF2B5EF4-FFF2-40B4-BE49-F238E27FC236}">
                  <a16:creationId xmlns:a16="http://schemas.microsoft.com/office/drawing/2014/main" id="{2600D676-08E0-4716-B278-C2D8D3386639}"/>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7" name="Line 17">
              <a:extLst>
                <a:ext uri="{FF2B5EF4-FFF2-40B4-BE49-F238E27FC236}">
                  <a16:creationId xmlns:a16="http://schemas.microsoft.com/office/drawing/2014/main" id="{8B6D378A-4410-46C1-88BC-F49831707ABE}"/>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8" name="Line 18">
              <a:extLst>
                <a:ext uri="{FF2B5EF4-FFF2-40B4-BE49-F238E27FC236}">
                  <a16:creationId xmlns:a16="http://schemas.microsoft.com/office/drawing/2014/main" id="{69DC2D7D-D513-4EA8-8355-AB38C6AF8FB9}"/>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099" name="Rectangle 19">
              <a:extLst>
                <a:ext uri="{FF2B5EF4-FFF2-40B4-BE49-F238E27FC236}">
                  <a16:creationId xmlns:a16="http://schemas.microsoft.com/office/drawing/2014/main" id="{CDE5E5E0-361C-4566-9C8E-AD7FA2EFDAB7}"/>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6100" name="Rectangle 20">
              <a:extLst>
                <a:ext uri="{FF2B5EF4-FFF2-40B4-BE49-F238E27FC236}">
                  <a16:creationId xmlns:a16="http://schemas.microsoft.com/office/drawing/2014/main" id="{86A00695-4584-4D67-B9B5-E9728A9295FD}"/>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6101" name="Line 21">
              <a:extLst>
                <a:ext uri="{FF2B5EF4-FFF2-40B4-BE49-F238E27FC236}">
                  <a16:creationId xmlns:a16="http://schemas.microsoft.com/office/drawing/2014/main" id="{71A0A562-EDFB-4A51-9D4C-9BE829E575E7}"/>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102" name="Line 22">
              <a:extLst>
                <a:ext uri="{FF2B5EF4-FFF2-40B4-BE49-F238E27FC236}">
                  <a16:creationId xmlns:a16="http://schemas.microsoft.com/office/drawing/2014/main" id="{9876D96D-0B85-4EB8-8098-F1F2CECBB052}"/>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6103" name="Rectangle 23">
              <a:extLst>
                <a:ext uri="{FF2B5EF4-FFF2-40B4-BE49-F238E27FC236}">
                  <a16:creationId xmlns:a16="http://schemas.microsoft.com/office/drawing/2014/main" id="{34F73D53-AFAB-4D9E-BE30-DB65BB3C54B1}"/>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46104" name="Rectangle 24">
              <a:extLst>
                <a:ext uri="{FF2B5EF4-FFF2-40B4-BE49-F238E27FC236}">
                  <a16:creationId xmlns:a16="http://schemas.microsoft.com/office/drawing/2014/main" id="{ED7F026A-9E1D-42BC-A8A1-61220EB5C296}"/>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1</a:t>
              </a:r>
            </a:p>
          </p:txBody>
        </p:sp>
        <p:sp>
          <p:nvSpPr>
            <p:cNvPr id="46105" name="Rectangle 25">
              <a:extLst>
                <a:ext uri="{FF2B5EF4-FFF2-40B4-BE49-F238E27FC236}">
                  <a16:creationId xmlns:a16="http://schemas.microsoft.com/office/drawing/2014/main" id="{E8030675-FF32-4462-85FC-B0EB63991B86}"/>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6106" name="Rectangle 26">
              <a:extLst>
                <a:ext uri="{FF2B5EF4-FFF2-40B4-BE49-F238E27FC236}">
                  <a16:creationId xmlns:a16="http://schemas.microsoft.com/office/drawing/2014/main" id="{01EF35C8-E5B6-496B-BE88-5674CD12C36C}"/>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1</a:t>
              </a:r>
              <a:r>
                <a:rPr lang="en-US" altLang="zh-CN" sz="2800" b="1">
                  <a:ea typeface="宋体" panose="02010600030101010101" pitchFamily="2" charset="-122"/>
                </a:rPr>
                <a:t> </a:t>
              </a:r>
              <a:r>
                <a:rPr lang="en-US" altLang="zh-CN" sz="2800" b="1" i="1">
                  <a:ea typeface="宋体" panose="02010600030101010101" pitchFamily="2" charset="-122"/>
                </a:rPr>
                <a:t>entry</a:t>
              </a:r>
            </a:p>
          </p:txBody>
        </p:sp>
        <p:sp>
          <p:nvSpPr>
            <p:cNvPr id="46107" name="Rectangle 27">
              <a:extLst>
                <a:ext uri="{FF2B5EF4-FFF2-40B4-BE49-F238E27FC236}">
                  <a16:creationId xmlns:a16="http://schemas.microsoft.com/office/drawing/2014/main" id="{D30D6633-DABF-4A5F-A375-275FF7B2C712}"/>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10</a:t>
              </a:r>
            </a:p>
          </p:txBody>
        </p:sp>
        <p:sp>
          <p:nvSpPr>
            <p:cNvPr id="46108" name="Line 28">
              <a:extLst>
                <a:ext uri="{FF2B5EF4-FFF2-40B4-BE49-F238E27FC236}">
                  <a16:creationId xmlns:a16="http://schemas.microsoft.com/office/drawing/2014/main" id="{127DAA36-26AC-4796-9AB3-52AD9B4910E7}"/>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6109" name="Rectangle 29">
              <a:extLst>
                <a:ext uri="{FF2B5EF4-FFF2-40B4-BE49-F238E27FC236}">
                  <a16:creationId xmlns:a16="http://schemas.microsoft.com/office/drawing/2014/main" id="{9E39F825-9EFF-479B-B559-F9A292CAF834}"/>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2</a:t>
              </a:r>
              <a:r>
                <a:rPr lang="en-US" altLang="zh-CN" sz="2800" b="1">
                  <a:ea typeface="宋体" panose="02010600030101010101" pitchFamily="2" charset="-122"/>
                </a:rPr>
                <a:t> </a:t>
              </a:r>
              <a:r>
                <a:rPr lang="en-US" altLang="zh-CN" sz="2800" b="1" i="1">
                  <a:ea typeface="宋体" panose="02010600030101010101" pitchFamily="2" charset="-122"/>
                </a:rPr>
                <a:t>entry</a:t>
              </a:r>
            </a:p>
          </p:txBody>
        </p:sp>
        <p:sp>
          <p:nvSpPr>
            <p:cNvPr id="46110" name="Rectangle 30">
              <a:extLst>
                <a:ext uri="{FF2B5EF4-FFF2-40B4-BE49-F238E27FC236}">
                  <a16:creationId xmlns:a16="http://schemas.microsoft.com/office/drawing/2014/main" id="{D3AD9BE0-4C02-4EEC-A8E3-BF710AB61A9F}"/>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3 </a:t>
              </a:r>
              <a:r>
                <a:rPr lang="en-US" altLang="zh-CN" sz="2800" b="1" i="1">
                  <a:ea typeface="宋体" panose="02010600030101010101" pitchFamily="2" charset="-122"/>
                </a:rPr>
                <a:t>entry</a:t>
              </a:r>
            </a:p>
          </p:txBody>
        </p:sp>
        <p:sp>
          <p:nvSpPr>
            <p:cNvPr id="46111" name="Rectangle 31">
              <a:extLst>
                <a:ext uri="{FF2B5EF4-FFF2-40B4-BE49-F238E27FC236}">
                  <a16:creationId xmlns:a16="http://schemas.microsoft.com/office/drawing/2014/main" id="{6789A6DC-07C7-4FE5-B5AF-38CCE15ECDC8}"/>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FF0000"/>
                  </a:solidFill>
                  <a:ea typeface="宋体" panose="02010600030101010101" pitchFamily="2" charset="-122"/>
                </a:rPr>
                <a:t>9</a:t>
              </a:r>
            </a:p>
          </p:txBody>
        </p:sp>
        <p:sp>
          <p:nvSpPr>
            <p:cNvPr id="46112" name="Rectangle 32">
              <a:extLst>
                <a:ext uri="{FF2B5EF4-FFF2-40B4-BE49-F238E27FC236}">
                  <a16:creationId xmlns:a16="http://schemas.microsoft.com/office/drawing/2014/main" id="{AAE2E7BC-B8BF-4643-9C9E-90DB38DD84B3}"/>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8</a:t>
              </a:r>
            </a:p>
          </p:txBody>
        </p:sp>
        <p:sp>
          <p:nvSpPr>
            <p:cNvPr id="46113" name="Rectangle 33">
              <a:extLst>
                <a:ext uri="{FF2B5EF4-FFF2-40B4-BE49-F238E27FC236}">
                  <a16:creationId xmlns:a16="http://schemas.microsoft.com/office/drawing/2014/main" id="{F7FEFF11-6DA5-4EB4-89A8-EF86DE38B934}"/>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FF0000"/>
                  </a:solidFill>
                  <a:ea typeface="宋体" panose="02010600030101010101" pitchFamily="2" charset="-122"/>
                </a:rPr>
                <a:t>7</a:t>
              </a:r>
            </a:p>
          </p:txBody>
        </p:sp>
        <p:sp>
          <p:nvSpPr>
            <p:cNvPr id="46114" name="Rectangle 34">
              <a:extLst>
                <a:ext uri="{FF2B5EF4-FFF2-40B4-BE49-F238E27FC236}">
                  <a16:creationId xmlns:a16="http://schemas.microsoft.com/office/drawing/2014/main" id="{1FCA15A2-FE1A-4657-AC20-CCD482A679C5}"/>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6</a:t>
              </a:r>
            </a:p>
          </p:txBody>
        </p:sp>
        <p:sp>
          <p:nvSpPr>
            <p:cNvPr id="46115" name="Rectangle 35">
              <a:extLst>
                <a:ext uri="{FF2B5EF4-FFF2-40B4-BE49-F238E27FC236}">
                  <a16:creationId xmlns:a16="http://schemas.microsoft.com/office/drawing/2014/main" id="{80BA8912-B5E3-44AC-A885-4C684CC9A335}"/>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solidFill>
                    <a:srgbClr val="FF0000"/>
                  </a:solidFill>
                  <a:ea typeface="宋体" panose="02010600030101010101" pitchFamily="2" charset="-122"/>
                </a:rPr>
                <a:t>5</a:t>
              </a:r>
            </a:p>
          </p:txBody>
        </p:sp>
        <p:sp>
          <p:nvSpPr>
            <p:cNvPr id="46116" name="Rectangle 36">
              <a:extLst>
                <a:ext uri="{FF2B5EF4-FFF2-40B4-BE49-F238E27FC236}">
                  <a16:creationId xmlns:a16="http://schemas.microsoft.com/office/drawing/2014/main" id="{B4D9EA5D-B286-43F0-B287-DB278ECE06F3}"/>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solidFill>
                    <a:srgbClr val="FF0000"/>
                  </a:solidFill>
                  <a:ea typeface="宋体" panose="02010600030101010101" pitchFamily="2" charset="-122"/>
                </a:rPr>
                <a:t>4</a:t>
              </a:r>
              <a:r>
                <a:rPr lang="en-US" altLang="zh-CN" sz="2800" b="1">
                  <a:ea typeface="宋体" panose="02010600030101010101" pitchFamily="2" charset="-122"/>
                </a:rPr>
                <a:t> </a:t>
              </a:r>
              <a:r>
                <a:rPr lang="en-US" altLang="zh-CN" sz="2800" b="1" i="1">
                  <a:ea typeface="宋体" panose="02010600030101010101" pitchFamily="2" charset="-122"/>
                </a:rPr>
                <a:t>type</a:t>
              </a:r>
            </a:p>
          </p:txBody>
        </p:sp>
        <p:sp>
          <p:nvSpPr>
            <p:cNvPr id="46117" name="Line 37">
              <a:extLst>
                <a:ext uri="{FF2B5EF4-FFF2-40B4-BE49-F238E27FC236}">
                  <a16:creationId xmlns:a16="http://schemas.microsoft.com/office/drawing/2014/main" id="{22893891-C37F-43A0-BC51-644DD8E8B2EA}"/>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6118" name="Line 38">
              <a:extLst>
                <a:ext uri="{FF2B5EF4-FFF2-40B4-BE49-F238E27FC236}">
                  <a16:creationId xmlns:a16="http://schemas.microsoft.com/office/drawing/2014/main" id="{5FE51C9B-0C4C-4127-89CA-4A9023C613A1}"/>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6119" name="Line 39">
              <a:extLst>
                <a:ext uri="{FF2B5EF4-FFF2-40B4-BE49-F238E27FC236}">
                  <a16:creationId xmlns:a16="http://schemas.microsoft.com/office/drawing/2014/main" id="{B6F8EDA3-D242-428D-8A67-F1E20ED6A6C2}"/>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6120" name="Line 40">
              <a:extLst>
                <a:ext uri="{FF2B5EF4-FFF2-40B4-BE49-F238E27FC236}">
                  <a16:creationId xmlns:a16="http://schemas.microsoft.com/office/drawing/2014/main" id="{873F9E76-8564-4936-B9D8-BDB954784D6B}"/>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6121" name="Freeform 41">
              <a:extLst>
                <a:ext uri="{FF2B5EF4-FFF2-40B4-BE49-F238E27FC236}">
                  <a16:creationId xmlns:a16="http://schemas.microsoft.com/office/drawing/2014/main" id="{37AF5342-BD8C-4597-8625-42549BDE55B9}"/>
                </a:ext>
              </a:extLst>
            </p:cNvPr>
            <p:cNvSpPr>
              <a:spLocks/>
            </p:cNvSpPr>
            <p:nvPr/>
          </p:nvSpPr>
          <p:spPr bwMode="auto">
            <a:xfrm>
              <a:off x="1135" y="1815"/>
              <a:ext cx="1906" cy="268"/>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122" name="Freeform 42">
              <a:extLst>
                <a:ext uri="{FF2B5EF4-FFF2-40B4-BE49-F238E27FC236}">
                  <a16:creationId xmlns:a16="http://schemas.microsoft.com/office/drawing/2014/main" id="{F4DDCAEE-124D-4FA2-BAD7-20D7C1E25AE1}"/>
                </a:ext>
              </a:extLst>
            </p:cNvPr>
            <p:cNvSpPr>
              <a:spLocks/>
            </p:cNvSpPr>
            <p:nvPr/>
          </p:nvSpPr>
          <p:spPr bwMode="auto">
            <a:xfrm>
              <a:off x="965" y="3282"/>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123" name="Freeform 43">
              <a:extLst>
                <a:ext uri="{FF2B5EF4-FFF2-40B4-BE49-F238E27FC236}">
                  <a16:creationId xmlns:a16="http://schemas.microsoft.com/office/drawing/2014/main" id="{A11B2C67-E10E-4FE7-AFA4-0ACCFFE5ECFE}"/>
                </a:ext>
              </a:extLst>
            </p:cNvPr>
            <p:cNvSpPr>
              <a:spLocks/>
            </p:cNvSpPr>
            <p:nvPr/>
          </p:nvSpPr>
          <p:spPr bwMode="auto">
            <a:xfrm>
              <a:off x="2016" y="2784"/>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6124" name="Freeform 44">
              <a:extLst>
                <a:ext uri="{FF2B5EF4-FFF2-40B4-BE49-F238E27FC236}">
                  <a16:creationId xmlns:a16="http://schemas.microsoft.com/office/drawing/2014/main" id="{26A24C5B-4EB7-48A0-A9E9-864FC3B92D90}"/>
                </a:ext>
              </a:extLst>
            </p:cNvPr>
            <p:cNvSpPr>
              <a:spLocks/>
            </p:cNvSpPr>
            <p:nvPr/>
          </p:nvSpPr>
          <p:spPr bwMode="auto">
            <a:xfrm>
              <a:off x="3086" y="2289"/>
              <a:ext cx="755" cy="14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BD3203BF-DA3C-A6C2-4A43-F568D5BF8431}"/>
              </a:ext>
            </a:extLst>
          </p:cNvPr>
          <p:cNvSpPr>
            <a:spLocks noGrp="1"/>
          </p:cNvSpPr>
          <p:nvPr>
            <p:ph type="dt" sz="half" idx="10"/>
          </p:nvPr>
        </p:nvSpPr>
        <p:spPr/>
        <p:txBody>
          <a:bodyPr/>
          <a:lstStyle/>
          <a:p>
            <a:fld id="{F4BD92E0-9756-4AC8-B93D-0CFC99C0E3A5}"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606F5932-A60B-B803-494F-76D6EB89543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804E90BE-2813-DEC0-9B08-AE6DD9AF5183}"/>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A8F55C2-1BD4-411D-B005-9EB0A36F4973}"/>
              </a:ext>
            </a:extLst>
          </p:cNvPr>
          <p:cNvSpPr>
            <a:spLocks noGrp="1" noChangeArrowheads="1"/>
          </p:cNvSpPr>
          <p:nvPr>
            <p:ph type="title"/>
          </p:nvPr>
        </p:nvSpPr>
        <p:spPr/>
        <p:txBody>
          <a:bodyPr/>
          <a:lstStyle/>
          <a:p>
            <a:pPr eaLnBrk="1" hangingPunct="1"/>
            <a:r>
              <a:rPr lang="en-US" altLang="zh-CN" dirty="0"/>
              <a:t>4.1.5 </a:t>
            </a:r>
            <a:r>
              <a:rPr lang="zh-CN" altLang="en-US" dirty="0"/>
              <a:t>属性计算次序</a:t>
            </a:r>
          </a:p>
        </p:txBody>
      </p:sp>
      <p:sp>
        <p:nvSpPr>
          <p:cNvPr id="47107" name="Rectangle 3">
            <a:extLst>
              <a:ext uri="{FF2B5EF4-FFF2-40B4-BE49-F238E27FC236}">
                <a16:creationId xmlns:a16="http://schemas.microsoft.com/office/drawing/2014/main" id="{F14AACCD-12A8-41C1-B36B-775FB383257E}"/>
              </a:ext>
            </a:extLst>
          </p:cNvPr>
          <p:cNvSpPr>
            <a:spLocks noGrp="1" noChangeArrowheads="1"/>
          </p:cNvSpPr>
          <p:nvPr>
            <p:ph idx="1"/>
          </p:nvPr>
        </p:nvSpPr>
        <p:spPr/>
        <p:txBody>
          <a:bodyPr/>
          <a:lstStyle/>
          <a:p>
            <a:pPr eaLnBrk="1" hangingPunct="1"/>
            <a:r>
              <a:rPr lang="zh-CN" altLang="en-US" sz="2400" dirty="0"/>
              <a:t>如何确定属性计算次序：</a:t>
            </a:r>
            <a:r>
              <a:rPr lang="zh-CN" altLang="en-US" sz="2400" dirty="0">
                <a:latin typeface="宋体" panose="02010600030101010101" pitchFamily="2" charset="-122"/>
              </a:rPr>
              <a:t>构造输入的分析树，构造属性依赖图，对结点进行拓扑排序，按拓扑排序的次序计算属性</a:t>
            </a:r>
          </a:p>
        </p:txBody>
      </p:sp>
      <p:grpSp>
        <p:nvGrpSpPr>
          <p:cNvPr id="47108" name="Group 4">
            <a:extLst>
              <a:ext uri="{FF2B5EF4-FFF2-40B4-BE49-F238E27FC236}">
                <a16:creationId xmlns:a16="http://schemas.microsoft.com/office/drawing/2014/main" id="{605A51FE-F4F1-4B0A-8D25-E751356D8B7E}"/>
              </a:ext>
            </a:extLst>
          </p:cNvPr>
          <p:cNvGrpSpPr>
            <a:grpSpLocks/>
          </p:cNvGrpSpPr>
          <p:nvPr/>
        </p:nvGrpSpPr>
        <p:grpSpPr bwMode="auto">
          <a:xfrm>
            <a:off x="533400" y="2160000"/>
            <a:ext cx="8458200" cy="3878262"/>
            <a:chOff x="288" y="1392"/>
            <a:chExt cx="5328" cy="2443"/>
          </a:xfrm>
        </p:grpSpPr>
        <p:sp>
          <p:nvSpPr>
            <p:cNvPr id="47109" name="Rectangle 5">
              <a:extLst>
                <a:ext uri="{FF2B5EF4-FFF2-40B4-BE49-F238E27FC236}">
                  <a16:creationId xmlns:a16="http://schemas.microsoft.com/office/drawing/2014/main" id="{DC10CA67-49CB-44D9-AA7F-1CAC6B9A0B34}"/>
                </a:ext>
              </a:extLst>
            </p:cNvPr>
            <p:cNvSpPr>
              <a:spLocks noChangeArrowheads="1"/>
            </p:cNvSpPr>
            <p:nvPr/>
          </p:nvSpPr>
          <p:spPr bwMode="auto">
            <a:xfrm>
              <a:off x="2012" y="1392"/>
              <a:ext cx="24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D</a:t>
              </a:r>
            </a:p>
          </p:txBody>
        </p:sp>
        <p:sp>
          <p:nvSpPr>
            <p:cNvPr id="47110" name="Rectangle 6">
              <a:extLst>
                <a:ext uri="{FF2B5EF4-FFF2-40B4-BE49-F238E27FC236}">
                  <a16:creationId xmlns:a16="http://schemas.microsoft.com/office/drawing/2014/main" id="{459B5768-6898-4586-B3E2-21829C2C6A5E}"/>
                </a:ext>
              </a:extLst>
            </p:cNvPr>
            <p:cNvSpPr>
              <a:spLocks noChangeArrowheads="1"/>
            </p:cNvSpPr>
            <p:nvPr/>
          </p:nvSpPr>
          <p:spPr bwMode="auto">
            <a:xfrm>
              <a:off x="288" y="2483"/>
              <a:ext cx="90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    int</a:t>
              </a:r>
            </a:p>
          </p:txBody>
        </p:sp>
        <p:sp>
          <p:nvSpPr>
            <p:cNvPr id="47111" name="Rectangle 7">
              <a:extLst>
                <a:ext uri="{FF2B5EF4-FFF2-40B4-BE49-F238E27FC236}">
                  <a16:creationId xmlns:a16="http://schemas.microsoft.com/office/drawing/2014/main" id="{AD4A1EC1-11A7-4597-8A4A-2D41629771A9}"/>
                </a:ext>
              </a:extLst>
            </p:cNvPr>
            <p:cNvSpPr>
              <a:spLocks noChangeArrowheads="1"/>
            </p:cNvSpPr>
            <p:nvPr/>
          </p:nvSpPr>
          <p:spPr bwMode="auto">
            <a:xfrm>
              <a:off x="550" y="1964"/>
              <a:ext cx="36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T</a:t>
              </a:r>
            </a:p>
          </p:txBody>
        </p:sp>
        <p:sp>
          <p:nvSpPr>
            <p:cNvPr id="47112" name="Line 8">
              <a:extLst>
                <a:ext uri="{FF2B5EF4-FFF2-40B4-BE49-F238E27FC236}">
                  <a16:creationId xmlns:a16="http://schemas.microsoft.com/office/drawing/2014/main" id="{F5B8D73F-7624-49F8-930B-B8CF26135BD1}"/>
                </a:ext>
              </a:extLst>
            </p:cNvPr>
            <p:cNvSpPr>
              <a:spLocks noChangeShapeType="1"/>
            </p:cNvSpPr>
            <p:nvPr/>
          </p:nvSpPr>
          <p:spPr bwMode="auto">
            <a:xfrm flipH="1">
              <a:off x="721"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3" name="Rectangle 9">
              <a:extLst>
                <a:ext uri="{FF2B5EF4-FFF2-40B4-BE49-F238E27FC236}">
                  <a16:creationId xmlns:a16="http://schemas.microsoft.com/office/drawing/2014/main" id="{2F865CD7-E1AC-4F6A-9397-572E139BD4BA}"/>
                </a:ext>
              </a:extLst>
            </p:cNvPr>
            <p:cNvSpPr>
              <a:spLocks noChangeArrowheads="1"/>
            </p:cNvSpPr>
            <p:nvPr/>
          </p:nvSpPr>
          <p:spPr bwMode="auto">
            <a:xfrm>
              <a:off x="3533" y="2462"/>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7114" name="Line 10">
              <a:extLst>
                <a:ext uri="{FF2B5EF4-FFF2-40B4-BE49-F238E27FC236}">
                  <a16:creationId xmlns:a16="http://schemas.microsoft.com/office/drawing/2014/main" id="{4F31890F-33E3-4FA5-A66F-72677E8C32A1}"/>
                </a:ext>
              </a:extLst>
            </p:cNvPr>
            <p:cNvSpPr>
              <a:spLocks noChangeShapeType="1"/>
            </p:cNvSpPr>
            <p:nvPr/>
          </p:nvSpPr>
          <p:spPr bwMode="auto">
            <a:xfrm>
              <a:off x="645" y="2282"/>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5" name="Line 11">
              <a:extLst>
                <a:ext uri="{FF2B5EF4-FFF2-40B4-BE49-F238E27FC236}">
                  <a16:creationId xmlns:a16="http://schemas.microsoft.com/office/drawing/2014/main" id="{7B50E923-40A2-47E9-9157-34A610F305E3}"/>
                </a:ext>
              </a:extLst>
            </p:cNvPr>
            <p:cNvSpPr>
              <a:spLocks noChangeShapeType="1"/>
            </p:cNvSpPr>
            <p:nvPr/>
          </p:nvSpPr>
          <p:spPr bwMode="auto">
            <a:xfrm>
              <a:off x="3840" y="230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6" name="Line 12">
              <a:extLst>
                <a:ext uri="{FF2B5EF4-FFF2-40B4-BE49-F238E27FC236}">
                  <a16:creationId xmlns:a16="http://schemas.microsoft.com/office/drawing/2014/main" id="{556D8FF6-079D-4148-8EA5-1E176F5EABF8}"/>
                </a:ext>
              </a:extLst>
            </p:cNvPr>
            <p:cNvSpPr>
              <a:spLocks noChangeShapeType="1"/>
            </p:cNvSpPr>
            <p:nvPr/>
          </p:nvSpPr>
          <p:spPr bwMode="auto">
            <a:xfrm flipH="1">
              <a:off x="2654" y="2294"/>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17" name="Rectangle 13">
              <a:extLst>
                <a:ext uri="{FF2B5EF4-FFF2-40B4-BE49-F238E27FC236}">
                  <a16:creationId xmlns:a16="http://schemas.microsoft.com/office/drawing/2014/main" id="{5AF65A30-F331-48C8-8C13-3D2EA8076F51}"/>
                </a:ext>
              </a:extLst>
            </p:cNvPr>
            <p:cNvSpPr>
              <a:spLocks noChangeArrowheads="1"/>
            </p:cNvSpPr>
            <p:nvPr/>
          </p:nvSpPr>
          <p:spPr bwMode="auto">
            <a:xfrm>
              <a:off x="4534" y="2488"/>
              <a:ext cx="56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3</a:t>
              </a:r>
            </a:p>
          </p:txBody>
        </p:sp>
        <p:sp>
          <p:nvSpPr>
            <p:cNvPr id="47118" name="Rectangle 14">
              <a:extLst>
                <a:ext uri="{FF2B5EF4-FFF2-40B4-BE49-F238E27FC236}">
                  <a16:creationId xmlns:a16="http://schemas.microsoft.com/office/drawing/2014/main" id="{8B8B399D-4EA1-4CC2-A5B6-B0EFB21EEBA0}"/>
                </a:ext>
              </a:extLst>
            </p:cNvPr>
            <p:cNvSpPr>
              <a:spLocks noChangeArrowheads="1"/>
            </p:cNvSpPr>
            <p:nvPr/>
          </p:nvSpPr>
          <p:spPr bwMode="auto">
            <a:xfrm>
              <a:off x="3500" y="1972"/>
              <a:ext cx="337"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7119" name="Line 15">
              <a:extLst>
                <a:ext uri="{FF2B5EF4-FFF2-40B4-BE49-F238E27FC236}">
                  <a16:creationId xmlns:a16="http://schemas.microsoft.com/office/drawing/2014/main" id="{879C0AE5-7DBF-4B16-B383-467EAEF586E2}"/>
                </a:ext>
              </a:extLst>
            </p:cNvPr>
            <p:cNvSpPr>
              <a:spLocks noChangeShapeType="1"/>
            </p:cNvSpPr>
            <p:nvPr/>
          </p:nvSpPr>
          <p:spPr bwMode="auto">
            <a:xfrm>
              <a:off x="2320" y="1632"/>
              <a:ext cx="1168" cy="33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0" name="Line 16">
              <a:extLst>
                <a:ext uri="{FF2B5EF4-FFF2-40B4-BE49-F238E27FC236}">
                  <a16:creationId xmlns:a16="http://schemas.microsoft.com/office/drawing/2014/main" id="{375F1376-A12E-480F-8FC2-A9FFA2A1DA9C}"/>
                </a:ext>
              </a:extLst>
            </p:cNvPr>
            <p:cNvSpPr>
              <a:spLocks noChangeShapeType="1"/>
            </p:cNvSpPr>
            <p:nvPr/>
          </p:nvSpPr>
          <p:spPr bwMode="auto">
            <a:xfrm>
              <a:off x="1444" y="3252"/>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1" name="Line 17">
              <a:extLst>
                <a:ext uri="{FF2B5EF4-FFF2-40B4-BE49-F238E27FC236}">
                  <a16:creationId xmlns:a16="http://schemas.microsoft.com/office/drawing/2014/main" id="{0285C671-D209-4499-9E48-7FDD2678331A}"/>
                </a:ext>
              </a:extLst>
            </p:cNvPr>
            <p:cNvSpPr>
              <a:spLocks noChangeShapeType="1"/>
            </p:cNvSpPr>
            <p:nvPr/>
          </p:nvSpPr>
          <p:spPr bwMode="auto">
            <a:xfrm>
              <a:off x="2443" y="2779"/>
              <a:ext cx="0" cy="292"/>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2" name="Line 18">
              <a:extLst>
                <a:ext uri="{FF2B5EF4-FFF2-40B4-BE49-F238E27FC236}">
                  <a16:creationId xmlns:a16="http://schemas.microsoft.com/office/drawing/2014/main" id="{BFB75270-17BF-4772-ADB4-D41834FB682D}"/>
                </a:ext>
              </a:extLst>
            </p:cNvPr>
            <p:cNvSpPr>
              <a:spLocks noChangeShapeType="1"/>
            </p:cNvSpPr>
            <p:nvPr/>
          </p:nvSpPr>
          <p:spPr bwMode="auto">
            <a:xfrm>
              <a:off x="3597" y="2295"/>
              <a:ext cx="0" cy="293"/>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3" name="Rectangle 19">
              <a:extLst>
                <a:ext uri="{FF2B5EF4-FFF2-40B4-BE49-F238E27FC236}">
                  <a16:creationId xmlns:a16="http://schemas.microsoft.com/office/drawing/2014/main" id="{30D75F5D-2297-4975-9211-D52B5D564722}"/>
                </a:ext>
              </a:extLst>
            </p:cNvPr>
            <p:cNvSpPr>
              <a:spLocks noChangeArrowheads="1"/>
            </p:cNvSpPr>
            <p:nvPr/>
          </p:nvSpPr>
          <p:spPr bwMode="auto">
            <a:xfrm>
              <a:off x="2377" y="2484"/>
              <a:ext cx="291"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7124" name="Rectangle 20">
              <a:extLst>
                <a:ext uri="{FF2B5EF4-FFF2-40B4-BE49-F238E27FC236}">
                  <a16:creationId xmlns:a16="http://schemas.microsoft.com/office/drawing/2014/main" id="{7BFD19C1-A41B-4F53-8AD2-B0CC9F066635}"/>
                </a:ext>
              </a:extLst>
            </p:cNvPr>
            <p:cNvSpPr>
              <a:spLocks noChangeArrowheads="1"/>
            </p:cNvSpPr>
            <p:nvPr/>
          </p:nvSpPr>
          <p:spPr bwMode="auto">
            <a:xfrm>
              <a:off x="1377" y="2959"/>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L</a:t>
              </a:r>
            </a:p>
          </p:txBody>
        </p:sp>
        <p:sp>
          <p:nvSpPr>
            <p:cNvPr id="47125" name="Line 21">
              <a:extLst>
                <a:ext uri="{FF2B5EF4-FFF2-40B4-BE49-F238E27FC236}">
                  <a16:creationId xmlns:a16="http://schemas.microsoft.com/office/drawing/2014/main" id="{A05C8891-E17A-4097-8267-16E1B83F8CF5}"/>
                </a:ext>
              </a:extLst>
            </p:cNvPr>
            <p:cNvSpPr>
              <a:spLocks noChangeShapeType="1"/>
            </p:cNvSpPr>
            <p:nvPr/>
          </p:nvSpPr>
          <p:spPr bwMode="auto">
            <a:xfrm flipH="1">
              <a:off x="1536" y="2784"/>
              <a:ext cx="660" cy="191"/>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6" name="Line 22">
              <a:extLst>
                <a:ext uri="{FF2B5EF4-FFF2-40B4-BE49-F238E27FC236}">
                  <a16:creationId xmlns:a16="http://schemas.microsoft.com/office/drawing/2014/main" id="{8544558E-22BF-4DAC-B697-0730B7957BD2}"/>
                </a:ext>
              </a:extLst>
            </p:cNvPr>
            <p:cNvSpPr>
              <a:spLocks noChangeShapeType="1"/>
            </p:cNvSpPr>
            <p:nvPr/>
          </p:nvSpPr>
          <p:spPr bwMode="auto">
            <a:xfrm>
              <a:off x="2689" y="2820"/>
              <a:ext cx="660" cy="19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47127" name="Rectangle 23">
              <a:extLst>
                <a:ext uri="{FF2B5EF4-FFF2-40B4-BE49-F238E27FC236}">
                  <a16:creationId xmlns:a16="http://schemas.microsoft.com/office/drawing/2014/main" id="{DC11AF0C-BCC9-4D94-A8AC-9DCF97CF4DEB}"/>
                </a:ext>
              </a:extLst>
            </p:cNvPr>
            <p:cNvSpPr>
              <a:spLocks noChangeArrowheads="1"/>
            </p:cNvSpPr>
            <p:nvPr/>
          </p:nvSpPr>
          <p:spPr bwMode="auto">
            <a:xfrm>
              <a:off x="3273" y="2997"/>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2</a:t>
              </a:r>
            </a:p>
          </p:txBody>
        </p:sp>
        <p:sp>
          <p:nvSpPr>
            <p:cNvPr id="47128" name="Rectangle 24">
              <a:extLst>
                <a:ext uri="{FF2B5EF4-FFF2-40B4-BE49-F238E27FC236}">
                  <a16:creationId xmlns:a16="http://schemas.microsoft.com/office/drawing/2014/main" id="{26697CF6-EDBF-4151-921C-CF5C32D6E441}"/>
                </a:ext>
              </a:extLst>
            </p:cNvPr>
            <p:cNvSpPr>
              <a:spLocks noChangeArrowheads="1"/>
            </p:cNvSpPr>
            <p:nvPr/>
          </p:nvSpPr>
          <p:spPr bwMode="auto">
            <a:xfrm>
              <a:off x="1319" y="3509"/>
              <a:ext cx="56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id</a:t>
              </a:r>
              <a:r>
                <a:rPr lang="en-US" altLang="zh-CN" sz="2800" b="1" baseline="-25000">
                  <a:ea typeface="宋体" panose="02010600030101010101" pitchFamily="2" charset="-122"/>
                </a:rPr>
                <a:t>1</a:t>
              </a:r>
            </a:p>
          </p:txBody>
        </p:sp>
        <p:sp>
          <p:nvSpPr>
            <p:cNvPr id="47129" name="Rectangle 25">
              <a:extLst>
                <a:ext uri="{FF2B5EF4-FFF2-40B4-BE49-F238E27FC236}">
                  <a16:creationId xmlns:a16="http://schemas.microsoft.com/office/drawing/2014/main" id="{0E332141-3CD2-4E2F-90AD-A8CF5F6B58B5}"/>
                </a:ext>
              </a:extLst>
            </p:cNvPr>
            <p:cNvSpPr>
              <a:spLocks noChangeArrowheads="1"/>
            </p:cNvSpPr>
            <p:nvPr/>
          </p:nvSpPr>
          <p:spPr bwMode="auto">
            <a:xfrm>
              <a:off x="2365" y="2945"/>
              <a:ext cx="24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a:t>
              </a:r>
            </a:p>
          </p:txBody>
        </p:sp>
        <p:sp>
          <p:nvSpPr>
            <p:cNvPr id="47130" name="Rectangle 26">
              <a:extLst>
                <a:ext uri="{FF2B5EF4-FFF2-40B4-BE49-F238E27FC236}">
                  <a16:creationId xmlns:a16="http://schemas.microsoft.com/office/drawing/2014/main" id="{0CCDCC8E-7349-4085-8F80-8974012C1D3F}"/>
                </a:ext>
              </a:extLst>
            </p:cNvPr>
            <p:cNvSpPr>
              <a:spLocks noChangeArrowheads="1"/>
            </p:cNvSpPr>
            <p:nvPr/>
          </p:nvSpPr>
          <p:spPr bwMode="auto">
            <a:xfrm>
              <a:off x="1729" y="3532"/>
              <a:ext cx="6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1 </a:t>
              </a:r>
              <a:r>
                <a:rPr lang="en-US" altLang="zh-CN" sz="2800" b="1" i="1">
                  <a:ea typeface="宋体" panose="02010600030101010101" pitchFamily="2" charset="-122"/>
                </a:rPr>
                <a:t>entry</a:t>
              </a:r>
            </a:p>
          </p:txBody>
        </p:sp>
        <p:sp>
          <p:nvSpPr>
            <p:cNvPr id="47131" name="Rectangle 27">
              <a:extLst>
                <a:ext uri="{FF2B5EF4-FFF2-40B4-BE49-F238E27FC236}">
                  <a16:creationId xmlns:a16="http://schemas.microsoft.com/office/drawing/2014/main" id="{856A4C8F-03E4-40B3-8027-F9FD1ED6EFC6}"/>
                </a:ext>
              </a:extLst>
            </p:cNvPr>
            <p:cNvSpPr>
              <a:spLocks noChangeArrowheads="1"/>
            </p:cNvSpPr>
            <p:nvPr/>
          </p:nvSpPr>
          <p:spPr bwMode="auto">
            <a:xfrm>
              <a:off x="1670" y="2985"/>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10</a:t>
              </a:r>
            </a:p>
          </p:txBody>
        </p:sp>
        <p:sp>
          <p:nvSpPr>
            <p:cNvPr id="47132" name="Line 28">
              <a:extLst>
                <a:ext uri="{FF2B5EF4-FFF2-40B4-BE49-F238E27FC236}">
                  <a16:creationId xmlns:a16="http://schemas.microsoft.com/office/drawing/2014/main" id="{7319E597-B6AC-4C30-96B8-A340819515B6}"/>
                </a:ext>
              </a:extLst>
            </p:cNvPr>
            <p:cNvSpPr>
              <a:spLocks noChangeShapeType="1"/>
            </p:cNvSpPr>
            <p:nvPr/>
          </p:nvSpPr>
          <p:spPr bwMode="auto">
            <a:xfrm flipV="1">
              <a:off x="1811" y="3241"/>
              <a:ext cx="0" cy="345"/>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7133" name="Rectangle 29">
              <a:extLst>
                <a:ext uri="{FF2B5EF4-FFF2-40B4-BE49-F238E27FC236}">
                  <a16:creationId xmlns:a16="http://schemas.microsoft.com/office/drawing/2014/main" id="{E518C459-AEEA-4B1F-B8B6-1415A3449AA0}"/>
                </a:ext>
              </a:extLst>
            </p:cNvPr>
            <p:cNvSpPr>
              <a:spLocks noChangeArrowheads="1"/>
            </p:cNvSpPr>
            <p:nvPr/>
          </p:nvSpPr>
          <p:spPr bwMode="auto">
            <a:xfrm>
              <a:off x="3712" y="3046"/>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2 </a:t>
              </a:r>
              <a:r>
                <a:rPr lang="en-US" altLang="zh-CN" sz="2800" b="1" i="1">
                  <a:ea typeface="宋体" panose="02010600030101010101" pitchFamily="2" charset="-122"/>
                </a:rPr>
                <a:t>entry</a:t>
              </a:r>
            </a:p>
          </p:txBody>
        </p:sp>
        <p:sp>
          <p:nvSpPr>
            <p:cNvPr id="47134" name="Rectangle 30">
              <a:extLst>
                <a:ext uri="{FF2B5EF4-FFF2-40B4-BE49-F238E27FC236}">
                  <a16:creationId xmlns:a16="http://schemas.microsoft.com/office/drawing/2014/main" id="{E0BCDFA6-8C48-44ED-BDF4-D14E52F26857}"/>
                </a:ext>
              </a:extLst>
            </p:cNvPr>
            <p:cNvSpPr>
              <a:spLocks noChangeArrowheads="1"/>
            </p:cNvSpPr>
            <p:nvPr/>
          </p:nvSpPr>
          <p:spPr bwMode="auto">
            <a:xfrm>
              <a:off x="4942" y="2527"/>
              <a:ext cx="67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3 </a:t>
              </a:r>
              <a:r>
                <a:rPr lang="en-US" altLang="zh-CN" sz="2800" b="1" i="1">
                  <a:ea typeface="宋体" panose="02010600030101010101" pitchFamily="2" charset="-122"/>
                </a:rPr>
                <a:t>entry</a:t>
              </a:r>
            </a:p>
          </p:txBody>
        </p:sp>
        <p:sp>
          <p:nvSpPr>
            <p:cNvPr id="47135" name="Rectangle 31">
              <a:extLst>
                <a:ext uri="{FF2B5EF4-FFF2-40B4-BE49-F238E27FC236}">
                  <a16:creationId xmlns:a16="http://schemas.microsoft.com/office/drawing/2014/main" id="{32D732FB-A79B-46F3-8922-90334806FD1E}"/>
                </a:ext>
              </a:extLst>
            </p:cNvPr>
            <p:cNvSpPr>
              <a:spLocks noChangeArrowheads="1"/>
            </p:cNvSpPr>
            <p:nvPr/>
          </p:nvSpPr>
          <p:spPr bwMode="auto">
            <a:xfrm>
              <a:off x="731" y="2983"/>
              <a:ext cx="42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ea typeface="宋体" panose="02010600030101010101" pitchFamily="2" charset="-122"/>
                </a:rPr>
                <a:t>9</a:t>
              </a:r>
            </a:p>
          </p:txBody>
        </p:sp>
        <p:sp>
          <p:nvSpPr>
            <p:cNvPr id="47136" name="Rectangle 32">
              <a:extLst>
                <a:ext uri="{FF2B5EF4-FFF2-40B4-BE49-F238E27FC236}">
                  <a16:creationId xmlns:a16="http://schemas.microsoft.com/office/drawing/2014/main" id="{ECF5C1D0-679E-430D-8AEF-5B52C3339EEA}"/>
                </a:ext>
              </a:extLst>
            </p:cNvPr>
            <p:cNvSpPr>
              <a:spLocks noChangeArrowheads="1"/>
            </p:cNvSpPr>
            <p:nvPr/>
          </p:nvSpPr>
          <p:spPr bwMode="auto">
            <a:xfrm>
              <a:off x="2730" y="2501"/>
              <a:ext cx="2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8</a:t>
              </a:r>
            </a:p>
          </p:txBody>
        </p:sp>
        <p:sp>
          <p:nvSpPr>
            <p:cNvPr id="47137" name="Rectangle 33">
              <a:extLst>
                <a:ext uri="{FF2B5EF4-FFF2-40B4-BE49-F238E27FC236}">
                  <a16:creationId xmlns:a16="http://schemas.microsoft.com/office/drawing/2014/main" id="{9671E828-C7C1-4664-BE85-9AF82122027E}"/>
                </a:ext>
              </a:extLst>
            </p:cNvPr>
            <p:cNvSpPr>
              <a:spLocks noChangeArrowheads="1"/>
            </p:cNvSpPr>
            <p:nvPr/>
          </p:nvSpPr>
          <p:spPr bwMode="auto">
            <a:xfrm>
              <a:off x="1764" y="2498"/>
              <a:ext cx="42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ea typeface="宋体" panose="02010600030101010101" pitchFamily="2" charset="-122"/>
                </a:rPr>
                <a:t>7</a:t>
              </a:r>
            </a:p>
          </p:txBody>
        </p:sp>
        <p:sp>
          <p:nvSpPr>
            <p:cNvPr id="47138" name="Rectangle 34">
              <a:extLst>
                <a:ext uri="{FF2B5EF4-FFF2-40B4-BE49-F238E27FC236}">
                  <a16:creationId xmlns:a16="http://schemas.microsoft.com/office/drawing/2014/main" id="{4E415B7C-9EA5-4994-B671-D3E7ED7181B4}"/>
                </a:ext>
              </a:extLst>
            </p:cNvPr>
            <p:cNvSpPr>
              <a:spLocks noChangeArrowheads="1"/>
            </p:cNvSpPr>
            <p:nvPr/>
          </p:nvSpPr>
          <p:spPr bwMode="auto">
            <a:xfrm>
              <a:off x="3841" y="2003"/>
              <a:ext cx="274"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6</a:t>
              </a:r>
            </a:p>
          </p:txBody>
        </p:sp>
        <p:sp>
          <p:nvSpPr>
            <p:cNvPr id="47139" name="Rectangle 35">
              <a:extLst>
                <a:ext uri="{FF2B5EF4-FFF2-40B4-BE49-F238E27FC236}">
                  <a16:creationId xmlns:a16="http://schemas.microsoft.com/office/drawing/2014/main" id="{4C424B60-FE22-4943-965C-AC062702516B}"/>
                </a:ext>
              </a:extLst>
            </p:cNvPr>
            <p:cNvSpPr>
              <a:spLocks noChangeArrowheads="1"/>
            </p:cNvSpPr>
            <p:nvPr/>
          </p:nvSpPr>
          <p:spPr bwMode="auto">
            <a:xfrm>
              <a:off x="2838" y="1977"/>
              <a:ext cx="56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i="1">
                  <a:ea typeface="宋体" panose="02010600030101010101" pitchFamily="2" charset="-122"/>
                </a:rPr>
                <a:t>in </a:t>
              </a:r>
              <a:r>
                <a:rPr lang="en-US" altLang="zh-CN" sz="2800" b="1">
                  <a:ea typeface="宋体" panose="02010600030101010101" pitchFamily="2" charset="-122"/>
                </a:rPr>
                <a:t>5</a:t>
              </a:r>
            </a:p>
          </p:txBody>
        </p:sp>
        <p:sp>
          <p:nvSpPr>
            <p:cNvPr id="47140" name="Rectangle 36">
              <a:extLst>
                <a:ext uri="{FF2B5EF4-FFF2-40B4-BE49-F238E27FC236}">
                  <a16:creationId xmlns:a16="http://schemas.microsoft.com/office/drawing/2014/main" id="{65055E31-68ED-4076-9352-9BB0815844A3}"/>
                </a:ext>
              </a:extLst>
            </p:cNvPr>
            <p:cNvSpPr>
              <a:spLocks noChangeArrowheads="1"/>
            </p:cNvSpPr>
            <p:nvPr/>
          </p:nvSpPr>
          <p:spPr bwMode="auto">
            <a:xfrm>
              <a:off x="887" y="2003"/>
              <a:ext cx="61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en-US" altLang="zh-CN" sz="2800" b="1">
                  <a:ea typeface="宋体" panose="02010600030101010101" pitchFamily="2" charset="-122"/>
                </a:rPr>
                <a:t>4 </a:t>
              </a:r>
              <a:r>
                <a:rPr lang="en-US" altLang="zh-CN" sz="2800" b="1" i="1">
                  <a:ea typeface="宋体" panose="02010600030101010101" pitchFamily="2" charset="-122"/>
                </a:rPr>
                <a:t>type</a:t>
              </a:r>
            </a:p>
          </p:txBody>
        </p:sp>
        <p:sp>
          <p:nvSpPr>
            <p:cNvPr id="47141" name="Line 37">
              <a:extLst>
                <a:ext uri="{FF2B5EF4-FFF2-40B4-BE49-F238E27FC236}">
                  <a16:creationId xmlns:a16="http://schemas.microsoft.com/office/drawing/2014/main" id="{D73C3D39-1178-48CD-9342-1AB7F8007ED1}"/>
                </a:ext>
              </a:extLst>
            </p:cNvPr>
            <p:cNvSpPr>
              <a:spLocks noChangeShapeType="1"/>
            </p:cNvSpPr>
            <p:nvPr/>
          </p:nvSpPr>
          <p:spPr bwMode="auto">
            <a:xfrm flipH="1">
              <a:off x="2084" y="2331"/>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7142" name="Line 38">
              <a:extLst>
                <a:ext uri="{FF2B5EF4-FFF2-40B4-BE49-F238E27FC236}">
                  <a16:creationId xmlns:a16="http://schemas.microsoft.com/office/drawing/2014/main" id="{D8781AC9-DEE8-449D-B439-18E9F99BC7A6}"/>
                </a:ext>
              </a:extLst>
            </p:cNvPr>
            <p:cNvSpPr>
              <a:spLocks noChangeShapeType="1"/>
            </p:cNvSpPr>
            <p:nvPr/>
          </p:nvSpPr>
          <p:spPr bwMode="auto">
            <a:xfrm flipH="1">
              <a:off x="1056" y="2736"/>
              <a:ext cx="660" cy="19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7143" name="Line 39">
              <a:extLst>
                <a:ext uri="{FF2B5EF4-FFF2-40B4-BE49-F238E27FC236}">
                  <a16:creationId xmlns:a16="http://schemas.microsoft.com/office/drawing/2014/main" id="{32B276E3-E049-4CC4-892A-6F116BF21A12}"/>
                </a:ext>
              </a:extLst>
            </p:cNvPr>
            <p:cNvSpPr>
              <a:spLocks noChangeShapeType="1"/>
            </p:cNvSpPr>
            <p:nvPr/>
          </p:nvSpPr>
          <p:spPr bwMode="auto">
            <a:xfrm flipH="1" flipV="1">
              <a:off x="4130" y="2244"/>
              <a:ext cx="1060" cy="331"/>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7144" name="Line 40">
              <a:extLst>
                <a:ext uri="{FF2B5EF4-FFF2-40B4-BE49-F238E27FC236}">
                  <a16:creationId xmlns:a16="http://schemas.microsoft.com/office/drawing/2014/main" id="{44B6F382-3C70-481A-B1E3-59CDBD4963B6}"/>
                </a:ext>
              </a:extLst>
            </p:cNvPr>
            <p:cNvSpPr>
              <a:spLocks noChangeShapeType="1"/>
            </p:cNvSpPr>
            <p:nvPr/>
          </p:nvSpPr>
          <p:spPr bwMode="auto">
            <a:xfrm flipH="1" flipV="1">
              <a:off x="2945" y="2741"/>
              <a:ext cx="1060" cy="33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47145" name="Freeform 41">
              <a:extLst>
                <a:ext uri="{FF2B5EF4-FFF2-40B4-BE49-F238E27FC236}">
                  <a16:creationId xmlns:a16="http://schemas.microsoft.com/office/drawing/2014/main" id="{9810A7C5-81A6-48B4-910C-3929E757F00F}"/>
                </a:ext>
              </a:extLst>
            </p:cNvPr>
            <p:cNvSpPr>
              <a:spLocks/>
            </p:cNvSpPr>
            <p:nvPr/>
          </p:nvSpPr>
          <p:spPr bwMode="auto">
            <a:xfrm>
              <a:off x="1135" y="1815"/>
              <a:ext cx="1906" cy="268"/>
            </a:xfrm>
            <a:custGeom>
              <a:avLst/>
              <a:gdLst>
                <a:gd name="T0" fmla="*/ 0 w 1860"/>
                <a:gd name="T1" fmla="*/ 101 h 315"/>
                <a:gd name="T2" fmla="*/ 427 w 1860"/>
                <a:gd name="T3" fmla="*/ 38 h 315"/>
                <a:gd name="T4" fmla="*/ 1140 w 1860"/>
                <a:gd name="T5" fmla="*/ 0 h 315"/>
                <a:gd name="T6" fmla="*/ 1795 w 1860"/>
                <a:gd name="T7" fmla="*/ 39 h 315"/>
                <a:gd name="T8" fmla="*/ 2206 w 1860"/>
                <a:gd name="T9" fmla="*/ 92 h 315"/>
                <a:gd name="T10" fmla="*/ 0 60000 65536"/>
                <a:gd name="T11" fmla="*/ 0 60000 65536"/>
                <a:gd name="T12" fmla="*/ 0 60000 65536"/>
                <a:gd name="T13" fmla="*/ 0 60000 65536"/>
                <a:gd name="T14" fmla="*/ 0 60000 65536"/>
                <a:gd name="T15" fmla="*/ 0 w 1860"/>
                <a:gd name="T16" fmla="*/ 0 h 315"/>
                <a:gd name="T17" fmla="*/ 1860 w 1860"/>
                <a:gd name="T18" fmla="*/ 315 h 315"/>
              </a:gdLst>
              <a:ahLst/>
              <a:cxnLst>
                <a:cxn ang="T10">
                  <a:pos x="T0" y="T1"/>
                </a:cxn>
                <a:cxn ang="T11">
                  <a:pos x="T2" y="T3"/>
                </a:cxn>
                <a:cxn ang="T12">
                  <a:pos x="T4" y="T5"/>
                </a:cxn>
                <a:cxn ang="T13">
                  <a:pos x="T6" y="T7"/>
                </a:cxn>
                <a:cxn ang="T14">
                  <a:pos x="T8" y="T9"/>
                </a:cxn>
              </a:cxnLst>
              <a:rect l="T15" t="T16" r="T17" b="T18"/>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146" name="Freeform 42">
              <a:extLst>
                <a:ext uri="{FF2B5EF4-FFF2-40B4-BE49-F238E27FC236}">
                  <a16:creationId xmlns:a16="http://schemas.microsoft.com/office/drawing/2014/main" id="{74787053-16CA-4161-B2D2-60F6ABCDFD05}"/>
                </a:ext>
              </a:extLst>
            </p:cNvPr>
            <p:cNvSpPr>
              <a:spLocks/>
            </p:cNvSpPr>
            <p:nvPr/>
          </p:nvSpPr>
          <p:spPr bwMode="auto">
            <a:xfrm>
              <a:off x="965" y="3282"/>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147" name="Freeform 43">
              <a:extLst>
                <a:ext uri="{FF2B5EF4-FFF2-40B4-BE49-F238E27FC236}">
                  <a16:creationId xmlns:a16="http://schemas.microsoft.com/office/drawing/2014/main" id="{EB053C0A-76BC-45B8-B9F6-0C0F5F110A79}"/>
                </a:ext>
              </a:extLst>
            </p:cNvPr>
            <p:cNvSpPr>
              <a:spLocks/>
            </p:cNvSpPr>
            <p:nvPr/>
          </p:nvSpPr>
          <p:spPr bwMode="auto">
            <a:xfrm>
              <a:off x="2016" y="2784"/>
              <a:ext cx="754" cy="142"/>
            </a:xfrm>
            <a:custGeom>
              <a:avLst/>
              <a:gdLst>
                <a:gd name="T0" fmla="*/ 0 w 736"/>
                <a:gd name="T1" fmla="*/ 0 h 167"/>
                <a:gd name="T2" fmla="*/ 410 w 736"/>
                <a:gd name="T3" fmla="*/ 53 h 167"/>
                <a:gd name="T4" fmla="*/ 871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47148" name="Freeform 44">
              <a:extLst>
                <a:ext uri="{FF2B5EF4-FFF2-40B4-BE49-F238E27FC236}">
                  <a16:creationId xmlns:a16="http://schemas.microsoft.com/office/drawing/2014/main" id="{633B9862-A999-4DE8-B0C1-B44EC46294CC}"/>
                </a:ext>
              </a:extLst>
            </p:cNvPr>
            <p:cNvSpPr>
              <a:spLocks/>
            </p:cNvSpPr>
            <p:nvPr/>
          </p:nvSpPr>
          <p:spPr bwMode="auto">
            <a:xfrm>
              <a:off x="3086" y="2289"/>
              <a:ext cx="755" cy="142"/>
            </a:xfrm>
            <a:custGeom>
              <a:avLst/>
              <a:gdLst>
                <a:gd name="T0" fmla="*/ 0 w 736"/>
                <a:gd name="T1" fmla="*/ 0 h 167"/>
                <a:gd name="T2" fmla="*/ 413 w 736"/>
                <a:gd name="T3" fmla="*/ 53 h 167"/>
                <a:gd name="T4" fmla="*/ 879 w 736"/>
                <a:gd name="T5" fmla="*/ 5 h 167"/>
                <a:gd name="T6" fmla="*/ 0 60000 65536"/>
                <a:gd name="T7" fmla="*/ 0 60000 65536"/>
                <a:gd name="T8" fmla="*/ 0 60000 65536"/>
                <a:gd name="T9" fmla="*/ 0 w 736"/>
                <a:gd name="T10" fmla="*/ 0 h 167"/>
                <a:gd name="T11" fmla="*/ 736 w 736"/>
                <a:gd name="T12" fmla="*/ 167 h 167"/>
              </a:gdLst>
              <a:ahLst/>
              <a:cxnLst>
                <a:cxn ang="T6">
                  <a:pos x="T0" y="T1"/>
                </a:cxn>
                <a:cxn ang="T7">
                  <a:pos x="T2" y="T3"/>
                </a:cxn>
                <a:cxn ang="T8">
                  <a:pos x="T4" y="T5"/>
                </a:cxn>
              </a:cxnLst>
              <a:rect l="T9" t="T10" r="T11" b="T12"/>
              <a:pathLst>
                <a:path w="736" h="167">
                  <a:moveTo>
                    <a:pt x="0" y="0"/>
                  </a:moveTo>
                  <a:cubicBezTo>
                    <a:pt x="58" y="27"/>
                    <a:pt x="223" y="163"/>
                    <a:pt x="346" y="165"/>
                  </a:cubicBezTo>
                  <a:cubicBezTo>
                    <a:pt x="469" y="167"/>
                    <a:pt x="655" y="46"/>
                    <a:pt x="736" y="14"/>
                  </a:cubicBezTo>
                </a:path>
              </a:pathLst>
            </a:custGeom>
            <a:noFill/>
            <a:ln w="25400">
              <a:solidFill>
                <a:schemeClr val="tx1"/>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BA2D4D2C-CBFD-3E46-7C1F-A6849AC9252F}"/>
              </a:ext>
            </a:extLst>
          </p:cNvPr>
          <p:cNvSpPr>
            <a:spLocks noGrp="1"/>
          </p:cNvSpPr>
          <p:nvPr>
            <p:ph type="dt" sz="half" idx="10"/>
          </p:nvPr>
        </p:nvSpPr>
        <p:spPr/>
        <p:txBody>
          <a:bodyPr/>
          <a:lstStyle/>
          <a:p>
            <a:fld id="{E24E9FF0-86C5-4B68-955F-EF541F51EC72}"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C6911A2-3E5C-AD7C-7A88-8A94AD39C44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1BF6E7CF-8849-2603-37D5-1AE3BE80A2A8}"/>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7EB6E79-81DC-44EE-B65F-9E59ABFC71BE}"/>
              </a:ext>
            </a:extLst>
          </p:cNvPr>
          <p:cNvSpPr>
            <a:spLocks noGrp="1" noChangeArrowheads="1"/>
          </p:cNvSpPr>
          <p:nvPr>
            <p:ph type="title"/>
          </p:nvPr>
        </p:nvSpPr>
        <p:spPr/>
        <p:txBody>
          <a:bodyPr/>
          <a:lstStyle/>
          <a:p>
            <a:pPr eaLnBrk="1" hangingPunct="1"/>
            <a:r>
              <a:rPr lang="en-US" altLang="zh-CN" dirty="0"/>
              <a:t>4.1.5 </a:t>
            </a:r>
            <a:r>
              <a:rPr lang="zh-CN" altLang="en-US" dirty="0"/>
              <a:t>属性计算次序</a:t>
            </a:r>
          </a:p>
        </p:txBody>
      </p:sp>
      <p:sp>
        <p:nvSpPr>
          <p:cNvPr id="48131" name="Rectangle 3">
            <a:extLst>
              <a:ext uri="{FF2B5EF4-FFF2-40B4-BE49-F238E27FC236}">
                <a16:creationId xmlns:a16="http://schemas.microsoft.com/office/drawing/2014/main" id="{8083CCDF-0D0A-4C1F-9A70-1BE3CAC9E68C}"/>
              </a:ext>
            </a:extLst>
          </p:cNvPr>
          <p:cNvSpPr>
            <a:spLocks noGrp="1" noChangeArrowheads="1"/>
          </p:cNvSpPr>
          <p:nvPr>
            <p:ph idx="1"/>
          </p:nvPr>
        </p:nvSpPr>
        <p:spPr/>
        <p:txBody>
          <a:bodyPr/>
          <a:lstStyle/>
          <a:p>
            <a:pPr eaLnBrk="1" hangingPunct="1"/>
            <a:r>
              <a:rPr lang="zh-CN" altLang="en-US" sz="2800" dirty="0"/>
              <a:t>语法制导翻译概念上的实现方法：</a:t>
            </a:r>
          </a:p>
          <a:p>
            <a:pPr lvl="1" eaLnBrk="1" hangingPunct="1"/>
            <a:r>
              <a:rPr lang="zh-CN" altLang="en-US" sz="2400" dirty="0"/>
              <a:t>构造输入的分析树</a:t>
            </a:r>
            <a:r>
              <a:rPr lang="zh-CN" altLang="en-US" sz="2400" dirty="0">
                <a:sym typeface="Wingdings" panose="05000000000000000000" pitchFamily="2" charset="2"/>
              </a:rPr>
              <a:t>构造结点属性间依赖关系的属性依赖图对依赖图结点拓扑排序，得到语义规则的计算次序计算语义规则，得到翻译结果。</a:t>
            </a:r>
            <a:endParaRPr lang="en-US" altLang="zh-CN" sz="2400" dirty="0">
              <a:sym typeface="Wingdings" panose="05000000000000000000" pitchFamily="2" charset="2"/>
            </a:endParaRPr>
          </a:p>
          <a:p>
            <a:pPr lvl="1" eaLnBrk="1" hangingPunct="1"/>
            <a:r>
              <a:rPr lang="zh-CN" altLang="en-US" sz="2400" dirty="0">
                <a:sym typeface="Wingdings" panose="05000000000000000000" pitchFamily="2" charset="2"/>
              </a:rPr>
              <a:t>这种方法称为</a:t>
            </a:r>
            <a:r>
              <a:rPr lang="zh-CN" altLang="en-US" sz="2400" dirty="0">
                <a:solidFill>
                  <a:srgbClr val="FF0000"/>
                </a:solidFill>
                <a:sym typeface="Wingdings" panose="05000000000000000000" pitchFamily="2" charset="2"/>
              </a:rPr>
              <a:t>分析树方法</a:t>
            </a:r>
            <a:r>
              <a:rPr lang="zh-CN" altLang="en-US" sz="2400" dirty="0">
                <a:sym typeface="Wingdings" panose="05000000000000000000" pitchFamily="2" charset="2"/>
              </a:rPr>
              <a:t>。</a:t>
            </a:r>
            <a:endParaRPr lang="en-US" altLang="zh-CN" sz="2400" dirty="0">
              <a:sym typeface="Wingdings" panose="05000000000000000000" pitchFamily="2" charset="2"/>
            </a:endParaRPr>
          </a:p>
          <a:p>
            <a:pPr lvl="1" eaLnBrk="1" hangingPunct="1"/>
            <a:r>
              <a:rPr lang="zh-CN" altLang="en-US" sz="2400" dirty="0">
                <a:sym typeface="Wingdings" panose="05000000000000000000" pitchFamily="2" charset="2"/>
              </a:rPr>
              <a:t>若依赖图有环，则此种方法失效；因为它在编译过程中确定属性计算顺序，因此编译速度慢。</a:t>
            </a:r>
          </a:p>
          <a:p>
            <a:pPr eaLnBrk="1" hangingPunct="1"/>
            <a:r>
              <a:rPr lang="zh-CN" altLang="en-US" sz="2800" dirty="0"/>
              <a:t>实际的实现并不需要按上面步骤逐步进行，有更高效的实现方法。</a:t>
            </a:r>
          </a:p>
        </p:txBody>
      </p:sp>
      <p:sp>
        <p:nvSpPr>
          <p:cNvPr id="2" name="日期占位符 1">
            <a:extLst>
              <a:ext uri="{FF2B5EF4-FFF2-40B4-BE49-F238E27FC236}">
                <a16:creationId xmlns:a16="http://schemas.microsoft.com/office/drawing/2014/main" id="{9451A9AF-DB84-0D71-2E49-A2E7DFF6FDDF}"/>
              </a:ext>
            </a:extLst>
          </p:cNvPr>
          <p:cNvSpPr>
            <a:spLocks noGrp="1"/>
          </p:cNvSpPr>
          <p:nvPr>
            <p:ph type="dt" sz="half" idx="10"/>
          </p:nvPr>
        </p:nvSpPr>
        <p:spPr/>
        <p:txBody>
          <a:bodyPr/>
          <a:lstStyle/>
          <a:p>
            <a:fld id="{D2CF240D-8B9E-43DE-95E1-B1D7D05B3EE3}"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908943A-FB2E-4BEA-22B5-DD05AA1E795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9E1043A5-1F4C-877C-BB2D-1197C0B146A4}"/>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7EB6E79-81DC-44EE-B65F-9E59ABFC71BE}"/>
              </a:ext>
            </a:extLst>
          </p:cNvPr>
          <p:cNvSpPr>
            <a:spLocks noGrp="1" noChangeArrowheads="1"/>
          </p:cNvSpPr>
          <p:nvPr>
            <p:ph type="title"/>
          </p:nvPr>
        </p:nvSpPr>
        <p:spPr/>
        <p:txBody>
          <a:bodyPr/>
          <a:lstStyle/>
          <a:p>
            <a:pPr eaLnBrk="1" hangingPunct="1"/>
            <a:r>
              <a:rPr lang="en-US" altLang="zh-CN" dirty="0"/>
              <a:t>4.1 </a:t>
            </a:r>
            <a:r>
              <a:rPr lang="zh-CN" altLang="en-US" dirty="0"/>
              <a:t>小节练习</a:t>
            </a:r>
          </a:p>
        </p:txBody>
      </p:sp>
      <p:sp>
        <p:nvSpPr>
          <p:cNvPr id="48131" name="Rectangle 3">
            <a:extLst>
              <a:ext uri="{FF2B5EF4-FFF2-40B4-BE49-F238E27FC236}">
                <a16:creationId xmlns:a16="http://schemas.microsoft.com/office/drawing/2014/main" id="{8083CCDF-0D0A-4C1F-9A70-1BE3CAC9E68C}"/>
              </a:ext>
            </a:extLst>
          </p:cNvPr>
          <p:cNvSpPr>
            <a:spLocks noGrp="1" noChangeArrowheads="1"/>
          </p:cNvSpPr>
          <p:nvPr>
            <p:ph idx="1"/>
          </p:nvPr>
        </p:nvSpPr>
        <p:spPr/>
        <p:txBody>
          <a:bodyPr/>
          <a:lstStyle/>
          <a:p>
            <a:pPr eaLnBrk="1" hangingPunct="1"/>
            <a:r>
              <a:rPr lang="zh-CN" altLang="en-US" sz="2800" dirty="0"/>
              <a:t>下面是涉及运算符 </a:t>
            </a:r>
            <a:r>
              <a:rPr lang="en-US" altLang="zh-CN" sz="2800" b="1" dirty="0"/>
              <a:t>+ </a:t>
            </a:r>
            <a:r>
              <a:rPr lang="zh-CN" altLang="en-US" sz="2800" dirty="0"/>
              <a:t>和整数或浮点运算分量的表达式的文法。区分浮点数的方法是看它有无小数点。写出它的语法制导定义</a:t>
            </a:r>
            <a:r>
              <a:rPr lang="en-US" altLang="zh-CN" sz="2800" dirty="0"/>
              <a:t>(</a:t>
            </a:r>
            <a:r>
              <a:rPr lang="en-US" altLang="zh-CN" sz="2800" b="1" dirty="0"/>
              <a:t>SDD</a:t>
            </a:r>
            <a:r>
              <a:rPr lang="en-US" altLang="zh-CN" sz="2800" dirty="0"/>
              <a:t>)</a:t>
            </a:r>
            <a:r>
              <a:rPr lang="zh-CN" altLang="en-US" sz="2800" dirty="0"/>
              <a:t>。</a:t>
            </a:r>
          </a:p>
        </p:txBody>
      </p:sp>
      <p:sp>
        <p:nvSpPr>
          <p:cNvPr id="5" name="文本框 4">
            <a:extLst>
              <a:ext uri="{FF2B5EF4-FFF2-40B4-BE49-F238E27FC236}">
                <a16:creationId xmlns:a16="http://schemas.microsoft.com/office/drawing/2014/main" id="{803912C3-CC76-8233-338D-AF97C3541198}"/>
              </a:ext>
            </a:extLst>
          </p:cNvPr>
          <p:cNvSpPr txBox="1"/>
          <p:nvPr/>
        </p:nvSpPr>
        <p:spPr>
          <a:xfrm>
            <a:off x="849086" y="2615426"/>
            <a:ext cx="3483429" cy="954107"/>
          </a:xfrm>
          <a:prstGeom prst="rect">
            <a:avLst/>
          </a:prstGeom>
          <a:noFill/>
        </p:spPr>
        <p:txBody>
          <a:bodyPr wrap="square">
            <a:spAutoFit/>
          </a:bodyPr>
          <a:lstStyle/>
          <a:p>
            <a:r>
              <a:rPr lang="de-DE" altLang="zh-CN" sz="2800" b="1" i="1" dirty="0"/>
              <a:t>E</a:t>
            </a:r>
            <a:r>
              <a:rPr lang="de-DE" altLang="zh-CN" sz="2800" b="1" dirty="0"/>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lang="de-DE" altLang="zh-CN" sz="2800" b="1" dirty="0"/>
              <a:t> </a:t>
            </a:r>
            <a:r>
              <a:rPr lang="de-DE" altLang="zh-CN" sz="2800" b="1" i="1" dirty="0"/>
              <a:t>E</a:t>
            </a:r>
            <a:r>
              <a:rPr lang="de-DE" altLang="zh-CN" sz="2800" b="1" dirty="0"/>
              <a:t> + </a:t>
            </a:r>
            <a:r>
              <a:rPr lang="de-DE" altLang="zh-CN" sz="2800" b="1" i="1" dirty="0"/>
              <a:t>T</a:t>
            </a:r>
            <a:r>
              <a:rPr lang="de-DE" altLang="zh-CN" sz="2800" b="1" dirty="0"/>
              <a:t> | </a:t>
            </a:r>
            <a:r>
              <a:rPr lang="de-DE" altLang="zh-CN" sz="2800" b="1" i="1" dirty="0"/>
              <a:t>T</a:t>
            </a:r>
          </a:p>
          <a:p>
            <a:r>
              <a:rPr lang="de-DE" altLang="zh-CN" sz="2800" b="1" i="1" dirty="0"/>
              <a:t>T</a:t>
            </a:r>
            <a:r>
              <a:rPr lang="de-DE" altLang="zh-CN" sz="2800" b="1" dirty="0"/>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lang="de-DE" altLang="zh-CN" sz="2800" b="1" dirty="0"/>
              <a:t> num.num | num</a:t>
            </a:r>
            <a:endParaRPr lang="zh-CN" altLang="en-US" sz="2800" b="1" dirty="0"/>
          </a:p>
        </p:txBody>
      </p:sp>
      <p:graphicFrame>
        <p:nvGraphicFramePr>
          <p:cNvPr id="6" name="Group 4">
            <a:extLst>
              <a:ext uri="{FF2B5EF4-FFF2-40B4-BE49-F238E27FC236}">
                <a16:creationId xmlns:a16="http://schemas.microsoft.com/office/drawing/2014/main" id="{C589E5F8-C770-B70F-9F89-A134B190365B}"/>
              </a:ext>
            </a:extLst>
          </p:cNvPr>
          <p:cNvGraphicFramePr>
            <a:graphicFrameLocks/>
          </p:cNvGraphicFramePr>
          <p:nvPr>
            <p:extLst>
              <p:ext uri="{D42A27DB-BD31-4B8C-83A1-F6EECF244321}">
                <p14:modId xmlns:p14="http://schemas.microsoft.com/office/powerpoint/2010/main" val="1608594367"/>
              </p:ext>
            </p:extLst>
          </p:nvPr>
        </p:nvGraphicFramePr>
        <p:xfrm>
          <a:off x="457200" y="3877971"/>
          <a:ext cx="8229599" cy="2374023"/>
        </p:xfrm>
        <a:graphic>
          <a:graphicData uri="http://schemas.openxmlformats.org/drawingml/2006/table">
            <a:tbl>
              <a:tblPr/>
              <a:tblGrid>
                <a:gridCol w="2920179">
                  <a:extLst>
                    <a:ext uri="{9D8B030D-6E8A-4147-A177-3AD203B41FA5}">
                      <a16:colId xmlns:a16="http://schemas.microsoft.com/office/drawing/2014/main" val="20000"/>
                    </a:ext>
                  </a:extLst>
                </a:gridCol>
                <a:gridCol w="5309420">
                  <a:extLst>
                    <a:ext uri="{9D8B030D-6E8A-4147-A177-3AD203B41FA5}">
                      <a16:colId xmlns:a16="http://schemas.microsoft.com/office/drawing/2014/main" val="20001"/>
                    </a:ext>
                  </a:extLst>
                </a:gridCol>
              </a:tblGrid>
              <a:tr h="3693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dirty="0">
                          <a:ln>
                            <a:noFill/>
                          </a:ln>
                          <a:solidFill>
                            <a:schemeClr val="tx1"/>
                          </a:solidFill>
                          <a:effectLst/>
                          <a:latin typeface="宋体" pitchFamily="2" charset="-122"/>
                          <a:ea typeface="黑体" pitchFamily="2" charset="-122"/>
                        </a:rPr>
                        <a:t>产生式</a:t>
                      </a:r>
                      <a:r>
                        <a:rPr kumimoji="0" lang="zh-CN" altLang="en-US" sz="24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400" b="0" i="0" u="none" strike="noStrike" cap="none" normalizeH="0" baseline="0">
                          <a:ln>
                            <a:noFill/>
                          </a:ln>
                          <a:solidFill>
                            <a:schemeClr val="tx1"/>
                          </a:solidFill>
                          <a:effectLst/>
                          <a:latin typeface="宋体" pitchFamily="2" charset="-122"/>
                          <a:ea typeface="黑体" pitchFamily="2" charset="-122"/>
                        </a:rPr>
                        <a:t>语</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义</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规</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r>
                        <a:rPr kumimoji="0" lang="zh-CN" altLang="en-US" sz="2400" b="0" i="0" u="none" strike="noStrike" cap="none" normalizeH="0" baseline="0">
                          <a:ln>
                            <a:noFill/>
                          </a:ln>
                          <a:solidFill>
                            <a:schemeClr val="tx1"/>
                          </a:solidFill>
                          <a:effectLst/>
                          <a:latin typeface="宋体" pitchFamily="2" charset="-122"/>
                          <a:ea typeface="黑体" pitchFamily="2" charset="-122"/>
                        </a:rPr>
                        <a:t>则</a:t>
                      </a:r>
                      <a:r>
                        <a:rPr kumimoji="0" lang="zh-CN" altLang="en-US" sz="2400" b="0" i="0" u="none" strike="noStrike" cap="none" normalizeH="0" baseline="0">
                          <a:ln>
                            <a:noFill/>
                          </a:ln>
                          <a:solidFill>
                            <a:schemeClr val="tx1"/>
                          </a:solidFill>
                          <a:effectLst/>
                          <a:latin typeface="Times New Roman" pitchFamily="18" charset="0"/>
                          <a:ea typeface="黑体" pitchFamily="2" charset="-122"/>
                        </a:rPr>
                        <a:t> </a:t>
                      </a: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84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lang="de-DE" altLang="zh-CN" sz="2400" b="1" i="1" dirty="0"/>
                        <a:t>E</a:t>
                      </a:r>
                      <a:r>
                        <a:rPr lang="de-DE" altLang="zh-CN" sz="2400" b="1" i="0" baseline="-25000" dirty="0"/>
                        <a:t>1</a:t>
                      </a:r>
                      <a:r>
                        <a:rPr lang="de-DE" altLang="zh-CN" sz="2400" b="1" dirty="0"/>
                        <a:t> + </a:t>
                      </a:r>
                      <a:r>
                        <a:rPr lang="de-DE" altLang="zh-CN" sz="2400" b="1" i="1" dirty="0"/>
                        <a:t>T</a:t>
                      </a:r>
                      <a:r>
                        <a:rPr lang="de-DE" altLang="zh-CN" sz="2400" b="1" dirty="0"/>
                        <a:t> </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E.type</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 (E</a:t>
                      </a:r>
                      <a:r>
                        <a:rPr kumimoji="0" lang="en-US" altLang="zh-CN" sz="2400" b="1" i="0" u="none" strike="noStrike" cap="none" normalizeH="0" baseline="-25000" dirty="0">
                          <a:ln>
                            <a:noFill/>
                          </a:ln>
                          <a:solidFill>
                            <a:schemeClr val="tx1"/>
                          </a:solidFill>
                          <a:effectLst/>
                          <a:latin typeface="Times New Roman" pitchFamily="18" charset="0"/>
                          <a:ea typeface="黑体" pitchFamily="2" charset="-122"/>
                        </a:rPr>
                        <a:t>1</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float || </a:t>
                      </a: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float) ? float : int</a:t>
                      </a:r>
                      <a:endParaRPr kumimoji="0" lang="en-US" altLang="zh-CN" sz="2400" b="0" i="0" u="none" strike="noStrike" cap="none" normalizeH="0" baseline="-25000" dirty="0">
                        <a:ln>
                          <a:noFill/>
                        </a:ln>
                        <a:solidFill>
                          <a:schemeClr val="tx1"/>
                        </a:solidFill>
                        <a:effectLst/>
                        <a:latin typeface="Times New Roman" pitchFamily="18" charset="0"/>
                        <a:ea typeface="黑体" pitchFamily="2" charset="-122"/>
                      </a:endParaRP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3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E </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err="1">
                          <a:ln>
                            <a:noFill/>
                          </a:ln>
                          <a:solidFill>
                            <a:schemeClr val="tx1"/>
                          </a:solidFill>
                          <a:effectLst/>
                          <a:latin typeface="Times New Roman" pitchFamily="18" charset="0"/>
                          <a:ea typeface="黑体" pitchFamily="2" charset="-122"/>
                        </a:rPr>
                        <a:t>E.type</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 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type</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3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0" u="none" strike="noStrike" cap="none" normalizeH="0" baseline="0" dirty="0" err="1">
                          <a:ln>
                            <a:noFill/>
                          </a:ln>
                          <a:solidFill>
                            <a:schemeClr val="tx1"/>
                          </a:solidFill>
                          <a:effectLst/>
                          <a:latin typeface="Times New Roman" pitchFamily="18" charset="0"/>
                          <a:ea typeface="黑体" pitchFamily="2" charset="-122"/>
                        </a:rPr>
                        <a:t>num.num</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float</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4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L</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num</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T</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400" b="1" i="1" u="none" strike="noStrike" cap="none" normalizeH="0" baseline="0" dirty="0">
                          <a:ln>
                            <a:noFill/>
                          </a:ln>
                          <a:solidFill>
                            <a:schemeClr val="tx1"/>
                          </a:solidFill>
                          <a:effectLst/>
                          <a:latin typeface="Times New Roman" pitchFamily="18" charset="0"/>
                          <a:ea typeface="黑体" pitchFamily="2" charset="-122"/>
                        </a:rPr>
                        <a:t> type</a:t>
                      </a:r>
                      <a:r>
                        <a:rPr kumimoji="0" lang="en-US" altLang="zh-CN" sz="2400" b="1" i="0" u="none" strike="noStrike" cap="none" normalizeH="0" baseline="0" dirty="0">
                          <a:ln>
                            <a:noFill/>
                          </a:ln>
                          <a:solidFill>
                            <a:schemeClr val="tx1"/>
                          </a:solidFill>
                          <a:effectLst/>
                          <a:latin typeface="Times New Roman" pitchFamily="18" charset="0"/>
                          <a:ea typeface="黑体" pitchFamily="2" charset="-122"/>
                        </a:rPr>
                        <a:t> = int</a:t>
                      </a:r>
                      <a:endParaRPr kumimoji="0" lang="en-US" altLang="zh-CN" sz="2400" b="0" i="0" u="none" strike="noStrike" cap="none" normalizeH="0" baseline="0" dirty="0">
                        <a:ln>
                          <a:noFill/>
                        </a:ln>
                        <a:solidFill>
                          <a:schemeClr val="tx1"/>
                        </a:solidFill>
                        <a:effectLst/>
                        <a:latin typeface="Times New Roman" pitchFamily="18" charset="0"/>
                        <a:ea typeface="黑体" pitchFamily="2" charset="-122"/>
                      </a:endParaRPr>
                    </a:p>
                  </a:txBody>
                  <a:tcPr marL="30654" marR="30654" marT="16348" marB="163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日期占位符 1">
            <a:extLst>
              <a:ext uri="{FF2B5EF4-FFF2-40B4-BE49-F238E27FC236}">
                <a16:creationId xmlns:a16="http://schemas.microsoft.com/office/drawing/2014/main" id="{851DC985-841F-BFC5-4C4B-E4135A464FA3}"/>
              </a:ext>
            </a:extLst>
          </p:cNvPr>
          <p:cNvSpPr>
            <a:spLocks noGrp="1"/>
          </p:cNvSpPr>
          <p:nvPr>
            <p:ph type="dt" sz="half" idx="10"/>
          </p:nvPr>
        </p:nvSpPr>
        <p:spPr/>
        <p:txBody>
          <a:bodyPr/>
          <a:lstStyle/>
          <a:p>
            <a:fld id="{DC733AB3-1BFC-4345-9EEE-58F178630836}"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684DA262-E6D4-CF7F-F94F-E0435F96E58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5C6DEB12-F7C8-B842-18E3-C15701CFC0B8}"/>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extLst>
      <p:ext uri="{BB962C8B-B14F-4D97-AF65-F5344CB8AC3E}">
        <p14:creationId xmlns:p14="http://schemas.microsoft.com/office/powerpoint/2010/main" val="11063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F709-49BB-4BD2-A02D-DA98516138E8}"/>
              </a:ext>
            </a:extLst>
          </p:cNvPr>
          <p:cNvSpPr>
            <a:spLocks noGrp="1"/>
          </p:cNvSpPr>
          <p:nvPr>
            <p:ph type="title"/>
          </p:nvPr>
        </p:nvSpPr>
        <p:spPr/>
        <p:txBody>
          <a:bodyPr/>
          <a:lstStyle/>
          <a:p>
            <a:r>
              <a:rPr lang="zh-CN" altLang="en-US" dirty="0"/>
              <a:t>本节小结</a:t>
            </a:r>
          </a:p>
        </p:txBody>
      </p:sp>
      <p:sp>
        <p:nvSpPr>
          <p:cNvPr id="3" name="内容占位符 2">
            <a:extLst>
              <a:ext uri="{FF2B5EF4-FFF2-40B4-BE49-F238E27FC236}">
                <a16:creationId xmlns:a16="http://schemas.microsoft.com/office/drawing/2014/main" id="{83223860-FE93-4EBA-AA13-19E55DD0F28F}"/>
              </a:ext>
            </a:extLst>
          </p:cNvPr>
          <p:cNvSpPr>
            <a:spLocks noGrp="1"/>
          </p:cNvSpPr>
          <p:nvPr>
            <p:ph idx="1"/>
          </p:nvPr>
        </p:nvSpPr>
        <p:spPr>
          <a:xfrm>
            <a:off x="628650" y="1257300"/>
            <a:ext cx="7886700" cy="5311280"/>
          </a:xfrm>
        </p:spPr>
        <p:txBody>
          <a:bodyPr>
            <a:normAutofit/>
          </a:bodyPr>
          <a:lstStyle/>
          <a:p>
            <a:r>
              <a:rPr lang="en-US" altLang="zh-CN" b="1" dirty="0"/>
              <a:t>4.1</a:t>
            </a:r>
            <a:r>
              <a:rPr lang="en-US" altLang="zh-CN" dirty="0"/>
              <a:t> </a:t>
            </a:r>
            <a:r>
              <a:rPr lang="zh-CN" altLang="en-US" dirty="0"/>
              <a:t>语法制导的定义</a:t>
            </a:r>
            <a:endParaRPr lang="en-US" altLang="zh-CN" dirty="0"/>
          </a:p>
          <a:p>
            <a:pPr lvl="1"/>
            <a:r>
              <a:rPr lang="en-US" altLang="zh-CN" b="1" dirty="0"/>
              <a:t>4.1.1</a:t>
            </a:r>
            <a:r>
              <a:rPr lang="en-US" altLang="zh-CN" dirty="0"/>
              <a:t> </a:t>
            </a:r>
            <a:r>
              <a:rPr lang="zh-CN" altLang="en-US" dirty="0"/>
              <a:t>语法制导定义的形式</a:t>
            </a:r>
            <a:endParaRPr lang="en-US" altLang="zh-CN" dirty="0"/>
          </a:p>
          <a:p>
            <a:pPr lvl="1"/>
            <a:r>
              <a:rPr lang="en-US" altLang="zh-CN" b="1" dirty="0"/>
              <a:t>4.1.2</a:t>
            </a:r>
            <a:r>
              <a:rPr lang="en-US" altLang="zh-CN" dirty="0"/>
              <a:t> </a:t>
            </a:r>
            <a:r>
              <a:rPr lang="zh-CN" altLang="en-US" dirty="0"/>
              <a:t>综合属性</a:t>
            </a:r>
            <a:endParaRPr lang="en-US" altLang="zh-CN" dirty="0"/>
          </a:p>
          <a:p>
            <a:pPr lvl="1"/>
            <a:r>
              <a:rPr lang="en-US" altLang="zh-CN" b="1" dirty="0"/>
              <a:t>4.1.3</a:t>
            </a:r>
            <a:r>
              <a:rPr lang="en-US" altLang="zh-CN" dirty="0"/>
              <a:t> </a:t>
            </a:r>
            <a:r>
              <a:rPr lang="zh-CN" altLang="en-US" dirty="0"/>
              <a:t>继承属性</a:t>
            </a:r>
            <a:endParaRPr lang="en-US" altLang="zh-CN" dirty="0"/>
          </a:p>
          <a:p>
            <a:pPr lvl="1"/>
            <a:r>
              <a:rPr lang="en-US" altLang="zh-CN" b="1" dirty="0"/>
              <a:t>4.1.4</a:t>
            </a:r>
            <a:r>
              <a:rPr lang="en-US" altLang="zh-CN" dirty="0"/>
              <a:t> </a:t>
            </a:r>
            <a:r>
              <a:rPr lang="zh-CN" altLang="en-US" dirty="0"/>
              <a:t>属性依赖图</a:t>
            </a:r>
            <a:endParaRPr lang="en-US" altLang="zh-CN" dirty="0"/>
          </a:p>
          <a:p>
            <a:pPr lvl="1"/>
            <a:r>
              <a:rPr lang="en-US" altLang="zh-CN" b="1" dirty="0"/>
              <a:t>4.1.5</a:t>
            </a:r>
            <a:r>
              <a:rPr lang="en-US" altLang="zh-CN" dirty="0"/>
              <a:t> </a:t>
            </a:r>
            <a:r>
              <a:rPr lang="zh-CN" altLang="en-US" dirty="0"/>
              <a:t>属性计算次序</a:t>
            </a:r>
            <a:endParaRPr lang="en-US" altLang="zh-CN" dirty="0"/>
          </a:p>
        </p:txBody>
      </p:sp>
      <p:sp>
        <p:nvSpPr>
          <p:cNvPr id="4" name="日期占位符 3">
            <a:extLst>
              <a:ext uri="{FF2B5EF4-FFF2-40B4-BE49-F238E27FC236}">
                <a16:creationId xmlns:a16="http://schemas.microsoft.com/office/drawing/2014/main" id="{F76DB023-C58C-611D-CC52-0B4543A3F79B}"/>
              </a:ext>
            </a:extLst>
          </p:cNvPr>
          <p:cNvSpPr>
            <a:spLocks noGrp="1"/>
          </p:cNvSpPr>
          <p:nvPr>
            <p:ph type="dt" sz="half" idx="10"/>
          </p:nvPr>
        </p:nvSpPr>
        <p:spPr/>
        <p:txBody>
          <a:bodyPr/>
          <a:lstStyle/>
          <a:p>
            <a:fld id="{A90AD979-92F8-4A0C-9530-A3E3A955F3F9}"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492FE857-624C-72FB-678D-A194D25BE60B}"/>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9654B0DD-BC2F-0E6B-D389-26A42252A1AD}"/>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extLst>
      <p:ext uri="{BB962C8B-B14F-4D97-AF65-F5344CB8AC3E}">
        <p14:creationId xmlns:p14="http://schemas.microsoft.com/office/powerpoint/2010/main" val="2570831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59E4CE3-E997-42B9-B452-3EF935B83F63}"/>
              </a:ext>
            </a:extLst>
          </p:cNvPr>
          <p:cNvSpPr>
            <a:spLocks noGrp="1" noChangeArrowheads="1"/>
          </p:cNvSpPr>
          <p:nvPr>
            <p:ph type="title"/>
          </p:nvPr>
        </p:nvSpPr>
        <p:spPr/>
        <p:txBody>
          <a:bodyPr/>
          <a:lstStyle/>
          <a:p>
            <a:pPr eaLnBrk="1" hangingPunct="1"/>
            <a:r>
              <a:rPr lang="zh-CN" altLang="en-US"/>
              <a:t>第四章 语法制导的翻译</a:t>
            </a:r>
          </a:p>
        </p:txBody>
      </p:sp>
      <p:sp>
        <p:nvSpPr>
          <p:cNvPr id="2" name="日期占位符 1">
            <a:extLst>
              <a:ext uri="{FF2B5EF4-FFF2-40B4-BE49-F238E27FC236}">
                <a16:creationId xmlns:a16="http://schemas.microsoft.com/office/drawing/2014/main" id="{759B56E9-AECC-0BD9-4777-CE29BBDAFAD6}"/>
              </a:ext>
            </a:extLst>
          </p:cNvPr>
          <p:cNvSpPr>
            <a:spLocks noGrp="1"/>
          </p:cNvSpPr>
          <p:nvPr>
            <p:ph type="dt" sz="half" idx="10"/>
          </p:nvPr>
        </p:nvSpPr>
        <p:spPr/>
        <p:txBody>
          <a:bodyPr/>
          <a:lstStyle/>
          <a:p>
            <a:fld id="{243490BF-28FF-4A66-885B-CBEBB112CCF0}"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B468964E-479A-7217-6E5F-076C3D78C23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419489D4-F303-EC61-BC01-6E87347FD1F9}"/>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
        <p:nvSpPr>
          <p:cNvPr id="7" name="文本框 6">
            <a:extLst>
              <a:ext uri="{FF2B5EF4-FFF2-40B4-BE49-F238E27FC236}">
                <a16:creationId xmlns:a16="http://schemas.microsoft.com/office/drawing/2014/main" id="{5ED26B74-9CB4-4D9F-CD3A-C525C312BCA1}"/>
              </a:ext>
            </a:extLst>
          </p:cNvPr>
          <p:cNvSpPr txBox="1"/>
          <p:nvPr/>
        </p:nvSpPr>
        <p:spPr>
          <a:xfrm>
            <a:off x="163585" y="1335107"/>
            <a:ext cx="8816829" cy="5293757"/>
          </a:xfrm>
          <a:prstGeom prst="rect">
            <a:avLst/>
          </a:prstGeom>
          <a:solidFill>
            <a:schemeClr val="bg1">
              <a:lumMod val="95000"/>
            </a:schemeClr>
          </a:solidFill>
        </p:spPr>
        <p:style>
          <a:lnRef idx="0">
            <a:schemeClr val="accent3"/>
          </a:lnRef>
          <a:fillRef idx="3">
            <a:schemeClr val="accent3"/>
          </a:fillRef>
          <a:effectRef idx="3">
            <a:schemeClr val="accent3"/>
          </a:effectRef>
          <a:fontRef idx="minor">
            <a:schemeClr val="lt1"/>
          </a:fontRef>
        </p:style>
        <p:txBody>
          <a:bodyPr wrap="square">
            <a:spAutoFit/>
          </a:bodyPr>
          <a:lstStyle/>
          <a:p>
            <a:r>
              <a:rPr lang="en-US" altLang="zh-CN" sz="1600" dirty="0">
                <a:solidFill>
                  <a:srgbClr val="000000"/>
                </a:solidFill>
                <a:latin typeface="Consolas" panose="020B0609020204030204" pitchFamily="49" charset="0"/>
              </a:rPr>
              <a:t>prog : prog </a:t>
            </a:r>
            <a:r>
              <a:rPr lang="en-US" altLang="zh-CN" sz="1600" dirty="0" err="1">
                <a:solidFill>
                  <a:srgbClr val="000000"/>
                </a:solidFill>
                <a:latin typeface="Consolas" panose="020B0609020204030204" pitchFamily="49" charset="0"/>
              </a:rPr>
              <a:t>expln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 </a:t>
            </a:r>
            <a:r>
              <a:rPr lang="en-US" altLang="zh-CN" sz="1600" dirty="0" err="1">
                <a:solidFill>
                  <a:srgbClr val="000000"/>
                </a:solidFill>
                <a:latin typeface="Consolas" panose="020B0609020204030204" pitchFamily="49" charset="0"/>
              </a:rPr>
              <a:t>expln</a:t>
            </a:r>
            <a:endParaRPr lang="en-US" altLang="zh-CN" sz="1600" dirty="0">
              <a:solidFill>
                <a:srgbClr val="000000"/>
              </a:solidFill>
              <a:latin typeface="Consolas" panose="020B0609020204030204" pitchFamily="49" charset="0"/>
            </a:endParaRPr>
          </a:p>
          <a:p>
            <a:r>
              <a:rPr lang="en-US" altLang="zh-CN" sz="1600" dirty="0">
                <a:solidFill>
                  <a:srgbClr val="000000"/>
                </a:solidFill>
                <a:latin typeface="Consolas" panose="020B0609020204030204" pitchFamily="49" charset="0"/>
              </a:rPr>
              <a:t>     ;</a:t>
            </a:r>
          </a:p>
          <a:p>
            <a:br>
              <a:rPr lang="en-US" altLang="zh-CN" sz="1600" dirty="0">
                <a:solidFill>
                  <a:srgbClr val="000000"/>
                </a:solidFill>
                <a:latin typeface="Consolas" panose="020B0609020204030204" pitchFamily="49" charset="0"/>
              </a:rPr>
            </a:br>
            <a:r>
              <a:rPr lang="en-US" altLang="zh-CN" sz="1600" dirty="0" err="1">
                <a:solidFill>
                  <a:srgbClr val="000000"/>
                </a:solidFill>
                <a:latin typeface="Consolas" panose="020B0609020204030204" pitchFamily="49" charset="0"/>
              </a:rPr>
              <a:t>expln</a:t>
            </a:r>
            <a:r>
              <a:rPr lang="en-US" altLang="zh-CN" sz="1600" dirty="0">
                <a:solidFill>
                  <a:srgbClr val="000000"/>
                </a:solidFill>
                <a:latin typeface="Consolas" panose="020B0609020204030204" pitchFamily="49" charset="0"/>
              </a:rPr>
              <a:t>   : expr ENTER {</a:t>
            </a:r>
            <a:r>
              <a:rPr lang="en-US" altLang="zh-CN" sz="1600" dirty="0" err="1">
                <a:solidFill>
                  <a:srgbClr val="000000"/>
                </a:solidFill>
                <a:latin typeface="Consolas" panose="020B0609020204030204" pitchFamily="49" charset="0"/>
              </a:rPr>
              <a:t>printf</a:t>
            </a:r>
            <a:r>
              <a:rPr lang="en-US" altLang="zh-CN" sz="1600" dirty="0">
                <a:solidFill>
                  <a:srgbClr val="000000"/>
                </a:solidFill>
                <a:latin typeface="Consolas" panose="020B0609020204030204" pitchFamily="49" charset="0"/>
              </a:rPr>
              <a:t>(</a:t>
            </a:r>
            <a:r>
              <a:rPr lang="en-US" altLang="zh-CN" sz="1600" dirty="0">
                <a:solidFill>
                  <a:srgbClr val="A31515"/>
                </a:solidFill>
                <a:latin typeface="Consolas" panose="020B0609020204030204" pitchFamily="49" charset="0"/>
              </a:rPr>
              <a:t>"\</a:t>
            </a:r>
            <a:r>
              <a:rPr lang="en-US" altLang="zh-CN" sz="1600" dirty="0" err="1">
                <a:solidFill>
                  <a:srgbClr val="A31515"/>
                </a:solidFill>
                <a:latin typeface="Consolas" panose="020B0609020204030204" pitchFamily="49" charset="0"/>
              </a:rPr>
              <a:t>nThe</a:t>
            </a:r>
            <a:r>
              <a:rPr lang="en-US" altLang="zh-CN" sz="1600" dirty="0">
                <a:solidFill>
                  <a:srgbClr val="A31515"/>
                </a:solidFill>
                <a:latin typeface="Consolas" panose="020B0609020204030204" pitchFamily="49" charset="0"/>
              </a:rPr>
              <a:t> value of the expression is %</a:t>
            </a:r>
            <a:r>
              <a:rPr lang="en-US" altLang="zh-CN" sz="1600" dirty="0" err="1">
                <a:solidFill>
                  <a:srgbClr val="A31515"/>
                </a:solidFill>
                <a:latin typeface="Consolas" panose="020B0609020204030204" pitchFamily="49" charset="0"/>
              </a:rPr>
              <a:t>lf</a:t>
            </a:r>
            <a:r>
              <a:rPr lang="en-US" altLang="zh-CN" sz="1600" dirty="0">
                <a:solidFill>
                  <a:srgbClr val="A31515"/>
                </a:solidFill>
                <a:latin typeface="Consolas" panose="020B0609020204030204" pitchFamily="49" charset="0"/>
              </a:rPr>
              <a:t>.\n"</a:t>
            </a:r>
            <a:r>
              <a:rPr lang="en-US" altLang="zh-CN" sz="1600" dirty="0">
                <a:solidFill>
                  <a:srgbClr val="000000"/>
                </a:solidFill>
                <a:latin typeface="Consolas" panose="020B0609020204030204" pitchFamily="49" charset="0"/>
              </a:rPr>
              <a:t>,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expr  : expr PLUS term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expr MINUS term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term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term  : term TIMES factor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term DIVIDE factor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 / $</a:t>
            </a:r>
            <a:r>
              <a:rPr lang="en-US" altLang="zh-CN" sz="1600" dirty="0">
                <a:solidFill>
                  <a:srgbClr val="098658"/>
                </a:solidFill>
                <a:latin typeface="Consolas" panose="020B0609020204030204" pitchFamily="49" charset="0"/>
              </a:rPr>
              <a:t>3</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factor</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      </a:t>
            </a:r>
          </a:p>
          <a:p>
            <a:r>
              <a:rPr lang="en-US" altLang="zh-CN" sz="1600" dirty="0">
                <a:solidFill>
                  <a:srgbClr val="000000"/>
                </a:solidFill>
                <a:latin typeface="Consolas" panose="020B0609020204030204" pitchFamily="49" charset="0"/>
              </a:rPr>
              <a:t>factor  : LPAREN expr RPAREN {$$ = $</a:t>
            </a:r>
            <a:r>
              <a:rPr lang="en-US" altLang="zh-CN" sz="1600" dirty="0">
                <a:solidFill>
                  <a:srgbClr val="098658"/>
                </a:solidFill>
                <a:latin typeface="Consolas" panose="020B0609020204030204" pitchFamily="49" charset="0"/>
              </a:rPr>
              <a:t>2</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MINUS factor  {$$ = - $</a:t>
            </a:r>
            <a:r>
              <a:rPr lang="en-US" altLang="zh-CN" sz="1600" dirty="0">
                <a:solidFill>
                  <a:srgbClr val="098658"/>
                </a:solidFill>
                <a:latin typeface="Consolas" panose="020B0609020204030204" pitchFamily="49" charset="0"/>
              </a:rPr>
              <a:t>2</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 NUM           {$$ = $</a:t>
            </a:r>
            <a:r>
              <a:rPr lang="en-US" altLang="zh-CN" sz="1600" dirty="0">
                <a:solidFill>
                  <a:srgbClr val="098658"/>
                </a:solidFill>
                <a:latin typeface="Consolas" panose="020B0609020204030204" pitchFamily="49" charset="0"/>
              </a:rPr>
              <a:t>1</a:t>
            </a:r>
            <a:r>
              <a:rPr lang="en-US" altLang="zh-CN" sz="1600" dirty="0">
                <a:solidFill>
                  <a:srgbClr val="000000"/>
                </a:solidFill>
                <a:latin typeface="Consolas" panose="020B0609020204030204" pitchFamily="49" charset="0"/>
              </a:rPr>
              <a:t>;}</a:t>
            </a:r>
          </a:p>
          <a:p>
            <a:r>
              <a:rPr lang="en-US" altLang="zh-CN" sz="1600" dirty="0">
                <a:solidFill>
                  <a:srgbClr val="000000"/>
                </a:solidFill>
                <a:latin typeface="Consolas" panose="020B0609020204030204" pitchFamily="49"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1D707-E2F7-477C-8A14-287D57695CCB}"/>
              </a:ext>
            </a:extLst>
          </p:cNvPr>
          <p:cNvSpPr>
            <a:spLocks noGrp="1"/>
          </p:cNvSpPr>
          <p:nvPr>
            <p:ph type="title"/>
          </p:nvPr>
        </p:nvSpPr>
        <p:spPr/>
        <p:txBody>
          <a:bodyPr/>
          <a:lstStyle/>
          <a:p>
            <a:r>
              <a:rPr lang="zh-CN" altLang="en-US" dirty="0"/>
              <a:t>第四章 语法制导的翻译</a:t>
            </a:r>
          </a:p>
        </p:txBody>
      </p:sp>
      <p:sp>
        <p:nvSpPr>
          <p:cNvPr id="6" name="箭头: 右 5">
            <a:extLst>
              <a:ext uri="{FF2B5EF4-FFF2-40B4-BE49-F238E27FC236}">
                <a16:creationId xmlns:a16="http://schemas.microsoft.com/office/drawing/2014/main" id="{AA21932E-9014-4BBF-B188-75AD579C794D}"/>
              </a:ext>
            </a:extLst>
          </p:cNvPr>
          <p:cNvSpPr/>
          <p:nvPr/>
        </p:nvSpPr>
        <p:spPr>
          <a:xfrm rot="5400000">
            <a:off x="6142071" y="3569576"/>
            <a:ext cx="766536" cy="477054"/>
          </a:xfrm>
          <a:prstGeom prst="rightArrow">
            <a:avLst/>
          </a:prstGeom>
          <a:gradFill flip="none" rotWithShape="1">
            <a:gsLst>
              <a:gs pos="0">
                <a:schemeClr val="accent2"/>
              </a:gs>
              <a:gs pos="100000">
                <a:schemeClr val="accent1"/>
              </a:gs>
            </a:gsLst>
            <a:lin ang="0" scaled="0"/>
            <a:tileRect/>
          </a:gra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42BF8433-E0C5-3579-ED02-14B7136FCB53}"/>
              </a:ext>
            </a:extLst>
          </p:cNvPr>
          <p:cNvGrpSpPr/>
          <p:nvPr/>
        </p:nvGrpSpPr>
        <p:grpSpPr>
          <a:xfrm>
            <a:off x="352343" y="1278401"/>
            <a:ext cx="8601155" cy="2573522"/>
            <a:chOff x="352343" y="1278401"/>
            <a:chExt cx="8601155" cy="2573522"/>
          </a:xfrm>
        </p:grpSpPr>
        <p:sp>
          <p:nvSpPr>
            <p:cNvPr id="5" name="文本框 4">
              <a:extLst>
                <a:ext uri="{FF2B5EF4-FFF2-40B4-BE49-F238E27FC236}">
                  <a16:creationId xmlns:a16="http://schemas.microsoft.com/office/drawing/2014/main" id="{0D53C83F-60D7-40DB-97A7-9A6C4FCDA861}"/>
                </a:ext>
              </a:extLst>
            </p:cNvPr>
            <p:cNvSpPr txBox="1"/>
            <p:nvPr/>
          </p:nvSpPr>
          <p:spPr>
            <a:xfrm>
              <a:off x="4574234" y="1611054"/>
              <a:ext cx="4379264" cy="1384995"/>
            </a:xfrm>
            <a:prstGeom prst="rect">
              <a:avLst/>
            </a:prstGeom>
            <a:noFill/>
          </p:spPr>
          <p:txBody>
            <a:bodyPr wrap="square" rtlCol="0">
              <a:spAutoFit/>
            </a:bodyPr>
            <a:lstStyle/>
            <a:p>
              <a:pPr algn="ctr"/>
              <a:r>
                <a:rPr lang="zh-CN" altLang="en-US" sz="2800" dirty="0">
                  <a:solidFill>
                    <a:schemeClr val="accent2"/>
                  </a:solidFill>
                </a:rPr>
                <a:t>语法制导定义</a:t>
              </a:r>
              <a:endParaRPr lang="en-US" altLang="zh-CN" sz="2800" dirty="0">
                <a:solidFill>
                  <a:schemeClr val="accent2"/>
                </a:solidFill>
              </a:endParaRPr>
            </a:p>
            <a:p>
              <a:pPr algn="ctr"/>
              <a:r>
                <a:rPr lang="zh-CN" altLang="en-US" sz="2800" dirty="0">
                  <a:solidFill>
                    <a:schemeClr val="accent2"/>
                  </a:solidFill>
                </a:rPr>
                <a:t>（</a:t>
              </a:r>
              <a:r>
                <a:rPr lang="en-US" altLang="zh-CN" sz="2800" dirty="0">
                  <a:solidFill>
                    <a:schemeClr val="accent2"/>
                  </a:solidFill>
                </a:rPr>
                <a:t>Syntax directed definitions, SDD</a:t>
              </a:r>
              <a:r>
                <a:rPr lang="zh-CN" altLang="en-US" sz="2800" dirty="0">
                  <a:solidFill>
                    <a:schemeClr val="accent2"/>
                  </a:solidFill>
                </a:rPr>
                <a:t>）</a:t>
              </a:r>
            </a:p>
          </p:txBody>
        </p:sp>
        <p:graphicFrame>
          <p:nvGraphicFramePr>
            <p:cNvPr id="8" name="Group 4">
              <a:extLst>
                <a:ext uri="{FF2B5EF4-FFF2-40B4-BE49-F238E27FC236}">
                  <a16:creationId xmlns:a16="http://schemas.microsoft.com/office/drawing/2014/main" id="{8ABCBAAB-C1AF-4B64-9A4B-78F93C1411AD}"/>
                </a:ext>
              </a:extLst>
            </p:cNvPr>
            <p:cNvGraphicFramePr>
              <a:graphicFrameLocks/>
            </p:cNvGraphicFramePr>
            <p:nvPr>
              <p:extLst>
                <p:ext uri="{D42A27DB-BD31-4B8C-83A1-F6EECF244321}">
                  <p14:modId xmlns:p14="http://schemas.microsoft.com/office/powerpoint/2010/main" val="4267698272"/>
                </p:ext>
              </p:extLst>
            </p:nvPr>
          </p:nvGraphicFramePr>
          <p:xfrm>
            <a:off x="352343" y="1278401"/>
            <a:ext cx="4122618" cy="2050302"/>
          </p:xfrm>
          <a:graphic>
            <a:graphicData uri="http://schemas.openxmlformats.org/drawingml/2006/table">
              <a:tbl>
                <a:tblPr>
                  <a:tableStyleId>{ED083AE6-46FA-4A59-8FB0-9F97EB10719F}</a:tableStyleId>
                </a:tblPr>
                <a:tblGrid>
                  <a:gridCol w="1373912">
                    <a:extLst>
                      <a:ext uri="{9D8B030D-6E8A-4147-A177-3AD203B41FA5}">
                        <a16:colId xmlns:a16="http://schemas.microsoft.com/office/drawing/2014/main" val="20000"/>
                      </a:ext>
                    </a:extLst>
                  </a:gridCol>
                  <a:gridCol w="2748706">
                    <a:extLst>
                      <a:ext uri="{9D8B030D-6E8A-4147-A177-3AD203B41FA5}">
                        <a16:colId xmlns:a16="http://schemas.microsoft.com/office/drawing/2014/main" val="20001"/>
                      </a:ext>
                    </a:extLst>
                  </a:gridCol>
                </a:tblGrid>
                <a:tr h="2950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300" b="0" u="none" strike="noStrike" cap="none" normalizeH="0" baseline="0" dirty="0">
                            <a:ln>
                              <a:noFill/>
                            </a:ln>
                            <a:solidFill>
                              <a:schemeClr val="tx1"/>
                            </a:solidFill>
                            <a:effectLst/>
                          </a:rPr>
                          <a:t>产  生  式 </a:t>
                        </a:r>
                        <a:endParaRPr kumimoji="0" lang="zh-CN" altLang="en-US"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300" b="0" u="none" strike="noStrike" cap="none" normalizeH="0" baseline="0" dirty="0">
                            <a:ln>
                              <a:noFill/>
                            </a:ln>
                            <a:solidFill>
                              <a:schemeClr val="tx1"/>
                            </a:solidFill>
                            <a:effectLst/>
                          </a:rPr>
                          <a:t>语  义  规  则 </a:t>
                        </a:r>
                        <a:endParaRPr kumimoji="0" lang="zh-CN" altLang="en-US"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0"/>
                    </a:ext>
                  </a:extLst>
                </a:tr>
                <a:tr h="29765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a:ln>
                              <a:noFill/>
                            </a:ln>
                            <a:solidFill>
                              <a:schemeClr val="tx1"/>
                            </a:solidFill>
                            <a:effectLst/>
                          </a:rPr>
                          <a:t>  D </a:t>
                        </a:r>
                        <a:r>
                          <a:rPr kumimoji="0" lang="en-US" altLang="zh-CN" sz="1300" b="1" u="none" strike="noStrike" cap="none" normalizeH="0" baseline="0" dirty="0">
                            <a:ln>
                              <a:noFill/>
                            </a:ln>
                            <a:solidFill>
                              <a:schemeClr val="tx1"/>
                            </a:solidFill>
                            <a:effectLst/>
                            <a:sym typeface="Symbol" pitchFamily="18" charset="2"/>
                          </a:rPr>
                          <a:t></a:t>
                        </a:r>
                        <a:r>
                          <a:rPr kumimoji="0" lang="en-US" altLang="zh-CN" sz="1300" b="1" u="none" strike="noStrike" cap="none" normalizeH="0" baseline="0" dirty="0">
                            <a:ln>
                              <a:noFill/>
                            </a:ln>
                            <a:solidFill>
                              <a:schemeClr val="tx1"/>
                            </a:solidFill>
                            <a:effectLst/>
                          </a:rPr>
                          <a:t> TL</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L.in = </a:t>
                        </a:r>
                        <a:r>
                          <a:rPr kumimoji="0" lang="en-US" altLang="zh-CN" sz="1300" b="1" u="none" strike="noStrike" cap="none" normalizeH="0" baseline="0" dirty="0" err="1">
                            <a:ln>
                              <a:noFill/>
                            </a:ln>
                            <a:solidFill>
                              <a:schemeClr val="tx1"/>
                            </a:solidFill>
                            <a:effectLst/>
                          </a:rPr>
                          <a:t>T.type</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1"/>
                    </a:ext>
                  </a:extLst>
                </a:tr>
                <a:tr h="32583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T</a:t>
                        </a:r>
                        <a:r>
                          <a:rPr kumimoji="0" lang="en-US" altLang="zh-CN" sz="1300" b="1" u="none" strike="noStrike" cap="none" normalizeH="0" baseline="0" dirty="0">
                            <a:ln>
                              <a:noFill/>
                            </a:ln>
                            <a:solidFill>
                              <a:schemeClr val="tx1"/>
                            </a:solidFill>
                            <a:effectLst/>
                            <a:sym typeface="Symbol" pitchFamily="18" charset="2"/>
                          </a:rPr>
                          <a:t></a:t>
                        </a: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int</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T. type = integer</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2"/>
                    </a:ext>
                  </a:extLst>
                </a:tr>
                <a:tr h="3267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T</a:t>
                        </a:r>
                        <a:r>
                          <a:rPr kumimoji="0" lang="en-US" altLang="zh-CN" sz="1300" b="1" u="none" strike="noStrike" cap="none" normalizeH="0" baseline="0" dirty="0">
                            <a:ln>
                              <a:noFill/>
                            </a:ln>
                            <a:solidFill>
                              <a:schemeClr val="tx1"/>
                            </a:solidFill>
                            <a:effectLst/>
                            <a:sym typeface="Symbol" pitchFamily="18" charset="2"/>
                          </a:rPr>
                          <a:t></a:t>
                        </a: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real</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T. type = real</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3"/>
                    </a:ext>
                  </a:extLst>
                </a:tr>
                <a:tr h="47836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L</a:t>
                        </a:r>
                        <a:r>
                          <a:rPr kumimoji="0" lang="en-US" altLang="zh-CN" sz="1300" b="1" u="none" strike="noStrike" cap="none" normalizeH="0" baseline="0" dirty="0">
                            <a:ln>
                              <a:noFill/>
                            </a:ln>
                            <a:solidFill>
                              <a:schemeClr val="tx1"/>
                            </a:solidFill>
                            <a:effectLst/>
                            <a:sym typeface="Symbol" pitchFamily="18" charset="2"/>
                          </a:rPr>
                          <a:t></a:t>
                        </a:r>
                        <a:r>
                          <a:rPr kumimoji="0" lang="en-US" altLang="zh-CN" sz="1300" b="1" u="none" strike="noStrike" cap="none" normalizeH="0" baseline="0" dirty="0">
                            <a:ln>
                              <a:noFill/>
                            </a:ln>
                            <a:solidFill>
                              <a:schemeClr val="tx1"/>
                            </a:solidFill>
                            <a:effectLst/>
                          </a:rPr>
                          <a:t> L</a:t>
                        </a:r>
                        <a:r>
                          <a:rPr kumimoji="0" lang="en-US" altLang="zh-CN" sz="1300" b="1" u="none" strike="noStrike" cap="none" normalizeH="0" baseline="-30000" dirty="0">
                            <a:ln>
                              <a:noFill/>
                            </a:ln>
                            <a:solidFill>
                              <a:schemeClr val="tx1"/>
                            </a:solidFill>
                            <a:effectLst/>
                          </a:rPr>
                          <a:t>1</a:t>
                        </a:r>
                        <a:r>
                          <a:rPr kumimoji="0" lang="en-US" altLang="zh-CN" sz="1300" b="1" u="none" strike="noStrike" cap="none" normalizeH="0" baseline="0" dirty="0">
                            <a:ln>
                              <a:noFill/>
                            </a:ln>
                            <a:solidFill>
                              <a:schemeClr val="tx1"/>
                            </a:solidFill>
                            <a:effectLst/>
                          </a:rPr>
                          <a:t>,</a:t>
                        </a: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id</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L</a:t>
                        </a:r>
                        <a:r>
                          <a:rPr kumimoji="0" lang="en-US" altLang="zh-CN" sz="1300" b="1" u="none" strike="noStrike" cap="none" normalizeH="0" baseline="-30000" dirty="0">
                            <a:ln>
                              <a:noFill/>
                            </a:ln>
                            <a:solidFill>
                              <a:schemeClr val="tx1"/>
                            </a:solidFill>
                            <a:effectLst/>
                          </a:rPr>
                          <a:t>1</a:t>
                        </a:r>
                        <a:r>
                          <a:rPr kumimoji="0" lang="en-US" altLang="zh-CN" sz="1300" b="1" u="none" strike="noStrike" cap="none" normalizeH="0" baseline="0" dirty="0">
                            <a:ln>
                              <a:noFill/>
                            </a:ln>
                            <a:solidFill>
                              <a:schemeClr val="tx1"/>
                            </a:solidFill>
                            <a:effectLst/>
                          </a:rPr>
                          <a:t>.in = L.in;</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1" u="none" strike="noStrike" cap="none" normalizeH="0" baseline="0" dirty="0">
                            <a:ln>
                              <a:noFill/>
                            </a:ln>
                            <a:solidFill>
                              <a:schemeClr val="tx1"/>
                            </a:solidFill>
                            <a:effectLst/>
                          </a:rPr>
                          <a:t>      </a:t>
                        </a:r>
                        <a:r>
                          <a:rPr kumimoji="0" lang="en-US" altLang="zh-CN" sz="1300" b="1" u="none" strike="noStrike" cap="none" normalizeH="0" baseline="0" dirty="0" err="1">
                            <a:ln>
                              <a:noFill/>
                            </a:ln>
                            <a:solidFill>
                              <a:schemeClr val="tx1"/>
                            </a:solidFill>
                            <a:effectLst/>
                          </a:rPr>
                          <a:t>addtype</a:t>
                        </a:r>
                        <a:r>
                          <a:rPr kumimoji="0" lang="en-US" altLang="zh-CN" sz="1300" b="1" u="none" strike="noStrike" cap="none" normalizeH="0" baseline="0" dirty="0">
                            <a:ln>
                              <a:noFill/>
                            </a:ln>
                            <a:solidFill>
                              <a:schemeClr val="tx1"/>
                            </a:solidFill>
                            <a:effectLst/>
                          </a:rPr>
                          <a:t> (</a:t>
                        </a:r>
                        <a:r>
                          <a:rPr kumimoji="0" lang="en-US" altLang="zh-CN" sz="1300" b="1" u="none" strike="noStrike" cap="none" normalizeH="0" baseline="0" dirty="0" err="1">
                            <a:ln>
                              <a:noFill/>
                            </a:ln>
                            <a:solidFill>
                              <a:schemeClr val="tx1"/>
                            </a:solidFill>
                            <a:effectLst/>
                          </a:rPr>
                          <a:t>id.entry</a:t>
                        </a:r>
                        <a:r>
                          <a:rPr kumimoji="0" lang="en-US" altLang="zh-CN" sz="1300" b="1" u="none" strike="noStrike" cap="none" normalizeH="0" baseline="0" dirty="0">
                            <a:ln>
                              <a:noFill/>
                            </a:ln>
                            <a:solidFill>
                              <a:schemeClr val="tx1"/>
                            </a:solidFill>
                            <a:effectLst/>
                          </a:rPr>
                          <a:t>, L.in )</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4"/>
                    </a:ext>
                  </a:extLst>
                </a:tr>
                <a:tr h="3267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L</a:t>
                        </a:r>
                        <a:r>
                          <a:rPr kumimoji="0" lang="en-US" altLang="zh-CN" sz="1300" b="1" u="none" strike="noStrike" cap="none" normalizeH="0" baseline="0" dirty="0">
                            <a:ln>
                              <a:noFill/>
                            </a:ln>
                            <a:solidFill>
                              <a:schemeClr val="tx1"/>
                            </a:solidFill>
                            <a:effectLst/>
                            <a:sym typeface="Symbol" pitchFamily="18" charset="2"/>
                          </a:rPr>
                          <a:t></a:t>
                        </a: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a:ln>
                              <a:noFill/>
                            </a:ln>
                            <a:solidFill>
                              <a:schemeClr val="tx1"/>
                            </a:solidFill>
                            <a:effectLst/>
                          </a:rPr>
                          <a:t>id</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300" b="0" u="none" strike="noStrike" cap="none" normalizeH="0" baseline="0" dirty="0">
                            <a:ln>
                              <a:noFill/>
                            </a:ln>
                            <a:solidFill>
                              <a:schemeClr val="tx1"/>
                            </a:solidFill>
                            <a:effectLst/>
                          </a:rPr>
                          <a:t>  </a:t>
                        </a:r>
                        <a:r>
                          <a:rPr kumimoji="0" lang="en-US" altLang="zh-CN" sz="1300" b="1" u="none" strike="noStrike" cap="none" normalizeH="0" baseline="0" dirty="0" err="1">
                            <a:ln>
                              <a:noFill/>
                            </a:ln>
                            <a:solidFill>
                              <a:schemeClr val="tx1"/>
                            </a:solidFill>
                            <a:effectLst/>
                          </a:rPr>
                          <a:t>addtype</a:t>
                        </a:r>
                        <a:r>
                          <a:rPr kumimoji="0" lang="en-US" altLang="zh-CN" sz="1300" b="1" u="none" strike="noStrike" cap="none" normalizeH="0" baseline="0" dirty="0">
                            <a:ln>
                              <a:noFill/>
                            </a:ln>
                            <a:solidFill>
                              <a:schemeClr val="tx1"/>
                            </a:solidFill>
                            <a:effectLst/>
                          </a:rPr>
                          <a:t> (</a:t>
                        </a:r>
                        <a:r>
                          <a:rPr kumimoji="0" lang="en-US" altLang="zh-CN" sz="1300" b="1" u="none" strike="noStrike" cap="none" normalizeH="0" baseline="0" dirty="0" err="1">
                            <a:ln>
                              <a:noFill/>
                            </a:ln>
                            <a:solidFill>
                              <a:schemeClr val="tx1"/>
                            </a:solidFill>
                            <a:effectLst/>
                          </a:rPr>
                          <a:t>id.entry</a:t>
                        </a:r>
                        <a:r>
                          <a:rPr kumimoji="0" lang="en-US" altLang="zh-CN" sz="1300" b="1" u="none" strike="noStrike" cap="none" normalizeH="0" baseline="0" dirty="0">
                            <a:ln>
                              <a:noFill/>
                            </a:ln>
                            <a:solidFill>
                              <a:schemeClr val="tx1"/>
                            </a:solidFill>
                            <a:effectLst/>
                          </a:rPr>
                          <a:t>, L.in )</a:t>
                        </a:r>
                        <a:r>
                          <a:rPr kumimoji="0" lang="en-US" altLang="zh-CN" sz="1300" b="0" u="none" strike="noStrike" cap="none" normalizeH="0" baseline="0" dirty="0">
                            <a:ln>
                              <a:noFill/>
                            </a:ln>
                            <a:solidFill>
                              <a:schemeClr val="tx1"/>
                            </a:solidFill>
                            <a:effectLst/>
                          </a:rPr>
                          <a:t> </a:t>
                        </a:r>
                        <a:endParaRPr kumimoji="0" lang="en-US" altLang="zh-CN" sz="1300" b="0" i="0" u="none" strike="noStrike" cap="none" normalizeH="0" baseline="0" dirty="0">
                          <a:ln>
                            <a:noFill/>
                          </a:ln>
                          <a:solidFill>
                            <a:schemeClr val="tx1"/>
                          </a:solidFill>
                          <a:effectLst/>
                          <a:latin typeface="Times New Roman" pitchFamily="18" charset="0"/>
                          <a:ea typeface="黑体" pitchFamily="2" charset="-122"/>
                        </a:endParaRPr>
                      </a:p>
                    </a:txBody>
                    <a:tcPr marL="29958" marR="29958" marT="15977" marB="15977" horzOverflow="overflow"/>
                  </a:tc>
                  <a:extLst>
                    <a:ext uri="{0D108BD9-81ED-4DB2-BD59-A6C34878D82A}">
                      <a16:rowId xmlns:a16="http://schemas.microsoft.com/office/drawing/2014/main" val="10005"/>
                    </a:ext>
                  </a:extLst>
                </a:tr>
              </a:tbl>
            </a:graphicData>
          </a:graphic>
        </p:graphicFrame>
        <p:sp>
          <p:nvSpPr>
            <p:cNvPr id="11" name="文本框 10">
              <a:extLst>
                <a:ext uri="{FF2B5EF4-FFF2-40B4-BE49-F238E27FC236}">
                  <a16:creationId xmlns:a16="http://schemas.microsoft.com/office/drawing/2014/main" id="{B590A7C4-8AF2-495B-9A6C-BCF4119F9272}"/>
                </a:ext>
              </a:extLst>
            </p:cNvPr>
            <p:cNvSpPr txBox="1"/>
            <p:nvPr/>
          </p:nvSpPr>
          <p:spPr>
            <a:xfrm>
              <a:off x="1519164" y="3328703"/>
              <a:ext cx="1620957" cy="523220"/>
            </a:xfrm>
            <a:prstGeom prst="rect">
              <a:avLst/>
            </a:prstGeom>
            <a:noFill/>
          </p:spPr>
          <p:txBody>
            <a:bodyPr wrap="none" rtlCol="0">
              <a:spAutoFit/>
            </a:bodyPr>
            <a:lstStyle/>
            <a:p>
              <a:pPr algn="ctr"/>
              <a:r>
                <a:rPr lang="zh-CN" altLang="en-US" sz="2800" dirty="0">
                  <a:solidFill>
                    <a:schemeClr val="accent2"/>
                  </a:solidFill>
                </a:rPr>
                <a:t>（抽象）</a:t>
              </a:r>
            </a:p>
          </p:txBody>
        </p:sp>
      </p:grpSp>
      <p:grpSp>
        <p:nvGrpSpPr>
          <p:cNvPr id="18" name="组合 17">
            <a:extLst>
              <a:ext uri="{FF2B5EF4-FFF2-40B4-BE49-F238E27FC236}">
                <a16:creationId xmlns:a16="http://schemas.microsoft.com/office/drawing/2014/main" id="{34ADF467-3177-A598-CDE2-55935501FD44}"/>
              </a:ext>
            </a:extLst>
          </p:cNvPr>
          <p:cNvGrpSpPr/>
          <p:nvPr/>
        </p:nvGrpSpPr>
        <p:grpSpPr>
          <a:xfrm>
            <a:off x="225207" y="4044187"/>
            <a:ext cx="8693586" cy="2646392"/>
            <a:chOff x="225207" y="4044187"/>
            <a:chExt cx="8693586" cy="2646392"/>
          </a:xfrm>
        </p:grpSpPr>
        <p:sp>
          <p:nvSpPr>
            <p:cNvPr id="7" name="文本框 6">
              <a:extLst>
                <a:ext uri="{FF2B5EF4-FFF2-40B4-BE49-F238E27FC236}">
                  <a16:creationId xmlns:a16="http://schemas.microsoft.com/office/drawing/2014/main" id="{C1E78CBB-4330-4049-BF7D-1D6651C28AF4}"/>
                </a:ext>
              </a:extLst>
            </p:cNvPr>
            <p:cNvSpPr txBox="1"/>
            <p:nvPr/>
          </p:nvSpPr>
          <p:spPr>
            <a:xfrm>
              <a:off x="4539529" y="4499461"/>
              <a:ext cx="4379264" cy="1384995"/>
            </a:xfrm>
            <a:prstGeom prst="rect">
              <a:avLst/>
            </a:prstGeom>
            <a:noFill/>
          </p:spPr>
          <p:txBody>
            <a:bodyPr wrap="square" rtlCol="0">
              <a:spAutoFit/>
            </a:bodyPr>
            <a:lstStyle/>
            <a:p>
              <a:pPr algn="ctr"/>
              <a:r>
                <a:rPr lang="zh-CN" altLang="en-US" sz="2800" dirty="0">
                  <a:solidFill>
                    <a:schemeClr val="accent5">
                      <a:lumMod val="75000"/>
                    </a:schemeClr>
                  </a:solidFill>
                </a:rPr>
                <a:t>语法制导翻译方案</a:t>
              </a:r>
              <a:endParaRPr lang="en-US" altLang="zh-CN" sz="2800" dirty="0">
                <a:solidFill>
                  <a:schemeClr val="accent5">
                    <a:lumMod val="75000"/>
                  </a:schemeClr>
                </a:solidFill>
              </a:endParaRPr>
            </a:p>
            <a:p>
              <a:pPr algn="ctr"/>
              <a:r>
                <a:rPr lang="zh-CN" altLang="en-US" sz="2800" dirty="0">
                  <a:solidFill>
                    <a:schemeClr val="accent5">
                      <a:lumMod val="75000"/>
                    </a:schemeClr>
                  </a:solidFill>
                </a:rPr>
                <a:t>（</a:t>
              </a:r>
              <a:r>
                <a:rPr lang="en-US" altLang="zh-CN" sz="2800" dirty="0">
                  <a:solidFill>
                    <a:schemeClr val="accent5">
                      <a:lumMod val="75000"/>
                    </a:schemeClr>
                  </a:solidFill>
                </a:rPr>
                <a:t>Syntax-directed translation, </a:t>
              </a:r>
            </a:p>
            <a:p>
              <a:pPr algn="ctr"/>
              <a:r>
                <a:rPr lang="en-US" altLang="zh-CN" sz="2800" dirty="0">
                  <a:solidFill>
                    <a:schemeClr val="accent5">
                      <a:lumMod val="75000"/>
                    </a:schemeClr>
                  </a:solidFill>
                </a:rPr>
                <a:t>SDT</a:t>
              </a:r>
              <a:r>
                <a:rPr lang="zh-CN" altLang="en-US" sz="2800" dirty="0">
                  <a:solidFill>
                    <a:schemeClr val="accent5">
                      <a:lumMod val="75000"/>
                    </a:schemeClr>
                  </a:solidFill>
                </a:rPr>
                <a:t>）</a:t>
              </a:r>
            </a:p>
          </p:txBody>
        </p:sp>
        <p:pic>
          <p:nvPicPr>
            <p:cNvPr id="10" name="图片 9">
              <a:extLst>
                <a:ext uri="{FF2B5EF4-FFF2-40B4-BE49-F238E27FC236}">
                  <a16:creationId xmlns:a16="http://schemas.microsoft.com/office/drawing/2014/main" id="{24609E79-AA6B-49DF-B852-7E75F8A5FE67}"/>
                </a:ext>
              </a:extLst>
            </p:cNvPr>
            <p:cNvPicPr>
              <a:picLocks noChangeAspect="1"/>
            </p:cNvPicPr>
            <p:nvPr/>
          </p:nvPicPr>
          <p:blipFill>
            <a:blip r:embed="rId3">
              <a:duotone>
                <a:prstClr val="black"/>
                <a:schemeClr val="accent5">
                  <a:tint val="45000"/>
                  <a:satMod val="400000"/>
                </a:schemeClr>
              </a:duotone>
            </a:blip>
            <a:stretch>
              <a:fillRect/>
            </a:stretch>
          </p:blipFill>
          <p:spPr>
            <a:xfrm>
              <a:off x="225207" y="4044187"/>
              <a:ext cx="4346793" cy="2123172"/>
            </a:xfrm>
            <a:prstGeom prst="rect">
              <a:avLst/>
            </a:prstGeom>
          </p:spPr>
        </p:pic>
        <p:sp>
          <p:nvSpPr>
            <p:cNvPr id="13" name="文本框 12">
              <a:extLst>
                <a:ext uri="{FF2B5EF4-FFF2-40B4-BE49-F238E27FC236}">
                  <a16:creationId xmlns:a16="http://schemas.microsoft.com/office/drawing/2014/main" id="{2F8F09D8-63A6-4D62-9C81-40F7141C3FB8}"/>
                </a:ext>
              </a:extLst>
            </p:cNvPr>
            <p:cNvSpPr txBox="1"/>
            <p:nvPr/>
          </p:nvSpPr>
          <p:spPr>
            <a:xfrm>
              <a:off x="1519165" y="6167359"/>
              <a:ext cx="1620957" cy="523220"/>
            </a:xfrm>
            <a:prstGeom prst="rect">
              <a:avLst/>
            </a:prstGeom>
            <a:noFill/>
          </p:spPr>
          <p:txBody>
            <a:bodyPr wrap="none" rtlCol="0">
              <a:spAutoFit/>
            </a:bodyPr>
            <a:lstStyle/>
            <a:p>
              <a:pPr algn="ctr"/>
              <a:r>
                <a:rPr lang="zh-CN" altLang="en-US" sz="2800" dirty="0">
                  <a:solidFill>
                    <a:schemeClr val="accent1"/>
                  </a:solidFill>
                </a:rPr>
                <a:t>（具体）</a:t>
              </a:r>
            </a:p>
          </p:txBody>
        </p:sp>
      </p:grpSp>
      <p:sp>
        <p:nvSpPr>
          <p:cNvPr id="3" name="日期占位符 2">
            <a:extLst>
              <a:ext uri="{FF2B5EF4-FFF2-40B4-BE49-F238E27FC236}">
                <a16:creationId xmlns:a16="http://schemas.microsoft.com/office/drawing/2014/main" id="{BD307030-89EF-91A9-A42B-50FC2F77BB5D}"/>
              </a:ext>
            </a:extLst>
          </p:cNvPr>
          <p:cNvSpPr>
            <a:spLocks noGrp="1"/>
          </p:cNvSpPr>
          <p:nvPr>
            <p:ph type="dt" sz="half" idx="10"/>
          </p:nvPr>
        </p:nvSpPr>
        <p:spPr/>
        <p:txBody>
          <a:bodyPr/>
          <a:lstStyle/>
          <a:p>
            <a:fld id="{34F3843A-6CFD-418F-B527-63230EC4B858}" type="datetime2">
              <a:rPr lang="zh-CN" altLang="en-US" smtClean="0"/>
              <a:t>2024年5月14日</a:t>
            </a:fld>
            <a:endParaRPr lang="zh-CN" altLang="en-US" dirty="0"/>
          </a:p>
        </p:txBody>
      </p:sp>
      <p:sp>
        <p:nvSpPr>
          <p:cNvPr id="4" name="页脚占位符 3">
            <a:extLst>
              <a:ext uri="{FF2B5EF4-FFF2-40B4-BE49-F238E27FC236}">
                <a16:creationId xmlns:a16="http://schemas.microsoft.com/office/drawing/2014/main" id="{BDB44FDB-6235-920E-0011-641A87C754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9" name="灯片编号占位符 8">
            <a:extLst>
              <a:ext uri="{FF2B5EF4-FFF2-40B4-BE49-F238E27FC236}">
                <a16:creationId xmlns:a16="http://schemas.microsoft.com/office/drawing/2014/main" id="{1033FF88-5E4B-59AE-2362-D969D7C62DDC}"/>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extLst>
      <p:ext uri="{BB962C8B-B14F-4D97-AF65-F5344CB8AC3E}">
        <p14:creationId xmlns:p14="http://schemas.microsoft.com/office/powerpoint/2010/main" val="2903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F709-49BB-4BD2-A02D-DA98516138E8}"/>
              </a:ext>
            </a:extLst>
          </p:cNvPr>
          <p:cNvSpPr>
            <a:spLocks noGrp="1"/>
          </p:cNvSpPr>
          <p:nvPr>
            <p:ph type="title"/>
          </p:nvPr>
        </p:nvSpPr>
        <p:spPr/>
        <p:txBody>
          <a:bodyPr/>
          <a:lstStyle/>
          <a:p>
            <a:r>
              <a:rPr lang="zh-CN" altLang="en-US" dirty="0"/>
              <a:t>本次课内容</a:t>
            </a:r>
          </a:p>
        </p:txBody>
      </p:sp>
      <p:sp>
        <p:nvSpPr>
          <p:cNvPr id="3" name="内容占位符 2">
            <a:extLst>
              <a:ext uri="{FF2B5EF4-FFF2-40B4-BE49-F238E27FC236}">
                <a16:creationId xmlns:a16="http://schemas.microsoft.com/office/drawing/2014/main" id="{83223860-FE93-4EBA-AA13-19E55DD0F28F}"/>
              </a:ext>
            </a:extLst>
          </p:cNvPr>
          <p:cNvSpPr>
            <a:spLocks noGrp="1"/>
          </p:cNvSpPr>
          <p:nvPr>
            <p:ph idx="1"/>
          </p:nvPr>
        </p:nvSpPr>
        <p:spPr>
          <a:xfrm>
            <a:off x="628650" y="1257300"/>
            <a:ext cx="7886700" cy="5311280"/>
          </a:xfrm>
        </p:spPr>
        <p:txBody>
          <a:bodyPr>
            <a:normAutofit/>
          </a:bodyPr>
          <a:lstStyle/>
          <a:p>
            <a:r>
              <a:rPr lang="en-US" altLang="zh-CN" b="1" dirty="0"/>
              <a:t>4.1</a:t>
            </a:r>
            <a:r>
              <a:rPr lang="en-US" altLang="zh-CN" dirty="0"/>
              <a:t> </a:t>
            </a:r>
            <a:r>
              <a:rPr lang="zh-CN" altLang="en-US" dirty="0"/>
              <a:t>语法制导的定义</a:t>
            </a:r>
            <a:endParaRPr lang="en-US" altLang="zh-CN" dirty="0"/>
          </a:p>
          <a:p>
            <a:pPr lvl="1"/>
            <a:r>
              <a:rPr lang="en-US" altLang="zh-CN" b="1" dirty="0"/>
              <a:t>4.1.1</a:t>
            </a:r>
            <a:r>
              <a:rPr lang="en-US" altLang="zh-CN" dirty="0"/>
              <a:t> </a:t>
            </a:r>
            <a:r>
              <a:rPr lang="zh-CN" altLang="en-US" dirty="0"/>
              <a:t>语法制导定义的形式</a:t>
            </a:r>
            <a:endParaRPr lang="en-US" altLang="zh-CN" dirty="0"/>
          </a:p>
          <a:p>
            <a:pPr lvl="1"/>
            <a:r>
              <a:rPr lang="en-US" altLang="zh-CN" b="1" dirty="0"/>
              <a:t>4.1.2</a:t>
            </a:r>
            <a:r>
              <a:rPr lang="en-US" altLang="zh-CN" dirty="0"/>
              <a:t> </a:t>
            </a:r>
            <a:r>
              <a:rPr lang="zh-CN" altLang="en-US" dirty="0"/>
              <a:t>综合属性</a:t>
            </a:r>
            <a:endParaRPr lang="en-US" altLang="zh-CN" dirty="0"/>
          </a:p>
          <a:p>
            <a:pPr lvl="1"/>
            <a:r>
              <a:rPr lang="en-US" altLang="zh-CN" b="1" dirty="0"/>
              <a:t>4.1.3</a:t>
            </a:r>
            <a:r>
              <a:rPr lang="en-US" altLang="zh-CN" dirty="0"/>
              <a:t> </a:t>
            </a:r>
            <a:r>
              <a:rPr lang="zh-CN" altLang="en-US" dirty="0"/>
              <a:t>继承属性</a:t>
            </a:r>
            <a:endParaRPr lang="en-US" altLang="zh-CN" dirty="0"/>
          </a:p>
          <a:p>
            <a:pPr lvl="1"/>
            <a:r>
              <a:rPr lang="en-US" altLang="zh-CN" b="1" dirty="0"/>
              <a:t>4.1.4</a:t>
            </a:r>
            <a:r>
              <a:rPr lang="en-US" altLang="zh-CN" dirty="0"/>
              <a:t> </a:t>
            </a:r>
            <a:r>
              <a:rPr lang="zh-CN" altLang="en-US" dirty="0"/>
              <a:t>属性依赖图</a:t>
            </a:r>
            <a:endParaRPr lang="en-US" altLang="zh-CN" dirty="0"/>
          </a:p>
          <a:p>
            <a:pPr lvl="1"/>
            <a:r>
              <a:rPr lang="en-US" altLang="zh-CN" b="1" dirty="0"/>
              <a:t>4.1.5</a:t>
            </a:r>
            <a:r>
              <a:rPr lang="en-US" altLang="zh-CN" dirty="0"/>
              <a:t> </a:t>
            </a:r>
            <a:r>
              <a:rPr lang="zh-CN" altLang="en-US" dirty="0"/>
              <a:t>属性计算次序</a:t>
            </a:r>
            <a:endParaRPr lang="en-US" altLang="zh-CN" dirty="0"/>
          </a:p>
        </p:txBody>
      </p:sp>
      <p:sp>
        <p:nvSpPr>
          <p:cNvPr id="4" name="日期占位符 3">
            <a:extLst>
              <a:ext uri="{FF2B5EF4-FFF2-40B4-BE49-F238E27FC236}">
                <a16:creationId xmlns:a16="http://schemas.microsoft.com/office/drawing/2014/main" id="{F887C0FE-5F57-CA24-4DFE-BD726A26DD8D}"/>
              </a:ext>
            </a:extLst>
          </p:cNvPr>
          <p:cNvSpPr>
            <a:spLocks noGrp="1"/>
          </p:cNvSpPr>
          <p:nvPr>
            <p:ph type="dt" sz="half" idx="10"/>
          </p:nvPr>
        </p:nvSpPr>
        <p:spPr/>
        <p:txBody>
          <a:bodyPr/>
          <a:lstStyle/>
          <a:p>
            <a:fld id="{35F12D0B-34E0-4687-A495-70887FB56A2A}" type="datetime2">
              <a:rPr lang="zh-CN" altLang="en-US" smtClean="0"/>
              <a:t>2024年5月14日</a:t>
            </a:fld>
            <a:endParaRPr lang="zh-CN" altLang="en-US" dirty="0"/>
          </a:p>
        </p:txBody>
      </p:sp>
      <p:sp>
        <p:nvSpPr>
          <p:cNvPr id="5" name="页脚占位符 4">
            <a:extLst>
              <a:ext uri="{FF2B5EF4-FFF2-40B4-BE49-F238E27FC236}">
                <a16:creationId xmlns:a16="http://schemas.microsoft.com/office/drawing/2014/main" id="{FC329D22-6F27-B346-0733-3D6B8C92B6B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6" name="灯片编号占位符 5">
            <a:extLst>
              <a:ext uri="{FF2B5EF4-FFF2-40B4-BE49-F238E27FC236}">
                <a16:creationId xmlns:a16="http://schemas.microsoft.com/office/drawing/2014/main" id="{C40FB3A8-23BA-1731-F059-0F97E71FB959}"/>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extLst>
      <p:ext uri="{BB962C8B-B14F-4D97-AF65-F5344CB8AC3E}">
        <p14:creationId xmlns:p14="http://schemas.microsoft.com/office/powerpoint/2010/main" val="219849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A81F2ED-0DCF-DFD0-649F-87D13C67FA99}"/>
              </a:ext>
            </a:extLst>
          </p:cNvPr>
          <p:cNvSpPr/>
          <p:nvPr/>
        </p:nvSpPr>
        <p:spPr>
          <a:xfrm>
            <a:off x="628650" y="2117725"/>
            <a:ext cx="7886700" cy="5097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14" name="Rectangle 2">
            <a:extLst>
              <a:ext uri="{FF2B5EF4-FFF2-40B4-BE49-F238E27FC236}">
                <a16:creationId xmlns:a16="http://schemas.microsoft.com/office/drawing/2014/main" id="{E9DF4CAF-E9A6-4688-A36B-2E95E55940FC}"/>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13315" name="Rectangle 3">
            <a:extLst>
              <a:ext uri="{FF2B5EF4-FFF2-40B4-BE49-F238E27FC236}">
                <a16:creationId xmlns:a16="http://schemas.microsoft.com/office/drawing/2014/main" id="{2FB2471E-0B05-4BD0-8EA3-FD9296A9EEBF}"/>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sz="2800" dirty="0"/>
              <a:t>例</a:t>
            </a:r>
            <a:r>
              <a:rPr lang="en-US" altLang="zh-CN" sz="2800" b="1" dirty="0"/>
              <a:t>4.1</a:t>
            </a:r>
            <a:r>
              <a:rPr lang="zh-CN" altLang="en-US" sz="2800" dirty="0"/>
              <a:t>	简单台式计算器的语法制导定义</a:t>
            </a:r>
          </a:p>
          <a:p>
            <a:pPr eaLnBrk="1" hangingPunct="1"/>
            <a:endParaRPr lang="en-US" altLang="zh-CN" sz="2800" dirty="0"/>
          </a:p>
        </p:txBody>
      </p:sp>
      <p:graphicFrame>
        <p:nvGraphicFramePr>
          <p:cNvPr id="7" name="Group 35">
            <a:extLst>
              <a:ext uri="{FF2B5EF4-FFF2-40B4-BE49-F238E27FC236}">
                <a16:creationId xmlns:a16="http://schemas.microsoft.com/office/drawing/2014/main" id="{469C5937-47B5-4063-8E0B-FA1272EB12D0}"/>
              </a:ext>
            </a:extLst>
          </p:cNvPr>
          <p:cNvGraphicFramePr>
            <a:graphicFrameLocks/>
          </p:cNvGraphicFramePr>
          <p:nvPr>
            <p:extLst>
              <p:ext uri="{D42A27DB-BD31-4B8C-83A1-F6EECF244321}">
                <p14:modId xmlns:p14="http://schemas.microsoft.com/office/powerpoint/2010/main" val="241813089"/>
              </p:ext>
            </p:extLst>
          </p:nvPr>
        </p:nvGraphicFramePr>
        <p:xfrm>
          <a:off x="628650" y="2117725"/>
          <a:ext cx="7888288" cy="4059238"/>
        </p:xfrm>
        <a:graphic>
          <a:graphicData uri="http://schemas.openxmlformats.org/drawingml/2006/table">
            <a:tbl>
              <a:tblPr/>
              <a:tblGrid>
                <a:gridCol w="3417888">
                  <a:extLst>
                    <a:ext uri="{9D8B030D-6E8A-4147-A177-3AD203B41FA5}">
                      <a16:colId xmlns:a16="http://schemas.microsoft.com/office/drawing/2014/main" val="20000"/>
                    </a:ext>
                  </a:extLst>
                </a:gridCol>
                <a:gridCol w="4470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dirty="0">
                          <a:ln>
                            <a:noFill/>
                          </a:ln>
                          <a:solidFill>
                            <a:schemeClr val="tx1"/>
                          </a:solidFill>
                          <a:effectLst/>
                          <a:latin typeface="宋体" pitchFamily="2" charset="-122"/>
                          <a:ea typeface="黑体" pitchFamily="2" charset="-122"/>
                        </a:rPr>
                        <a:t>产</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生</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式</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800" b="0" i="0" u="none" strike="noStrike" cap="none" normalizeH="0" baseline="0" dirty="0">
                          <a:ln>
                            <a:noFill/>
                          </a:ln>
                          <a:solidFill>
                            <a:schemeClr val="tx1"/>
                          </a:solidFill>
                          <a:effectLst/>
                          <a:latin typeface="宋体" pitchFamily="2" charset="-122"/>
                          <a:ea typeface="黑体" pitchFamily="2" charset="-122"/>
                        </a:rPr>
                        <a:t>语</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义</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规</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r>
                        <a:rPr kumimoji="0" lang="zh-CN" altLang="en-US" sz="2800" b="0" i="0" u="none" strike="noStrike" cap="none" normalizeH="0" baseline="0" dirty="0">
                          <a:ln>
                            <a:noFill/>
                          </a:ln>
                          <a:solidFill>
                            <a:schemeClr val="tx1"/>
                          </a:solidFill>
                          <a:effectLst/>
                          <a:latin typeface="宋体" pitchFamily="2" charset="-122"/>
                          <a:ea typeface="黑体" pitchFamily="2" charset="-122"/>
                        </a:rPr>
                        <a:t>则</a:t>
                      </a:r>
                      <a:r>
                        <a:rPr kumimoji="0" lang="zh-CN" altLang="en-US"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37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L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0" i="1"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n</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  print</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a:t>
                      </a:r>
                      <a:r>
                        <a:rPr kumimoji="0" lang="en-US" altLang="zh-CN" sz="2800" b="1" i="0" u="none" strike="noStrike" cap="none" normalizeH="0" baseline="-30000">
                          <a:ln>
                            <a:noFill/>
                          </a:ln>
                          <a:solidFill>
                            <a:schemeClr val="tx1"/>
                          </a:solidFill>
                          <a:effectLst/>
                          <a:latin typeface="Times New Roman" pitchFamily="18" charset="0"/>
                          <a:ea typeface="黑体" pitchFamily="2" charset="-122"/>
                        </a:rPr>
                        <a:t>1</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a:ln>
                            <a:noFill/>
                          </a:ln>
                          <a:solidFill>
                            <a:schemeClr val="tx1"/>
                          </a:solidFill>
                          <a:effectLst/>
                          <a:latin typeface="宋体" pitchFamily="2" charset="-122"/>
                          <a:ea typeface="黑体" pitchFamily="2" charset="-12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 </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T.val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a:t>
                      </a:r>
                      <a:r>
                        <a:rPr kumimoji="0" lang="en-US" altLang="zh-CN" sz="2800" b="1" i="0" u="none" strike="noStrike" cap="none" normalizeH="0" baseline="0">
                          <a:ln>
                            <a:noFill/>
                          </a:ln>
                          <a:solidFill>
                            <a:schemeClr val="tx1"/>
                          </a:solidFill>
                          <a:effectLst/>
                          <a:latin typeface="Times New Roman" pitchFamily="18" charset="0"/>
                          <a:ea typeface="黑体" pitchFamily="2" charset="-122"/>
                          <a:sym typeface="Symbol" pitchFamily="18" charset="2"/>
                        </a:rPr>
                        <a:t></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a:ln>
                            <a:noFill/>
                          </a:ln>
                          <a:solidFill>
                            <a:schemeClr val="tx1"/>
                          </a:solidFill>
                          <a:effectLst/>
                          <a:latin typeface="Times New Roman" pitchFamily="18" charset="0"/>
                          <a:ea typeface="黑体" pitchFamily="2" charset="-122"/>
                        </a:rPr>
                        <a:t> = </a:t>
                      </a:r>
                      <a:r>
                        <a:rPr kumimoji="0" lang="en-US" altLang="zh-CN" sz="2800" b="1" i="1" u="none" strike="noStrike" cap="none" normalizeH="0" baseline="0">
                          <a:ln>
                            <a:noFill/>
                          </a:ln>
                          <a:solidFill>
                            <a:schemeClr val="tx1"/>
                          </a:solidFill>
                          <a:effectLst/>
                          <a:latin typeface="Times New Roman" pitchFamily="18" charset="0"/>
                          <a:ea typeface="黑体" pitchFamily="2" charset="-122"/>
                        </a:rPr>
                        <a:t>E.val</a:t>
                      </a:r>
                      <a:r>
                        <a:rPr kumimoji="0" lang="en-US" altLang="zh-CN" sz="2800" b="0" i="0" u="none" strike="noStrike" cap="none" normalizeH="0" baseline="0">
                          <a:ln>
                            <a:noFill/>
                          </a:ln>
                          <a:solidFill>
                            <a:schemeClr val="tx1"/>
                          </a:solidFill>
                          <a:effectLst/>
                          <a:latin typeface="Times New Roman" pitchFamily="18" charset="0"/>
                          <a:ea typeface="黑体" pitchFamily="2" charset="-122"/>
                        </a:rPr>
                        <a:t> </a:t>
                      </a: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a:ln>
                            <a:noFill/>
                          </a:ln>
                          <a:solidFill>
                            <a:schemeClr val="tx1"/>
                          </a:solidFill>
                          <a:effectLst/>
                          <a:latin typeface="Times New Roman" pitchFamily="18" charset="0"/>
                          <a:ea typeface="黑体" pitchFamily="2" charset="-122"/>
                        </a:rPr>
                        <a:t>F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sym typeface="Symbol" pitchFamily="18" charset="2"/>
                        </a:rPr>
                        <a: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digit</a:t>
                      </a: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p>
                  </a:txBody>
                  <a:tcPr marL="54000" marR="54000" marT="28800" marB="28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800" b="0" i="0" u="none" strike="noStrike" cap="none" normalizeH="0" baseline="0" dirty="0">
                          <a:ln>
                            <a:noFill/>
                          </a:ln>
                          <a:solidFill>
                            <a:schemeClr val="tx1"/>
                          </a:solidFill>
                          <a:effectLst/>
                          <a:latin typeface="Times New Roman" pitchFamily="18" charset="0"/>
                          <a:ea typeface="黑体" pitchFamily="2" charset="-122"/>
                        </a:rPr>
                        <a:t>  </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F.val</a:t>
                      </a:r>
                      <a:r>
                        <a:rPr kumimoji="0" lang="en-US" altLang="zh-CN" sz="2800" b="1" i="0" u="none" strike="noStrike" cap="none" normalizeH="0" baseline="0" dirty="0">
                          <a:ln>
                            <a:noFill/>
                          </a:ln>
                          <a:solidFill>
                            <a:schemeClr val="tx1"/>
                          </a:solidFill>
                          <a:effectLst/>
                          <a:latin typeface="Times New Roman" pitchFamily="18" charset="0"/>
                          <a:ea typeface="黑体" pitchFamily="2" charset="-122"/>
                        </a:rPr>
                        <a:t> = </a:t>
                      </a:r>
                      <a:r>
                        <a:rPr kumimoji="0" lang="en-US" altLang="zh-CN" sz="2800" b="1" i="0" u="none" strike="noStrike" cap="none" normalizeH="0" baseline="0" dirty="0" err="1">
                          <a:ln>
                            <a:noFill/>
                          </a:ln>
                          <a:solidFill>
                            <a:schemeClr val="tx1"/>
                          </a:solidFill>
                          <a:effectLst/>
                          <a:latin typeface="Times New Roman" pitchFamily="18" charset="0"/>
                          <a:ea typeface="黑体" pitchFamily="2" charset="-122"/>
                        </a:rPr>
                        <a:t>digit</a:t>
                      </a:r>
                      <a:r>
                        <a:rPr kumimoji="0" lang="en-US" altLang="zh-CN" sz="2800" b="1" i="1" u="none" strike="noStrike" cap="none" normalizeH="0" baseline="0" dirty="0" err="1">
                          <a:ln>
                            <a:noFill/>
                          </a:ln>
                          <a:solidFill>
                            <a:schemeClr val="tx1"/>
                          </a:solidFill>
                          <a:effectLst/>
                          <a:latin typeface="Times New Roman" pitchFamily="18" charset="0"/>
                          <a:ea typeface="黑体" pitchFamily="2" charset="-122"/>
                        </a:rPr>
                        <a:t>.lexval</a:t>
                      </a:r>
                      <a:endParaRPr kumimoji="0" lang="en-US" altLang="zh-CN" sz="2800" b="0" i="0" u="none" strike="noStrike" cap="none" normalizeH="0" baseline="0" dirty="0">
                        <a:ln>
                          <a:noFill/>
                        </a:ln>
                        <a:solidFill>
                          <a:schemeClr val="tx1"/>
                        </a:solidFill>
                        <a:effectLst/>
                        <a:latin typeface="Times New Roman" pitchFamily="18" charset="0"/>
                        <a:ea typeface="黑体" pitchFamily="2" charset="-122"/>
                      </a:endParaRPr>
                    </a:p>
                  </a:txBody>
                  <a:tcPr marL="54000" marR="54000" marT="28800" marB="28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 name="AutoShape 36">
            <a:extLst>
              <a:ext uri="{FF2B5EF4-FFF2-40B4-BE49-F238E27FC236}">
                <a16:creationId xmlns:a16="http://schemas.microsoft.com/office/drawing/2014/main" id="{B75C407F-0DAC-E9A6-9D65-B577FAF3C8B1}"/>
              </a:ext>
            </a:extLst>
          </p:cNvPr>
          <p:cNvSpPr>
            <a:spLocks noChangeArrowheads="1"/>
          </p:cNvSpPr>
          <p:nvPr/>
        </p:nvSpPr>
        <p:spPr bwMode="auto">
          <a:xfrm>
            <a:off x="6436691" y="2619726"/>
            <a:ext cx="1126388" cy="507509"/>
          </a:xfrm>
          <a:prstGeom prst="wedgeRoundRectCallout">
            <a:avLst>
              <a:gd name="adj1" fmla="val -73096"/>
              <a:gd name="adj2" fmla="val -1014"/>
              <a:gd name="adj3" fmla="val 16667"/>
            </a:avLst>
          </a:prstGeom>
          <a:solidFill>
            <a:schemeClr val="accent6">
              <a:lumMod val="20000"/>
              <a:lumOff val="80000"/>
            </a:schemeClr>
          </a:solidFill>
          <a:ln w="25400" algn="ctr">
            <a:solidFill>
              <a:srgbClr val="008000"/>
            </a:solidFill>
            <a:miter lim="800000"/>
            <a:headEnd/>
            <a:tailEnd/>
          </a:ln>
        </p:spPr>
        <p:txBody>
          <a:bodyPr lIns="54000" tIns="28800" rIns="54000" bIns="28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400" b="1" dirty="0">
                <a:solidFill>
                  <a:srgbClr val="C00000"/>
                </a:solidFill>
              </a:rPr>
              <a:t>属性</a:t>
            </a:r>
            <a:endParaRPr lang="zh-CN" altLang="en-US" sz="2400" b="0" dirty="0">
              <a:solidFill>
                <a:srgbClr val="C00000"/>
              </a:solidFill>
            </a:endParaRPr>
          </a:p>
        </p:txBody>
      </p:sp>
      <p:sp>
        <p:nvSpPr>
          <p:cNvPr id="2" name="日期占位符 1">
            <a:extLst>
              <a:ext uri="{FF2B5EF4-FFF2-40B4-BE49-F238E27FC236}">
                <a16:creationId xmlns:a16="http://schemas.microsoft.com/office/drawing/2014/main" id="{8C6D47BA-C477-BA17-9818-3EB27AB9CFC5}"/>
              </a:ext>
            </a:extLst>
          </p:cNvPr>
          <p:cNvSpPr>
            <a:spLocks noGrp="1"/>
          </p:cNvSpPr>
          <p:nvPr>
            <p:ph type="dt" sz="half" idx="10"/>
          </p:nvPr>
        </p:nvSpPr>
        <p:spPr/>
        <p:txBody>
          <a:bodyPr/>
          <a:lstStyle/>
          <a:p>
            <a:fld id="{5E270371-A385-4566-9FD4-6DAABB63A20E}"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5574048D-585A-210B-9040-12B2D5F6029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A2F6F109-EA22-C0EA-A52E-1650DA53AE5A}"/>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extLst>
      <p:ext uri="{BB962C8B-B14F-4D97-AF65-F5344CB8AC3E}">
        <p14:creationId xmlns:p14="http://schemas.microsoft.com/office/powerpoint/2010/main" val="78248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600" fill="hold"/>
                                        <p:tgtEl>
                                          <p:spTgt spid="6"/>
                                        </p:tgtEl>
                                        <p:attrNameLst>
                                          <p:attrName>fillcolor</p:attrName>
                                        </p:attrNameLst>
                                      </p:cBhvr>
                                      <p:to>
                                        <a:srgbClr val="5B9BD5"/>
                                      </p:to>
                                    </p:animClr>
                                    <p:set>
                                      <p:cBhvr>
                                        <p:cTn id="7" dur="600" fill="hold"/>
                                        <p:tgtEl>
                                          <p:spTgt spid="6"/>
                                        </p:tgtEl>
                                        <p:attrNameLst>
                                          <p:attrName>fill.type</p:attrName>
                                        </p:attrNameLst>
                                      </p:cBhvr>
                                      <p:to>
                                        <p:strVal val="solid"/>
                                      </p:to>
                                    </p:set>
                                    <p:set>
                                      <p:cBhvr>
                                        <p:cTn id="8" dur="600"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0A2FD92-97C5-4DD5-A04A-B80790496283}"/>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9219" name="Rectangle 3">
            <a:extLst>
              <a:ext uri="{FF2B5EF4-FFF2-40B4-BE49-F238E27FC236}">
                <a16:creationId xmlns:a16="http://schemas.microsoft.com/office/drawing/2014/main" id="{85A8D77F-F33E-421C-BD01-E9609AEBF2A5}"/>
              </a:ext>
            </a:extLst>
          </p:cNvPr>
          <p:cNvSpPr>
            <a:spLocks noGrp="1" noChangeArrowheads="1"/>
          </p:cNvSpPr>
          <p:nvPr>
            <p:ph idx="1"/>
          </p:nvPr>
        </p:nvSpPr>
        <p:spPr/>
        <p:txBody>
          <a:bodyPr/>
          <a:lstStyle/>
          <a:p>
            <a:pPr eaLnBrk="1" hangingPunct="1"/>
            <a:r>
              <a:rPr lang="zh-CN" altLang="en-US" dirty="0"/>
              <a:t>基础文法：语法制导定义中的文法</a:t>
            </a:r>
          </a:p>
          <a:p>
            <a:pPr eaLnBrk="1" hangingPunct="1"/>
            <a:r>
              <a:rPr lang="zh-CN" altLang="en-US" dirty="0"/>
              <a:t>每个文法符号有一组属性</a:t>
            </a:r>
          </a:p>
          <a:p>
            <a:pPr eaLnBrk="1" hangingPunct="1"/>
            <a:r>
              <a:rPr lang="zh-CN" altLang="en-US" dirty="0">
                <a:latin typeface="宋体" panose="02010600030101010101" pitchFamily="2" charset="-122"/>
              </a:rPr>
              <a:t>每个文法产生式</a:t>
            </a:r>
            <a:r>
              <a:rPr lang="en-US" altLang="zh-CN" b="1" i="1" dirty="0"/>
              <a:t>A </a:t>
            </a:r>
            <a:r>
              <a:rPr lang="en-US" altLang="zh-CN" b="1" dirty="0">
                <a:sym typeface="Symbol" panose="05050102010706020507" pitchFamily="18" charset="2"/>
              </a:rPr>
              <a:t></a:t>
            </a:r>
            <a:r>
              <a:rPr lang="en-US" altLang="zh-CN" b="1" dirty="0"/>
              <a:t> </a:t>
            </a:r>
            <a:r>
              <a:rPr lang="en-US" altLang="zh-CN" b="1" i="1" dirty="0">
                <a:sym typeface="Symbol" panose="05050102010706020507" pitchFamily="18" charset="2"/>
              </a:rPr>
              <a:t></a:t>
            </a:r>
            <a:r>
              <a:rPr lang="zh-CN" altLang="en-US" dirty="0">
                <a:latin typeface="宋体" panose="02010600030101010101" pitchFamily="2" charset="-122"/>
              </a:rPr>
              <a:t>有一组形式为</a:t>
            </a:r>
            <a:r>
              <a:rPr lang="en-US" altLang="zh-CN" b="1" i="1" dirty="0"/>
              <a:t>b</a:t>
            </a:r>
            <a:r>
              <a:rPr lang="en-US" altLang="zh-CN" b="1" dirty="0"/>
              <a:t> =</a:t>
            </a:r>
            <a:r>
              <a:rPr lang="en-US" altLang="zh-CN" b="1" i="1" dirty="0"/>
              <a:t> f</a:t>
            </a:r>
            <a:r>
              <a:rPr lang="en-US" altLang="zh-CN" b="1" dirty="0"/>
              <a:t>(</a:t>
            </a:r>
            <a:r>
              <a:rPr lang="en-US" altLang="zh-CN" b="1" i="1" dirty="0"/>
              <a:t>c</a:t>
            </a:r>
            <a:r>
              <a:rPr lang="en-US" altLang="zh-CN" b="1" baseline="-30000" dirty="0"/>
              <a:t>1</a:t>
            </a:r>
            <a:r>
              <a:rPr lang="en-US" altLang="zh-CN" b="1" dirty="0"/>
              <a:t>, </a:t>
            </a:r>
            <a:r>
              <a:rPr lang="en-US" altLang="zh-CN" b="1" i="1" dirty="0"/>
              <a:t>c</a:t>
            </a:r>
            <a:r>
              <a:rPr lang="en-US" altLang="zh-CN" b="1" baseline="-30000" dirty="0"/>
              <a:t>2</a:t>
            </a:r>
            <a:r>
              <a:rPr lang="en-US" altLang="zh-CN" b="1" dirty="0"/>
              <a:t>,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的语义规则</a:t>
            </a:r>
            <a:r>
              <a:rPr lang="zh-CN" altLang="en-US" dirty="0"/>
              <a:t>，</a:t>
            </a:r>
            <a:r>
              <a:rPr lang="zh-CN" altLang="en-US" dirty="0">
                <a:latin typeface="宋体" panose="02010600030101010101" pitchFamily="2" charset="-122"/>
              </a:rPr>
              <a:t>其中</a:t>
            </a:r>
            <a:r>
              <a:rPr lang="en-US" altLang="zh-CN" b="1" i="1" dirty="0"/>
              <a:t>f</a:t>
            </a:r>
            <a:r>
              <a:rPr lang="en-US" altLang="zh-CN" b="1" dirty="0"/>
              <a:t> </a:t>
            </a:r>
            <a:r>
              <a:rPr lang="zh-CN" altLang="en-US" dirty="0">
                <a:latin typeface="宋体" panose="02010600030101010101" pitchFamily="2" charset="-122"/>
              </a:rPr>
              <a:t>是函数，</a:t>
            </a:r>
            <a:r>
              <a:rPr lang="en-US" altLang="zh-CN" b="1" i="1" dirty="0"/>
              <a:t>b</a:t>
            </a:r>
            <a:r>
              <a:rPr lang="zh-CN" altLang="en-US" dirty="0">
                <a:latin typeface="宋体" panose="02010600030101010101" pitchFamily="2" charset="-122"/>
              </a:rPr>
              <a:t>和</a:t>
            </a:r>
            <a:r>
              <a:rPr lang="en-US" altLang="zh-CN" b="1" i="1" dirty="0"/>
              <a:t>c</a:t>
            </a:r>
            <a:r>
              <a:rPr lang="en-US" altLang="zh-CN" b="1" baseline="-30000" dirty="0"/>
              <a:t>1</a:t>
            </a:r>
            <a:r>
              <a:rPr lang="en-US" altLang="zh-CN" b="1" dirty="0"/>
              <a:t>, </a:t>
            </a:r>
            <a:r>
              <a:rPr lang="en-US" altLang="zh-CN" b="1" i="1" dirty="0"/>
              <a:t>c</a:t>
            </a:r>
            <a:r>
              <a:rPr lang="en-US" altLang="zh-CN" b="1" baseline="-30000" dirty="0"/>
              <a:t>2</a:t>
            </a:r>
            <a:r>
              <a:rPr lang="en-US" altLang="zh-CN" b="1" dirty="0"/>
              <a:t>,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是该产生式里文法符号的属性</a:t>
            </a:r>
          </a:p>
          <a:p>
            <a:pPr lvl="1" eaLnBrk="1" hangingPunct="1"/>
            <a:endParaRPr lang="zh-CN" altLang="en-US" dirty="0">
              <a:latin typeface="宋体" panose="02010600030101010101" pitchFamily="2" charset="-122"/>
            </a:endParaRPr>
          </a:p>
          <a:p>
            <a:pPr lvl="1" eaLnBrk="1" hangingPunct="1"/>
            <a:endParaRPr lang="en-US" altLang="zh-CN" dirty="0"/>
          </a:p>
        </p:txBody>
      </p:sp>
      <p:sp>
        <p:nvSpPr>
          <p:cNvPr id="2" name="日期占位符 1">
            <a:extLst>
              <a:ext uri="{FF2B5EF4-FFF2-40B4-BE49-F238E27FC236}">
                <a16:creationId xmlns:a16="http://schemas.microsoft.com/office/drawing/2014/main" id="{4645E575-0E11-09F7-3E8D-CDA3CF9158EF}"/>
              </a:ext>
            </a:extLst>
          </p:cNvPr>
          <p:cNvSpPr>
            <a:spLocks noGrp="1"/>
          </p:cNvSpPr>
          <p:nvPr>
            <p:ph type="dt" sz="half" idx="10"/>
          </p:nvPr>
        </p:nvSpPr>
        <p:spPr/>
        <p:txBody>
          <a:bodyPr/>
          <a:lstStyle/>
          <a:p>
            <a:fld id="{9CADF6C6-6BE4-4655-9C0E-43E6F5FFB504}"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0398A109-6A17-E926-714B-921929E90F3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61A2F960-5210-82D1-1436-288E83BC22E5}"/>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43CBDCA-8E2F-4590-9945-2595F7D4FF97}"/>
              </a:ext>
            </a:extLst>
          </p:cNvPr>
          <p:cNvSpPr>
            <a:spLocks noGrp="1" noChangeArrowheads="1"/>
          </p:cNvSpPr>
          <p:nvPr>
            <p:ph type="title"/>
          </p:nvPr>
        </p:nvSpPr>
        <p:spPr/>
        <p:txBody>
          <a:bodyPr/>
          <a:lstStyle/>
          <a:p>
            <a:pPr eaLnBrk="1" hangingPunct="1"/>
            <a:r>
              <a:rPr lang="en-US" altLang="zh-CN"/>
              <a:t>4.1.1 </a:t>
            </a:r>
            <a:r>
              <a:rPr lang="zh-CN" altLang="en-US"/>
              <a:t>语法制导定义的形式</a:t>
            </a:r>
          </a:p>
        </p:txBody>
      </p:sp>
      <p:sp>
        <p:nvSpPr>
          <p:cNvPr id="10243" name="Rectangle 3">
            <a:extLst>
              <a:ext uri="{FF2B5EF4-FFF2-40B4-BE49-F238E27FC236}">
                <a16:creationId xmlns:a16="http://schemas.microsoft.com/office/drawing/2014/main" id="{BFD33568-0E53-4A22-AAA8-A8CBDF897F5D}"/>
              </a:ext>
            </a:extLst>
          </p:cNvPr>
          <p:cNvSpPr>
            <a:spLocks noGrp="1" noChangeArrowheads="1"/>
          </p:cNvSpPr>
          <p:nvPr>
            <p:ph idx="1"/>
          </p:nvPr>
        </p:nvSpPr>
        <p:spPr/>
        <p:txBody>
          <a:bodyPr/>
          <a:lstStyle/>
          <a:p>
            <a:pPr eaLnBrk="1" hangingPunct="1"/>
            <a:r>
              <a:rPr lang="zh-CN" altLang="en-US" dirty="0">
                <a:solidFill>
                  <a:srgbClr val="FF0000"/>
                </a:solidFill>
              </a:rPr>
              <a:t>综合属性</a:t>
            </a:r>
            <a:r>
              <a:rPr lang="zh-CN" altLang="en-US" dirty="0"/>
              <a:t>：</a:t>
            </a:r>
            <a:r>
              <a:rPr lang="zh-CN" altLang="en-US" dirty="0">
                <a:latin typeface="宋体" panose="02010600030101010101" pitchFamily="2" charset="-122"/>
              </a:rPr>
              <a:t>如果</a:t>
            </a:r>
            <a:r>
              <a:rPr lang="en-US" altLang="zh-CN" b="1" i="1" dirty="0"/>
              <a:t>b</a:t>
            </a:r>
            <a:r>
              <a:rPr lang="zh-CN" altLang="en-US" dirty="0">
                <a:latin typeface="宋体" panose="02010600030101010101" pitchFamily="2" charset="-122"/>
              </a:rPr>
              <a:t>是</a:t>
            </a:r>
            <a:r>
              <a:rPr lang="en-US" altLang="zh-CN" b="1" i="1" dirty="0"/>
              <a:t>A</a:t>
            </a:r>
            <a:r>
              <a:rPr lang="zh-CN" altLang="en-US" dirty="0">
                <a:latin typeface="宋体" panose="02010600030101010101" pitchFamily="2" charset="-122"/>
              </a:rPr>
              <a:t>的属性，</a:t>
            </a:r>
            <a:r>
              <a:rPr lang="en-US" altLang="zh-CN" b="1" i="1" dirty="0"/>
              <a:t>c</a:t>
            </a:r>
            <a:r>
              <a:rPr lang="en-US" altLang="zh-CN" b="1" baseline="-30000" dirty="0"/>
              <a:t>1</a:t>
            </a:r>
            <a:r>
              <a:rPr lang="en-US" altLang="zh-CN" b="1" dirty="0"/>
              <a:t> , </a:t>
            </a:r>
            <a:r>
              <a:rPr lang="en-US" altLang="zh-CN" b="1" i="1" dirty="0"/>
              <a:t>c</a:t>
            </a:r>
            <a:r>
              <a:rPr lang="en-US" altLang="zh-CN" b="1" baseline="-30000" dirty="0"/>
              <a:t>2</a:t>
            </a:r>
            <a:r>
              <a:rPr lang="en-US" altLang="zh-CN" b="1" dirty="0"/>
              <a:t> ,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是产生式右部文法符号的属性或</a:t>
            </a:r>
            <a:r>
              <a:rPr lang="en-US" altLang="zh-CN" b="1" i="1" dirty="0"/>
              <a:t>A</a:t>
            </a:r>
            <a:r>
              <a:rPr lang="zh-CN" altLang="en-US" dirty="0">
                <a:latin typeface="宋体" panose="02010600030101010101" pitchFamily="2" charset="-122"/>
              </a:rPr>
              <a:t>的其它属性，则</a:t>
            </a:r>
            <a:r>
              <a:rPr lang="en-US" altLang="zh-CN" b="1" i="1" dirty="0"/>
              <a:t>b</a:t>
            </a:r>
            <a:r>
              <a:rPr lang="zh-CN" altLang="en-US" dirty="0">
                <a:latin typeface="宋体" panose="02010600030101010101" pitchFamily="2" charset="-122"/>
              </a:rPr>
              <a:t>称为</a:t>
            </a:r>
            <a:r>
              <a:rPr lang="en-US" altLang="zh-CN" b="1" i="1" dirty="0"/>
              <a:t>A</a:t>
            </a:r>
            <a:r>
              <a:rPr lang="zh-CN" altLang="en-US" dirty="0">
                <a:latin typeface="宋体" panose="02010600030101010101" pitchFamily="2" charset="-122"/>
              </a:rPr>
              <a:t>的综合属性。</a:t>
            </a:r>
          </a:p>
          <a:p>
            <a:pPr eaLnBrk="1" hangingPunct="1"/>
            <a:r>
              <a:rPr lang="zh-CN" altLang="en-US" dirty="0">
                <a:solidFill>
                  <a:srgbClr val="FF0000"/>
                </a:solidFill>
              </a:rPr>
              <a:t>继承属性</a:t>
            </a:r>
            <a:r>
              <a:rPr lang="zh-CN" altLang="en-US" dirty="0">
                <a:latin typeface="宋体" panose="02010600030101010101" pitchFamily="2" charset="-122"/>
              </a:rPr>
              <a:t>：如果</a:t>
            </a:r>
            <a:r>
              <a:rPr lang="en-US" altLang="zh-CN" b="1" i="1" dirty="0"/>
              <a:t>b</a:t>
            </a:r>
            <a:r>
              <a:rPr lang="zh-CN" altLang="en-US" dirty="0">
                <a:latin typeface="宋体" panose="02010600030101010101" pitchFamily="2" charset="-122"/>
              </a:rPr>
              <a:t>是产生式右部某个文法符号</a:t>
            </a:r>
            <a:r>
              <a:rPr lang="en-US" altLang="zh-CN" b="1" i="1" dirty="0"/>
              <a:t>X</a:t>
            </a:r>
            <a:r>
              <a:rPr lang="zh-CN" altLang="en-US" dirty="0">
                <a:latin typeface="宋体" panose="02010600030101010101" pitchFamily="2" charset="-122"/>
              </a:rPr>
              <a:t>的属性，</a:t>
            </a:r>
            <a:r>
              <a:rPr lang="en-US" altLang="zh-CN" b="1" i="1" dirty="0"/>
              <a:t>c</a:t>
            </a:r>
            <a:r>
              <a:rPr lang="en-US" altLang="zh-CN" b="1" baseline="-30000" dirty="0"/>
              <a:t>1</a:t>
            </a:r>
            <a:r>
              <a:rPr lang="en-US" altLang="zh-CN" b="1" dirty="0"/>
              <a:t> , </a:t>
            </a:r>
            <a:r>
              <a:rPr lang="en-US" altLang="zh-CN" b="1" i="1" dirty="0"/>
              <a:t>c</a:t>
            </a:r>
            <a:r>
              <a:rPr lang="en-US" altLang="zh-CN" b="1" baseline="-30000" dirty="0"/>
              <a:t>2</a:t>
            </a:r>
            <a:r>
              <a:rPr lang="en-US" altLang="zh-CN" b="1" dirty="0"/>
              <a:t> , …, </a:t>
            </a:r>
            <a:r>
              <a:rPr lang="en-US" altLang="zh-CN" b="1" i="1" dirty="0"/>
              <a:t>c</a:t>
            </a:r>
            <a:r>
              <a:rPr lang="en-US" altLang="zh-CN" b="1" i="1" baseline="-30000" dirty="0"/>
              <a:t>k</a:t>
            </a:r>
            <a:r>
              <a:rPr lang="en-US" altLang="zh-CN" b="1" dirty="0"/>
              <a:t> </a:t>
            </a:r>
            <a:r>
              <a:rPr lang="zh-CN" altLang="en-US" dirty="0">
                <a:latin typeface="宋体" panose="02010600030101010101" pitchFamily="2" charset="-122"/>
              </a:rPr>
              <a:t>是产生式右部文法符号的属性或</a:t>
            </a:r>
            <a:r>
              <a:rPr lang="en-US" altLang="zh-CN" b="1" i="1" dirty="0"/>
              <a:t>A</a:t>
            </a:r>
            <a:r>
              <a:rPr lang="zh-CN" altLang="en-US" dirty="0">
                <a:latin typeface="宋体" panose="02010600030101010101" pitchFamily="2" charset="-122"/>
              </a:rPr>
              <a:t>的属性，则</a:t>
            </a:r>
            <a:r>
              <a:rPr lang="en-US" altLang="zh-CN" b="1" i="1" dirty="0"/>
              <a:t>b</a:t>
            </a:r>
            <a:r>
              <a:rPr lang="zh-CN" altLang="en-US" dirty="0">
                <a:latin typeface="宋体" panose="02010600030101010101" pitchFamily="2" charset="-122"/>
              </a:rPr>
              <a:t>称为</a:t>
            </a:r>
            <a:r>
              <a:rPr lang="en-US" altLang="zh-CN" b="1" i="1" dirty="0"/>
              <a:t>X</a:t>
            </a:r>
            <a:r>
              <a:rPr lang="zh-CN" altLang="en-US" dirty="0">
                <a:latin typeface="宋体" panose="02010600030101010101" pitchFamily="2" charset="-122"/>
              </a:rPr>
              <a:t>的继承属性。</a:t>
            </a:r>
          </a:p>
        </p:txBody>
      </p:sp>
      <p:sp>
        <p:nvSpPr>
          <p:cNvPr id="2" name="日期占位符 1">
            <a:extLst>
              <a:ext uri="{FF2B5EF4-FFF2-40B4-BE49-F238E27FC236}">
                <a16:creationId xmlns:a16="http://schemas.microsoft.com/office/drawing/2014/main" id="{658AA43B-CF1F-2746-C55B-231C9940E434}"/>
              </a:ext>
            </a:extLst>
          </p:cNvPr>
          <p:cNvSpPr>
            <a:spLocks noGrp="1"/>
          </p:cNvSpPr>
          <p:nvPr>
            <p:ph type="dt" sz="half" idx="10"/>
          </p:nvPr>
        </p:nvSpPr>
        <p:spPr/>
        <p:txBody>
          <a:bodyPr/>
          <a:lstStyle/>
          <a:p>
            <a:fld id="{4AD8271F-3D28-415E-8798-4115F6466699}" type="datetime2">
              <a:rPr lang="zh-CN" altLang="en-US" smtClean="0"/>
              <a:t>2024年5月14日</a:t>
            </a:fld>
            <a:endParaRPr lang="zh-CN" altLang="en-US" dirty="0"/>
          </a:p>
        </p:txBody>
      </p:sp>
      <p:sp>
        <p:nvSpPr>
          <p:cNvPr id="3" name="页脚占位符 2">
            <a:extLst>
              <a:ext uri="{FF2B5EF4-FFF2-40B4-BE49-F238E27FC236}">
                <a16:creationId xmlns:a16="http://schemas.microsoft.com/office/drawing/2014/main" id="{9E8F7113-DCCB-754C-75C5-29755E86C82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4</a:t>
            </a:r>
            <a:r>
              <a:rPr lang="zh-CN" altLang="en-US"/>
              <a:t>章 语法制导的翻译</a:t>
            </a:r>
            <a:r>
              <a:rPr lang="en-US" altLang="zh-CN"/>
              <a:t>(1)</a:t>
            </a:r>
            <a:endParaRPr lang="zh-CN" altLang="en-US" dirty="0"/>
          </a:p>
        </p:txBody>
      </p:sp>
      <p:sp>
        <p:nvSpPr>
          <p:cNvPr id="4" name="灯片编号占位符 3">
            <a:extLst>
              <a:ext uri="{FF2B5EF4-FFF2-40B4-BE49-F238E27FC236}">
                <a16:creationId xmlns:a16="http://schemas.microsoft.com/office/drawing/2014/main" id="{C9506867-0032-70D6-493D-1857D0DA533F}"/>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2fd3bd31-e3aa-4855-a8c6-e8cc263a1eef&quot;,&quot;Name&quot;:null,&quot;Kind&quot;:1,&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1560</TotalTime>
  <Words>4415</Words>
  <Application>Microsoft Office PowerPoint</Application>
  <PresentationFormat>全屏显示(4:3)</PresentationFormat>
  <Paragraphs>819</Paragraphs>
  <Slides>38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等线</vt:lpstr>
      <vt:lpstr>宋体</vt:lpstr>
      <vt:lpstr>Arial</vt:lpstr>
      <vt:lpstr>Consolas</vt:lpstr>
      <vt:lpstr>Symbol</vt:lpstr>
      <vt:lpstr>Times New Roman</vt:lpstr>
      <vt:lpstr>Wingdings</vt:lpstr>
      <vt:lpstr>主题1</vt:lpstr>
      <vt:lpstr>第四章 语法制导的翻译(1)</vt:lpstr>
      <vt:lpstr>什么是语法制导的翻译</vt:lpstr>
      <vt:lpstr>什么是语法制导的翻译</vt:lpstr>
      <vt:lpstr>第四章 语法制导的翻译</vt:lpstr>
      <vt:lpstr>第四章 语法制导的翻译</vt:lpstr>
      <vt:lpstr>本次课内容</vt:lpstr>
      <vt:lpstr>4.1.1 语法制导定义的形式</vt:lpstr>
      <vt:lpstr>4.1.1 语法制导定义的形式</vt:lpstr>
      <vt:lpstr>4.1.1 语法制导定义的形式</vt:lpstr>
      <vt:lpstr>4.1.1 语法制导定义的形式</vt:lpstr>
      <vt:lpstr>4.1.1 语法制导定义的形式</vt:lpstr>
      <vt:lpstr>4.1.1 语法制导定义的形式</vt:lpstr>
      <vt:lpstr>4.1.1 语法制导定义的形式</vt:lpstr>
      <vt:lpstr>4.1.2 综合属性</vt:lpstr>
      <vt:lpstr>4.1.2 综合属性</vt:lpstr>
      <vt:lpstr>4.1.2 综合属性</vt:lpstr>
      <vt:lpstr>4.1.2 综合属性</vt:lpstr>
      <vt:lpstr>4.1.2 综合属性</vt:lpstr>
      <vt:lpstr>4.1.2 综合属性</vt:lpstr>
      <vt:lpstr>4.1.3 继承属性</vt:lpstr>
      <vt:lpstr>4.1.3 继承属性</vt:lpstr>
      <vt:lpstr>4.1.3 继承属性</vt:lpstr>
      <vt:lpstr>4.1.3 继承属性</vt:lpstr>
      <vt:lpstr>4.1.4 属性依赖图</vt:lpstr>
      <vt:lpstr>4.1.4 属性依赖图</vt:lpstr>
      <vt:lpstr>4.1.4 属性依赖图</vt:lpstr>
      <vt:lpstr>4.1.4 属性依赖图</vt:lpstr>
      <vt:lpstr>4.1.4 属性依赖图</vt:lpstr>
      <vt:lpstr>4.1.4 属性依赖图</vt:lpstr>
      <vt:lpstr>4.1.4 属性依赖图</vt:lpstr>
      <vt:lpstr>4.1.5 属性计算次序</vt:lpstr>
      <vt:lpstr>4.1.5 属性计算次序</vt:lpstr>
      <vt:lpstr>4.1.5 属性计算次序</vt:lpstr>
      <vt:lpstr>4.1.5 属性计算次序</vt:lpstr>
      <vt:lpstr>4.1.5 属性计算次序</vt:lpstr>
      <vt:lpstr>4.1.5 属性计算次序</vt:lpstr>
      <vt:lpstr>4.1 小节练习</vt:lpstr>
      <vt:lpstr>本节小结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41</cp:revision>
  <dcterms:created xsi:type="dcterms:W3CDTF">2021-04-20T06:55:23Z</dcterms:created>
  <dcterms:modified xsi:type="dcterms:W3CDTF">2024-05-14T06:25:21Z</dcterms:modified>
</cp:coreProperties>
</file>