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105"/>
  </p:notesMasterIdLst>
  <p:sldIdLst>
    <p:sldId id="256" r:id="rId2"/>
    <p:sldId id="911" r:id="rId3"/>
    <p:sldId id="912" r:id="rId4"/>
    <p:sldId id="913" r:id="rId5"/>
    <p:sldId id="914" r:id="rId6"/>
    <p:sldId id="915" r:id="rId7"/>
    <p:sldId id="917" r:id="rId8"/>
    <p:sldId id="989" r:id="rId9"/>
    <p:sldId id="916" r:id="rId10"/>
    <p:sldId id="867" r:id="rId11"/>
    <p:sldId id="868" r:id="rId12"/>
    <p:sldId id="869" r:id="rId13"/>
    <p:sldId id="870" r:id="rId14"/>
    <p:sldId id="871" r:id="rId15"/>
    <p:sldId id="992" r:id="rId16"/>
    <p:sldId id="993" r:id="rId17"/>
    <p:sldId id="872" r:id="rId18"/>
    <p:sldId id="873" r:id="rId19"/>
    <p:sldId id="874" r:id="rId20"/>
    <p:sldId id="875" r:id="rId21"/>
    <p:sldId id="876" r:id="rId22"/>
    <p:sldId id="877" r:id="rId23"/>
    <p:sldId id="878" r:id="rId24"/>
    <p:sldId id="879" r:id="rId25"/>
    <p:sldId id="880" r:id="rId26"/>
    <p:sldId id="994" r:id="rId27"/>
    <p:sldId id="995" r:id="rId28"/>
    <p:sldId id="996" r:id="rId29"/>
    <p:sldId id="997" r:id="rId30"/>
    <p:sldId id="998" r:id="rId31"/>
    <p:sldId id="999" r:id="rId32"/>
    <p:sldId id="1000" r:id="rId33"/>
    <p:sldId id="918" r:id="rId34"/>
    <p:sldId id="919" r:id="rId35"/>
    <p:sldId id="1001" r:id="rId36"/>
    <p:sldId id="1002" r:id="rId37"/>
    <p:sldId id="1003" r:id="rId38"/>
    <p:sldId id="1004" r:id="rId39"/>
    <p:sldId id="1006" r:id="rId40"/>
    <p:sldId id="958" r:id="rId41"/>
    <p:sldId id="922" r:id="rId42"/>
    <p:sldId id="923" r:id="rId43"/>
    <p:sldId id="924" r:id="rId44"/>
    <p:sldId id="925" r:id="rId45"/>
    <p:sldId id="926" r:id="rId46"/>
    <p:sldId id="988" r:id="rId47"/>
    <p:sldId id="955" r:id="rId48"/>
    <p:sldId id="927" r:id="rId49"/>
    <p:sldId id="928" r:id="rId50"/>
    <p:sldId id="990" r:id="rId51"/>
    <p:sldId id="929" r:id="rId52"/>
    <p:sldId id="930" r:id="rId53"/>
    <p:sldId id="931" r:id="rId54"/>
    <p:sldId id="932" r:id="rId55"/>
    <p:sldId id="956" r:id="rId56"/>
    <p:sldId id="938" r:id="rId57"/>
    <p:sldId id="957" r:id="rId58"/>
    <p:sldId id="940" r:id="rId59"/>
    <p:sldId id="941" r:id="rId60"/>
    <p:sldId id="954" r:id="rId61"/>
    <p:sldId id="942" r:id="rId62"/>
    <p:sldId id="943" r:id="rId63"/>
    <p:sldId id="944" r:id="rId64"/>
    <p:sldId id="945" r:id="rId65"/>
    <p:sldId id="946" r:id="rId66"/>
    <p:sldId id="947" r:id="rId67"/>
    <p:sldId id="948" r:id="rId68"/>
    <p:sldId id="949" r:id="rId69"/>
    <p:sldId id="953" r:id="rId70"/>
    <p:sldId id="950" r:id="rId71"/>
    <p:sldId id="951" r:id="rId72"/>
    <p:sldId id="952" r:id="rId73"/>
    <p:sldId id="959" r:id="rId74"/>
    <p:sldId id="960" r:id="rId75"/>
    <p:sldId id="961" r:id="rId76"/>
    <p:sldId id="962" r:id="rId77"/>
    <p:sldId id="963" r:id="rId78"/>
    <p:sldId id="964" r:id="rId79"/>
    <p:sldId id="965" r:id="rId80"/>
    <p:sldId id="966" r:id="rId81"/>
    <p:sldId id="967" r:id="rId82"/>
    <p:sldId id="968" r:id="rId83"/>
    <p:sldId id="969" r:id="rId84"/>
    <p:sldId id="970" r:id="rId85"/>
    <p:sldId id="971" r:id="rId86"/>
    <p:sldId id="972" r:id="rId87"/>
    <p:sldId id="973" r:id="rId88"/>
    <p:sldId id="974" r:id="rId89"/>
    <p:sldId id="975" r:id="rId90"/>
    <p:sldId id="976" r:id="rId91"/>
    <p:sldId id="977" r:id="rId92"/>
    <p:sldId id="978" r:id="rId93"/>
    <p:sldId id="979" r:id="rId94"/>
    <p:sldId id="980" r:id="rId95"/>
    <p:sldId id="981" r:id="rId96"/>
    <p:sldId id="982" r:id="rId97"/>
    <p:sldId id="983" r:id="rId98"/>
    <p:sldId id="984" r:id="rId99"/>
    <p:sldId id="985" r:id="rId100"/>
    <p:sldId id="986" r:id="rId101"/>
    <p:sldId id="1007" r:id="rId102"/>
    <p:sldId id="991" r:id="rId103"/>
    <p:sldId id="1008" r:id="rId1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4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36" autoAdjust="0"/>
    <p:restoredTop sz="75147" autoAdjust="0"/>
  </p:normalViewPr>
  <p:slideViewPr>
    <p:cSldViewPr snapToGrid="0">
      <p:cViewPr varScale="1">
        <p:scale>
          <a:sx n="100" d="100"/>
          <a:sy n="100" d="100"/>
        </p:scale>
        <p:origin x="1800"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王" userId="b965477fa0aef5e6" providerId="LiveId" clId="{CA70F319-C63D-43A2-AAFD-84B7270590BB}"/>
    <pc:docChg chg="modSld modMainMaster">
      <pc:chgData name="欣捷 王" userId="b965477fa0aef5e6" providerId="LiveId" clId="{CA70F319-C63D-43A2-AAFD-84B7270590BB}" dt="2024-03-05T05:45:31.538" v="1"/>
      <pc:docMkLst>
        <pc:docMk/>
      </pc:docMkLst>
      <pc:sldChg chg="modSp">
        <pc:chgData name="欣捷 王" userId="b965477fa0aef5e6" providerId="LiveId" clId="{CA70F319-C63D-43A2-AAFD-84B7270590BB}" dt="2024-03-05T05:40:01.710" v="0"/>
        <pc:sldMkLst>
          <pc:docMk/>
          <pc:sldMk cId="2470898374" sldId="256"/>
        </pc:sldMkLst>
        <pc:spChg chg="mod">
          <ac:chgData name="欣捷 王" userId="b965477fa0aef5e6" providerId="LiveId" clId="{CA70F319-C63D-43A2-AAFD-84B7270590BB}" dt="2024-03-05T05:40:01.710" v="0"/>
          <ac:spMkLst>
            <pc:docMk/>
            <pc:sldMk cId="2470898374" sldId="256"/>
            <ac:spMk id="2" creationId="{E7DC3515-54D4-4A44-A409-1AD3C10C63ED}"/>
          </ac:spMkLst>
        </pc:spChg>
        <pc:spChg chg="mod">
          <ac:chgData name="欣捷 王" userId="b965477fa0aef5e6" providerId="LiveId" clId="{CA70F319-C63D-43A2-AAFD-84B7270590BB}" dt="2024-03-05T05:40:01.710" v="0"/>
          <ac:spMkLst>
            <pc:docMk/>
            <pc:sldMk cId="2470898374" sldId="256"/>
            <ac:spMk id="3" creationId="{B9F7C19A-4716-4FDA-9AAE-2A3CD35E521D}"/>
          </ac:spMkLst>
        </pc:spChg>
      </pc:sldChg>
      <pc:sldChg chg="modSp">
        <pc:chgData name="欣捷 王" userId="b965477fa0aef5e6" providerId="LiveId" clId="{CA70F319-C63D-43A2-AAFD-84B7270590BB}" dt="2024-03-05T05:40:01.710" v="0"/>
        <pc:sldMkLst>
          <pc:docMk/>
          <pc:sldMk cId="0" sldId="867"/>
        </pc:sldMkLst>
        <pc:spChg chg="mod">
          <ac:chgData name="欣捷 王" userId="b965477fa0aef5e6" providerId="LiveId" clId="{CA70F319-C63D-43A2-AAFD-84B7270590BB}" dt="2024-03-05T05:40:01.710" v="0"/>
          <ac:spMkLst>
            <pc:docMk/>
            <pc:sldMk cId="0" sldId="867"/>
            <ac:spMk id="49154" creationId="{AEABAFAD-85FB-4403-9D09-8552ED72B63E}"/>
          </ac:spMkLst>
        </pc:spChg>
        <pc:spChg chg="mod">
          <ac:chgData name="欣捷 王" userId="b965477fa0aef5e6" providerId="LiveId" clId="{CA70F319-C63D-43A2-AAFD-84B7270590BB}" dt="2024-03-05T05:40:01.710" v="0"/>
          <ac:spMkLst>
            <pc:docMk/>
            <pc:sldMk cId="0" sldId="867"/>
            <ac:spMk id="49155" creationId="{898C1083-7637-482D-9B48-EF376400B721}"/>
          </ac:spMkLst>
        </pc:spChg>
      </pc:sldChg>
      <pc:sldChg chg="modSp">
        <pc:chgData name="欣捷 王" userId="b965477fa0aef5e6" providerId="LiveId" clId="{CA70F319-C63D-43A2-AAFD-84B7270590BB}" dt="2024-03-05T05:40:01.710" v="0"/>
        <pc:sldMkLst>
          <pc:docMk/>
          <pc:sldMk cId="0" sldId="868"/>
        </pc:sldMkLst>
        <pc:spChg chg="mod">
          <ac:chgData name="欣捷 王" userId="b965477fa0aef5e6" providerId="LiveId" clId="{CA70F319-C63D-43A2-AAFD-84B7270590BB}" dt="2024-03-05T05:40:01.710" v="0"/>
          <ac:spMkLst>
            <pc:docMk/>
            <pc:sldMk cId="0" sldId="868"/>
            <ac:spMk id="50178" creationId="{F7CBC91F-B7C4-47C0-B9D5-C1BBB7DEF115}"/>
          </ac:spMkLst>
        </pc:spChg>
        <pc:spChg chg="mod">
          <ac:chgData name="欣捷 王" userId="b965477fa0aef5e6" providerId="LiveId" clId="{CA70F319-C63D-43A2-AAFD-84B7270590BB}" dt="2024-03-05T05:40:01.710" v="0"/>
          <ac:spMkLst>
            <pc:docMk/>
            <pc:sldMk cId="0" sldId="868"/>
            <ac:spMk id="50179" creationId="{23B029FD-5597-42B9-8ACE-14FFF1BE7AC8}"/>
          </ac:spMkLst>
        </pc:spChg>
      </pc:sldChg>
      <pc:sldChg chg="modSp">
        <pc:chgData name="欣捷 王" userId="b965477fa0aef5e6" providerId="LiveId" clId="{CA70F319-C63D-43A2-AAFD-84B7270590BB}" dt="2024-03-05T05:40:01.710" v="0"/>
        <pc:sldMkLst>
          <pc:docMk/>
          <pc:sldMk cId="0" sldId="869"/>
        </pc:sldMkLst>
        <pc:spChg chg="mod">
          <ac:chgData name="欣捷 王" userId="b965477fa0aef5e6" providerId="LiveId" clId="{CA70F319-C63D-43A2-AAFD-84B7270590BB}" dt="2024-03-05T05:40:01.710" v="0"/>
          <ac:spMkLst>
            <pc:docMk/>
            <pc:sldMk cId="0" sldId="869"/>
            <ac:spMk id="51202" creationId="{ED543A1A-D504-4678-B30E-7ABDC6A4AE49}"/>
          </ac:spMkLst>
        </pc:spChg>
        <pc:spChg chg="mod">
          <ac:chgData name="欣捷 王" userId="b965477fa0aef5e6" providerId="LiveId" clId="{CA70F319-C63D-43A2-AAFD-84B7270590BB}" dt="2024-03-05T05:40:01.710" v="0"/>
          <ac:spMkLst>
            <pc:docMk/>
            <pc:sldMk cId="0" sldId="869"/>
            <ac:spMk id="51203" creationId="{6E72A81C-7817-4ECD-931D-C8A641A01819}"/>
          </ac:spMkLst>
        </pc:spChg>
      </pc:sldChg>
      <pc:sldChg chg="modSp">
        <pc:chgData name="欣捷 王" userId="b965477fa0aef5e6" providerId="LiveId" clId="{CA70F319-C63D-43A2-AAFD-84B7270590BB}" dt="2024-03-05T05:40:01.710" v="0"/>
        <pc:sldMkLst>
          <pc:docMk/>
          <pc:sldMk cId="0" sldId="870"/>
        </pc:sldMkLst>
        <pc:spChg chg="mod">
          <ac:chgData name="欣捷 王" userId="b965477fa0aef5e6" providerId="LiveId" clId="{CA70F319-C63D-43A2-AAFD-84B7270590BB}" dt="2024-03-05T05:40:01.710" v="0"/>
          <ac:spMkLst>
            <pc:docMk/>
            <pc:sldMk cId="0" sldId="870"/>
            <ac:spMk id="52226" creationId="{66C22A6B-ACBF-4CA2-A493-0E07E65DF713}"/>
          </ac:spMkLst>
        </pc:spChg>
      </pc:sldChg>
      <pc:sldChg chg="modSp">
        <pc:chgData name="欣捷 王" userId="b965477fa0aef5e6" providerId="LiveId" clId="{CA70F319-C63D-43A2-AAFD-84B7270590BB}" dt="2024-03-05T05:40:01.710" v="0"/>
        <pc:sldMkLst>
          <pc:docMk/>
          <pc:sldMk cId="0" sldId="871"/>
        </pc:sldMkLst>
        <pc:spChg chg="mod">
          <ac:chgData name="欣捷 王" userId="b965477fa0aef5e6" providerId="LiveId" clId="{CA70F319-C63D-43A2-AAFD-84B7270590BB}" dt="2024-03-05T05:40:01.710" v="0"/>
          <ac:spMkLst>
            <pc:docMk/>
            <pc:sldMk cId="0" sldId="871"/>
            <ac:spMk id="53250" creationId="{318984C4-7538-495F-8F05-07B5DF38BA18}"/>
          </ac:spMkLst>
        </pc:spChg>
        <pc:graphicFrameChg chg="mod">
          <ac:chgData name="欣捷 王" userId="b965477fa0aef5e6" providerId="LiveId" clId="{CA70F319-C63D-43A2-AAFD-84B7270590BB}" dt="2024-03-05T05:40:01.710" v="0"/>
          <ac:graphicFrameMkLst>
            <pc:docMk/>
            <pc:sldMk cId="0" sldId="871"/>
            <ac:graphicFrameMk id="708611" creationId="{B416A773-41BD-4665-930E-5FA0A9E49650}"/>
          </ac:graphicFrameMkLst>
        </pc:graphicFrameChg>
      </pc:sldChg>
      <pc:sldChg chg="modSp">
        <pc:chgData name="欣捷 王" userId="b965477fa0aef5e6" providerId="LiveId" clId="{CA70F319-C63D-43A2-AAFD-84B7270590BB}" dt="2024-03-05T05:40:01.710" v="0"/>
        <pc:sldMkLst>
          <pc:docMk/>
          <pc:sldMk cId="0" sldId="872"/>
        </pc:sldMkLst>
        <pc:spChg chg="mod">
          <ac:chgData name="欣捷 王" userId="b965477fa0aef5e6" providerId="LiveId" clId="{CA70F319-C63D-43A2-AAFD-84B7270590BB}" dt="2024-03-05T05:40:01.710" v="0"/>
          <ac:spMkLst>
            <pc:docMk/>
            <pc:sldMk cId="0" sldId="872"/>
            <ac:spMk id="54274" creationId="{BEFD8531-2EC9-4FB2-A8FC-1529AA10BD5F}"/>
          </ac:spMkLst>
        </pc:spChg>
      </pc:sldChg>
      <pc:sldChg chg="modSp">
        <pc:chgData name="欣捷 王" userId="b965477fa0aef5e6" providerId="LiveId" clId="{CA70F319-C63D-43A2-AAFD-84B7270590BB}" dt="2024-03-05T05:40:01.710" v="0"/>
        <pc:sldMkLst>
          <pc:docMk/>
          <pc:sldMk cId="0" sldId="873"/>
        </pc:sldMkLst>
        <pc:spChg chg="mod">
          <ac:chgData name="欣捷 王" userId="b965477fa0aef5e6" providerId="LiveId" clId="{CA70F319-C63D-43A2-AAFD-84B7270590BB}" dt="2024-03-05T05:40:01.710" v="0"/>
          <ac:spMkLst>
            <pc:docMk/>
            <pc:sldMk cId="0" sldId="873"/>
            <ac:spMk id="55298" creationId="{9525158B-9D9F-414B-8790-435DC434CE64}"/>
          </ac:spMkLst>
        </pc:spChg>
      </pc:sldChg>
      <pc:sldChg chg="modSp">
        <pc:chgData name="欣捷 王" userId="b965477fa0aef5e6" providerId="LiveId" clId="{CA70F319-C63D-43A2-AAFD-84B7270590BB}" dt="2024-03-05T05:40:01.710" v="0"/>
        <pc:sldMkLst>
          <pc:docMk/>
          <pc:sldMk cId="0" sldId="874"/>
        </pc:sldMkLst>
        <pc:spChg chg="mod">
          <ac:chgData name="欣捷 王" userId="b965477fa0aef5e6" providerId="LiveId" clId="{CA70F319-C63D-43A2-AAFD-84B7270590BB}" dt="2024-03-05T05:40:01.710" v="0"/>
          <ac:spMkLst>
            <pc:docMk/>
            <pc:sldMk cId="0" sldId="874"/>
            <ac:spMk id="56322" creationId="{4650DD8D-E1AD-406B-A141-CF5128932A2C}"/>
          </ac:spMkLst>
        </pc:spChg>
      </pc:sldChg>
      <pc:sldChg chg="modSp">
        <pc:chgData name="欣捷 王" userId="b965477fa0aef5e6" providerId="LiveId" clId="{CA70F319-C63D-43A2-AAFD-84B7270590BB}" dt="2024-03-05T05:40:01.710" v="0"/>
        <pc:sldMkLst>
          <pc:docMk/>
          <pc:sldMk cId="0" sldId="875"/>
        </pc:sldMkLst>
        <pc:spChg chg="mod">
          <ac:chgData name="欣捷 王" userId="b965477fa0aef5e6" providerId="LiveId" clId="{CA70F319-C63D-43A2-AAFD-84B7270590BB}" dt="2024-03-05T05:40:01.710" v="0"/>
          <ac:spMkLst>
            <pc:docMk/>
            <pc:sldMk cId="0" sldId="875"/>
            <ac:spMk id="57346" creationId="{962637C8-6CF8-4BF3-B385-49A813D8E8A3}"/>
          </ac:spMkLst>
        </pc:spChg>
      </pc:sldChg>
      <pc:sldChg chg="modSp">
        <pc:chgData name="欣捷 王" userId="b965477fa0aef5e6" providerId="LiveId" clId="{CA70F319-C63D-43A2-AAFD-84B7270590BB}" dt="2024-03-05T05:40:01.710" v="0"/>
        <pc:sldMkLst>
          <pc:docMk/>
          <pc:sldMk cId="0" sldId="876"/>
        </pc:sldMkLst>
        <pc:spChg chg="mod">
          <ac:chgData name="欣捷 王" userId="b965477fa0aef5e6" providerId="LiveId" clId="{CA70F319-C63D-43A2-AAFD-84B7270590BB}" dt="2024-03-05T05:40:01.710" v="0"/>
          <ac:spMkLst>
            <pc:docMk/>
            <pc:sldMk cId="0" sldId="876"/>
            <ac:spMk id="58370" creationId="{EC887FAE-198A-43A6-83EE-904603320431}"/>
          </ac:spMkLst>
        </pc:spChg>
      </pc:sldChg>
      <pc:sldChg chg="modSp">
        <pc:chgData name="欣捷 王" userId="b965477fa0aef5e6" providerId="LiveId" clId="{CA70F319-C63D-43A2-AAFD-84B7270590BB}" dt="2024-03-05T05:40:01.710" v="0"/>
        <pc:sldMkLst>
          <pc:docMk/>
          <pc:sldMk cId="0" sldId="877"/>
        </pc:sldMkLst>
        <pc:spChg chg="mod">
          <ac:chgData name="欣捷 王" userId="b965477fa0aef5e6" providerId="LiveId" clId="{CA70F319-C63D-43A2-AAFD-84B7270590BB}" dt="2024-03-05T05:40:01.710" v="0"/>
          <ac:spMkLst>
            <pc:docMk/>
            <pc:sldMk cId="0" sldId="877"/>
            <ac:spMk id="59394" creationId="{4369366C-B70E-43F5-8D86-DEFF6F8F77D2}"/>
          </ac:spMkLst>
        </pc:spChg>
      </pc:sldChg>
      <pc:sldChg chg="modSp">
        <pc:chgData name="欣捷 王" userId="b965477fa0aef5e6" providerId="LiveId" clId="{CA70F319-C63D-43A2-AAFD-84B7270590BB}" dt="2024-03-05T05:40:01.710" v="0"/>
        <pc:sldMkLst>
          <pc:docMk/>
          <pc:sldMk cId="0" sldId="878"/>
        </pc:sldMkLst>
        <pc:spChg chg="mod">
          <ac:chgData name="欣捷 王" userId="b965477fa0aef5e6" providerId="LiveId" clId="{CA70F319-C63D-43A2-AAFD-84B7270590BB}" dt="2024-03-05T05:40:01.710" v="0"/>
          <ac:spMkLst>
            <pc:docMk/>
            <pc:sldMk cId="0" sldId="878"/>
            <ac:spMk id="60418" creationId="{BD39080B-2642-4472-A189-6DA8BA80F6E4}"/>
          </ac:spMkLst>
        </pc:spChg>
      </pc:sldChg>
      <pc:sldChg chg="modSp">
        <pc:chgData name="欣捷 王" userId="b965477fa0aef5e6" providerId="LiveId" clId="{CA70F319-C63D-43A2-AAFD-84B7270590BB}" dt="2024-03-05T05:40:01.710" v="0"/>
        <pc:sldMkLst>
          <pc:docMk/>
          <pc:sldMk cId="0" sldId="879"/>
        </pc:sldMkLst>
        <pc:spChg chg="mod">
          <ac:chgData name="欣捷 王" userId="b965477fa0aef5e6" providerId="LiveId" clId="{CA70F319-C63D-43A2-AAFD-84B7270590BB}" dt="2024-03-05T05:40:01.710" v="0"/>
          <ac:spMkLst>
            <pc:docMk/>
            <pc:sldMk cId="0" sldId="879"/>
            <ac:spMk id="61442" creationId="{9E5F35F4-30B2-46DC-A4E7-9D5D96903DAC}"/>
          </ac:spMkLst>
        </pc:spChg>
      </pc:sldChg>
      <pc:sldChg chg="modSp">
        <pc:chgData name="欣捷 王" userId="b965477fa0aef5e6" providerId="LiveId" clId="{CA70F319-C63D-43A2-AAFD-84B7270590BB}" dt="2024-03-05T05:40:01.710" v="0"/>
        <pc:sldMkLst>
          <pc:docMk/>
          <pc:sldMk cId="0" sldId="880"/>
        </pc:sldMkLst>
        <pc:spChg chg="mod">
          <ac:chgData name="欣捷 王" userId="b965477fa0aef5e6" providerId="LiveId" clId="{CA70F319-C63D-43A2-AAFD-84B7270590BB}" dt="2024-03-05T05:40:01.710" v="0"/>
          <ac:spMkLst>
            <pc:docMk/>
            <pc:sldMk cId="0" sldId="880"/>
            <ac:spMk id="62466" creationId="{1CD934BB-CB5E-4D63-92BB-52F797988840}"/>
          </ac:spMkLst>
        </pc:spChg>
      </pc:sldChg>
      <pc:sldChg chg="modSp">
        <pc:chgData name="欣捷 王" userId="b965477fa0aef5e6" providerId="LiveId" clId="{CA70F319-C63D-43A2-AAFD-84B7270590BB}" dt="2024-03-05T05:40:01.710" v="0"/>
        <pc:sldMkLst>
          <pc:docMk/>
          <pc:sldMk cId="0" sldId="911"/>
        </pc:sldMkLst>
        <pc:spChg chg="mod">
          <ac:chgData name="欣捷 王" userId="b965477fa0aef5e6" providerId="LiveId" clId="{CA70F319-C63D-43A2-AAFD-84B7270590BB}" dt="2024-03-05T05:40:01.710" v="0"/>
          <ac:spMkLst>
            <pc:docMk/>
            <pc:sldMk cId="0" sldId="911"/>
            <ac:spMk id="5122" creationId="{8965CDFA-1E68-45C5-A3EA-C8243BEC1728}"/>
          </ac:spMkLst>
        </pc:spChg>
        <pc:spChg chg="mod">
          <ac:chgData name="欣捷 王" userId="b965477fa0aef5e6" providerId="LiveId" clId="{CA70F319-C63D-43A2-AAFD-84B7270590BB}" dt="2024-03-05T05:40:01.710" v="0"/>
          <ac:spMkLst>
            <pc:docMk/>
            <pc:sldMk cId="0" sldId="911"/>
            <ac:spMk id="5123" creationId="{0825F792-2DAB-45BD-BF51-1963C1BB04BC}"/>
          </ac:spMkLst>
        </pc:spChg>
      </pc:sldChg>
      <pc:sldChg chg="modSp">
        <pc:chgData name="欣捷 王" userId="b965477fa0aef5e6" providerId="LiveId" clId="{CA70F319-C63D-43A2-AAFD-84B7270590BB}" dt="2024-03-05T05:40:01.710" v="0"/>
        <pc:sldMkLst>
          <pc:docMk/>
          <pc:sldMk cId="0" sldId="912"/>
        </pc:sldMkLst>
        <pc:spChg chg="mod">
          <ac:chgData name="欣捷 王" userId="b965477fa0aef5e6" providerId="LiveId" clId="{CA70F319-C63D-43A2-AAFD-84B7270590BB}" dt="2024-03-05T05:40:01.710" v="0"/>
          <ac:spMkLst>
            <pc:docMk/>
            <pc:sldMk cId="0" sldId="912"/>
            <ac:spMk id="6146" creationId="{E67E1E32-7BC1-4DFD-AEAD-CB7986FE5345}"/>
          </ac:spMkLst>
        </pc:spChg>
        <pc:spChg chg="mod">
          <ac:chgData name="欣捷 王" userId="b965477fa0aef5e6" providerId="LiveId" clId="{CA70F319-C63D-43A2-AAFD-84B7270590BB}" dt="2024-03-05T05:40:01.710" v="0"/>
          <ac:spMkLst>
            <pc:docMk/>
            <pc:sldMk cId="0" sldId="912"/>
            <ac:spMk id="6147" creationId="{0A3DBC12-63A0-45A8-ACB1-148DC33F5F1B}"/>
          </ac:spMkLst>
        </pc:spChg>
      </pc:sldChg>
      <pc:sldChg chg="modSp">
        <pc:chgData name="欣捷 王" userId="b965477fa0aef5e6" providerId="LiveId" clId="{CA70F319-C63D-43A2-AAFD-84B7270590BB}" dt="2024-03-05T05:40:01.710" v="0"/>
        <pc:sldMkLst>
          <pc:docMk/>
          <pc:sldMk cId="0" sldId="913"/>
        </pc:sldMkLst>
        <pc:spChg chg="mod">
          <ac:chgData name="欣捷 王" userId="b965477fa0aef5e6" providerId="LiveId" clId="{CA70F319-C63D-43A2-AAFD-84B7270590BB}" dt="2024-03-05T05:40:01.710" v="0"/>
          <ac:spMkLst>
            <pc:docMk/>
            <pc:sldMk cId="0" sldId="913"/>
            <ac:spMk id="7170" creationId="{6D88CABC-901D-443A-A7EA-C849089D5E26}"/>
          </ac:spMkLst>
        </pc:spChg>
        <pc:spChg chg="mod">
          <ac:chgData name="欣捷 王" userId="b965477fa0aef5e6" providerId="LiveId" clId="{CA70F319-C63D-43A2-AAFD-84B7270590BB}" dt="2024-03-05T05:40:01.710" v="0"/>
          <ac:spMkLst>
            <pc:docMk/>
            <pc:sldMk cId="0" sldId="913"/>
            <ac:spMk id="7171" creationId="{34FE0FE6-EE90-4135-9D11-1318671494D0}"/>
          </ac:spMkLst>
        </pc:spChg>
      </pc:sldChg>
      <pc:sldChg chg="modSp">
        <pc:chgData name="欣捷 王" userId="b965477fa0aef5e6" providerId="LiveId" clId="{CA70F319-C63D-43A2-AAFD-84B7270590BB}" dt="2024-03-05T05:40:01.710" v="0"/>
        <pc:sldMkLst>
          <pc:docMk/>
          <pc:sldMk cId="0" sldId="914"/>
        </pc:sldMkLst>
        <pc:spChg chg="mod">
          <ac:chgData name="欣捷 王" userId="b965477fa0aef5e6" providerId="LiveId" clId="{CA70F319-C63D-43A2-AAFD-84B7270590BB}" dt="2024-03-05T05:40:01.710" v="0"/>
          <ac:spMkLst>
            <pc:docMk/>
            <pc:sldMk cId="0" sldId="914"/>
            <ac:spMk id="8194" creationId="{22596C9B-FBBE-4990-8CD0-B3122F557809}"/>
          </ac:spMkLst>
        </pc:spChg>
        <pc:spChg chg="mod">
          <ac:chgData name="欣捷 王" userId="b965477fa0aef5e6" providerId="LiveId" clId="{CA70F319-C63D-43A2-AAFD-84B7270590BB}" dt="2024-03-05T05:40:01.710" v="0"/>
          <ac:spMkLst>
            <pc:docMk/>
            <pc:sldMk cId="0" sldId="914"/>
            <ac:spMk id="8195" creationId="{EC409D0B-44CA-4D0F-8363-32D415F90BA0}"/>
          </ac:spMkLst>
        </pc:spChg>
      </pc:sldChg>
      <pc:sldChg chg="modSp">
        <pc:chgData name="欣捷 王" userId="b965477fa0aef5e6" providerId="LiveId" clId="{CA70F319-C63D-43A2-AAFD-84B7270590BB}" dt="2024-03-05T05:40:01.710" v="0"/>
        <pc:sldMkLst>
          <pc:docMk/>
          <pc:sldMk cId="0" sldId="915"/>
        </pc:sldMkLst>
        <pc:spChg chg="mod">
          <ac:chgData name="欣捷 王" userId="b965477fa0aef5e6" providerId="LiveId" clId="{CA70F319-C63D-43A2-AAFD-84B7270590BB}" dt="2024-03-05T05:40:01.710" v="0"/>
          <ac:spMkLst>
            <pc:docMk/>
            <pc:sldMk cId="0" sldId="915"/>
            <ac:spMk id="9218" creationId="{C4523237-B2C4-4555-B4A2-9CF5723C9267}"/>
          </ac:spMkLst>
        </pc:spChg>
        <pc:spChg chg="mod">
          <ac:chgData name="欣捷 王" userId="b965477fa0aef5e6" providerId="LiveId" clId="{CA70F319-C63D-43A2-AAFD-84B7270590BB}" dt="2024-03-05T05:40:01.710" v="0"/>
          <ac:spMkLst>
            <pc:docMk/>
            <pc:sldMk cId="0" sldId="915"/>
            <ac:spMk id="9219" creationId="{2301FAAE-29CE-499E-8230-434E3EDDA4A1}"/>
          </ac:spMkLst>
        </pc:spChg>
      </pc:sldChg>
      <pc:sldChg chg="modSp">
        <pc:chgData name="欣捷 王" userId="b965477fa0aef5e6" providerId="LiveId" clId="{CA70F319-C63D-43A2-AAFD-84B7270590BB}" dt="2024-03-05T05:40:01.710" v="0"/>
        <pc:sldMkLst>
          <pc:docMk/>
          <pc:sldMk cId="0" sldId="916"/>
        </pc:sldMkLst>
        <pc:spChg chg="mod">
          <ac:chgData name="欣捷 王" userId="b965477fa0aef5e6" providerId="LiveId" clId="{CA70F319-C63D-43A2-AAFD-84B7270590BB}" dt="2024-03-05T05:40:01.710" v="0"/>
          <ac:spMkLst>
            <pc:docMk/>
            <pc:sldMk cId="0" sldId="916"/>
            <ac:spMk id="15362" creationId="{68E68055-61B8-409F-AA96-9791F112C891}"/>
          </ac:spMkLst>
        </pc:spChg>
      </pc:sldChg>
      <pc:sldChg chg="modSp">
        <pc:chgData name="欣捷 王" userId="b965477fa0aef5e6" providerId="LiveId" clId="{CA70F319-C63D-43A2-AAFD-84B7270590BB}" dt="2024-03-05T05:40:01.710" v="0"/>
        <pc:sldMkLst>
          <pc:docMk/>
          <pc:sldMk cId="0" sldId="917"/>
        </pc:sldMkLst>
        <pc:spChg chg="mod">
          <ac:chgData name="欣捷 王" userId="b965477fa0aef5e6" providerId="LiveId" clId="{CA70F319-C63D-43A2-AAFD-84B7270590BB}" dt="2024-03-05T05:40:01.710" v="0"/>
          <ac:spMkLst>
            <pc:docMk/>
            <pc:sldMk cId="0" sldId="917"/>
            <ac:spMk id="10242" creationId="{EEAEFEAC-308C-4235-B1A9-1EEB5F99C025}"/>
          </ac:spMkLst>
        </pc:spChg>
        <pc:spChg chg="mod">
          <ac:chgData name="欣捷 王" userId="b965477fa0aef5e6" providerId="LiveId" clId="{CA70F319-C63D-43A2-AAFD-84B7270590BB}" dt="2024-03-05T05:40:01.710" v="0"/>
          <ac:spMkLst>
            <pc:docMk/>
            <pc:sldMk cId="0" sldId="917"/>
            <ac:spMk id="10243" creationId="{E783D92A-04C5-4B78-80FC-43D329A76769}"/>
          </ac:spMkLst>
        </pc:spChg>
      </pc:sldChg>
      <pc:sldChg chg="modSp">
        <pc:chgData name="欣捷 王" userId="b965477fa0aef5e6" providerId="LiveId" clId="{CA70F319-C63D-43A2-AAFD-84B7270590BB}" dt="2024-03-05T05:40:01.710" v="0"/>
        <pc:sldMkLst>
          <pc:docMk/>
          <pc:sldMk cId="0" sldId="918"/>
        </pc:sldMkLst>
        <pc:spChg chg="mod">
          <ac:chgData name="欣捷 王" userId="b965477fa0aef5e6" providerId="LiveId" clId="{CA70F319-C63D-43A2-AAFD-84B7270590BB}" dt="2024-03-05T05:40:01.710" v="0"/>
          <ac:spMkLst>
            <pc:docMk/>
            <pc:sldMk cId="0" sldId="918"/>
            <ac:spMk id="70658" creationId="{40C7BB50-4F5A-4778-80F1-A21AE02CBA12}"/>
          </ac:spMkLst>
        </pc:spChg>
        <pc:spChg chg="mod">
          <ac:chgData name="欣捷 王" userId="b965477fa0aef5e6" providerId="LiveId" clId="{CA70F319-C63D-43A2-AAFD-84B7270590BB}" dt="2024-03-05T05:40:01.710" v="0"/>
          <ac:spMkLst>
            <pc:docMk/>
            <pc:sldMk cId="0" sldId="918"/>
            <ac:spMk id="70659" creationId="{A32EF2D9-8A3A-4EE2-9DC0-F0896CE08D83}"/>
          </ac:spMkLst>
        </pc:spChg>
      </pc:sldChg>
      <pc:sldChg chg="modSp">
        <pc:chgData name="欣捷 王" userId="b965477fa0aef5e6" providerId="LiveId" clId="{CA70F319-C63D-43A2-AAFD-84B7270590BB}" dt="2024-03-05T05:40:01.710" v="0"/>
        <pc:sldMkLst>
          <pc:docMk/>
          <pc:sldMk cId="0" sldId="919"/>
        </pc:sldMkLst>
        <pc:spChg chg="mod">
          <ac:chgData name="欣捷 王" userId="b965477fa0aef5e6" providerId="LiveId" clId="{CA70F319-C63D-43A2-AAFD-84B7270590BB}" dt="2024-03-05T05:40:01.710" v="0"/>
          <ac:spMkLst>
            <pc:docMk/>
            <pc:sldMk cId="0" sldId="919"/>
            <ac:spMk id="71682" creationId="{7380B5E8-64D4-478C-B54F-7CFF9E4DC5E0}"/>
          </ac:spMkLst>
        </pc:spChg>
        <pc:spChg chg="mod">
          <ac:chgData name="欣捷 王" userId="b965477fa0aef5e6" providerId="LiveId" clId="{CA70F319-C63D-43A2-AAFD-84B7270590BB}" dt="2024-03-05T05:40:01.710" v="0"/>
          <ac:spMkLst>
            <pc:docMk/>
            <pc:sldMk cId="0" sldId="919"/>
            <ac:spMk id="71683" creationId="{BCB6F095-42B3-4BB0-8CF6-2FBE28C05FFB}"/>
          </ac:spMkLst>
        </pc:spChg>
      </pc:sldChg>
      <pc:sldChg chg="modSp">
        <pc:chgData name="欣捷 王" userId="b965477fa0aef5e6" providerId="LiveId" clId="{CA70F319-C63D-43A2-AAFD-84B7270590BB}" dt="2024-03-05T05:40:01.710" v="0"/>
        <pc:sldMkLst>
          <pc:docMk/>
          <pc:sldMk cId="0" sldId="922"/>
        </pc:sldMkLst>
        <pc:spChg chg="mod">
          <ac:chgData name="欣捷 王" userId="b965477fa0aef5e6" providerId="LiveId" clId="{CA70F319-C63D-43A2-AAFD-84B7270590BB}" dt="2024-03-05T05:40:01.710" v="0"/>
          <ac:spMkLst>
            <pc:docMk/>
            <pc:sldMk cId="0" sldId="922"/>
            <ac:spMk id="16386" creationId="{B4FEF776-6CFE-4DF4-80FF-26BCC80694DF}"/>
          </ac:spMkLst>
        </pc:spChg>
        <pc:spChg chg="mod">
          <ac:chgData name="欣捷 王" userId="b965477fa0aef5e6" providerId="LiveId" clId="{CA70F319-C63D-43A2-AAFD-84B7270590BB}" dt="2024-03-05T05:40:01.710" v="0"/>
          <ac:spMkLst>
            <pc:docMk/>
            <pc:sldMk cId="0" sldId="922"/>
            <ac:spMk id="730115" creationId="{4A957EC0-8F4D-44D5-9550-9314215120D9}"/>
          </ac:spMkLst>
        </pc:spChg>
      </pc:sldChg>
      <pc:sldChg chg="modSp">
        <pc:chgData name="欣捷 王" userId="b965477fa0aef5e6" providerId="LiveId" clId="{CA70F319-C63D-43A2-AAFD-84B7270590BB}" dt="2024-03-05T05:40:01.710" v="0"/>
        <pc:sldMkLst>
          <pc:docMk/>
          <pc:sldMk cId="0" sldId="923"/>
        </pc:sldMkLst>
        <pc:spChg chg="mod">
          <ac:chgData name="欣捷 王" userId="b965477fa0aef5e6" providerId="LiveId" clId="{CA70F319-C63D-43A2-AAFD-84B7270590BB}" dt="2024-03-05T05:40:01.710" v="0"/>
          <ac:spMkLst>
            <pc:docMk/>
            <pc:sldMk cId="0" sldId="923"/>
            <ac:spMk id="17410" creationId="{238776A3-25E0-422C-B045-8255391501AC}"/>
          </ac:spMkLst>
        </pc:spChg>
        <pc:spChg chg="mod">
          <ac:chgData name="欣捷 王" userId="b965477fa0aef5e6" providerId="LiveId" clId="{CA70F319-C63D-43A2-AAFD-84B7270590BB}" dt="2024-03-05T05:40:01.710" v="0"/>
          <ac:spMkLst>
            <pc:docMk/>
            <pc:sldMk cId="0" sldId="923"/>
            <ac:spMk id="731139" creationId="{56DDCFA2-8194-4BA7-858C-B42C30CC3C53}"/>
          </ac:spMkLst>
        </pc:spChg>
      </pc:sldChg>
      <pc:sldChg chg="modSp">
        <pc:chgData name="欣捷 王" userId="b965477fa0aef5e6" providerId="LiveId" clId="{CA70F319-C63D-43A2-AAFD-84B7270590BB}" dt="2024-03-05T05:40:01.710" v="0"/>
        <pc:sldMkLst>
          <pc:docMk/>
          <pc:sldMk cId="0" sldId="924"/>
        </pc:sldMkLst>
        <pc:spChg chg="mod">
          <ac:chgData name="欣捷 王" userId="b965477fa0aef5e6" providerId="LiveId" clId="{CA70F319-C63D-43A2-AAFD-84B7270590BB}" dt="2024-03-05T05:40:01.710" v="0"/>
          <ac:spMkLst>
            <pc:docMk/>
            <pc:sldMk cId="0" sldId="924"/>
            <ac:spMk id="18434" creationId="{83CF4C8F-A729-47D2-948B-6ED12A6CAB50}"/>
          </ac:spMkLst>
        </pc:spChg>
        <pc:spChg chg="mod">
          <ac:chgData name="欣捷 王" userId="b965477fa0aef5e6" providerId="LiveId" clId="{CA70F319-C63D-43A2-AAFD-84B7270590BB}" dt="2024-03-05T05:40:01.710" v="0"/>
          <ac:spMkLst>
            <pc:docMk/>
            <pc:sldMk cId="0" sldId="924"/>
            <ac:spMk id="18435" creationId="{69037B72-7D04-4E42-A636-1D5F1F1B50EF}"/>
          </ac:spMkLst>
        </pc:spChg>
      </pc:sldChg>
      <pc:sldChg chg="modSp">
        <pc:chgData name="欣捷 王" userId="b965477fa0aef5e6" providerId="LiveId" clId="{CA70F319-C63D-43A2-AAFD-84B7270590BB}" dt="2024-03-05T05:40:01.710" v="0"/>
        <pc:sldMkLst>
          <pc:docMk/>
          <pc:sldMk cId="0" sldId="925"/>
        </pc:sldMkLst>
        <pc:spChg chg="mod">
          <ac:chgData name="欣捷 王" userId="b965477fa0aef5e6" providerId="LiveId" clId="{CA70F319-C63D-43A2-AAFD-84B7270590BB}" dt="2024-03-05T05:40:01.710" v="0"/>
          <ac:spMkLst>
            <pc:docMk/>
            <pc:sldMk cId="0" sldId="925"/>
            <ac:spMk id="19458" creationId="{1D4FDB3B-2CB1-404A-AEC9-750861463A0C}"/>
          </ac:spMkLst>
        </pc:spChg>
        <pc:spChg chg="mod">
          <ac:chgData name="欣捷 王" userId="b965477fa0aef5e6" providerId="LiveId" clId="{CA70F319-C63D-43A2-AAFD-84B7270590BB}" dt="2024-03-05T05:40:01.710" v="0"/>
          <ac:spMkLst>
            <pc:docMk/>
            <pc:sldMk cId="0" sldId="925"/>
            <ac:spMk id="19459" creationId="{51481D1D-D925-478B-AC86-E87C413FEAF2}"/>
          </ac:spMkLst>
        </pc:spChg>
      </pc:sldChg>
      <pc:sldChg chg="modSp">
        <pc:chgData name="欣捷 王" userId="b965477fa0aef5e6" providerId="LiveId" clId="{CA70F319-C63D-43A2-AAFD-84B7270590BB}" dt="2024-03-05T05:40:01.710" v="0"/>
        <pc:sldMkLst>
          <pc:docMk/>
          <pc:sldMk cId="0" sldId="926"/>
        </pc:sldMkLst>
        <pc:spChg chg="mod">
          <ac:chgData name="欣捷 王" userId="b965477fa0aef5e6" providerId="LiveId" clId="{CA70F319-C63D-43A2-AAFD-84B7270590BB}" dt="2024-03-05T05:40:01.710" v="0"/>
          <ac:spMkLst>
            <pc:docMk/>
            <pc:sldMk cId="0" sldId="926"/>
            <ac:spMk id="20482" creationId="{99027497-C581-42CD-87B0-319433ABB1F5}"/>
          </ac:spMkLst>
        </pc:spChg>
        <pc:spChg chg="mod">
          <ac:chgData name="欣捷 王" userId="b965477fa0aef5e6" providerId="LiveId" clId="{CA70F319-C63D-43A2-AAFD-84B7270590BB}" dt="2024-03-05T05:40:01.710" v="0"/>
          <ac:spMkLst>
            <pc:docMk/>
            <pc:sldMk cId="0" sldId="926"/>
            <ac:spMk id="20483" creationId="{57C015C9-904F-44F4-BCB2-A8812F7A72F7}"/>
          </ac:spMkLst>
        </pc:spChg>
      </pc:sldChg>
      <pc:sldChg chg="modSp">
        <pc:chgData name="欣捷 王" userId="b965477fa0aef5e6" providerId="LiveId" clId="{CA70F319-C63D-43A2-AAFD-84B7270590BB}" dt="2024-03-05T05:40:01.710" v="0"/>
        <pc:sldMkLst>
          <pc:docMk/>
          <pc:sldMk cId="0" sldId="927"/>
        </pc:sldMkLst>
        <pc:spChg chg="mod">
          <ac:chgData name="欣捷 王" userId="b965477fa0aef5e6" providerId="LiveId" clId="{CA70F319-C63D-43A2-AAFD-84B7270590BB}" dt="2024-03-05T05:40:01.710" v="0"/>
          <ac:spMkLst>
            <pc:docMk/>
            <pc:sldMk cId="0" sldId="927"/>
            <ac:spMk id="23554" creationId="{FE76B30E-F944-491B-A1B6-DD61A57EE9C0}"/>
          </ac:spMkLst>
        </pc:spChg>
        <pc:spChg chg="mod">
          <ac:chgData name="欣捷 王" userId="b965477fa0aef5e6" providerId="LiveId" clId="{CA70F319-C63D-43A2-AAFD-84B7270590BB}" dt="2024-03-05T05:40:01.710" v="0"/>
          <ac:spMkLst>
            <pc:docMk/>
            <pc:sldMk cId="0" sldId="927"/>
            <ac:spMk id="733187" creationId="{7BF7B0CB-846F-4C1F-A776-EB175D2C0C36}"/>
          </ac:spMkLst>
        </pc:spChg>
      </pc:sldChg>
      <pc:sldChg chg="modSp">
        <pc:chgData name="欣捷 王" userId="b965477fa0aef5e6" providerId="LiveId" clId="{CA70F319-C63D-43A2-AAFD-84B7270590BB}" dt="2024-03-05T05:40:01.710" v="0"/>
        <pc:sldMkLst>
          <pc:docMk/>
          <pc:sldMk cId="0" sldId="928"/>
        </pc:sldMkLst>
        <pc:spChg chg="mod">
          <ac:chgData name="欣捷 王" userId="b965477fa0aef5e6" providerId="LiveId" clId="{CA70F319-C63D-43A2-AAFD-84B7270590BB}" dt="2024-03-05T05:40:01.710" v="0"/>
          <ac:spMkLst>
            <pc:docMk/>
            <pc:sldMk cId="0" sldId="928"/>
            <ac:spMk id="25602" creationId="{B39EE8F2-F575-4DEC-A9A4-4D820E41A47D}"/>
          </ac:spMkLst>
        </pc:spChg>
      </pc:sldChg>
      <pc:sldChg chg="modSp">
        <pc:chgData name="欣捷 王" userId="b965477fa0aef5e6" providerId="LiveId" clId="{CA70F319-C63D-43A2-AAFD-84B7270590BB}" dt="2024-03-05T05:40:01.710" v="0"/>
        <pc:sldMkLst>
          <pc:docMk/>
          <pc:sldMk cId="0" sldId="929"/>
        </pc:sldMkLst>
        <pc:spChg chg="mod">
          <ac:chgData name="欣捷 王" userId="b965477fa0aef5e6" providerId="LiveId" clId="{CA70F319-C63D-43A2-AAFD-84B7270590BB}" dt="2024-03-05T05:40:01.710" v="0"/>
          <ac:spMkLst>
            <pc:docMk/>
            <pc:sldMk cId="0" sldId="929"/>
            <ac:spMk id="26626" creationId="{5BA64F75-0864-4190-A001-AE9A0A19AFA5}"/>
          </ac:spMkLst>
        </pc:spChg>
        <pc:spChg chg="mod">
          <ac:chgData name="欣捷 王" userId="b965477fa0aef5e6" providerId="LiveId" clId="{CA70F319-C63D-43A2-AAFD-84B7270590BB}" dt="2024-03-05T05:40:01.710" v="0"/>
          <ac:spMkLst>
            <pc:docMk/>
            <pc:sldMk cId="0" sldId="929"/>
            <ac:spMk id="26627" creationId="{A4F7E1D5-2231-49D3-BD5E-C8D8066FE6A6}"/>
          </ac:spMkLst>
        </pc:spChg>
      </pc:sldChg>
      <pc:sldChg chg="modSp">
        <pc:chgData name="欣捷 王" userId="b965477fa0aef5e6" providerId="LiveId" clId="{CA70F319-C63D-43A2-AAFD-84B7270590BB}" dt="2024-03-05T05:40:01.710" v="0"/>
        <pc:sldMkLst>
          <pc:docMk/>
          <pc:sldMk cId="0" sldId="930"/>
        </pc:sldMkLst>
        <pc:spChg chg="mod">
          <ac:chgData name="欣捷 王" userId="b965477fa0aef5e6" providerId="LiveId" clId="{CA70F319-C63D-43A2-AAFD-84B7270590BB}" dt="2024-03-05T05:40:01.710" v="0"/>
          <ac:spMkLst>
            <pc:docMk/>
            <pc:sldMk cId="0" sldId="930"/>
            <ac:spMk id="27650" creationId="{D96A7554-869F-4BC2-91D4-4922F581D664}"/>
          </ac:spMkLst>
        </pc:spChg>
        <pc:spChg chg="mod">
          <ac:chgData name="欣捷 王" userId="b965477fa0aef5e6" providerId="LiveId" clId="{CA70F319-C63D-43A2-AAFD-84B7270590BB}" dt="2024-03-05T05:40:01.710" v="0"/>
          <ac:spMkLst>
            <pc:docMk/>
            <pc:sldMk cId="0" sldId="930"/>
            <ac:spMk id="27651" creationId="{76C5056D-A9CA-4810-852B-F9078C4282A9}"/>
          </ac:spMkLst>
        </pc:spChg>
      </pc:sldChg>
      <pc:sldChg chg="modSp">
        <pc:chgData name="欣捷 王" userId="b965477fa0aef5e6" providerId="LiveId" clId="{CA70F319-C63D-43A2-AAFD-84B7270590BB}" dt="2024-03-05T05:40:01.710" v="0"/>
        <pc:sldMkLst>
          <pc:docMk/>
          <pc:sldMk cId="0" sldId="931"/>
        </pc:sldMkLst>
        <pc:spChg chg="mod">
          <ac:chgData name="欣捷 王" userId="b965477fa0aef5e6" providerId="LiveId" clId="{CA70F319-C63D-43A2-AAFD-84B7270590BB}" dt="2024-03-05T05:40:01.710" v="0"/>
          <ac:spMkLst>
            <pc:docMk/>
            <pc:sldMk cId="0" sldId="931"/>
            <ac:spMk id="28674" creationId="{ABBC9EF1-739E-43C6-87BD-C3E7C58E6D23}"/>
          </ac:spMkLst>
        </pc:spChg>
        <pc:spChg chg="mod">
          <ac:chgData name="欣捷 王" userId="b965477fa0aef5e6" providerId="LiveId" clId="{CA70F319-C63D-43A2-AAFD-84B7270590BB}" dt="2024-03-05T05:40:01.710" v="0"/>
          <ac:spMkLst>
            <pc:docMk/>
            <pc:sldMk cId="0" sldId="931"/>
            <ac:spMk id="28675" creationId="{9CC4B0A5-66EA-483D-B833-36AF27BFA212}"/>
          </ac:spMkLst>
        </pc:spChg>
      </pc:sldChg>
      <pc:sldChg chg="modSp">
        <pc:chgData name="欣捷 王" userId="b965477fa0aef5e6" providerId="LiveId" clId="{CA70F319-C63D-43A2-AAFD-84B7270590BB}" dt="2024-03-05T05:40:01.710" v="0"/>
        <pc:sldMkLst>
          <pc:docMk/>
          <pc:sldMk cId="0" sldId="932"/>
        </pc:sldMkLst>
        <pc:spChg chg="mod">
          <ac:chgData name="欣捷 王" userId="b965477fa0aef5e6" providerId="LiveId" clId="{CA70F319-C63D-43A2-AAFD-84B7270590BB}" dt="2024-03-05T05:40:01.710" v="0"/>
          <ac:spMkLst>
            <pc:docMk/>
            <pc:sldMk cId="0" sldId="932"/>
            <ac:spMk id="29698" creationId="{EF949056-A1E6-4B07-91FC-A72A83283728}"/>
          </ac:spMkLst>
        </pc:spChg>
        <pc:spChg chg="mod">
          <ac:chgData name="欣捷 王" userId="b965477fa0aef5e6" providerId="LiveId" clId="{CA70F319-C63D-43A2-AAFD-84B7270590BB}" dt="2024-03-05T05:40:01.710" v="0"/>
          <ac:spMkLst>
            <pc:docMk/>
            <pc:sldMk cId="0" sldId="932"/>
            <ac:spMk id="29699" creationId="{072E0373-2EC0-4DD4-820F-2A190CB38B2E}"/>
          </ac:spMkLst>
        </pc:spChg>
      </pc:sldChg>
      <pc:sldChg chg="modSp">
        <pc:chgData name="欣捷 王" userId="b965477fa0aef5e6" providerId="LiveId" clId="{CA70F319-C63D-43A2-AAFD-84B7270590BB}" dt="2024-03-05T05:40:01.710" v="0"/>
        <pc:sldMkLst>
          <pc:docMk/>
          <pc:sldMk cId="0" sldId="938"/>
        </pc:sldMkLst>
        <pc:spChg chg="mod">
          <ac:chgData name="欣捷 王" userId="b965477fa0aef5e6" providerId="LiveId" clId="{CA70F319-C63D-43A2-AAFD-84B7270590BB}" dt="2024-03-05T05:40:01.710" v="0"/>
          <ac:spMkLst>
            <pc:docMk/>
            <pc:sldMk cId="0" sldId="938"/>
            <ac:spMk id="4" creationId="{2402D789-4B60-4C67-9827-BE44F21ED7D1}"/>
          </ac:spMkLst>
        </pc:spChg>
        <pc:spChg chg="mod">
          <ac:chgData name="欣捷 王" userId="b965477fa0aef5e6" providerId="LiveId" clId="{CA70F319-C63D-43A2-AAFD-84B7270590BB}" dt="2024-03-05T05:40:01.710" v="0"/>
          <ac:spMkLst>
            <pc:docMk/>
            <pc:sldMk cId="0" sldId="938"/>
            <ac:spMk id="32770" creationId="{F43E01EE-F21F-4F34-A8C5-AE2648940F07}"/>
          </ac:spMkLst>
        </pc:spChg>
      </pc:sldChg>
      <pc:sldChg chg="modSp">
        <pc:chgData name="欣捷 王" userId="b965477fa0aef5e6" providerId="LiveId" clId="{CA70F319-C63D-43A2-AAFD-84B7270590BB}" dt="2024-03-05T05:40:01.710" v="0"/>
        <pc:sldMkLst>
          <pc:docMk/>
          <pc:sldMk cId="0" sldId="940"/>
        </pc:sldMkLst>
        <pc:spChg chg="mod">
          <ac:chgData name="欣捷 王" userId="b965477fa0aef5e6" providerId="LiveId" clId="{CA70F319-C63D-43A2-AAFD-84B7270590BB}" dt="2024-03-05T05:40:01.710" v="0"/>
          <ac:spMkLst>
            <pc:docMk/>
            <pc:sldMk cId="0" sldId="940"/>
            <ac:spMk id="35842" creationId="{4B434EC7-E5E0-48A1-9BDB-2E965D7B7BE3}"/>
          </ac:spMkLst>
        </pc:spChg>
        <pc:spChg chg="mod">
          <ac:chgData name="欣捷 王" userId="b965477fa0aef5e6" providerId="LiveId" clId="{CA70F319-C63D-43A2-AAFD-84B7270590BB}" dt="2024-03-05T05:40:01.710" v="0"/>
          <ac:spMkLst>
            <pc:docMk/>
            <pc:sldMk cId="0" sldId="940"/>
            <ac:spMk id="35843" creationId="{AC693914-0EC1-4D66-A5A5-842390755AE1}"/>
          </ac:spMkLst>
        </pc:spChg>
      </pc:sldChg>
      <pc:sldChg chg="modSp">
        <pc:chgData name="欣捷 王" userId="b965477fa0aef5e6" providerId="LiveId" clId="{CA70F319-C63D-43A2-AAFD-84B7270590BB}" dt="2024-03-05T05:40:01.710" v="0"/>
        <pc:sldMkLst>
          <pc:docMk/>
          <pc:sldMk cId="0" sldId="941"/>
        </pc:sldMkLst>
        <pc:spChg chg="mod">
          <ac:chgData name="欣捷 王" userId="b965477fa0aef5e6" providerId="LiveId" clId="{CA70F319-C63D-43A2-AAFD-84B7270590BB}" dt="2024-03-05T05:40:01.710" v="0"/>
          <ac:spMkLst>
            <pc:docMk/>
            <pc:sldMk cId="0" sldId="941"/>
            <ac:spMk id="37890" creationId="{E7EC4258-DFAE-4969-959B-AD51D22B0F02}"/>
          </ac:spMkLst>
        </pc:spChg>
      </pc:sldChg>
      <pc:sldChg chg="modSp">
        <pc:chgData name="欣捷 王" userId="b965477fa0aef5e6" providerId="LiveId" clId="{CA70F319-C63D-43A2-AAFD-84B7270590BB}" dt="2024-03-05T05:40:01.710" v="0"/>
        <pc:sldMkLst>
          <pc:docMk/>
          <pc:sldMk cId="0" sldId="942"/>
        </pc:sldMkLst>
        <pc:spChg chg="mod">
          <ac:chgData name="欣捷 王" userId="b965477fa0aef5e6" providerId="LiveId" clId="{CA70F319-C63D-43A2-AAFD-84B7270590BB}" dt="2024-03-05T05:40:01.710" v="0"/>
          <ac:spMkLst>
            <pc:docMk/>
            <pc:sldMk cId="0" sldId="942"/>
            <ac:spMk id="39938" creationId="{422C5A3D-984A-467E-9E17-2594AAD5AA98}"/>
          </ac:spMkLst>
        </pc:spChg>
        <pc:spChg chg="mod">
          <ac:chgData name="欣捷 王" userId="b965477fa0aef5e6" providerId="LiveId" clId="{CA70F319-C63D-43A2-AAFD-84B7270590BB}" dt="2024-03-05T05:40:01.710" v="0"/>
          <ac:spMkLst>
            <pc:docMk/>
            <pc:sldMk cId="0" sldId="942"/>
            <ac:spMk id="39939" creationId="{DF8D2D54-6FD2-4656-966C-88FADF1E144C}"/>
          </ac:spMkLst>
        </pc:spChg>
      </pc:sldChg>
      <pc:sldChg chg="modSp">
        <pc:chgData name="欣捷 王" userId="b965477fa0aef5e6" providerId="LiveId" clId="{CA70F319-C63D-43A2-AAFD-84B7270590BB}" dt="2024-03-05T05:40:01.710" v="0"/>
        <pc:sldMkLst>
          <pc:docMk/>
          <pc:sldMk cId="0" sldId="943"/>
        </pc:sldMkLst>
        <pc:spChg chg="mod">
          <ac:chgData name="欣捷 王" userId="b965477fa0aef5e6" providerId="LiveId" clId="{CA70F319-C63D-43A2-AAFD-84B7270590BB}" dt="2024-03-05T05:40:01.710" v="0"/>
          <ac:spMkLst>
            <pc:docMk/>
            <pc:sldMk cId="0" sldId="943"/>
            <ac:spMk id="40962" creationId="{937D7A32-C08A-4556-9272-33FC3BA83100}"/>
          </ac:spMkLst>
        </pc:spChg>
        <pc:spChg chg="mod">
          <ac:chgData name="欣捷 王" userId="b965477fa0aef5e6" providerId="LiveId" clId="{CA70F319-C63D-43A2-AAFD-84B7270590BB}" dt="2024-03-05T05:40:01.710" v="0"/>
          <ac:spMkLst>
            <pc:docMk/>
            <pc:sldMk cId="0" sldId="943"/>
            <ac:spMk id="40963" creationId="{1C371895-72B3-417E-B365-0E7313CA4B6E}"/>
          </ac:spMkLst>
        </pc:spChg>
      </pc:sldChg>
      <pc:sldChg chg="modSp">
        <pc:chgData name="欣捷 王" userId="b965477fa0aef5e6" providerId="LiveId" clId="{CA70F319-C63D-43A2-AAFD-84B7270590BB}" dt="2024-03-05T05:40:01.710" v="0"/>
        <pc:sldMkLst>
          <pc:docMk/>
          <pc:sldMk cId="0" sldId="944"/>
        </pc:sldMkLst>
        <pc:spChg chg="mod">
          <ac:chgData name="欣捷 王" userId="b965477fa0aef5e6" providerId="LiveId" clId="{CA70F319-C63D-43A2-AAFD-84B7270590BB}" dt="2024-03-05T05:40:01.710" v="0"/>
          <ac:spMkLst>
            <pc:docMk/>
            <pc:sldMk cId="0" sldId="944"/>
            <ac:spMk id="41986" creationId="{79E50752-58A5-42FD-A3C0-0EE2B3658F9A}"/>
          </ac:spMkLst>
        </pc:spChg>
        <pc:spChg chg="mod">
          <ac:chgData name="欣捷 王" userId="b965477fa0aef5e6" providerId="LiveId" clId="{CA70F319-C63D-43A2-AAFD-84B7270590BB}" dt="2024-03-05T05:40:01.710" v="0"/>
          <ac:spMkLst>
            <pc:docMk/>
            <pc:sldMk cId="0" sldId="944"/>
            <ac:spMk id="41987" creationId="{F7E276D3-CA95-4631-BDE3-E1A8150A432B}"/>
          </ac:spMkLst>
        </pc:spChg>
      </pc:sldChg>
      <pc:sldChg chg="modSp">
        <pc:chgData name="欣捷 王" userId="b965477fa0aef5e6" providerId="LiveId" clId="{CA70F319-C63D-43A2-AAFD-84B7270590BB}" dt="2024-03-05T05:40:01.710" v="0"/>
        <pc:sldMkLst>
          <pc:docMk/>
          <pc:sldMk cId="0" sldId="945"/>
        </pc:sldMkLst>
        <pc:spChg chg="mod">
          <ac:chgData name="欣捷 王" userId="b965477fa0aef5e6" providerId="LiveId" clId="{CA70F319-C63D-43A2-AAFD-84B7270590BB}" dt="2024-03-05T05:40:01.710" v="0"/>
          <ac:spMkLst>
            <pc:docMk/>
            <pc:sldMk cId="0" sldId="945"/>
            <ac:spMk id="44034" creationId="{9DBECCEA-C13B-44A3-A957-874B5C9B2B75}"/>
          </ac:spMkLst>
        </pc:spChg>
        <pc:spChg chg="mod">
          <ac:chgData name="欣捷 王" userId="b965477fa0aef5e6" providerId="LiveId" clId="{CA70F319-C63D-43A2-AAFD-84B7270590BB}" dt="2024-03-05T05:40:01.710" v="0"/>
          <ac:spMkLst>
            <pc:docMk/>
            <pc:sldMk cId="0" sldId="945"/>
            <ac:spMk id="44035" creationId="{A98C9C03-EDF2-451B-A2D2-CA4874D52190}"/>
          </ac:spMkLst>
        </pc:spChg>
      </pc:sldChg>
      <pc:sldChg chg="modSp">
        <pc:chgData name="欣捷 王" userId="b965477fa0aef5e6" providerId="LiveId" clId="{CA70F319-C63D-43A2-AAFD-84B7270590BB}" dt="2024-03-05T05:40:01.710" v="0"/>
        <pc:sldMkLst>
          <pc:docMk/>
          <pc:sldMk cId="0" sldId="946"/>
        </pc:sldMkLst>
        <pc:spChg chg="mod">
          <ac:chgData name="欣捷 王" userId="b965477fa0aef5e6" providerId="LiveId" clId="{CA70F319-C63D-43A2-AAFD-84B7270590BB}" dt="2024-03-05T05:40:01.710" v="0"/>
          <ac:spMkLst>
            <pc:docMk/>
            <pc:sldMk cId="0" sldId="946"/>
            <ac:spMk id="45058" creationId="{C2BD70CB-4F81-4B7E-A552-3B5626A392E0}"/>
          </ac:spMkLst>
        </pc:spChg>
        <pc:spChg chg="mod">
          <ac:chgData name="欣捷 王" userId="b965477fa0aef5e6" providerId="LiveId" clId="{CA70F319-C63D-43A2-AAFD-84B7270590BB}" dt="2024-03-05T05:40:01.710" v="0"/>
          <ac:spMkLst>
            <pc:docMk/>
            <pc:sldMk cId="0" sldId="946"/>
            <ac:spMk id="45059" creationId="{4887D188-49F0-4FC6-A4F3-471D4A8B577A}"/>
          </ac:spMkLst>
        </pc:spChg>
      </pc:sldChg>
      <pc:sldChg chg="modSp">
        <pc:chgData name="欣捷 王" userId="b965477fa0aef5e6" providerId="LiveId" clId="{CA70F319-C63D-43A2-AAFD-84B7270590BB}" dt="2024-03-05T05:40:01.710" v="0"/>
        <pc:sldMkLst>
          <pc:docMk/>
          <pc:sldMk cId="0" sldId="947"/>
        </pc:sldMkLst>
        <pc:spChg chg="mod">
          <ac:chgData name="欣捷 王" userId="b965477fa0aef5e6" providerId="LiveId" clId="{CA70F319-C63D-43A2-AAFD-84B7270590BB}" dt="2024-03-05T05:40:01.710" v="0"/>
          <ac:spMkLst>
            <pc:docMk/>
            <pc:sldMk cId="0" sldId="947"/>
            <ac:spMk id="46082" creationId="{B1BECD15-288A-4387-ABC3-A162B58E4D88}"/>
          </ac:spMkLst>
        </pc:spChg>
        <pc:spChg chg="mod">
          <ac:chgData name="欣捷 王" userId="b965477fa0aef5e6" providerId="LiveId" clId="{CA70F319-C63D-43A2-AAFD-84B7270590BB}" dt="2024-03-05T05:40:01.710" v="0"/>
          <ac:spMkLst>
            <pc:docMk/>
            <pc:sldMk cId="0" sldId="947"/>
            <ac:spMk id="46083" creationId="{85CA459E-B109-441D-B237-C220B3851F52}"/>
          </ac:spMkLst>
        </pc:spChg>
      </pc:sldChg>
      <pc:sldChg chg="modSp">
        <pc:chgData name="欣捷 王" userId="b965477fa0aef5e6" providerId="LiveId" clId="{CA70F319-C63D-43A2-AAFD-84B7270590BB}" dt="2024-03-05T05:40:01.710" v="0"/>
        <pc:sldMkLst>
          <pc:docMk/>
          <pc:sldMk cId="0" sldId="948"/>
        </pc:sldMkLst>
        <pc:spChg chg="mod">
          <ac:chgData name="欣捷 王" userId="b965477fa0aef5e6" providerId="LiveId" clId="{CA70F319-C63D-43A2-AAFD-84B7270590BB}" dt="2024-03-05T05:40:01.710" v="0"/>
          <ac:spMkLst>
            <pc:docMk/>
            <pc:sldMk cId="0" sldId="948"/>
            <ac:spMk id="47106" creationId="{7C7B39F6-AEF1-460C-B3DD-625F3252B19C}"/>
          </ac:spMkLst>
        </pc:spChg>
        <pc:spChg chg="mod">
          <ac:chgData name="欣捷 王" userId="b965477fa0aef5e6" providerId="LiveId" clId="{CA70F319-C63D-43A2-AAFD-84B7270590BB}" dt="2024-03-05T05:40:01.710" v="0"/>
          <ac:spMkLst>
            <pc:docMk/>
            <pc:sldMk cId="0" sldId="948"/>
            <ac:spMk id="47107" creationId="{4AA64B85-40FF-418D-B823-E1FA456D7BB1}"/>
          </ac:spMkLst>
        </pc:spChg>
      </pc:sldChg>
      <pc:sldChg chg="modSp">
        <pc:chgData name="欣捷 王" userId="b965477fa0aef5e6" providerId="LiveId" clId="{CA70F319-C63D-43A2-AAFD-84B7270590BB}" dt="2024-03-05T05:40:01.710" v="0"/>
        <pc:sldMkLst>
          <pc:docMk/>
          <pc:sldMk cId="0" sldId="949"/>
        </pc:sldMkLst>
        <pc:spChg chg="mod">
          <ac:chgData name="欣捷 王" userId="b965477fa0aef5e6" providerId="LiveId" clId="{CA70F319-C63D-43A2-AAFD-84B7270590BB}" dt="2024-03-05T05:40:01.710" v="0"/>
          <ac:spMkLst>
            <pc:docMk/>
            <pc:sldMk cId="0" sldId="949"/>
            <ac:spMk id="3" creationId="{656FFBA7-53AC-4F86-8BAC-15961A07F9AC}"/>
          </ac:spMkLst>
        </pc:spChg>
        <pc:spChg chg="mod">
          <ac:chgData name="欣捷 王" userId="b965477fa0aef5e6" providerId="LiveId" clId="{CA70F319-C63D-43A2-AAFD-84B7270590BB}" dt="2024-03-05T05:40:01.710" v="0"/>
          <ac:spMkLst>
            <pc:docMk/>
            <pc:sldMk cId="0" sldId="949"/>
            <ac:spMk id="48130" creationId="{D7C886A1-2D90-4E30-AA63-95C839DE1ADA}"/>
          </ac:spMkLst>
        </pc:spChg>
      </pc:sldChg>
      <pc:sldChg chg="modSp">
        <pc:chgData name="欣捷 王" userId="b965477fa0aef5e6" providerId="LiveId" clId="{CA70F319-C63D-43A2-AAFD-84B7270590BB}" dt="2024-03-05T05:40:01.710" v="0"/>
        <pc:sldMkLst>
          <pc:docMk/>
          <pc:sldMk cId="0" sldId="950"/>
        </pc:sldMkLst>
        <pc:spChg chg="mod">
          <ac:chgData name="欣捷 王" userId="b965477fa0aef5e6" providerId="LiveId" clId="{CA70F319-C63D-43A2-AAFD-84B7270590BB}" dt="2024-03-05T05:40:01.710" v="0"/>
          <ac:spMkLst>
            <pc:docMk/>
            <pc:sldMk cId="0" sldId="950"/>
            <ac:spMk id="3" creationId="{17C011D1-C44E-42F3-A3F0-A85CEF05DFAF}"/>
          </ac:spMkLst>
        </pc:spChg>
        <pc:spChg chg="mod">
          <ac:chgData name="欣捷 王" userId="b965477fa0aef5e6" providerId="LiveId" clId="{CA70F319-C63D-43A2-AAFD-84B7270590BB}" dt="2024-03-05T05:40:01.710" v="0"/>
          <ac:spMkLst>
            <pc:docMk/>
            <pc:sldMk cId="0" sldId="950"/>
            <ac:spMk id="50178" creationId="{EB7DB6A1-7D33-4EA5-876C-23833C385080}"/>
          </ac:spMkLst>
        </pc:spChg>
      </pc:sldChg>
      <pc:sldChg chg="modSp">
        <pc:chgData name="欣捷 王" userId="b965477fa0aef5e6" providerId="LiveId" clId="{CA70F319-C63D-43A2-AAFD-84B7270590BB}" dt="2024-03-05T05:40:01.710" v="0"/>
        <pc:sldMkLst>
          <pc:docMk/>
          <pc:sldMk cId="0" sldId="951"/>
        </pc:sldMkLst>
        <pc:spChg chg="mod">
          <ac:chgData name="欣捷 王" userId="b965477fa0aef5e6" providerId="LiveId" clId="{CA70F319-C63D-43A2-AAFD-84B7270590BB}" dt="2024-03-05T05:40:01.710" v="0"/>
          <ac:spMkLst>
            <pc:docMk/>
            <pc:sldMk cId="0" sldId="951"/>
            <ac:spMk id="3" creationId="{52DF3767-1E07-470A-9543-C8EFBF547FBB}"/>
          </ac:spMkLst>
        </pc:spChg>
        <pc:spChg chg="mod">
          <ac:chgData name="欣捷 王" userId="b965477fa0aef5e6" providerId="LiveId" clId="{CA70F319-C63D-43A2-AAFD-84B7270590BB}" dt="2024-03-05T05:40:01.710" v="0"/>
          <ac:spMkLst>
            <pc:docMk/>
            <pc:sldMk cId="0" sldId="951"/>
            <ac:spMk id="51202" creationId="{7D4206A2-E539-45DD-B899-7118DA70E1CD}"/>
          </ac:spMkLst>
        </pc:spChg>
      </pc:sldChg>
      <pc:sldChg chg="modSp">
        <pc:chgData name="欣捷 王" userId="b965477fa0aef5e6" providerId="LiveId" clId="{CA70F319-C63D-43A2-AAFD-84B7270590BB}" dt="2024-03-05T05:40:01.710" v="0"/>
        <pc:sldMkLst>
          <pc:docMk/>
          <pc:sldMk cId="0" sldId="952"/>
        </pc:sldMkLst>
        <pc:spChg chg="mod">
          <ac:chgData name="欣捷 王" userId="b965477fa0aef5e6" providerId="LiveId" clId="{CA70F319-C63D-43A2-AAFD-84B7270590BB}" dt="2024-03-05T05:40:01.710" v="0"/>
          <ac:spMkLst>
            <pc:docMk/>
            <pc:sldMk cId="0" sldId="952"/>
            <ac:spMk id="52226" creationId="{44DEF7A9-7C9E-4CAB-B3E6-8E3165D36818}"/>
          </ac:spMkLst>
        </pc:spChg>
        <pc:spChg chg="mod">
          <ac:chgData name="欣捷 王" userId="b965477fa0aef5e6" providerId="LiveId" clId="{CA70F319-C63D-43A2-AAFD-84B7270590BB}" dt="2024-03-05T05:40:01.710" v="0"/>
          <ac:spMkLst>
            <pc:docMk/>
            <pc:sldMk cId="0" sldId="952"/>
            <ac:spMk id="52227" creationId="{CB19CD15-0551-4C2F-A6F1-681BDED1E7A5}"/>
          </ac:spMkLst>
        </pc:spChg>
      </pc:sldChg>
      <pc:sldChg chg="modSp">
        <pc:chgData name="欣捷 王" userId="b965477fa0aef5e6" providerId="LiveId" clId="{CA70F319-C63D-43A2-AAFD-84B7270590BB}" dt="2024-03-05T05:40:01.710" v="0"/>
        <pc:sldMkLst>
          <pc:docMk/>
          <pc:sldMk cId="0" sldId="953"/>
        </pc:sldMkLst>
        <pc:spChg chg="mod">
          <ac:chgData name="欣捷 王" userId="b965477fa0aef5e6" providerId="LiveId" clId="{CA70F319-C63D-43A2-AAFD-84B7270590BB}" dt="2024-03-05T05:40:01.710" v="0"/>
          <ac:spMkLst>
            <pc:docMk/>
            <pc:sldMk cId="0" sldId="953"/>
            <ac:spMk id="49154" creationId="{7CC95FA4-0A2C-4094-B7A1-0CB0CF12BBB5}"/>
          </ac:spMkLst>
        </pc:spChg>
        <pc:spChg chg="mod">
          <ac:chgData name="欣捷 王" userId="b965477fa0aef5e6" providerId="LiveId" clId="{CA70F319-C63D-43A2-AAFD-84B7270590BB}" dt="2024-03-05T05:40:01.710" v="0"/>
          <ac:spMkLst>
            <pc:docMk/>
            <pc:sldMk cId="0" sldId="953"/>
            <ac:spMk id="49155" creationId="{B5F0CBB4-C0CB-4B01-9851-876239BDB3AF}"/>
          </ac:spMkLst>
        </pc:spChg>
      </pc:sldChg>
      <pc:sldChg chg="modSp">
        <pc:chgData name="欣捷 王" userId="b965477fa0aef5e6" providerId="LiveId" clId="{CA70F319-C63D-43A2-AAFD-84B7270590BB}" dt="2024-03-05T05:40:01.710" v="0"/>
        <pc:sldMkLst>
          <pc:docMk/>
          <pc:sldMk cId="0" sldId="954"/>
        </pc:sldMkLst>
        <pc:spChg chg="mod">
          <ac:chgData name="欣捷 王" userId="b965477fa0aef5e6" providerId="LiveId" clId="{CA70F319-C63D-43A2-AAFD-84B7270590BB}" dt="2024-03-05T05:40:01.710" v="0"/>
          <ac:spMkLst>
            <pc:docMk/>
            <pc:sldMk cId="0" sldId="954"/>
            <ac:spMk id="38914" creationId="{28CE3509-59E4-47BA-9778-C1625AFB2554}"/>
          </ac:spMkLst>
        </pc:spChg>
        <pc:spChg chg="mod">
          <ac:chgData name="欣捷 王" userId="b965477fa0aef5e6" providerId="LiveId" clId="{CA70F319-C63D-43A2-AAFD-84B7270590BB}" dt="2024-03-05T05:40:01.710" v="0"/>
          <ac:spMkLst>
            <pc:docMk/>
            <pc:sldMk cId="0" sldId="954"/>
            <ac:spMk id="38915" creationId="{879AE225-3E7C-4009-BA9E-8C81DFE62B5A}"/>
          </ac:spMkLst>
        </pc:spChg>
      </pc:sldChg>
      <pc:sldChg chg="modSp">
        <pc:chgData name="欣捷 王" userId="b965477fa0aef5e6" providerId="LiveId" clId="{CA70F319-C63D-43A2-AAFD-84B7270590BB}" dt="2024-03-05T05:40:01.710" v="0"/>
        <pc:sldMkLst>
          <pc:docMk/>
          <pc:sldMk cId="0" sldId="955"/>
        </pc:sldMkLst>
        <pc:spChg chg="mod">
          <ac:chgData name="欣捷 王" userId="b965477fa0aef5e6" providerId="LiveId" clId="{CA70F319-C63D-43A2-AAFD-84B7270590BB}" dt="2024-03-05T05:40:01.710" v="0"/>
          <ac:spMkLst>
            <pc:docMk/>
            <pc:sldMk cId="0" sldId="955"/>
            <ac:spMk id="21506" creationId="{1A8D6337-402C-4A74-BA01-903840EA0331}"/>
          </ac:spMkLst>
        </pc:spChg>
        <pc:spChg chg="mod">
          <ac:chgData name="欣捷 王" userId="b965477fa0aef5e6" providerId="LiveId" clId="{CA70F319-C63D-43A2-AAFD-84B7270590BB}" dt="2024-03-05T05:40:01.710" v="0"/>
          <ac:spMkLst>
            <pc:docMk/>
            <pc:sldMk cId="0" sldId="955"/>
            <ac:spMk id="733187" creationId="{4A7C2DF4-0C3C-4DDC-94F0-ED834FD016A1}"/>
          </ac:spMkLst>
        </pc:spChg>
      </pc:sldChg>
      <pc:sldChg chg="modSp">
        <pc:chgData name="欣捷 王" userId="b965477fa0aef5e6" providerId="LiveId" clId="{CA70F319-C63D-43A2-AAFD-84B7270590BB}" dt="2024-03-05T05:40:01.710" v="0"/>
        <pc:sldMkLst>
          <pc:docMk/>
          <pc:sldMk cId="0" sldId="956"/>
        </pc:sldMkLst>
        <pc:spChg chg="mod">
          <ac:chgData name="欣捷 王" userId="b965477fa0aef5e6" providerId="LiveId" clId="{CA70F319-C63D-43A2-AAFD-84B7270590BB}" dt="2024-03-05T05:40:01.710" v="0"/>
          <ac:spMkLst>
            <pc:docMk/>
            <pc:sldMk cId="0" sldId="956"/>
            <ac:spMk id="31746" creationId="{CBA333DE-8DAC-4F1A-AD70-D8560F1B622C}"/>
          </ac:spMkLst>
        </pc:spChg>
        <pc:spChg chg="mod">
          <ac:chgData name="欣捷 王" userId="b965477fa0aef5e6" providerId="LiveId" clId="{CA70F319-C63D-43A2-AAFD-84B7270590BB}" dt="2024-03-05T05:40:01.710" v="0"/>
          <ac:spMkLst>
            <pc:docMk/>
            <pc:sldMk cId="0" sldId="956"/>
            <ac:spMk id="31747" creationId="{AD5351A2-331B-4F5D-B41C-3FB7E6CB9F41}"/>
          </ac:spMkLst>
        </pc:spChg>
      </pc:sldChg>
      <pc:sldChg chg="modSp">
        <pc:chgData name="欣捷 王" userId="b965477fa0aef5e6" providerId="LiveId" clId="{CA70F319-C63D-43A2-AAFD-84B7270590BB}" dt="2024-03-05T05:40:01.710" v="0"/>
        <pc:sldMkLst>
          <pc:docMk/>
          <pc:sldMk cId="0" sldId="957"/>
        </pc:sldMkLst>
        <pc:spChg chg="mod">
          <ac:chgData name="欣捷 王" userId="b965477fa0aef5e6" providerId="LiveId" clId="{CA70F319-C63D-43A2-AAFD-84B7270590BB}" dt="2024-03-05T05:40:01.710" v="0"/>
          <ac:spMkLst>
            <pc:docMk/>
            <pc:sldMk cId="0" sldId="957"/>
            <ac:spMk id="29699" creationId="{97F1380E-93B4-477E-89F1-6FD4390CBE49}"/>
          </ac:spMkLst>
        </pc:spChg>
        <pc:spChg chg="mod">
          <ac:chgData name="欣捷 王" userId="b965477fa0aef5e6" providerId="LiveId" clId="{CA70F319-C63D-43A2-AAFD-84B7270590BB}" dt="2024-03-05T05:40:01.710" v="0"/>
          <ac:spMkLst>
            <pc:docMk/>
            <pc:sldMk cId="0" sldId="957"/>
            <ac:spMk id="33794" creationId="{BADD5867-6C8A-463B-A679-92EECEE31450}"/>
          </ac:spMkLst>
        </pc:spChg>
      </pc:sldChg>
      <pc:sldChg chg="modSp">
        <pc:chgData name="欣捷 王" userId="b965477fa0aef5e6" providerId="LiveId" clId="{CA70F319-C63D-43A2-AAFD-84B7270590BB}" dt="2024-03-05T05:40:01.710" v="0"/>
        <pc:sldMkLst>
          <pc:docMk/>
          <pc:sldMk cId="2100743063" sldId="958"/>
        </pc:sldMkLst>
        <pc:spChg chg="mod">
          <ac:chgData name="欣捷 王" userId="b965477fa0aef5e6" providerId="LiveId" clId="{CA70F319-C63D-43A2-AAFD-84B7270590BB}" dt="2024-03-05T05:40:01.710" v="0"/>
          <ac:spMkLst>
            <pc:docMk/>
            <pc:sldMk cId="2100743063" sldId="958"/>
            <ac:spMk id="91138" creationId="{576472EC-7AD0-47EC-B620-441B2D8D7194}"/>
          </ac:spMkLst>
        </pc:spChg>
      </pc:sldChg>
      <pc:sldChg chg="modSp">
        <pc:chgData name="欣捷 王" userId="b965477fa0aef5e6" providerId="LiveId" clId="{CA70F319-C63D-43A2-AAFD-84B7270590BB}" dt="2024-03-05T05:40:01.710" v="0"/>
        <pc:sldMkLst>
          <pc:docMk/>
          <pc:sldMk cId="0" sldId="959"/>
        </pc:sldMkLst>
        <pc:spChg chg="mod">
          <ac:chgData name="欣捷 王" userId="b965477fa0aef5e6" providerId="LiveId" clId="{CA70F319-C63D-43A2-AAFD-84B7270590BB}" dt="2024-03-05T05:40:01.710" v="0"/>
          <ac:spMkLst>
            <pc:docMk/>
            <pc:sldMk cId="0" sldId="959"/>
            <ac:spMk id="53250" creationId="{0ED2F82B-3BD7-4147-80CA-C3972EFED76D}"/>
          </ac:spMkLst>
        </pc:spChg>
        <pc:spChg chg="mod">
          <ac:chgData name="欣捷 王" userId="b965477fa0aef5e6" providerId="LiveId" clId="{CA70F319-C63D-43A2-AAFD-84B7270590BB}" dt="2024-03-05T05:40:01.710" v="0"/>
          <ac:spMkLst>
            <pc:docMk/>
            <pc:sldMk cId="0" sldId="959"/>
            <ac:spMk id="53251" creationId="{C1289424-9741-4801-9CB3-334737FC30E4}"/>
          </ac:spMkLst>
        </pc:spChg>
      </pc:sldChg>
      <pc:sldChg chg="modSp">
        <pc:chgData name="欣捷 王" userId="b965477fa0aef5e6" providerId="LiveId" clId="{CA70F319-C63D-43A2-AAFD-84B7270590BB}" dt="2024-03-05T05:40:01.710" v="0"/>
        <pc:sldMkLst>
          <pc:docMk/>
          <pc:sldMk cId="0" sldId="960"/>
        </pc:sldMkLst>
        <pc:spChg chg="mod">
          <ac:chgData name="欣捷 王" userId="b965477fa0aef5e6" providerId="LiveId" clId="{CA70F319-C63D-43A2-AAFD-84B7270590BB}" dt="2024-03-05T05:40:01.710" v="0"/>
          <ac:spMkLst>
            <pc:docMk/>
            <pc:sldMk cId="0" sldId="960"/>
            <ac:spMk id="54274" creationId="{6832BD47-54E5-4AC3-A144-7CABE87567F1}"/>
          </ac:spMkLst>
        </pc:spChg>
        <pc:spChg chg="mod">
          <ac:chgData name="欣捷 王" userId="b965477fa0aef5e6" providerId="LiveId" clId="{CA70F319-C63D-43A2-AAFD-84B7270590BB}" dt="2024-03-05T05:40:01.710" v="0"/>
          <ac:spMkLst>
            <pc:docMk/>
            <pc:sldMk cId="0" sldId="960"/>
            <ac:spMk id="54275" creationId="{FF4306E4-AB2C-485D-8030-65A936EB0A35}"/>
          </ac:spMkLst>
        </pc:spChg>
      </pc:sldChg>
      <pc:sldChg chg="modSp">
        <pc:chgData name="欣捷 王" userId="b965477fa0aef5e6" providerId="LiveId" clId="{CA70F319-C63D-43A2-AAFD-84B7270590BB}" dt="2024-03-05T05:40:01.710" v="0"/>
        <pc:sldMkLst>
          <pc:docMk/>
          <pc:sldMk cId="0" sldId="961"/>
        </pc:sldMkLst>
        <pc:spChg chg="mod">
          <ac:chgData name="欣捷 王" userId="b965477fa0aef5e6" providerId="LiveId" clId="{CA70F319-C63D-43A2-AAFD-84B7270590BB}" dt="2024-03-05T05:40:01.710" v="0"/>
          <ac:spMkLst>
            <pc:docMk/>
            <pc:sldMk cId="0" sldId="961"/>
            <ac:spMk id="55298" creationId="{B7E579B4-509E-4E15-87CF-47C9241A66F6}"/>
          </ac:spMkLst>
        </pc:spChg>
        <pc:spChg chg="mod">
          <ac:chgData name="欣捷 王" userId="b965477fa0aef5e6" providerId="LiveId" clId="{CA70F319-C63D-43A2-AAFD-84B7270590BB}" dt="2024-03-05T05:40:01.710" v="0"/>
          <ac:spMkLst>
            <pc:docMk/>
            <pc:sldMk cId="0" sldId="961"/>
            <ac:spMk id="55299" creationId="{60A75A9D-1AB2-4DCA-B0C3-67B08767EF36}"/>
          </ac:spMkLst>
        </pc:spChg>
      </pc:sldChg>
      <pc:sldChg chg="modSp">
        <pc:chgData name="欣捷 王" userId="b965477fa0aef5e6" providerId="LiveId" clId="{CA70F319-C63D-43A2-AAFD-84B7270590BB}" dt="2024-03-05T05:40:01.710" v="0"/>
        <pc:sldMkLst>
          <pc:docMk/>
          <pc:sldMk cId="0" sldId="962"/>
        </pc:sldMkLst>
        <pc:spChg chg="mod">
          <ac:chgData name="欣捷 王" userId="b965477fa0aef5e6" providerId="LiveId" clId="{CA70F319-C63D-43A2-AAFD-84B7270590BB}" dt="2024-03-05T05:40:01.710" v="0"/>
          <ac:spMkLst>
            <pc:docMk/>
            <pc:sldMk cId="0" sldId="962"/>
            <ac:spMk id="56322" creationId="{0E5DF000-26AD-489B-92D9-7058BC764641}"/>
          </ac:spMkLst>
        </pc:spChg>
        <pc:spChg chg="mod">
          <ac:chgData name="欣捷 王" userId="b965477fa0aef5e6" providerId="LiveId" clId="{CA70F319-C63D-43A2-AAFD-84B7270590BB}" dt="2024-03-05T05:40:01.710" v="0"/>
          <ac:spMkLst>
            <pc:docMk/>
            <pc:sldMk cId="0" sldId="962"/>
            <ac:spMk id="1094659" creationId="{CB7DC83D-AC81-40BE-A679-631BF1878ACB}"/>
          </ac:spMkLst>
        </pc:spChg>
      </pc:sldChg>
      <pc:sldChg chg="modSp">
        <pc:chgData name="欣捷 王" userId="b965477fa0aef5e6" providerId="LiveId" clId="{CA70F319-C63D-43A2-AAFD-84B7270590BB}" dt="2024-03-05T05:40:01.710" v="0"/>
        <pc:sldMkLst>
          <pc:docMk/>
          <pc:sldMk cId="0" sldId="963"/>
        </pc:sldMkLst>
        <pc:spChg chg="mod">
          <ac:chgData name="欣捷 王" userId="b965477fa0aef5e6" providerId="LiveId" clId="{CA70F319-C63D-43A2-AAFD-84B7270590BB}" dt="2024-03-05T05:40:01.710" v="0"/>
          <ac:spMkLst>
            <pc:docMk/>
            <pc:sldMk cId="0" sldId="963"/>
            <ac:spMk id="57346" creationId="{0C72012C-4EB2-44F4-A2C2-964A9AF21900}"/>
          </ac:spMkLst>
        </pc:spChg>
        <pc:spChg chg="mod">
          <ac:chgData name="欣捷 王" userId="b965477fa0aef5e6" providerId="LiveId" clId="{CA70F319-C63D-43A2-AAFD-84B7270590BB}" dt="2024-03-05T05:40:01.710" v="0"/>
          <ac:spMkLst>
            <pc:docMk/>
            <pc:sldMk cId="0" sldId="963"/>
            <ac:spMk id="57347" creationId="{569E459C-34BD-407F-AAD9-5442AE9FD963}"/>
          </ac:spMkLst>
        </pc:spChg>
      </pc:sldChg>
      <pc:sldChg chg="modSp">
        <pc:chgData name="欣捷 王" userId="b965477fa0aef5e6" providerId="LiveId" clId="{CA70F319-C63D-43A2-AAFD-84B7270590BB}" dt="2024-03-05T05:40:01.710" v="0"/>
        <pc:sldMkLst>
          <pc:docMk/>
          <pc:sldMk cId="0" sldId="964"/>
        </pc:sldMkLst>
        <pc:spChg chg="mod">
          <ac:chgData name="欣捷 王" userId="b965477fa0aef5e6" providerId="LiveId" clId="{CA70F319-C63D-43A2-AAFD-84B7270590BB}" dt="2024-03-05T05:40:01.710" v="0"/>
          <ac:spMkLst>
            <pc:docMk/>
            <pc:sldMk cId="0" sldId="964"/>
            <ac:spMk id="19459" creationId="{4DA34716-5A7A-47FB-A633-774150EBC192}"/>
          </ac:spMkLst>
        </pc:spChg>
        <pc:spChg chg="mod">
          <ac:chgData name="欣捷 王" userId="b965477fa0aef5e6" providerId="LiveId" clId="{CA70F319-C63D-43A2-AAFD-84B7270590BB}" dt="2024-03-05T05:40:01.710" v="0"/>
          <ac:spMkLst>
            <pc:docMk/>
            <pc:sldMk cId="0" sldId="964"/>
            <ac:spMk id="58370" creationId="{81D61BD3-6901-4A33-849F-B59A68015F5B}"/>
          </ac:spMkLst>
        </pc:spChg>
      </pc:sldChg>
      <pc:sldChg chg="modSp">
        <pc:chgData name="欣捷 王" userId="b965477fa0aef5e6" providerId="LiveId" clId="{CA70F319-C63D-43A2-AAFD-84B7270590BB}" dt="2024-03-05T05:40:01.710" v="0"/>
        <pc:sldMkLst>
          <pc:docMk/>
          <pc:sldMk cId="0" sldId="965"/>
        </pc:sldMkLst>
        <pc:spChg chg="mod">
          <ac:chgData name="欣捷 王" userId="b965477fa0aef5e6" providerId="LiveId" clId="{CA70F319-C63D-43A2-AAFD-84B7270590BB}" dt="2024-03-05T05:40:01.710" v="0"/>
          <ac:spMkLst>
            <pc:docMk/>
            <pc:sldMk cId="0" sldId="965"/>
            <ac:spMk id="59394" creationId="{7C137121-1DB1-4A7A-B757-2E7DF5CEE57C}"/>
          </ac:spMkLst>
        </pc:spChg>
        <pc:spChg chg="mod">
          <ac:chgData name="欣捷 王" userId="b965477fa0aef5e6" providerId="LiveId" clId="{CA70F319-C63D-43A2-AAFD-84B7270590BB}" dt="2024-03-05T05:40:01.710" v="0"/>
          <ac:spMkLst>
            <pc:docMk/>
            <pc:sldMk cId="0" sldId="965"/>
            <ac:spMk id="59395" creationId="{3182F309-8208-4013-9496-4C0D38F9D002}"/>
          </ac:spMkLst>
        </pc:spChg>
        <pc:graphicFrameChg chg="mod">
          <ac:chgData name="欣捷 王" userId="b965477fa0aef5e6" providerId="LiveId" clId="{CA70F319-C63D-43A2-AAFD-84B7270590BB}" dt="2024-03-05T05:40:01.710" v="0"/>
          <ac:graphicFrameMkLst>
            <pc:docMk/>
            <pc:sldMk cId="0" sldId="965"/>
            <ac:graphicFrameMk id="1092612" creationId="{C78FBF46-BD1B-44EE-AB6D-479369878325}"/>
          </ac:graphicFrameMkLst>
        </pc:graphicFrameChg>
      </pc:sldChg>
      <pc:sldChg chg="modSp">
        <pc:chgData name="欣捷 王" userId="b965477fa0aef5e6" providerId="LiveId" clId="{CA70F319-C63D-43A2-AAFD-84B7270590BB}" dt="2024-03-05T05:40:01.710" v="0"/>
        <pc:sldMkLst>
          <pc:docMk/>
          <pc:sldMk cId="0" sldId="966"/>
        </pc:sldMkLst>
        <pc:spChg chg="mod">
          <ac:chgData name="欣捷 王" userId="b965477fa0aef5e6" providerId="LiveId" clId="{CA70F319-C63D-43A2-AAFD-84B7270590BB}" dt="2024-03-05T05:40:01.710" v="0"/>
          <ac:spMkLst>
            <pc:docMk/>
            <pc:sldMk cId="0" sldId="966"/>
            <ac:spMk id="60418" creationId="{0B93DF12-ABDF-40FB-80F9-4908E12A6092}"/>
          </ac:spMkLst>
        </pc:spChg>
        <pc:spChg chg="mod">
          <ac:chgData name="欣捷 王" userId="b965477fa0aef5e6" providerId="LiveId" clId="{CA70F319-C63D-43A2-AAFD-84B7270590BB}" dt="2024-03-05T05:40:01.710" v="0"/>
          <ac:spMkLst>
            <pc:docMk/>
            <pc:sldMk cId="0" sldId="966"/>
            <ac:spMk id="60419" creationId="{C0E6AE34-5C10-4ED1-B02D-C747F1B47A69}"/>
          </ac:spMkLst>
        </pc:spChg>
        <pc:graphicFrameChg chg="mod">
          <ac:chgData name="欣捷 王" userId="b965477fa0aef5e6" providerId="LiveId" clId="{CA70F319-C63D-43A2-AAFD-84B7270590BB}" dt="2024-03-05T05:40:01.710" v="0"/>
          <ac:graphicFrameMkLst>
            <pc:docMk/>
            <pc:sldMk cId="0" sldId="966"/>
            <ac:graphicFrameMk id="1092612" creationId="{6BA6D76E-5ACF-4D15-80B1-A8D0BF509864}"/>
          </ac:graphicFrameMkLst>
        </pc:graphicFrameChg>
      </pc:sldChg>
      <pc:sldChg chg="modSp">
        <pc:chgData name="欣捷 王" userId="b965477fa0aef5e6" providerId="LiveId" clId="{CA70F319-C63D-43A2-AAFD-84B7270590BB}" dt="2024-03-05T05:40:01.710" v="0"/>
        <pc:sldMkLst>
          <pc:docMk/>
          <pc:sldMk cId="0" sldId="967"/>
        </pc:sldMkLst>
        <pc:spChg chg="mod">
          <ac:chgData name="欣捷 王" userId="b965477fa0aef5e6" providerId="LiveId" clId="{CA70F319-C63D-43A2-AAFD-84B7270590BB}" dt="2024-03-05T05:40:01.710" v="0"/>
          <ac:spMkLst>
            <pc:docMk/>
            <pc:sldMk cId="0" sldId="967"/>
            <ac:spMk id="61442" creationId="{526B7AD8-15D0-436C-86B0-DA6C6DE75D0E}"/>
          </ac:spMkLst>
        </pc:spChg>
        <pc:spChg chg="mod">
          <ac:chgData name="欣捷 王" userId="b965477fa0aef5e6" providerId="LiveId" clId="{CA70F319-C63D-43A2-AAFD-84B7270590BB}" dt="2024-03-05T05:40:01.710" v="0"/>
          <ac:spMkLst>
            <pc:docMk/>
            <pc:sldMk cId="0" sldId="967"/>
            <ac:spMk id="61443" creationId="{ED4C3E18-7C29-4D64-A33A-B9F5CCE09E69}"/>
          </ac:spMkLst>
        </pc:spChg>
        <pc:graphicFrameChg chg="mod">
          <ac:chgData name="欣捷 王" userId="b965477fa0aef5e6" providerId="LiveId" clId="{CA70F319-C63D-43A2-AAFD-84B7270590BB}" dt="2024-03-05T05:40:01.710" v="0"/>
          <ac:graphicFrameMkLst>
            <pc:docMk/>
            <pc:sldMk cId="0" sldId="967"/>
            <ac:graphicFrameMk id="1092612" creationId="{DB01E2CF-F5DD-4C86-BA1A-010F49CF7E95}"/>
          </ac:graphicFrameMkLst>
        </pc:graphicFrameChg>
      </pc:sldChg>
      <pc:sldChg chg="modSp">
        <pc:chgData name="欣捷 王" userId="b965477fa0aef5e6" providerId="LiveId" clId="{CA70F319-C63D-43A2-AAFD-84B7270590BB}" dt="2024-03-05T05:40:01.710" v="0"/>
        <pc:sldMkLst>
          <pc:docMk/>
          <pc:sldMk cId="0" sldId="968"/>
        </pc:sldMkLst>
        <pc:spChg chg="mod">
          <ac:chgData name="欣捷 王" userId="b965477fa0aef5e6" providerId="LiveId" clId="{CA70F319-C63D-43A2-AAFD-84B7270590BB}" dt="2024-03-05T05:40:01.710" v="0"/>
          <ac:spMkLst>
            <pc:docMk/>
            <pc:sldMk cId="0" sldId="968"/>
            <ac:spMk id="62466" creationId="{061E6331-0837-4230-AB41-29872762B4A1}"/>
          </ac:spMkLst>
        </pc:spChg>
        <pc:spChg chg="mod">
          <ac:chgData name="欣捷 王" userId="b965477fa0aef5e6" providerId="LiveId" clId="{CA70F319-C63D-43A2-AAFD-84B7270590BB}" dt="2024-03-05T05:40:01.710" v="0"/>
          <ac:spMkLst>
            <pc:docMk/>
            <pc:sldMk cId="0" sldId="968"/>
            <ac:spMk id="62467" creationId="{DC9DE542-A193-4642-BDD5-5A132EDDD123}"/>
          </ac:spMkLst>
        </pc:spChg>
        <pc:graphicFrameChg chg="mod">
          <ac:chgData name="欣捷 王" userId="b965477fa0aef5e6" providerId="LiveId" clId="{CA70F319-C63D-43A2-AAFD-84B7270590BB}" dt="2024-03-05T05:40:01.710" v="0"/>
          <ac:graphicFrameMkLst>
            <pc:docMk/>
            <pc:sldMk cId="0" sldId="968"/>
            <ac:graphicFrameMk id="1092612" creationId="{7CB942D5-A8F0-429D-A57F-BA8CA5949A58}"/>
          </ac:graphicFrameMkLst>
        </pc:graphicFrameChg>
      </pc:sldChg>
      <pc:sldChg chg="modSp">
        <pc:chgData name="欣捷 王" userId="b965477fa0aef5e6" providerId="LiveId" clId="{CA70F319-C63D-43A2-AAFD-84B7270590BB}" dt="2024-03-05T05:40:01.710" v="0"/>
        <pc:sldMkLst>
          <pc:docMk/>
          <pc:sldMk cId="0" sldId="969"/>
        </pc:sldMkLst>
        <pc:spChg chg="mod">
          <ac:chgData name="欣捷 王" userId="b965477fa0aef5e6" providerId="LiveId" clId="{CA70F319-C63D-43A2-AAFD-84B7270590BB}" dt="2024-03-05T05:40:01.710" v="0"/>
          <ac:spMkLst>
            <pc:docMk/>
            <pc:sldMk cId="0" sldId="969"/>
            <ac:spMk id="63490" creationId="{5DD282C1-9117-468A-A423-2B5400A15D1D}"/>
          </ac:spMkLst>
        </pc:spChg>
        <pc:spChg chg="mod">
          <ac:chgData name="欣捷 王" userId="b965477fa0aef5e6" providerId="LiveId" clId="{CA70F319-C63D-43A2-AAFD-84B7270590BB}" dt="2024-03-05T05:40:01.710" v="0"/>
          <ac:spMkLst>
            <pc:docMk/>
            <pc:sldMk cId="0" sldId="969"/>
            <ac:spMk id="63491" creationId="{345B61BE-DB23-4A58-A350-FEE0DB3A464F}"/>
          </ac:spMkLst>
        </pc:spChg>
        <pc:graphicFrameChg chg="mod">
          <ac:chgData name="欣捷 王" userId="b965477fa0aef5e6" providerId="LiveId" clId="{CA70F319-C63D-43A2-AAFD-84B7270590BB}" dt="2024-03-05T05:40:01.710" v="0"/>
          <ac:graphicFrameMkLst>
            <pc:docMk/>
            <pc:sldMk cId="0" sldId="969"/>
            <ac:graphicFrameMk id="1092612" creationId="{84DCCB4E-52ED-4180-9AD2-656A7E88AA5D}"/>
          </ac:graphicFrameMkLst>
        </pc:graphicFrameChg>
      </pc:sldChg>
      <pc:sldChg chg="modSp">
        <pc:chgData name="欣捷 王" userId="b965477fa0aef5e6" providerId="LiveId" clId="{CA70F319-C63D-43A2-AAFD-84B7270590BB}" dt="2024-03-05T05:40:01.710" v="0"/>
        <pc:sldMkLst>
          <pc:docMk/>
          <pc:sldMk cId="0" sldId="970"/>
        </pc:sldMkLst>
        <pc:spChg chg="mod">
          <ac:chgData name="欣捷 王" userId="b965477fa0aef5e6" providerId="LiveId" clId="{CA70F319-C63D-43A2-AAFD-84B7270590BB}" dt="2024-03-05T05:40:01.710" v="0"/>
          <ac:spMkLst>
            <pc:docMk/>
            <pc:sldMk cId="0" sldId="970"/>
            <ac:spMk id="64514" creationId="{AE135442-105F-4A70-97A4-1FAA20F97F53}"/>
          </ac:spMkLst>
        </pc:spChg>
        <pc:spChg chg="mod">
          <ac:chgData name="欣捷 王" userId="b965477fa0aef5e6" providerId="LiveId" clId="{CA70F319-C63D-43A2-AAFD-84B7270590BB}" dt="2024-03-05T05:40:01.710" v="0"/>
          <ac:spMkLst>
            <pc:docMk/>
            <pc:sldMk cId="0" sldId="970"/>
            <ac:spMk id="64515" creationId="{D19B6013-7F91-4291-87DA-ED735FB6BA7A}"/>
          </ac:spMkLst>
        </pc:spChg>
        <pc:graphicFrameChg chg="mod">
          <ac:chgData name="欣捷 王" userId="b965477fa0aef5e6" providerId="LiveId" clId="{CA70F319-C63D-43A2-AAFD-84B7270590BB}" dt="2024-03-05T05:40:01.710" v="0"/>
          <ac:graphicFrameMkLst>
            <pc:docMk/>
            <pc:sldMk cId="0" sldId="970"/>
            <ac:graphicFrameMk id="1092612" creationId="{C4332ECD-976F-4AD4-9EE5-FA16E00B91A3}"/>
          </ac:graphicFrameMkLst>
        </pc:graphicFrameChg>
      </pc:sldChg>
      <pc:sldChg chg="modSp">
        <pc:chgData name="欣捷 王" userId="b965477fa0aef5e6" providerId="LiveId" clId="{CA70F319-C63D-43A2-AAFD-84B7270590BB}" dt="2024-03-05T05:40:01.710" v="0"/>
        <pc:sldMkLst>
          <pc:docMk/>
          <pc:sldMk cId="0" sldId="971"/>
        </pc:sldMkLst>
        <pc:spChg chg="mod">
          <ac:chgData name="欣捷 王" userId="b965477fa0aef5e6" providerId="LiveId" clId="{CA70F319-C63D-43A2-AAFD-84B7270590BB}" dt="2024-03-05T05:40:01.710" v="0"/>
          <ac:spMkLst>
            <pc:docMk/>
            <pc:sldMk cId="0" sldId="971"/>
            <ac:spMk id="66562" creationId="{7B26D7B2-85E4-4289-8EF7-F0BC7828DE94}"/>
          </ac:spMkLst>
        </pc:spChg>
        <pc:spChg chg="mod">
          <ac:chgData name="欣捷 王" userId="b965477fa0aef5e6" providerId="LiveId" clId="{CA70F319-C63D-43A2-AAFD-84B7270590BB}" dt="2024-03-05T05:40:01.710" v="0"/>
          <ac:spMkLst>
            <pc:docMk/>
            <pc:sldMk cId="0" sldId="971"/>
            <ac:spMk id="66563" creationId="{71B958FA-E942-404A-82D5-B5574E0EBBF4}"/>
          </ac:spMkLst>
        </pc:spChg>
      </pc:sldChg>
      <pc:sldChg chg="modSp">
        <pc:chgData name="欣捷 王" userId="b965477fa0aef5e6" providerId="LiveId" clId="{CA70F319-C63D-43A2-AAFD-84B7270590BB}" dt="2024-03-05T05:40:01.710" v="0"/>
        <pc:sldMkLst>
          <pc:docMk/>
          <pc:sldMk cId="0" sldId="972"/>
        </pc:sldMkLst>
        <pc:spChg chg="mod">
          <ac:chgData name="欣捷 王" userId="b965477fa0aef5e6" providerId="LiveId" clId="{CA70F319-C63D-43A2-AAFD-84B7270590BB}" dt="2024-03-05T05:40:01.710" v="0"/>
          <ac:spMkLst>
            <pc:docMk/>
            <pc:sldMk cId="0" sldId="972"/>
            <ac:spMk id="67586" creationId="{B8731A6B-E416-4C70-9BA5-2DD16785813E}"/>
          </ac:spMkLst>
        </pc:spChg>
        <pc:spChg chg="mod">
          <ac:chgData name="欣捷 王" userId="b965477fa0aef5e6" providerId="LiveId" clId="{CA70F319-C63D-43A2-AAFD-84B7270590BB}" dt="2024-03-05T05:40:01.710" v="0"/>
          <ac:spMkLst>
            <pc:docMk/>
            <pc:sldMk cId="0" sldId="972"/>
            <ac:spMk id="67587" creationId="{7FAB4294-9A53-4B43-B965-52AEEB9EF990}"/>
          </ac:spMkLst>
        </pc:spChg>
      </pc:sldChg>
      <pc:sldChg chg="modSp">
        <pc:chgData name="欣捷 王" userId="b965477fa0aef5e6" providerId="LiveId" clId="{CA70F319-C63D-43A2-AAFD-84B7270590BB}" dt="2024-03-05T05:40:01.710" v="0"/>
        <pc:sldMkLst>
          <pc:docMk/>
          <pc:sldMk cId="0" sldId="973"/>
        </pc:sldMkLst>
        <pc:spChg chg="mod">
          <ac:chgData name="欣捷 王" userId="b965477fa0aef5e6" providerId="LiveId" clId="{CA70F319-C63D-43A2-AAFD-84B7270590BB}" dt="2024-03-05T05:40:01.710" v="0"/>
          <ac:spMkLst>
            <pc:docMk/>
            <pc:sldMk cId="0" sldId="973"/>
            <ac:spMk id="68610" creationId="{2D3760DE-8425-4331-89B4-D754F2B1C64F}"/>
          </ac:spMkLst>
        </pc:spChg>
        <pc:spChg chg="mod">
          <ac:chgData name="欣捷 王" userId="b965477fa0aef5e6" providerId="LiveId" clId="{CA70F319-C63D-43A2-AAFD-84B7270590BB}" dt="2024-03-05T05:40:01.710" v="0"/>
          <ac:spMkLst>
            <pc:docMk/>
            <pc:sldMk cId="0" sldId="973"/>
            <ac:spMk id="68611" creationId="{A6EFDFB2-3CA9-478C-BFFE-FEDFF8BB6483}"/>
          </ac:spMkLst>
        </pc:spChg>
      </pc:sldChg>
      <pc:sldChg chg="modSp">
        <pc:chgData name="欣捷 王" userId="b965477fa0aef5e6" providerId="LiveId" clId="{CA70F319-C63D-43A2-AAFD-84B7270590BB}" dt="2024-03-05T05:40:01.710" v="0"/>
        <pc:sldMkLst>
          <pc:docMk/>
          <pc:sldMk cId="0" sldId="974"/>
        </pc:sldMkLst>
        <pc:spChg chg="mod">
          <ac:chgData name="欣捷 王" userId="b965477fa0aef5e6" providerId="LiveId" clId="{CA70F319-C63D-43A2-AAFD-84B7270590BB}" dt="2024-03-05T05:40:01.710" v="0"/>
          <ac:spMkLst>
            <pc:docMk/>
            <pc:sldMk cId="0" sldId="974"/>
            <ac:spMk id="69634" creationId="{CC41547A-76FB-4974-AFD6-29FFEB10597B}"/>
          </ac:spMkLst>
        </pc:spChg>
        <pc:spChg chg="mod">
          <ac:chgData name="欣捷 王" userId="b965477fa0aef5e6" providerId="LiveId" clId="{CA70F319-C63D-43A2-AAFD-84B7270590BB}" dt="2024-03-05T05:40:01.710" v="0"/>
          <ac:spMkLst>
            <pc:docMk/>
            <pc:sldMk cId="0" sldId="974"/>
            <ac:spMk id="69635" creationId="{F32C05B1-97CE-4AE1-9663-3B5F264FCD3C}"/>
          </ac:spMkLst>
        </pc:spChg>
      </pc:sldChg>
      <pc:sldChg chg="modSp">
        <pc:chgData name="欣捷 王" userId="b965477fa0aef5e6" providerId="LiveId" clId="{CA70F319-C63D-43A2-AAFD-84B7270590BB}" dt="2024-03-05T05:40:01.710" v="0"/>
        <pc:sldMkLst>
          <pc:docMk/>
          <pc:sldMk cId="0" sldId="975"/>
        </pc:sldMkLst>
        <pc:spChg chg="mod">
          <ac:chgData name="欣捷 王" userId="b965477fa0aef5e6" providerId="LiveId" clId="{CA70F319-C63D-43A2-AAFD-84B7270590BB}" dt="2024-03-05T05:40:01.710" v="0"/>
          <ac:spMkLst>
            <pc:docMk/>
            <pc:sldMk cId="0" sldId="975"/>
            <ac:spMk id="70658" creationId="{82B4FEA2-4586-4E3E-A9A4-7E8C4670C62C}"/>
          </ac:spMkLst>
        </pc:spChg>
        <pc:spChg chg="mod">
          <ac:chgData name="欣捷 王" userId="b965477fa0aef5e6" providerId="LiveId" clId="{CA70F319-C63D-43A2-AAFD-84B7270590BB}" dt="2024-03-05T05:40:01.710" v="0"/>
          <ac:spMkLst>
            <pc:docMk/>
            <pc:sldMk cId="0" sldId="975"/>
            <ac:spMk id="70659" creationId="{1E15D7C3-C96E-43F8-87CF-A79EA367473A}"/>
          </ac:spMkLst>
        </pc:spChg>
      </pc:sldChg>
      <pc:sldChg chg="modSp">
        <pc:chgData name="欣捷 王" userId="b965477fa0aef5e6" providerId="LiveId" clId="{CA70F319-C63D-43A2-AAFD-84B7270590BB}" dt="2024-03-05T05:40:01.710" v="0"/>
        <pc:sldMkLst>
          <pc:docMk/>
          <pc:sldMk cId="0" sldId="976"/>
        </pc:sldMkLst>
        <pc:spChg chg="mod">
          <ac:chgData name="欣捷 王" userId="b965477fa0aef5e6" providerId="LiveId" clId="{CA70F319-C63D-43A2-AAFD-84B7270590BB}" dt="2024-03-05T05:40:01.710" v="0"/>
          <ac:spMkLst>
            <pc:docMk/>
            <pc:sldMk cId="0" sldId="976"/>
            <ac:spMk id="71682" creationId="{1DAA1ED2-1E0C-4252-B988-C4D531454F08}"/>
          </ac:spMkLst>
        </pc:spChg>
        <pc:graphicFrameChg chg="mod">
          <ac:chgData name="欣捷 王" userId="b965477fa0aef5e6" providerId="LiveId" clId="{CA70F319-C63D-43A2-AAFD-84B7270590BB}" dt="2024-03-05T05:40:01.710" v="0"/>
          <ac:graphicFrameMkLst>
            <pc:docMk/>
            <pc:sldMk cId="0" sldId="976"/>
            <ac:graphicFrameMk id="796675" creationId="{D87A2459-133D-40F5-8822-6924EF3BF7BB}"/>
          </ac:graphicFrameMkLst>
        </pc:graphicFrameChg>
      </pc:sldChg>
      <pc:sldChg chg="modSp">
        <pc:chgData name="欣捷 王" userId="b965477fa0aef5e6" providerId="LiveId" clId="{CA70F319-C63D-43A2-AAFD-84B7270590BB}" dt="2024-03-05T05:40:01.710" v="0"/>
        <pc:sldMkLst>
          <pc:docMk/>
          <pc:sldMk cId="0" sldId="977"/>
        </pc:sldMkLst>
        <pc:spChg chg="mod">
          <ac:chgData name="欣捷 王" userId="b965477fa0aef5e6" providerId="LiveId" clId="{CA70F319-C63D-43A2-AAFD-84B7270590BB}" dt="2024-03-05T05:40:01.710" v="0"/>
          <ac:spMkLst>
            <pc:docMk/>
            <pc:sldMk cId="0" sldId="977"/>
            <ac:spMk id="72706" creationId="{889BC278-C3EF-4C08-AF5C-1A8AEBB5F9D8}"/>
          </ac:spMkLst>
        </pc:spChg>
        <pc:spChg chg="mod">
          <ac:chgData name="欣捷 王" userId="b965477fa0aef5e6" providerId="LiveId" clId="{CA70F319-C63D-43A2-AAFD-84B7270590BB}" dt="2024-03-05T05:40:01.710" v="0"/>
          <ac:spMkLst>
            <pc:docMk/>
            <pc:sldMk cId="0" sldId="977"/>
            <ac:spMk id="72707" creationId="{11232387-1963-4958-9568-9EDD84FFA9A1}"/>
          </ac:spMkLst>
        </pc:spChg>
      </pc:sldChg>
      <pc:sldChg chg="modSp">
        <pc:chgData name="欣捷 王" userId="b965477fa0aef5e6" providerId="LiveId" clId="{CA70F319-C63D-43A2-AAFD-84B7270590BB}" dt="2024-03-05T05:40:01.710" v="0"/>
        <pc:sldMkLst>
          <pc:docMk/>
          <pc:sldMk cId="0" sldId="978"/>
        </pc:sldMkLst>
        <pc:spChg chg="mod">
          <ac:chgData name="欣捷 王" userId="b965477fa0aef5e6" providerId="LiveId" clId="{CA70F319-C63D-43A2-AAFD-84B7270590BB}" dt="2024-03-05T05:40:01.710" v="0"/>
          <ac:spMkLst>
            <pc:docMk/>
            <pc:sldMk cId="0" sldId="978"/>
            <ac:spMk id="73730" creationId="{924373F7-52C5-4E9D-8940-726CA813D13E}"/>
          </ac:spMkLst>
        </pc:spChg>
        <pc:graphicFrameChg chg="mod">
          <ac:chgData name="欣捷 王" userId="b965477fa0aef5e6" providerId="LiveId" clId="{CA70F319-C63D-43A2-AAFD-84B7270590BB}" dt="2024-03-05T05:40:01.710" v="0"/>
          <ac:graphicFrameMkLst>
            <pc:docMk/>
            <pc:sldMk cId="0" sldId="978"/>
            <ac:graphicFrameMk id="798723" creationId="{694D0C50-BF02-4C77-84B0-F19B06D6ACEF}"/>
          </ac:graphicFrameMkLst>
        </pc:graphicFrameChg>
      </pc:sldChg>
      <pc:sldChg chg="modSp">
        <pc:chgData name="欣捷 王" userId="b965477fa0aef5e6" providerId="LiveId" clId="{CA70F319-C63D-43A2-AAFD-84B7270590BB}" dt="2024-03-05T05:40:01.710" v="0"/>
        <pc:sldMkLst>
          <pc:docMk/>
          <pc:sldMk cId="0" sldId="979"/>
        </pc:sldMkLst>
        <pc:spChg chg="mod">
          <ac:chgData name="欣捷 王" userId="b965477fa0aef5e6" providerId="LiveId" clId="{CA70F319-C63D-43A2-AAFD-84B7270590BB}" dt="2024-03-05T05:40:01.710" v="0"/>
          <ac:spMkLst>
            <pc:docMk/>
            <pc:sldMk cId="0" sldId="979"/>
            <ac:spMk id="74754" creationId="{CF5076B6-5FA8-49C8-B59C-FDBC8919F0F6}"/>
          </ac:spMkLst>
        </pc:spChg>
      </pc:sldChg>
      <pc:sldChg chg="modSp">
        <pc:chgData name="欣捷 王" userId="b965477fa0aef5e6" providerId="LiveId" clId="{CA70F319-C63D-43A2-AAFD-84B7270590BB}" dt="2024-03-05T05:40:01.710" v="0"/>
        <pc:sldMkLst>
          <pc:docMk/>
          <pc:sldMk cId="0" sldId="980"/>
        </pc:sldMkLst>
        <pc:spChg chg="mod">
          <ac:chgData name="欣捷 王" userId="b965477fa0aef5e6" providerId="LiveId" clId="{CA70F319-C63D-43A2-AAFD-84B7270590BB}" dt="2024-03-05T05:40:01.710" v="0"/>
          <ac:spMkLst>
            <pc:docMk/>
            <pc:sldMk cId="0" sldId="980"/>
            <ac:spMk id="75778" creationId="{9782B048-AA66-4791-9F2F-4E06E8BD1607}"/>
          </ac:spMkLst>
        </pc:spChg>
      </pc:sldChg>
      <pc:sldChg chg="modSp">
        <pc:chgData name="欣捷 王" userId="b965477fa0aef5e6" providerId="LiveId" clId="{CA70F319-C63D-43A2-AAFD-84B7270590BB}" dt="2024-03-05T05:40:01.710" v="0"/>
        <pc:sldMkLst>
          <pc:docMk/>
          <pc:sldMk cId="0" sldId="981"/>
        </pc:sldMkLst>
        <pc:spChg chg="mod">
          <ac:chgData name="欣捷 王" userId="b965477fa0aef5e6" providerId="LiveId" clId="{CA70F319-C63D-43A2-AAFD-84B7270590BB}" dt="2024-03-05T05:40:01.710" v="0"/>
          <ac:spMkLst>
            <pc:docMk/>
            <pc:sldMk cId="0" sldId="981"/>
            <ac:spMk id="76802" creationId="{3783FCEC-A143-4A70-8D79-606C2CE03310}"/>
          </ac:spMkLst>
        </pc:spChg>
      </pc:sldChg>
      <pc:sldChg chg="modSp">
        <pc:chgData name="欣捷 王" userId="b965477fa0aef5e6" providerId="LiveId" clId="{CA70F319-C63D-43A2-AAFD-84B7270590BB}" dt="2024-03-05T05:40:01.710" v="0"/>
        <pc:sldMkLst>
          <pc:docMk/>
          <pc:sldMk cId="0" sldId="982"/>
        </pc:sldMkLst>
        <pc:spChg chg="mod">
          <ac:chgData name="欣捷 王" userId="b965477fa0aef5e6" providerId="LiveId" clId="{CA70F319-C63D-43A2-AAFD-84B7270590BB}" dt="2024-03-05T05:40:01.710" v="0"/>
          <ac:spMkLst>
            <pc:docMk/>
            <pc:sldMk cId="0" sldId="982"/>
            <ac:spMk id="77826" creationId="{4037354C-BA32-4F96-919D-26EAD72C45F1}"/>
          </ac:spMkLst>
        </pc:spChg>
        <pc:graphicFrameChg chg="mod">
          <ac:chgData name="欣捷 王" userId="b965477fa0aef5e6" providerId="LiveId" clId="{CA70F319-C63D-43A2-AAFD-84B7270590BB}" dt="2024-03-05T05:40:01.710" v="0"/>
          <ac:graphicFrameMkLst>
            <pc:docMk/>
            <pc:sldMk cId="0" sldId="982"/>
            <ac:graphicFrameMk id="802819" creationId="{F518A96A-1BD1-4B17-8B3C-3F72D43878AA}"/>
          </ac:graphicFrameMkLst>
        </pc:graphicFrameChg>
      </pc:sldChg>
      <pc:sldChg chg="modSp">
        <pc:chgData name="欣捷 王" userId="b965477fa0aef5e6" providerId="LiveId" clId="{CA70F319-C63D-43A2-AAFD-84B7270590BB}" dt="2024-03-05T05:40:01.710" v="0"/>
        <pc:sldMkLst>
          <pc:docMk/>
          <pc:sldMk cId="0" sldId="983"/>
        </pc:sldMkLst>
        <pc:spChg chg="mod">
          <ac:chgData name="欣捷 王" userId="b965477fa0aef5e6" providerId="LiveId" clId="{CA70F319-C63D-43A2-AAFD-84B7270590BB}" dt="2024-03-05T05:40:01.710" v="0"/>
          <ac:spMkLst>
            <pc:docMk/>
            <pc:sldMk cId="0" sldId="983"/>
            <ac:spMk id="78850" creationId="{280BA24E-472F-4949-B5AF-7DB5D1152E26}"/>
          </ac:spMkLst>
        </pc:spChg>
        <pc:graphicFrameChg chg="mod">
          <ac:chgData name="欣捷 王" userId="b965477fa0aef5e6" providerId="LiveId" clId="{CA70F319-C63D-43A2-AAFD-84B7270590BB}" dt="2024-03-05T05:40:01.710" v="0"/>
          <ac:graphicFrameMkLst>
            <pc:docMk/>
            <pc:sldMk cId="0" sldId="983"/>
            <ac:graphicFrameMk id="803843" creationId="{2FBE3983-F3DD-49BD-9ADD-94E6DB535E46}"/>
          </ac:graphicFrameMkLst>
        </pc:graphicFrameChg>
      </pc:sldChg>
      <pc:sldChg chg="modSp">
        <pc:chgData name="欣捷 王" userId="b965477fa0aef5e6" providerId="LiveId" clId="{CA70F319-C63D-43A2-AAFD-84B7270590BB}" dt="2024-03-05T05:40:01.710" v="0"/>
        <pc:sldMkLst>
          <pc:docMk/>
          <pc:sldMk cId="0" sldId="984"/>
        </pc:sldMkLst>
        <pc:spChg chg="mod">
          <ac:chgData name="欣捷 王" userId="b965477fa0aef5e6" providerId="LiveId" clId="{CA70F319-C63D-43A2-AAFD-84B7270590BB}" dt="2024-03-05T05:40:01.710" v="0"/>
          <ac:spMkLst>
            <pc:docMk/>
            <pc:sldMk cId="0" sldId="984"/>
            <ac:spMk id="79874" creationId="{D416AA9F-13A6-4A36-B233-A914E7F23D52}"/>
          </ac:spMkLst>
        </pc:spChg>
        <pc:graphicFrameChg chg="mod">
          <ac:chgData name="欣捷 王" userId="b965477fa0aef5e6" providerId="LiveId" clId="{CA70F319-C63D-43A2-AAFD-84B7270590BB}" dt="2024-03-05T05:40:01.710" v="0"/>
          <ac:graphicFrameMkLst>
            <pc:docMk/>
            <pc:sldMk cId="0" sldId="984"/>
            <ac:graphicFrameMk id="804867" creationId="{E9967B4F-2C17-4454-A22E-C56C761A552B}"/>
          </ac:graphicFrameMkLst>
        </pc:graphicFrameChg>
      </pc:sldChg>
      <pc:sldChg chg="modSp">
        <pc:chgData name="欣捷 王" userId="b965477fa0aef5e6" providerId="LiveId" clId="{CA70F319-C63D-43A2-AAFD-84B7270590BB}" dt="2024-03-05T05:40:01.710" v="0"/>
        <pc:sldMkLst>
          <pc:docMk/>
          <pc:sldMk cId="0" sldId="985"/>
        </pc:sldMkLst>
        <pc:spChg chg="mod">
          <ac:chgData name="欣捷 王" userId="b965477fa0aef5e6" providerId="LiveId" clId="{CA70F319-C63D-43A2-AAFD-84B7270590BB}" dt="2024-03-05T05:40:01.710" v="0"/>
          <ac:spMkLst>
            <pc:docMk/>
            <pc:sldMk cId="0" sldId="985"/>
            <ac:spMk id="80898" creationId="{AE602FCC-CFD4-47D9-BC10-4BF8FCF010CD}"/>
          </ac:spMkLst>
        </pc:spChg>
        <pc:graphicFrameChg chg="mod">
          <ac:chgData name="欣捷 王" userId="b965477fa0aef5e6" providerId="LiveId" clId="{CA70F319-C63D-43A2-AAFD-84B7270590BB}" dt="2024-03-05T05:40:01.710" v="0"/>
          <ac:graphicFrameMkLst>
            <pc:docMk/>
            <pc:sldMk cId="0" sldId="985"/>
            <ac:graphicFrameMk id="805891" creationId="{71F20C75-B17C-441B-BC9A-0AD7AB457572}"/>
          </ac:graphicFrameMkLst>
        </pc:graphicFrameChg>
      </pc:sldChg>
      <pc:sldChg chg="modSp">
        <pc:chgData name="欣捷 王" userId="b965477fa0aef5e6" providerId="LiveId" clId="{CA70F319-C63D-43A2-AAFD-84B7270590BB}" dt="2024-03-05T05:40:01.710" v="0"/>
        <pc:sldMkLst>
          <pc:docMk/>
          <pc:sldMk cId="0" sldId="986"/>
        </pc:sldMkLst>
        <pc:spChg chg="mod">
          <ac:chgData name="欣捷 王" userId="b965477fa0aef5e6" providerId="LiveId" clId="{CA70F319-C63D-43A2-AAFD-84B7270590BB}" dt="2024-03-05T05:40:01.710" v="0"/>
          <ac:spMkLst>
            <pc:docMk/>
            <pc:sldMk cId="0" sldId="986"/>
            <ac:spMk id="81922" creationId="{D76B2CCB-9382-41C3-A50C-6F71D30C9B80}"/>
          </ac:spMkLst>
        </pc:spChg>
        <pc:spChg chg="mod">
          <ac:chgData name="欣捷 王" userId="b965477fa0aef5e6" providerId="LiveId" clId="{CA70F319-C63D-43A2-AAFD-84B7270590BB}" dt="2024-03-05T05:40:01.710" v="0"/>
          <ac:spMkLst>
            <pc:docMk/>
            <pc:sldMk cId="0" sldId="986"/>
            <ac:spMk id="81923" creationId="{6DB2B583-8F79-41C2-8740-F7C7471685FE}"/>
          </ac:spMkLst>
        </pc:spChg>
      </pc:sldChg>
      <pc:sldChg chg="modSp">
        <pc:chgData name="欣捷 王" userId="b965477fa0aef5e6" providerId="LiveId" clId="{CA70F319-C63D-43A2-AAFD-84B7270590BB}" dt="2024-03-05T05:40:01.710" v="0"/>
        <pc:sldMkLst>
          <pc:docMk/>
          <pc:sldMk cId="2980858333" sldId="988"/>
        </pc:sldMkLst>
        <pc:spChg chg="mod">
          <ac:chgData name="欣捷 王" userId="b965477fa0aef5e6" providerId="LiveId" clId="{CA70F319-C63D-43A2-AAFD-84B7270590BB}" dt="2024-03-05T05:40:01.710" v="0"/>
          <ac:spMkLst>
            <pc:docMk/>
            <pc:sldMk cId="2980858333" sldId="988"/>
            <ac:spMk id="2" creationId="{270D987F-74B1-4844-A311-447D97019924}"/>
          </ac:spMkLst>
        </pc:spChg>
      </pc:sldChg>
      <pc:sldChg chg="modSp">
        <pc:chgData name="欣捷 王" userId="b965477fa0aef5e6" providerId="LiveId" clId="{CA70F319-C63D-43A2-AAFD-84B7270590BB}" dt="2024-03-05T05:40:01.710" v="0"/>
        <pc:sldMkLst>
          <pc:docMk/>
          <pc:sldMk cId="29038470" sldId="989"/>
        </pc:sldMkLst>
        <pc:spChg chg="mod">
          <ac:chgData name="欣捷 王" userId="b965477fa0aef5e6" providerId="LiveId" clId="{CA70F319-C63D-43A2-AAFD-84B7270590BB}" dt="2024-03-05T05:40:01.710" v="0"/>
          <ac:spMkLst>
            <pc:docMk/>
            <pc:sldMk cId="29038470" sldId="989"/>
            <ac:spMk id="2" creationId="{40C1D707-E2F7-477C-8A14-287D57695CCB}"/>
          </ac:spMkLst>
        </pc:spChg>
      </pc:sldChg>
      <pc:sldChg chg="modSp">
        <pc:chgData name="欣捷 王" userId="b965477fa0aef5e6" providerId="LiveId" clId="{CA70F319-C63D-43A2-AAFD-84B7270590BB}" dt="2024-03-05T05:40:01.710" v="0"/>
        <pc:sldMkLst>
          <pc:docMk/>
          <pc:sldMk cId="3743719820" sldId="990"/>
        </pc:sldMkLst>
        <pc:spChg chg="mod">
          <ac:chgData name="欣捷 王" userId="b965477fa0aef5e6" providerId="LiveId" clId="{CA70F319-C63D-43A2-AAFD-84B7270590BB}" dt="2024-03-05T05:40:01.710" v="0"/>
          <ac:spMkLst>
            <pc:docMk/>
            <pc:sldMk cId="3743719820" sldId="990"/>
            <ac:spMk id="2" creationId="{98C7A8DF-D1CD-4F3C-9EB7-69F1F712C486}"/>
          </ac:spMkLst>
        </pc:spChg>
        <pc:spChg chg="mod">
          <ac:chgData name="欣捷 王" userId="b965477fa0aef5e6" providerId="LiveId" clId="{CA70F319-C63D-43A2-AAFD-84B7270590BB}" dt="2024-03-05T05:40:01.710" v="0"/>
          <ac:spMkLst>
            <pc:docMk/>
            <pc:sldMk cId="3743719820" sldId="990"/>
            <ac:spMk id="3" creationId="{3335BA62-7C4C-4A89-8BFE-5524D5E653F3}"/>
          </ac:spMkLst>
        </pc:spChg>
      </pc:sldChg>
      <pc:sldChg chg="modSp">
        <pc:chgData name="欣捷 王" userId="b965477fa0aef5e6" providerId="LiveId" clId="{CA70F319-C63D-43A2-AAFD-84B7270590BB}" dt="2024-03-05T05:40:01.710" v="0"/>
        <pc:sldMkLst>
          <pc:docMk/>
          <pc:sldMk cId="2287451425" sldId="991"/>
        </pc:sldMkLst>
        <pc:spChg chg="mod">
          <ac:chgData name="欣捷 王" userId="b965477fa0aef5e6" providerId="LiveId" clId="{CA70F319-C63D-43A2-AAFD-84B7270590BB}" dt="2024-03-05T05:40:01.710" v="0"/>
          <ac:spMkLst>
            <pc:docMk/>
            <pc:sldMk cId="2287451425" sldId="991"/>
            <ac:spMk id="2" creationId="{13F1A875-CAB0-12E3-2F8D-9A1619456AA0}"/>
          </ac:spMkLst>
        </pc:spChg>
        <pc:spChg chg="mod">
          <ac:chgData name="欣捷 王" userId="b965477fa0aef5e6" providerId="LiveId" clId="{CA70F319-C63D-43A2-AAFD-84B7270590BB}" dt="2024-03-05T05:40:01.710" v="0"/>
          <ac:spMkLst>
            <pc:docMk/>
            <pc:sldMk cId="2287451425" sldId="991"/>
            <ac:spMk id="3" creationId="{27BA0263-F036-B3CF-37AD-A4BB1B7A3D0A}"/>
          </ac:spMkLst>
        </pc:spChg>
      </pc:sldChg>
      <pc:sldChg chg="modSp">
        <pc:chgData name="欣捷 王" userId="b965477fa0aef5e6" providerId="LiveId" clId="{CA70F319-C63D-43A2-AAFD-84B7270590BB}" dt="2024-03-05T05:40:01.710" v="0"/>
        <pc:sldMkLst>
          <pc:docMk/>
          <pc:sldMk cId="3687718703" sldId="992"/>
        </pc:sldMkLst>
        <pc:spChg chg="mod">
          <ac:chgData name="欣捷 王" userId="b965477fa0aef5e6" providerId="LiveId" clId="{CA70F319-C63D-43A2-AAFD-84B7270590BB}" dt="2024-03-05T05:40:01.710" v="0"/>
          <ac:spMkLst>
            <pc:docMk/>
            <pc:sldMk cId="3687718703" sldId="992"/>
            <ac:spMk id="5" creationId="{72A7D1FC-AE11-4197-8904-D3AA923C7581}"/>
          </ac:spMkLst>
        </pc:spChg>
      </pc:sldChg>
      <pc:sldChg chg="modSp">
        <pc:chgData name="欣捷 王" userId="b965477fa0aef5e6" providerId="LiveId" clId="{CA70F319-C63D-43A2-AAFD-84B7270590BB}" dt="2024-03-05T05:40:01.710" v="0"/>
        <pc:sldMkLst>
          <pc:docMk/>
          <pc:sldMk cId="575355836" sldId="993"/>
        </pc:sldMkLst>
        <pc:spChg chg="mod">
          <ac:chgData name="欣捷 王" userId="b965477fa0aef5e6" providerId="LiveId" clId="{CA70F319-C63D-43A2-AAFD-84B7270590BB}" dt="2024-03-05T05:40:01.710" v="0"/>
          <ac:spMkLst>
            <pc:docMk/>
            <pc:sldMk cId="575355836" sldId="993"/>
            <ac:spMk id="2" creationId="{A48AEBA9-C979-458C-B768-97E6B1A1342A}"/>
          </ac:spMkLst>
        </pc:spChg>
      </pc:sldChg>
      <pc:sldChg chg="modSp">
        <pc:chgData name="欣捷 王" userId="b965477fa0aef5e6" providerId="LiveId" clId="{CA70F319-C63D-43A2-AAFD-84B7270590BB}" dt="2024-03-05T05:40:01.710" v="0"/>
        <pc:sldMkLst>
          <pc:docMk/>
          <pc:sldMk cId="0" sldId="994"/>
        </pc:sldMkLst>
        <pc:spChg chg="mod">
          <ac:chgData name="欣捷 王" userId="b965477fa0aef5e6" providerId="LiveId" clId="{CA70F319-C63D-43A2-AAFD-84B7270590BB}" dt="2024-03-05T05:40:01.710" v="0"/>
          <ac:spMkLst>
            <pc:docMk/>
            <pc:sldMk cId="0" sldId="994"/>
            <ac:spMk id="63490" creationId="{AF81E5E5-2C59-456D-B8EA-B3BD8507AE57}"/>
          </ac:spMkLst>
        </pc:spChg>
        <pc:spChg chg="mod">
          <ac:chgData name="欣捷 王" userId="b965477fa0aef5e6" providerId="LiveId" clId="{CA70F319-C63D-43A2-AAFD-84B7270590BB}" dt="2024-03-05T05:40:01.710" v="0"/>
          <ac:spMkLst>
            <pc:docMk/>
            <pc:sldMk cId="0" sldId="994"/>
            <ac:spMk id="63491" creationId="{01F08791-AF62-41D1-B7B6-594F8288B26B}"/>
          </ac:spMkLst>
        </pc:spChg>
      </pc:sldChg>
      <pc:sldChg chg="modSp">
        <pc:chgData name="欣捷 王" userId="b965477fa0aef5e6" providerId="LiveId" clId="{CA70F319-C63D-43A2-AAFD-84B7270590BB}" dt="2024-03-05T05:40:01.710" v="0"/>
        <pc:sldMkLst>
          <pc:docMk/>
          <pc:sldMk cId="0" sldId="995"/>
        </pc:sldMkLst>
        <pc:spChg chg="mod">
          <ac:chgData name="欣捷 王" userId="b965477fa0aef5e6" providerId="LiveId" clId="{CA70F319-C63D-43A2-AAFD-84B7270590BB}" dt="2024-03-05T05:40:01.710" v="0"/>
          <ac:spMkLst>
            <pc:docMk/>
            <pc:sldMk cId="0" sldId="995"/>
            <ac:spMk id="64514" creationId="{CF45981F-AA8D-40DA-AD2C-B093B4950154}"/>
          </ac:spMkLst>
        </pc:spChg>
        <pc:spChg chg="mod">
          <ac:chgData name="欣捷 王" userId="b965477fa0aef5e6" providerId="LiveId" clId="{CA70F319-C63D-43A2-AAFD-84B7270590BB}" dt="2024-03-05T05:40:01.710" v="0"/>
          <ac:spMkLst>
            <pc:docMk/>
            <pc:sldMk cId="0" sldId="995"/>
            <ac:spMk id="64515" creationId="{A636E487-AE00-4EB3-BC88-F0C5126AFFBA}"/>
          </ac:spMkLst>
        </pc:spChg>
      </pc:sldChg>
      <pc:sldChg chg="modSp">
        <pc:chgData name="欣捷 王" userId="b965477fa0aef5e6" providerId="LiveId" clId="{CA70F319-C63D-43A2-AAFD-84B7270590BB}" dt="2024-03-05T05:40:01.710" v="0"/>
        <pc:sldMkLst>
          <pc:docMk/>
          <pc:sldMk cId="0" sldId="996"/>
        </pc:sldMkLst>
        <pc:spChg chg="mod">
          <ac:chgData name="欣捷 王" userId="b965477fa0aef5e6" providerId="LiveId" clId="{CA70F319-C63D-43A2-AAFD-84B7270590BB}" dt="2024-03-05T05:40:01.710" v="0"/>
          <ac:spMkLst>
            <pc:docMk/>
            <pc:sldMk cId="0" sldId="996"/>
            <ac:spMk id="65538" creationId="{4050059B-56DF-4DF6-83C4-35420FD2DFB5}"/>
          </ac:spMkLst>
        </pc:spChg>
        <pc:spChg chg="mod">
          <ac:chgData name="欣捷 王" userId="b965477fa0aef5e6" providerId="LiveId" clId="{CA70F319-C63D-43A2-AAFD-84B7270590BB}" dt="2024-03-05T05:40:01.710" v="0"/>
          <ac:spMkLst>
            <pc:docMk/>
            <pc:sldMk cId="0" sldId="996"/>
            <ac:spMk id="65539" creationId="{502986C6-CCB6-452B-BD76-5D0DC5166D21}"/>
          </ac:spMkLst>
        </pc:spChg>
      </pc:sldChg>
      <pc:sldChg chg="modSp">
        <pc:chgData name="欣捷 王" userId="b965477fa0aef5e6" providerId="LiveId" clId="{CA70F319-C63D-43A2-AAFD-84B7270590BB}" dt="2024-03-05T05:40:01.710" v="0"/>
        <pc:sldMkLst>
          <pc:docMk/>
          <pc:sldMk cId="0" sldId="997"/>
        </pc:sldMkLst>
        <pc:spChg chg="mod">
          <ac:chgData name="欣捷 王" userId="b965477fa0aef5e6" providerId="LiveId" clId="{CA70F319-C63D-43A2-AAFD-84B7270590BB}" dt="2024-03-05T05:40:01.710" v="0"/>
          <ac:spMkLst>
            <pc:docMk/>
            <pc:sldMk cId="0" sldId="997"/>
            <ac:spMk id="66562" creationId="{139B1E58-90EB-4ED8-BE32-A917CDA6F635}"/>
          </ac:spMkLst>
        </pc:spChg>
        <pc:spChg chg="mod">
          <ac:chgData name="欣捷 王" userId="b965477fa0aef5e6" providerId="LiveId" clId="{CA70F319-C63D-43A2-AAFD-84B7270590BB}" dt="2024-03-05T05:40:01.710" v="0"/>
          <ac:spMkLst>
            <pc:docMk/>
            <pc:sldMk cId="0" sldId="997"/>
            <ac:spMk id="66563" creationId="{77E384DE-D64D-4D38-8AE1-C208FE26423D}"/>
          </ac:spMkLst>
        </pc:spChg>
      </pc:sldChg>
      <pc:sldChg chg="modSp">
        <pc:chgData name="欣捷 王" userId="b965477fa0aef5e6" providerId="LiveId" clId="{CA70F319-C63D-43A2-AAFD-84B7270590BB}" dt="2024-03-05T05:40:01.710" v="0"/>
        <pc:sldMkLst>
          <pc:docMk/>
          <pc:sldMk cId="0" sldId="998"/>
        </pc:sldMkLst>
        <pc:spChg chg="mod">
          <ac:chgData name="欣捷 王" userId="b965477fa0aef5e6" providerId="LiveId" clId="{CA70F319-C63D-43A2-AAFD-84B7270590BB}" dt="2024-03-05T05:40:01.710" v="0"/>
          <ac:spMkLst>
            <pc:docMk/>
            <pc:sldMk cId="0" sldId="998"/>
            <ac:spMk id="67586" creationId="{60C882DF-E4B9-403D-A687-660E9941377E}"/>
          </ac:spMkLst>
        </pc:spChg>
        <pc:spChg chg="mod">
          <ac:chgData name="欣捷 王" userId="b965477fa0aef5e6" providerId="LiveId" clId="{CA70F319-C63D-43A2-AAFD-84B7270590BB}" dt="2024-03-05T05:40:01.710" v="0"/>
          <ac:spMkLst>
            <pc:docMk/>
            <pc:sldMk cId="0" sldId="998"/>
            <ac:spMk id="67587" creationId="{04868E6C-622F-4F48-8C90-32B7FC85597A}"/>
          </ac:spMkLst>
        </pc:spChg>
      </pc:sldChg>
      <pc:sldChg chg="modSp">
        <pc:chgData name="欣捷 王" userId="b965477fa0aef5e6" providerId="LiveId" clId="{CA70F319-C63D-43A2-AAFD-84B7270590BB}" dt="2024-03-05T05:40:01.710" v="0"/>
        <pc:sldMkLst>
          <pc:docMk/>
          <pc:sldMk cId="0" sldId="999"/>
        </pc:sldMkLst>
        <pc:spChg chg="mod">
          <ac:chgData name="欣捷 王" userId="b965477fa0aef5e6" providerId="LiveId" clId="{CA70F319-C63D-43A2-AAFD-84B7270590BB}" dt="2024-03-05T05:40:01.710" v="0"/>
          <ac:spMkLst>
            <pc:docMk/>
            <pc:sldMk cId="0" sldId="999"/>
            <ac:spMk id="68610" creationId="{C326C14D-7195-40A7-A691-80651E7E1DD7}"/>
          </ac:spMkLst>
        </pc:spChg>
        <pc:spChg chg="mod">
          <ac:chgData name="欣捷 王" userId="b965477fa0aef5e6" providerId="LiveId" clId="{CA70F319-C63D-43A2-AAFD-84B7270590BB}" dt="2024-03-05T05:40:01.710" v="0"/>
          <ac:spMkLst>
            <pc:docMk/>
            <pc:sldMk cId="0" sldId="999"/>
            <ac:spMk id="68611" creationId="{B91DD650-53A3-44F3-A43B-31054CE1D020}"/>
          </ac:spMkLst>
        </pc:spChg>
      </pc:sldChg>
      <pc:sldChg chg="modSp">
        <pc:chgData name="欣捷 王" userId="b965477fa0aef5e6" providerId="LiveId" clId="{CA70F319-C63D-43A2-AAFD-84B7270590BB}" dt="2024-03-05T05:40:01.710" v="0"/>
        <pc:sldMkLst>
          <pc:docMk/>
          <pc:sldMk cId="0" sldId="1000"/>
        </pc:sldMkLst>
        <pc:spChg chg="mod">
          <ac:chgData name="欣捷 王" userId="b965477fa0aef5e6" providerId="LiveId" clId="{CA70F319-C63D-43A2-AAFD-84B7270590BB}" dt="2024-03-05T05:40:01.710" v="0"/>
          <ac:spMkLst>
            <pc:docMk/>
            <pc:sldMk cId="0" sldId="1000"/>
            <ac:spMk id="69634" creationId="{D48E0C60-4D41-4752-9464-96FCADF92362}"/>
          </ac:spMkLst>
        </pc:spChg>
        <pc:spChg chg="mod">
          <ac:chgData name="欣捷 王" userId="b965477fa0aef5e6" providerId="LiveId" clId="{CA70F319-C63D-43A2-AAFD-84B7270590BB}" dt="2024-03-05T05:40:01.710" v="0"/>
          <ac:spMkLst>
            <pc:docMk/>
            <pc:sldMk cId="0" sldId="1000"/>
            <ac:spMk id="69635" creationId="{FABABA4A-9078-4135-9FDF-565B8F162817}"/>
          </ac:spMkLst>
        </pc:spChg>
      </pc:sldChg>
      <pc:sldChg chg="modSp">
        <pc:chgData name="欣捷 王" userId="b965477fa0aef5e6" providerId="LiveId" clId="{CA70F319-C63D-43A2-AAFD-84B7270590BB}" dt="2024-03-05T05:40:01.710" v="0"/>
        <pc:sldMkLst>
          <pc:docMk/>
          <pc:sldMk cId="0" sldId="1001"/>
        </pc:sldMkLst>
        <pc:spChg chg="mod">
          <ac:chgData name="欣捷 王" userId="b965477fa0aef5e6" providerId="LiveId" clId="{CA70F319-C63D-43A2-AAFD-84B7270590BB}" dt="2024-03-05T05:40:01.710" v="0"/>
          <ac:spMkLst>
            <pc:docMk/>
            <pc:sldMk cId="0" sldId="1001"/>
            <ac:spMk id="72706" creationId="{609ECCE6-BE3A-493B-9ACF-9F78E126FD13}"/>
          </ac:spMkLst>
        </pc:spChg>
        <pc:spChg chg="mod">
          <ac:chgData name="欣捷 王" userId="b965477fa0aef5e6" providerId="LiveId" clId="{CA70F319-C63D-43A2-AAFD-84B7270590BB}" dt="2024-03-05T05:40:01.710" v="0"/>
          <ac:spMkLst>
            <pc:docMk/>
            <pc:sldMk cId="0" sldId="1001"/>
            <ac:spMk id="72707" creationId="{3CC8EB48-4EB4-450B-83F7-EA1BE784B324}"/>
          </ac:spMkLst>
        </pc:spChg>
      </pc:sldChg>
      <pc:sldChg chg="modSp">
        <pc:chgData name="欣捷 王" userId="b965477fa0aef5e6" providerId="LiveId" clId="{CA70F319-C63D-43A2-AAFD-84B7270590BB}" dt="2024-03-05T05:40:01.710" v="0"/>
        <pc:sldMkLst>
          <pc:docMk/>
          <pc:sldMk cId="0" sldId="1002"/>
        </pc:sldMkLst>
        <pc:spChg chg="mod">
          <ac:chgData name="欣捷 王" userId="b965477fa0aef5e6" providerId="LiveId" clId="{CA70F319-C63D-43A2-AAFD-84B7270590BB}" dt="2024-03-05T05:40:01.710" v="0"/>
          <ac:spMkLst>
            <pc:docMk/>
            <pc:sldMk cId="0" sldId="1002"/>
            <ac:spMk id="73730" creationId="{48D43E17-C7AE-4D72-9FCD-753A3682DD4D}"/>
          </ac:spMkLst>
        </pc:spChg>
        <pc:spChg chg="mod">
          <ac:chgData name="欣捷 王" userId="b965477fa0aef5e6" providerId="LiveId" clId="{CA70F319-C63D-43A2-AAFD-84B7270590BB}" dt="2024-03-05T05:40:01.710" v="0"/>
          <ac:spMkLst>
            <pc:docMk/>
            <pc:sldMk cId="0" sldId="1002"/>
            <ac:spMk id="73731" creationId="{1B971ED4-8A1E-49F0-A9E1-BD163697E690}"/>
          </ac:spMkLst>
        </pc:spChg>
      </pc:sldChg>
      <pc:sldChg chg="modSp">
        <pc:chgData name="欣捷 王" userId="b965477fa0aef5e6" providerId="LiveId" clId="{CA70F319-C63D-43A2-AAFD-84B7270590BB}" dt="2024-03-05T05:40:01.710" v="0"/>
        <pc:sldMkLst>
          <pc:docMk/>
          <pc:sldMk cId="672076074" sldId="1003"/>
        </pc:sldMkLst>
        <pc:spChg chg="mod">
          <ac:chgData name="欣捷 王" userId="b965477fa0aef5e6" providerId="LiveId" clId="{CA70F319-C63D-43A2-AAFD-84B7270590BB}" dt="2024-03-05T05:40:01.710" v="0"/>
          <ac:spMkLst>
            <pc:docMk/>
            <pc:sldMk cId="672076074" sldId="1003"/>
            <ac:spMk id="77" creationId="{BE0F15CC-E720-487C-8293-E08359796339}"/>
          </ac:spMkLst>
        </pc:spChg>
        <pc:spChg chg="mod">
          <ac:chgData name="欣捷 王" userId="b965477fa0aef5e6" providerId="LiveId" clId="{CA70F319-C63D-43A2-AAFD-84B7270590BB}" dt="2024-03-05T05:40:01.710" v="0"/>
          <ac:spMkLst>
            <pc:docMk/>
            <pc:sldMk cId="672076074" sldId="1003"/>
            <ac:spMk id="78" creationId="{3190E55A-1BA7-4E06-8BA7-06A2ED73DEB3}"/>
          </ac:spMkLst>
        </pc:spChg>
      </pc:sldChg>
      <pc:sldChg chg="modSp">
        <pc:chgData name="欣捷 王" userId="b965477fa0aef5e6" providerId="LiveId" clId="{CA70F319-C63D-43A2-AAFD-84B7270590BB}" dt="2024-03-05T05:40:01.710" v="0"/>
        <pc:sldMkLst>
          <pc:docMk/>
          <pc:sldMk cId="4090644917" sldId="1004"/>
        </pc:sldMkLst>
        <pc:spChg chg="mod">
          <ac:chgData name="欣捷 王" userId="b965477fa0aef5e6" providerId="LiveId" clId="{CA70F319-C63D-43A2-AAFD-84B7270590BB}" dt="2024-03-05T05:40:01.710" v="0"/>
          <ac:spMkLst>
            <pc:docMk/>
            <pc:sldMk cId="4090644917" sldId="1004"/>
            <ac:spMk id="90" creationId="{08414A11-0938-407D-A733-5DC681B7845F}"/>
          </ac:spMkLst>
        </pc:spChg>
        <pc:spChg chg="mod">
          <ac:chgData name="欣捷 王" userId="b965477fa0aef5e6" providerId="LiveId" clId="{CA70F319-C63D-43A2-AAFD-84B7270590BB}" dt="2024-03-05T05:40:01.710" v="0"/>
          <ac:spMkLst>
            <pc:docMk/>
            <pc:sldMk cId="4090644917" sldId="1004"/>
            <ac:spMk id="91" creationId="{666A1937-D1AC-4987-B1F8-4237DB8CC21A}"/>
          </ac:spMkLst>
        </pc:spChg>
      </pc:sldChg>
      <pc:sldChg chg="modSp">
        <pc:chgData name="欣捷 王" userId="b965477fa0aef5e6" providerId="LiveId" clId="{CA70F319-C63D-43A2-AAFD-84B7270590BB}" dt="2024-03-05T05:40:01.710" v="0"/>
        <pc:sldMkLst>
          <pc:docMk/>
          <pc:sldMk cId="0" sldId="1005"/>
        </pc:sldMkLst>
        <pc:spChg chg="mod">
          <ac:chgData name="欣捷 王" userId="b965477fa0aef5e6" providerId="LiveId" clId="{CA70F319-C63D-43A2-AAFD-84B7270590BB}" dt="2024-03-05T05:40:01.710" v="0"/>
          <ac:spMkLst>
            <pc:docMk/>
            <pc:sldMk cId="0" sldId="1005"/>
            <ac:spMk id="91138" creationId="{576472EC-7AD0-47EC-B620-441B2D8D7194}"/>
          </ac:spMkLst>
        </pc:spChg>
        <pc:spChg chg="mod">
          <ac:chgData name="欣捷 王" userId="b965477fa0aef5e6" providerId="LiveId" clId="{CA70F319-C63D-43A2-AAFD-84B7270590BB}" dt="2024-03-05T05:40:01.710" v="0"/>
          <ac:spMkLst>
            <pc:docMk/>
            <pc:sldMk cId="0" sldId="1005"/>
            <ac:spMk id="91139" creationId="{36CD74D2-2681-4185-B28A-7DB1AF06E643}"/>
          </ac:spMkLst>
        </pc:spChg>
      </pc:sldChg>
      <pc:sldChg chg="modSp">
        <pc:chgData name="欣捷 王" userId="b965477fa0aef5e6" providerId="LiveId" clId="{CA70F319-C63D-43A2-AAFD-84B7270590BB}" dt="2024-03-05T05:40:01.710" v="0"/>
        <pc:sldMkLst>
          <pc:docMk/>
          <pc:sldMk cId="2811519429" sldId="1006"/>
        </pc:sldMkLst>
        <pc:spChg chg="mod">
          <ac:chgData name="欣捷 王" userId="b965477fa0aef5e6" providerId="LiveId" clId="{CA70F319-C63D-43A2-AAFD-84B7270590BB}" dt="2024-03-05T05:40:01.710" v="0"/>
          <ac:spMkLst>
            <pc:docMk/>
            <pc:sldMk cId="2811519429" sldId="1006"/>
            <ac:spMk id="91138" creationId="{576472EC-7AD0-47EC-B620-441B2D8D7194}"/>
          </ac:spMkLst>
        </pc:spChg>
      </pc:sldChg>
      <pc:sldChg chg="modSp">
        <pc:chgData name="欣捷 王" userId="b965477fa0aef5e6" providerId="LiveId" clId="{CA70F319-C63D-43A2-AAFD-84B7270590BB}" dt="2024-03-05T05:40:01.710" v="0"/>
        <pc:sldMkLst>
          <pc:docMk/>
          <pc:sldMk cId="3076572127" sldId="1007"/>
        </pc:sldMkLst>
        <pc:spChg chg="mod">
          <ac:chgData name="欣捷 王" userId="b965477fa0aef5e6" providerId="LiveId" clId="{CA70F319-C63D-43A2-AAFD-84B7270590BB}" dt="2024-03-05T05:40:01.710" v="0"/>
          <ac:spMkLst>
            <pc:docMk/>
            <pc:sldMk cId="3076572127" sldId="1007"/>
            <ac:spMk id="15362" creationId="{68E68055-61B8-409F-AA96-9791F112C891}"/>
          </ac:spMkLst>
        </pc:spChg>
      </pc:sldChg>
      <pc:sldChg chg="modSp">
        <pc:chgData name="欣捷 王" userId="b965477fa0aef5e6" providerId="LiveId" clId="{CA70F319-C63D-43A2-AAFD-84B7270590BB}" dt="2024-03-05T05:40:01.710" v="0"/>
        <pc:sldMkLst>
          <pc:docMk/>
          <pc:sldMk cId="2938354967" sldId="1008"/>
        </pc:sldMkLst>
        <pc:spChg chg="mod">
          <ac:chgData name="欣捷 王" userId="b965477fa0aef5e6" providerId="LiveId" clId="{CA70F319-C63D-43A2-AAFD-84B7270590BB}" dt="2024-03-05T05:40:01.710" v="0"/>
          <ac:spMkLst>
            <pc:docMk/>
            <pc:sldMk cId="2938354967" sldId="1008"/>
            <ac:spMk id="2" creationId="{13F1A875-CAB0-12E3-2F8D-9A1619456AA0}"/>
          </ac:spMkLst>
        </pc:spChg>
        <pc:spChg chg="mod">
          <ac:chgData name="欣捷 王" userId="b965477fa0aef5e6" providerId="LiveId" clId="{CA70F319-C63D-43A2-AAFD-84B7270590BB}" dt="2024-03-05T05:40:01.710" v="0"/>
          <ac:spMkLst>
            <pc:docMk/>
            <pc:sldMk cId="2938354967" sldId="1008"/>
            <ac:spMk id="3" creationId="{27BA0263-F036-B3CF-37AD-A4BB1B7A3D0A}"/>
          </ac:spMkLst>
        </pc:spChg>
      </pc:sldChg>
      <pc:sldMasterChg chg="addSp modSldLayout">
        <pc:chgData name="欣捷 王" userId="b965477fa0aef5e6" providerId="LiveId" clId="{CA70F319-C63D-43A2-AAFD-84B7270590BB}" dt="2024-03-05T05:45:31.538" v="1"/>
        <pc:sldMasterMkLst>
          <pc:docMk/>
          <pc:sldMasterMk cId="225480575" sldId="2147483687"/>
        </pc:sldMasterMkLst>
        <pc:spChg chg="add">
          <ac:chgData name="欣捷 王" userId="b965477fa0aef5e6" providerId="LiveId" clId="{CA70F319-C63D-43A2-AAFD-84B7270590BB}" dt="2024-03-05T05:40:01.710" v="0"/>
          <ac:spMkLst>
            <pc:docMk/>
            <pc:sldMasterMk cId="225480575" sldId="2147483687"/>
            <ac:spMk id="11" creationId="{2109873D-0F8D-34F4-6713-1463885679E2}"/>
          </ac:spMkLst>
        </pc:spChg>
        <pc:sldLayoutChg chg="addSp">
          <pc:chgData name="欣捷 王" userId="b965477fa0aef5e6" providerId="LiveId" clId="{CA70F319-C63D-43A2-AAFD-84B7270590BB}" dt="2024-03-05T05:40:01.710" v="0"/>
          <pc:sldLayoutMkLst>
            <pc:docMk/>
            <pc:sldMasterMk cId="225480575" sldId="2147483687"/>
            <pc:sldLayoutMk cId="3557680517" sldId="2147483688"/>
          </pc:sldLayoutMkLst>
          <pc:picChg chg="add">
            <ac:chgData name="欣捷 王" userId="b965477fa0aef5e6" providerId="LiveId" clId="{CA70F319-C63D-43A2-AAFD-84B7270590BB}" dt="2024-03-05T05:40:01.710" v="0"/>
            <ac:picMkLst>
              <pc:docMk/>
              <pc:sldMasterMk cId="225480575" sldId="2147483687"/>
              <pc:sldLayoutMk cId="3557680517" sldId="2147483688"/>
              <ac:picMk id="4" creationId="{42A3B20A-B0E1-6925-C9A5-B199EBE8B7ED}"/>
            </ac:picMkLst>
          </pc:picChg>
        </pc:sldLayoutChg>
        <pc:sldLayoutChg chg="addSp modSp">
          <pc:chgData name="欣捷 王" userId="b965477fa0aef5e6" providerId="LiveId" clId="{CA70F319-C63D-43A2-AAFD-84B7270590BB}" dt="2024-03-05T05:45:31.538" v="1"/>
          <pc:sldLayoutMkLst>
            <pc:docMk/>
            <pc:sldMasterMk cId="225480575" sldId="2147483687"/>
            <pc:sldLayoutMk cId="2001307037" sldId="2147483691"/>
          </pc:sldLayoutMkLst>
          <pc:spChg chg="add mod">
            <ac:chgData name="欣捷 王" userId="b965477fa0aef5e6" providerId="LiveId" clId="{CA70F319-C63D-43A2-AAFD-84B7270590BB}" dt="2024-03-05T05:45:31.538" v="1"/>
            <ac:spMkLst>
              <pc:docMk/>
              <pc:sldMasterMk cId="225480575" sldId="2147483687"/>
              <pc:sldLayoutMk cId="2001307037" sldId="2147483691"/>
              <ac:spMk id="5" creationId="{4EA7B2AD-8666-6131-10E4-8632D4919DEC}"/>
            </ac:spMkLst>
          </pc:spChg>
          <pc:spChg chg="add mod">
            <ac:chgData name="欣捷 王" userId="b965477fa0aef5e6" providerId="LiveId" clId="{CA70F319-C63D-43A2-AAFD-84B7270590BB}" dt="2024-03-05T05:45:31.538" v="1"/>
            <ac:spMkLst>
              <pc:docMk/>
              <pc:sldMasterMk cId="225480575" sldId="2147483687"/>
              <pc:sldLayoutMk cId="2001307037" sldId="2147483691"/>
              <ac:spMk id="6" creationId="{2EF20E8C-DFA6-9705-56CB-57C3FB698546}"/>
            </ac:spMkLst>
          </pc:spChg>
          <pc:spChg chg="add mod">
            <ac:chgData name="欣捷 王" userId="b965477fa0aef5e6" providerId="LiveId" clId="{CA70F319-C63D-43A2-AAFD-84B7270590BB}" dt="2024-03-05T05:45:31.538" v="1"/>
            <ac:spMkLst>
              <pc:docMk/>
              <pc:sldMasterMk cId="225480575" sldId="2147483687"/>
              <pc:sldLayoutMk cId="2001307037" sldId="2147483691"/>
              <ac:spMk id="7" creationId="{8E54B9FE-C5B1-1DB6-2269-96C6752C33B9}"/>
            </ac:spMkLst>
          </pc:spChg>
        </pc:sldLayoutChg>
      </pc:sldMasterChg>
    </pc:docChg>
  </pc:docChgLst>
  <pc:docChgLst>
    <pc:chgData name="王 欣捷" userId="b965477fa0aef5e6" providerId="LiveId" clId="{07049BFD-94DF-47FB-8461-B5E5B9FA7642}"/>
    <pc:docChg chg="undo custSel addSld modSld">
      <pc:chgData name="王 欣捷" userId="b965477fa0aef5e6" providerId="LiveId" clId="{07049BFD-94DF-47FB-8461-B5E5B9FA7642}" dt="2021-05-12T15:42:49.363" v="655" actId="2710"/>
      <pc:docMkLst>
        <pc:docMk/>
      </pc:docMkLst>
      <pc:sldChg chg="addSp modSp mod">
        <pc:chgData name="王 欣捷" userId="b965477fa0aef5e6" providerId="LiveId" clId="{07049BFD-94DF-47FB-8461-B5E5B9FA7642}" dt="2021-05-12T15:15:45.517" v="654" actId="14100"/>
        <pc:sldMkLst>
          <pc:docMk/>
          <pc:sldMk cId="0" sldId="940"/>
        </pc:sldMkLst>
        <pc:spChg chg="add mod">
          <ac:chgData name="王 欣捷" userId="b965477fa0aef5e6" providerId="LiveId" clId="{07049BFD-94DF-47FB-8461-B5E5B9FA7642}" dt="2021-05-12T15:15:45.517" v="654" actId="14100"/>
          <ac:spMkLst>
            <pc:docMk/>
            <pc:sldMk cId="0" sldId="940"/>
            <ac:spMk id="2" creationId="{D2129F4E-5BD7-4986-AD26-572D41838450}"/>
          </ac:spMkLst>
        </pc:spChg>
        <pc:spChg chg="mod">
          <ac:chgData name="王 欣捷" userId="b965477fa0aef5e6" providerId="LiveId" clId="{07049BFD-94DF-47FB-8461-B5E5B9FA7642}" dt="2021-05-12T12:43:49.522" v="493" actId="20577"/>
          <ac:spMkLst>
            <pc:docMk/>
            <pc:sldMk cId="0" sldId="940"/>
            <ac:spMk id="35843" creationId="{AC693914-0EC1-4D66-A5A5-842390755AE1}"/>
          </ac:spMkLst>
        </pc:spChg>
      </pc:sldChg>
      <pc:sldChg chg="modSp mod">
        <pc:chgData name="王 欣捷" userId="b965477fa0aef5e6" providerId="LiveId" clId="{07049BFD-94DF-47FB-8461-B5E5B9FA7642}" dt="2021-05-12T13:55:02.573" v="494" actId="20577"/>
        <pc:sldMkLst>
          <pc:docMk/>
          <pc:sldMk cId="0" sldId="945"/>
        </pc:sldMkLst>
        <pc:spChg chg="mod">
          <ac:chgData name="王 欣捷" userId="b965477fa0aef5e6" providerId="LiveId" clId="{07049BFD-94DF-47FB-8461-B5E5B9FA7642}" dt="2021-05-12T13:55:02.573" v="494" actId="20577"/>
          <ac:spMkLst>
            <pc:docMk/>
            <pc:sldMk cId="0" sldId="945"/>
            <ac:spMk id="44035" creationId="{A98C9C03-EDF2-451B-A2D2-CA4874D52190}"/>
          </ac:spMkLst>
        </pc:spChg>
      </pc:sldChg>
      <pc:sldChg chg="modSp mod">
        <pc:chgData name="王 欣捷" userId="b965477fa0aef5e6" providerId="LiveId" clId="{07049BFD-94DF-47FB-8461-B5E5B9FA7642}" dt="2021-05-12T15:42:49.363" v="655" actId="2710"/>
        <pc:sldMkLst>
          <pc:docMk/>
          <pc:sldMk cId="0" sldId="973"/>
        </pc:sldMkLst>
        <pc:spChg chg="mod">
          <ac:chgData name="王 欣捷" userId="b965477fa0aef5e6" providerId="LiveId" clId="{07049BFD-94DF-47FB-8461-B5E5B9FA7642}" dt="2021-05-12T15:42:49.363" v="655" actId="2710"/>
          <ac:spMkLst>
            <pc:docMk/>
            <pc:sldMk cId="0" sldId="973"/>
            <ac:spMk id="68611" creationId="{A6EFDFB2-3CA9-478C-BFFE-FEDFF8BB6483}"/>
          </ac:spMkLst>
        </pc:spChg>
      </pc:sldChg>
      <pc:sldChg chg="addSp modSp new mod">
        <pc:chgData name="王 欣捷" userId="b965477fa0aef5e6" providerId="LiveId" clId="{07049BFD-94DF-47FB-8461-B5E5B9FA7642}" dt="2021-05-12T15:10:55.905" v="629" actId="20577"/>
        <pc:sldMkLst>
          <pc:docMk/>
          <pc:sldMk cId="2980858333" sldId="988"/>
        </pc:sldMkLst>
        <pc:spChg chg="mod">
          <ac:chgData name="王 欣捷" userId="b965477fa0aef5e6" providerId="LiveId" clId="{07049BFD-94DF-47FB-8461-B5E5B9FA7642}" dt="2021-05-12T12:07:12.924" v="1"/>
          <ac:spMkLst>
            <pc:docMk/>
            <pc:sldMk cId="2980858333" sldId="988"/>
            <ac:spMk id="2" creationId="{270D987F-74B1-4844-A311-447D97019924}"/>
          </ac:spMkLst>
        </pc:spChg>
        <pc:spChg chg="mod">
          <ac:chgData name="王 欣捷" userId="b965477fa0aef5e6" providerId="LiveId" clId="{07049BFD-94DF-47FB-8461-B5E5B9FA7642}" dt="2021-05-12T15:08:58.140" v="618" actId="403"/>
          <ac:spMkLst>
            <pc:docMk/>
            <pc:sldMk cId="2980858333" sldId="988"/>
            <ac:spMk id="3" creationId="{E698474A-5761-47E5-A425-5BA576C2CB78}"/>
          </ac:spMkLst>
        </pc:spChg>
        <pc:spChg chg="add mod">
          <ac:chgData name="王 欣捷" userId="b965477fa0aef5e6" providerId="LiveId" clId="{07049BFD-94DF-47FB-8461-B5E5B9FA7642}" dt="2021-05-12T15:10:55.905" v="629" actId="20577"/>
          <ac:spMkLst>
            <pc:docMk/>
            <pc:sldMk cId="2980858333" sldId="988"/>
            <ac:spMk id="4" creationId="{BC168495-7DB6-4365-AF30-685A7F38AA00}"/>
          </ac:spMkLst>
        </pc:spChg>
      </pc:sldChg>
      <pc:sldChg chg="addSp delSp modSp new mod modClrScheme chgLayout">
        <pc:chgData name="王 欣捷" userId="b965477fa0aef5e6" providerId="LiveId" clId="{07049BFD-94DF-47FB-8461-B5E5B9FA7642}" dt="2021-05-12T14:39:13.145" v="504" actId="120"/>
        <pc:sldMkLst>
          <pc:docMk/>
          <pc:sldMk cId="29038470" sldId="989"/>
        </pc:sldMkLst>
        <pc:spChg chg="mod ord">
          <ac:chgData name="王 欣捷" userId="b965477fa0aef5e6" providerId="LiveId" clId="{07049BFD-94DF-47FB-8461-B5E5B9FA7642}" dt="2021-05-12T12:20:10.650" v="115" actId="700"/>
          <ac:spMkLst>
            <pc:docMk/>
            <pc:sldMk cId="29038470" sldId="989"/>
            <ac:spMk id="2" creationId="{40C1D707-E2F7-477C-8A14-287D57695CCB}"/>
          </ac:spMkLst>
        </pc:spChg>
        <pc:spChg chg="del">
          <ac:chgData name="王 欣捷" userId="b965477fa0aef5e6" providerId="LiveId" clId="{07049BFD-94DF-47FB-8461-B5E5B9FA7642}" dt="2021-05-12T12:20:10.650" v="115" actId="700"/>
          <ac:spMkLst>
            <pc:docMk/>
            <pc:sldMk cId="29038470" sldId="989"/>
            <ac:spMk id="3" creationId="{BCDF1560-B5E6-4725-8707-9B046600AC6D}"/>
          </ac:spMkLst>
        </pc:spChg>
        <pc:spChg chg="add mod">
          <ac:chgData name="王 欣捷" userId="b965477fa0aef5e6" providerId="LiveId" clId="{07049BFD-94DF-47FB-8461-B5E5B9FA7642}" dt="2021-05-12T12:26:53.267" v="248" actId="1076"/>
          <ac:spMkLst>
            <pc:docMk/>
            <pc:sldMk cId="29038470" sldId="989"/>
            <ac:spMk id="5" creationId="{0D53C83F-60D7-40DB-97A7-9A6C4FCDA861}"/>
          </ac:spMkLst>
        </pc:spChg>
        <pc:spChg chg="add mod">
          <ac:chgData name="王 欣捷" userId="b965477fa0aef5e6" providerId="LiveId" clId="{07049BFD-94DF-47FB-8461-B5E5B9FA7642}" dt="2021-05-12T12:27:05.501" v="250" actId="1076"/>
          <ac:spMkLst>
            <pc:docMk/>
            <pc:sldMk cId="29038470" sldId="989"/>
            <ac:spMk id="6" creationId="{AA21932E-9014-4BBF-B188-75AD579C794D}"/>
          </ac:spMkLst>
        </pc:spChg>
        <pc:spChg chg="add mod">
          <ac:chgData name="王 欣捷" userId="b965477fa0aef5e6" providerId="LiveId" clId="{07049BFD-94DF-47FB-8461-B5E5B9FA7642}" dt="2021-05-12T12:27:01.944" v="249" actId="1076"/>
          <ac:spMkLst>
            <pc:docMk/>
            <pc:sldMk cId="29038470" sldId="989"/>
            <ac:spMk id="7" creationId="{C1E78CBB-4330-4049-BF7D-1D6651C28AF4}"/>
          </ac:spMkLst>
        </pc:spChg>
        <pc:spChg chg="add mod">
          <ac:chgData name="王 欣捷" userId="b965477fa0aef5e6" providerId="LiveId" clId="{07049BFD-94DF-47FB-8461-B5E5B9FA7642}" dt="2021-05-12T12:25:15.554" v="231" actId="1076"/>
          <ac:spMkLst>
            <pc:docMk/>
            <pc:sldMk cId="29038470" sldId="989"/>
            <ac:spMk id="11" creationId="{B590A7C4-8AF2-495B-9A6C-BCF4119F9272}"/>
          </ac:spMkLst>
        </pc:spChg>
        <pc:spChg chg="add del mod">
          <ac:chgData name="王 欣捷" userId="b965477fa0aef5e6" providerId="LiveId" clId="{07049BFD-94DF-47FB-8461-B5E5B9FA7642}" dt="2021-05-12T12:22:50.132" v="192"/>
          <ac:spMkLst>
            <pc:docMk/>
            <pc:sldMk cId="29038470" sldId="989"/>
            <ac:spMk id="12" creationId="{CE1F90F1-E6AF-46F4-9723-FB423EC53906}"/>
          </ac:spMkLst>
        </pc:spChg>
        <pc:spChg chg="add mod">
          <ac:chgData name="王 欣捷" userId="b965477fa0aef5e6" providerId="LiveId" clId="{07049BFD-94DF-47FB-8461-B5E5B9FA7642}" dt="2021-05-12T12:25:15.554" v="231" actId="1076"/>
          <ac:spMkLst>
            <pc:docMk/>
            <pc:sldMk cId="29038470" sldId="989"/>
            <ac:spMk id="13" creationId="{2F8F09D8-63A6-4D62-9C81-40F7141C3FB8}"/>
          </ac:spMkLst>
        </pc:spChg>
        <pc:spChg chg="add mod">
          <ac:chgData name="王 欣捷" userId="b965477fa0aef5e6" providerId="LiveId" clId="{07049BFD-94DF-47FB-8461-B5E5B9FA7642}" dt="2021-05-12T12:27:07.748" v="251" actId="1076"/>
          <ac:spMkLst>
            <pc:docMk/>
            <pc:sldMk cId="29038470" sldId="989"/>
            <ac:spMk id="14" creationId="{045E2942-8DA7-40C0-BC98-7AE89D1C3FFF}"/>
          </ac:spMkLst>
        </pc:spChg>
        <pc:spChg chg="add mod">
          <ac:chgData name="王 欣捷" userId="b965477fa0aef5e6" providerId="LiveId" clId="{07049BFD-94DF-47FB-8461-B5E5B9FA7642}" dt="2021-05-12T14:39:13.145" v="504" actId="120"/>
          <ac:spMkLst>
            <pc:docMk/>
            <pc:sldMk cId="29038470" sldId="989"/>
            <ac:spMk id="15" creationId="{5775C1A8-0626-467C-8311-A876617C7280}"/>
          </ac:spMkLst>
        </pc:spChg>
        <pc:spChg chg="add mod">
          <ac:chgData name="王 欣捷" userId="b965477fa0aef5e6" providerId="LiveId" clId="{07049BFD-94DF-47FB-8461-B5E5B9FA7642}" dt="2021-05-12T14:39:13.145" v="504" actId="120"/>
          <ac:spMkLst>
            <pc:docMk/>
            <pc:sldMk cId="29038470" sldId="989"/>
            <ac:spMk id="16" creationId="{F61DC410-7FAC-4A30-857A-FBED33FFC798}"/>
          </ac:spMkLst>
        </pc:spChg>
        <pc:spChg chg="add mod">
          <ac:chgData name="王 欣捷" userId="b965477fa0aef5e6" providerId="LiveId" clId="{07049BFD-94DF-47FB-8461-B5E5B9FA7642}" dt="2021-05-12T14:39:13.145" v="504" actId="120"/>
          <ac:spMkLst>
            <pc:docMk/>
            <pc:sldMk cId="29038470" sldId="989"/>
            <ac:spMk id="17" creationId="{298B94A0-B287-4585-BAFF-E61CA4B555AB}"/>
          </ac:spMkLst>
        </pc:spChg>
        <pc:graphicFrameChg chg="add del mod modGraphic">
          <ac:chgData name="王 欣捷" userId="b965477fa0aef5e6" providerId="LiveId" clId="{07049BFD-94DF-47FB-8461-B5E5B9FA7642}" dt="2021-05-12T12:21:44.118" v="169" actId="478"/>
          <ac:graphicFrameMkLst>
            <pc:docMk/>
            <pc:sldMk cId="29038470" sldId="989"/>
            <ac:graphicFrameMk id="4" creationId="{6E4E195E-13D7-41B2-8638-EFBE7915ED94}"/>
          </ac:graphicFrameMkLst>
        </pc:graphicFrameChg>
        <pc:graphicFrameChg chg="add mod modGraphic">
          <ac:chgData name="王 欣捷" userId="b965477fa0aef5e6" providerId="LiveId" clId="{07049BFD-94DF-47FB-8461-B5E5B9FA7642}" dt="2021-05-12T12:25:15.554" v="231" actId="1076"/>
          <ac:graphicFrameMkLst>
            <pc:docMk/>
            <pc:sldMk cId="29038470" sldId="989"/>
            <ac:graphicFrameMk id="8" creationId="{8ABCBAAB-C1AF-4B64-9A4B-78F93C1411AD}"/>
          </ac:graphicFrameMkLst>
        </pc:graphicFrameChg>
        <pc:picChg chg="add mod">
          <ac:chgData name="王 欣捷" userId="b965477fa0aef5e6" providerId="LiveId" clId="{07049BFD-94DF-47FB-8461-B5E5B9FA7642}" dt="2021-05-12T14:38:38.850" v="503" actId="14100"/>
          <ac:picMkLst>
            <pc:docMk/>
            <pc:sldMk cId="29038470" sldId="989"/>
            <ac:picMk id="10" creationId="{24609E79-AA6B-49DF-B852-7E75F8A5FE67}"/>
          </ac:picMkLst>
        </pc:picChg>
      </pc:sldChg>
      <pc:sldChg chg="modSp new mod">
        <pc:chgData name="王 欣捷" userId="b965477fa0aef5e6" providerId="LiveId" clId="{07049BFD-94DF-47FB-8461-B5E5B9FA7642}" dt="2021-05-12T12:40:28.811" v="489" actId="207"/>
        <pc:sldMkLst>
          <pc:docMk/>
          <pc:sldMk cId="3743719820" sldId="990"/>
        </pc:sldMkLst>
        <pc:spChg chg="mod">
          <ac:chgData name="王 欣捷" userId="b965477fa0aef5e6" providerId="LiveId" clId="{07049BFD-94DF-47FB-8461-B5E5B9FA7642}" dt="2021-05-12T12:38:31.372" v="362"/>
          <ac:spMkLst>
            <pc:docMk/>
            <pc:sldMk cId="3743719820" sldId="990"/>
            <ac:spMk id="2" creationId="{98C7A8DF-D1CD-4F3C-9EB7-69F1F712C486}"/>
          </ac:spMkLst>
        </pc:spChg>
        <pc:spChg chg="mod">
          <ac:chgData name="王 欣捷" userId="b965477fa0aef5e6" providerId="LiveId" clId="{07049BFD-94DF-47FB-8461-B5E5B9FA7642}" dt="2021-05-12T12:40:28.811" v="489" actId="207"/>
          <ac:spMkLst>
            <pc:docMk/>
            <pc:sldMk cId="3743719820" sldId="990"/>
            <ac:spMk id="3" creationId="{3335BA62-7C4C-4A89-8BFE-5524D5E653F3}"/>
          </ac:spMkLst>
        </pc:spChg>
      </pc:sldChg>
    </pc:docChg>
  </pc:docChgLst>
  <pc:docChgLst>
    <pc:chgData name="王 欣捷" userId="b965477fa0aef5e6" providerId="LiveId" clId="{CCC25DF9-4458-4252-A1FA-96CED2233F88}"/>
    <pc:docChg chg="undo custSel addSld delSld modSld">
      <pc:chgData name="王 欣捷" userId="b965477fa0aef5e6" providerId="LiveId" clId="{CCC25DF9-4458-4252-A1FA-96CED2233F88}" dt="2021-04-22T07:44:25.943" v="145"/>
      <pc:docMkLst>
        <pc:docMk/>
      </pc:docMkLst>
      <pc:sldChg chg="modSp mod">
        <pc:chgData name="王 欣捷" userId="b965477fa0aef5e6" providerId="LiveId" clId="{CCC25DF9-4458-4252-A1FA-96CED2233F88}" dt="2021-04-22T07:28:25.047" v="21" actId="404"/>
        <pc:sldMkLst>
          <pc:docMk/>
          <pc:sldMk cId="2470898374" sldId="256"/>
        </pc:sldMkLst>
        <pc:spChg chg="mod">
          <ac:chgData name="王 欣捷" userId="b965477fa0aef5e6" providerId="LiveId" clId="{CCC25DF9-4458-4252-A1FA-96CED2233F88}" dt="2021-04-22T07:28:25.047" v="21" actId="404"/>
          <ac:spMkLst>
            <pc:docMk/>
            <pc:sldMk cId="2470898374" sldId="256"/>
            <ac:spMk id="2" creationId="{E7DC3515-54D4-4A44-A409-1AD3C10C63ED}"/>
          </ac:spMkLst>
        </pc:spChg>
      </pc:sldChg>
      <pc:sldChg chg="add">
        <pc:chgData name="王 欣捷" userId="b965477fa0aef5e6" providerId="LiveId" clId="{CCC25DF9-4458-4252-A1FA-96CED2233F88}" dt="2021-04-22T07:28:32.426" v="23"/>
        <pc:sldMkLst>
          <pc:docMk/>
          <pc:sldMk cId="0" sldId="806"/>
        </pc:sldMkLst>
      </pc:sldChg>
      <pc:sldChg chg="add">
        <pc:chgData name="王 欣捷" userId="b965477fa0aef5e6" providerId="LiveId" clId="{CCC25DF9-4458-4252-A1FA-96CED2233F88}" dt="2021-04-22T07:28:32.426" v="23"/>
        <pc:sldMkLst>
          <pc:docMk/>
          <pc:sldMk cId="0" sldId="807"/>
        </pc:sldMkLst>
      </pc:sldChg>
      <pc:sldChg chg="add">
        <pc:chgData name="王 欣捷" userId="b965477fa0aef5e6" providerId="LiveId" clId="{CCC25DF9-4458-4252-A1FA-96CED2233F88}" dt="2021-04-22T07:28:32.426" v="23"/>
        <pc:sldMkLst>
          <pc:docMk/>
          <pc:sldMk cId="0" sldId="808"/>
        </pc:sldMkLst>
      </pc:sldChg>
      <pc:sldChg chg="add">
        <pc:chgData name="王 欣捷" userId="b965477fa0aef5e6" providerId="LiveId" clId="{CCC25DF9-4458-4252-A1FA-96CED2233F88}" dt="2021-04-22T07:28:32.426" v="23"/>
        <pc:sldMkLst>
          <pc:docMk/>
          <pc:sldMk cId="0" sldId="809"/>
        </pc:sldMkLst>
      </pc:sldChg>
      <pc:sldChg chg="modSp add">
        <pc:chgData name="王 欣捷" userId="b965477fa0aef5e6" providerId="LiveId" clId="{CCC25DF9-4458-4252-A1FA-96CED2233F88}" dt="2021-04-22T07:30:15.426" v="47"/>
        <pc:sldMkLst>
          <pc:docMk/>
          <pc:sldMk cId="0" sldId="810"/>
        </pc:sldMkLst>
        <pc:spChg chg="mod">
          <ac:chgData name="王 欣捷" userId="b965477fa0aef5e6" providerId="LiveId" clId="{CCC25DF9-4458-4252-A1FA-96CED2233F88}" dt="2021-04-22T07:30:15.426" v="47"/>
          <ac:spMkLst>
            <pc:docMk/>
            <pc:sldMk cId="0" sldId="810"/>
            <ac:spMk id="18434" creationId="{DD2B3C60-D33A-40D0-9F34-FC601CEDD198}"/>
          </ac:spMkLst>
        </pc:spChg>
      </pc:sldChg>
      <pc:sldChg chg="modSp add">
        <pc:chgData name="王 欣捷" userId="b965477fa0aef5e6" providerId="LiveId" clId="{CCC25DF9-4458-4252-A1FA-96CED2233F88}" dt="2021-04-22T07:30:15.426" v="47"/>
        <pc:sldMkLst>
          <pc:docMk/>
          <pc:sldMk cId="0" sldId="811"/>
        </pc:sldMkLst>
        <pc:spChg chg="mod">
          <ac:chgData name="王 欣捷" userId="b965477fa0aef5e6" providerId="LiveId" clId="{CCC25DF9-4458-4252-A1FA-96CED2233F88}" dt="2021-04-22T07:30:15.426" v="47"/>
          <ac:spMkLst>
            <pc:docMk/>
            <pc:sldMk cId="0" sldId="811"/>
            <ac:spMk id="19458" creationId="{C3ED575B-6B5F-42C0-9CA3-A9B68522D3A5}"/>
          </ac:spMkLst>
        </pc:spChg>
      </pc:sldChg>
      <pc:sldChg chg="modSp add">
        <pc:chgData name="王 欣捷" userId="b965477fa0aef5e6" providerId="LiveId" clId="{CCC25DF9-4458-4252-A1FA-96CED2233F88}" dt="2021-04-22T07:30:15.426" v="47"/>
        <pc:sldMkLst>
          <pc:docMk/>
          <pc:sldMk cId="0" sldId="813"/>
        </pc:sldMkLst>
        <pc:spChg chg="mod">
          <ac:chgData name="王 欣捷" userId="b965477fa0aef5e6" providerId="LiveId" clId="{CCC25DF9-4458-4252-A1FA-96CED2233F88}" dt="2021-04-22T07:30:15.426" v="47"/>
          <ac:spMkLst>
            <pc:docMk/>
            <pc:sldMk cId="0" sldId="813"/>
            <ac:spMk id="20482" creationId="{D4900F29-95EC-45F4-9FDC-74E9B69B8A17}"/>
          </ac:spMkLst>
        </pc:spChg>
      </pc:sldChg>
      <pc:sldChg chg="modSp add">
        <pc:chgData name="王 欣捷" userId="b965477fa0aef5e6" providerId="LiveId" clId="{CCC25DF9-4458-4252-A1FA-96CED2233F88}" dt="2021-04-22T07:30:15.426" v="47"/>
        <pc:sldMkLst>
          <pc:docMk/>
          <pc:sldMk cId="0" sldId="814"/>
        </pc:sldMkLst>
        <pc:spChg chg="mod">
          <ac:chgData name="王 欣捷" userId="b965477fa0aef5e6" providerId="LiveId" clId="{CCC25DF9-4458-4252-A1FA-96CED2233F88}" dt="2021-04-22T07:30:15.426" v="47"/>
          <ac:spMkLst>
            <pc:docMk/>
            <pc:sldMk cId="0" sldId="814"/>
            <ac:spMk id="21506" creationId="{E7EE8072-6761-4D58-8786-97D5513BC3A1}"/>
          </ac:spMkLst>
        </pc:spChg>
      </pc:sldChg>
      <pc:sldChg chg="modSp add">
        <pc:chgData name="王 欣捷" userId="b965477fa0aef5e6" providerId="LiveId" clId="{CCC25DF9-4458-4252-A1FA-96CED2233F88}" dt="2021-04-22T07:30:15.426" v="47"/>
        <pc:sldMkLst>
          <pc:docMk/>
          <pc:sldMk cId="0" sldId="815"/>
        </pc:sldMkLst>
        <pc:spChg chg="mod">
          <ac:chgData name="王 欣捷" userId="b965477fa0aef5e6" providerId="LiveId" clId="{CCC25DF9-4458-4252-A1FA-96CED2233F88}" dt="2021-04-22T07:30:15.426" v="47"/>
          <ac:spMkLst>
            <pc:docMk/>
            <pc:sldMk cId="0" sldId="815"/>
            <ac:spMk id="22530" creationId="{4808D3E7-FC33-47CD-B3FF-D037BD320979}"/>
          </ac:spMkLst>
        </pc:spChg>
      </pc:sldChg>
      <pc:sldChg chg="modSp add">
        <pc:chgData name="王 欣捷" userId="b965477fa0aef5e6" providerId="LiveId" clId="{CCC25DF9-4458-4252-A1FA-96CED2233F88}" dt="2021-04-22T07:30:15.426" v="47"/>
        <pc:sldMkLst>
          <pc:docMk/>
          <pc:sldMk cId="0" sldId="816"/>
        </pc:sldMkLst>
        <pc:spChg chg="mod">
          <ac:chgData name="王 欣捷" userId="b965477fa0aef5e6" providerId="LiveId" clId="{CCC25DF9-4458-4252-A1FA-96CED2233F88}" dt="2021-04-22T07:30:15.426" v="47"/>
          <ac:spMkLst>
            <pc:docMk/>
            <pc:sldMk cId="0" sldId="816"/>
            <ac:spMk id="23554" creationId="{943ED55F-7EC1-4A95-BA75-1D50AE805139}"/>
          </ac:spMkLst>
        </pc:spChg>
      </pc:sldChg>
      <pc:sldChg chg="modSp add">
        <pc:chgData name="王 欣捷" userId="b965477fa0aef5e6" providerId="LiveId" clId="{CCC25DF9-4458-4252-A1FA-96CED2233F88}" dt="2021-04-22T07:30:15.426" v="47"/>
        <pc:sldMkLst>
          <pc:docMk/>
          <pc:sldMk cId="0" sldId="817"/>
        </pc:sldMkLst>
        <pc:spChg chg="mod">
          <ac:chgData name="王 欣捷" userId="b965477fa0aef5e6" providerId="LiveId" clId="{CCC25DF9-4458-4252-A1FA-96CED2233F88}" dt="2021-04-22T07:30:15.426" v="47"/>
          <ac:spMkLst>
            <pc:docMk/>
            <pc:sldMk cId="0" sldId="817"/>
            <ac:spMk id="24578" creationId="{9E6D3DCA-39CD-4481-B8B4-F83353E65BD8}"/>
          </ac:spMkLst>
        </pc:spChg>
      </pc:sldChg>
      <pc:sldChg chg="modSp add">
        <pc:chgData name="王 欣捷" userId="b965477fa0aef5e6" providerId="LiveId" clId="{CCC25DF9-4458-4252-A1FA-96CED2233F88}" dt="2021-04-22T07:30:15.426" v="47"/>
        <pc:sldMkLst>
          <pc:docMk/>
          <pc:sldMk cId="0" sldId="818"/>
        </pc:sldMkLst>
        <pc:spChg chg="mod">
          <ac:chgData name="王 欣捷" userId="b965477fa0aef5e6" providerId="LiveId" clId="{CCC25DF9-4458-4252-A1FA-96CED2233F88}" dt="2021-04-22T07:30:15.426" v="47"/>
          <ac:spMkLst>
            <pc:docMk/>
            <pc:sldMk cId="0" sldId="818"/>
            <ac:spMk id="25602" creationId="{DA61C61F-0EF1-4BA7-86A1-EBF5DA925BF5}"/>
          </ac:spMkLst>
        </pc:spChg>
      </pc:sldChg>
      <pc:sldChg chg="modSp add">
        <pc:chgData name="王 欣捷" userId="b965477fa0aef5e6" providerId="LiveId" clId="{CCC25DF9-4458-4252-A1FA-96CED2233F88}" dt="2021-04-22T07:30:15.426" v="47"/>
        <pc:sldMkLst>
          <pc:docMk/>
          <pc:sldMk cId="0" sldId="819"/>
        </pc:sldMkLst>
        <pc:spChg chg="mod">
          <ac:chgData name="王 欣捷" userId="b965477fa0aef5e6" providerId="LiveId" clId="{CCC25DF9-4458-4252-A1FA-96CED2233F88}" dt="2021-04-22T07:30:15.426" v="47"/>
          <ac:spMkLst>
            <pc:docMk/>
            <pc:sldMk cId="0" sldId="819"/>
            <ac:spMk id="26626" creationId="{F819FB5D-17F2-4AF4-A9F2-F603264139D9}"/>
          </ac:spMkLst>
        </pc:spChg>
      </pc:sldChg>
      <pc:sldChg chg="modSp add">
        <pc:chgData name="王 欣捷" userId="b965477fa0aef5e6" providerId="LiveId" clId="{CCC25DF9-4458-4252-A1FA-96CED2233F88}" dt="2021-04-22T07:30:15.426" v="47"/>
        <pc:sldMkLst>
          <pc:docMk/>
          <pc:sldMk cId="0" sldId="820"/>
        </pc:sldMkLst>
        <pc:spChg chg="mod">
          <ac:chgData name="王 欣捷" userId="b965477fa0aef5e6" providerId="LiveId" clId="{CCC25DF9-4458-4252-A1FA-96CED2233F88}" dt="2021-04-22T07:30:15.426" v="47"/>
          <ac:spMkLst>
            <pc:docMk/>
            <pc:sldMk cId="0" sldId="820"/>
            <ac:spMk id="27650" creationId="{F832E9BF-2935-4622-9CCC-192F9A44BDAD}"/>
          </ac:spMkLst>
        </pc:spChg>
      </pc:sldChg>
      <pc:sldChg chg="modSp add">
        <pc:chgData name="王 欣捷" userId="b965477fa0aef5e6" providerId="LiveId" clId="{CCC25DF9-4458-4252-A1FA-96CED2233F88}" dt="2021-04-22T07:30:15.426" v="47"/>
        <pc:sldMkLst>
          <pc:docMk/>
          <pc:sldMk cId="0" sldId="821"/>
        </pc:sldMkLst>
        <pc:spChg chg="mod">
          <ac:chgData name="王 欣捷" userId="b965477fa0aef5e6" providerId="LiveId" clId="{CCC25DF9-4458-4252-A1FA-96CED2233F88}" dt="2021-04-22T07:30:15.426" v="47"/>
          <ac:spMkLst>
            <pc:docMk/>
            <pc:sldMk cId="0" sldId="821"/>
            <ac:spMk id="28674" creationId="{BA5FABA3-2A32-4962-A7FF-BFBABF7CBCED}"/>
          </ac:spMkLst>
        </pc:spChg>
      </pc:sldChg>
      <pc:sldChg chg="modSp add">
        <pc:chgData name="王 欣捷" userId="b965477fa0aef5e6" providerId="LiveId" clId="{CCC25DF9-4458-4252-A1FA-96CED2233F88}" dt="2021-04-22T07:30:15.426" v="47"/>
        <pc:sldMkLst>
          <pc:docMk/>
          <pc:sldMk cId="0" sldId="822"/>
        </pc:sldMkLst>
        <pc:spChg chg="mod">
          <ac:chgData name="王 欣捷" userId="b965477fa0aef5e6" providerId="LiveId" clId="{CCC25DF9-4458-4252-A1FA-96CED2233F88}" dt="2021-04-22T07:30:15.426" v="47"/>
          <ac:spMkLst>
            <pc:docMk/>
            <pc:sldMk cId="0" sldId="822"/>
            <ac:spMk id="29698" creationId="{D4E52AE2-D0CD-4535-BDF8-24A974D93A05}"/>
          </ac:spMkLst>
        </pc:spChg>
      </pc:sldChg>
      <pc:sldChg chg="add">
        <pc:chgData name="王 欣捷" userId="b965477fa0aef5e6" providerId="LiveId" clId="{CCC25DF9-4458-4252-A1FA-96CED2233F88}" dt="2021-04-22T07:28:32.426" v="23"/>
        <pc:sldMkLst>
          <pc:docMk/>
          <pc:sldMk cId="0" sldId="836"/>
        </pc:sldMkLst>
      </pc:sldChg>
      <pc:sldChg chg="add">
        <pc:chgData name="王 欣捷" userId="b965477fa0aef5e6" providerId="LiveId" clId="{CCC25DF9-4458-4252-A1FA-96CED2233F88}" dt="2021-04-22T07:28:32.426" v="23"/>
        <pc:sldMkLst>
          <pc:docMk/>
          <pc:sldMk cId="0" sldId="837"/>
        </pc:sldMkLst>
      </pc:sldChg>
      <pc:sldChg chg="modSp add mod">
        <pc:chgData name="王 欣捷" userId="b965477fa0aef5e6" providerId="LiveId" clId="{CCC25DF9-4458-4252-A1FA-96CED2233F88}" dt="2021-04-22T07:44:22.809" v="144" actId="20577"/>
        <pc:sldMkLst>
          <pc:docMk/>
          <pc:sldMk cId="0" sldId="850"/>
        </pc:sldMkLst>
        <pc:spChg chg="mod">
          <ac:chgData name="王 欣捷" userId="b965477fa0aef5e6" providerId="LiveId" clId="{CCC25DF9-4458-4252-A1FA-96CED2233F88}" dt="2021-04-22T07:44:22.809" v="144" actId="20577"/>
          <ac:spMkLst>
            <pc:docMk/>
            <pc:sldMk cId="0" sldId="850"/>
            <ac:spMk id="92163" creationId="{7765359A-AF33-40C3-8019-68175FD6FCE8}"/>
          </ac:spMkLst>
        </pc:spChg>
      </pc:sldChg>
      <pc:sldChg chg="add">
        <pc:chgData name="王 欣捷" userId="b965477fa0aef5e6" providerId="LiveId" clId="{CCC25DF9-4458-4252-A1FA-96CED2233F88}" dt="2021-04-22T07:28:32.426" v="23"/>
        <pc:sldMkLst>
          <pc:docMk/>
          <pc:sldMk cId="0" sldId="851"/>
        </pc:sldMkLst>
      </pc:sldChg>
      <pc:sldChg chg="add">
        <pc:chgData name="王 欣捷" userId="b965477fa0aef5e6" providerId="LiveId" clId="{CCC25DF9-4458-4252-A1FA-96CED2233F88}" dt="2021-04-22T07:28:32.426" v="23"/>
        <pc:sldMkLst>
          <pc:docMk/>
          <pc:sldMk cId="0" sldId="852"/>
        </pc:sldMkLst>
      </pc:sldChg>
      <pc:sldChg chg="modSp add">
        <pc:chgData name="王 欣捷" userId="b965477fa0aef5e6" providerId="LiveId" clId="{CCC25DF9-4458-4252-A1FA-96CED2233F88}" dt="2021-04-22T07:30:15.426" v="47"/>
        <pc:sldMkLst>
          <pc:docMk/>
          <pc:sldMk cId="0" sldId="853"/>
        </pc:sldMkLst>
        <pc:spChg chg="mod">
          <ac:chgData name="王 欣捷" userId="b965477fa0aef5e6" providerId="LiveId" clId="{CCC25DF9-4458-4252-A1FA-96CED2233F88}" dt="2021-04-22T07:30:15.426" v="47"/>
          <ac:spMkLst>
            <pc:docMk/>
            <pc:sldMk cId="0" sldId="853"/>
            <ac:spMk id="16386" creationId="{64C63FD9-9B0F-4B7B-9431-A1EE79C00DD8}"/>
          </ac:spMkLst>
        </pc:spChg>
      </pc:sldChg>
      <pc:sldChg chg="modSp add">
        <pc:chgData name="王 欣捷" userId="b965477fa0aef5e6" providerId="LiveId" clId="{CCC25DF9-4458-4252-A1FA-96CED2233F88}" dt="2021-04-22T07:30:15.426" v="47"/>
        <pc:sldMkLst>
          <pc:docMk/>
          <pc:sldMk cId="0" sldId="854"/>
        </pc:sldMkLst>
        <pc:spChg chg="mod">
          <ac:chgData name="王 欣捷" userId="b965477fa0aef5e6" providerId="LiveId" clId="{CCC25DF9-4458-4252-A1FA-96CED2233F88}" dt="2021-04-22T07:30:15.426" v="47"/>
          <ac:spMkLst>
            <pc:docMk/>
            <pc:sldMk cId="0" sldId="854"/>
            <ac:spMk id="32770" creationId="{A05B52C2-2BFA-4130-9E87-B5959EA11354}"/>
          </ac:spMkLst>
        </pc:spChg>
        <pc:graphicFrameChg chg="mod">
          <ac:chgData name="王 欣捷" userId="b965477fa0aef5e6" providerId="LiveId" clId="{CCC25DF9-4458-4252-A1FA-96CED2233F88}" dt="2021-04-22T07:30:15.426" v="47"/>
          <ac:graphicFrameMkLst>
            <pc:docMk/>
            <pc:sldMk cId="0" sldId="854"/>
            <ac:graphicFrameMk id="689156" creationId="{200FB2BC-5E4E-404B-A036-77C628FCAEF1}"/>
          </ac:graphicFrameMkLst>
        </pc:graphicFrameChg>
      </pc:sldChg>
      <pc:sldChg chg="modSp add">
        <pc:chgData name="王 欣捷" userId="b965477fa0aef5e6" providerId="LiveId" clId="{CCC25DF9-4458-4252-A1FA-96CED2233F88}" dt="2021-04-22T07:30:15.426" v="47"/>
        <pc:sldMkLst>
          <pc:docMk/>
          <pc:sldMk cId="0" sldId="855"/>
        </pc:sldMkLst>
        <pc:spChg chg="mod">
          <ac:chgData name="王 欣捷" userId="b965477fa0aef5e6" providerId="LiveId" clId="{CCC25DF9-4458-4252-A1FA-96CED2233F88}" dt="2021-04-22T07:30:15.426" v="47"/>
          <ac:spMkLst>
            <pc:docMk/>
            <pc:sldMk cId="0" sldId="855"/>
            <ac:spMk id="34818" creationId="{936AF027-0C85-4C2E-83A6-C47F61BEEB17}"/>
          </ac:spMkLst>
        </pc:spChg>
      </pc:sldChg>
      <pc:sldChg chg="add">
        <pc:chgData name="王 欣捷" userId="b965477fa0aef5e6" providerId="LiveId" clId="{CCC25DF9-4458-4252-A1FA-96CED2233F88}" dt="2021-04-22T07:28:32.426" v="23"/>
        <pc:sldMkLst>
          <pc:docMk/>
          <pc:sldMk cId="0" sldId="856"/>
        </pc:sldMkLst>
      </pc:sldChg>
      <pc:sldChg chg="modSp add">
        <pc:chgData name="王 欣捷" userId="b965477fa0aef5e6" providerId="LiveId" clId="{CCC25DF9-4458-4252-A1FA-96CED2233F88}" dt="2021-04-22T07:30:15.426" v="47"/>
        <pc:sldMkLst>
          <pc:docMk/>
          <pc:sldMk cId="0" sldId="857"/>
        </pc:sldMkLst>
        <pc:spChg chg="mod">
          <ac:chgData name="王 欣捷" userId="b965477fa0aef5e6" providerId="LiveId" clId="{CCC25DF9-4458-4252-A1FA-96CED2233F88}" dt="2021-04-22T07:30:15.426" v="47"/>
          <ac:spMkLst>
            <pc:docMk/>
            <pc:sldMk cId="0" sldId="857"/>
            <ac:spMk id="37890" creationId="{2EB9E0C5-0F2B-49F8-9BEA-02BD6D005C13}"/>
          </ac:spMkLst>
        </pc:spChg>
      </pc:sldChg>
      <pc:sldChg chg="modSp add">
        <pc:chgData name="王 欣捷" userId="b965477fa0aef5e6" providerId="LiveId" clId="{CCC25DF9-4458-4252-A1FA-96CED2233F88}" dt="2021-04-22T07:30:15.426" v="47"/>
        <pc:sldMkLst>
          <pc:docMk/>
          <pc:sldMk cId="0" sldId="858"/>
        </pc:sldMkLst>
        <pc:spChg chg="mod">
          <ac:chgData name="王 欣捷" userId="b965477fa0aef5e6" providerId="LiveId" clId="{CCC25DF9-4458-4252-A1FA-96CED2233F88}" dt="2021-04-22T07:30:15.426" v="47"/>
          <ac:spMkLst>
            <pc:docMk/>
            <pc:sldMk cId="0" sldId="858"/>
            <ac:spMk id="38914" creationId="{28D85F1C-2BAF-49B5-9DF9-7144EF0D3A34}"/>
          </ac:spMkLst>
        </pc:spChg>
      </pc:sldChg>
      <pc:sldChg chg="modSp add">
        <pc:chgData name="王 欣捷" userId="b965477fa0aef5e6" providerId="LiveId" clId="{CCC25DF9-4458-4252-A1FA-96CED2233F88}" dt="2021-04-22T07:30:15.426" v="47"/>
        <pc:sldMkLst>
          <pc:docMk/>
          <pc:sldMk cId="0" sldId="859"/>
        </pc:sldMkLst>
        <pc:spChg chg="mod">
          <ac:chgData name="王 欣捷" userId="b965477fa0aef5e6" providerId="LiveId" clId="{CCC25DF9-4458-4252-A1FA-96CED2233F88}" dt="2021-04-22T07:30:15.426" v="47"/>
          <ac:spMkLst>
            <pc:docMk/>
            <pc:sldMk cId="0" sldId="859"/>
            <ac:spMk id="39938" creationId="{74A07527-2CD8-4DFB-9EA3-EE027817D379}"/>
          </ac:spMkLst>
        </pc:spChg>
      </pc:sldChg>
      <pc:sldChg chg="add">
        <pc:chgData name="王 欣捷" userId="b965477fa0aef5e6" providerId="LiveId" clId="{CCC25DF9-4458-4252-A1FA-96CED2233F88}" dt="2021-04-22T07:28:32.426" v="23"/>
        <pc:sldMkLst>
          <pc:docMk/>
          <pc:sldMk cId="0" sldId="860"/>
        </pc:sldMkLst>
      </pc:sldChg>
      <pc:sldChg chg="modSp add">
        <pc:chgData name="王 欣捷" userId="b965477fa0aef5e6" providerId="LiveId" clId="{CCC25DF9-4458-4252-A1FA-96CED2233F88}" dt="2021-04-22T07:30:15.426" v="47"/>
        <pc:sldMkLst>
          <pc:docMk/>
          <pc:sldMk cId="0" sldId="861"/>
        </pc:sldMkLst>
        <pc:spChg chg="mod">
          <ac:chgData name="王 欣捷" userId="b965477fa0aef5e6" providerId="LiveId" clId="{CCC25DF9-4458-4252-A1FA-96CED2233F88}" dt="2021-04-22T07:30:15.426" v="47"/>
          <ac:spMkLst>
            <pc:docMk/>
            <pc:sldMk cId="0" sldId="861"/>
            <ac:spMk id="43010" creationId="{354F94A1-F35C-4832-9ECA-7820F62E5BAB}"/>
          </ac:spMkLst>
        </pc:spChg>
      </pc:sldChg>
      <pc:sldChg chg="modSp add">
        <pc:chgData name="王 欣捷" userId="b965477fa0aef5e6" providerId="LiveId" clId="{CCC25DF9-4458-4252-A1FA-96CED2233F88}" dt="2021-04-22T07:30:15.426" v="47"/>
        <pc:sldMkLst>
          <pc:docMk/>
          <pc:sldMk cId="0" sldId="862"/>
        </pc:sldMkLst>
        <pc:spChg chg="mod">
          <ac:chgData name="王 欣捷" userId="b965477fa0aef5e6" providerId="LiveId" clId="{CCC25DF9-4458-4252-A1FA-96CED2233F88}" dt="2021-04-22T07:30:15.426" v="47"/>
          <ac:spMkLst>
            <pc:docMk/>
            <pc:sldMk cId="0" sldId="862"/>
            <ac:spMk id="44034" creationId="{05F92909-DBA2-45AE-AEF6-2A903069A575}"/>
          </ac:spMkLst>
        </pc:spChg>
      </pc:sldChg>
      <pc:sldChg chg="modSp add">
        <pc:chgData name="王 欣捷" userId="b965477fa0aef5e6" providerId="LiveId" clId="{CCC25DF9-4458-4252-A1FA-96CED2233F88}" dt="2021-04-22T07:30:15.426" v="47"/>
        <pc:sldMkLst>
          <pc:docMk/>
          <pc:sldMk cId="0" sldId="863"/>
        </pc:sldMkLst>
        <pc:spChg chg="mod">
          <ac:chgData name="王 欣捷" userId="b965477fa0aef5e6" providerId="LiveId" clId="{CCC25DF9-4458-4252-A1FA-96CED2233F88}" dt="2021-04-22T07:30:15.426" v="47"/>
          <ac:spMkLst>
            <pc:docMk/>
            <pc:sldMk cId="0" sldId="863"/>
            <ac:spMk id="45058" creationId="{15581E9B-FFE3-40D2-A98A-E6E9C1008A5F}"/>
          </ac:spMkLst>
        </pc:spChg>
      </pc:sldChg>
      <pc:sldChg chg="modSp add">
        <pc:chgData name="王 欣捷" userId="b965477fa0aef5e6" providerId="LiveId" clId="{CCC25DF9-4458-4252-A1FA-96CED2233F88}" dt="2021-04-22T07:30:15.426" v="47"/>
        <pc:sldMkLst>
          <pc:docMk/>
          <pc:sldMk cId="0" sldId="864"/>
        </pc:sldMkLst>
        <pc:spChg chg="mod">
          <ac:chgData name="王 欣捷" userId="b965477fa0aef5e6" providerId="LiveId" clId="{CCC25DF9-4458-4252-A1FA-96CED2233F88}" dt="2021-04-22T07:30:15.426" v="47"/>
          <ac:spMkLst>
            <pc:docMk/>
            <pc:sldMk cId="0" sldId="864"/>
            <ac:spMk id="46082" creationId="{AAAA5776-56B7-44B1-8AD0-892AFDAEBE03}"/>
          </ac:spMkLst>
        </pc:spChg>
      </pc:sldChg>
      <pc:sldChg chg="modSp add">
        <pc:chgData name="王 欣捷" userId="b965477fa0aef5e6" providerId="LiveId" clId="{CCC25DF9-4458-4252-A1FA-96CED2233F88}" dt="2021-04-22T07:30:15.426" v="47"/>
        <pc:sldMkLst>
          <pc:docMk/>
          <pc:sldMk cId="0" sldId="865"/>
        </pc:sldMkLst>
        <pc:spChg chg="mod">
          <ac:chgData name="王 欣捷" userId="b965477fa0aef5e6" providerId="LiveId" clId="{CCC25DF9-4458-4252-A1FA-96CED2233F88}" dt="2021-04-22T07:30:15.426" v="47"/>
          <ac:spMkLst>
            <pc:docMk/>
            <pc:sldMk cId="0" sldId="865"/>
            <ac:spMk id="47106" creationId="{6A8F55C2-1BD4-411D-B005-9EB0A36F4973}"/>
          </ac:spMkLst>
        </pc:spChg>
      </pc:sldChg>
      <pc:sldChg chg="modSp add">
        <pc:chgData name="王 欣捷" userId="b965477fa0aef5e6" providerId="LiveId" clId="{CCC25DF9-4458-4252-A1FA-96CED2233F88}" dt="2021-04-22T07:30:15.426" v="47"/>
        <pc:sldMkLst>
          <pc:docMk/>
          <pc:sldMk cId="0" sldId="866"/>
        </pc:sldMkLst>
        <pc:spChg chg="mod">
          <ac:chgData name="王 欣捷" userId="b965477fa0aef5e6" providerId="LiveId" clId="{CCC25DF9-4458-4252-A1FA-96CED2233F88}" dt="2021-04-22T07:30:15.426" v="47"/>
          <ac:spMkLst>
            <pc:docMk/>
            <pc:sldMk cId="0" sldId="866"/>
            <ac:spMk id="48130" creationId="{07EB6E79-81DC-44EE-B65F-9E59ABFC71BE}"/>
          </ac:spMkLst>
        </pc:spChg>
      </pc:sldChg>
      <pc:sldChg chg="add">
        <pc:chgData name="王 欣捷" userId="b965477fa0aef5e6" providerId="LiveId" clId="{CCC25DF9-4458-4252-A1FA-96CED2233F88}" dt="2021-04-22T07:28:32.426" v="23"/>
        <pc:sldMkLst>
          <pc:docMk/>
          <pc:sldMk cId="0" sldId="867"/>
        </pc:sldMkLst>
      </pc:sldChg>
      <pc:sldChg chg="add">
        <pc:chgData name="王 欣捷" userId="b965477fa0aef5e6" providerId="LiveId" clId="{CCC25DF9-4458-4252-A1FA-96CED2233F88}" dt="2021-04-22T07:28:32.426" v="23"/>
        <pc:sldMkLst>
          <pc:docMk/>
          <pc:sldMk cId="0" sldId="868"/>
        </pc:sldMkLst>
      </pc:sldChg>
      <pc:sldChg chg="modSp add mod">
        <pc:chgData name="王 欣捷" userId="b965477fa0aef5e6" providerId="LiveId" clId="{CCC25DF9-4458-4252-A1FA-96CED2233F88}" dt="2021-04-22T07:28:32.546" v="24" actId="27636"/>
        <pc:sldMkLst>
          <pc:docMk/>
          <pc:sldMk cId="0" sldId="869"/>
        </pc:sldMkLst>
        <pc:spChg chg="mod">
          <ac:chgData name="王 欣捷" userId="b965477fa0aef5e6" providerId="LiveId" clId="{CCC25DF9-4458-4252-A1FA-96CED2233F88}" dt="2021-04-22T07:28:32.546" v="24" actId="27636"/>
          <ac:spMkLst>
            <pc:docMk/>
            <pc:sldMk cId="0" sldId="869"/>
            <ac:spMk id="51202" creationId="{ED543A1A-D504-4678-B30E-7ABDC6A4AE49}"/>
          </ac:spMkLst>
        </pc:spChg>
      </pc:sldChg>
      <pc:sldChg chg="modSp add mod">
        <pc:chgData name="王 欣捷" userId="b965477fa0aef5e6" providerId="LiveId" clId="{CCC25DF9-4458-4252-A1FA-96CED2233F88}" dt="2021-04-22T07:30:15.426" v="47"/>
        <pc:sldMkLst>
          <pc:docMk/>
          <pc:sldMk cId="0" sldId="870"/>
        </pc:sldMkLst>
        <pc:spChg chg="mod">
          <ac:chgData name="王 欣捷" userId="b965477fa0aef5e6" providerId="LiveId" clId="{CCC25DF9-4458-4252-A1FA-96CED2233F88}" dt="2021-04-22T07:30:15.426" v="47"/>
          <ac:spMkLst>
            <pc:docMk/>
            <pc:sldMk cId="0" sldId="870"/>
            <ac:spMk id="52226" creationId="{66C22A6B-ACBF-4CA2-A493-0E07E65DF713}"/>
          </ac:spMkLst>
        </pc:spChg>
      </pc:sldChg>
      <pc:sldChg chg="modSp add">
        <pc:chgData name="王 欣捷" userId="b965477fa0aef5e6" providerId="LiveId" clId="{CCC25DF9-4458-4252-A1FA-96CED2233F88}" dt="2021-04-22T07:30:15.426" v="47"/>
        <pc:sldMkLst>
          <pc:docMk/>
          <pc:sldMk cId="0" sldId="871"/>
        </pc:sldMkLst>
        <pc:spChg chg="mod">
          <ac:chgData name="王 欣捷" userId="b965477fa0aef5e6" providerId="LiveId" clId="{CCC25DF9-4458-4252-A1FA-96CED2233F88}" dt="2021-04-22T07:30:15.426" v="47"/>
          <ac:spMkLst>
            <pc:docMk/>
            <pc:sldMk cId="0" sldId="871"/>
            <ac:spMk id="53250" creationId="{318984C4-7538-495F-8F05-07B5DF38BA18}"/>
          </ac:spMkLst>
        </pc:spChg>
      </pc:sldChg>
      <pc:sldChg chg="modSp add mod">
        <pc:chgData name="王 欣捷" userId="b965477fa0aef5e6" providerId="LiveId" clId="{CCC25DF9-4458-4252-A1FA-96CED2233F88}" dt="2021-04-22T07:30:15.426" v="47"/>
        <pc:sldMkLst>
          <pc:docMk/>
          <pc:sldMk cId="0" sldId="872"/>
        </pc:sldMkLst>
        <pc:spChg chg="mod">
          <ac:chgData name="王 欣捷" userId="b965477fa0aef5e6" providerId="LiveId" clId="{CCC25DF9-4458-4252-A1FA-96CED2233F88}" dt="2021-04-22T07:30:15.426" v="47"/>
          <ac:spMkLst>
            <pc:docMk/>
            <pc:sldMk cId="0" sldId="872"/>
            <ac:spMk id="54274" creationId="{BEFD8531-2EC9-4FB2-A8FC-1529AA10BD5F}"/>
          </ac:spMkLst>
        </pc:spChg>
      </pc:sldChg>
      <pc:sldChg chg="modSp add mod">
        <pc:chgData name="王 欣捷" userId="b965477fa0aef5e6" providerId="LiveId" clId="{CCC25DF9-4458-4252-A1FA-96CED2233F88}" dt="2021-04-22T07:30:15.426" v="47"/>
        <pc:sldMkLst>
          <pc:docMk/>
          <pc:sldMk cId="0" sldId="873"/>
        </pc:sldMkLst>
        <pc:spChg chg="mod">
          <ac:chgData name="王 欣捷" userId="b965477fa0aef5e6" providerId="LiveId" clId="{CCC25DF9-4458-4252-A1FA-96CED2233F88}" dt="2021-04-22T07:30:15.426" v="47"/>
          <ac:spMkLst>
            <pc:docMk/>
            <pc:sldMk cId="0" sldId="873"/>
            <ac:spMk id="55298" creationId="{9525158B-9D9F-414B-8790-435DC434CE64}"/>
          </ac:spMkLst>
        </pc:spChg>
      </pc:sldChg>
      <pc:sldChg chg="modSp add mod">
        <pc:chgData name="王 欣捷" userId="b965477fa0aef5e6" providerId="LiveId" clId="{CCC25DF9-4458-4252-A1FA-96CED2233F88}" dt="2021-04-22T07:30:15.426" v="47"/>
        <pc:sldMkLst>
          <pc:docMk/>
          <pc:sldMk cId="0" sldId="874"/>
        </pc:sldMkLst>
        <pc:spChg chg="mod">
          <ac:chgData name="王 欣捷" userId="b965477fa0aef5e6" providerId="LiveId" clId="{CCC25DF9-4458-4252-A1FA-96CED2233F88}" dt="2021-04-22T07:30:15.426" v="47"/>
          <ac:spMkLst>
            <pc:docMk/>
            <pc:sldMk cId="0" sldId="874"/>
            <ac:spMk id="56322" creationId="{4650DD8D-E1AD-406B-A141-CF5128932A2C}"/>
          </ac:spMkLst>
        </pc:spChg>
      </pc:sldChg>
      <pc:sldChg chg="modSp add mod">
        <pc:chgData name="王 欣捷" userId="b965477fa0aef5e6" providerId="LiveId" clId="{CCC25DF9-4458-4252-A1FA-96CED2233F88}" dt="2021-04-22T07:30:15.426" v="47"/>
        <pc:sldMkLst>
          <pc:docMk/>
          <pc:sldMk cId="0" sldId="875"/>
        </pc:sldMkLst>
        <pc:spChg chg="mod">
          <ac:chgData name="王 欣捷" userId="b965477fa0aef5e6" providerId="LiveId" clId="{CCC25DF9-4458-4252-A1FA-96CED2233F88}" dt="2021-04-22T07:30:15.426" v="47"/>
          <ac:spMkLst>
            <pc:docMk/>
            <pc:sldMk cId="0" sldId="875"/>
            <ac:spMk id="57346" creationId="{962637C8-6CF8-4BF3-B385-49A813D8E8A3}"/>
          </ac:spMkLst>
        </pc:spChg>
      </pc:sldChg>
      <pc:sldChg chg="modSp add mod">
        <pc:chgData name="王 欣捷" userId="b965477fa0aef5e6" providerId="LiveId" clId="{CCC25DF9-4458-4252-A1FA-96CED2233F88}" dt="2021-04-22T07:30:15.426" v="47"/>
        <pc:sldMkLst>
          <pc:docMk/>
          <pc:sldMk cId="0" sldId="876"/>
        </pc:sldMkLst>
        <pc:spChg chg="mod">
          <ac:chgData name="王 欣捷" userId="b965477fa0aef5e6" providerId="LiveId" clId="{CCC25DF9-4458-4252-A1FA-96CED2233F88}" dt="2021-04-22T07:30:15.426" v="47"/>
          <ac:spMkLst>
            <pc:docMk/>
            <pc:sldMk cId="0" sldId="876"/>
            <ac:spMk id="58370" creationId="{EC887FAE-198A-43A6-83EE-904603320431}"/>
          </ac:spMkLst>
        </pc:spChg>
      </pc:sldChg>
      <pc:sldChg chg="modSp add mod">
        <pc:chgData name="王 欣捷" userId="b965477fa0aef5e6" providerId="LiveId" clId="{CCC25DF9-4458-4252-A1FA-96CED2233F88}" dt="2021-04-22T07:30:15.426" v="47"/>
        <pc:sldMkLst>
          <pc:docMk/>
          <pc:sldMk cId="0" sldId="877"/>
        </pc:sldMkLst>
        <pc:spChg chg="mod">
          <ac:chgData name="王 欣捷" userId="b965477fa0aef5e6" providerId="LiveId" clId="{CCC25DF9-4458-4252-A1FA-96CED2233F88}" dt="2021-04-22T07:30:15.426" v="47"/>
          <ac:spMkLst>
            <pc:docMk/>
            <pc:sldMk cId="0" sldId="877"/>
            <ac:spMk id="59394" creationId="{4369366C-B70E-43F5-8D86-DEFF6F8F77D2}"/>
          </ac:spMkLst>
        </pc:spChg>
      </pc:sldChg>
      <pc:sldChg chg="modSp add del mod">
        <pc:chgData name="王 欣捷" userId="b965477fa0aef5e6" providerId="LiveId" clId="{CCC25DF9-4458-4252-A1FA-96CED2233F88}" dt="2021-04-22T07:30:15.426" v="47"/>
        <pc:sldMkLst>
          <pc:docMk/>
          <pc:sldMk cId="0" sldId="878"/>
        </pc:sldMkLst>
        <pc:spChg chg="mod">
          <ac:chgData name="王 欣捷" userId="b965477fa0aef5e6" providerId="LiveId" clId="{CCC25DF9-4458-4252-A1FA-96CED2233F88}" dt="2021-04-22T07:30:15.426" v="47"/>
          <ac:spMkLst>
            <pc:docMk/>
            <pc:sldMk cId="0" sldId="878"/>
            <ac:spMk id="60418" creationId="{BD39080B-2642-4472-A189-6DA8BA80F6E4}"/>
          </ac:spMkLst>
        </pc:spChg>
      </pc:sldChg>
      <pc:sldChg chg="modSp add mod">
        <pc:chgData name="王 欣捷" userId="b965477fa0aef5e6" providerId="LiveId" clId="{CCC25DF9-4458-4252-A1FA-96CED2233F88}" dt="2021-04-22T07:30:15.426" v="47"/>
        <pc:sldMkLst>
          <pc:docMk/>
          <pc:sldMk cId="0" sldId="879"/>
        </pc:sldMkLst>
        <pc:spChg chg="mod">
          <ac:chgData name="王 欣捷" userId="b965477fa0aef5e6" providerId="LiveId" clId="{CCC25DF9-4458-4252-A1FA-96CED2233F88}" dt="2021-04-22T07:30:15.426" v="47"/>
          <ac:spMkLst>
            <pc:docMk/>
            <pc:sldMk cId="0" sldId="879"/>
            <ac:spMk id="61442" creationId="{9E5F35F4-30B2-46DC-A4E7-9D5D96903DAC}"/>
          </ac:spMkLst>
        </pc:spChg>
      </pc:sldChg>
      <pc:sldChg chg="modSp add mod">
        <pc:chgData name="王 欣捷" userId="b965477fa0aef5e6" providerId="LiveId" clId="{CCC25DF9-4458-4252-A1FA-96CED2233F88}" dt="2021-04-22T07:30:15.426" v="47"/>
        <pc:sldMkLst>
          <pc:docMk/>
          <pc:sldMk cId="0" sldId="880"/>
        </pc:sldMkLst>
        <pc:spChg chg="mod">
          <ac:chgData name="王 欣捷" userId="b965477fa0aef5e6" providerId="LiveId" clId="{CCC25DF9-4458-4252-A1FA-96CED2233F88}" dt="2021-04-22T07:30:15.426" v="47"/>
          <ac:spMkLst>
            <pc:docMk/>
            <pc:sldMk cId="0" sldId="880"/>
            <ac:spMk id="62466" creationId="{1CD934BB-CB5E-4D63-92BB-52F797988840}"/>
          </ac:spMkLst>
        </pc:spChg>
      </pc:sldChg>
      <pc:sldChg chg="del">
        <pc:chgData name="王 欣捷" userId="b965477fa0aef5e6" providerId="LiveId" clId="{CCC25DF9-4458-4252-A1FA-96CED2233F88}" dt="2021-04-22T07:28:31.744" v="22" actId="47"/>
        <pc:sldMkLst>
          <pc:docMk/>
          <pc:sldMk cId="1458318623" sldId="897"/>
        </pc:sldMkLst>
      </pc:sldChg>
      <pc:sldChg chg="add">
        <pc:chgData name="王 欣捷" userId="b965477fa0aef5e6" providerId="LiveId" clId="{CCC25DF9-4458-4252-A1FA-96CED2233F88}" dt="2021-04-22T07:28:32.426" v="23"/>
        <pc:sldMkLst>
          <pc:docMk/>
          <pc:sldMk cId="0" sldId="909"/>
        </pc:sldMkLst>
      </pc:sldChg>
      <pc:sldChg chg="modSp add">
        <pc:chgData name="王 欣捷" userId="b965477fa0aef5e6" providerId="LiveId" clId="{CCC25DF9-4458-4252-A1FA-96CED2233F88}" dt="2021-04-22T07:30:15.426" v="47"/>
        <pc:sldMkLst>
          <pc:docMk/>
          <pc:sldMk cId="0" sldId="910"/>
        </pc:sldMkLst>
        <pc:spChg chg="mod">
          <ac:chgData name="王 欣捷" userId="b965477fa0aef5e6" providerId="LiveId" clId="{CCC25DF9-4458-4252-A1FA-96CED2233F88}" dt="2021-04-22T07:30:15.426" v="47"/>
          <ac:spMkLst>
            <pc:docMk/>
            <pc:sldMk cId="0" sldId="910"/>
            <ac:spMk id="17410" creationId="{56B6CD14-5853-4322-8107-28381D8B7832}"/>
          </ac:spMkLst>
        </pc:spChg>
      </pc:sldChg>
      <pc:sldChg chg="modSp add mod">
        <pc:chgData name="王 欣捷" userId="b965477fa0aef5e6" providerId="LiveId" clId="{CCC25DF9-4458-4252-A1FA-96CED2233F88}" dt="2021-04-22T07:28:32.597" v="35" actId="27636"/>
        <pc:sldMkLst>
          <pc:docMk/>
          <pc:sldMk cId="0" sldId="911"/>
        </pc:sldMkLst>
        <pc:spChg chg="mod">
          <ac:chgData name="王 欣捷" userId="b965477fa0aef5e6" providerId="LiveId" clId="{CCC25DF9-4458-4252-A1FA-96CED2233F88}" dt="2021-04-22T07:28:32.597" v="35" actId="27636"/>
          <ac:spMkLst>
            <pc:docMk/>
            <pc:sldMk cId="0" sldId="911"/>
            <ac:spMk id="63490" creationId="{AF81E5E5-2C59-456D-B8EA-B3BD8507AE57}"/>
          </ac:spMkLst>
        </pc:spChg>
      </pc:sldChg>
      <pc:sldChg chg="modSp add mod">
        <pc:chgData name="王 欣捷" userId="b965477fa0aef5e6" providerId="LiveId" clId="{CCC25DF9-4458-4252-A1FA-96CED2233F88}" dt="2021-04-22T07:30:15.426" v="47"/>
        <pc:sldMkLst>
          <pc:docMk/>
          <pc:sldMk cId="0" sldId="912"/>
        </pc:sldMkLst>
        <pc:spChg chg="mod">
          <ac:chgData name="王 欣捷" userId="b965477fa0aef5e6" providerId="LiveId" clId="{CCC25DF9-4458-4252-A1FA-96CED2233F88}" dt="2021-04-22T07:30:15.426" v="47"/>
          <ac:spMkLst>
            <pc:docMk/>
            <pc:sldMk cId="0" sldId="912"/>
            <ac:spMk id="64514" creationId="{CF45981F-AA8D-40DA-AD2C-B093B4950154}"/>
          </ac:spMkLst>
        </pc:spChg>
        <pc:graphicFrameChg chg="mod">
          <ac:chgData name="王 欣捷" userId="b965477fa0aef5e6" providerId="LiveId" clId="{CCC25DF9-4458-4252-A1FA-96CED2233F88}" dt="2021-04-22T07:30:15.426" v="47"/>
          <ac:graphicFrameMkLst>
            <pc:docMk/>
            <pc:sldMk cId="0" sldId="912"/>
            <ac:graphicFrameMk id="719876" creationId="{BFAAD3A1-D163-457E-907C-D20C3774ABC4}"/>
          </ac:graphicFrameMkLst>
        </pc:graphicFrameChg>
        <pc:graphicFrameChg chg="mod">
          <ac:chgData name="王 欣捷" userId="b965477fa0aef5e6" providerId="LiveId" clId="{CCC25DF9-4458-4252-A1FA-96CED2233F88}" dt="2021-04-22T07:30:15.426" v="47"/>
          <ac:graphicFrameMkLst>
            <pc:docMk/>
            <pc:sldMk cId="0" sldId="912"/>
            <ac:graphicFrameMk id="719901" creationId="{1B211A17-2AC8-4584-9DE1-5C6F1685DDA2}"/>
          </ac:graphicFrameMkLst>
        </pc:graphicFrameChg>
      </pc:sldChg>
      <pc:sldChg chg="modSp add mod">
        <pc:chgData name="王 欣捷" userId="b965477fa0aef5e6" providerId="LiveId" clId="{CCC25DF9-4458-4252-A1FA-96CED2233F88}" dt="2021-04-22T07:30:15.426" v="47"/>
        <pc:sldMkLst>
          <pc:docMk/>
          <pc:sldMk cId="0" sldId="913"/>
        </pc:sldMkLst>
        <pc:spChg chg="mod">
          <ac:chgData name="王 欣捷" userId="b965477fa0aef5e6" providerId="LiveId" clId="{CCC25DF9-4458-4252-A1FA-96CED2233F88}" dt="2021-04-22T07:30:15.426" v="47"/>
          <ac:spMkLst>
            <pc:docMk/>
            <pc:sldMk cId="0" sldId="913"/>
            <ac:spMk id="65538" creationId="{4050059B-56DF-4DF6-83C4-35420FD2DFB5}"/>
          </ac:spMkLst>
        </pc:spChg>
        <pc:graphicFrameChg chg="mod">
          <ac:chgData name="王 欣捷" userId="b965477fa0aef5e6" providerId="LiveId" clId="{CCC25DF9-4458-4252-A1FA-96CED2233F88}" dt="2021-04-22T07:30:15.426" v="47"/>
          <ac:graphicFrameMkLst>
            <pc:docMk/>
            <pc:sldMk cId="0" sldId="913"/>
            <ac:graphicFrameMk id="720900" creationId="{E30E75E1-2A11-4999-8CEA-207FEEB1DCD5}"/>
          </ac:graphicFrameMkLst>
        </pc:graphicFrameChg>
        <pc:graphicFrameChg chg="mod">
          <ac:chgData name="王 欣捷" userId="b965477fa0aef5e6" providerId="LiveId" clId="{CCC25DF9-4458-4252-A1FA-96CED2233F88}" dt="2021-04-22T07:30:15.426" v="47"/>
          <ac:graphicFrameMkLst>
            <pc:docMk/>
            <pc:sldMk cId="0" sldId="913"/>
            <ac:graphicFrameMk id="720924" creationId="{6E5388C2-2AE4-4393-AA2E-A81407989535}"/>
          </ac:graphicFrameMkLst>
        </pc:graphicFrameChg>
      </pc:sldChg>
      <pc:sldChg chg="modSp add mod">
        <pc:chgData name="王 欣捷" userId="b965477fa0aef5e6" providerId="LiveId" clId="{CCC25DF9-4458-4252-A1FA-96CED2233F88}" dt="2021-04-22T07:30:15.426" v="47"/>
        <pc:sldMkLst>
          <pc:docMk/>
          <pc:sldMk cId="0" sldId="914"/>
        </pc:sldMkLst>
        <pc:spChg chg="mod">
          <ac:chgData name="王 欣捷" userId="b965477fa0aef5e6" providerId="LiveId" clId="{CCC25DF9-4458-4252-A1FA-96CED2233F88}" dt="2021-04-22T07:30:15.426" v="47"/>
          <ac:spMkLst>
            <pc:docMk/>
            <pc:sldMk cId="0" sldId="914"/>
            <ac:spMk id="66562" creationId="{139B1E58-90EB-4ED8-BE32-A917CDA6F635}"/>
          </ac:spMkLst>
        </pc:spChg>
        <pc:graphicFrameChg chg="mod">
          <ac:chgData name="王 欣捷" userId="b965477fa0aef5e6" providerId="LiveId" clId="{CCC25DF9-4458-4252-A1FA-96CED2233F88}" dt="2021-04-22T07:30:15.426" v="47"/>
          <ac:graphicFrameMkLst>
            <pc:docMk/>
            <pc:sldMk cId="0" sldId="914"/>
            <ac:graphicFrameMk id="721924" creationId="{17FB797E-D55C-4B4C-B68C-A76DAB5EC4AA}"/>
          </ac:graphicFrameMkLst>
        </pc:graphicFrameChg>
        <pc:graphicFrameChg chg="mod">
          <ac:chgData name="王 欣捷" userId="b965477fa0aef5e6" providerId="LiveId" clId="{CCC25DF9-4458-4252-A1FA-96CED2233F88}" dt="2021-04-22T07:30:15.426" v="47"/>
          <ac:graphicFrameMkLst>
            <pc:docMk/>
            <pc:sldMk cId="0" sldId="914"/>
            <ac:graphicFrameMk id="721945" creationId="{B20140E9-D38B-4360-8FBB-0DE1FB59DDA6}"/>
          </ac:graphicFrameMkLst>
        </pc:graphicFrameChg>
      </pc:sldChg>
      <pc:sldChg chg="modSp add mod">
        <pc:chgData name="王 欣捷" userId="b965477fa0aef5e6" providerId="LiveId" clId="{CCC25DF9-4458-4252-A1FA-96CED2233F88}" dt="2021-04-22T07:30:15.426" v="47"/>
        <pc:sldMkLst>
          <pc:docMk/>
          <pc:sldMk cId="0" sldId="915"/>
        </pc:sldMkLst>
        <pc:spChg chg="mod">
          <ac:chgData name="王 欣捷" userId="b965477fa0aef5e6" providerId="LiveId" clId="{CCC25DF9-4458-4252-A1FA-96CED2233F88}" dt="2021-04-22T07:30:15.426" v="47"/>
          <ac:spMkLst>
            <pc:docMk/>
            <pc:sldMk cId="0" sldId="915"/>
            <ac:spMk id="67586" creationId="{60C882DF-E4B9-403D-A687-660E9941377E}"/>
          </ac:spMkLst>
        </pc:spChg>
        <pc:graphicFrameChg chg="mod">
          <ac:chgData name="王 欣捷" userId="b965477fa0aef5e6" providerId="LiveId" clId="{CCC25DF9-4458-4252-A1FA-96CED2233F88}" dt="2021-04-22T07:30:15.426" v="47"/>
          <ac:graphicFrameMkLst>
            <pc:docMk/>
            <pc:sldMk cId="0" sldId="915"/>
            <ac:graphicFrameMk id="722948" creationId="{438BF14E-7A83-4990-A36D-D0436A64B6A2}"/>
          </ac:graphicFrameMkLst>
        </pc:graphicFrameChg>
        <pc:graphicFrameChg chg="mod">
          <ac:chgData name="王 欣捷" userId="b965477fa0aef5e6" providerId="LiveId" clId="{CCC25DF9-4458-4252-A1FA-96CED2233F88}" dt="2021-04-22T07:30:15.426" v="47"/>
          <ac:graphicFrameMkLst>
            <pc:docMk/>
            <pc:sldMk cId="0" sldId="915"/>
            <ac:graphicFrameMk id="722969" creationId="{DC421245-46F2-4449-9A17-2DACE48B9C32}"/>
          </ac:graphicFrameMkLst>
        </pc:graphicFrameChg>
      </pc:sldChg>
      <pc:sldChg chg="modSp add mod">
        <pc:chgData name="王 欣捷" userId="b965477fa0aef5e6" providerId="LiveId" clId="{CCC25DF9-4458-4252-A1FA-96CED2233F88}" dt="2021-04-22T07:30:15.426" v="47"/>
        <pc:sldMkLst>
          <pc:docMk/>
          <pc:sldMk cId="0" sldId="916"/>
        </pc:sldMkLst>
        <pc:spChg chg="mod">
          <ac:chgData name="王 欣捷" userId="b965477fa0aef5e6" providerId="LiveId" clId="{CCC25DF9-4458-4252-A1FA-96CED2233F88}" dt="2021-04-22T07:30:15.426" v="47"/>
          <ac:spMkLst>
            <pc:docMk/>
            <pc:sldMk cId="0" sldId="916"/>
            <ac:spMk id="68610" creationId="{C326C14D-7195-40A7-A691-80651E7E1DD7}"/>
          </ac:spMkLst>
        </pc:spChg>
        <pc:graphicFrameChg chg="mod">
          <ac:chgData name="王 欣捷" userId="b965477fa0aef5e6" providerId="LiveId" clId="{CCC25DF9-4458-4252-A1FA-96CED2233F88}" dt="2021-04-22T07:30:15.426" v="47"/>
          <ac:graphicFrameMkLst>
            <pc:docMk/>
            <pc:sldMk cId="0" sldId="916"/>
            <ac:graphicFrameMk id="723972" creationId="{78221FFC-2018-4533-9A09-80EB247F8145}"/>
          </ac:graphicFrameMkLst>
        </pc:graphicFrameChg>
        <pc:graphicFrameChg chg="mod">
          <ac:chgData name="王 欣捷" userId="b965477fa0aef5e6" providerId="LiveId" clId="{CCC25DF9-4458-4252-A1FA-96CED2233F88}" dt="2021-04-22T07:30:15.426" v="47"/>
          <ac:graphicFrameMkLst>
            <pc:docMk/>
            <pc:sldMk cId="0" sldId="916"/>
            <ac:graphicFrameMk id="723996" creationId="{DC356330-6AED-452E-9DBA-A9235B623D77}"/>
          </ac:graphicFrameMkLst>
        </pc:graphicFrameChg>
      </pc:sldChg>
      <pc:sldChg chg="modSp add mod">
        <pc:chgData name="王 欣捷" userId="b965477fa0aef5e6" providerId="LiveId" clId="{CCC25DF9-4458-4252-A1FA-96CED2233F88}" dt="2021-04-22T07:30:15.426" v="47"/>
        <pc:sldMkLst>
          <pc:docMk/>
          <pc:sldMk cId="0" sldId="917"/>
        </pc:sldMkLst>
        <pc:spChg chg="mod">
          <ac:chgData name="王 欣捷" userId="b965477fa0aef5e6" providerId="LiveId" clId="{CCC25DF9-4458-4252-A1FA-96CED2233F88}" dt="2021-04-22T07:30:15.426" v="47"/>
          <ac:spMkLst>
            <pc:docMk/>
            <pc:sldMk cId="0" sldId="917"/>
            <ac:spMk id="69634" creationId="{D48E0C60-4D41-4752-9464-96FCADF92362}"/>
          </ac:spMkLst>
        </pc:spChg>
        <pc:graphicFrameChg chg="mod">
          <ac:chgData name="王 欣捷" userId="b965477fa0aef5e6" providerId="LiveId" clId="{CCC25DF9-4458-4252-A1FA-96CED2233F88}" dt="2021-04-22T07:30:15.426" v="47"/>
          <ac:graphicFrameMkLst>
            <pc:docMk/>
            <pc:sldMk cId="0" sldId="917"/>
            <ac:graphicFrameMk id="724996" creationId="{E93D0F76-9488-4B57-8FA5-0B3DD6EB5085}"/>
          </ac:graphicFrameMkLst>
        </pc:graphicFrameChg>
        <pc:graphicFrameChg chg="mod">
          <ac:chgData name="王 欣捷" userId="b965477fa0aef5e6" providerId="LiveId" clId="{CCC25DF9-4458-4252-A1FA-96CED2233F88}" dt="2021-04-22T07:30:15.426" v="47"/>
          <ac:graphicFrameMkLst>
            <pc:docMk/>
            <pc:sldMk cId="0" sldId="917"/>
            <ac:graphicFrameMk id="725014" creationId="{94503984-2C71-42D0-A5FC-63011ADB137E}"/>
          </ac:graphicFrameMkLst>
        </pc:graphicFrameChg>
      </pc:sldChg>
      <pc:sldChg chg="modSp add mod">
        <pc:chgData name="王 欣捷" userId="b965477fa0aef5e6" providerId="LiveId" clId="{CCC25DF9-4458-4252-A1FA-96CED2233F88}" dt="2021-04-22T07:30:15.426" v="47"/>
        <pc:sldMkLst>
          <pc:docMk/>
          <pc:sldMk cId="0" sldId="918"/>
        </pc:sldMkLst>
        <pc:spChg chg="mod">
          <ac:chgData name="王 欣捷" userId="b965477fa0aef5e6" providerId="LiveId" clId="{CCC25DF9-4458-4252-A1FA-96CED2233F88}" dt="2021-04-22T07:30:15.426" v="47"/>
          <ac:spMkLst>
            <pc:docMk/>
            <pc:sldMk cId="0" sldId="918"/>
            <ac:spMk id="70658" creationId="{40C7BB50-4F5A-4778-80F1-A21AE02CBA12}"/>
          </ac:spMkLst>
        </pc:spChg>
        <pc:graphicFrameChg chg="mod">
          <ac:chgData name="王 欣捷" userId="b965477fa0aef5e6" providerId="LiveId" clId="{CCC25DF9-4458-4252-A1FA-96CED2233F88}" dt="2021-04-22T07:30:15.426" v="47"/>
          <ac:graphicFrameMkLst>
            <pc:docMk/>
            <pc:sldMk cId="0" sldId="918"/>
            <ac:graphicFrameMk id="726020" creationId="{7670312A-88AE-436D-A6A0-18343808605B}"/>
          </ac:graphicFrameMkLst>
        </pc:graphicFrameChg>
        <pc:graphicFrameChg chg="mod">
          <ac:chgData name="王 欣捷" userId="b965477fa0aef5e6" providerId="LiveId" clId="{CCC25DF9-4458-4252-A1FA-96CED2233F88}" dt="2021-04-22T07:30:15.426" v="47"/>
          <ac:graphicFrameMkLst>
            <pc:docMk/>
            <pc:sldMk cId="0" sldId="918"/>
            <ac:graphicFrameMk id="726044" creationId="{ACC298F1-FC5A-4E48-98B6-7EF73941E03C}"/>
          </ac:graphicFrameMkLst>
        </pc:graphicFrameChg>
      </pc:sldChg>
      <pc:sldChg chg="modSp add mod">
        <pc:chgData name="王 欣捷" userId="b965477fa0aef5e6" providerId="LiveId" clId="{CCC25DF9-4458-4252-A1FA-96CED2233F88}" dt="2021-04-22T07:30:15.426" v="47"/>
        <pc:sldMkLst>
          <pc:docMk/>
          <pc:sldMk cId="0" sldId="919"/>
        </pc:sldMkLst>
        <pc:spChg chg="mod">
          <ac:chgData name="王 欣捷" userId="b965477fa0aef5e6" providerId="LiveId" clId="{CCC25DF9-4458-4252-A1FA-96CED2233F88}" dt="2021-04-22T07:30:15.426" v="47"/>
          <ac:spMkLst>
            <pc:docMk/>
            <pc:sldMk cId="0" sldId="919"/>
            <ac:spMk id="71682" creationId="{7380B5E8-64D4-478C-B54F-7CFF9E4DC5E0}"/>
          </ac:spMkLst>
        </pc:spChg>
        <pc:graphicFrameChg chg="mod">
          <ac:chgData name="王 欣捷" userId="b965477fa0aef5e6" providerId="LiveId" clId="{CCC25DF9-4458-4252-A1FA-96CED2233F88}" dt="2021-04-22T07:30:15.426" v="47"/>
          <ac:graphicFrameMkLst>
            <pc:docMk/>
            <pc:sldMk cId="0" sldId="919"/>
            <ac:graphicFrameMk id="727044" creationId="{227BD25C-6FD5-4315-9370-5327291A3FD2}"/>
          </ac:graphicFrameMkLst>
        </pc:graphicFrameChg>
        <pc:graphicFrameChg chg="mod">
          <ac:chgData name="王 欣捷" userId="b965477fa0aef5e6" providerId="LiveId" clId="{CCC25DF9-4458-4252-A1FA-96CED2233F88}" dt="2021-04-22T07:30:15.426" v="47"/>
          <ac:graphicFrameMkLst>
            <pc:docMk/>
            <pc:sldMk cId="0" sldId="919"/>
            <ac:graphicFrameMk id="727062" creationId="{169A3065-3E79-4153-AC02-D0600777786A}"/>
          </ac:graphicFrameMkLst>
        </pc:graphicFrameChg>
      </pc:sldChg>
      <pc:sldChg chg="modSp add mod">
        <pc:chgData name="王 欣捷" userId="b965477fa0aef5e6" providerId="LiveId" clId="{CCC25DF9-4458-4252-A1FA-96CED2233F88}" dt="2021-04-22T07:30:15.426" v="47"/>
        <pc:sldMkLst>
          <pc:docMk/>
          <pc:sldMk cId="0" sldId="920"/>
        </pc:sldMkLst>
        <pc:spChg chg="mod">
          <ac:chgData name="王 欣捷" userId="b965477fa0aef5e6" providerId="LiveId" clId="{CCC25DF9-4458-4252-A1FA-96CED2233F88}" dt="2021-04-22T07:30:15.426" v="47"/>
          <ac:spMkLst>
            <pc:docMk/>
            <pc:sldMk cId="0" sldId="920"/>
            <ac:spMk id="72706" creationId="{609ECCE6-BE3A-493B-9ACF-9F78E126FD13}"/>
          </ac:spMkLst>
        </pc:spChg>
        <pc:graphicFrameChg chg="mod">
          <ac:chgData name="王 欣捷" userId="b965477fa0aef5e6" providerId="LiveId" clId="{CCC25DF9-4458-4252-A1FA-96CED2233F88}" dt="2021-04-22T07:30:15.426" v="47"/>
          <ac:graphicFrameMkLst>
            <pc:docMk/>
            <pc:sldMk cId="0" sldId="920"/>
            <ac:graphicFrameMk id="728068" creationId="{03A0F74E-845A-4835-B55E-2DA81F53313F}"/>
          </ac:graphicFrameMkLst>
        </pc:graphicFrameChg>
        <pc:graphicFrameChg chg="mod">
          <ac:chgData name="王 欣捷" userId="b965477fa0aef5e6" providerId="LiveId" clId="{CCC25DF9-4458-4252-A1FA-96CED2233F88}" dt="2021-04-22T07:30:15.426" v="47"/>
          <ac:graphicFrameMkLst>
            <pc:docMk/>
            <pc:sldMk cId="0" sldId="920"/>
            <ac:graphicFrameMk id="728092" creationId="{AF9192AE-2C9D-4481-A83E-747F714B0B42}"/>
          </ac:graphicFrameMkLst>
        </pc:graphicFrameChg>
      </pc:sldChg>
      <pc:sldChg chg="modSp add mod">
        <pc:chgData name="王 欣捷" userId="b965477fa0aef5e6" providerId="LiveId" clId="{CCC25DF9-4458-4252-A1FA-96CED2233F88}" dt="2021-04-22T07:30:15.426" v="47"/>
        <pc:sldMkLst>
          <pc:docMk/>
          <pc:sldMk cId="0" sldId="921"/>
        </pc:sldMkLst>
        <pc:spChg chg="mod">
          <ac:chgData name="王 欣捷" userId="b965477fa0aef5e6" providerId="LiveId" clId="{CCC25DF9-4458-4252-A1FA-96CED2233F88}" dt="2021-04-22T07:30:15.426" v="47"/>
          <ac:spMkLst>
            <pc:docMk/>
            <pc:sldMk cId="0" sldId="921"/>
            <ac:spMk id="73730" creationId="{48D43E17-C7AE-4D72-9FCD-753A3682DD4D}"/>
          </ac:spMkLst>
        </pc:spChg>
        <pc:graphicFrameChg chg="mod">
          <ac:chgData name="王 欣捷" userId="b965477fa0aef5e6" providerId="LiveId" clId="{CCC25DF9-4458-4252-A1FA-96CED2233F88}" dt="2021-04-22T07:30:15.426" v="47"/>
          <ac:graphicFrameMkLst>
            <pc:docMk/>
            <pc:sldMk cId="0" sldId="921"/>
            <ac:graphicFrameMk id="729092" creationId="{9F2E85D2-8E76-4867-A967-5FC8307F5A7A}"/>
          </ac:graphicFrameMkLst>
        </pc:graphicFrameChg>
        <pc:graphicFrameChg chg="mod">
          <ac:chgData name="王 欣捷" userId="b965477fa0aef5e6" providerId="LiveId" clId="{CCC25DF9-4458-4252-A1FA-96CED2233F88}" dt="2021-04-22T07:30:15.426" v="47"/>
          <ac:graphicFrameMkLst>
            <pc:docMk/>
            <pc:sldMk cId="0" sldId="921"/>
            <ac:graphicFrameMk id="729110" creationId="{630DC1BD-1BE1-48FF-A271-A8C5EF174CE6}"/>
          </ac:graphicFrameMkLst>
        </pc:graphicFrameChg>
      </pc:sldChg>
      <pc:sldChg chg="modSp add del">
        <pc:chgData name="王 欣捷" userId="b965477fa0aef5e6" providerId="LiveId" clId="{CCC25DF9-4458-4252-A1FA-96CED2233F88}" dt="2021-04-22T07:44:25.943" v="145"/>
        <pc:sldMkLst>
          <pc:docMk/>
          <pc:sldMk cId="0" sldId="922"/>
        </pc:sldMkLst>
        <pc:spChg chg="mod">
          <ac:chgData name="王 欣捷" userId="b965477fa0aef5e6" providerId="LiveId" clId="{CCC25DF9-4458-4252-A1FA-96CED2233F88}" dt="2021-04-22T07:30:15.426" v="47"/>
          <ac:spMkLst>
            <pc:docMk/>
            <pc:sldMk cId="0" sldId="922"/>
            <ac:spMk id="74754" creationId="{75980505-D650-4B4F-ABE3-99B11DDE6878}"/>
          </ac:spMkLst>
        </pc:spChg>
      </pc:sldChg>
      <pc:sldChg chg="modSp add del">
        <pc:chgData name="王 欣捷" userId="b965477fa0aef5e6" providerId="LiveId" clId="{CCC25DF9-4458-4252-A1FA-96CED2233F88}" dt="2021-04-22T07:44:25.943" v="145"/>
        <pc:sldMkLst>
          <pc:docMk/>
          <pc:sldMk cId="0" sldId="923"/>
        </pc:sldMkLst>
        <pc:spChg chg="mod">
          <ac:chgData name="王 欣捷" userId="b965477fa0aef5e6" providerId="LiveId" clId="{CCC25DF9-4458-4252-A1FA-96CED2233F88}" dt="2021-04-22T07:30:15.426" v="47"/>
          <ac:spMkLst>
            <pc:docMk/>
            <pc:sldMk cId="0" sldId="923"/>
            <ac:spMk id="75778" creationId="{401C75C9-44D4-419D-8C10-A03B063CFC2F}"/>
          </ac:spMkLst>
        </pc:spChg>
      </pc:sldChg>
      <pc:sldChg chg="modSp add del">
        <pc:chgData name="王 欣捷" userId="b965477fa0aef5e6" providerId="LiveId" clId="{CCC25DF9-4458-4252-A1FA-96CED2233F88}" dt="2021-04-22T07:44:25.943" v="145"/>
        <pc:sldMkLst>
          <pc:docMk/>
          <pc:sldMk cId="0" sldId="924"/>
        </pc:sldMkLst>
        <pc:spChg chg="mod">
          <ac:chgData name="王 欣捷" userId="b965477fa0aef5e6" providerId="LiveId" clId="{CCC25DF9-4458-4252-A1FA-96CED2233F88}" dt="2021-04-22T07:40:54.916" v="140"/>
          <ac:spMkLst>
            <pc:docMk/>
            <pc:sldMk cId="0" sldId="924"/>
            <ac:spMk id="18434" creationId="{83CF4C8F-A729-47D2-948B-6ED12A6CAB50}"/>
          </ac:spMkLst>
        </pc:spChg>
        <pc:spChg chg="mod">
          <ac:chgData name="王 欣捷" userId="b965477fa0aef5e6" providerId="LiveId" clId="{CCC25DF9-4458-4252-A1FA-96CED2233F88}" dt="2021-04-22T07:30:15.426" v="47"/>
          <ac:spMkLst>
            <pc:docMk/>
            <pc:sldMk cId="0" sldId="924"/>
            <ac:spMk id="76802" creationId="{81DDDFDA-1B3A-40DF-83E3-173A6D9C9481}"/>
          </ac:spMkLst>
        </pc:spChg>
      </pc:sldChg>
      <pc:sldChg chg="modSp add del">
        <pc:chgData name="王 欣捷" userId="b965477fa0aef5e6" providerId="LiveId" clId="{CCC25DF9-4458-4252-A1FA-96CED2233F88}" dt="2021-04-22T07:44:25.943" v="145"/>
        <pc:sldMkLst>
          <pc:docMk/>
          <pc:sldMk cId="0" sldId="925"/>
        </pc:sldMkLst>
        <pc:spChg chg="mod">
          <ac:chgData name="王 欣捷" userId="b965477fa0aef5e6" providerId="LiveId" clId="{CCC25DF9-4458-4252-A1FA-96CED2233F88}" dt="2021-04-22T07:40:54.916" v="140"/>
          <ac:spMkLst>
            <pc:docMk/>
            <pc:sldMk cId="0" sldId="925"/>
            <ac:spMk id="19458" creationId="{1D4FDB3B-2CB1-404A-AEC9-750861463A0C}"/>
          </ac:spMkLst>
        </pc:spChg>
        <pc:spChg chg="mod">
          <ac:chgData name="王 欣捷" userId="b965477fa0aef5e6" providerId="LiveId" clId="{CCC25DF9-4458-4252-A1FA-96CED2233F88}" dt="2021-04-22T07:30:15.426" v="47"/>
          <ac:spMkLst>
            <pc:docMk/>
            <pc:sldMk cId="0" sldId="925"/>
            <ac:spMk id="77826" creationId="{ADC273BB-30E2-4343-BD3E-E61B37A0AE4E}"/>
          </ac:spMkLst>
        </pc:spChg>
      </pc:sldChg>
      <pc:sldChg chg="modSp add del">
        <pc:chgData name="王 欣捷" userId="b965477fa0aef5e6" providerId="LiveId" clId="{CCC25DF9-4458-4252-A1FA-96CED2233F88}" dt="2021-04-22T07:44:25.943" v="145"/>
        <pc:sldMkLst>
          <pc:docMk/>
          <pc:sldMk cId="0" sldId="926"/>
        </pc:sldMkLst>
        <pc:spChg chg="mod">
          <ac:chgData name="王 欣捷" userId="b965477fa0aef5e6" providerId="LiveId" clId="{CCC25DF9-4458-4252-A1FA-96CED2233F88}" dt="2021-04-22T07:30:15.426" v="47"/>
          <ac:spMkLst>
            <pc:docMk/>
            <pc:sldMk cId="0" sldId="926"/>
            <ac:spMk id="78850" creationId="{F44EFC79-AA71-41F2-AC28-BC9B847F77CB}"/>
          </ac:spMkLst>
        </pc:spChg>
      </pc:sldChg>
      <pc:sldChg chg="modSp add del">
        <pc:chgData name="王 欣捷" userId="b965477fa0aef5e6" providerId="LiveId" clId="{CCC25DF9-4458-4252-A1FA-96CED2233F88}" dt="2021-04-22T07:44:25.943" v="145"/>
        <pc:sldMkLst>
          <pc:docMk/>
          <pc:sldMk cId="0" sldId="927"/>
        </pc:sldMkLst>
        <pc:spChg chg="mod">
          <ac:chgData name="王 欣捷" userId="b965477fa0aef5e6" providerId="LiveId" clId="{CCC25DF9-4458-4252-A1FA-96CED2233F88}" dt="2021-04-22T07:40:54.916" v="140"/>
          <ac:spMkLst>
            <pc:docMk/>
            <pc:sldMk cId="0" sldId="927"/>
            <ac:spMk id="23554" creationId="{FE76B30E-F944-491B-A1B6-DD61A57EE9C0}"/>
          </ac:spMkLst>
        </pc:spChg>
        <pc:spChg chg="mod">
          <ac:chgData name="王 欣捷" userId="b965477fa0aef5e6" providerId="LiveId" clId="{CCC25DF9-4458-4252-A1FA-96CED2233F88}" dt="2021-04-22T07:30:15.426" v="47"/>
          <ac:spMkLst>
            <pc:docMk/>
            <pc:sldMk cId="0" sldId="927"/>
            <ac:spMk id="79874" creationId="{FE5FBD1F-56F4-481D-A37A-E6D67713CEA6}"/>
          </ac:spMkLst>
        </pc:spChg>
      </pc:sldChg>
      <pc:sldChg chg="modSp add del">
        <pc:chgData name="王 欣捷" userId="b965477fa0aef5e6" providerId="LiveId" clId="{CCC25DF9-4458-4252-A1FA-96CED2233F88}" dt="2021-04-22T07:44:25.943" v="145"/>
        <pc:sldMkLst>
          <pc:docMk/>
          <pc:sldMk cId="0" sldId="928"/>
        </pc:sldMkLst>
        <pc:spChg chg="mod">
          <ac:chgData name="王 欣捷" userId="b965477fa0aef5e6" providerId="LiveId" clId="{CCC25DF9-4458-4252-A1FA-96CED2233F88}" dt="2021-04-22T07:40:54.916" v="140"/>
          <ac:spMkLst>
            <pc:docMk/>
            <pc:sldMk cId="0" sldId="928"/>
            <ac:spMk id="25602" creationId="{B39EE8F2-F575-4DEC-A9A4-4D820E41A47D}"/>
          </ac:spMkLst>
        </pc:spChg>
        <pc:spChg chg="mod">
          <ac:chgData name="王 欣捷" userId="b965477fa0aef5e6" providerId="LiveId" clId="{CCC25DF9-4458-4252-A1FA-96CED2233F88}" dt="2021-04-22T07:30:15.426" v="47"/>
          <ac:spMkLst>
            <pc:docMk/>
            <pc:sldMk cId="0" sldId="928"/>
            <ac:spMk id="80898" creationId="{7F6A7A15-2170-4B10-970B-8E19E07E7A6F}"/>
          </ac:spMkLst>
        </pc:spChg>
      </pc:sldChg>
      <pc:sldChg chg="modSp add del">
        <pc:chgData name="王 欣捷" userId="b965477fa0aef5e6" providerId="LiveId" clId="{CCC25DF9-4458-4252-A1FA-96CED2233F88}" dt="2021-04-22T07:44:25.943" v="145"/>
        <pc:sldMkLst>
          <pc:docMk/>
          <pc:sldMk cId="0" sldId="929"/>
        </pc:sldMkLst>
        <pc:spChg chg="mod">
          <ac:chgData name="王 欣捷" userId="b965477fa0aef5e6" providerId="LiveId" clId="{CCC25DF9-4458-4252-A1FA-96CED2233F88}" dt="2021-04-22T07:40:54.916" v="140"/>
          <ac:spMkLst>
            <pc:docMk/>
            <pc:sldMk cId="0" sldId="929"/>
            <ac:spMk id="26626" creationId="{5BA64F75-0864-4190-A001-AE9A0A19AFA5}"/>
          </ac:spMkLst>
        </pc:spChg>
        <pc:spChg chg="mod">
          <ac:chgData name="王 欣捷" userId="b965477fa0aef5e6" providerId="LiveId" clId="{CCC25DF9-4458-4252-A1FA-96CED2233F88}" dt="2021-04-22T07:30:15.426" v="47"/>
          <ac:spMkLst>
            <pc:docMk/>
            <pc:sldMk cId="0" sldId="929"/>
            <ac:spMk id="81922" creationId="{D03D5C8C-42DC-4083-948A-7080842F777C}"/>
          </ac:spMkLst>
        </pc:spChg>
      </pc:sldChg>
      <pc:sldChg chg="modSp add del">
        <pc:chgData name="王 欣捷" userId="b965477fa0aef5e6" providerId="LiveId" clId="{CCC25DF9-4458-4252-A1FA-96CED2233F88}" dt="2021-04-22T07:44:25.943" v="145"/>
        <pc:sldMkLst>
          <pc:docMk/>
          <pc:sldMk cId="0" sldId="930"/>
        </pc:sldMkLst>
        <pc:spChg chg="mod">
          <ac:chgData name="王 欣捷" userId="b965477fa0aef5e6" providerId="LiveId" clId="{CCC25DF9-4458-4252-A1FA-96CED2233F88}" dt="2021-04-22T07:40:54.916" v="140"/>
          <ac:spMkLst>
            <pc:docMk/>
            <pc:sldMk cId="0" sldId="930"/>
            <ac:spMk id="27650" creationId="{D96A7554-869F-4BC2-91D4-4922F581D664}"/>
          </ac:spMkLst>
        </pc:spChg>
        <pc:spChg chg="mod">
          <ac:chgData name="王 欣捷" userId="b965477fa0aef5e6" providerId="LiveId" clId="{CCC25DF9-4458-4252-A1FA-96CED2233F88}" dt="2021-04-22T07:30:15.426" v="47"/>
          <ac:spMkLst>
            <pc:docMk/>
            <pc:sldMk cId="0" sldId="930"/>
            <ac:spMk id="82946" creationId="{4F344673-E905-47F2-9CB5-6923CD0B9205}"/>
          </ac:spMkLst>
        </pc:spChg>
        <pc:graphicFrameChg chg="mod">
          <ac:chgData name="王 欣捷" userId="b965477fa0aef5e6" providerId="LiveId" clId="{CCC25DF9-4458-4252-A1FA-96CED2233F88}" dt="2021-04-22T07:30:15.426" v="47"/>
          <ac:graphicFrameMkLst>
            <pc:docMk/>
            <pc:sldMk cId="0" sldId="930"/>
            <ac:graphicFrameMk id="738307" creationId="{B53A32B1-80DE-4F3B-86CE-93E5DFA802F2}"/>
          </ac:graphicFrameMkLst>
        </pc:graphicFrameChg>
        <pc:graphicFrameChg chg="mod">
          <ac:chgData name="王 欣捷" userId="b965477fa0aef5e6" providerId="LiveId" clId="{CCC25DF9-4458-4252-A1FA-96CED2233F88}" dt="2021-04-22T07:40:54.916" v="140"/>
          <ac:graphicFrameMkLst>
            <pc:docMk/>
            <pc:sldMk cId="0" sldId="930"/>
            <ac:graphicFrameMk id="757768" creationId="{6312AE14-D852-41AA-9687-39D62594B0EE}"/>
          </ac:graphicFrameMkLst>
        </pc:graphicFrameChg>
      </pc:sldChg>
      <pc:sldChg chg="modSp add del">
        <pc:chgData name="王 欣捷" userId="b965477fa0aef5e6" providerId="LiveId" clId="{CCC25DF9-4458-4252-A1FA-96CED2233F88}" dt="2021-04-22T07:44:25.943" v="145"/>
        <pc:sldMkLst>
          <pc:docMk/>
          <pc:sldMk cId="0" sldId="931"/>
        </pc:sldMkLst>
        <pc:spChg chg="mod">
          <ac:chgData name="王 欣捷" userId="b965477fa0aef5e6" providerId="LiveId" clId="{CCC25DF9-4458-4252-A1FA-96CED2233F88}" dt="2021-04-22T07:40:54.916" v="140"/>
          <ac:spMkLst>
            <pc:docMk/>
            <pc:sldMk cId="0" sldId="931"/>
            <ac:spMk id="28674" creationId="{ABBC9EF1-739E-43C6-87BD-C3E7C58E6D23}"/>
          </ac:spMkLst>
        </pc:spChg>
        <pc:spChg chg="mod">
          <ac:chgData name="王 欣捷" userId="b965477fa0aef5e6" providerId="LiveId" clId="{CCC25DF9-4458-4252-A1FA-96CED2233F88}" dt="2021-04-22T07:30:15.426" v="47"/>
          <ac:spMkLst>
            <pc:docMk/>
            <pc:sldMk cId="0" sldId="931"/>
            <ac:spMk id="83970" creationId="{E3FB1BDD-C849-4E03-B3CD-A61179DAAB3C}"/>
          </ac:spMkLst>
        </pc:spChg>
        <pc:graphicFrameChg chg="mod">
          <ac:chgData name="王 欣捷" userId="b965477fa0aef5e6" providerId="LiveId" clId="{CCC25DF9-4458-4252-A1FA-96CED2233F88}" dt="2021-04-22T07:30:15.426" v="47"/>
          <ac:graphicFrameMkLst>
            <pc:docMk/>
            <pc:sldMk cId="0" sldId="931"/>
            <ac:graphicFrameMk id="739331" creationId="{B1E21FDA-A2D8-4F71-B78F-3BA5F170BE2C}"/>
          </ac:graphicFrameMkLst>
        </pc:graphicFrameChg>
      </pc:sldChg>
      <pc:sldChg chg="modSp add del">
        <pc:chgData name="王 欣捷" userId="b965477fa0aef5e6" providerId="LiveId" clId="{CCC25DF9-4458-4252-A1FA-96CED2233F88}" dt="2021-04-22T07:44:25.943" v="145"/>
        <pc:sldMkLst>
          <pc:docMk/>
          <pc:sldMk cId="0" sldId="932"/>
        </pc:sldMkLst>
        <pc:spChg chg="mod">
          <ac:chgData name="王 欣捷" userId="b965477fa0aef5e6" providerId="LiveId" clId="{CCC25DF9-4458-4252-A1FA-96CED2233F88}" dt="2021-04-22T07:40:54.916" v="140"/>
          <ac:spMkLst>
            <pc:docMk/>
            <pc:sldMk cId="0" sldId="932"/>
            <ac:spMk id="29698" creationId="{EF949056-A1E6-4B07-91FC-A72A83283728}"/>
          </ac:spMkLst>
        </pc:spChg>
        <pc:spChg chg="mod">
          <ac:chgData name="王 欣捷" userId="b965477fa0aef5e6" providerId="LiveId" clId="{CCC25DF9-4458-4252-A1FA-96CED2233F88}" dt="2021-04-22T07:30:15.426" v="47"/>
          <ac:spMkLst>
            <pc:docMk/>
            <pc:sldMk cId="0" sldId="932"/>
            <ac:spMk id="84994" creationId="{E93F4A0C-E169-404C-8D9F-213E3DBC59FA}"/>
          </ac:spMkLst>
        </pc:spChg>
        <pc:graphicFrameChg chg="mod">
          <ac:chgData name="王 欣捷" userId="b965477fa0aef5e6" providerId="LiveId" clId="{CCC25DF9-4458-4252-A1FA-96CED2233F88}" dt="2021-04-22T07:30:15.426" v="47"/>
          <ac:graphicFrameMkLst>
            <pc:docMk/>
            <pc:sldMk cId="0" sldId="932"/>
            <ac:graphicFrameMk id="740355" creationId="{0D54F9AA-E8B7-4010-9765-FDB60C5E582C}"/>
          </ac:graphicFrameMkLst>
        </pc:graphicFrameChg>
      </pc:sldChg>
      <pc:sldChg chg="modSp add del">
        <pc:chgData name="王 欣捷" userId="b965477fa0aef5e6" providerId="LiveId" clId="{CCC25DF9-4458-4252-A1FA-96CED2233F88}" dt="2021-04-22T07:35:09.806" v="111" actId="47"/>
        <pc:sldMkLst>
          <pc:docMk/>
          <pc:sldMk cId="0" sldId="933"/>
        </pc:sldMkLst>
        <pc:spChg chg="mod">
          <ac:chgData name="王 欣捷" userId="b965477fa0aef5e6" providerId="LiveId" clId="{CCC25DF9-4458-4252-A1FA-96CED2233F88}" dt="2021-04-22T07:30:15.426" v="47"/>
          <ac:spMkLst>
            <pc:docMk/>
            <pc:sldMk cId="0" sldId="933"/>
            <ac:spMk id="86018" creationId="{2832C0C2-EF0D-4FB5-9E18-6EF4503AF172}"/>
          </ac:spMkLst>
        </pc:spChg>
        <pc:graphicFrameChg chg="mod">
          <ac:chgData name="王 欣捷" userId="b965477fa0aef5e6" providerId="LiveId" clId="{CCC25DF9-4458-4252-A1FA-96CED2233F88}" dt="2021-04-22T07:30:15.426" v="47"/>
          <ac:graphicFrameMkLst>
            <pc:docMk/>
            <pc:sldMk cId="0" sldId="933"/>
            <ac:graphicFrameMk id="741379" creationId="{F52A6E53-D527-40F9-AD87-D17BAE75190A}"/>
          </ac:graphicFrameMkLst>
        </pc:graphicFrameChg>
      </pc:sldChg>
      <pc:sldChg chg="modSp add del">
        <pc:chgData name="王 欣捷" userId="b965477fa0aef5e6" providerId="LiveId" clId="{CCC25DF9-4458-4252-A1FA-96CED2233F88}" dt="2021-04-22T07:35:09.806" v="111" actId="47"/>
        <pc:sldMkLst>
          <pc:docMk/>
          <pc:sldMk cId="0" sldId="934"/>
        </pc:sldMkLst>
        <pc:spChg chg="mod">
          <ac:chgData name="王 欣捷" userId="b965477fa0aef5e6" providerId="LiveId" clId="{CCC25DF9-4458-4252-A1FA-96CED2233F88}" dt="2021-04-22T07:30:15.426" v="47"/>
          <ac:spMkLst>
            <pc:docMk/>
            <pc:sldMk cId="0" sldId="934"/>
            <ac:spMk id="87042" creationId="{4DB8F8B5-7EB5-41A1-96AB-08FFA078A275}"/>
          </ac:spMkLst>
        </pc:spChg>
        <pc:graphicFrameChg chg="mod">
          <ac:chgData name="王 欣捷" userId="b965477fa0aef5e6" providerId="LiveId" clId="{CCC25DF9-4458-4252-A1FA-96CED2233F88}" dt="2021-04-22T07:30:15.426" v="47"/>
          <ac:graphicFrameMkLst>
            <pc:docMk/>
            <pc:sldMk cId="0" sldId="934"/>
            <ac:graphicFrameMk id="742403" creationId="{0751CCFD-3DE9-4119-9CCF-1900618B5EEE}"/>
          </ac:graphicFrameMkLst>
        </pc:graphicFrameChg>
      </pc:sldChg>
      <pc:sldChg chg="modSp add del">
        <pc:chgData name="王 欣捷" userId="b965477fa0aef5e6" providerId="LiveId" clId="{CCC25DF9-4458-4252-A1FA-96CED2233F88}" dt="2021-04-22T07:35:09.806" v="111" actId="47"/>
        <pc:sldMkLst>
          <pc:docMk/>
          <pc:sldMk cId="0" sldId="935"/>
        </pc:sldMkLst>
        <pc:spChg chg="mod">
          <ac:chgData name="王 欣捷" userId="b965477fa0aef5e6" providerId="LiveId" clId="{CCC25DF9-4458-4252-A1FA-96CED2233F88}" dt="2021-04-22T07:30:15.426" v="47"/>
          <ac:spMkLst>
            <pc:docMk/>
            <pc:sldMk cId="0" sldId="935"/>
            <ac:spMk id="88066" creationId="{5D7F736D-3984-47F4-9FE3-0C14282C5B4B}"/>
          </ac:spMkLst>
        </pc:spChg>
        <pc:graphicFrameChg chg="mod">
          <ac:chgData name="王 欣捷" userId="b965477fa0aef5e6" providerId="LiveId" clId="{CCC25DF9-4458-4252-A1FA-96CED2233F88}" dt="2021-04-22T07:30:15.426" v="47"/>
          <ac:graphicFrameMkLst>
            <pc:docMk/>
            <pc:sldMk cId="0" sldId="935"/>
            <ac:graphicFrameMk id="743427" creationId="{3D9D7422-89B8-4FFC-8EC1-2F8AE8FC2192}"/>
          </ac:graphicFrameMkLst>
        </pc:graphicFrameChg>
      </pc:sldChg>
      <pc:sldChg chg="modSp add del">
        <pc:chgData name="王 欣捷" userId="b965477fa0aef5e6" providerId="LiveId" clId="{CCC25DF9-4458-4252-A1FA-96CED2233F88}" dt="2021-04-22T07:35:09.806" v="111" actId="47"/>
        <pc:sldMkLst>
          <pc:docMk/>
          <pc:sldMk cId="0" sldId="936"/>
        </pc:sldMkLst>
        <pc:spChg chg="mod">
          <ac:chgData name="王 欣捷" userId="b965477fa0aef5e6" providerId="LiveId" clId="{CCC25DF9-4458-4252-A1FA-96CED2233F88}" dt="2021-04-22T07:30:15.426" v="47"/>
          <ac:spMkLst>
            <pc:docMk/>
            <pc:sldMk cId="0" sldId="936"/>
            <ac:spMk id="89090" creationId="{5EB6AA74-919D-4A59-B309-E57D4A894294}"/>
          </ac:spMkLst>
        </pc:spChg>
        <pc:graphicFrameChg chg="mod">
          <ac:chgData name="王 欣捷" userId="b965477fa0aef5e6" providerId="LiveId" clId="{CCC25DF9-4458-4252-A1FA-96CED2233F88}" dt="2021-04-22T07:30:15.426" v="47"/>
          <ac:graphicFrameMkLst>
            <pc:docMk/>
            <pc:sldMk cId="0" sldId="936"/>
            <ac:graphicFrameMk id="744451" creationId="{2F13DB0C-9E29-401C-AFEE-D19FB38F84BB}"/>
          </ac:graphicFrameMkLst>
        </pc:graphicFrameChg>
      </pc:sldChg>
      <pc:sldChg chg="modSp add del">
        <pc:chgData name="王 欣捷" userId="b965477fa0aef5e6" providerId="LiveId" clId="{CCC25DF9-4458-4252-A1FA-96CED2233F88}" dt="2021-04-22T07:35:09.806" v="111" actId="47"/>
        <pc:sldMkLst>
          <pc:docMk/>
          <pc:sldMk cId="0" sldId="937"/>
        </pc:sldMkLst>
        <pc:spChg chg="mod">
          <ac:chgData name="王 欣捷" userId="b965477fa0aef5e6" providerId="LiveId" clId="{CCC25DF9-4458-4252-A1FA-96CED2233F88}" dt="2021-04-22T07:30:15.426" v="47"/>
          <ac:spMkLst>
            <pc:docMk/>
            <pc:sldMk cId="0" sldId="937"/>
            <ac:spMk id="90114" creationId="{3DFEE693-CA13-49EC-861F-875CB15B8B8E}"/>
          </ac:spMkLst>
        </pc:spChg>
        <pc:graphicFrameChg chg="mod">
          <ac:chgData name="王 欣捷" userId="b965477fa0aef5e6" providerId="LiveId" clId="{CCC25DF9-4458-4252-A1FA-96CED2233F88}" dt="2021-04-22T07:30:15.426" v="47"/>
          <ac:graphicFrameMkLst>
            <pc:docMk/>
            <pc:sldMk cId="0" sldId="937"/>
            <ac:graphicFrameMk id="745475" creationId="{7DDCEDAD-AC58-41EA-ABEA-81DFE66490EE}"/>
          </ac:graphicFrameMkLst>
        </pc:graphicFrameChg>
      </pc:sldChg>
      <pc:sldChg chg="modSp add">
        <pc:chgData name="王 欣捷" userId="b965477fa0aef5e6" providerId="LiveId" clId="{CCC25DF9-4458-4252-A1FA-96CED2233F88}" dt="2021-04-22T07:30:15.426" v="47"/>
        <pc:sldMkLst>
          <pc:docMk/>
          <pc:sldMk cId="0" sldId="938"/>
        </pc:sldMkLst>
        <pc:spChg chg="mod">
          <ac:chgData name="王 欣捷" userId="b965477fa0aef5e6" providerId="LiveId" clId="{CCC25DF9-4458-4252-A1FA-96CED2233F88}" dt="2021-04-22T07:30:15.426" v="47"/>
          <ac:spMkLst>
            <pc:docMk/>
            <pc:sldMk cId="0" sldId="938"/>
            <ac:spMk id="35842" creationId="{CFEB9F4D-3067-4210-9067-72E0D2368BED}"/>
          </ac:spMkLst>
        </pc:spChg>
      </pc:sldChg>
      <pc:sldChg chg="add del">
        <pc:chgData name="王 欣捷" userId="b965477fa0aef5e6" providerId="LiveId" clId="{CCC25DF9-4458-4252-A1FA-96CED2233F88}" dt="2021-04-22T07:28:32.426" v="23"/>
        <pc:sldMkLst>
          <pc:docMk/>
          <pc:sldMk cId="0" sldId="939"/>
        </pc:sldMkLst>
      </pc:sldChg>
      <pc:sldChg chg="add">
        <pc:chgData name="王 欣捷" userId="b965477fa0aef5e6" providerId="LiveId" clId="{CCC25DF9-4458-4252-A1FA-96CED2233F88}" dt="2021-04-22T07:28:32.426" v="23"/>
        <pc:sldMkLst>
          <pc:docMk/>
          <pc:sldMk cId="0" sldId="940"/>
        </pc:sldMkLst>
      </pc:sldChg>
      <pc:sldChg chg="add del">
        <pc:chgData name="王 欣捷" userId="b965477fa0aef5e6" providerId="LiveId" clId="{CCC25DF9-4458-4252-A1FA-96CED2233F88}" dt="2021-04-22T07:28:32.426" v="23"/>
        <pc:sldMkLst>
          <pc:docMk/>
          <pc:sldMk cId="0" sldId="941"/>
        </pc:sldMkLst>
      </pc:sldChg>
      <pc:sldChg chg="modSp add mod">
        <pc:chgData name="王 欣捷" userId="b965477fa0aef5e6" providerId="LiveId" clId="{CCC25DF9-4458-4252-A1FA-96CED2233F88}" dt="2021-04-22T07:30:15.426" v="47"/>
        <pc:sldMkLst>
          <pc:docMk/>
          <pc:sldMk cId="0" sldId="943"/>
        </pc:sldMkLst>
        <pc:spChg chg="mod">
          <ac:chgData name="王 欣捷" userId="b965477fa0aef5e6" providerId="LiveId" clId="{CCC25DF9-4458-4252-A1FA-96CED2233F88}" dt="2021-04-22T07:30:15.426" v="47"/>
          <ac:spMkLst>
            <pc:docMk/>
            <pc:sldMk cId="0" sldId="943"/>
            <ac:spMk id="91138" creationId="{576472EC-7AD0-47EC-B620-441B2D8D7194}"/>
          </ac:spMkLst>
        </pc:spChg>
      </pc:sldChg>
      <pc:sldChg chg="modSp add del">
        <pc:chgData name="王 欣捷" userId="b965477fa0aef5e6" providerId="LiveId" clId="{CCC25DF9-4458-4252-A1FA-96CED2233F88}" dt="2021-04-22T07:30:15.426" v="47"/>
        <pc:sldMkLst>
          <pc:docMk/>
          <pc:sldMk cId="0" sldId="944"/>
        </pc:sldMkLst>
        <pc:spChg chg="mod">
          <ac:chgData name="王 欣捷" userId="b965477fa0aef5e6" providerId="LiveId" clId="{CCC25DF9-4458-4252-A1FA-96CED2233F88}" dt="2021-04-22T07:30:15.426" v="47"/>
          <ac:spMkLst>
            <pc:docMk/>
            <pc:sldMk cId="0" sldId="944"/>
            <ac:spMk id="40962" creationId="{7B09FD7B-82B0-4C66-ADFC-C53CC6D94B3E}"/>
          </ac:spMkLst>
        </pc:spChg>
      </pc:sldChg>
      <pc:sldChg chg="addSp delSp modSp new mod modClrScheme modAnim chgLayout">
        <pc:chgData name="王 欣捷" userId="b965477fa0aef5e6" providerId="LiveId" clId="{CCC25DF9-4458-4252-A1FA-96CED2233F88}" dt="2021-04-22T07:33:33.234" v="87"/>
        <pc:sldMkLst>
          <pc:docMk/>
          <pc:sldMk cId="672076074" sldId="945"/>
        </pc:sldMkLst>
        <pc:spChg chg="del">
          <ac:chgData name="王 欣捷" userId="b965477fa0aef5e6" providerId="LiveId" clId="{CCC25DF9-4458-4252-A1FA-96CED2233F88}" dt="2021-04-22T07:31:24.217" v="49" actId="700"/>
          <ac:spMkLst>
            <pc:docMk/>
            <pc:sldMk cId="672076074" sldId="945"/>
            <ac:spMk id="2" creationId="{3D8ED6F9-253C-4873-910D-720B8E5FA635}"/>
          </ac:spMkLst>
        </pc:spChg>
        <pc:spChg chg="del">
          <ac:chgData name="王 欣捷" userId="b965477fa0aef5e6" providerId="LiveId" clId="{CCC25DF9-4458-4252-A1FA-96CED2233F88}" dt="2021-04-22T07:31:24.217" v="49" actId="700"/>
          <ac:spMkLst>
            <pc:docMk/>
            <pc:sldMk cId="672076074" sldId="945"/>
            <ac:spMk id="3" creationId="{84626CF4-CE87-41F2-A560-EE567F94E22F}"/>
          </ac:spMkLst>
        </pc:spChg>
        <pc:spChg chg="del mod topLvl">
          <ac:chgData name="王 欣捷" userId="b965477fa0aef5e6" providerId="LiveId" clId="{CCC25DF9-4458-4252-A1FA-96CED2233F88}" dt="2021-04-22T07:31:32.343" v="52" actId="478"/>
          <ac:spMkLst>
            <pc:docMk/>
            <pc:sldMk cId="672076074" sldId="945"/>
            <ac:spMk id="6" creationId="{AE5CF7CF-448E-4320-A4B5-54496A6433DC}"/>
          </ac:spMkLst>
        </pc:spChg>
        <pc:spChg chg="mod topLvl">
          <ac:chgData name="王 欣捷" userId="b965477fa0aef5e6" providerId="LiveId" clId="{CCC25DF9-4458-4252-A1FA-96CED2233F88}" dt="2021-04-22T07:32:59.347" v="78" actId="1076"/>
          <ac:spMkLst>
            <pc:docMk/>
            <pc:sldMk cId="672076074" sldId="945"/>
            <ac:spMk id="7" creationId="{27E602F6-5EFB-44CC-ACB5-6A61AAB62B4B}"/>
          </ac:spMkLst>
        </pc:spChg>
        <pc:spChg chg="mod topLvl">
          <ac:chgData name="王 欣捷" userId="b965477fa0aef5e6" providerId="LiveId" clId="{CCC25DF9-4458-4252-A1FA-96CED2233F88}" dt="2021-04-22T07:32:59.347" v="78" actId="1076"/>
          <ac:spMkLst>
            <pc:docMk/>
            <pc:sldMk cId="672076074" sldId="945"/>
            <ac:spMk id="8" creationId="{16426760-127D-48AF-AD31-C24FFB784967}"/>
          </ac:spMkLst>
        </pc:spChg>
        <pc:spChg chg="mod topLvl">
          <ac:chgData name="王 欣捷" userId="b965477fa0aef5e6" providerId="LiveId" clId="{CCC25DF9-4458-4252-A1FA-96CED2233F88}" dt="2021-04-22T07:32:59.347" v="78" actId="1076"/>
          <ac:spMkLst>
            <pc:docMk/>
            <pc:sldMk cId="672076074" sldId="945"/>
            <ac:spMk id="9" creationId="{AC703E09-C020-4389-8DB6-FB4E3F65B373}"/>
          </ac:spMkLst>
        </pc:spChg>
        <pc:spChg chg="mod topLvl">
          <ac:chgData name="王 欣捷" userId="b965477fa0aef5e6" providerId="LiveId" clId="{CCC25DF9-4458-4252-A1FA-96CED2233F88}" dt="2021-04-22T07:32:59.347" v="78" actId="1076"/>
          <ac:spMkLst>
            <pc:docMk/>
            <pc:sldMk cId="672076074" sldId="945"/>
            <ac:spMk id="10" creationId="{3C187073-F501-41C6-B5B3-3E8B141A227A}"/>
          </ac:spMkLst>
        </pc:spChg>
        <pc:spChg chg="mod topLvl">
          <ac:chgData name="王 欣捷" userId="b965477fa0aef5e6" providerId="LiveId" clId="{CCC25DF9-4458-4252-A1FA-96CED2233F88}" dt="2021-04-22T07:32:59.347" v="78" actId="1076"/>
          <ac:spMkLst>
            <pc:docMk/>
            <pc:sldMk cId="672076074" sldId="945"/>
            <ac:spMk id="11" creationId="{1645A8B6-3383-4B05-A563-AD33D9606961}"/>
          </ac:spMkLst>
        </pc:spChg>
        <pc:spChg chg="mod topLvl">
          <ac:chgData name="王 欣捷" userId="b965477fa0aef5e6" providerId="LiveId" clId="{CCC25DF9-4458-4252-A1FA-96CED2233F88}" dt="2021-04-22T07:32:59.347" v="78" actId="1076"/>
          <ac:spMkLst>
            <pc:docMk/>
            <pc:sldMk cId="672076074" sldId="945"/>
            <ac:spMk id="12" creationId="{350C5774-6D51-4E25-A159-65394D185DBC}"/>
          </ac:spMkLst>
        </pc:spChg>
        <pc:spChg chg="mod topLvl">
          <ac:chgData name="王 欣捷" userId="b965477fa0aef5e6" providerId="LiveId" clId="{CCC25DF9-4458-4252-A1FA-96CED2233F88}" dt="2021-04-22T07:32:59.347" v="78" actId="1076"/>
          <ac:spMkLst>
            <pc:docMk/>
            <pc:sldMk cId="672076074" sldId="945"/>
            <ac:spMk id="13" creationId="{A150EBF7-14DB-47EA-8CF4-4D53D64BFA68}"/>
          </ac:spMkLst>
        </pc:spChg>
        <pc:spChg chg="mod topLvl">
          <ac:chgData name="王 欣捷" userId="b965477fa0aef5e6" providerId="LiveId" clId="{CCC25DF9-4458-4252-A1FA-96CED2233F88}" dt="2021-04-22T07:32:59.347" v="78" actId="1076"/>
          <ac:spMkLst>
            <pc:docMk/>
            <pc:sldMk cId="672076074" sldId="945"/>
            <ac:spMk id="14" creationId="{82979BB3-DBCC-4FE1-A345-79F7E646CE73}"/>
          </ac:spMkLst>
        </pc:spChg>
        <pc:spChg chg="mod topLvl">
          <ac:chgData name="王 欣捷" userId="b965477fa0aef5e6" providerId="LiveId" clId="{CCC25DF9-4458-4252-A1FA-96CED2233F88}" dt="2021-04-22T07:32:59.347" v="78" actId="1076"/>
          <ac:spMkLst>
            <pc:docMk/>
            <pc:sldMk cId="672076074" sldId="945"/>
            <ac:spMk id="15" creationId="{24424E10-4737-4F6D-8355-CD7D5C2F61F4}"/>
          </ac:spMkLst>
        </pc:spChg>
        <pc:spChg chg="mod topLvl">
          <ac:chgData name="王 欣捷" userId="b965477fa0aef5e6" providerId="LiveId" clId="{CCC25DF9-4458-4252-A1FA-96CED2233F88}" dt="2021-04-22T07:32:59.347" v="78" actId="1076"/>
          <ac:spMkLst>
            <pc:docMk/>
            <pc:sldMk cId="672076074" sldId="945"/>
            <ac:spMk id="16" creationId="{94AC7065-2BC8-4851-B631-A804C446D848}"/>
          </ac:spMkLst>
        </pc:spChg>
        <pc:spChg chg="mod topLvl">
          <ac:chgData name="王 欣捷" userId="b965477fa0aef5e6" providerId="LiveId" clId="{CCC25DF9-4458-4252-A1FA-96CED2233F88}" dt="2021-04-22T07:32:59.347" v="78" actId="1076"/>
          <ac:spMkLst>
            <pc:docMk/>
            <pc:sldMk cId="672076074" sldId="945"/>
            <ac:spMk id="17" creationId="{F0ABD1DB-7CD0-4974-B325-8D98DD763986}"/>
          </ac:spMkLst>
        </pc:spChg>
        <pc:spChg chg="mod topLvl">
          <ac:chgData name="王 欣捷" userId="b965477fa0aef5e6" providerId="LiveId" clId="{CCC25DF9-4458-4252-A1FA-96CED2233F88}" dt="2021-04-22T07:32:59.347" v="78" actId="1076"/>
          <ac:spMkLst>
            <pc:docMk/>
            <pc:sldMk cId="672076074" sldId="945"/>
            <ac:spMk id="18" creationId="{A8CEFD55-069F-4185-8DAA-158725AD6C3B}"/>
          </ac:spMkLst>
        </pc:spChg>
        <pc:spChg chg="mod topLvl">
          <ac:chgData name="王 欣捷" userId="b965477fa0aef5e6" providerId="LiveId" clId="{CCC25DF9-4458-4252-A1FA-96CED2233F88}" dt="2021-04-22T07:32:59.347" v="78" actId="1076"/>
          <ac:spMkLst>
            <pc:docMk/>
            <pc:sldMk cId="672076074" sldId="945"/>
            <ac:spMk id="19" creationId="{60D0AB61-C8A2-4F95-AFE9-96C321C42EF0}"/>
          </ac:spMkLst>
        </pc:spChg>
        <pc:spChg chg="mod topLvl">
          <ac:chgData name="王 欣捷" userId="b965477fa0aef5e6" providerId="LiveId" clId="{CCC25DF9-4458-4252-A1FA-96CED2233F88}" dt="2021-04-22T07:32:59.347" v="78" actId="1076"/>
          <ac:spMkLst>
            <pc:docMk/>
            <pc:sldMk cId="672076074" sldId="945"/>
            <ac:spMk id="20" creationId="{6D8629DF-99D2-4BD4-BCC3-C88C48AD931C}"/>
          </ac:spMkLst>
        </pc:spChg>
        <pc:spChg chg="mod topLvl">
          <ac:chgData name="王 欣捷" userId="b965477fa0aef5e6" providerId="LiveId" clId="{CCC25DF9-4458-4252-A1FA-96CED2233F88}" dt="2021-04-22T07:32:59.347" v="78" actId="1076"/>
          <ac:spMkLst>
            <pc:docMk/>
            <pc:sldMk cId="672076074" sldId="945"/>
            <ac:spMk id="21" creationId="{6A9FFB80-187E-4441-95F2-2D1811E5051E}"/>
          </ac:spMkLst>
        </pc:spChg>
        <pc:spChg chg="mod topLvl">
          <ac:chgData name="王 欣捷" userId="b965477fa0aef5e6" providerId="LiveId" clId="{CCC25DF9-4458-4252-A1FA-96CED2233F88}" dt="2021-04-22T07:32:59.347" v="78" actId="1076"/>
          <ac:spMkLst>
            <pc:docMk/>
            <pc:sldMk cId="672076074" sldId="945"/>
            <ac:spMk id="22" creationId="{1E40A068-8767-416E-B526-857F996253CA}"/>
          </ac:spMkLst>
        </pc:spChg>
        <pc:spChg chg="mod topLvl">
          <ac:chgData name="王 欣捷" userId="b965477fa0aef5e6" providerId="LiveId" clId="{CCC25DF9-4458-4252-A1FA-96CED2233F88}" dt="2021-04-22T07:32:59.347" v="78" actId="1076"/>
          <ac:spMkLst>
            <pc:docMk/>
            <pc:sldMk cId="672076074" sldId="945"/>
            <ac:spMk id="23" creationId="{80BC5F22-D07D-49AD-B098-881672E57C9C}"/>
          </ac:spMkLst>
        </pc:spChg>
        <pc:spChg chg="mod topLvl">
          <ac:chgData name="王 欣捷" userId="b965477fa0aef5e6" providerId="LiveId" clId="{CCC25DF9-4458-4252-A1FA-96CED2233F88}" dt="2021-04-22T07:32:59.347" v="78" actId="1076"/>
          <ac:spMkLst>
            <pc:docMk/>
            <pc:sldMk cId="672076074" sldId="945"/>
            <ac:spMk id="24" creationId="{149000EE-F641-4EDD-818A-6F2C21A0B8DB}"/>
          </ac:spMkLst>
        </pc:spChg>
        <pc:spChg chg="mod topLvl">
          <ac:chgData name="王 欣捷" userId="b965477fa0aef5e6" providerId="LiveId" clId="{CCC25DF9-4458-4252-A1FA-96CED2233F88}" dt="2021-04-22T07:32:59.347" v="78" actId="1076"/>
          <ac:spMkLst>
            <pc:docMk/>
            <pc:sldMk cId="672076074" sldId="945"/>
            <ac:spMk id="25" creationId="{F9B3725F-F950-4EEC-96C3-BD7B64415D8D}"/>
          </ac:spMkLst>
        </pc:spChg>
        <pc:spChg chg="mod topLvl">
          <ac:chgData name="王 欣捷" userId="b965477fa0aef5e6" providerId="LiveId" clId="{CCC25DF9-4458-4252-A1FA-96CED2233F88}" dt="2021-04-22T07:32:59.347" v="78" actId="1076"/>
          <ac:spMkLst>
            <pc:docMk/>
            <pc:sldMk cId="672076074" sldId="945"/>
            <ac:spMk id="26" creationId="{7F258069-DEDD-488F-AB41-CF641BF3E0DF}"/>
          </ac:spMkLst>
        </pc:spChg>
        <pc:spChg chg="mod topLvl">
          <ac:chgData name="王 欣捷" userId="b965477fa0aef5e6" providerId="LiveId" clId="{CCC25DF9-4458-4252-A1FA-96CED2233F88}" dt="2021-04-22T07:32:59.347" v="78" actId="1076"/>
          <ac:spMkLst>
            <pc:docMk/>
            <pc:sldMk cId="672076074" sldId="945"/>
            <ac:spMk id="27" creationId="{16209659-E543-433A-9CE7-7F8C579AECC9}"/>
          </ac:spMkLst>
        </pc:spChg>
        <pc:spChg chg="mod topLvl">
          <ac:chgData name="王 欣捷" userId="b965477fa0aef5e6" providerId="LiveId" clId="{CCC25DF9-4458-4252-A1FA-96CED2233F88}" dt="2021-04-22T07:32:59.347" v="78" actId="1076"/>
          <ac:spMkLst>
            <pc:docMk/>
            <pc:sldMk cId="672076074" sldId="945"/>
            <ac:spMk id="28" creationId="{9AD8F008-A381-47DB-88EA-520AB89ECA7F}"/>
          </ac:spMkLst>
        </pc:spChg>
        <pc:spChg chg="mod topLvl">
          <ac:chgData name="王 欣捷" userId="b965477fa0aef5e6" providerId="LiveId" clId="{CCC25DF9-4458-4252-A1FA-96CED2233F88}" dt="2021-04-22T07:32:59.347" v="78" actId="1076"/>
          <ac:spMkLst>
            <pc:docMk/>
            <pc:sldMk cId="672076074" sldId="945"/>
            <ac:spMk id="29" creationId="{A59A2629-0C9D-4E4D-AFBF-F05A3B8B5EC6}"/>
          </ac:spMkLst>
        </pc:spChg>
        <pc:spChg chg="mod topLvl">
          <ac:chgData name="王 欣捷" userId="b965477fa0aef5e6" providerId="LiveId" clId="{CCC25DF9-4458-4252-A1FA-96CED2233F88}" dt="2021-04-22T07:32:59.347" v="78" actId="1076"/>
          <ac:spMkLst>
            <pc:docMk/>
            <pc:sldMk cId="672076074" sldId="945"/>
            <ac:spMk id="30" creationId="{EF177123-9EA1-446B-9F36-6111FD8C9B78}"/>
          </ac:spMkLst>
        </pc:spChg>
        <pc:spChg chg="mod topLvl">
          <ac:chgData name="王 欣捷" userId="b965477fa0aef5e6" providerId="LiveId" clId="{CCC25DF9-4458-4252-A1FA-96CED2233F88}" dt="2021-04-22T07:32:59.347" v="78" actId="1076"/>
          <ac:spMkLst>
            <pc:docMk/>
            <pc:sldMk cId="672076074" sldId="945"/>
            <ac:spMk id="31" creationId="{350A1E3E-023F-45A9-8228-09120049106E}"/>
          </ac:spMkLst>
        </pc:spChg>
        <pc:spChg chg="mod topLvl">
          <ac:chgData name="王 欣捷" userId="b965477fa0aef5e6" providerId="LiveId" clId="{CCC25DF9-4458-4252-A1FA-96CED2233F88}" dt="2021-04-22T07:32:59.347" v="78" actId="1076"/>
          <ac:spMkLst>
            <pc:docMk/>
            <pc:sldMk cId="672076074" sldId="945"/>
            <ac:spMk id="32" creationId="{1D33B595-8D26-431D-8D14-3087C49E4166}"/>
          </ac:spMkLst>
        </pc:spChg>
        <pc:spChg chg="mod topLvl">
          <ac:chgData name="王 欣捷" userId="b965477fa0aef5e6" providerId="LiveId" clId="{CCC25DF9-4458-4252-A1FA-96CED2233F88}" dt="2021-04-22T07:32:59.347" v="78" actId="1076"/>
          <ac:spMkLst>
            <pc:docMk/>
            <pc:sldMk cId="672076074" sldId="945"/>
            <ac:spMk id="33" creationId="{0FF707F5-BA40-4586-9A67-944B67E3D1F6}"/>
          </ac:spMkLst>
        </pc:spChg>
        <pc:spChg chg="mod topLvl">
          <ac:chgData name="王 欣捷" userId="b965477fa0aef5e6" providerId="LiveId" clId="{CCC25DF9-4458-4252-A1FA-96CED2233F88}" dt="2021-04-22T07:32:59.347" v="78" actId="1076"/>
          <ac:spMkLst>
            <pc:docMk/>
            <pc:sldMk cId="672076074" sldId="945"/>
            <ac:spMk id="34" creationId="{00F7C250-E15C-4BE1-AC03-6924BC8DCDBA}"/>
          </ac:spMkLst>
        </pc:spChg>
        <pc:spChg chg="mod topLvl">
          <ac:chgData name="王 欣捷" userId="b965477fa0aef5e6" providerId="LiveId" clId="{CCC25DF9-4458-4252-A1FA-96CED2233F88}" dt="2021-04-22T07:32:59.347" v="78" actId="1076"/>
          <ac:spMkLst>
            <pc:docMk/>
            <pc:sldMk cId="672076074" sldId="945"/>
            <ac:spMk id="35" creationId="{FB83AB44-7F66-4750-8A9E-E0CB5E7DDE26}"/>
          </ac:spMkLst>
        </pc:spChg>
        <pc:spChg chg="mod topLvl">
          <ac:chgData name="王 欣捷" userId="b965477fa0aef5e6" providerId="LiveId" clId="{CCC25DF9-4458-4252-A1FA-96CED2233F88}" dt="2021-04-22T07:32:59.347" v="78" actId="1076"/>
          <ac:spMkLst>
            <pc:docMk/>
            <pc:sldMk cId="672076074" sldId="945"/>
            <ac:spMk id="36" creationId="{29A4DB6B-7043-4CA9-9FB7-6B7B0ACF4CDF}"/>
          </ac:spMkLst>
        </pc:spChg>
        <pc:spChg chg="mod topLvl">
          <ac:chgData name="王 欣捷" userId="b965477fa0aef5e6" providerId="LiveId" clId="{CCC25DF9-4458-4252-A1FA-96CED2233F88}" dt="2021-04-22T07:32:59.347" v="78" actId="1076"/>
          <ac:spMkLst>
            <pc:docMk/>
            <pc:sldMk cId="672076074" sldId="945"/>
            <ac:spMk id="37" creationId="{587ED288-8293-4CA7-9711-003EBE15C39B}"/>
          </ac:spMkLst>
        </pc:spChg>
        <pc:spChg chg="mod topLvl">
          <ac:chgData name="王 欣捷" userId="b965477fa0aef5e6" providerId="LiveId" clId="{CCC25DF9-4458-4252-A1FA-96CED2233F88}" dt="2021-04-22T07:32:59.347" v="78" actId="1076"/>
          <ac:spMkLst>
            <pc:docMk/>
            <pc:sldMk cId="672076074" sldId="945"/>
            <ac:spMk id="38" creationId="{3DADE806-34F3-4F11-B501-5D1BEBE16ABC}"/>
          </ac:spMkLst>
        </pc:spChg>
        <pc:spChg chg="mod topLvl">
          <ac:chgData name="王 欣捷" userId="b965477fa0aef5e6" providerId="LiveId" clId="{CCC25DF9-4458-4252-A1FA-96CED2233F88}" dt="2021-04-22T07:32:59.347" v="78" actId="1076"/>
          <ac:spMkLst>
            <pc:docMk/>
            <pc:sldMk cId="672076074" sldId="945"/>
            <ac:spMk id="39" creationId="{EF02EAA8-CCC1-4E5C-9B96-79CA04DA45A0}"/>
          </ac:spMkLst>
        </pc:spChg>
        <pc:spChg chg="mod topLvl">
          <ac:chgData name="王 欣捷" userId="b965477fa0aef5e6" providerId="LiveId" clId="{CCC25DF9-4458-4252-A1FA-96CED2233F88}" dt="2021-04-22T07:32:59.347" v="78" actId="1076"/>
          <ac:spMkLst>
            <pc:docMk/>
            <pc:sldMk cId="672076074" sldId="945"/>
            <ac:spMk id="40" creationId="{08E3B16C-1587-4CDD-8D60-0251660E996E}"/>
          </ac:spMkLst>
        </pc:spChg>
        <pc:spChg chg="mod topLvl">
          <ac:chgData name="王 欣捷" userId="b965477fa0aef5e6" providerId="LiveId" clId="{CCC25DF9-4458-4252-A1FA-96CED2233F88}" dt="2021-04-22T07:32:59.347" v="78" actId="1076"/>
          <ac:spMkLst>
            <pc:docMk/>
            <pc:sldMk cId="672076074" sldId="945"/>
            <ac:spMk id="41" creationId="{C09E2384-9491-47E1-8332-C48CE4AFC82A}"/>
          </ac:spMkLst>
        </pc:spChg>
        <pc:spChg chg="mod topLvl">
          <ac:chgData name="王 欣捷" userId="b965477fa0aef5e6" providerId="LiveId" clId="{CCC25DF9-4458-4252-A1FA-96CED2233F88}" dt="2021-04-22T07:32:59.347" v="78" actId="1076"/>
          <ac:spMkLst>
            <pc:docMk/>
            <pc:sldMk cId="672076074" sldId="945"/>
            <ac:spMk id="42" creationId="{102F5560-3C29-4107-B2AB-CC6BA6324471}"/>
          </ac:spMkLst>
        </pc:spChg>
        <pc:spChg chg="mod topLvl">
          <ac:chgData name="王 欣捷" userId="b965477fa0aef5e6" providerId="LiveId" clId="{CCC25DF9-4458-4252-A1FA-96CED2233F88}" dt="2021-04-22T07:32:59.347" v="78" actId="1076"/>
          <ac:spMkLst>
            <pc:docMk/>
            <pc:sldMk cId="672076074" sldId="945"/>
            <ac:spMk id="43" creationId="{CAD5A62E-2AFF-44D2-89EB-CBDD89EDB19A}"/>
          </ac:spMkLst>
        </pc:spChg>
        <pc:spChg chg="mod topLvl">
          <ac:chgData name="王 欣捷" userId="b965477fa0aef5e6" providerId="LiveId" clId="{CCC25DF9-4458-4252-A1FA-96CED2233F88}" dt="2021-04-22T07:32:59.347" v="78" actId="1076"/>
          <ac:spMkLst>
            <pc:docMk/>
            <pc:sldMk cId="672076074" sldId="945"/>
            <ac:spMk id="44" creationId="{3C1657DE-3212-4B3C-8723-7E375144EB81}"/>
          </ac:spMkLst>
        </pc:spChg>
        <pc:spChg chg="mod topLvl">
          <ac:chgData name="王 欣捷" userId="b965477fa0aef5e6" providerId="LiveId" clId="{CCC25DF9-4458-4252-A1FA-96CED2233F88}" dt="2021-04-22T07:32:59.347" v="78" actId="1076"/>
          <ac:spMkLst>
            <pc:docMk/>
            <pc:sldMk cId="672076074" sldId="945"/>
            <ac:spMk id="45" creationId="{458AD7FB-E38C-4B8B-BE66-D4D5B986159A}"/>
          </ac:spMkLst>
        </pc:spChg>
        <pc:spChg chg="mod topLvl">
          <ac:chgData name="王 欣捷" userId="b965477fa0aef5e6" providerId="LiveId" clId="{CCC25DF9-4458-4252-A1FA-96CED2233F88}" dt="2021-04-22T07:32:59.347" v="78" actId="1076"/>
          <ac:spMkLst>
            <pc:docMk/>
            <pc:sldMk cId="672076074" sldId="945"/>
            <ac:spMk id="46" creationId="{AC89EE1D-DBB2-41D3-B4DF-10965F6EC33D}"/>
          </ac:spMkLst>
        </pc:spChg>
        <pc:spChg chg="mod topLvl">
          <ac:chgData name="王 欣捷" userId="b965477fa0aef5e6" providerId="LiveId" clId="{CCC25DF9-4458-4252-A1FA-96CED2233F88}" dt="2021-04-22T07:32:59.347" v="78" actId="1076"/>
          <ac:spMkLst>
            <pc:docMk/>
            <pc:sldMk cId="672076074" sldId="945"/>
            <ac:spMk id="47" creationId="{26EF8405-EF94-45B5-93DE-97313727051D}"/>
          </ac:spMkLst>
        </pc:spChg>
        <pc:spChg chg="mod topLvl">
          <ac:chgData name="王 欣捷" userId="b965477fa0aef5e6" providerId="LiveId" clId="{CCC25DF9-4458-4252-A1FA-96CED2233F88}" dt="2021-04-22T07:32:59.347" v="78" actId="1076"/>
          <ac:spMkLst>
            <pc:docMk/>
            <pc:sldMk cId="672076074" sldId="945"/>
            <ac:spMk id="48" creationId="{3310DB82-B72A-4B8B-BBE5-476F60719013}"/>
          </ac:spMkLst>
        </pc:spChg>
        <pc:spChg chg="mod topLvl">
          <ac:chgData name="王 欣捷" userId="b965477fa0aef5e6" providerId="LiveId" clId="{CCC25DF9-4458-4252-A1FA-96CED2233F88}" dt="2021-04-22T07:32:59.347" v="78" actId="1076"/>
          <ac:spMkLst>
            <pc:docMk/>
            <pc:sldMk cId="672076074" sldId="945"/>
            <ac:spMk id="49" creationId="{3B01E6D6-477F-4B71-AE1A-07E96F4CDCE9}"/>
          </ac:spMkLst>
        </pc:spChg>
        <pc:spChg chg="mod topLvl">
          <ac:chgData name="王 欣捷" userId="b965477fa0aef5e6" providerId="LiveId" clId="{CCC25DF9-4458-4252-A1FA-96CED2233F88}" dt="2021-04-22T07:32:59.347" v="78" actId="1076"/>
          <ac:spMkLst>
            <pc:docMk/>
            <pc:sldMk cId="672076074" sldId="945"/>
            <ac:spMk id="50" creationId="{0EC2FB32-BFD9-4BF0-8564-EF4DB0F9C89F}"/>
          </ac:spMkLst>
        </pc:spChg>
        <pc:spChg chg="mod topLvl">
          <ac:chgData name="王 欣捷" userId="b965477fa0aef5e6" providerId="LiveId" clId="{CCC25DF9-4458-4252-A1FA-96CED2233F88}" dt="2021-04-22T07:32:59.347" v="78" actId="1076"/>
          <ac:spMkLst>
            <pc:docMk/>
            <pc:sldMk cId="672076074" sldId="945"/>
            <ac:spMk id="51" creationId="{C7D5C838-339C-48D5-9AE4-F29450C32187}"/>
          </ac:spMkLst>
        </pc:spChg>
        <pc:spChg chg="mod topLvl">
          <ac:chgData name="王 欣捷" userId="b965477fa0aef5e6" providerId="LiveId" clId="{CCC25DF9-4458-4252-A1FA-96CED2233F88}" dt="2021-04-22T07:32:59.347" v="78" actId="1076"/>
          <ac:spMkLst>
            <pc:docMk/>
            <pc:sldMk cId="672076074" sldId="945"/>
            <ac:spMk id="52" creationId="{3C41A23E-23B9-4302-9EE2-49A82C20562E}"/>
          </ac:spMkLst>
        </pc:spChg>
        <pc:spChg chg="mod topLvl">
          <ac:chgData name="王 欣捷" userId="b965477fa0aef5e6" providerId="LiveId" clId="{CCC25DF9-4458-4252-A1FA-96CED2233F88}" dt="2021-04-22T07:32:59.347" v="78" actId="1076"/>
          <ac:spMkLst>
            <pc:docMk/>
            <pc:sldMk cId="672076074" sldId="945"/>
            <ac:spMk id="53" creationId="{2B846DC9-53A9-4544-999D-A3806B956B2F}"/>
          </ac:spMkLst>
        </pc:spChg>
        <pc:spChg chg="mod topLvl">
          <ac:chgData name="王 欣捷" userId="b965477fa0aef5e6" providerId="LiveId" clId="{CCC25DF9-4458-4252-A1FA-96CED2233F88}" dt="2021-04-22T07:32:59.347" v="78" actId="1076"/>
          <ac:spMkLst>
            <pc:docMk/>
            <pc:sldMk cId="672076074" sldId="945"/>
            <ac:spMk id="54" creationId="{7B502FAF-204D-4C8A-8DB8-06D5C59EB183}"/>
          </ac:spMkLst>
        </pc:spChg>
        <pc:spChg chg="mod topLvl">
          <ac:chgData name="王 欣捷" userId="b965477fa0aef5e6" providerId="LiveId" clId="{CCC25DF9-4458-4252-A1FA-96CED2233F88}" dt="2021-04-22T07:32:59.347" v="78" actId="1076"/>
          <ac:spMkLst>
            <pc:docMk/>
            <pc:sldMk cId="672076074" sldId="945"/>
            <ac:spMk id="55" creationId="{0F0AB461-FF0F-4720-B692-9DF282963A3A}"/>
          </ac:spMkLst>
        </pc:spChg>
        <pc:spChg chg="mod topLvl">
          <ac:chgData name="王 欣捷" userId="b965477fa0aef5e6" providerId="LiveId" clId="{CCC25DF9-4458-4252-A1FA-96CED2233F88}" dt="2021-04-22T07:32:59.347" v="78" actId="1076"/>
          <ac:spMkLst>
            <pc:docMk/>
            <pc:sldMk cId="672076074" sldId="945"/>
            <ac:spMk id="56" creationId="{6422731D-6B49-4698-B574-BD535F303794}"/>
          </ac:spMkLst>
        </pc:spChg>
        <pc:spChg chg="mod topLvl">
          <ac:chgData name="王 欣捷" userId="b965477fa0aef5e6" providerId="LiveId" clId="{CCC25DF9-4458-4252-A1FA-96CED2233F88}" dt="2021-04-22T07:32:59.347" v="78" actId="1076"/>
          <ac:spMkLst>
            <pc:docMk/>
            <pc:sldMk cId="672076074" sldId="945"/>
            <ac:spMk id="57" creationId="{102032B8-70CF-4B64-B465-CAA42DBB35F5}"/>
          </ac:spMkLst>
        </pc:spChg>
        <pc:spChg chg="mod topLvl">
          <ac:chgData name="王 欣捷" userId="b965477fa0aef5e6" providerId="LiveId" clId="{CCC25DF9-4458-4252-A1FA-96CED2233F88}" dt="2021-04-22T07:32:59.347" v="78" actId="1076"/>
          <ac:spMkLst>
            <pc:docMk/>
            <pc:sldMk cId="672076074" sldId="945"/>
            <ac:spMk id="58" creationId="{490364CC-5541-4B96-AA9C-2DB2C3192721}"/>
          </ac:spMkLst>
        </pc:spChg>
        <pc:spChg chg="mod topLvl">
          <ac:chgData name="王 欣捷" userId="b965477fa0aef5e6" providerId="LiveId" clId="{CCC25DF9-4458-4252-A1FA-96CED2233F88}" dt="2021-04-22T07:32:59.347" v="78" actId="1076"/>
          <ac:spMkLst>
            <pc:docMk/>
            <pc:sldMk cId="672076074" sldId="945"/>
            <ac:spMk id="59" creationId="{1AAFF6C9-67E6-4F5A-9141-2475D02F07A8}"/>
          </ac:spMkLst>
        </pc:spChg>
        <pc:spChg chg="mod topLvl">
          <ac:chgData name="王 欣捷" userId="b965477fa0aef5e6" providerId="LiveId" clId="{CCC25DF9-4458-4252-A1FA-96CED2233F88}" dt="2021-04-22T07:32:59.347" v="78" actId="1076"/>
          <ac:spMkLst>
            <pc:docMk/>
            <pc:sldMk cId="672076074" sldId="945"/>
            <ac:spMk id="60" creationId="{F4992DC7-2901-4AD6-BE76-B350F1D3B996}"/>
          </ac:spMkLst>
        </pc:spChg>
        <pc:spChg chg="mod topLvl">
          <ac:chgData name="王 欣捷" userId="b965477fa0aef5e6" providerId="LiveId" clId="{CCC25DF9-4458-4252-A1FA-96CED2233F88}" dt="2021-04-22T07:32:59.347" v="78" actId="1076"/>
          <ac:spMkLst>
            <pc:docMk/>
            <pc:sldMk cId="672076074" sldId="945"/>
            <ac:spMk id="61" creationId="{32258C08-A127-4822-B488-FC9B03076C21}"/>
          </ac:spMkLst>
        </pc:spChg>
        <pc:spChg chg="mod topLvl">
          <ac:chgData name="王 欣捷" userId="b965477fa0aef5e6" providerId="LiveId" clId="{CCC25DF9-4458-4252-A1FA-96CED2233F88}" dt="2021-04-22T07:32:59.347" v="78" actId="1076"/>
          <ac:spMkLst>
            <pc:docMk/>
            <pc:sldMk cId="672076074" sldId="945"/>
            <ac:spMk id="62" creationId="{F65B9A5B-A533-4FA2-A5B4-1B51B80D0C8B}"/>
          </ac:spMkLst>
        </pc:spChg>
        <pc:spChg chg="mod topLvl">
          <ac:chgData name="王 欣捷" userId="b965477fa0aef5e6" providerId="LiveId" clId="{CCC25DF9-4458-4252-A1FA-96CED2233F88}" dt="2021-04-22T07:32:59.347" v="78" actId="1076"/>
          <ac:spMkLst>
            <pc:docMk/>
            <pc:sldMk cId="672076074" sldId="945"/>
            <ac:spMk id="63" creationId="{3C86CA30-0D72-4515-83AF-79A889756BFE}"/>
          </ac:spMkLst>
        </pc:spChg>
        <pc:spChg chg="mod topLvl">
          <ac:chgData name="王 欣捷" userId="b965477fa0aef5e6" providerId="LiveId" clId="{CCC25DF9-4458-4252-A1FA-96CED2233F88}" dt="2021-04-22T07:32:59.347" v="78" actId="1076"/>
          <ac:spMkLst>
            <pc:docMk/>
            <pc:sldMk cId="672076074" sldId="945"/>
            <ac:spMk id="64" creationId="{6FEDB921-45DA-47EA-8AD4-547CE1C9A673}"/>
          </ac:spMkLst>
        </pc:spChg>
        <pc:spChg chg="mod topLvl">
          <ac:chgData name="王 欣捷" userId="b965477fa0aef5e6" providerId="LiveId" clId="{CCC25DF9-4458-4252-A1FA-96CED2233F88}" dt="2021-04-22T07:32:59.347" v="78" actId="1076"/>
          <ac:spMkLst>
            <pc:docMk/>
            <pc:sldMk cId="672076074" sldId="945"/>
            <ac:spMk id="65" creationId="{80B2479C-50AA-44D7-88A8-8E5BB60905FD}"/>
          </ac:spMkLst>
        </pc:spChg>
        <pc:spChg chg="add del mod ord">
          <ac:chgData name="王 欣捷" userId="b965477fa0aef5e6" providerId="LiveId" clId="{CCC25DF9-4458-4252-A1FA-96CED2233F88}" dt="2021-04-22T07:32:19.794" v="65" actId="700"/>
          <ac:spMkLst>
            <pc:docMk/>
            <pc:sldMk cId="672076074" sldId="945"/>
            <ac:spMk id="75" creationId="{5FE7955D-86A8-4F54-9810-B86BB8FDEC97}"/>
          </ac:spMkLst>
        </pc:spChg>
        <pc:spChg chg="add del mod ord">
          <ac:chgData name="王 欣捷" userId="b965477fa0aef5e6" providerId="LiveId" clId="{CCC25DF9-4458-4252-A1FA-96CED2233F88}" dt="2021-04-22T07:32:19.794" v="65" actId="700"/>
          <ac:spMkLst>
            <pc:docMk/>
            <pc:sldMk cId="672076074" sldId="945"/>
            <ac:spMk id="76" creationId="{C03044FE-297C-4F90-AD67-602ACBA903E3}"/>
          </ac:spMkLst>
        </pc:spChg>
        <pc:spChg chg="add mod ord">
          <ac:chgData name="王 欣捷" userId="b965477fa0aef5e6" providerId="LiveId" clId="{CCC25DF9-4458-4252-A1FA-96CED2233F88}" dt="2021-04-22T07:32:45.015" v="77" actId="1076"/>
          <ac:spMkLst>
            <pc:docMk/>
            <pc:sldMk cId="672076074" sldId="945"/>
            <ac:spMk id="77" creationId="{BE0F15CC-E720-487C-8293-E08359796339}"/>
          </ac:spMkLst>
        </pc:spChg>
        <pc:spChg chg="add mod ord">
          <ac:chgData name="王 欣捷" userId="b965477fa0aef5e6" providerId="LiveId" clId="{CCC25DF9-4458-4252-A1FA-96CED2233F88}" dt="2021-04-22T07:33:03.201" v="79"/>
          <ac:spMkLst>
            <pc:docMk/>
            <pc:sldMk cId="672076074" sldId="945"/>
            <ac:spMk id="78" creationId="{3190E55A-1BA7-4E06-8BA7-06A2ED73DEB3}"/>
          </ac:spMkLst>
        </pc:spChg>
        <pc:spChg chg="mod">
          <ac:chgData name="王 欣捷" userId="b965477fa0aef5e6" providerId="LiveId" clId="{CCC25DF9-4458-4252-A1FA-96CED2233F88}" dt="2021-04-22T07:32:31.459" v="73" actId="571"/>
          <ac:spMkLst>
            <pc:docMk/>
            <pc:sldMk cId="672076074" sldId="945"/>
            <ac:spMk id="80" creationId="{A889A40E-A734-4077-BCC5-E0940E9D753A}"/>
          </ac:spMkLst>
        </pc:spChg>
        <pc:spChg chg="mod">
          <ac:chgData name="王 欣捷" userId="b965477fa0aef5e6" providerId="LiveId" clId="{CCC25DF9-4458-4252-A1FA-96CED2233F88}" dt="2021-04-22T07:32:31.459" v="73" actId="571"/>
          <ac:spMkLst>
            <pc:docMk/>
            <pc:sldMk cId="672076074" sldId="945"/>
            <ac:spMk id="81" creationId="{5883B8B7-2D16-4938-85E9-E663E56B83D9}"/>
          </ac:spMkLst>
        </pc:spChg>
        <pc:spChg chg="mod">
          <ac:chgData name="王 欣捷" userId="b965477fa0aef5e6" providerId="LiveId" clId="{CCC25DF9-4458-4252-A1FA-96CED2233F88}" dt="2021-04-22T07:32:31.459" v="73" actId="571"/>
          <ac:spMkLst>
            <pc:docMk/>
            <pc:sldMk cId="672076074" sldId="945"/>
            <ac:spMk id="82" creationId="{706A2B36-C2DB-49D1-81F4-910A7A694677}"/>
          </ac:spMkLst>
        </pc:spChg>
        <pc:spChg chg="mod">
          <ac:chgData name="王 欣捷" userId="b965477fa0aef5e6" providerId="LiveId" clId="{CCC25DF9-4458-4252-A1FA-96CED2233F88}" dt="2021-04-22T07:32:31.459" v="73" actId="571"/>
          <ac:spMkLst>
            <pc:docMk/>
            <pc:sldMk cId="672076074" sldId="945"/>
            <ac:spMk id="83" creationId="{F9B3F40D-546D-4593-8260-683107BAFE38}"/>
          </ac:spMkLst>
        </pc:spChg>
        <pc:spChg chg="mod">
          <ac:chgData name="王 欣捷" userId="b965477fa0aef5e6" providerId="LiveId" clId="{CCC25DF9-4458-4252-A1FA-96CED2233F88}" dt="2021-04-22T07:32:31.459" v="73" actId="571"/>
          <ac:spMkLst>
            <pc:docMk/>
            <pc:sldMk cId="672076074" sldId="945"/>
            <ac:spMk id="84" creationId="{567DDB3E-FF62-4502-AEEA-1A7EFA172980}"/>
          </ac:spMkLst>
        </pc:spChg>
        <pc:spChg chg="mod">
          <ac:chgData name="王 欣捷" userId="b965477fa0aef5e6" providerId="LiveId" clId="{CCC25DF9-4458-4252-A1FA-96CED2233F88}" dt="2021-04-22T07:32:31.459" v="73" actId="571"/>
          <ac:spMkLst>
            <pc:docMk/>
            <pc:sldMk cId="672076074" sldId="945"/>
            <ac:spMk id="85" creationId="{E5E911B7-5EC2-4F8E-8E02-5FD4A2A09547}"/>
          </ac:spMkLst>
        </pc:spChg>
        <pc:spChg chg="mod">
          <ac:chgData name="王 欣捷" userId="b965477fa0aef5e6" providerId="LiveId" clId="{CCC25DF9-4458-4252-A1FA-96CED2233F88}" dt="2021-04-22T07:32:31.459" v="73" actId="571"/>
          <ac:spMkLst>
            <pc:docMk/>
            <pc:sldMk cId="672076074" sldId="945"/>
            <ac:spMk id="86" creationId="{9FB25618-7304-4F24-9525-57CF15B5AA9F}"/>
          </ac:spMkLst>
        </pc:spChg>
        <pc:spChg chg="mod">
          <ac:chgData name="王 欣捷" userId="b965477fa0aef5e6" providerId="LiveId" clId="{CCC25DF9-4458-4252-A1FA-96CED2233F88}" dt="2021-04-22T07:32:31.459" v="73" actId="571"/>
          <ac:spMkLst>
            <pc:docMk/>
            <pc:sldMk cId="672076074" sldId="945"/>
            <ac:spMk id="87" creationId="{3CFD7EB8-D659-48F3-855A-AFEDFA682115}"/>
          </ac:spMkLst>
        </pc:spChg>
        <pc:spChg chg="mod">
          <ac:chgData name="王 欣捷" userId="b965477fa0aef5e6" providerId="LiveId" clId="{CCC25DF9-4458-4252-A1FA-96CED2233F88}" dt="2021-04-22T07:32:31.459" v="73" actId="571"/>
          <ac:spMkLst>
            <pc:docMk/>
            <pc:sldMk cId="672076074" sldId="945"/>
            <ac:spMk id="88" creationId="{11118593-2BBD-4C7D-BAC9-AC9CD16B3B4B}"/>
          </ac:spMkLst>
        </pc:spChg>
        <pc:spChg chg="mod">
          <ac:chgData name="王 欣捷" userId="b965477fa0aef5e6" providerId="LiveId" clId="{CCC25DF9-4458-4252-A1FA-96CED2233F88}" dt="2021-04-22T07:32:31.459" v="73" actId="571"/>
          <ac:spMkLst>
            <pc:docMk/>
            <pc:sldMk cId="672076074" sldId="945"/>
            <ac:spMk id="89" creationId="{03CDBDFB-763A-46B0-80F2-7CBC53297841}"/>
          </ac:spMkLst>
        </pc:spChg>
        <pc:spChg chg="mod">
          <ac:chgData name="王 欣捷" userId="b965477fa0aef5e6" providerId="LiveId" clId="{CCC25DF9-4458-4252-A1FA-96CED2233F88}" dt="2021-04-22T07:32:31.459" v="73" actId="571"/>
          <ac:spMkLst>
            <pc:docMk/>
            <pc:sldMk cId="672076074" sldId="945"/>
            <ac:spMk id="90" creationId="{E4C5103D-E9B2-4D2C-A1AD-D6AA2A601F75}"/>
          </ac:spMkLst>
        </pc:spChg>
        <pc:spChg chg="mod">
          <ac:chgData name="王 欣捷" userId="b965477fa0aef5e6" providerId="LiveId" clId="{CCC25DF9-4458-4252-A1FA-96CED2233F88}" dt="2021-04-22T07:32:31.459" v="73" actId="571"/>
          <ac:spMkLst>
            <pc:docMk/>
            <pc:sldMk cId="672076074" sldId="945"/>
            <ac:spMk id="91" creationId="{C86426D1-9132-4D7C-873B-0AE66BCD333C}"/>
          </ac:spMkLst>
        </pc:spChg>
        <pc:spChg chg="mod">
          <ac:chgData name="王 欣捷" userId="b965477fa0aef5e6" providerId="LiveId" clId="{CCC25DF9-4458-4252-A1FA-96CED2233F88}" dt="2021-04-22T07:32:31.459" v="73" actId="571"/>
          <ac:spMkLst>
            <pc:docMk/>
            <pc:sldMk cId="672076074" sldId="945"/>
            <ac:spMk id="92" creationId="{BFE7E6C9-74FB-4174-A7C3-7752A6D5650F}"/>
          </ac:spMkLst>
        </pc:spChg>
        <pc:spChg chg="mod">
          <ac:chgData name="王 欣捷" userId="b965477fa0aef5e6" providerId="LiveId" clId="{CCC25DF9-4458-4252-A1FA-96CED2233F88}" dt="2021-04-22T07:32:31.459" v="73" actId="571"/>
          <ac:spMkLst>
            <pc:docMk/>
            <pc:sldMk cId="672076074" sldId="945"/>
            <ac:spMk id="93" creationId="{556CBB46-D1E3-4297-BB0A-980A9F61A686}"/>
          </ac:spMkLst>
        </pc:spChg>
        <pc:spChg chg="mod">
          <ac:chgData name="王 欣捷" userId="b965477fa0aef5e6" providerId="LiveId" clId="{CCC25DF9-4458-4252-A1FA-96CED2233F88}" dt="2021-04-22T07:32:31.459" v="73" actId="571"/>
          <ac:spMkLst>
            <pc:docMk/>
            <pc:sldMk cId="672076074" sldId="945"/>
            <ac:spMk id="94" creationId="{DF078DDA-56F1-47C2-B015-022071D7C303}"/>
          </ac:spMkLst>
        </pc:spChg>
        <pc:spChg chg="mod">
          <ac:chgData name="王 欣捷" userId="b965477fa0aef5e6" providerId="LiveId" clId="{CCC25DF9-4458-4252-A1FA-96CED2233F88}" dt="2021-04-22T07:32:31.459" v="73" actId="571"/>
          <ac:spMkLst>
            <pc:docMk/>
            <pc:sldMk cId="672076074" sldId="945"/>
            <ac:spMk id="95" creationId="{A7AD8147-05CA-43EF-A328-3F3CE8123012}"/>
          </ac:spMkLst>
        </pc:spChg>
        <pc:spChg chg="mod">
          <ac:chgData name="王 欣捷" userId="b965477fa0aef5e6" providerId="LiveId" clId="{CCC25DF9-4458-4252-A1FA-96CED2233F88}" dt="2021-04-22T07:32:31.459" v="73" actId="571"/>
          <ac:spMkLst>
            <pc:docMk/>
            <pc:sldMk cId="672076074" sldId="945"/>
            <ac:spMk id="96" creationId="{19F4A4C8-FE05-4B4C-A693-E38FD6A0E533}"/>
          </ac:spMkLst>
        </pc:spChg>
        <pc:spChg chg="mod">
          <ac:chgData name="王 欣捷" userId="b965477fa0aef5e6" providerId="LiveId" clId="{CCC25DF9-4458-4252-A1FA-96CED2233F88}" dt="2021-04-22T07:32:31.459" v="73" actId="571"/>
          <ac:spMkLst>
            <pc:docMk/>
            <pc:sldMk cId="672076074" sldId="945"/>
            <ac:spMk id="97" creationId="{6500F11F-23DB-4086-A34A-391ECC5D2612}"/>
          </ac:spMkLst>
        </pc:spChg>
        <pc:spChg chg="mod">
          <ac:chgData name="王 欣捷" userId="b965477fa0aef5e6" providerId="LiveId" clId="{CCC25DF9-4458-4252-A1FA-96CED2233F88}" dt="2021-04-22T07:32:31.459" v="73" actId="571"/>
          <ac:spMkLst>
            <pc:docMk/>
            <pc:sldMk cId="672076074" sldId="945"/>
            <ac:spMk id="98" creationId="{8A1B1082-249A-4E77-87A2-6D457185ADDF}"/>
          </ac:spMkLst>
        </pc:spChg>
        <pc:spChg chg="mod">
          <ac:chgData name="王 欣捷" userId="b965477fa0aef5e6" providerId="LiveId" clId="{CCC25DF9-4458-4252-A1FA-96CED2233F88}" dt="2021-04-22T07:32:31.459" v="73" actId="571"/>
          <ac:spMkLst>
            <pc:docMk/>
            <pc:sldMk cId="672076074" sldId="945"/>
            <ac:spMk id="100" creationId="{611AB30D-2301-489A-AEE9-21387615A369}"/>
          </ac:spMkLst>
        </pc:spChg>
        <pc:spChg chg="mod">
          <ac:chgData name="王 欣捷" userId="b965477fa0aef5e6" providerId="LiveId" clId="{CCC25DF9-4458-4252-A1FA-96CED2233F88}" dt="2021-04-22T07:32:31.459" v="73" actId="571"/>
          <ac:spMkLst>
            <pc:docMk/>
            <pc:sldMk cId="672076074" sldId="945"/>
            <ac:spMk id="101" creationId="{9A04D5C4-4DDA-4C38-B981-D46670807562}"/>
          </ac:spMkLst>
        </pc:spChg>
        <pc:spChg chg="mod">
          <ac:chgData name="王 欣捷" userId="b965477fa0aef5e6" providerId="LiveId" clId="{CCC25DF9-4458-4252-A1FA-96CED2233F88}" dt="2021-04-22T07:32:31.459" v="73" actId="571"/>
          <ac:spMkLst>
            <pc:docMk/>
            <pc:sldMk cId="672076074" sldId="945"/>
            <ac:spMk id="102" creationId="{F900CC01-074E-4EB0-8AE2-4FAED2573FB0}"/>
          </ac:spMkLst>
        </pc:spChg>
        <pc:spChg chg="mod">
          <ac:chgData name="王 欣捷" userId="b965477fa0aef5e6" providerId="LiveId" clId="{CCC25DF9-4458-4252-A1FA-96CED2233F88}" dt="2021-04-22T07:32:31.459" v="73" actId="571"/>
          <ac:spMkLst>
            <pc:docMk/>
            <pc:sldMk cId="672076074" sldId="945"/>
            <ac:spMk id="104" creationId="{1D4CFE77-E0EF-4347-BE9C-F9ABB7E11F24}"/>
          </ac:spMkLst>
        </pc:spChg>
        <pc:spChg chg="mod">
          <ac:chgData name="王 欣捷" userId="b965477fa0aef5e6" providerId="LiveId" clId="{CCC25DF9-4458-4252-A1FA-96CED2233F88}" dt="2021-04-22T07:32:31.459" v="73" actId="571"/>
          <ac:spMkLst>
            <pc:docMk/>
            <pc:sldMk cId="672076074" sldId="945"/>
            <ac:spMk id="105" creationId="{EF22B955-BE0D-48C3-A5B2-4F7DED68AE8E}"/>
          </ac:spMkLst>
        </pc:spChg>
        <pc:spChg chg="mod">
          <ac:chgData name="王 欣捷" userId="b965477fa0aef5e6" providerId="LiveId" clId="{CCC25DF9-4458-4252-A1FA-96CED2233F88}" dt="2021-04-22T07:32:31.459" v="73" actId="571"/>
          <ac:spMkLst>
            <pc:docMk/>
            <pc:sldMk cId="672076074" sldId="945"/>
            <ac:spMk id="106" creationId="{2AC374B0-728A-4EC4-8ABD-16E1F5CAEA19}"/>
          </ac:spMkLst>
        </pc:spChg>
        <pc:spChg chg="mod">
          <ac:chgData name="王 欣捷" userId="b965477fa0aef5e6" providerId="LiveId" clId="{CCC25DF9-4458-4252-A1FA-96CED2233F88}" dt="2021-04-22T07:32:31.459" v="73" actId="571"/>
          <ac:spMkLst>
            <pc:docMk/>
            <pc:sldMk cId="672076074" sldId="945"/>
            <ac:spMk id="108" creationId="{F1CAF23D-CB3D-473B-89FE-990A622A48FF}"/>
          </ac:spMkLst>
        </pc:spChg>
        <pc:spChg chg="mod">
          <ac:chgData name="王 欣捷" userId="b965477fa0aef5e6" providerId="LiveId" clId="{CCC25DF9-4458-4252-A1FA-96CED2233F88}" dt="2021-04-22T07:32:31.459" v="73" actId="571"/>
          <ac:spMkLst>
            <pc:docMk/>
            <pc:sldMk cId="672076074" sldId="945"/>
            <ac:spMk id="109" creationId="{98823933-78D8-41E3-B2B4-48B918A06D89}"/>
          </ac:spMkLst>
        </pc:spChg>
        <pc:spChg chg="mod">
          <ac:chgData name="王 欣捷" userId="b965477fa0aef5e6" providerId="LiveId" clId="{CCC25DF9-4458-4252-A1FA-96CED2233F88}" dt="2021-04-22T07:32:31.459" v="73" actId="571"/>
          <ac:spMkLst>
            <pc:docMk/>
            <pc:sldMk cId="672076074" sldId="945"/>
            <ac:spMk id="110" creationId="{6ED22A44-C3B3-4F2B-93AA-464592147DAE}"/>
          </ac:spMkLst>
        </pc:spChg>
        <pc:spChg chg="mod">
          <ac:chgData name="王 欣捷" userId="b965477fa0aef5e6" providerId="LiveId" clId="{CCC25DF9-4458-4252-A1FA-96CED2233F88}" dt="2021-04-22T07:32:31.459" v="73" actId="571"/>
          <ac:spMkLst>
            <pc:docMk/>
            <pc:sldMk cId="672076074" sldId="945"/>
            <ac:spMk id="111" creationId="{8C291361-CEE8-4690-8AF2-6283BC07ED59}"/>
          </ac:spMkLst>
        </pc:spChg>
        <pc:spChg chg="mod">
          <ac:chgData name="王 欣捷" userId="b965477fa0aef5e6" providerId="LiveId" clId="{CCC25DF9-4458-4252-A1FA-96CED2233F88}" dt="2021-04-22T07:32:31.459" v="73" actId="571"/>
          <ac:spMkLst>
            <pc:docMk/>
            <pc:sldMk cId="672076074" sldId="945"/>
            <ac:spMk id="112" creationId="{83141466-492D-4FB9-A57B-54E0E12A8325}"/>
          </ac:spMkLst>
        </pc:spChg>
        <pc:spChg chg="mod">
          <ac:chgData name="王 欣捷" userId="b965477fa0aef5e6" providerId="LiveId" clId="{CCC25DF9-4458-4252-A1FA-96CED2233F88}" dt="2021-04-22T07:32:31.459" v="73" actId="571"/>
          <ac:spMkLst>
            <pc:docMk/>
            <pc:sldMk cId="672076074" sldId="945"/>
            <ac:spMk id="113" creationId="{B311DDF2-A1FB-4894-AB08-AC75C80C3ACA}"/>
          </ac:spMkLst>
        </pc:spChg>
        <pc:spChg chg="mod">
          <ac:chgData name="王 欣捷" userId="b965477fa0aef5e6" providerId="LiveId" clId="{CCC25DF9-4458-4252-A1FA-96CED2233F88}" dt="2021-04-22T07:32:31.459" v="73" actId="571"/>
          <ac:spMkLst>
            <pc:docMk/>
            <pc:sldMk cId="672076074" sldId="945"/>
            <ac:spMk id="115" creationId="{3839507F-D75C-4B5F-B696-F064910F89E8}"/>
          </ac:spMkLst>
        </pc:spChg>
        <pc:spChg chg="mod">
          <ac:chgData name="王 欣捷" userId="b965477fa0aef5e6" providerId="LiveId" clId="{CCC25DF9-4458-4252-A1FA-96CED2233F88}" dt="2021-04-22T07:32:31.459" v="73" actId="571"/>
          <ac:spMkLst>
            <pc:docMk/>
            <pc:sldMk cId="672076074" sldId="945"/>
            <ac:spMk id="116" creationId="{95ED578F-17B3-4298-AF26-E286321920CE}"/>
          </ac:spMkLst>
        </pc:spChg>
        <pc:spChg chg="mod">
          <ac:chgData name="王 欣捷" userId="b965477fa0aef5e6" providerId="LiveId" clId="{CCC25DF9-4458-4252-A1FA-96CED2233F88}" dt="2021-04-22T07:32:31.459" v="73" actId="571"/>
          <ac:spMkLst>
            <pc:docMk/>
            <pc:sldMk cId="672076074" sldId="945"/>
            <ac:spMk id="117" creationId="{CC1AD3DB-B653-4884-A69E-1B6D94838408}"/>
          </ac:spMkLst>
        </pc:spChg>
        <pc:spChg chg="mod">
          <ac:chgData name="王 欣捷" userId="b965477fa0aef5e6" providerId="LiveId" clId="{CCC25DF9-4458-4252-A1FA-96CED2233F88}" dt="2021-04-22T07:32:31.459" v="73" actId="571"/>
          <ac:spMkLst>
            <pc:docMk/>
            <pc:sldMk cId="672076074" sldId="945"/>
            <ac:spMk id="118" creationId="{49D3F8D2-71BF-45DE-AC4E-3DF3A0D9F794}"/>
          </ac:spMkLst>
        </pc:spChg>
        <pc:spChg chg="mod">
          <ac:chgData name="王 欣捷" userId="b965477fa0aef5e6" providerId="LiveId" clId="{CCC25DF9-4458-4252-A1FA-96CED2233F88}" dt="2021-04-22T07:32:31.459" v="73" actId="571"/>
          <ac:spMkLst>
            <pc:docMk/>
            <pc:sldMk cId="672076074" sldId="945"/>
            <ac:spMk id="119" creationId="{B7A91F4B-D160-404F-A9E2-E443D2CA65B9}"/>
          </ac:spMkLst>
        </pc:spChg>
        <pc:spChg chg="mod">
          <ac:chgData name="王 欣捷" userId="b965477fa0aef5e6" providerId="LiveId" clId="{CCC25DF9-4458-4252-A1FA-96CED2233F88}" dt="2021-04-22T07:32:31.459" v="73" actId="571"/>
          <ac:spMkLst>
            <pc:docMk/>
            <pc:sldMk cId="672076074" sldId="945"/>
            <ac:spMk id="120" creationId="{6D4B6F76-BCC9-4399-8A92-F10245AD587C}"/>
          </ac:spMkLst>
        </pc:spChg>
        <pc:spChg chg="mod">
          <ac:chgData name="王 欣捷" userId="b965477fa0aef5e6" providerId="LiveId" clId="{CCC25DF9-4458-4252-A1FA-96CED2233F88}" dt="2021-04-22T07:32:31.459" v="73" actId="571"/>
          <ac:spMkLst>
            <pc:docMk/>
            <pc:sldMk cId="672076074" sldId="945"/>
            <ac:spMk id="122" creationId="{505B9FD8-5CFD-4727-8930-51CDF2AEA461}"/>
          </ac:spMkLst>
        </pc:spChg>
        <pc:spChg chg="mod">
          <ac:chgData name="王 欣捷" userId="b965477fa0aef5e6" providerId="LiveId" clId="{CCC25DF9-4458-4252-A1FA-96CED2233F88}" dt="2021-04-22T07:32:31.459" v="73" actId="571"/>
          <ac:spMkLst>
            <pc:docMk/>
            <pc:sldMk cId="672076074" sldId="945"/>
            <ac:spMk id="123" creationId="{4279E484-D09B-45C6-A216-0B250D23988C}"/>
          </ac:spMkLst>
        </pc:spChg>
        <pc:spChg chg="mod">
          <ac:chgData name="王 欣捷" userId="b965477fa0aef5e6" providerId="LiveId" clId="{CCC25DF9-4458-4252-A1FA-96CED2233F88}" dt="2021-04-22T07:32:31.459" v="73" actId="571"/>
          <ac:spMkLst>
            <pc:docMk/>
            <pc:sldMk cId="672076074" sldId="945"/>
            <ac:spMk id="124" creationId="{7E59F986-0374-4909-8814-D280D19BB104}"/>
          </ac:spMkLst>
        </pc:spChg>
        <pc:spChg chg="mod">
          <ac:chgData name="王 欣捷" userId="b965477fa0aef5e6" providerId="LiveId" clId="{CCC25DF9-4458-4252-A1FA-96CED2233F88}" dt="2021-04-22T07:32:31.459" v="73" actId="571"/>
          <ac:spMkLst>
            <pc:docMk/>
            <pc:sldMk cId="672076074" sldId="945"/>
            <ac:spMk id="125" creationId="{4E3A00A3-B7C7-4BF0-A205-FF52024E9D02}"/>
          </ac:spMkLst>
        </pc:spChg>
        <pc:spChg chg="mod">
          <ac:chgData name="王 欣捷" userId="b965477fa0aef5e6" providerId="LiveId" clId="{CCC25DF9-4458-4252-A1FA-96CED2233F88}" dt="2021-04-22T07:32:31.459" v="73" actId="571"/>
          <ac:spMkLst>
            <pc:docMk/>
            <pc:sldMk cId="672076074" sldId="945"/>
            <ac:spMk id="126" creationId="{5C748F42-16ED-42EF-8AEF-EC13E70FEA6E}"/>
          </ac:spMkLst>
        </pc:spChg>
        <pc:spChg chg="mod">
          <ac:chgData name="王 欣捷" userId="b965477fa0aef5e6" providerId="LiveId" clId="{CCC25DF9-4458-4252-A1FA-96CED2233F88}" dt="2021-04-22T07:32:31.459" v="73" actId="571"/>
          <ac:spMkLst>
            <pc:docMk/>
            <pc:sldMk cId="672076074" sldId="945"/>
            <ac:spMk id="127" creationId="{09B97E4D-B913-4FAA-9514-ABCAD8FC43E0}"/>
          </ac:spMkLst>
        </pc:spChg>
        <pc:spChg chg="mod">
          <ac:chgData name="王 欣捷" userId="b965477fa0aef5e6" providerId="LiveId" clId="{CCC25DF9-4458-4252-A1FA-96CED2233F88}" dt="2021-04-22T07:32:31.459" v="73" actId="571"/>
          <ac:spMkLst>
            <pc:docMk/>
            <pc:sldMk cId="672076074" sldId="945"/>
            <ac:spMk id="129" creationId="{6DA343E9-7B6C-4AE8-829A-A760389A8C6F}"/>
          </ac:spMkLst>
        </pc:spChg>
        <pc:spChg chg="mod">
          <ac:chgData name="王 欣捷" userId="b965477fa0aef5e6" providerId="LiveId" clId="{CCC25DF9-4458-4252-A1FA-96CED2233F88}" dt="2021-04-22T07:32:31.459" v="73" actId="571"/>
          <ac:spMkLst>
            <pc:docMk/>
            <pc:sldMk cId="672076074" sldId="945"/>
            <ac:spMk id="130" creationId="{43C9CB12-97C6-4DDF-829F-F3FD175AA831}"/>
          </ac:spMkLst>
        </pc:spChg>
        <pc:spChg chg="mod">
          <ac:chgData name="王 欣捷" userId="b965477fa0aef5e6" providerId="LiveId" clId="{CCC25DF9-4458-4252-A1FA-96CED2233F88}" dt="2021-04-22T07:32:31.459" v="73" actId="571"/>
          <ac:spMkLst>
            <pc:docMk/>
            <pc:sldMk cId="672076074" sldId="945"/>
            <ac:spMk id="131" creationId="{1B460E49-DCD8-470D-8020-14BDD3DD7B51}"/>
          </ac:spMkLst>
        </pc:spChg>
        <pc:spChg chg="mod">
          <ac:chgData name="王 欣捷" userId="b965477fa0aef5e6" providerId="LiveId" clId="{CCC25DF9-4458-4252-A1FA-96CED2233F88}" dt="2021-04-22T07:32:31.459" v="73" actId="571"/>
          <ac:spMkLst>
            <pc:docMk/>
            <pc:sldMk cId="672076074" sldId="945"/>
            <ac:spMk id="132" creationId="{99A99CAD-F394-44FB-8C49-076A2E20EFDE}"/>
          </ac:spMkLst>
        </pc:spChg>
        <pc:spChg chg="mod">
          <ac:chgData name="王 欣捷" userId="b965477fa0aef5e6" providerId="LiveId" clId="{CCC25DF9-4458-4252-A1FA-96CED2233F88}" dt="2021-04-22T07:32:31.459" v="73" actId="571"/>
          <ac:spMkLst>
            <pc:docMk/>
            <pc:sldMk cId="672076074" sldId="945"/>
            <ac:spMk id="134" creationId="{B6E185AB-129F-4E23-98C8-63514E85EABE}"/>
          </ac:spMkLst>
        </pc:spChg>
        <pc:spChg chg="mod">
          <ac:chgData name="王 欣捷" userId="b965477fa0aef5e6" providerId="LiveId" clId="{CCC25DF9-4458-4252-A1FA-96CED2233F88}" dt="2021-04-22T07:32:31.459" v="73" actId="571"/>
          <ac:spMkLst>
            <pc:docMk/>
            <pc:sldMk cId="672076074" sldId="945"/>
            <ac:spMk id="135" creationId="{935846C3-A8BE-45A0-86CB-581C533A51C9}"/>
          </ac:spMkLst>
        </pc:spChg>
        <pc:spChg chg="mod">
          <ac:chgData name="王 欣捷" userId="b965477fa0aef5e6" providerId="LiveId" clId="{CCC25DF9-4458-4252-A1FA-96CED2233F88}" dt="2021-04-22T07:32:31.459" v="73" actId="571"/>
          <ac:spMkLst>
            <pc:docMk/>
            <pc:sldMk cId="672076074" sldId="945"/>
            <ac:spMk id="136" creationId="{49555421-0CFB-4259-9372-0B6A69CF9FE7}"/>
          </ac:spMkLst>
        </pc:spChg>
        <pc:spChg chg="mod">
          <ac:chgData name="王 欣捷" userId="b965477fa0aef5e6" providerId="LiveId" clId="{CCC25DF9-4458-4252-A1FA-96CED2233F88}" dt="2021-04-22T07:32:31.459" v="73" actId="571"/>
          <ac:spMkLst>
            <pc:docMk/>
            <pc:sldMk cId="672076074" sldId="945"/>
            <ac:spMk id="137" creationId="{6EA55B9B-2CE4-4AC8-80A0-FBD3ED19BBE5}"/>
          </ac:spMkLst>
        </pc:spChg>
        <pc:spChg chg="mod">
          <ac:chgData name="王 欣捷" userId="b965477fa0aef5e6" providerId="LiveId" clId="{CCC25DF9-4458-4252-A1FA-96CED2233F88}" dt="2021-04-22T07:32:31.459" v="73" actId="571"/>
          <ac:spMkLst>
            <pc:docMk/>
            <pc:sldMk cId="672076074" sldId="945"/>
            <ac:spMk id="139" creationId="{384187A4-D0A8-48BB-915A-1D8C240DE9AE}"/>
          </ac:spMkLst>
        </pc:spChg>
        <pc:spChg chg="mod">
          <ac:chgData name="王 欣捷" userId="b965477fa0aef5e6" providerId="LiveId" clId="{CCC25DF9-4458-4252-A1FA-96CED2233F88}" dt="2021-04-22T07:32:31.459" v="73" actId="571"/>
          <ac:spMkLst>
            <pc:docMk/>
            <pc:sldMk cId="672076074" sldId="945"/>
            <ac:spMk id="140" creationId="{F208797E-B50E-4943-97A9-538656571BD6}"/>
          </ac:spMkLst>
        </pc:spChg>
        <pc:spChg chg="mod">
          <ac:chgData name="王 欣捷" userId="b965477fa0aef5e6" providerId="LiveId" clId="{CCC25DF9-4458-4252-A1FA-96CED2233F88}" dt="2021-04-22T07:32:31.459" v="73" actId="571"/>
          <ac:spMkLst>
            <pc:docMk/>
            <pc:sldMk cId="672076074" sldId="945"/>
            <ac:spMk id="141" creationId="{9F327C15-E8E9-41A6-9E61-9EE4D35BB0D5}"/>
          </ac:spMkLst>
        </pc:spChg>
        <pc:spChg chg="mod">
          <ac:chgData name="王 欣捷" userId="b965477fa0aef5e6" providerId="LiveId" clId="{CCC25DF9-4458-4252-A1FA-96CED2233F88}" dt="2021-04-22T07:32:31.459" v="73" actId="571"/>
          <ac:spMkLst>
            <pc:docMk/>
            <pc:sldMk cId="672076074" sldId="945"/>
            <ac:spMk id="142" creationId="{601D0688-BBE5-4624-8C15-BD299EC97EF1}"/>
          </ac:spMkLst>
        </pc:spChg>
        <pc:spChg chg="mod">
          <ac:chgData name="王 欣捷" userId="b965477fa0aef5e6" providerId="LiveId" clId="{CCC25DF9-4458-4252-A1FA-96CED2233F88}" dt="2021-04-22T07:32:31.459" v="73" actId="571"/>
          <ac:spMkLst>
            <pc:docMk/>
            <pc:sldMk cId="672076074" sldId="945"/>
            <ac:spMk id="143" creationId="{D490ACEA-6BF2-41DA-8B63-BF4EF6C14F2B}"/>
          </ac:spMkLst>
        </pc:spChg>
        <pc:spChg chg="mod">
          <ac:chgData name="王 欣捷" userId="b965477fa0aef5e6" providerId="LiveId" clId="{CCC25DF9-4458-4252-A1FA-96CED2233F88}" dt="2021-04-22T07:32:31.459" v="73" actId="571"/>
          <ac:spMkLst>
            <pc:docMk/>
            <pc:sldMk cId="672076074" sldId="945"/>
            <ac:spMk id="144" creationId="{EB9C4747-6BFD-4A66-A24E-9E3B1081B178}"/>
          </ac:spMkLst>
        </pc:spChg>
        <pc:spChg chg="mod">
          <ac:chgData name="王 欣捷" userId="b965477fa0aef5e6" providerId="LiveId" clId="{CCC25DF9-4458-4252-A1FA-96CED2233F88}" dt="2021-04-22T07:32:31.459" v="73" actId="571"/>
          <ac:spMkLst>
            <pc:docMk/>
            <pc:sldMk cId="672076074" sldId="945"/>
            <ac:spMk id="145" creationId="{10B13F9D-2D58-4295-AFD7-8B8F1BFBBD17}"/>
          </ac:spMkLst>
        </pc:spChg>
        <pc:spChg chg="mod">
          <ac:chgData name="王 欣捷" userId="b965477fa0aef5e6" providerId="LiveId" clId="{CCC25DF9-4458-4252-A1FA-96CED2233F88}" dt="2021-04-22T07:32:31.459" v="73" actId="571"/>
          <ac:spMkLst>
            <pc:docMk/>
            <pc:sldMk cId="672076074" sldId="945"/>
            <ac:spMk id="146" creationId="{649FD460-C816-4411-8780-6B052BEF2FAE}"/>
          </ac:spMkLst>
        </pc:spChg>
        <pc:spChg chg="add mod">
          <ac:chgData name="王 欣捷" userId="b965477fa0aef5e6" providerId="LiveId" clId="{CCC25DF9-4458-4252-A1FA-96CED2233F88}" dt="2021-04-22T07:32:31.459" v="73" actId="571"/>
          <ac:spMkLst>
            <pc:docMk/>
            <pc:sldMk cId="672076074" sldId="945"/>
            <ac:spMk id="147" creationId="{9B141C0B-703F-4D0D-AC79-823E123A6F42}"/>
          </ac:spMkLst>
        </pc:spChg>
        <pc:grpChg chg="mod">
          <ac:chgData name="王 欣捷" userId="b965477fa0aef5e6" providerId="LiveId" clId="{CCC25DF9-4458-4252-A1FA-96CED2233F88}" dt="2021-04-22T07:31:27.886" v="50" actId="338"/>
          <ac:grpSpMkLst>
            <pc:docMk/>
            <pc:sldMk cId="672076074" sldId="945"/>
            <ac:grpSpMk id="1" creationId="{00000000-0000-0000-0000-000000000000}"/>
          </ac:grpSpMkLst>
        </pc:grpChg>
        <pc:grpChg chg="del mod">
          <ac:chgData name="王 欣捷" userId="b965477fa0aef5e6" providerId="LiveId" clId="{CCC25DF9-4458-4252-A1FA-96CED2233F88}" dt="2021-04-22T07:31:29.897" v="51" actId="165"/>
          <ac:grpSpMkLst>
            <pc:docMk/>
            <pc:sldMk cId="672076074" sldId="945"/>
            <ac:grpSpMk id="5" creationId="{ADB0FCB7-885F-4799-9AEF-A9D8371274B6}"/>
          </ac:grpSpMkLst>
        </pc:grpChg>
        <pc:grpChg chg="add mod">
          <ac:chgData name="王 欣捷" userId="b965477fa0aef5e6" providerId="LiveId" clId="{CCC25DF9-4458-4252-A1FA-96CED2233F88}" dt="2021-04-22T07:32:59.347" v="78" actId="1076"/>
          <ac:grpSpMkLst>
            <pc:docMk/>
            <pc:sldMk cId="672076074" sldId="945"/>
            <ac:grpSpMk id="66" creationId="{3B31E2A3-1B41-44AF-990C-9975499BDBC2}"/>
          </ac:grpSpMkLst>
        </pc:grpChg>
        <pc:grpChg chg="add mod">
          <ac:chgData name="王 欣捷" userId="b965477fa0aef5e6" providerId="LiveId" clId="{CCC25DF9-4458-4252-A1FA-96CED2233F88}" dt="2021-04-22T07:32:59.347" v="78" actId="1076"/>
          <ac:grpSpMkLst>
            <pc:docMk/>
            <pc:sldMk cId="672076074" sldId="945"/>
            <ac:grpSpMk id="67" creationId="{89A56738-EEC0-40D2-B4DD-4173362118E6}"/>
          </ac:grpSpMkLst>
        </pc:grpChg>
        <pc:grpChg chg="add mod">
          <ac:chgData name="王 欣捷" userId="b965477fa0aef5e6" providerId="LiveId" clId="{CCC25DF9-4458-4252-A1FA-96CED2233F88}" dt="2021-04-22T07:32:59.347" v="78" actId="1076"/>
          <ac:grpSpMkLst>
            <pc:docMk/>
            <pc:sldMk cId="672076074" sldId="945"/>
            <ac:grpSpMk id="68" creationId="{6041EC34-3442-41EA-A066-BDF94B561AB7}"/>
          </ac:grpSpMkLst>
        </pc:grpChg>
        <pc:grpChg chg="add mod">
          <ac:chgData name="王 欣捷" userId="b965477fa0aef5e6" providerId="LiveId" clId="{CCC25DF9-4458-4252-A1FA-96CED2233F88}" dt="2021-04-22T07:32:59.347" v="78" actId="1076"/>
          <ac:grpSpMkLst>
            <pc:docMk/>
            <pc:sldMk cId="672076074" sldId="945"/>
            <ac:grpSpMk id="69" creationId="{71265710-56E9-4814-99C9-4FF829FA9726}"/>
          </ac:grpSpMkLst>
        </pc:grpChg>
        <pc:grpChg chg="add mod">
          <ac:chgData name="王 欣捷" userId="b965477fa0aef5e6" providerId="LiveId" clId="{CCC25DF9-4458-4252-A1FA-96CED2233F88}" dt="2021-04-22T07:32:59.347" v="78" actId="1076"/>
          <ac:grpSpMkLst>
            <pc:docMk/>
            <pc:sldMk cId="672076074" sldId="945"/>
            <ac:grpSpMk id="70" creationId="{CE290C31-943E-4EE4-8769-17C9EC61C719}"/>
          </ac:grpSpMkLst>
        </pc:grpChg>
        <pc:grpChg chg="add mod">
          <ac:chgData name="王 欣捷" userId="b965477fa0aef5e6" providerId="LiveId" clId="{CCC25DF9-4458-4252-A1FA-96CED2233F88}" dt="2021-04-22T07:32:59.347" v="78" actId="1076"/>
          <ac:grpSpMkLst>
            <pc:docMk/>
            <pc:sldMk cId="672076074" sldId="945"/>
            <ac:grpSpMk id="71" creationId="{7F70ACD7-19A4-430E-B947-66D65C9C8BE5}"/>
          </ac:grpSpMkLst>
        </pc:grpChg>
        <pc:grpChg chg="add mod">
          <ac:chgData name="王 欣捷" userId="b965477fa0aef5e6" providerId="LiveId" clId="{CCC25DF9-4458-4252-A1FA-96CED2233F88}" dt="2021-04-22T07:32:59.347" v="78" actId="1076"/>
          <ac:grpSpMkLst>
            <pc:docMk/>
            <pc:sldMk cId="672076074" sldId="945"/>
            <ac:grpSpMk id="72" creationId="{36AD146A-577C-4467-943E-D117E1979486}"/>
          </ac:grpSpMkLst>
        </pc:grpChg>
        <pc:grpChg chg="add mod">
          <ac:chgData name="王 欣捷" userId="b965477fa0aef5e6" providerId="LiveId" clId="{CCC25DF9-4458-4252-A1FA-96CED2233F88}" dt="2021-04-22T07:32:59.347" v="78" actId="1076"/>
          <ac:grpSpMkLst>
            <pc:docMk/>
            <pc:sldMk cId="672076074" sldId="945"/>
            <ac:grpSpMk id="73" creationId="{D25A00AB-79AD-45F3-A4CC-4A6F52BF579E}"/>
          </ac:grpSpMkLst>
        </pc:grpChg>
        <pc:grpChg chg="add mod">
          <ac:chgData name="王 欣捷" userId="b965477fa0aef5e6" providerId="LiveId" clId="{CCC25DF9-4458-4252-A1FA-96CED2233F88}" dt="2021-04-22T07:32:59.347" v="78" actId="1076"/>
          <ac:grpSpMkLst>
            <pc:docMk/>
            <pc:sldMk cId="672076074" sldId="945"/>
            <ac:grpSpMk id="74" creationId="{D8BF4D1C-C6F9-4711-8618-28096A83946B}"/>
          </ac:grpSpMkLst>
        </pc:grpChg>
        <pc:grpChg chg="add mod">
          <ac:chgData name="王 欣捷" userId="b965477fa0aef5e6" providerId="LiveId" clId="{CCC25DF9-4458-4252-A1FA-96CED2233F88}" dt="2021-04-22T07:32:31.459" v="73" actId="571"/>
          <ac:grpSpMkLst>
            <pc:docMk/>
            <pc:sldMk cId="672076074" sldId="945"/>
            <ac:grpSpMk id="79" creationId="{4F06C3B6-2CA0-4D69-BACF-AF44C3B623EE}"/>
          </ac:grpSpMkLst>
        </pc:grpChg>
        <pc:grpChg chg="add mod">
          <ac:chgData name="王 欣捷" userId="b965477fa0aef5e6" providerId="LiveId" clId="{CCC25DF9-4458-4252-A1FA-96CED2233F88}" dt="2021-04-22T07:32:31.459" v="73" actId="571"/>
          <ac:grpSpMkLst>
            <pc:docMk/>
            <pc:sldMk cId="672076074" sldId="945"/>
            <ac:grpSpMk id="99" creationId="{E8062EC8-AD46-40BF-AB8C-48CDA908469F}"/>
          </ac:grpSpMkLst>
        </pc:grpChg>
        <pc:grpChg chg="add mod">
          <ac:chgData name="王 欣捷" userId="b965477fa0aef5e6" providerId="LiveId" clId="{CCC25DF9-4458-4252-A1FA-96CED2233F88}" dt="2021-04-22T07:32:31.459" v="73" actId="571"/>
          <ac:grpSpMkLst>
            <pc:docMk/>
            <pc:sldMk cId="672076074" sldId="945"/>
            <ac:grpSpMk id="103" creationId="{45DB49BB-8162-4AB4-9650-A816B952BC6A}"/>
          </ac:grpSpMkLst>
        </pc:grpChg>
        <pc:grpChg chg="add mod">
          <ac:chgData name="王 欣捷" userId="b965477fa0aef5e6" providerId="LiveId" clId="{CCC25DF9-4458-4252-A1FA-96CED2233F88}" dt="2021-04-22T07:32:31.459" v="73" actId="571"/>
          <ac:grpSpMkLst>
            <pc:docMk/>
            <pc:sldMk cId="672076074" sldId="945"/>
            <ac:grpSpMk id="107" creationId="{492A292C-79A1-4733-AF78-C628954D796B}"/>
          </ac:grpSpMkLst>
        </pc:grpChg>
        <pc:grpChg chg="add mod">
          <ac:chgData name="王 欣捷" userId="b965477fa0aef5e6" providerId="LiveId" clId="{CCC25DF9-4458-4252-A1FA-96CED2233F88}" dt="2021-04-22T07:32:31.459" v="73" actId="571"/>
          <ac:grpSpMkLst>
            <pc:docMk/>
            <pc:sldMk cId="672076074" sldId="945"/>
            <ac:grpSpMk id="114" creationId="{5C7A08D9-72AE-4F48-9FE6-024DD29694C3}"/>
          </ac:grpSpMkLst>
        </pc:grpChg>
        <pc:grpChg chg="add mod">
          <ac:chgData name="王 欣捷" userId="b965477fa0aef5e6" providerId="LiveId" clId="{CCC25DF9-4458-4252-A1FA-96CED2233F88}" dt="2021-04-22T07:32:31.459" v="73" actId="571"/>
          <ac:grpSpMkLst>
            <pc:docMk/>
            <pc:sldMk cId="672076074" sldId="945"/>
            <ac:grpSpMk id="121" creationId="{0E8CB6F6-A88F-43C1-9836-1D3A9C5F6D72}"/>
          </ac:grpSpMkLst>
        </pc:grpChg>
        <pc:grpChg chg="add mod">
          <ac:chgData name="王 欣捷" userId="b965477fa0aef5e6" providerId="LiveId" clId="{CCC25DF9-4458-4252-A1FA-96CED2233F88}" dt="2021-04-22T07:32:31.459" v="73" actId="571"/>
          <ac:grpSpMkLst>
            <pc:docMk/>
            <pc:sldMk cId="672076074" sldId="945"/>
            <ac:grpSpMk id="128" creationId="{E3338AC8-AE2F-41FF-95F2-AE2463B2F250}"/>
          </ac:grpSpMkLst>
        </pc:grpChg>
        <pc:grpChg chg="add mod">
          <ac:chgData name="王 欣捷" userId="b965477fa0aef5e6" providerId="LiveId" clId="{CCC25DF9-4458-4252-A1FA-96CED2233F88}" dt="2021-04-22T07:32:31.459" v="73" actId="571"/>
          <ac:grpSpMkLst>
            <pc:docMk/>
            <pc:sldMk cId="672076074" sldId="945"/>
            <ac:grpSpMk id="133" creationId="{DA7C3452-3C39-4665-AE4C-BF4DC43D23EC}"/>
          </ac:grpSpMkLst>
        </pc:grpChg>
        <pc:grpChg chg="add mod">
          <ac:chgData name="王 欣捷" userId="b965477fa0aef5e6" providerId="LiveId" clId="{CCC25DF9-4458-4252-A1FA-96CED2233F88}" dt="2021-04-22T07:32:31.459" v="73" actId="571"/>
          <ac:grpSpMkLst>
            <pc:docMk/>
            <pc:sldMk cId="672076074" sldId="945"/>
            <ac:grpSpMk id="138" creationId="{C11705C1-A1D7-4B9D-AB2F-3A57ACF96753}"/>
          </ac:grpSpMkLst>
        </pc:grpChg>
        <pc:picChg chg="del mod">
          <ac:chgData name="王 欣捷" userId="b965477fa0aef5e6" providerId="LiveId" clId="{CCC25DF9-4458-4252-A1FA-96CED2233F88}" dt="2021-04-22T07:31:27.886" v="50" actId="338"/>
          <ac:picMkLst>
            <pc:docMk/>
            <pc:sldMk cId="672076074" sldId="945"/>
            <ac:picMk id="4" creationId="{C862C518-D52A-466F-BF3E-4E94B2C7469F}"/>
          </ac:picMkLst>
        </pc:picChg>
      </pc:sldChg>
      <pc:sldChg chg="addSp delSp modSp new mod modClrScheme modAnim chgLayout">
        <pc:chgData name="王 欣捷" userId="b965477fa0aef5e6" providerId="LiveId" clId="{CCC25DF9-4458-4252-A1FA-96CED2233F88}" dt="2021-04-22T07:37:01.921" v="138"/>
        <pc:sldMkLst>
          <pc:docMk/>
          <pc:sldMk cId="4090644917" sldId="946"/>
        </pc:sldMkLst>
        <pc:spChg chg="del">
          <ac:chgData name="王 欣捷" userId="b965477fa0aef5e6" providerId="LiveId" clId="{CCC25DF9-4458-4252-A1FA-96CED2233F88}" dt="2021-04-22T07:33:59.957" v="90" actId="700"/>
          <ac:spMkLst>
            <pc:docMk/>
            <pc:sldMk cId="4090644917" sldId="946"/>
            <ac:spMk id="2" creationId="{9056E52F-2356-4711-A99F-569138FA83C8}"/>
          </ac:spMkLst>
        </pc:spChg>
        <pc:spChg chg="del">
          <ac:chgData name="王 欣捷" userId="b965477fa0aef5e6" providerId="LiveId" clId="{CCC25DF9-4458-4252-A1FA-96CED2233F88}" dt="2021-04-22T07:33:59.957" v="90" actId="700"/>
          <ac:spMkLst>
            <pc:docMk/>
            <pc:sldMk cId="4090644917" sldId="946"/>
            <ac:spMk id="3" creationId="{5EF6FEB4-C019-44F0-85A8-7137414963DD}"/>
          </ac:spMkLst>
        </pc:spChg>
        <pc:spChg chg="del mod topLvl">
          <ac:chgData name="王 欣捷" userId="b965477fa0aef5e6" providerId="LiveId" clId="{CCC25DF9-4458-4252-A1FA-96CED2233F88}" dt="2021-04-22T07:34:14.079" v="93" actId="478"/>
          <ac:spMkLst>
            <pc:docMk/>
            <pc:sldMk cId="4090644917" sldId="946"/>
            <ac:spMk id="6" creationId="{4662E652-AC15-410A-813E-5BB32FC8835F}"/>
          </ac:spMkLst>
        </pc:spChg>
        <pc:spChg chg="mod topLvl">
          <ac:chgData name="王 欣捷" userId="b965477fa0aef5e6" providerId="LiveId" clId="{CCC25DF9-4458-4252-A1FA-96CED2233F88}" dt="2021-04-22T07:36:18.538" v="128" actId="1076"/>
          <ac:spMkLst>
            <pc:docMk/>
            <pc:sldMk cId="4090644917" sldId="946"/>
            <ac:spMk id="7" creationId="{3FC962AE-AA85-496B-9BC3-418B8B9ADC88}"/>
          </ac:spMkLst>
        </pc:spChg>
        <pc:spChg chg="mod topLvl">
          <ac:chgData name="王 欣捷" userId="b965477fa0aef5e6" providerId="LiveId" clId="{CCC25DF9-4458-4252-A1FA-96CED2233F88}" dt="2021-04-22T07:36:18.538" v="128" actId="1076"/>
          <ac:spMkLst>
            <pc:docMk/>
            <pc:sldMk cId="4090644917" sldId="946"/>
            <ac:spMk id="8" creationId="{8E3103D6-FFFF-4584-8F24-E99E56355BB7}"/>
          </ac:spMkLst>
        </pc:spChg>
        <pc:spChg chg="mod topLvl">
          <ac:chgData name="王 欣捷" userId="b965477fa0aef5e6" providerId="LiveId" clId="{CCC25DF9-4458-4252-A1FA-96CED2233F88}" dt="2021-04-22T07:36:18.538" v="128" actId="1076"/>
          <ac:spMkLst>
            <pc:docMk/>
            <pc:sldMk cId="4090644917" sldId="946"/>
            <ac:spMk id="9" creationId="{51903F81-2449-4B9D-A585-9C3E6038AE63}"/>
          </ac:spMkLst>
        </pc:spChg>
        <pc:spChg chg="mod topLvl">
          <ac:chgData name="王 欣捷" userId="b965477fa0aef5e6" providerId="LiveId" clId="{CCC25DF9-4458-4252-A1FA-96CED2233F88}" dt="2021-04-22T07:36:18.538" v="128" actId="1076"/>
          <ac:spMkLst>
            <pc:docMk/>
            <pc:sldMk cId="4090644917" sldId="946"/>
            <ac:spMk id="10" creationId="{F0350DA3-7BFD-4320-96AF-1D5DA3D42A7F}"/>
          </ac:spMkLst>
        </pc:spChg>
        <pc:spChg chg="mod topLvl">
          <ac:chgData name="王 欣捷" userId="b965477fa0aef5e6" providerId="LiveId" clId="{CCC25DF9-4458-4252-A1FA-96CED2233F88}" dt="2021-04-22T07:36:18.538" v="128" actId="1076"/>
          <ac:spMkLst>
            <pc:docMk/>
            <pc:sldMk cId="4090644917" sldId="946"/>
            <ac:spMk id="11" creationId="{E3EADC27-17E7-4524-AA8E-129457246AE1}"/>
          </ac:spMkLst>
        </pc:spChg>
        <pc:spChg chg="mod topLvl">
          <ac:chgData name="王 欣捷" userId="b965477fa0aef5e6" providerId="LiveId" clId="{CCC25DF9-4458-4252-A1FA-96CED2233F88}" dt="2021-04-22T07:36:18.538" v="128" actId="1076"/>
          <ac:spMkLst>
            <pc:docMk/>
            <pc:sldMk cId="4090644917" sldId="946"/>
            <ac:spMk id="12" creationId="{B45FE053-EAAB-423B-B9C0-E2800943331A}"/>
          </ac:spMkLst>
        </pc:spChg>
        <pc:spChg chg="mod topLvl">
          <ac:chgData name="王 欣捷" userId="b965477fa0aef5e6" providerId="LiveId" clId="{CCC25DF9-4458-4252-A1FA-96CED2233F88}" dt="2021-04-22T07:36:18.538" v="128" actId="1076"/>
          <ac:spMkLst>
            <pc:docMk/>
            <pc:sldMk cId="4090644917" sldId="946"/>
            <ac:spMk id="13" creationId="{5D14D4A6-D66A-4EDD-8AF3-FBA76185E38A}"/>
          </ac:spMkLst>
        </pc:spChg>
        <pc:spChg chg="mod topLvl">
          <ac:chgData name="王 欣捷" userId="b965477fa0aef5e6" providerId="LiveId" clId="{CCC25DF9-4458-4252-A1FA-96CED2233F88}" dt="2021-04-22T07:36:18.538" v="128" actId="1076"/>
          <ac:spMkLst>
            <pc:docMk/>
            <pc:sldMk cId="4090644917" sldId="946"/>
            <ac:spMk id="14" creationId="{FF10CD1F-E4E6-42B0-BC7D-91C0DBD4A6EC}"/>
          </ac:spMkLst>
        </pc:spChg>
        <pc:spChg chg="mod topLvl">
          <ac:chgData name="王 欣捷" userId="b965477fa0aef5e6" providerId="LiveId" clId="{CCC25DF9-4458-4252-A1FA-96CED2233F88}" dt="2021-04-22T07:36:18.538" v="128" actId="1076"/>
          <ac:spMkLst>
            <pc:docMk/>
            <pc:sldMk cId="4090644917" sldId="946"/>
            <ac:spMk id="15" creationId="{838E0E82-8090-4C75-9A8D-AF3A594247B9}"/>
          </ac:spMkLst>
        </pc:spChg>
        <pc:spChg chg="mod topLvl">
          <ac:chgData name="王 欣捷" userId="b965477fa0aef5e6" providerId="LiveId" clId="{CCC25DF9-4458-4252-A1FA-96CED2233F88}" dt="2021-04-22T07:36:18.538" v="128" actId="1076"/>
          <ac:spMkLst>
            <pc:docMk/>
            <pc:sldMk cId="4090644917" sldId="946"/>
            <ac:spMk id="16" creationId="{5B610EEA-FB63-492A-91F5-93D63444D152}"/>
          </ac:spMkLst>
        </pc:spChg>
        <pc:spChg chg="mod topLvl">
          <ac:chgData name="王 欣捷" userId="b965477fa0aef5e6" providerId="LiveId" clId="{CCC25DF9-4458-4252-A1FA-96CED2233F88}" dt="2021-04-22T07:36:18.538" v="128" actId="1076"/>
          <ac:spMkLst>
            <pc:docMk/>
            <pc:sldMk cId="4090644917" sldId="946"/>
            <ac:spMk id="17" creationId="{F7329129-2519-46C6-AA78-39567F04FC29}"/>
          </ac:spMkLst>
        </pc:spChg>
        <pc:spChg chg="mod topLvl">
          <ac:chgData name="王 欣捷" userId="b965477fa0aef5e6" providerId="LiveId" clId="{CCC25DF9-4458-4252-A1FA-96CED2233F88}" dt="2021-04-22T07:36:18.538" v="128" actId="1076"/>
          <ac:spMkLst>
            <pc:docMk/>
            <pc:sldMk cId="4090644917" sldId="946"/>
            <ac:spMk id="18" creationId="{0578C21D-CB37-49FC-8CAE-DC8F9D3C9E3C}"/>
          </ac:spMkLst>
        </pc:spChg>
        <pc:spChg chg="mod topLvl">
          <ac:chgData name="王 欣捷" userId="b965477fa0aef5e6" providerId="LiveId" clId="{CCC25DF9-4458-4252-A1FA-96CED2233F88}" dt="2021-04-22T07:36:18.538" v="128" actId="1076"/>
          <ac:spMkLst>
            <pc:docMk/>
            <pc:sldMk cId="4090644917" sldId="946"/>
            <ac:spMk id="19" creationId="{2394003A-63D7-4987-ADA1-28C49527416F}"/>
          </ac:spMkLst>
        </pc:spChg>
        <pc:spChg chg="mod topLvl">
          <ac:chgData name="王 欣捷" userId="b965477fa0aef5e6" providerId="LiveId" clId="{CCC25DF9-4458-4252-A1FA-96CED2233F88}" dt="2021-04-22T07:36:18.538" v="128" actId="1076"/>
          <ac:spMkLst>
            <pc:docMk/>
            <pc:sldMk cId="4090644917" sldId="946"/>
            <ac:spMk id="20" creationId="{B6E04430-B4AE-485F-AC25-50109ECA53DE}"/>
          </ac:spMkLst>
        </pc:spChg>
        <pc:spChg chg="mod topLvl">
          <ac:chgData name="王 欣捷" userId="b965477fa0aef5e6" providerId="LiveId" clId="{CCC25DF9-4458-4252-A1FA-96CED2233F88}" dt="2021-04-22T07:36:18.538" v="128" actId="1076"/>
          <ac:spMkLst>
            <pc:docMk/>
            <pc:sldMk cId="4090644917" sldId="946"/>
            <ac:spMk id="21" creationId="{2DBF468B-A414-4B72-8B1A-C6B2932C6F41}"/>
          </ac:spMkLst>
        </pc:spChg>
        <pc:spChg chg="mod topLvl">
          <ac:chgData name="王 欣捷" userId="b965477fa0aef5e6" providerId="LiveId" clId="{CCC25DF9-4458-4252-A1FA-96CED2233F88}" dt="2021-04-22T07:36:18.538" v="128" actId="1076"/>
          <ac:spMkLst>
            <pc:docMk/>
            <pc:sldMk cId="4090644917" sldId="946"/>
            <ac:spMk id="22" creationId="{2BBD8F42-56BF-48CF-9BFC-82D5A87A1A13}"/>
          </ac:spMkLst>
        </pc:spChg>
        <pc:spChg chg="mod topLvl">
          <ac:chgData name="王 欣捷" userId="b965477fa0aef5e6" providerId="LiveId" clId="{CCC25DF9-4458-4252-A1FA-96CED2233F88}" dt="2021-04-22T07:36:18.538" v="128" actId="1076"/>
          <ac:spMkLst>
            <pc:docMk/>
            <pc:sldMk cId="4090644917" sldId="946"/>
            <ac:spMk id="23" creationId="{BA00CB66-20FD-49EB-BF1B-04579D9C2F96}"/>
          </ac:spMkLst>
        </pc:spChg>
        <pc:spChg chg="mod topLvl">
          <ac:chgData name="王 欣捷" userId="b965477fa0aef5e6" providerId="LiveId" clId="{CCC25DF9-4458-4252-A1FA-96CED2233F88}" dt="2021-04-22T07:36:18.538" v="128" actId="1076"/>
          <ac:spMkLst>
            <pc:docMk/>
            <pc:sldMk cId="4090644917" sldId="946"/>
            <ac:spMk id="24" creationId="{9AE9B4EE-5C76-4A5D-9B15-83999E364A8A}"/>
          </ac:spMkLst>
        </pc:spChg>
        <pc:spChg chg="mod topLvl">
          <ac:chgData name="王 欣捷" userId="b965477fa0aef5e6" providerId="LiveId" clId="{CCC25DF9-4458-4252-A1FA-96CED2233F88}" dt="2021-04-22T07:36:18.538" v="128" actId="1076"/>
          <ac:spMkLst>
            <pc:docMk/>
            <pc:sldMk cId="4090644917" sldId="946"/>
            <ac:spMk id="25" creationId="{710FFDE6-71CD-49FB-9FE3-B9320B2332E4}"/>
          </ac:spMkLst>
        </pc:spChg>
        <pc:spChg chg="mod topLvl">
          <ac:chgData name="王 欣捷" userId="b965477fa0aef5e6" providerId="LiveId" clId="{CCC25DF9-4458-4252-A1FA-96CED2233F88}" dt="2021-04-22T07:34:55.753" v="107" actId="1076"/>
          <ac:spMkLst>
            <pc:docMk/>
            <pc:sldMk cId="4090644917" sldId="946"/>
            <ac:spMk id="26" creationId="{4A297563-FB87-43F0-B663-938F80EE1A9D}"/>
          </ac:spMkLst>
        </pc:spChg>
        <pc:spChg chg="mod topLvl">
          <ac:chgData name="王 欣捷" userId="b965477fa0aef5e6" providerId="LiveId" clId="{CCC25DF9-4458-4252-A1FA-96CED2233F88}" dt="2021-04-22T07:34:55.753" v="107" actId="1076"/>
          <ac:spMkLst>
            <pc:docMk/>
            <pc:sldMk cId="4090644917" sldId="946"/>
            <ac:spMk id="27" creationId="{244C2F29-A714-4F00-B06F-54863F34770A}"/>
          </ac:spMkLst>
        </pc:spChg>
        <pc:spChg chg="mod topLvl">
          <ac:chgData name="王 欣捷" userId="b965477fa0aef5e6" providerId="LiveId" clId="{CCC25DF9-4458-4252-A1FA-96CED2233F88}" dt="2021-04-22T07:34:55.753" v="107" actId="1076"/>
          <ac:spMkLst>
            <pc:docMk/>
            <pc:sldMk cId="4090644917" sldId="946"/>
            <ac:spMk id="28" creationId="{ABAB9E9E-BBAC-4D43-B5D1-5CA64B90DA0F}"/>
          </ac:spMkLst>
        </pc:spChg>
        <pc:spChg chg="mod topLvl">
          <ac:chgData name="王 欣捷" userId="b965477fa0aef5e6" providerId="LiveId" clId="{CCC25DF9-4458-4252-A1FA-96CED2233F88}" dt="2021-04-22T07:34:55.753" v="107" actId="1076"/>
          <ac:spMkLst>
            <pc:docMk/>
            <pc:sldMk cId="4090644917" sldId="946"/>
            <ac:spMk id="29" creationId="{F95712C0-A361-4F96-8D2C-F788BF84D7C3}"/>
          </ac:spMkLst>
        </pc:spChg>
        <pc:spChg chg="mod topLvl">
          <ac:chgData name="王 欣捷" userId="b965477fa0aef5e6" providerId="LiveId" clId="{CCC25DF9-4458-4252-A1FA-96CED2233F88}" dt="2021-04-22T07:34:55.753" v="107" actId="1076"/>
          <ac:spMkLst>
            <pc:docMk/>
            <pc:sldMk cId="4090644917" sldId="946"/>
            <ac:spMk id="30" creationId="{3A266DDC-258D-49BE-852E-C7D9F572ADAC}"/>
          </ac:spMkLst>
        </pc:spChg>
        <pc:spChg chg="mod topLvl">
          <ac:chgData name="王 欣捷" userId="b965477fa0aef5e6" providerId="LiveId" clId="{CCC25DF9-4458-4252-A1FA-96CED2233F88}" dt="2021-04-22T07:34:55.753" v="107" actId="1076"/>
          <ac:spMkLst>
            <pc:docMk/>
            <pc:sldMk cId="4090644917" sldId="946"/>
            <ac:spMk id="31" creationId="{93A080B8-5A5E-479B-9B6F-6C59E412FE50}"/>
          </ac:spMkLst>
        </pc:spChg>
        <pc:spChg chg="mod topLvl">
          <ac:chgData name="王 欣捷" userId="b965477fa0aef5e6" providerId="LiveId" clId="{CCC25DF9-4458-4252-A1FA-96CED2233F88}" dt="2021-04-22T07:34:55.753" v="107" actId="1076"/>
          <ac:spMkLst>
            <pc:docMk/>
            <pc:sldMk cId="4090644917" sldId="946"/>
            <ac:spMk id="32" creationId="{BF3DB8CA-6E0F-4B76-95F1-ECDBD451198C}"/>
          </ac:spMkLst>
        </pc:spChg>
        <pc:spChg chg="mod topLvl">
          <ac:chgData name="王 欣捷" userId="b965477fa0aef5e6" providerId="LiveId" clId="{CCC25DF9-4458-4252-A1FA-96CED2233F88}" dt="2021-04-22T07:34:55.753" v="107" actId="1076"/>
          <ac:spMkLst>
            <pc:docMk/>
            <pc:sldMk cId="4090644917" sldId="946"/>
            <ac:spMk id="33" creationId="{3C435748-3DA0-46C8-96BE-655F9A9667A7}"/>
          </ac:spMkLst>
        </pc:spChg>
        <pc:spChg chg="mod topLvl">
          <ac:chgData name="王 欣捷" userId="b965477fa0aef5e6" providerId="LiveId" clId="{CCC25DF9-4458-4252-A1FA-96CED2233F88}" dt="2021-04-22T07:34:55.753" v="107" actId="1076"/>
          <ac:spMkLst>
            <pc:docMk/>
            <pc:sldMk cId="4090644917" sldId="946"/>
            <ac:spMk id="34" creationId="{05B97EEB-1F1D-493D-95F4-5A6CAC6829F3}"/>
          </ac:spMkLst>
        </pc:spChg>
        <pc:spChg chg="mod topLvl">
          <ac:chgData name="王 欣捷" userId="b965477fa0aef5e6" providerId="LiveId" clId="{CCC25DF9-4458-4252-A1FA-96CED2233F88}" dt="2021-04-22T07:34:55.753" v="107" actId="1076"/>
          <ac:spMkLst>
            <pc:docMk/>
            <pc:sldMk cId="4090644917" sldId="946"/>
            <ac:spMk id="35" creationId="{4276EFE1-F88D-4E1F-9C73-29B46AB99694}"/>
          </ac:spMkLst>
        </pc:spChg>
        <pc:spChg chg="mod topLvl">
          <ac:chgData name="王 欣捷" userId="b965477fa0aef5e6" providerId="LiveId" clId="{CCC25DF9-4458-4252-A1FA-96CED2233F88}" dt="2021-04-22T07:34:55.753" v="107" actId="1076"/>
          <ac:spMkLst>
            <pc:docMk/>
            <pc:sldMk cId="4090644917" sldId="946"/>
            <ac:spMk id="36" creationId="{205032D1-7051-4534-9646-B0B39643709D}"/>
          </ac:spMkLst>
        </pc:spChg>
        <pc:spChg chg="mod topLvl">
          <ac:chgData name="王 欣捷" userId="b965477fa0aef5e6" providerId="LiveId" clId="{CCC25DF9-4458-4252-A1FA-96CED2233F88}" dt="2021-04-22T07:34:55.753" v="107" actId="1076"/>
          <ac:spMkLst>
            <pc:docMk/>
            <pc:sldMk cId="4090644917" sldId="946"/>
            <ac:spMk id="37" creationId="{B6AAF248-D5CD-449B-B46F-FD414AFE439E}"/>
          </ac:spMkLst>
        </pc:spChg>
        <pc:spChg chg="mod topLvl">
          <ac:chgData name="王 欣捷" userId="b965477fa0aef5e6" providerId="LiveId" clId="{CCC25DF9-4458-4252-A1FA-96CED2233F88}" dt="2021-04-22T07:34:55.753" v="107" actId="1076"/>
          <ac:spMkLst>
            <pc:docMk/>
            <pc:sldMk cId="4090644917" sldId="946"/>
            <ac:spMk id="38" creationId="{60D26558-4CDD-4F5C-93A5-BEFA0AEAC6AF}"/>
          </ac:spMkLst>
        </pc:spChg>
        <pc:spChg chg="mod topLvl">
          <ac:chgData name="王 欣捷" userId="b965477fa0aef5e6" providerId="LiveId" clId="{CCC25DF9-4458-4252-A1FA-96CED2233F88}" dt="2021-04-22T07:34:55.753" v="107" actId="1076"/>
          <ac:spMkLst>
            <pc:docMk/>
            <pc:sldMk cId="4090644917" sldId="946"/>
            <ac:spMk id="39" creationId="{1334F717-9408-4FA8-B741-1E731AE97C77}"/>
          </ac:spMkLst>
        </pc:spChg>
        <pc:spChg chg="mod topLvl">
          <ac:chgData name="王 欣捷" userId="b965477fa0aef5e6" providerId="LiveId" clId="{CCC25DF9-4458-4252-A1FA-96CED2233F88}" dt="2021-04-22T07:34:55.753" v="107" actId="1076"/>
          <ac:spMkLst>
            <pc:docMk/>
            <pc:sldMk cId="4090644917" sldId="946"/>
            <ac:spMk id="40" creationId="{1CA44209-A62F-4476-B98D-9AFAD13F1438}"/>
          </ac:spMkLst>
        </pc:spChg>
        <pc:spChg chg="mod topLvl">
          <ac:chgData name="王 欣捷" userId="b965477fa0aef5e6" providerId="LiveId" clId="{CCC25DF9-4458-4252-A1FA-96CED2233F88}" dt="2021-04-22T07:34:55.753" v="107" actId="1076"/>
          <ac:spMkLst>
            <pc:docMk/>
            <pc:sldMk cId="4090644917" sldId="946"/>
            <ac:spMk id="41" creationId="{577942B5-F3B8-485B-BD7A-64BFB23F9DCB}"/>
          </ac:spMkLst>
        </pc:spChg>
        <pc:spChg chg="mod topLvl">
          <ac:chgData name="王 欣捷" userId="b965477fa0aef5e6" providerId="LiveId" clId="{CCC25DF9-4458-4252-A1FA-96CED2233F88}" dt="2021-04-22T07:34:55.753" v="107" actId="1076"/>
          <ac:spMkLst>
            <pc:docMk/>
            <pc:sldMk cId="4090644917" sldId="946"/>
            <ac:spMk id="42" creationId="{5707B440-9091-44C7-B074-CCB397E0AC45}"/>
          </ac:spMkLst>
        </pc:spChg>
        <pc:spChg chg="mod topLvl">
          <ac:chgData name="王 欣捷" userId="b965477fa0aef5e6" providerId="LiveId" clId="{CCC25DF9-4458-4252-A1FA-96CED2233F88}" dt="2021-04-22T07:34:55.753" v="107" actId="1076"/>
          <ac:spMkLst>
            <pc:docMk/>
            <pc:sldMk cId="4090644917" sldId="946"/>
            <ac:spMk id="43" creationId="{4B03C290-4B76-43B2-A8BB-116260538668}"/>
          </ac:spMkLst>
        </pc:spChg>
        <pc:spChg chg="mod topLvl">
          <ac:chgData name="王 欣捷" userId="b965477fa0aef5e6" providerId="LiveId" clId="{CCC25DF9-4458-4252-A1FA-96CED2233F88}" dt="2021-04-22T07:34:55.753" v="107" actId="1076"/>
          <ac:spMkLst>
            <pc:docMk/>
            <pc:sldMk cId="4090644917" sldId="946"/>
            <ac:spMk id="44" creationId="{1DAF417A-27DB-4D83-9CD7-A475B7BD441E}"/>
          </ac:spMkLst>
        </pc:spChg>
        <pc:spChg chg="mod topLvl">
          <ac:chgData name="王 欣捷" userId="b965477fa0aef5e6" providerId="LiveId" clId="{CCC25DF9-4458-4252-A1FA-96CED2233F88}" dt="2021-04-22T07:36:45.522" v="133" actId="164"/>
          <ac:spMkLst>
            <pc:docMk/>
            <pc:sldMk cId="4090644917" sldId="946"/>
            <ac:spMk id="45" creationId="{ACB1CBA9-2EB5-45C0-8BE2-499EDED83C15}"/>
          </ac:spMkLst>
        </pc:spChg>
        <pc:spChg chg="mod topLvl">
          <ac:chgData name="王 欣捷" userId="b965477fa0aef5e6" providerId="LiveId" clId="{CCC25DF9-4458-4252-A1FA-96CED2233F88}" dt="2021-04-22T07:36:45.522" v="133" actId="164"/>
          <ac:spMkLst>
            <pc:docMk/>
            <pc:sldMk cId="4090644917" sldId="946"/>
            <ac:spMk id="46" creationId="{3B776426-D057-4872-95BF-9EC32EEDEB8D}"/>
          </ac:spMkLst>
        </pc:spChg>
        <pc:spChg chg="mod topLvl">
          <ac:chgData name="王 欣捷" userId="b965477fa0aef5e6" providerId="LiveId" clId="{CCC25DF9-4458-4252-A1FA-96CED2233F88}" dt="2021-04-22T07:36:45.522" v="133" actId="164"/>
          <ac:spMkLst>
            <pc:docMk/>
            <pc:sldMk cId="4090644917" sldId="946"/>
            <ac:spMk id="47" creationId="{9D7A319C-F077-4B1B-87AF-56487DA148A5}"/>
          </ac:spMkLst>
        </pc:spChg>
        <pc:spChg chg="mod topLvl">
          <ac:chgData name="王 欣捷" userId="b965477fa0aef5e6" providerId="LiveId" clId="{CCC25DF9-4458-4252-A1FA-96CED2233F88}" dt="2021-04-22T07:36:45.522" v="133" actId="164"/>
          <ac:spMkLst>
            <pc:docMk/>
            <pc:sldMk cId="4090644917" sldId="946"/>
            <ac:spMk id="48" creationId="{3A7D379A-5ED5-452F-B99A-850C4D5281A3}"/>
          </ac:spMkLst>
        </pc:spChg>
        <pc:spChg chg="mod topLvl">
          <ac:chgData name="王 欣捷" userId="b965477fa0aef5e6" providerId="LiveId" clId="{CCC25DF9-4458-4252-A1FA-96CED2233F88}" dt="2021-04-22T07:36:45.522" v="133" actId="164"/>
          <ac:spMkLst>
            <pc:docMk/>
            <pc:sldMk cId="4090644917" sldId="946"/>
            <ac:spMk id="49" creationId="{62886FD4-3A98-48DC-964E-089468C84532}"/>
          </ac:spMkLst>
        </pc:spChg>
        <pc:spChg chg="mod topLvl">
          <ac:chgData name="王 欣捷" userId="b965477fa0aef5e6" providerId="LiveId" clId="{CCC25DF9-4458-4252-A1FA-96CED2233F88}" dt="2021-04-22T07:36:45.522" v="133" actId="164"/>
          <ac:spMkLst>
            <pc:docMk/>
            <pc:sldMk cId="4090644917" sldId="946"/>
            <ac:spMk id="50" creationId="{C39973FC-B9B8-4BEC-8A97-377EB7BFE0B0}"/>
          </ac:spMkLst>
        </pc:spChg>
        <pc:spChg chg="mod topLvl">
          <ac:chgData name="王 欣捷" userId="b965477fa0aef5e6" providerId="LiveId" clId="{CCC25DF9-4458-4252-A1FA-96CED2233F88}" dt="2021-04-22T07:36:45.522" v="133" actId="164"/>
          <ac:spMkLst>
            <pc:docMk/>
            <pc:sldMk cId="4090644917" sldId="946"/>
            <ac:spMk id="51" creationId="{74EC502F-6B7E-4178-A197-3525CA23D8C2}"/>
          </ac:spMkLst>
        </pc:spChg>
        <pc:spChg chg="mod topLvl">
          <ac:chgData name="王 欣捷" userId="b965477fa0aef5e6" providerId="LiveId" clId="{CCC25DF9-4458-4252-A1FA-96CED2233F88}" dt="2021-04-22T07:36:45.522" v="133" actId="164"/>
          <ac:spMkLst>
            <pc:docMk/>
            <pc:sldMk cId="4090644917" sldId="946"/>
            <ac:spMk id="52" creationId="{7A8EB80A-304D-4D4F-8C44-2CF93CA8A217}"/>
          </ac:spMkLst>
        </pc:spChg>
        <pc:spChg chg="mod topLvl">
          <ac:chgData name="王 欣捷" userId="b965477fa0aef5e6" providerId="LiveId" clId="{CCC25DF9-4458-4252-A1FA-96CED2233F88}" dt="2021-04-22T07:36:34.586" v="132" actId="1076"/>
          <ac:spMkLst>
            <pc:docMk/>
            <pc:sldMk cId="4090644917" sldId="946"/>
            <ac:spMk id="53" creationId="{1B239E9F-A6CA-45EC-9392-FD2D6BE248F6}"/>
          </ac:spMkLst>
        </pc:spChg>
        <pc:spChg chg="mod topLvl">
          <ac:chgData name="王 欣捷" userId="b965477fa0aef5e6" providerId="LiveId" clId="{CCC25DF9-4458-4252-A1FA-96CED2233F88}" dt="2021-04-22T07:36:34.586" v="132" actId="1076"/>
          <ac:spMkLst>
            <pc:docMk/>
            <pc:sldMk cId="4090644917" sldId="946"/>
            <ac:spMk id="54" creationId="{C09E1BDA-E6C0-4ECE-A0DF-93F69715253F}"/>
          </ac:spMkLst>
        </pc:spChg>
        <pc:spChg chg="mod topLvl">
          <ac:chgData name="王 欣捷" userId="b965477fa0aef5e6" providerId="LiveId" clId="{CCC25DF9-4458-4252-A1FA-96CED2233F88}" dt="2021-04-22T07:36:34.586" v="132" actId="1076"/>
          <ac:spMkLst>
            <pc:docMk/>
            <pc:sldMk cId="4090644917" sldId="946"/>
            <ac:spMk id="55" creationId="{CE584957-AC2D-44E1-8089-CF92D1138933}"/>
          </ac:spMkLst>
        </pc:spChg>
        <pc:spChg chg="mod topLvl">
          <ac:chgData name="王 欣捷" userId="b965477fa0aef5e6" providerId="LiveId" clId="{CCC25DF9-4458-4252-A1FA-96CED2233F88}" dt="2021-04-22T07:36:34.586" v="132" actId="1076"/>
          <ac:spMkLst>
            <pc:docMk/>
            <pc:sldMk cId="4090644917" sldId="946"/>
            <ac:spMk id="56" creationId="{0D4F9DB1-7AC7-480D-B70E-5136C3E2E6E6}"/>
          </ac:spMkLst>
        </pc:spChg>
        <pc:spChg chg="mod topLvl">
          <ac:chgData name="王 欣捷" userId="b965477fa0aef5e6" providerId="LiveId" clId="{CCC25DF9-4458-4252-A1FA-96CED2233F88}" dt="2021-04-22T07:36:34.586" v="132" actId="1076"/>
          <ac:spMkLst>
            <pc:docMk/>
            <pc:sldMk cId="4090644917" sldId="946"/>
            <ac:spMk id="57" creationId="{8303C365-A110-41A7-A9C3-4526823C72C2}"/>
          </ac:spMkLst>
        </pc:spChg>
        <pc:spChg chg="mod topLvl">
          <ac:chgData name="王 欣捷" userId="b965477fa0aef5e6" providerId="LiveId" clId="{CCC25DF9-4458-4252-A1FA-96CED2233F88}" dt="2021-04-22T07:36:34.586" v="132" actId="1076"/>
          <ac:spMkLst>
            <pc:docMk/>
            <pc:sldMk cId="4090644917" sldId="946"/>
            <ac:spMk id="58" creationId="{1E78416D-0A76-4E57-A2B1-088A2E6CD6D4}"/>
          </ac:spMkLst>
        </pc:spChg>
        <pc:spChg chg="mod topLvl">
          <ac:chgData name="王 欣捷" userId="b965477fa0aef5e6" providerId="LiveId" clId="{CCC25DF9-4458-4252-A1FA-96CED2233F88}" dt="2021-04-22T07:36:34.586" v="132" actId="1076"/>
          <ac:spMkLst>
            <pc:docMk/>
            <pc:sldMk cId="4090644917" sldId="946"/>
            <ac:spMk id="59" creationId="{2E065FFF-1AF4-42CB-AABE-7B9AFC20EC2F}"/>
          </ac:spMkLst>
        </pc:spChg>
        <pc:spChg chg="mod topLvl">
          <ac:chgData name="王 欣捷" userId="b965477fa0aef5e6" providerId="LiveId" clId="{CCC25DF9-4458-4252-A1FA-96CED2233F88}" dt="2021-04-22T07:36:34.586" v="132" actId="1076"/>
          <ac:spMkLst>
            <pc:docMk/>
            <pc:sldMk cId="4090644917" sldId="946"/>
            <ac:spMk id="60" creationId="{1BC64DE6-D68C-4FB1-9A52-BC0895442AE3}"/>
          </ac:spMkLst>
        </pc:spChg>
        <pc:spChg chg="mod topLvl">
          <ac:chgData name="王 欣捷" userId="b965477fa0aef5e6" providerId="LiveId" clId="{CCC25DF9-4458-4252-A1FA-96CED2233F88}" dt="2021-04-22T07:36:34.586" v="132" actId="1076"/>
          <ac:spMkLst>
            <pc:docMk/>
            <pc:sldMk cId="4090644917" sldId="946"/>
            <ac:spMk id="61" creationId="{C5A27A63-C050-4A09-9A67-124621261759}"/>
          </ac:spMkLst>
        </pc:spChg>
        <pc:spChg chg="mod topLvl">
          <ac:chgData name="王 欣捷" userId="b965477fa0aef5e6" providerId="LiveId" clId="{CCC25DF9-4458-4252-A1FA-96CED2233F88}" dt="2021-04-22T07:36:34.586" v="132" actId="1076"/>
          <ac:spMkLst>
            <pc:docMk/>
            <pc:sldMk cId="4090644917" sldId="946"/>
            <ac:spMk id="62" creationId="{9F3DDA67-86E8-4C90-B493-99ECF3C226E6}"/>
          </ac:spMkLst>
        </pc:spChg>
        <pc:spChg chg="mod topLvl">
          <ac:chgData name="王 欣捷" userId="b965477fa0aef5e6" providerId="LiveId" clId="{CCC25DF9-4458-4252-A1FA-96CED2233F88}" dt="2021-04-22T07:34:55.753" v="107" actId="1076"/>
          <ac:spMkLst>
            <pc:docMk/>
            <pc:sldMk cId="4090644917" sldId="946"/>
            <ac:spMk id="63" creationId="{97B84383-2733-424F-B1C5-FFB32A31BF11}"/>
          </ac:spMkLst>
        </pc:spChg>
        <pc:spChg chg="mod topLvl">
          <ac:chgData name="王 欣捷" userId="b965477fa0aef5e6" providerId="LiveId" clId="{CCC25DF9-4458-4252-A1FA-96CED2233F88}" dt="2021-04-22T07:34:55.753" v="107" actId="1076"/>
          <ac:spMkLst>
            <pc:docMk/>
            <pc:sldMk cId="4090644917" sldId="946"/>
            <ac:spMk id="64" creationId="{6A16BF8A-B109-4144-9CA4-4D467A982C37}"/>
          </ac:spMkLst>
        </pc:spChg>
        <pc:spChg chg="mod topLvl">
          <ac:chgData name="王 欣捷" userId="b965477fa0aef5e6" providerId="LiveId" clId="{CCC25DF9-4458-4252-A1FA-96CED2233F88}" dt="2021-04-22T07:34:55.753" v="107" actId="1076"/>
          <ac:spMkLst>
            <pc:docMk/>
            <pc:sldMk cId="4090644917" sldId="946"/>
            <ac:spMk id="65" creationId="{673F59EA-C48F-4217-B0E4-499A119CB015}"/>
          </ac:spMkLst>
        </pc:spChg>
        <pc:spChg chg="mod topLvl">
          <ac:chgData name="王 欣捷" userId="b965477fa0aef5e6" providerId="LiveId" clId="{CCC25DF9-4458-4252-A1FA-96CED2233F88}" dt="2021-04-22T07:34:55.753" v="107" actId="1076"/>
          <ac:spMkLst>
            <pc:docMk/>
            <pc:sldMk cId="4090644917" sldId="946"/>
            <ac:spMk id="66" creationId="{B0C85333-B9E1-4CCB-8ABF-4BDB438D787B}"/>
          </ac:spMkLst>
        </pc:spChg>
        <pc:spChg chg="mod topLvl">
          <ac:chgData name="王 欣捷" userId="b965477fa0aef5e6" providerId="LiveId" clId="{CCC25DF9-4458-4252-A1FA-96CED2233F88}" dt="2021-04-22T07:34:55.753" v="107" actId="1076"/>
          <ac:spMkLst>
            <pc:docMk/>
            <pc:sldMk cId="4090644917" sldId="946"/>
            <ac:spMk id="67" creationId="{FA3765AD-FCB5-44A8-8EFE-8EBF99F4B029}"/>
          </ac:spMkLst>
        </pc:spChg>
        <pc:spChg chg="mod topLvl">
          <ac:chgData name="王 欣捷" userId="b965477fa0aef5e6" providerId="LiveId" clId="{CCC25DF9-4458-4252-A1FA-96CED2233F88}" dt="2021-04-22T07:34:55.753" v="107" actId="1076"/>
          <ac:spMkLst>
            <pc:docMk/>
            <pc:sldMk cId="4090644917" sldId="946"/>
            <ac:spMk id="68" creationId="{EB4BEAA9-360E-4882-A578-67B529847986}"/>
          </ac:spMkLst>
        </pc:spChg>
        <pc:spChg chg="mod topLvl">
          <ac:chgData name="王 欣捷" userId="b965477fa0aef5e6" providerId="LiveId" clId="{CCC25DF9-4458-4252-A1FA-96CED2233F88}" dt="2021-04-22T07:34:55.753" v="107" actId="1076"/>
          <ac:spMkLst>
            <pc:docMk/>
            <pc:sldMk cId="4090644917" sldId="946"/>
            <ac:spMk id="69" creationId="{9F6E41D2-7828-4DA5-813D-82F0548027EE}"/>
          </ac:spMkLst>
        </pc:spChg>
        <pc:spChg chg="mod topLvl">
          <ac:chgData name="王 欣捷" userId="b965477fa0aef5e6" providerId="LiveId" clId="{CCC25DF9-4458-4252-A1FA-96CED2233F88}" dt="2021-04-22T07:34:55.753" v="107" actId="1076"/>
          <ac:spMkLst>
            <pc:docMk/>
            <pc:sldMk cId="4090644917" sldId="946"/>
            <ac:spMk id="70" creationId="{F0AA13C5-6A9D-4436-9DA7-BE3792B470F7}"/>
          </ac:spMkLst>
        </pc:spChg>
        <pc:spChg chg="mod topLvl">
          <ac:chgData name="王 欣捷" userId="b965477fa0aef5e6" providerId="LiveId" clId="{CCC25DF9-4458-4252-A1FA-96CED2233F88}" dt="2021-04-22T07:34:55.753" v="107" actId="1076"/>
          <ac:spMkLst>
            <pc:docMk/>
            <pc:sldMk cId="4090644917" sldId="946"/>
            <ac:spMk id="71" creationId="{CA1D5302-2F60-4FBB-BD26-15E181855692}"/>
          </ac:spMkLst>
        </pc:spChg>
        <pc:spChg chg="mod topLvl">
          <ac:chgData name="王 欣捷" userId="b965477fa0aef5e6" providerId="LiveId" clId="{CCC25DF9-4458-4252-A1FA-96CED2233F88}" dt="2021-04-22T07:34:55.753" v="107" actId="1076"/>
          <ac:spMkLst>
            <pc:docMk/>
            <pc:sldMk cId="4090644917" sldId="946"/>
            <ac:spMk id="72" creationId="{9EADE948-5F62-42FE-90ED-D6A627F10F4D}"/>
          </ac:spMkLst>
        </pc:spChg>
        <pc:spChg chg="mod topLvl">
          <ac:chgData name="王 欣捷" userId="b965477fa0aef5e6" providerId="LiveId" clId="{CCC25DF9-4458-4252-A1FA-96CED2233F88}" dt="2021-04-22T07:34:55.753" v="107" actId="1076"/>
          <ac:spMkLst>
            <pc:docMk/>
            <pc:sldMk cId="4090644917" sldId="946"/>
            <ac:spMk id="73" creationId="{EACDC886-BF4C-4D7D-9658-6E026712318B}"/>
          </ac:spMkLst>
        </pc:spChg>
        <pc:spChg chg="mod topLvl">
          <ac:chgData name="王 欣捷" userId="b965477fa0aef5e6" providerId="LiveId" clId="{CCC25DF9-4458-4252-A1FA-96CED2233F88}" dt="2021-04-22T07:34:55.753" v="107" actId="1076"/>
          <ac:spMkLst>
            <pc:docMk/>
            <pc:sldMk cId="4090644917" sldId="946"/>
            <ac:spMk id="74" creationId="{FEFC82D9-8BAC-471F-874E-FA8EA4FAEF97}"/>
          </ac:spMkLst>
        </pc:spChg>
        <pc:spChg chg="mod topLvl">
          <ac:chgData name="王 欣捷" userId="b965477fa0aef5e6" providerId="LiveId" clId="{CCC25DF9-4458-4252-A1FA-96CED2233F88}" dt="2021-04-22T07:34:55.753" v="107" actId="1076"/>
          <ac:spMkLst>
            <pc:docMk/>
            <pc:sldMk cId="4090644917" sldId="946"/>
            <ac:spMk id="75" creationId="{CCC394CD-5C4E-4031-ADC5-4D6B459C66F9}"/>
          </ac:spMkLst>
        </pc:spChg>
        <pc:spChg chg="mod topLvl">
          <ac:chgData name="王 欣捷" userId="b965477fa0aef5e6" providerId="LiveId" clId="{CCC25DF9-4458-4252-A1FA-96CED2233F88}" dt="2021-04-22T07:34:55.753" v="107" actId="1076"/>
          <ac:spMkLst>
            <pc:docMk/>
            <pc:sldMk cId="4090644917" sldId="946"/>
            <ac:spMk id="76" creationId="{ED7057A5-8ECD-4B74-889A-9E67FC48982F}"/>
          </ac:spMkLst>
        </pc:spChg>
        <pc:spChg chg="mod topLvl">
          <ac:chgData name="王 欣捷" userId="b965477fa0aef5e6" providerId="LiveId" clId="{CCC25DF9-4458-4252-A1FA-96CED2233F88}" dt="2021-04-22T07:34:55.753" v="107" actId="1076"/>
          <ac:spMkLst>
            <pc:docMk/>
            <pc:sldMk cId="4090644917" sldId="946"/>
            <ac:spMk id="77" creationId="{181BF99D-75A4-472B-BDC9-166A3F8476A7}"/>
          </ac:spMkLst>
        </pc:spChg>
        <pc:spChg chg="mod topLvl">
          <ac:chgData name="王 欣捷" userId="b965477fa0aef5e6" providerId="LiveId" clId="{CCC25DF9-4458-4252-A1FA-96CED2233F88}" dt="2021-04-22T07:34:55.753" v="107" actId="1076"/>
          <ac:spMkLst>
            <pc:docMk/>
            <pc:sldMk cId="4090644917" sldId="946"/>
            <ac:spMk id="78" creationId="{5C2991C8-AB10-4E7B-B625-3A80FEDB8A07}"/>
          </ac:spMkLst>
        </pc:spChg>
        <pc:spChg chg="mod topLvl">
          <ac:chgData name="王 欣捷" userId="b965477fa0aef5e6" providerId="LiveId" clId="{CCC25DF9-4458-4252-A1FA-96CED2233F88}" dt="2021-04-22T07:34:55.753" v="107" actId="1076"/>
          <ac:spMkLst>
            <pc:docMk/>
            <pc:sldMk cId="4090644917" sldId="946"/>
            <ac:spMk id="79" creationId="{BC2B2C75-55DB-451F-9B6B-CF2B28C0DCBE}"/>
          </ac:spMkLst>
        </pc:spChg>
        <pc:spChg chg="mod topLvl">
          <ac:chgData name="王 欣捷" userId="b965477fa0aef5e6" providerId="LiveId" clId="{CCC25DF9-4458-4252-A1FA-96CED2233F88}" dt="2021-04-22T07:34:55.753" v="107" actId="1076"/>
          <ac:spMkLst>
            <pc:docMk/>
            <pc:sldMk cId="4090644917" sldId="946"/>
            <ac:spMk id="80" creationId="{BC77A050-4CFC-4231-B4E4-5C66334FA3E1}"/>
          </ac:spMkLst>
        </pc:spChg>
        <pc:spChg chg="add mod ord">
          <ac:chgData name="王 欣捷" userId="b965477fa0aef5e6" providerId="LiveId" clId="{CCC25DF9-4458-4252-A1FA-96CED2233F88}" dt="2021-04-22T07:35:02.239" v="110" actId="27636"/>
          <ac:spMkLst>
            <pc:docMk/>
            <pc:sldMk cId="4090644917" sldId="946"/>
            <ac:spMk id="90" creationId="{08414A11-0938-407D-A733-5DC681B7845F}"/>
          </ac:spMkLst>
        </pc:spChg>
        <pc:spChg chg="add mod ord">
          <ac:chgData name="王 欣捷" userId="b965477fa0aef5e6" providerId="LiveId" clId="{CCC25DF9-4458-4252-A1FA-96CED2233F88}" dt="2021-04-22T07:36:15.687" v="126" actId="1076"/>
          <ac:spMkLst>
            <pc:docMk/>
            <pc:sldMk cId="4090644917" sldId="946"/>
            <ac:spMk id="91" creationId="{666A1937-D1AC-4987-B1F8-4237DB8CC21A}"/>
          </ac:spMkLst>
        </pc:spChg>
        <pc:grpChg chg="mod">
          <ac:chgData name="王 欣捷" userId="b965477fa0aef5e6" providerId="LiveId" clId="{CCC25DF9-4458-4252-A1FA-96CED2233F88}" dt="2021-04-22T07:34:09.532" v="91" actId="338"/>
          <ac:grpSpMkLst>
            <pc:docMk/>
            <pc:sldMk cId="4090644917" sldId="946"/>
            <ac:grpSpMk id="1" creationId="{00000000-0000-0000-0000-000000000000}"/>
          </ac:grpSpMkLst>
        </pc:grpChg>
        <pc:grpChg chg="del mod">
          <ac:chgData name="王 欣捷" userId="b965477fa0aef5e6" providerId="LiveId" clId="{CCC25DF9-4458-4252-A1FA-96CED2233F88}" dt="2021-04-22T07:34:12.062" v="92" actId="165"/>
          <ac:grpSpMkLst>
            <pc:docMk/>
            <pc:sldMk cId="4090644917" sldId="946"/>
            <ac:grpSpMk id="5" creationId="{9FB66C29-D82A-4452-BFC6-5A53F87A4DDA}"/>
          </ac:grpSpMkLst>
        </pc:grpChg>
        <pc:grpChg chg="add del mod">
          <ac:chgData name="王 欣捷" userId="b965477fa0aef5e6" providerId="LiveId" clId="{CCC25DF9-4458-4252-A1FA-96CED2233F88}" dt="2021-04-22T07:35:52.630" v="119" actId="165"/>
          <ac:grpSpMkLst>
            <pc:docMk/>
            <pc:sldMk cId="4090644917" sldId="946"/>
            <ac:grpSpMk id="81" creationId="{73C69B23-6672-49FE-99B7-D36DF3F33E57}"/>
          </ac:grpSpMkLst>
        </pc:grpChg>
        <pc:grpChg chg="add mod">
          <ac:chgData name="王 欣捷" userId="b965477fa0aef5e6" providerId="LiveId" clId="{CCC25DF9-4458-4252-A1FA-96CED2233F88}" dt="2021-04-22T07:34:55.753" v="107" actId="1076"/>
          <ac:grpSpMkLst>
            <pc:docMk/>
            <pc:sldMk cId="4090644917" sldId="946"/>
            <ac:grpSpMk id="82" creationId="{E1DF432B-9453-4538-A4BB-6C8CEBB545FF}"/>
          </ac:grpSpMkLst>
        </pc:grpChg>
        <pc:grpChg chg="add mod">
          <ac:chgData name="王 欣捷" userId="b965477fa0aef5e6" providerId="LiveId" clId="{CCC25DF9-4458-4252-A1FA-96CED2233F88}" dt="2021-04-22T07:34:55.753" v="107" actId="1076"/>
          <ac:grpSpMkLst>
            <pc:docMk/>
            <pc:sldMk cId="4090644917" sldId="946"/>
            <ac:grpSpMk id="83" creationId="{6FED653A-C679-4CD6-AAE6-183184750DA7}"/>
          </ac:grpSpMkLst>
        </pc:grpChg>
        <pc:grpChg chg="add mod">
          <ac:chgData name="王 欣捷" userId="b965477fa0aef5e6" providerId="LiveId" clId="{CCC25DF9-4458-4252-A1FA-96CED2233F88}" dt="2021-04-22T07:34:55.753" v="107" actId="1076"/>
          <ac:grpSpMkLst>
            <pc:docMk/>
            <pc:sldMk cId="4090644917" sldId="946"/>
            <ac:grpSpMk id="84" creationId="{70EE79E6-5A6D-4F83-B745-63FDA81FA3C5}"/>
          </ac:grpSpMkLst>
        </pc:grpChg>
        <pc:grpChg chg="add del mod">
          <ac:chgData name="王 欣捷" userId="b965477fa0aef5e6" providerId="LiveId" clId="{CCC25DF9-4458-4252-A1FA-96CED2233F88}" dt="2021-04-22T07:35:42.137" v="116" actId="165"/>
          <ac:grpSpMkLst>
            <pc:docMk/>
            <pc:sldMk cId="4090644917" sldId="946"/>
            <ac:grpSpMk id="85" creationId="{FAAB07B7-3401-4121-80C8-45E33696D231}"/>
          </ac:grpSpMkLst>
        </pc:grpChg>
        <pc:grpChg chg="add mod">
          <ac:chgData name="王 欣捷" userId="b965477fa0aef5e6" providerId="LiveId" clId="{CCC25DF9-4458-4252-A1FA-96CED2233F88}" dt="2021-04-22T07:36:34.586" v="132" actId="1076"/>
          <ac:grpSpMkLst>
            <pc:docMk/>
            <pc:sldMk cId="4090644917" sldId="946"/>
            <ac:grpSpMk id="86" creationId="{BF875737-2DB5-4FA4-891B-3982100FD5CE}"/>
          </ac:grpSpMkLst>
        </pc:grpChg>
        <pc:grpChg chg="add mod">
          <ac:chgData name="王 欣捷" userId="b965477fa0aef5e6" providerId="LiveId" clId="{CCC25DF9-4458-4252-A1FA-96CED2233F88}" dt="2021-04-22T07:34:55.753" v="107" actId="1076"/>
          <ac:grpSpMkLst>
            <pc:docMk/>
            <pc:sldMk cId="4090644917" sldId="946"/>
            <ac:grpSpMk id="87" creationId="{2D27FF75-BFE8-4180-924B-056A9B2D3E0F}"/>
          </ac:grpSpMkLst>
        </pc:grpChg>
        <pc:grpChg chg="add mod">
          <ac:chgData name="王 欣捷" userId="b965477fa0aef5e6" providerId="LiveId" clId="{CCC25DF9-4458-4252-A1FA-96CED2233F88}" dt="2021-04-22T07:34:55.753" v="107" actId="1076"/>
          <ac:grpSpMkLst>
            <pc:docMk/>
            <pc:sldMk cId="4090644917" sldId="946"/>
            <ac:grpSpMk id="88" creationId="{C6ADAB29-7F99-437F-83DF-DBF4963EE48A}"/>
          </ac:grpSpMkLst>
        </pc:grpChg>
        <pc:grpChg chg="add mod">
          <ac:chgData name="王 欣捷" userId="b965477fa0aef5e6" providerId="LiveId" clId="{CCC25DF9-4458-4252-A1FA-96CED2233F88}" dt="2021-04-22T07:34:55.753" v="107" actId="1076"/>
          <ac:grpSpMkLst>
            <pc:docMk/>
            <pc:sldMk cId="4090644917" sldId="946"/>
            <ac:grpSpMk id="89" creationId="{7C14ED04-91AD-41E0-8E07-C1861567D3E1}"/>
          </ac:grpSpMkLst>
        </pc:grpChg>
        <pc:grpChg chg="add mod">
          <ac:chgData name="王 欣捷" userId="b965477fa0aef5e6" providerId="LiveId" clId="{CCC25DF9-4458-4252-A1FA-96CED2233F88}" dt="2021-04-22T07:36:18.538" v="128" actId="1076"/>
          <ac:grpSpMkLst>
            <pc:docMk/>
            <pc:sldMk cId="4090644917" sldId="946"/>
            <ac:grpSpMk id="92" creationId="{CFBB732F-32C7-44BE-9B25-2B63D052E986}"/>
          </ac:grpSpMkLst>
        </pc:grpChg>
        <pc:grpChg chg="add mod">
          <ac:chgData name="王 欣捷" userId="b965477fa0aef5e6" providerId="LiveId" clId="{CCC25DF9-4458-4252-A1FA-96CED2233F88}" dt="2021-04-22T07:36:45.522" v="133" actId="164"/>
          <ac:grpSpMkLst>
            <pc:docMk/>
            <pc:sldMk cId="4090644917" sldId="946"/>
            <ac:grpSpMk id="93" creationId="{6C827C96-2FF9-4130-967B-DE2997090804}"/>
          </ac:grpSpMkLst>
        </pc:grpChg>
        <pc:picChg chg="del mod">
          <ac:chgData name="王 欣捷" userId="b965477fa0aef5e6" providerId="LiveId" clId="{CCC25DF9-4458-4252-A1FA-96CED2233F88}" dt="2021-04-22T07:34:09.532" v="91" actId="338"/>
          <ac:picMkLst>
            <pc:docMk/>
            <pc:sldMk cId="4090644917" sldId="946"/>
            <ac:picMk id="4" creationId="{04DA7B1D-F1CC-4874-A0B8-CEC1C2AA3D5C}"/>
          </ac:picMkLst>
        </pc:picChg>
      </pc:sldChg>
      <pc:sldChg chg="modSp add del">
        <pc:chgData name="王 欣捷" userId="b965477fa0aef5e6" providerId="LiveId" clId="{CCC25DF9-4458-4252-A1FA-96CED2233F88}" dt="2021-04-22T07:44:25.943" v="145"/>
        <pc:sldMkLst>
          <pc:docMk/>
          <pc:sldMk cId="0" sldId="954"/>
        </pc:sldMkLst>
        <pc:spChg chg="mod">
          <ac:chgData name="王 欣捷" userId="b965477fa0aef5e6" providerId="LiveId" clId="{CCC25DF9-4458-4252-A1FA-96CED2233F88}" dt="2021-04-22T07:40:54.916" v="140"/>
          <ac:spMkLst>
            <pc:docMk/>
            <pc:sldMk cId="0" sldId="954"/>
            <ac:spMk id="38914" creationId="{28CE3509-59E4-47BA-9778-C1625AFB2554}"/>
          </ac:spMkLst>
        </pc:spChg>
      </pc:sldChg>
      <pc:sldChg chg="modSp add del">
        <pc:chgData name="王 欣捷" userId="b965477fa0aef5e6" providerId="LiveId" clId="{CCC25DF9-4458-4252-A1FA-96CED2233F88}" dt="2021-04-22T07:44:25.943" v="145"/>
        <pc:sldMkLst>
          <pc:docMk/>
          <pc:sldMk cId="0" sldId="955"/>
        </pc:sldMkLst>
        <pc:spChg chg="mod">
          <ac:chgData name="王 欣捷" userId="b965477fa0aef5e6" providerId="LiveId" clId="{CCC25DF9-4458-4252-A1FA-96CED2233F88}" dt="2021-04-22T07:40:54.916" v="140"/>
          <ac:spMkLst>
            <pc:docMk/>
            <pc:sldMk cId="0" sldId="955"/>
            <ac:spMk id="21506" creationId="{1A8D6337-402C-4A74-BA01-903840EA0331}"/>
          </ac:spMkLst>
        </pc:spChg>
      </pc:sldChg>
      <pc:sldChg chg="modSp add del">
        <pc:chgData name="王 欣捷" userId="b965477fa0aef5e6" providerId="LiveId" clId="{CCC25DF9-4458-4252-A1FA-96CED2233F88}" dt="2021-04-22T07:44:25.943" v="145"/>
        <pc:sldMkLst>
          <pc:docMk/>
          <pc:sldMk cId="0" sldId="956"/>
        </pc:sldMkLst>
        <pc:spChg chg="mod">
          <ac:chgData name="王 欣捷" userId="b965477fa0aef5e6" providerId="LiveId" clId="{CCC25DF9-4458-4252-A1FA-96CED2233F88}" dt="2021-04-22T07:40:54.916" v="140"/>
          <ac:spMkLst>
            <pc:docMk/>
            <pc:sldMk cId="0" sldId="956"/>
            <ac:spMk id="31746" creationId="{CBA333DE-8DAC-4F1A-AD70-D8560F1B622C}"/>
          </ac:spMkLst>
        </pc:spChg>
      </pc:sldChg>
      <pc:sldChg chg="modSp add del">
        <pc:chgData name="王 欣捷" userId="b965477fa0aef5e6" providerId="LiveId" clId="{CCC25DF9-4458-4252-A1FA-96CED2233F88}" dt="2021-04-22T07:44:25.943" v="145"/>
        <pc:sldMkLst>
          <pc:docMk/>
          <pc:sldMk cId="0" sldId="957"/>
        </pc:sldMkLst>
        <pc:spChg chg="mod">
          <ac:chgData name="王 欣捷" userId="b965477fa0aef5e6" providerId="LiveId" clId="{CCC25DF9-4458-4252-A1FA-96CED2233F88}" dt="2021-04-22T07:40:54.916" v="140"/>
          <ac:spMkLst>
            <pc:docMk/>
            <pc:sldMk cId="0" sldId="957"/>
            <ac:spMk id="32770" creationId="{F43E01EE-F21F-4F34-A8C5-AE2648940F07}"/>
          </ac:spMkLst>
        </pc:spChg>
        <pc:graphicFrameChg chg="mod">
          <ac:chgData name="王 欣捷" userId="b965477fa0aef5e6" providerId="LiveId" clId="{CCC25DF9-4458-4252-A1FA-96CED2233F88}" dt="2021-04-22T07:40:54.916" v="140"/>
          <ac:graphicFrameMkLst>
            <pc:docMk/>
            <pc:sldMk cId="0" sldId="957"/>
            <ac:graphicFrameMk id="759811" creationId="{3A573865-75FB-4649-A787-E32A4AD8739F}"/>
          </ac:graphicFrameMkLst>
        </pc:graphicFrameChg>
      </pc:sldChg>
      <pc:sldChg chg="modSp add del">
        <pc:chgData name="王 欣捷" userId="b965477fa0aef5e6" providerId="LiveId" clId="{CCC25DF9-4458-4252-A1FA-96CED2233F88}" dt="2021-04-22T07:44:25.943" v="145"/>
        <pc:sldMkLst>
          <pc:docMk/>
          <pc:sldMk cId="2100743063" sldId="958"/>
        </pc:sldMkLst>
        <pc:spChg chg="mod">
          <ac:chgData name="王 欣捷" userId="b965477fa0aef5e6" providerId="LiveId" clId="{CCC25DF9-4458-4252-A1FA-96CED2233F88}" dt="2021-04-22T07:40:54.916" v="140"/>
          <ac:spMkLst>
            <pc:docMk/>
            <pc:sldMk cId="2100743063" sldId="958"/>
            <ac:spMk id="33794" creationId="{BADD5867-6C8A-463B-A679-92EECEE31450}"/>
          </ac:spMkLst>
        </pc:spChg>
      </pc:sldChg>
      <pc:sldChg chg="modSp add del">
        <pc:chgData name="王 欣捷" userId="b965477fa0aef5e6" providerId="LiveId" clId="{CCC25DF9-4458-4252-A1FA-96CED2233F88}" dt="2021-04-22T07:44:25.943" v="145"/>
        <pc:sldMkLst>
          <pc:docMk/>
          <pc:sldMk cId="0" sldId="959"/>
        </pc:sldMkLst>
        <pc:spChg chg="mod">
          <ac:chgData name="王 欣捷" userId="b965477fa0aef5e6" providerId="LiveId" clId="{CCC25DF9-4458-4252-A1FA-96CED2233F88}" dt="2021-04-22T07:40:54.916" v="140"/>
          <ac:spMkLst>
            <pc:docMk/>
            <pc:sldMk cId="0" sldId="959"/>
            <ac:spMk id="35842" creationId="{4B434EC7-E5E0-48A1-9BDB-2E965D7B7BE3}"/>
          </ac:spMkLst>
        </pc:spChg>
      </pc:sldChg>
      <pc:sldChg chg="modSp add del">
        <pc:chgData name="王 欣捷" userId="b965477fa0aef5e6" providerId="LiveId" clId="{CCC25DF9-4458-4252-A1FA-96CED2233F88}" dt="2021-04-22T07:44:25.943" v="145"/>
        <pc:sldMkLst>
          <pc:docMk/>
          <pc:sldMk cId="0" sldId="960"/>
        </pc:sldMkLst>
        <pc:spChg chg="mod">
          <ac:chgData name="王 欣捷" userId="b965477fa0aef5e6" providerId="LiveId" clId="{CCC25DF9-4458-4252-A1FA-96CED2233F88}" dt="2021-04-22T07:40:54.916" v="140"/>
          <ac:spMkLst>
            <pc:docMk/>
            <pc:sldMk cId="0" sldId="960"/>
            <ac:spMk id="37890" creationId="{E7EC4258-DFAE-4969-959B-AD51D22B0F02}"/>
          </ac:spMkLst>
        </pc:spChg>
      </pc:sldChg>
      <pc:sldChg chg="del">
        <pc:chgData name="王 欣捷" userId="b965477fa0aef5e6" providerId="LiveId" clId="{CCC25DF9-4458-4252-A1FA-96CED2233F88}" dt="2021-04-22T07:28:31.744" v="22" actId="47"/>
        <pc:sldMkLst>
          <pc:docMk/>
          <pc:sldMk cId="0" sldId="962"/>
        </pc:sldMkLst>
      </pc:sldChg>
      <pc:sldChg chg="del">
        <pc:chgData name="王 欣捷" userId="b965477fa0aef5e6" providerId="LiveId" clId="{CCC25DF9-4458-4252-A1FA-96CED2233F88}" dt="2021-04-22T07:28:31.744" v="22" actId="47"/>
        <pc:sldMkLst>
          <pc:docMk/>
          <pc:sldMk cId="0" sldId="1029"/>
        </pc:sldMkLst>
      </pc:sldChg>
      <pc:sldChg chg="del">
        <pc:chgData name="王 欣捷" userId="b965477fa0aef5e6" providerId="LiveId" clId="{CCC25DF9-4458-4252-A1FA-96CED2233F88}" dt="2021-04-22T07:28:31.744" v="22" actId="47"/>
        <pc:sldMkLst>
          <pc:docMk/>
          <pc:sldMk cId="0" sldId="1030"/>
        </pc:sldMkLst>
      </pc:sldChg>
      <pc:sldChg chg="del">
        <pc:chgData name="王 欣捷" userId="b965477fa0aef5e6" providerId="LiveId" clId="{CCC25DF9-4458-4252-A1FA-96CED2233F88}" dt="2021-04-22T07:28:31.744" v="22" actId="47"/>
        <pc:sldMkLst>
          <pc:docMk/>
          <pc:sldMk cId="0" sldId="1037"/>
        </pc:sldMkLst>
      </pc:sldChg>
      <pc:sldChg chg="del">
        <pc:chgData name="王 欣捷" userId="b965477fa0aef5e6" providerId="LiveId" clId="{CCC25DF9-4458-4252-A1FA-96CED2233F88}" dt="2021-04-22T07:28:31.744" v="22" actId="47"/>
        <pc:sldMkLst>
          <pc:docMk/>
          <pc:sldMk cId="0" sldId="1059"/>
        </pc:sldMkLst>
      </pc:sldChg>
      <pc:sldChg chg="del">
        <pc:chgData name="王 欣捷" userId="b965477fa0aef5e6" providerId="LiveId" clId="{CCC25DF9-4458-4252-A1FA-96CED2233F88}" dt="2021-04-22T07:28:31.744" v="22" actId="47"/>
        <pc:sldMkLst>
          <pc:docMk/>
          <pc:sldMk cId="0" sldId="1079"/>
        </pc:sldMkLst>
      </pc:sldChg>
      <pc:sldChg chg="del">
        <pc:chgData name="王 欣捷" userId="b965477fa0aef5e6" providerId="LiveId" clId="{CCC25DF9-4458-4252-A1FA-96CED2233F88}" dt="2021-04-22T07:28:31.744" v="22" actId="47"/>
        <pc:sldMkLst>
          <pc:docMk/>
          <pc:sldMk cId="0" sldId="1080"/>
        </pc:sldMkLst>
      </pc:sldChg>
      <pc:sldChg chg="del">
        <pc:chgData name="王 欣捷" userId="b965477fa0aef5e6" providerId="LiveId" clId="{CCC25DF9-4458-4252-A1FA-96CED2233F88}" dt="2021-04-22T07:28:31.744" v="22" actId="47"/>
        <pc:sldMkLst>
          <pc:docMk/>
          <pc:sldMk cId="0" sldId="1081"/>
        </pc:sldMkLst>
      </pc:sldChg>
      <pc:sldChg chg="del">
        <pc:chgData name="王 欣捷" userId="b965477fa0aef5e6" providerId="LiveId" clId="{CCC25DF9-4458-4252-A1FA-96CED2233F88}" dt="2021-04-22T07:28:31.744" v="22" actId="47"/>
        <pc:sldMkLst>
          <pc:docMk/>
          <pc:sldMk cId="0" sldId="1082"/>
        </pc:sldMkLst>
      </pc:sldChg>
      <pc:sldChg chg="del">
        <pc:chgData name="王 欣捷" userId="b965477fa0aef5e6" providerId="LiveId" clId="{CCC25DF9-4458-4252-A1FA-96CED2233F88}" dt="2021-04-22T07:28:31.744" v="22" actId="47"/>
        <pc:sldMkLst>
          <pc:docMk/>
          <pc:sldMk cId="0" sldId="1083"/>
        </pc:sldMkLst>
      </pc:sldChg>
      <pc:sldChg chg="del">
        <pc:chgData name="王 欣捷" userId="b965477fa0aef5e6" providerId="LiveId" clId="{CCC25DF9-4458-4252-A1FA-96CED2233F88}" dt="2021-04-22T07:28:31.744" v="22" actId="47"/>
        <pc:sldMkLst>
          <pc:docMk/>
          <pc:sldMk cId="0" sldId="1087"/>
        </pc:sldMkLst>
      </pc:sldChg>
      <pc:sldChg chg="del">
        <pc:chgData name="王 欣捷" userId="b965477fa0aef5e6" providerId="LiveId" clId="{CCC25DF9-4458-4252-A1FA-96CED2233F88}" dt="2021-04-22T07:28:31.744" v="22" actId="47"/>
        <pc:sldMkLst>
          <pc:docMk/>
          <pc:sldMk cId="0" sldId="1088"/>
        </pc:sldMkLst>
      </pc:sldChg>
      <pc:sldChg chg="del">
        <pc:chgData name="王 欣捷" userId="b965477fa0aef5e6" providerId="LiveId" clId="{CCC25DF9-4458-4252-A1FA-96CED2233F88}" dt="2021-04-22T07:28:31.744" v="22" actId="47"/>
        <pc:sldMkLst>
          <pc:docMk/>
          <pc:sldMk cId="0" sldId="1089"/>
        </pc:sldMkLst>
      </pc:sldChg>
      <pc:sldChg chg="del">
        <pc:chgData name="王 欣捷" userId="b965477fa0aef5e6" providerId="LiveId" clId="{CCC25DF9-4458-4252-A1FA-96CED2233F88}" dt="2021-04-22T07:28:31.744" v="22" actId="47"/>
        <pc:sldMkLst>
          <pc:docMk/>
          <pc:sldMk cId="0" sldId="1090"/>
        </pc:sldMkLst>
      </pc:sldChg>
      <pc:sldChg chg="del">
        <pc:chgData name="王 欣捷" userId="b965477fa0aef5e6" providerId="LiveId" clId="{CCC25DF9-4458-4252-A1FA-96CED2233F88}" dt="2021-04-22T07:28:31.744" v="22" actId="47"/>
        <pc:sldMkLst>
          <pc:docMk/>
          <pc:sldMk cId="0" sldId="1091"/>
        </pc:sldMkLst>
      </pc:sldChg>
      <pc:sldChg chg="del">
        <pc:chgData name="王 欣捷" userId="b965477fa0aef5e6" providerId="LiveId" clId="{CCC25DF9-4458-4252-A1FA-96CED2233F88}" dt="2021-04-22T07:28:31.744" v="22" actId="47"/>
        <pc:sldMkLst>
          <pc:docMk/>
          <pc:sldMk cId="0" sldId="1092"/>
        </pc:sldMkLst>
      </pc:sldChg>
      <pc:sldChg chg="del">
        <pc:chgData name="王 欣捷" userId="b965477fa0aef5e6" providerId="LiveId" clId="{CCC25DF9-4458-4252-A1FA-96CED2233F88}" dt="2021-04-22T07:28:31.744" v="22" actId="47"/>
        <pc:sldMkLst>
          <pc:docMk/>
          <pc:sldMk cId="0" sldId="1093"/>
        </pc:sldMkLst>
      </pc:sldChg>
      <pc:sldChg chg="del">
        <pc:chgData name="王 欣捷" userId="b965477fa0aef5e6" providerId="LiveId" clId="{CCC25DF9-4458-4252-A1FA-96CED2233F88}" dt="2021-04-22T07:28:31.744" v="22" actId="47"/>
        <pc:sldMkLst>
          <pc:docMk/>
          <pc:sldMk cId="0" sldId="1094"/>
        </pc:sldMkLst>
      </pc:sldChg>
      <pc:sldChg chg="del">
        <pc:chgData name="王 欣捷" userId="b965477fa0aef5e6" providerId="LiveId" clId="{CCC25DF9-4458-4252-A1FA-96CED2233F88}" dt="2021-04-22T07:28:31.744" v="22" actId="47"/>
        <pc:sldMkLst>
          <pc:docMk/>
          <pc:sldMk cId="0" sldId="1095"/>
        </pc:sldMkLst>
      </pc:sldChg>
      <pc:sldChg chg="del">
        <pc:chgData name="王 欣捷" userId="b965477fa0aef5e6" providerId="LiveId" clId="{CCC25DF9-4458-4252-A1FA-96CED2233F88}" dt="2021-04-22T07:28:31.744" v="22" actId="47"/>
        <pc:sldMkLst>
          <pc:docMk/>
          <pc:sldMk cId="0" sldId="1096"/>
        </pc:sldMkLst>
      </pc:sldChg>
      <pc:sldChg chg="del">
        <pc:chgData name="王 欣捷" userId="b965477fa0aef5e6" providerId="LiveId" clId="{CCC25DF9-4458-4252-A1FA-96CED2233F88}" dt="2021-04-22T07:28:31.744" v="22" actId="47"/>
        <pc:sldMkLst>
          <pc:docMk/>
          <pc:sldMk cId="0" sldId="1097"/>
        </pc:sldMkLst>
      </pc:sldChg>
      <pc:sldChg chg="del">
        <pc:chgData name="王 欣捷" userId="b965477fa0aef5e6" providerId="LiveId" clId="{CCC25DF9-4458-4252-A1FA-96CED2233F88}" dt="2021-04-22T07:28:31.744" v="22" actId="47"/>
        <pc:sldMkLst>
          <pc:docMk/>
          <pc:sldMk cId="0" sldId="1098"/>
        </pc:sldMkLst>
      </pc:sldChg>
      <pc:sldChg chg="del">
        <pc:chgData name="王 欣捷" userId="b965477fa0aef5e6" providerId="LiveId" clId="{CCC25DF9-4458-4252-A1FA-96CED2233F88}" dt="2021-04-22T07:28:31.744" v="22" actId="47"/>
        <pc:sldMkLst>
          <pc:docMk/>
          <pc:sldMk cId="0" sldId="1099"/>
        </pc:sldMkLst>
      </pc:sldChg>
      <pc:sldChg chg="del">
        <pc:chgData name="王 欣捷" userId="b965477fa0aef5e6" providerId="LiveId" clId="{CCC25DF9-4458-4252-A1FA-96CED2233F88}" dt="2021-04-22T07:28:31.744" v="22" actId="47"/>
        <pc:sldMkLst>
          <pc:docMk/>
          <pc:sldMk cId="0" sldId="1100"/>
        </pc:sldMkLst>
      </pc:sldChg>
      <pc:sldChg chg="del">
        <pc:chgData name="王 欣捷" userId="b965477fa0aef5e6" providerId="LiveId" clId="{CCC25DF9-4458-4252-A1FA-96CED2233F88}" dt="2021-04-22T07:28:31.744" v="22" actId="47"/>
        <pc:sldMkLst>
          <pc:docMk/>
          <pc:sldMk cId="0" sldId="1101"/>
        </pc:sldMkLst>
      </pc:sldChg>
      <pc:sldChg chg="del">
        <pc:chgData name="王 欣捷" userId="b965477fa0aef5e6" providerId="LiveId" clId="{CCC25DF9-4458-4252-A1FA-96CED2233F88}" dt="2021-04-22T07:28:31.744" v="22" actId="47"/>
        <pc:sldMkLst>
          <pc:docMk/>
          <pc:sldMk cId="0" sldId="1102"/>
        </pc:sldMkLst>
      </pc:sldChg>
      <pc:sldChg chg="del">
        <pc:chgData name="王 欣捷" userId="b965477fa0aef5e6" providerId="LiveId" clId="{CCC25DF9-4458-4252-A1FA-96CED2233F88}" dt="2021-04-22T07:28:31.744" v="22" actId="47"/>
        <pc:sldMkLst>
          <pc:docMk/>
          <pc:sldMk cId="0" sldId="1103"/>
        </pc:sldMkLst>
      </pc:sldChg>
      <pc:sldChg chg="del">
        <pc:chgData name="王 欣捷" userId="b965477fa0aef5e6" providerId="LiveId" clId="{CCC25DF9-4458-4252-A1FA-96CED2233F88}" dt="2021-04-22T07:28:31.744" v="22" actId="47"/>
        <pc:sldMkLst>
          <pc:docMk/>
          <pc:sldMk cId="0" sldId="1104"/>
        </pc:sldMkLst>
      </pc:sldChg>
      <pc:sldChg chg="del">
        <pc:chgData name="王 欣捷" userId="b965477fa0aef5e6" providerId="LiveId" clId="{CCC25DF9-4458-4252-A1FA-96CED2233F88}" dt="2021-04-22T07:28:31.744" v="22" actId="47"/>
        <pc:sldMkLst>
          <pc:docMk/>
          <pc:sldMk cId="0" sldId="1105"/>
        </pc:sldMkLst>
      </pc:sldChg>
      <pc:sldChg chg="del">
        <pc:chgData name="王 欣捷" userId="b965477fa0aef5e6" providerId="LiveId" clId="{CCC25DF9-4458-4252-A1FA-96CED2233F88}" dt="2021-04-22T07:28:31.744" v="22" actId="47"/>
        <pc:sldMkLst>
          <pc:docMk/>
          <pc:sldMk cId="0" sldId="1106"/>
        </pc:sldMkLst>
      </pc:sldChg>
      <pc:sldChg chg="del">
        <pc:chgData name="王 欣捷" userId="b965477fa0aef5e6" providerId="LiveId" clId="{CCC25DF9-4458-4252-A1FA-96CED2233F88}" dt="2021-04-22T07:28:31.744" v="22" actId="47"/>
        <pc:sldMkLst>
          <pc:docMk/>
          <pc:sldMk cId="0" sldId="1107"/>
        </pc:sldMkLst>
      </pc:sldChg>
      <pc:sldChg chg="del">
        <pc:chgData name="王 欣捷" userId="b965477fa0aef5e6" providerId="LiveId" clId="{CCC25DF9-4458-4252-A1FA-96CED2233F88}" dt="2021-04-22T07:28:31.744" v="22" actId="47"/>
        <pc:sldMkLst>
          <pc:docMk/>
          <pc:sldMk cId="0" sldId="1110"/>
        </pc:sldMkLst>
      </pc:sldChg>
      <pc:sldChg chg="del">
        <pc:chgData name="王 欣捷" userId="b965477fa0aef5e6" providerId="LiveId" clId="{CCC25DF9-4458-4252-A1FA-96CED2233F88}" dt="2021-04-22T07:28:31.744" v="22" actId="47"/>
        <pc:sldMkLst>
          <pc:docMk/>
          <pc:sldMk cId="0" sldId="1113"/>
        </pc:sldMkLst>
      </pc:sldChg>
      <pc:sldChg chg="del">
        <pc:chgData name="王 欣捷" userId="b965477fa0aef5e6" providerId="LiveId" clId="{CCC25DF9-4458-4252-A1FA-96CED2233F88}" dt="2021-04-22T07:28:31.744" v="22" actId="47"/>
        <pc:sldMkLst>
          <pc:docMk/>
          <pc:sldMk cId="0" sldId="1127"/>
        </pc:sldMkLst>
      </pc:sldChg>
      <pc:sldChg chg="del">
        <pc:chgData name="王 欣捷" userId="b965477fa0aef5e6" providerId="LiveId" clId="{CCC25DF9-4458-4252-A1FA-96CED2233F88}" dt="2021-04-22T07:28:31.744" v="22" actId="47"/>
        <pc:sldMkLst>
          <pc:docMk/>
          <pc:sldMk cId="0" sldId="1138"/>
        </pc:sldMkLst>
      </pc:sldChg>
      <pc:sldChg chg="del">
        <pc:chgData name="王 欣捷" userId="b965477fa0aef5e6" providerId="LiveId" clId="{CCC25DF9-4458-4252-A1FA-96CED2233F88}" dt="2021-04-22T07:28:31.744" v="22" actId="47"/>
        <pc:sldMkLst>
          <pc:docMk/>
          <pc:sldMk cId="516213771" sldId="1139"/>
        </pc:sldMkLst>
      </pc:sldChg>
      <pc:sldChg chg="del">
        <pc:chgData name="王 欣捷" userId="b965477fa0aef5e6" providerId="LiveId" clId="{CCC25DF9-4458-4252-A1FA-96CED2233F88}" dt="2021-04-22T07:28:31.744" v="22" actId="47"/>
        <pc:sldMkLst>
          <pc:docMk/>
          <pc:sldMk cId="406512071" sldId="1141"/>
        </pc:sldMkLst>
      </pc:sldChg>
      <pc:sldChg chg="del">
        <pc:chgData name="王 欣捷" userId="b965477fa0aef5e6" providerId="LiveId" clId="{CCC25DF9-4458-4252-A1FA-96CED2233F88}" dt="2021-04-22T07:28:31.744" v="22" actId="47"/>
        <pc:sldMkLst>
          <pc:docMk/>
          <pc:sldMk cId="1844201406" sldId="1142"/>
        </pc:sldMkLst>
      </pc:sldChg>
      <pc:sldChg chg="del">
        <pc:chgData name="王 欣捷" userId="b965477fa0aef5e6" providerId="LiveId" clId="{CCC25DF9-4458-4252-A1FA-96CED2233F88}" dt="2021-04-22T07:28:31.744" v="22" actId="47"/>
        <pc:sldMkLst>
          <pc:docMk/>
          <pc:sldMk cId="4223351651" sldId="1145"/>
        </pc:sldMkLst>
      </pc:sldChg>
      <pc:sldChg chg="del">
        <pc:chgData name="王 欣捷" userId="b965477fa0aef5e6" providerId="LiveId" clId="{CCC25DF9-4458-4252-A1FA-96CED2233F88}" dt="2021-04-22T07:28:31.744" v="22" actId="47"/>
        <pc:sldMkLst>
          <pc:docMk/>
          <pc:sldMk cId="3962178428" sldId="1151"/>
        </pc:sldMkLst>
      </pc:sldChg>
      <pc:sldChg chg="del">
        <pc:chgData name="王 欣捷" userId="b965477fa0aef5e6" providerId="LiveId" clId="{CCC25DF9-4458-4252-A1FA-96CED2233F88}" dt="2021-04-22T07:28:31.744" v="22" actId="47"/>
        <pc:sldMkLst>
          <pc:docMk/>
          <pc:sldMk cId="2813883607" sldId="1158"/>
        </pc:sldMkLst>
      </pc:sldChg>
      <pc:sldChg chg="del">
        <pc:chgData name="王 欣捷" userId="b965477fa0aef5e6" providerId="LiveId" clId="{CCC25DF9-4458-4252-A1FA-96CED2233F88}" dt="2021-04-22T07:28:31.744" v="22" actId="47"/>
        <pc:sldMkLst>
          <pc:docMk/>
          <pc:sldMk cId="3740059661" sldId="1159"/>
        </pc:sldMkLst>
      </pc:sldChg>
      <pc:sldChg chg="del">
        <pc:chgData name="王 欣捷" userId="b965477fa0aef5e6" providerId="LiveId" clId="{CCC25DF9-4458-4252-A1FA-96CED2233F88}" dt="2021-04-22T07:28:31.744" v="22" actId="47"/>
        <pc:sldMkLst>
          <pc:docMk/>
          <pc:sldMk cId="3618475896" sldId="1160"/>
        </pc:sldMkLst>
      </pc:sldChg>
      <pc:sldChg chg="del">
        <pc:chgData name="王 欣捷" userId="b965477fa0aef5e6" providerId="LiveId" clId="{CCC25DF9-4458-4252-A1FA-96CED2233F88}" dt="2021-04-22T07:28:31.744" v="22" actId="47"/>
        <pc:sldMkLst>
          <pc:docMk/>
          <pc:sldMk cId="2042943240" sldId="1161"/>
        </pc:sldMkLst>
      </pc:sldChg>
      <pc:sldChg chg="del">
        <pc:chgData name="王 欣捷" userId="b965477fa0aef5e6" providerId="LiveId" clId="{CCC25DF9-4458-4252-A1FA-96CED2233F88}" dt="2021-04-22T07:28:31.744" v="22" actId="47"/>
        <pc:sldMkLst>
          <pc:docMk/>
          <pc:sldMk cId="3272006686" sldId="1162"/>
        </pc:sldMkLst>
      </pc:sldChg>
      <pc:sldChg chg="del">
        <pc:chgData name="王 欣捷" userId="b965477fa0aef5e6" providerId="LiveId" clId="{CCC25DF9-4458-4252-A1FA-96CED2233F88}" dt="2021-04-22T07:28:31.744" v="22" actId="47"/>
        <pc:sldMkLst>
          <pc:docMk/>
          <pc:sldMk cId="2547034749" sldId="1163"/>
        </pc:sldMkLst>
      </pc:sldChg>
      <pc:sldChg chg="del">
        <pc:chgData name="王 欣捷" userId="b965477fa0aef5e6" providerId="LiveId" clId="{CCC25DF9-4458-4252-A1FA-96CED2233F88}" dt="2021-04-22T07:28:31.744" v="22" actId="47"/>
        <pc:sldMkLst>
          <pc:docMk/>
          <pc:sldMk cId="771280182" sldId="1165"/>
        </pc:sldMkLst>
      </pc:sldChg>
      <pc:sldChg chg="del">
        <pc:chgData name="王 欣捷" userId="b965477fa0aef5e6" providerId="LiveId" clId="{CCC25DF9-4458-4252-A1FA-96CED2233F88}" dt="2021-04-22T07:28:31.744" v="22" actId="47"/>
        <pc:sldMkLst>
          <pc:docMk/>
          <pc:sldMk cId="2692631" sldId="1166"/>
        </pc:sldMkLst>
      </pc:sldChg>
      <pc:sldChg chg="del">
        <pc:chgData name="王 欣捷" userId="b965477fa0aef5e6" providerId="LiveId" clId="{CCC25DF9-4458-4252-A1FA-96CED2233F88}" dt="2021-04-22T07:28:31.744" v="22" actId="47"/>
        <pc:sldMkLst>
          <pc:docMk/>
          <pc:sldMk cId="3628184232" sldId="1167"/>
        </pc:sldMkLst>
      </pc:sldChg>
      <pc:sldChg chg="del">
        <pc:chgData name="王 欣捷" userId="b965477fa0aef5e6" providerId="LiveId" clId="{CCC25DF9-4458-4252-A1FA-96CED2233F88}" dt="2021-04-22T07:28:31.744" v="22" actId="47"/>
        <pc:sldMkLst>
          <pc:docMk/>
          <pc:sldMk cId="1528587018" sldId="1168"/>
        </pc:sldMkLst>
      </pc:sldChg>
      <pc:sldChg chg="del">
        <pc:chgData name="王 欣捷" userId="b965477fa0aef5e6" providerId="LiveId" clId="{CCC25DF9-4458-4252-A1FA-96CED2233F88}" dt="2021-04-22T07:28:31.744" v="22" actId="47"/>
        <pc:sldMkLst>
          <pc:docMk/>
          <pc:sldMk cId="3168183637" sldId="1169"/>
        </pc:sldMkLst>
      </pc:sldChg>
      <pc:sldChg chg="del">
        <pc:chgData name="王 欣捷" userId="b965477fa0aef5e6" providerId="LiveId" clId="{CCC25DF9-4458-4252-A1FA-96CED2233F88}" dt="2021-04-22T07:28:31.744" v="22" actId="47"/>
        <pc:sldMkLst>
          <pc:docMk/>
          <pc:sldMk cId="1630523457" sldId="1170"/>
        </pc:sldMkLst>
      </pc:sldChg>
    </pc:docChg>
  </pc:docChgLst>
  <pc:docChgLst>
    <pc:chgData name="王 欣捷" userId="b965477fa0aef5e6" providerId="LiveId" clId="{F5C7CE7F-4255-4272-BB66-E36156271E14}"/>
    <pc:docChg chg="undo custSel addSld delSld modSld">
      <pc:chgData name="王 欣捷" userId="b965477fa0aef5e6" providerId="LiveId" clId="{F5C7CE7F-4255-4272-BB66-E36156271E14}" dt="2021-04-22T08:09:02.941" v="399" actId="47"/>
      <pc:docMkLst>
        <pc:docMk/>
      </pc:docMkLst>
      <pc:sldChg chg="modSp mod">
        <pc:chgData name="王 欣捷" userId="b965477fa0aef5e6" providerId="LiveId" clId="{F5C7CE7F-4255-4272-BB66-E36156271E14}" dt="2021-04-22T07:45:16.840" v="0" actId="20577"/>
        <pc:sldMkLst>
          <pc:docMk/>
          <pc:sldMk cId="2470898374" sldId="256"/>
        </pc:sldMkLst>
        <pc:spChg chg="mod">
          <ac:chgData name="王 欣捷" userId="b965477fa0aef5e6" providerId="LiveId" clId="{F5C7CE7F-4255-4272-BB66-E36156271E14}" dt="2021-04-22T07:45:16.840" v="0" actId="20577"/>
          <ac:spMkLst>
            <pc:docMk/>
            <pc:sldMk cId="2470898374" sldId="256"/>
            <ac:spMk id="2" creationId="{E7DC3515-54D4-4A44-A409-1AD3C10C63ED}"/>
          </ac:spMkLst>
        </pc:spChg>
      </pc:sldChg>
      <pc:sldChg chg="del">
        <pc:chgData name="王 欣捷" userId="b965477fa0aef5e6" providerId="LiveId" clId="{F5C7CE7F-4255-4272-BB66-E36156271E14}" dt="2021-04-22T07:45:21.335" v="1" actId="47"/>
        <pc:sldMkLst>
          <pc:docMk/>
          <pc:sldMk cId="0" sldId="806"/>
        </pc:sldMkLst>
      </pc:sldChg>
      <pc:sldChg chg="del">
        <pc:chgData name="王 欣捷" userId="b965477fa0aef5e6" providerId="LiveId" clId="{F5C7CE7F-4255-4272-BB66-E36156271E14}" dt="2021-04-22T07:45:21.335" v="1" actId="47"/>
        <pc:sldMkLst>
          <pc:docMk/>
          <pc:sldMk cId="0" sldId="807"/>
        </pc:sldMkLst>
      </pc:sldChg>
      <pc:sldChg chg="del">
        <pc:chgData name="王 欣捷" userId="b965477fa0aef5e6" providerId="LiveId" clId="{F5C7CE7F-4255-4272-BB66-E36156271E14}" dt="2021-04-22T07:45:21.335" v="1" actId="47"/>
        <pc:sldMkLst>
          <pc:docMk/>
          <pc:sldMk cId="0" sldId="808"/>
        </pc:sldMkLst>
      </pc:sldChg>
      <pc:sldChg chg="del">
        <pc:chgData name="王 欣捷" userId="b965477fa0aef5e6" providerId="LiveId" clId="{F5C7CE7F-4255-4272-BB66-E36156271E14}" dt="2021-04-22T07:45:21.335" v="1" actId="47"/>
        <pc:sldMkLst>
          <pc:docMk/>
          <pc:sldMk cId="0" sldId="809"/>
        </pc:sldMkLst>
      </pc:sldChg>
      <pc:sldChg chg="del">
        <pc:chgData name="王 欣捷" userId="b965477fa0aef5e6" providerId="LiveId" clId="{F5C7CE7F-4255-4272-BB66-E36156271E14}" dt="2021-04-22T07:45:21.335" v="1" actId="47"/>
        <pc:sldMkLst>
          <pc:docMk/>
          <pc:sldMk cId="0" sldId="810"/>
        </pc:sldMkLst>
      </pc:sldChg>
      <pc:sldChg chg="del">
        <pc:chgData name="王 欣捷" userId="b965477fa0aef5e6" providerId="LiveId" clId="{F5C7CE7F-4255-4272-BB66-E36156271E14}" dt="2021-04-22T07:45:21.335" v="1" actId="47"/>
        <pc:sldMkLst>
          <pc:docMk/>
          <pc:sldMk cId="0" sldId="811"/>
        </pc:sldMkLst>
      </pc:sldChg>
      <pc:sldChg chg="del">
        <pc:chgData name="王 欣捷" userId="b965477fa0aef5e6" providerId="LiveId" clId="{F5C7CE7F-4255-4272-BB66-E36156271E14}" dt="2021-04-22T07:45:21.335" v="1" actId="47"/>
        <pc:sldMkLst>
          <pc:docMk/>
          <pc:sldMk cId="0" sldId="813"/>
        </pc:sldMkLst>
      </pc:sldChg>
      <pc:sldChg chg="del">
        <pc:chgData name="王 欣捷" userId="b965477fa0aef5e6" providerId="LiveId" clId="{F5C7CE7F-4255-4272-BB66-E36156271E14}" dt="2021-04-22T07:45:21.335" v="1" actId="47"/>
        <pc:sldMkLst>
          <pc:docMk/>
          <pc:sldMk cId="0" sldId="814"/>
        </pc:sldMkLst>
      </pc:sldChg>
      <pc:sldChg chg="del">
        <pc:chgData name="王 欣捷" userId="b965477fa0aef5e6" providerId="LiveId" clId="{F5C7CE7F-4255-4272-BB66-E36156271E14}" dt="2021-04-22T07:45:21.335" v="1" actId="47"/>
        <pc:sldMkLst>
          <pc:docMk/>
          <pc:sldMk cId="0" sldId="815"/>
        </pc:sldMkLst>
      </pc:sldChg>
      <pc:sldChg chg="del">
        <pc:chgData name="王 欣捷" userId="b965477fa0aef5e6" providerId="LiveId" clId="{F5C7CE7F-4255-4272-BB66-E36156271E14}" dt="2021-04-22T07:45:21.335" v="1" actId="47"/>
        <pc:sldMkLst>
          <pc:docMk/>
          <pc:sldMk cId="0" sldId="816"/>
        </pc:sldMkLst>
      </pc:sldChg>
      <pc:sldChg chg="del">
        <pc:chgData name="王 欣捷" userId="b965477fa0aef5e6" providerId="LiveId" clId="{F5C7CE7F-4255-4272-BB66-E36156271E14}" dt="2021-04-22T07:45:21.335" v="1" actId="47"/>
        <pc:sldMkLst>
          <pc:docMk/>
          <pc:sldMk cId="0" sldId="817"/>
        </pc:sldMkLst>
      </pc:sldChg>
      <pc:sldChg chg="del">
        <pc:chgData name="王 欣捷" userId="b965477fa0aef5e6" providerId="LiveId" clId="{F5C7CE7F-4255-4272-BB66-E36156271E14}" dt="2021-04-22T07:45:21.335" v="1" actId="47"/>
        <pc:sldMkLst>
          <pc:docMk/>
          <pc:sldMk cId="0" sldId="818"/>
        </pc:sldMkLst>
      </pc:sldChg>
      <pc:sldChg chg="del">
        <pc:chgData name="王 欣捷" userId="b965477fa0aef5e6" providerId="LiveId" clId="{F5C7CE7F-4255-4272-BB66-E36156271E14}" dt="2021-04-22T07:45:21.335" v="1" actId="47"/>
        <pc:sldMkLst>
          <pc:docMk/>
          <pc:sldMk cId="0" sldId="819"/>
        </pc:sldMkLst>
      </pc:sldChg>
      <pc:sldChg chg="del">
        <pc:chgData name="王 欣捷" userId="b965477fa0aef5e6" providerId="LiveId" clId="{F5C7CE7F-4255-4272-BB66-E36156271E14}" dt="2021-04-22T07:45:21.335" v="1" actId="47"/>
        <pc:sldMkLst>
          <pc:docMk/>
          <pc:sldMk cId="0" sldId="820"/>
        </pc:sldMkLst>
      </pc:sldChg>
      <pc:sldChg chg="del">
        <pc:chgData name="王 欣捷" userId="b965477fa0aef5e6" providerId="LiveId" clId="{F5C7CE7F-4255-4272-BB66-E36156271E14}" dt="2021-04-22T07:45:21.335" v="1" actId="47"/>
        <pc:sldMkLst>
          <pc:docMk/>
          <pc:sldMk cId="0" sldId="821"/>
        </pc:sldMkLst>
      </pc:sldChg>
      <pc:sldChg chg="del">
        <pc:chgData name="王 欣捷" userId="b965477fa0aef5e6" providerId="LiveId" clId="{F5C7CE7F-4255-4272-BB66-E36156271E14}" dt="2021-04-22T07:45:21.335" v="1" actId="47"/>
        <pc:sldMkLst>
          <pc:docMk/>
          <pc:sldMk cId="0" sldId="822"/>
        </pc:sldMkLst>
      </pc:sldChg>
      <pc:sldChg chg="del">
        <pc:chgData name="王 欣捷" userId="b965477fa0aef5e6" providerId="LiveId" clId="{F5C7CE7F-4255-4272-BB66-E36156271E14}" dt="2021-04-22T07:45:21.335" v="1" actId="47"/>
        <pc:sldMkLst>
          <pc:docMk/>
          <pc:sldMk cId="0" sldId="836"/>
        </pc:sldMkLst>
      </pc:sldChg>
      <pc:sldChg chg="del">
        <pc:chgData name="王 欣捷" userId="b965477fa0aef5e6" providerId="LiveId" clId="{F5C7CE7F-4255-4272-BB66-E36156271E14}" dt="2021-04-22T07:45:21.335" v="1" actId="47"/>
        <pc:sldMkLst>
          <pc:docMk/>
          <pc:sldMk cId="0" sldId="837"/>
        </pc:sldMkLst>
      </pc:sldChg>
      <pc:sldChg chg="modSp add del mod">
        <pc:chgData name="王 欣捷" userId="b965477fa0aef5e6" providerId="LiveId" clId="{F5C7CE7F-4255-4272-BB66-E36156271E14}" dt="2021-04-22T08:09:02.941" v="399" actId="47"/>
        <pc:sldMkLst>
          <pc:docMk/>
          <pc:sldMk cId="0" sldId="850"/>
        </pc:sldMkLst>
        <pc:spChg chg="mod">
          <ac:chgData name="王 欣捷" userId="b965477fa0aef5e6" providerId="LiveId" clId="{F5C7CE7F-4255-4272-BB66-E36156271E14}" dt="2021-04-22T07:45:53.773" v="27" actId="20577"/>
          <ac:spMkLst>
            <pc:docMk/>
            <pc:sldMk cId="0" sldId="850"/>
            <ac:spMk id="82947" creationId="{C3C55446-C30E-4D75-85C4-61BB3BCD703D}"/>
          </ac:spMkLst>
        </pc:spChg>
      </pc:sldChg>
      <pc:sldChg chg="del">
        <pc:chgData name="王 欣捷" userId="b965477fa0aef5e6" providerId="LiveId" clId="{F5C7CE7F-4255-4272-BB66-E36156271E14}" dt="2021-04-22T07:45:21.335" v="1" actId="47"/>
        <pc:sldMkLst>
          <pc:docMk/>
          <pc:sldMk cId="0" sldId="851"/>
        </pc:sldMkLst>
      </pc:sldChg>
      <pc:sldChg chg="del">
        <pc:chgData name="王 欣捷" userId="b965477fa0aef5e6" providerId="LiveId" clId="{F5C7CE7F-4255-4272-BB66-E36156271E14}" dt="2021-04-22T07:45:21.335" v="1" actId="47"/>
        <pc:sldMkLst>
          <pc:docMk/>
          <pc:sldMk cId="0" sldId="852"/>
        </pc:sldMkLst>
      </pc:sldChg>
      <pc:sldChg chg="del">
        <pc:chgData name="王 欣捷" userId="b965477fa0aef5e6" providerId="LiveId" clId="{F5C7CE7F-4255-4272-BB66-E36156271E14}" dt="2021-04-22T07:45:21.335" v="1" actId="47"/>
        <pc:sldMkLst>
          <pc:docMk/>
          <pc:sldMk cId="0" sldId="853"/>
        </pc:sldMkLst>
      </pc:sldChg>
      <pc:sldChg chg="del">
        <pc:chgData name="王 欣捷" userId="b965477fa0aef5e6" providerId="LiveId" clId="{F5C7CE7F-4255-4272-BB66-E36156271E14}" dt="2021-04-22T07:45:21.335" v="1" actId="47"/>
        <pc:sldMkLst>
          <pc:docMk/>
          <pc:sldMk cId="0" sldId="854"/>
        </pc:sldMkLst>
      </pc:sldChg>
      <pc:sldChg chg="del">
        <pc:chgData name="王 欣捷" userId="b965477fa0aef5e6" providerId="LiveId" clId="{F5C7CE7F-4255-4272-BB66-E36156271E14}" dt="2021-04-22T07:45:21.335" v="1" actId="47"/>
        <pc:sldMkLst>
          <pc:docMk/>
          <pc:sldMk cId="0" sldId="855"/>
        </pc:sldMkLst>
      </pc:sldChg>
      <pc:sldChg chg="del">
        <pc:chgData name="王 欣捷" userId="b965477fa0aef5e6" providerId="LiveId" clId="{F5C7CE7F-4255-4272-BB66-E36156271E14}" dt="2021-04-22T07:45:21.335" v="1" actId="47"/>
        <pc:sldMkLst>
          <pc:docMk/>
          <pc:sldMk cId="0" sldId="856"/>
        </pc:sldMkLst>
      </pc:sldChg>
      <pc:sldChg chg="del">
        <pc:chgData name="王 欣捷" userId="b965477fa0aef5e6" providerId="LiveId" clId="{F5C7CE7F-4255-4272-BB66-E36156271E14}" dt="2021-04-22T07:45:21.335" v="1" actId="47"/>
        <pc:sldMkLst>
          <pc:docMk/>
          <pc:sldMk cId="0" sldId="857"/>
        </pc:sldMkLst>
      </pc:sldChg>
      <pc:sldChg chg="del">
        <pc:chgData name="王 欣捷" userId="b965477fa0aef5e6" providerId="LiveId" clId="{F5C7CE7F-4255-4272-BB66-E36156271E14}" dt="2021-04-22T07:45:21.335" v="1" actId="47"/>
        <pc:sldMkLst>
          <pc:docMk/>
          <pc:sldMk cId="0" sldId="858"/>
        </pc:sldMkLst>
      </pc:sldChg>
      <pc:sldChg chg="del">
        <pc:chgData name="王 欣捷" userId="b965477fa0aef5e6" providerId="LiveId" clId="{F5C7CE7F-4255-4272-BB66-E36156271E14}" dt="2021-04-22T07:45:21.335" v="1" actId="47"/>
        <pc:sldMkLst>
          <pc:docMk/>
          <pc:sldMk cId="0" sldId="859"/>
        </pc:sldMkLst>
      </pc:sldChg>
      <pc:sldChg chg="del">
        <pc:chgData name="王 欣捷" userId="b965477fa0aef5e6" providerId="LiveId" clId="{F5C7CE7F-4255-4272-BB66-E36156271E14}" dt="2021-04-22T07:45:21.335" v="1" actId="47"/>
        <pc:sldMkLst>
          <pc:docMk/>
          <pc:sldMk cId="0" sldId="860"/>
        </pc:sldMkLst>
      </pc:sldChg>
      <pc:sldChg chg="del">
        <pc:chgData name="王 欣捷" userId="b965477fa0aef5e6" providerId="LiveId" clId="{F5C7CE7F-4255-4272-BB66-E36156271E14}" dt="2021-04-22T07:45:21.335" v="1" actId="47"/>
        <pc:sldMkLst>
          <pc:docMk/>
          <pc:sldMk cId="0" sldId="861"/>
        </pc:sldMkLst>
      </pc:sldChg>
      <pc:sldChg chg="del">
        <pc:chgData name="王 欣捷" userId="b965477fa0aef5e6" providerId="LiveId" clId="{F5C7CE7F-4255-4272-BB66-E36156271E14}" dt="2021-04-22T07:45:21.335" v="1" actId="47"/>
        <pc:sldMkLst>
          <pc:docMk/>
          <pc:sldMk cId="0" sldId="862"/>
        </pc:sldMkLst>
      </pc:sldChg>
      <pc:sldChg chg="del">
        <pc:chgData name="王 欣捷" userId="b965477fa0aef5e6" providerId="LiveId" clId="{F5C7CE7F-4255-4272-BB66-E36156271E14}" dt="2021-04-22T07:45:21.335" v="1" actId="47"/>
        <pc:sldMkLst>
          <pc:docMk/>
          <pc:sldMk cId="0" sldId="863"/>
        </pc:sldMkLst>
      </pc:sldChg>
      <pc:sldChg chg="del">
        <pc:chgData name="王 欣捷" userId="b965477fa0aef5e6" providerId="LiveId" clId="{F5C7CE7F-4255-4272-BB66-E36156271E14}" dt="2021-04-22T07:45:21.335" v="1" actId="47"/>
        <pc:sldMkLst>
          <pc:docMk/>
          <pc:sldMk cId="0" sldId="864"/>
        </pc:sldMkLst>
      </pc:sldChg>
      <pc:sldChg chg="del">
        <pc:chgData name="王 欣捷" userId="b965477fa0aef5e6" providerId="LiveId" clId="{F5C7CE7F-4255-4272-BB66-E36156271E14}" dt="2021-04-22T07:45:21.335" v="1" actId="47"/>
        <pc:sldMkLst>
          <pc:docMk/>
          <pc:sldMk cId="0" sldId="865"/>
        </pc:sldMkLst>
      </pc:sldChg>
      <pc:sldChg chg="del">
        <pc:chgData name="王 欣捷" userId="b965477fa0aef5e6" providerId="LiveId" clId="{F5C7CE7F-4255-4272-BB66-E36156271E14}" dt="2021-04-22T07:45:21.335" v="1" actId="47"/>
        <pc:sldMkLst>
          <pc:docMk/>
          <pc:sldMk cId="0" sldId="866"/>
        </pc:sldMkLst>
      </pc:sldChg>
      <pc:sldChg chg="del">
        <pc:chgData name="王 欣捷" userId="b965477fa0aef5e6" providerId="LiveId" clId="{F5C7CE7F-4255-4272-BB66-E36156271E14}" dt="2021-04-22T07:45:21.335" v="1" actId="47"/>
        <pc:sldMkLst>
          <pc:docMk/>
          <pc:sldMk cId="0" sldId="867"/>
        </pc:sldMkLst>
      </pc:sldChg>
      <pc:sldChg chg="del">
        <pc:chgData name="王 欣捷" userId="b965477fa0aef5e6" providerId="LiveId" clId="{F5C7CE7F-4255-4272-BB66-E36156271E14}" dt="2021-04-22T07:45:21.335" v="1" actId="47"/>
        <pc:sldMkLst>
          <pc:docMk/>
          <pc:sldMk cId="0" sldId="868"/>
        </pc:sldMkLst>
      </pc:sldChg>
      <pc:sldChg chg="del">
        <pc:chgData name="王 欣捷" userId="b965477fa0aef5e6" providerId="LiveId" clId="{F5C7CE7F-4255-4272-BB66-E36156271E14}" dt="2021-04-22T07:45:21.335" v="1" actId="47"/>
        <pc:sldMkLst>
          <pc:docMk/>
          <pc:sldMk cId="0" sldId="869"/>
        </pc:sldMkLst>
      </pc:sldChg>
      <pc:sldChg chg="del">
        <pc:chgData name="王 欣捷" userId="b965477fa0aef5e6" providerId="LiveId" clId="{F5C7CE7F-4255-4272-BB66-E36156271E14}" dt="2021-04-22T07:45:21.335" v="1" actId="47"/>
        <pc:sldMkLst>
          <pc:docMk/>
          <pc:sldMk cId="0" sldId="870"/>
        </pc:sldMkLst>
      </pc:sldChg>
      <pc:sldChg chg="del">
        <pc:chgData name="王 欣捷" userId="b965477fa0aef5e6" providerId="LiveId" clId="{F5C7CE7F-4255-4272-BB66-E36156271E14}" dt="2021-04-22T07:45:21.335" v="1" actId="47"/>
        <pc:sldMkLst>
          <pc:docMk/>
          <pc:sldMk cId="0" sldId="871"/>
        </pc:sldMkLst>
      </pc:sldChg>
      <pc:sldChg chg="del">
        <pc:chgData name="王 欣捷" userId="b965477fa0aef5e6" providerId="LiveId" clId="{F5C7CE7F-4255-4272-BB66-E36156271E14}" dt="2021-04-22T07:45:21.335" v="1" actId="47"/>
        <pc:sldMkLst>
          <pc:docMk/>
          <pc:sldMk cId="0" sldId="872"/>
        </pc:sldMkLst>
      </pc:sldChg>
      <pc:sldChg chg="del">
        <pc:chgData name="王 欣捷" userId="b965477fa0aef5e6" providerId="LiveId" clId="{F5C7CE7F-4255-4272-BB66-E36156271E14}" dt="2021-04-22T07:45:21.335" v="1" actId="47"/>
        <pc:sldMkLst>
          <pc:docMk/>
          <pc:sldMk cId="0" sldId="873"/>
        </pc:sldMkLst>
      </pc:sldChg>
      <pc:sldChg chg="del">
        <pc:chgData name="王 欣捷" userId="b965477fa0aef5e6" providerId="LiveId" clId="{F5C7CE7F-4255-4272-BB66-E36156271E14}" dt="2021-04-22T07:45:21.335" v="1" actId="47"/>
        <pc:sldMkLst>
          <pc:docMk/>
          <pc:sldMk cId="0" sldId="874"/>
        </pc:sldMkLst>
      </pc:sldChg>
      <pc:sldChg chg="del">
        <pc:chgData name="王 欣捷" userId="b965477fa0aef5e6" providerId="LiveId" clId="{F5C7CE7F-4255-4272-BB66-E36156271E14}" dt="2021-04-22T07:45:21.335" v="1" actId="47"/>
        <pc:sldMkLst>
          <pc:docMk/>
          <pc:sldMk cId="0" sldId="875"/>
        </pc:sldMkLst>
      </pc:sldChg>
      <pc:sldChg chg="del">
        <pc:chgData name="王 欣捷" userId="b965477fa0aef5e6" providerId="LiveId" clId="{F5C7CE7F-4255-4272-BB66-E36156271E14}" dt="2021-04-22T07:45:21.335" v="1" actId="47"/>
        <pc:sldMkLst>
          <pc:docMk/>
          <pc:sldMk cId="0" sldId="876"/>
        </pc:sldMkLst>
      </pc:sldChg>
      <pc:sldChg chg="del">
        <pc:chgData name="王 欣捷" userId="b965477fa0aef5e6" providerId="LiveId" clId="{F5C7CE7F-4255-4272-BB66-E36156271E14}" dt="2021-04-22T07:45:21.335" v="1" actId="47"/>
        <pc:sldMkLst>
          <pc:docMk/>
          <pc:sldMk cId="0" sldId="877"/>
        </pc:sldMkLst>
      </pc:sldChg>
      <pc:sldChg chg="del">
        <pc:chgData name="王 欣捷" userId="b965477fa0aef5e6" providerId="LiveId" clId="{F5C7CE7F-4255-4272-BB66-E36156271E14}" dt="2021-04-22T07:45:21.335" v="1" actId="47"/>
        <pc:sldMkLst>
          <pc:docMk/>
          <pc:sldMk cId="0" sldId="878"/>
        </pc:sldMkLst>
      </pc:sldChg>
      <pc:sldChg chg="del">
        <pc:chgData name="王 欣捷" userId="b965477fa0aef5e6" providerId="LiveId" clId="{F5C7CE7F-4255-4272-BB66-E36156271E14}" dt="2021-04-22T07:45:21.335" v="1" actId="47"/>
        <pc:sldMkLst>
          <pc:docMk/>
          <pc:sldMk cId="0" sldId="879"/>
        </pc:sldMkLst>
      </pc:sldChg>
      <pc:sldChg chg="del">
        <pc:chgData name="王 欣捷" userId="b965477fa0aef5e6" providerId="LiveId" clId="{F5C7CE7F-4255-4272-BB66-E36156271E14}" dt="2021-04-22T07:45:21.335" v="1" actId="47"/>
        <pc:sldMkLst>
          <pc:docMk/>
          <pc:sldMk cId="0" sldId="880"/>
        </pc:sldMkLst>
      </pc:sldChg>
      <pc:sldChg chg="modSp add mod">
        <pc:chgData name="王 欣捷" userId="b965477fa0aef5e6" providerId="LiveId" clId="{F5C7CE7F-4255-4272-BB66-E36156271E14}" dt="2021-04-22T07:48:21.138" v="58" actId="1076"/>
        <pc:sldMkLst>
          <pc:docMk/>
          <pc:sldMk cId="0" sldId="882"/>
        </pc:sldMkLst>
        <pc:spChg chg="mod">
          <ac:chgData name="王 欣捷" userId="b965477fa0aef5e6" providerId="LiveId" clId="{F5C7CE7F-4255-4272-BB66-E36156271E14}" dt="2021-04-22T07:46:07.334" v="28"/>
          <ac:spMkLst>
            <pc:docMk/>
            <pc:sldMk cId="0" sldId="882"/>
            <ac:spMk id="14338" creationId="{C558C2AE-31C5-4B87-83C4-C82A6318FB52}"/>
          </ac:spMkLst>
        </pc:spChg>
        <pc:spChg chg="mod">
          <ac:chgData name="王 欣捷" userId="b965477fa0aef5e6" providerId="LiveId" clId="{F5C7CE7F-4255-4272-BB66-E36156271E14}" dt="2021-04-22T07:48:21.138" v="58" actId="1076"/>
          <ac:spMkLst>
            <pc:docMk/>
            <pc:sldMk cId="0" sldId="882"/>
            <ac:spMk id="14360" creationId="{9E817A83-F5D3-4AF3-B154-B9495E19B20A}"/>
          </ac:spMkLst>
        </pc:spChg>
        <pc:spChg chg="mod">
          <ac:chgData name="王 欣捷" userId="b965477fa0aef5e6" providerId="LiveId" clId="{F5C7CE7F-4255-4272-BB66-E36156271E14}" dt="2021-04-22T07:48:21.138" v="58" actId="1076"/>
          <ac:spMkLst>
            <pc:docMk/>
            <pc:sldMk cId="0" sldId="882"/>
            <ac:spMk id="14361" creationId="{E5D14ADA-B64E-406B-8E99-F6A23758A6EC}"/>
          </ac:spMkLst>
        </pc:spChg>
        <pc:spChg chg="mod">
          <ac:chgData name="王 欣捷" userId="b965477fa0aef5e6" providerId="LiveId" clId="{F5C7CE7F-4255-4272-BB66-E36156271E14}" dt="2021-04-22T07:48:21.138" v="58" actId="1076"/>
          <ac:spMkLst>
            <pc:docMk/>
            <pc:sldMk cId="0" sldId="882"/>
            <ac:spMk id="14362" creationId="{B1D3DA79-9C08-4D87-B854-9D85C32091D7}"/>
          </ac:spMkLst>
        </pc:spChg>
        <pc:spChg chg="mod">
          <ac:chgData name="王 欣捷" userId="b965477fa0aef5e6" providerId="LiveId" clId="{F5C7CE7F-4255-4272-BB66-E36156271E14}" dt="2021-04-22T07:48:21.138" v="58" actId="1076"/>
          <ac:spMkLst>
            <pc:docMk/>
            <pc:sldMk cId="0" sldId="882"/>
            <ac:spMk id="14363" creationId="{1CA11271-3DB4-45D2-97EE-8869F25D91B7}"/>
          </ac:spMkLst>
        </pc:spChg>
        <pc:spChg chg="mod">
          <ac:chgData name="王 欣捷" userId="b965477fa0aef5e6" providerId="LiveId" clId="{F5C7CE7F-4255-4272-BB66-E36156271E14}" dt="2021-04-22T07:48:21.138" v="58" actId="1076"/>
          <ac:spMkLst>
            <pc:docMk/>
            <pc:sldMk cId="0" sldId="882"/>
            <ac:spMk id="719900" creationId="{69B64300-981B-45E1-82D1-149E217FAA2E}"/>
          </ac:spMkLst>
        </pc:spChg>
        <pc:spChg chg="mod">
          <ac:chgData name="王 欣捷" userId="b965477fa0aef5e6" providerId="LiveId" clId="{F5C7CE7F-4255-4272-BB66-E36156271E14}" dt="2021-04-22T07:48:21.138" v="58" actId="1076"/>
          <ac:spMkLst>
            <pc:docMk/>
            <pc:sldMk cId="0" sldId="882"/>
            <ac:spMk id="719915" creationId="{398CF2F8-0CD4-4C87-849F-EDD2319D5E6B}"/>
          </ac:spMkLst>
        </pc:spChg>
        <pc:spChg chg="mod">
          <ac:chgData name="王 欣捷" userId="b965477fa0aef5e6" providerId="LiveId" clId="{F5C7CE7F-4255-4272-BB66-E36156271E14}" dt="2021-04-22T07:48:21.138" v="58" actId="1076"/>
          <ac:spMkLst>
            <pc:docMk/>
            <pc:sldMk cId="0" sldId="882"/>
            <ac:spMk id="719916" creationId="{50258E63-E4E0-4929-850C-04BCD700C8E7}"/>
          </ac:spMkLst>
        </pc:spChg>
        <pc:graphicFrameChg chg="mod">
          <ac:chgData name="王 欣捷" userId="b965477fa0aef5e6" providerId="LiveId" clId="{F5C7CE7F-4255-4272-BB66-E36156271E14}" dt="2021-04-22T07:48:21.138" v="58" actId="1076"/>
          <ac:graphicFrameMkLst>
            <pc:docMk/>
            <pc:sldMk cId="0" sldId="882"/>
            <ac:graphicFrameMk id="719876" creationId="{9611EF40-2874-4E45-8A5A-48DCF39587BD}"/>
          </ac:graphicFrameMkLst>
        </pc:graphicFrameChg>
        <pc:graphicFrameChg chg="mod">
          <ac:chgData name="王 欣捷" userId="b965477fa0aef5e6" providerId="LiveId" clId="{F5C7CE7F-4255-4272-BB66-E36156271E14}" dt="2021-04-22T07:48:21.138" v="58" actId="1076"/>
          <ac:graphicFrameMkLst>
            <pc:docMk/>
            <pc:sldMk cId="0" sldId="882"/>
            <ac:graphicFrameMk id="719901" creationId="{46F2AA55-FA96-4B50-80E9-49EC59DC5C5F}"/>
          </ac:graphicFrameMkLst>
        </pc:graphicFrameChg>
      </pc:sldChg>
      <pc:sldChg chg="del">
        <pc:chgData name="王 欣捷" userId="b965477fa0aef5e6" providerId="LiveId" clId="{F5C7CE7F-4255-4272-BB66-E36156271E14}" dt="2021-04-22T07:45:21.335" v="1" actId="47"/>
        <pc:sldMkLst>
          <pc:docMk/>
          <pc:sldMk cId="0" sldId="909"/>
        </pc:sldMkLst>
      </pc:sldChg>
      <pc:sldChg chg="del">
        <pc:chgData name="王 欣捷" userId="b965477fa0aef5e6" providerId="LiveId" clId="{F5C7CE7F-4255-4272-BB66-E36156271E14}" dt="2021-04-22T07:45:21.335" v="1" actId="47"/>
        <pc:sldMkLst>
          <pc:docMk/>
          <pc:sldMk cId="0" sldId="910"/>
        </pc:sldMkLst>
      </pc:sldChg>
      <pc:sldChg chg="modSp add del mod">
        <pc:chgData name="王 欣捷" userId="b965477fa0aef5e6" providerId="LiveId" clId="{F5C7CE7F-4255-4272-BB66-E36156271E14}" dt="2021-04-22T08:05:46.768" v="231" actId="207"/>
        <pc:sldMkLst>
          <pc:docMk/>
          <pc:sldMk cId="0" sldId="911"/>
        </pc:sldMkLst>
        <pc:spChg chg="mod">
          <ac:chgData name="王 欣捷" userId="b965477fa0aef5e6" providerId="LiveId" clId="{F5C7CE7F-4255-4272-BB66-E36156271E14}" dt="2021-04-22T08:05:46.768" v="231" actId="207"/>
          <ac:spMkLst>
            <pc:docMk/>
            <pc:sldMk cId="0" sldId="911"/>
            <ac:spMk id="5123" creationId="{0825F792-2DAB-45BD-BF51-1963C1BB04BC}"/>
          </ac:spMkLst>
        </pc:spChg>
      </pc:sldChg>
      <pc:sldChg chg="addSp delSp modSp add del mod modClrScheme chgLayout">
        <pc:chgData name="王 欣捷" userId="b965477fa0aef5e6" providerId="LiveId" clId="{F5C7CE7F-4255-4272-BB66-E36156271E14}" dt="2021-04-22T07:46:23.493" v="37" actId="1076"/>
        <pc:sldMkLst>
          <pc:docMk/>
          <pc:sldMk cId="0" sldId="912"/>
        </pc:sldMkLst>
        <pc:spChg chg="add del mod ord">
          <ac:chgData name="王 欣捷" userId="b965477fa0aef5e6" providerId="LiveId" clId="{F5C7CE7F-4255-4272-BB66-E36156271E14}" dt="2021-04-22T07:46:20.243" v="35" actId="700"/>
          <ac:spMkLst>
            <pc:docMk/>
            <pc:sldMk cId="0" sldId="912"/>
            <ac:spMk id="3" creationId="{D3515DFA-35B8-4A04-957C-05F5DF2D2754}"/>
          </ac:spMkLst>
        </pc:spChg>
        <pc:spChg chg="mod ord">
          <ac:chgData name="王 欣捷" userId="b965477fa0aef5e6" providerId="LiveId" clId="{F5C7CE7F-4255-4272-BB66-E36156271E14}" dt="2021-04-22T07:46:20.243" v="35" actId="700"/>
          <ac:spMkLst>
            <pc:docMk/>
            <pc:sldMk cId="0" sldId="912"/>
            <ac:spMk id="6146" creationId="{E67E1E32-7BC1-4DFD-AEAD-CB7986FE5345}"/>
          </ac:spMkLst>
        </pc:spChg>
        <pc:spChg chg="mod ord">
          <ac:chgData name="王 欣捷" userId="b965477fa0aef5e6" providerId="LiveId" clId="{F5C7CE7F-4255-4272-BB66-E36156271E14}" dt="2021-04-22T07:46:20.243" v="35" actId="700"/>
          <ac:spMkLst>
            <pc:docMk/>
            <pc:sldMk cId="0" sldId="912"/>
            <ac:spMk id="6147" creationId="{0A3DBC12-63A0-45A8-ACB1-148DC33F5F1B}"/>
          </ac:spMkLst>
        </pc:spChg>
        <pc:graphicFrameChg chg="add mod">
          <ac:chgData name="王 欣捷" userId="b965477fa0aef5e6" providerId="LiveId" clId="{F5C7CE7F-4255-4272-BB66-E36156271E14}" dt="2021-04-22T07:46:23.493" v="37" actId="1076"/>
          <ac:graphicFrameMkLst>
            <pc:docMk/>
            <pc:sldMk cId="0" sldId="912"/>
            <ac:graphicFrameMk id="7" creationId="{CB13B682-316B-4F63-91E2-5ECE1FE8D86A}"/>
          </ac:graphicFrameMkLst>
        </pc:graphicFrameChg>
        <pc:graphicFrameChg chg="del">
          <ac:chgData name="王 欣捷" userId="b965477fa0aef5e6" providerId="LiveId" clId="{F5C7CE7F-4255-4272-BB66-E36156271E14}" dt="2021-04-22T07:46:18.823" v="34" actId="21"/>
          <ac:graphicFrameMkLst>
            <pc:docMk/>
            <pc:sldMk cId="0" sldId="912"/>
            <ac:graphicFrameMk id="739332" creationId="{E278C1DE-E891-4C78-A7D2-EF9D5ACF6411}"/>
          </ac:graphicFrameMkLst>
        </pc:graphicFrameChg>
      </pc:sldChg>
      <pc:sldChg chg="modSp add del mod">
        <pc:chgData name="王 欣捷" userId="b965477fa0aef5e6" providerId="LiveId" clId="{F5C7CE7F-4255-4272-BB66-E36156271E14}" dt="2021-04-22T07:46:32.919" v="39" actId="207"/>
        <pc:sldMkLst>
          <pc:docMk/>
          <pc:sldMk cId="0" sldId="913"/>
        </pc:sldMkLst>
        <pc:spChg chg="mod">
          <ac:chgData name="王 欣捷" userId="b965477fa0aef5e6" providerId="LiveId" clId="{F5C7CE7F-4255-4272-BB66-E36156271E14}" dt="2021-04-22T07:46:07.334" v="28"/>
          <ac:spMkLst>
            <pc:docMk/>
            <pc:sldMk cId="0" sldId="913"/>
            <ac:spMk id="7170" creationId="{6D88CABC-901D-443A-A7EA-C849089D5E26}"/>
          </ac:spMkLst>
        </pc:spChg>
        <pc:spChg chg="mod">
          <ac:chgData name="王 欣捷" userId="b965477fa0aef5e6" providerId="LiveId" clId="{F5C7CE7F-4255-4272-BB66-E36156271E14}" dt="2021-04-22T07:46:32.919" v="39" actId="207"/>
          <ac:spMkLst>
            <pc:docMk/>
            <pc:sldMk cId="0" sldId="913"/>
            <ac:spMk id="7171" creationId="{34FE0FE6-EE90-4135-9D11-1318671494D0}"/>
          </ac:spMkLst>
        </pc:spChg>
      </pc:sldChg>
      <pc:sldChg chg="modSp add del mod">
        <pc:chgData name="王 欣捷" userId="b965477fa0aef5e6" providerId="LiveId" clId="{F5C7CE7F-4255-4272-BB66-E36156271E14}" dt="2021-04-22T07:46:40.576" v="41" actId="207"/>
        <pc:sldMkLst>
          <pc:docMk/>
          <pc:sldMk cId="0" sldId="914"/>
        </pc:sldMkLst>
        <pc:spChg chg="mod">
          <ac:chgData name="王 欣捷" userId="b965477fa0aef5e6" providerId="LiveId" clId="{F5C7CE7F-4255-4272-BB66-E36156271E14}" dt="2021-04-22T07:46:07.334" v="28"/>
          <ac:spMkLst>
            <pc:docMk/>
            <pc:sldMk cId="0" sldId="914"/>
            <ac:spMk id="8194" creationId="{22596C9B-FBBE-4990-8CD0-B3122F557809}"/>
          </ac:spMkLst>
        </pc:spChg>
        <pc:spChg chg="mod">
          <ac:chgData name="王 欣捷" userId="b965477fa0aef5e6" providerId="LiveId" clId="{F5C7CE7F-4255-4272-BB66-E36156271E14}" dt="2021-04-22T07:46:40.576" v="41" actId="207"/>
          <ac:spMkLst>
            <pc:docMk/>
            <pc:sldMk cId="0" sldId="914"/>
            <ac:spMk id="8195" creationId="{EC409D0B-44CA-4D0F-8363-32D415F90BA0}"/>
          </ac:spMkLst>
        </pc:spChg>
      </pc:sldChg>
      <pc:sldChg chg="modSp add del">
        <pc:chgData name="王 欣捷" userId="b965477fa0aef5e6" providerId="LiveId" clId="{F5C7CE7F-4255-4272-BB66-E36156271E14}" dt="2021-04-22T08:06:07.938" v="232" actId="113"/>
        <pc:sldMkLst>
          <pc:docMk/>
          <pc:sldMk cId="0" sldId="915"/>
        </pc:sldMkLst>
        <pc:spChg chg="mod">
          <ac:chgData name="王 欣捷" userId="b965477fa0aef5e6" providerId="LiveId" clId="{F5C7CE7F-4255-4272-BB66-E36156271E14}" dt="2021-04-22T07:46:07.334" v="28"/>
          <ac:spMkLst>
            <pc:docMk/>
            <pc:sldMk cId="0" sldId="915"/>
            <ac:spMk id="9218" creationId="{C4523237-B2C4-4555-B4A2-9CF5723C9267}"/>
          </ac:spMkLst>
        </pc:spChg>
        <pc:spChg chg="mod">
          <ac:chgData name="王 欣捷" userId="b965477fa0aef5e6" providerId="LiveId" clId="{F5C7CE7F-4255-4272-BB66-E36156271E14}" dt="2021-04-22T07:46:46.142" v="42" actId="1076"/>
          <ac:spMkLst>
            <pc:docMk/>
            <pc:sldMk cId="0" sldId="915"/>
            <ac:spMk id="9221" creationId="{058F7B79-0BE8-49AA-BE02-15A261457A84}"/>
          </ac:spMkLst>
        </pc:spChg>
        <pc:spChg chg="mod">
          <ac:chgData name="王 欣捷" userId="b965477fa0aef5e6" providerId="LiveId" clId="{F5C7CE7F-4255-4272-BB66-E36156271E14}" dt="2021-04-22T07:46:46.142" v="42" actId="1076"/>
          <ac:spMkLst>
            <pc:docMk/>
            <pc:sldMk cId="0" sldId="915"/>
            <ac:spMk id="9222" creationId="{67C60DF7-E777-412E-908A-F3E0511107A2}"/>
          </ac:spMkLst>
        </pc:spChg>
        <pc:spChg chg="mod">
          <ac:chgData name="王 欣捷" userId="b965477fa0aef5e6" providerId="LiveId" clId="{F5C7CE7F-4255-4272-BB66-E36156271E14}" dt="2021-04-22T07:46:46.142" v="42" actId="1076"/>
          <ac:spMkLst>
            <pc:docMk/>
            <pc:sldMk cId="0" sldId="915"/>
            <ac:spMk id="9223" creationId="{45D0BC3E-A1D9-4BAD-A102-FE9C6B3BE18D}"/>
          </ac:spMkLst>
        </pc:spChg>
        <pc:spChg chg="mod">
          <ac:chgData name="王 欣捷" userId="b965477fa0aef5e6" providerId="LiveId" clId="{F5C7CE7F-4255-4272-BB66-E36156271E14}" dt="2021-04-22T07:46:46.142" v="42" actId="1076"/>
          <ac:spMkLst>
            <pc:docMk/>
            <pc:sldMk cId="0" sldId="915"/>
            <ac:spMk id="9224" creationId="{8DCD2773-03AA-4511-B634-799439373C0A}"/>
          </ac:spMkLst>
        </pc:spChg>
        <pc:spChg chg="mod">
          <ac:chgData name="王 欣捷" userId="b965477fa0aef5e6" providerId="LiveId" clId="{F5C7CE7F-4255-4272-BB66-E36156271E14}" dt="2021-04-22T07:46:46.142" v="42" actId="1076"/>
          <ac:spMkLst>
            <pc:docMk/>
            <pc:sldMk cId="0" sldId="915"/>
            <ac:spMk id="9225" creationId="{6B454C20-4E08-41D4-B7B0-706391F7C8ED}"/>
          </ac:spMkLst>
        </pc:spChg>
        <pc:spChg chg="mod">
          <ac:chgData name="王 欣捷" userId="b965477fa0aef5e6" providerId="LiveId" clId="{F5C7CE7F-4255-4272-BB66-E36156271E14}" dt="2021-04-22T07:46:46.142" v="42" actId="1076"/>
          <ac:spMkLst>
            <pc:docMk/>
            <pc:sldMk cId="0" sldId="915"/>
            <ac:spMk id="9226" creationId="{FDE23AD7-7711-47A8-A81E-AF48D12D384E}"/>
          </ac:spMkLst>
        </pc:spChg>
        <pc:spChg chg="mod">
          <ac:chgData name="王 欣捷" userId="b965477fa0aef5e6" providerId="LiveId" clId="{F5C7CE7F-4255-4272-BB66-E36156271E14}" dt="2021-04-22T07:46:46.142" v="42" actId="1076"/>
          <ac:spMkLst>
            <pc:docMk/>
            <pc:sldMk cId="0" sldId="915"/>
            <ac:spMk id="9227" creationId="{89BF06F4-17A2-422D-803E-C34CF707CFC5}"/>
          </ac:spMkLst>
        </pc:spChg>
        <pc:spChg chg="mod">
          <ac:chgData name="王 欣捷" userId="b965477fa0aef5e6" providerId="LiveId" clId="{F5C7CE7F-4255-4272-BB66-E36156271E14}" dt="2021-04-22T07:46:46.142" v="42" actId="1076"/>
          <ac:spMkLst>
            <pc:docMk/>
            <pc:sldMk cId="0" sldId="915"/>
            <ac:spMk id="9228" creationId="{6B27AF12-E12E-4FBD-9DC7-38090E3FB6EC}"/>
          </ac:spMkLst>
        </pc:spChg>
        <pc:spChg chg="mod">
          <ac:chgData name="王 欣捷" userId="b965477fa0aef5e6" providerId="LiveId" clId="{F5C7CE7F-4255-4272-BB66-E36156271E14}" dt="2021-04-22T07:46:46.142" v="42" actId="1076"/>
          <ac:spMkLst>
            <pc:docMk/>
            <pc:sldMk cId="0" sldId="915"/>
            <ac:spMk id="9229" creationId="{DA112A48-B6E7-491C-9E5D-01FAF760ABBC}"/>
          </ac:spMkLst>
        </pc:spChg>
        <pc:spChg chg="mod">
          <ac:chgData name="王 欣捷" userId="b965477fa0aef5e6" providerId="LiveId" clId="{F5C7CE7F-4255-4272-BB66-E36156271E14}" dt="2021-04-22T07:46:46.142" v="42" actId="1076"/>
          <ac:spMkLst>
            <pc:docMk/>
            <pc:sldMk cId="0" sldId="915"/>
            <ac:spMk id="9230" creationId="{2C04E279-E496-4C9B-9904-485571163EB3}"/>
          </ac:spMkLst>
        </pc:spChg>
        <pc:spChg chg="mod">
          <ac:chgData name="王 欣捷" userId="b965477fa0aef5e6" providerId="LiveId" clId="{F5C7CE7F-4255-4272-BB66-E36156271E14}" dt="2021-04-22T07:46:46.142" v="42" actId="1076"/>
          <ac:spMkLst>
            <pc:docMk/>
            <pc:sldMk cId="0" sldId="915"/>
            <ac:spMk id="9231" creationId="{D95A98EF-F632-4039-88B6-F7CA6629DB3C}"/>
          </ac:spMkLst>
        </pc:spChg>
        <pc:spChg chg="mod">
          <ac:chgData name="王 欣捷" userId="b965477fa0aef5e6" providerId="LiveId" clId="{F5C7CE7F-4255-4272-BB66-E36156271E14}" dt="2021-04-22T07:46:46.142" v="42" actId="1076"/>
          <ac:spMkLst>
            <pc:docMk/>
            <pc:sldMk cId="0" sldId="915"/>
            <ac:spMk id="9232" creationId="{A565280D-0748-4106-9B7A-EDE812300C99}"/>
          </ac:spMkLst>
        </pc:spChg>
        <pc:spChg chg="mod">
          <ac:chgData name="王 欣捷" userId="b965477fa0aef5e6" providerId="LiveId" clId="{F5C7CE7F-4255-4272-BB66-E36156271E14}" dt="2021-04-22T07:46:46.142" v="42" actId="1076"/>
          <ac:spMkLst>
            <pc:docMk/>
            <pc:sldMk cId="0" sldId="915"/>
            <ac:spMk id="9233" creationId="{D9FFE972-670E-47A3-9DDA-BA209B14A9E6}"/>
          </ac:spMkLst>
        </pc:spChg>
        <pc:spChg chg="mod">
          <ac:chgData name="王 欣捷" userId="b965477fa0aef5e6" providerId="LiveId" clId="{F5C7CE7F-4255-4272-BB66-E36156271E14}" dt="2021-04-22T07:46:46.142" v="42" actId="1076"/>
          <ac:spMkLst>
            <pc:docMk/>
            <pc:sldMk cId="0" sldId="915"/>
            <ac:spMk id="9234" creationId="{0D0DE820-D12F-4C73-AA2C-AC857ACFBD09}"/>
          </ac:spMkLst>
        </pc:spChg>
        <pc:spChg chg="mod">
          <ac:chgData name="王 欣捷" userId="b965477fa0aef5e6" providerId="LiveId" clId="{F5C7CE7F-4255-4272-BB66-E36156271E14}" dt="2021-04-22T07:46:46.142" v="42" actId="1076"/>
          <ac:spMkLst>
            <pc:docMk/>
            <pc:sldMk cId="0" sldId="915"/>
            <ac:spMk id="9235" creationId="{1069EB20-7256-4297-9950-3DA2EA07596C}"/>
          </ac:spMkLst>
        </pc:spChg>
        <pc:spChg chg="mod">
          <ac:chgData name="王 欣捷" userId="b965477fa0aef5e6" providerId="LiveId" clId="{F5C7CE7F-4255-4272-BB66-E36156271E14}" dt="2021-04-22T07:46:46.142" v="42" actId="1076"/>
          <ac:spMkLst>
            <pc:docMk/>
            <pc:sldMk cId="0" sldId="915"/>
            <ac:spMk id="9236" creationId="{121D425D-A961-4F17-9311-C9E88E3370FC}"/>
          </ac:spMkLst>
        </pc:spChg>
        <pc:spChg chg="mod">
          <ac:chgData name="王 欣捷" userId="b965477fa0aef5e6" providerId="LiveId" clId="{F5C7CE7F-4255-4272-BB66-E36156271E14}" dt="2021-04-22T07:46:46.142" v="42" actId="1076"/>
          <ac:spMkLst>
            <pc:docMk/>
            <pc:sldMk cId="0" sldId="915"/>
            <ac:spMk id="9237" creationId="{E4F7BE0B-B6B9-4E39-A4C6-84F07F49A0E6}"/>
          </ac:spMkLst>
        </pc:spChg>
        <pc:spChg chg="mod">
          <ac:chgData name="王 欣捷" userId="b965477fa0aef5e6" providerId="LiveId" clId="{F5C7CE7F-4255-4272-BB66-E36156271E14}" dt="2021-04-22T07:46:46.142" v="42" actId="1076"/>
          <ac:spMkLst>
            <pc:docMk/>
            <pc:sldMk cId="0" sldId="915"/>
            <ac:spMk id="9238" creationId="{E808FB52-31F7-4461-B599-43D327FAA7B0}"/>
          </ac:spMkLst>
        </pc:spChg>
        <pc:spChg chg="mod">
          <ac:chgData name="王 欣捷" userId="b965477fa0aef5e6" providerId="LiveId" clId="{F5C7CE7F-4255-4272-BB66-E36156271E14}" dt="2021-04-22T07:46:46.142" v="42" actId="1076"/>
          <ac:spMkLst>
            <pc:docMk/>
            <pc:sldMk cId="0" sldId="915"/>
            <ac:spMk id="9239" creationId="{E0F20D2A-391B-4F8A-A06B-E137A685FE63}"/>
          </ac:spMkLst>
        </pc:spChg>
        <pc:spChg chg="mod">
          <ac:chgData name="王 欣捷" userId="b965477fa0aef5e6" providerId="LiveId" clId="{F5C7CE7F-4255-4272-BB66-E36156271E14}" dt="2021-04-22T07:46:46.142" v="42" actId="1076"/>
          <ac:spMkLst>
            <pc:docMk/>
            <pc:sldMk cId="0" sldId="915"/>
            <ac:spMk id="9240" creationId="{A87B850A-1DBA-4286-A459-20E7C43A65AA}"/>
          </ac:spMkLst>
        </pc:spChg>
        <pc:spChg chg="mod">
          <ac:chgData name="王 欣捷" userId="b965477fa0aef5e6" providerId="LiveId" clId="{F5C7CE7F-4255-4272-BB66-E36156271E14}" dt="2021-04-22T07:46:46.142" v="42" actId="1076"/>
          <ac:spMkLst>
            <pc:docMk/>
            <pc:sldMk cId="0" sldId="915"/>
            <ac:spMk id="9241" creationId="{71A63C1B-12A4-4B14-ADB4-C12A5FAD8F27}"/>
          </ac:spMkLst>
        </pc:spChg>
        <pc:spChg chg="mod">
          <ac:chgData name="王 欣捷" userId="b965477fa0aef5e6" providerId="LiveId" clId="{F5C7CE7F-4255-4272-BB66-E36156271E14}" dt="2021-04-22T07:46:46.142" v="42" actId="1076"/>
          <ac:spMkLst>
            <pc:docMk/>
            <pc:sldMk cId="0" sldId="915"/>
            <ac:spMk id="9242" creationId="{A154CC21-F1D6-444B-BC68-2F6AABF9F16E}"/>
          </ac:spMkLst>
        </pc:spChg>
        <pc:spChg chg="mod">
          <ac:chgData name="王 欣捷" userId="b965477fa0aef5e6" providerId="LiveId" clId="{F5C7CE7F-4255-4272-BB66-E36156271E14}" dt="2021-04-22T07:46:46.142" v="42" actId="1076"/>
          <ac:spMkLst>
            <pc:docMk/>
            <pc:sldMk cId="0" sldId="915"/>
            <ac:spMk id="9243" creationId="{56F67E5F-0D1D-4687-A14E-53471C5E4545}"/>
          </ac:spMkLst>
        </pc:spChg>
        <pc:spChg chg="mod">
          <ac:chgData name="王 欣捷" userId="b965477fa0aef5e6" providerId="LiveId" clId="{F5C7CE7F-4255-4272-BB66-E36156271E14}" dt="2021-04-22T07:46:46.142" v="42" actId="1076"/>
          <ac:spMkLst>
            <pc:docMk/>
            <pc:sldMk cId="0" sldId="915"/>
            <ac:spMk id="9244" creationId="{620CE6B5-8850-407D-8224-2465B9901FEE}"/>
          </ac:spMkLst>
        </pc:spChg>
        <pc:spChg chg="mod">
          <ac:chgData name="王 欣捷" userId="b965477fa0aef5e6" providerId="LiveId" clId="{F5C7CE7F-4255-4272-BB66-E36156271E14}" dt="2021-04-22T07:46:46.142" v="42" actId="1076"/>
          <ac:spMkLst>
            <pc:docMk/>
            <pc:sldMk cId="0" sldId="915"/>
            <ac:spMk id="9245" creationId="{F9219B4A-758D-40BF-89FD-1DCB262FA2A1}"/>
          </ac:spMkLst>
        </pc:spChg>
        <pc:spChg chg="mod">
          <ac:chgData name="王 欣捷" userId="b965477fa0aef5e6" providerId="LiveId" clId="{F5C7CE7F-4255-4272-BB66-E36156271E14}" dt="2021-04-22T07:46:46.142" v="42" actId="1076"/>
          <ac:spMkLst>
            <pc:docMk/>
            <pc:sldMk cId="0" sldId="915"/>
            <ac:spMk id="9246" creationId="{8DA6619E-168A-4DBC-81E3-D6AC58C2FA89}"/>
          </ac:spMkLst>
        </pc:spChg>
        <pc:spChg chg="mod">
          <ac:chgData name="王 欣捷" userId="b965477fa0aef5e6" providerId="LiveId" clId="{F5C7CE7F-4255-4272-BB66-E36156271E14}" dt="2021-04-22T07:46:46.142" v="42" actId="1076"/>
          <ac:spMkLst>
            <pc:docMk/>
            <pc:sldMk cId="0" sldId="915"/>
            <ac:spMk id="9247" creationId="{D86C66A6-5A30-4DED-B678-C39B40932714}"/>
          </ac:spMkLst>
        </pc:spChg>
        <pc:spChg chg="mod">
          <ac:chgData name="王 欣捷" userId="b965477fa0aef5e6" providerId="LiveId" clId="{F5C7CE7F-4255-4272-BB66-E36156271E14}" dt="2021-04-22T07:46:46.142" v="42" actId="1076"/>
          <ac:spMkLst>
            <pc:docMk/>
            <pc:sldMk cId="0" sldId="915"/>
            <ac:spMk id="9248" creationId="{D8773AEA-5274-4249-9300-42DE2E1F9CF5}"/>
          </ac:spMkLst>
        </pc:spChg>
        <pc:spChg chg="mod">
          <ac:chgData name="王 欣捷" userId="b965477fa0aef5e6" providerId="LiveId" clId="{F5C7CE7F-4255-4272-BB66-E36156271E14}" dt="2021-04-22T07:46:46.142" v="42" actId="1076"/>
          <ac:spMkLst>
            <pc:docMk/>
            <pc:sldMk cId="0" sldId="915"/>
            <ac:spMk id="9249" creationId="{FF474374-BFFB-4E59-B004-46FE0290E223}"/>
          </ac:spMkLst>
        </pc:spChg>
        <pc:grpChg chg="mod">
          <ac:chgData name="王 欣捷" userId="b965477fa0aef5e6" providerId="LiveId" clId="{F5C7CE7F-4255-4272-BB66-E36156271E14}" dt="2021-04-22T08:06:07.938" v="232" actId="113"/>
          <ac:grpSpMkLst>
            <pc:docMk/>
            <pc:sldMk cId="0" sldId="915"/>
            <ac:grpSpMk id="9220" creationId="{EBA1B704-4389-4561-A1A0-AE805326C3D9}"/>
          </ac:grpSpMkLst>
        </pc:grpChg>
      </pc:sldChg>
      <pc:sldChg chg="modSp add del mod">
        <pc:chgData name="王 欣捷" userId="b965477fa0aef5e6" providerId="LiveId" clId="{F5C7CE7F-4255-4272-BB66-E36156271E14}" dt="2021-04-22T08:08:51.979" v="396"/>
        <pc:sldMkLst>
          <pc:docMk/>
          <pc:sldMk cId="0" sldId="916"/>
        </pc:sldMkLst>
        <pc:spChg chg="mod">
          <ac:chgData name="王 欣捷" userId="b965477fa0aef5e6" providerId="LiveId" clId="{F5C7CE7F-4255-4272-BB66-E36156271E14}" dt="2021-04-22T08:08:51.979" v="396"/>
          <ac:spMkLst>
            <pc:docMk/>
            <pc:sldMk cId="0" sldId="916"/>
            <ac:spMk id="15363" creationId="{DEFF9564-584C-4AEF-8E61-A05598651E6B}"/>
          </ac:spMkLst>
        </pc:spChg>
      </pc:sldChg>
      <pc:sldChg chg="modSp add del">
        <pc:chgData name="王 欣捷" userId="b965477fa0aef5e6" providerId="LiveId" clId="{F5C7CE7F-4255-4272-BB66-E36156271E14}" dt="2021-04-22T07:46:07.334" v="28"/>
        <pc:sldMkLst>
          <pc:docMk/>
          <pc:sldMk cId="0" sldId="917"/>
        </pc:sldMkLst>
        <pc:spChg chg="mod">
          <ac:chgData name="王 欣捷" userId="b965477fa0aef5e6" providerId="LiveId" clId="{F5C7CE7F-4255-4272-BB66-E36156271E14}" dt="2021-04-22T07:46:07.334" v="28"/>
          <ac:spMkLst>
            <pc:docMk/>
            <pc:sldMk cId="0" sldId="917"/>
            <ac:spMk id="10242" creationId="{EEAEFEAC-308C-4235-B1A9-1EEB5F99C025}"/>
          </ac:spMkLst>
        </pc:spChg>
      </pc:sldChg>
      <pc:sldChg chg="del">
        <pc:chgData name="王 欣捷" userId="b965477fa0aef5e6" providerId="LiveId" clId="{F5C7CE7F-4255-4272-BB66-E36156271E14}" dt="2021-04-22T07:45:21.335" v="1" actId="47"/>
        <pc:sldMkLst>
          <pc:docMk/>
          <pc:sldMk cId="0" sldId="918"/>
        </pc:sldMkLst>
      </pc:sldChg>
      <pc:sldChg chg="del">
        <pc:chgData name="王 欣捷" userId="b965477fa0aef5e6" providerId="LiveId" clId="{F5C7CE7F-4255-4272-BB66-E36156271E14}" dt="2021-04-22T07:45:21.335" v="1" actId="47"/>
        <pc:sldMkLst>
          <pc:docMk/>
          <pc:sldMk cId="0" sldId="919"/>
        </pc:sldMkLst>
      </pc:sldChg>
      <pc:sldChg chg="modSp add del">
        <pc:chgData name="王 欣捷" userId="b965477fa0aef5e6" providerId="LiveId" clId="{F5C7CE7F-4255-4272-BB66-E36156271E14}" dt="2021-04-22T08:06:16.934" v="233" actId="113"/>
        <pc:sldMkLst>
          <pc:docMk/>
          <pc:sldMk cId="0" sldId="920"/>
        </pc:sldMkLst>
        <pc:spChg chg="mod">
          <ac:chgData name="王 欣捷" userId="b965477fa0aef5e6" providerId="LiveId" clId="{F5C7CE7F-4255-4272-BB66-E36156271E14}" dt="2021-04-22T07:46:07.334" v="28"/>
          <ac:spMkLst>
            <pc:docMk/>
            <pc:sldMk cId="0" sldId="920"/>
            <ac:spMk id="11266" creationId="{E7CF7A09-4889-421E-A103-032084FFD1E2}"/>
          </ac:spMkLst>
        </pc:spChg>
        <pc:spChg chg="mod">
          <ac:chgData name="王 欣捷" userId="b965477fa0aef5e6" providerId="LiveId" clId="{F5C7CE7F-4255-4272-BB66-E36156271E14}" dt="2021-04-22T07:46:52.958" v="43" actId="1076"/>
          <ac:spMkLst>
            <pc:docMk/>
            <pc:sldMk cId="0" sldId="920"/>
            <ac:spMk id="11271" creationId="{8E920730-48F9-4097-B300-7DC9C478180F}"/>
          </ac:spMkLst>
        </pc:spChg>
        <pc:spChg chg="mod">
          <ac:chgData name="王 欣捷" userId="b965477fa0aef5e6" providerId="LiveId" clId="{F5C7CE7F-4255-4272-BB66-E36156271E14}" dt="2021-04-22T07:46:52.958" v="43" actId="1076"/>
          <ac:spMkLst>
            <pc:docMk/>
            <pc:sldMk cId="0" sldId="920"/>
            <ac:spMk id="11272" creationId="{959FD486-443E-4360-8575-9AF273E815FF}"/>
          </ac:spMkLst>
        </pc:spChg>
        <pc:spChg chg="mod">
          <ac:chgData name="王 欣捷" userId="b965477fa0aef5e6" providerId="LiveId" clId="{F5C7CE7F-4255-4272-BB66-E36156271E14}" dt="2021-04-22T07:46:52.958" v="43" actId="1076"/>
          <ac:spMkLst>
            <pc:docMk/>
            <pc:sldMk cId="0" sldId="920"/>
            <ac:spMk id="11273" creationId="{D9FB1706-B645-4036-AA5B-AF707974315A}"/>
          </ac:spMkLst>
        </pc:spChg>
        <pc:spChg chg="mod">
          <ac:chgData name="王 欣捷" userId="b965477fa0aef5e6" providerId="LiveId" clId="{F5C7CE7F-4255-4272-BB66-E36156271E14}" dt="2021-04-22T07:46:52.958" v="43" actId="1076"/>
          <ac:spMkLst>
            <pc:docMk/>
            <pc:sldMk cId="0" sldId="920"/>
            <ac:spMk id="11274" creationId="{78423FB0-46DA-4A72-8083-F8FBE30870C9}"/>
          </ac:spMkLst>
        </pc:spChg>
        <pc:spChg chg="mod">
          <ac:chgData name="王 欣捷" userId="b965477fa0aef5e6" providerId="LiveId" clId="{F5C7CE7F-4255-4272-BB66-E36156271E14}" dt="2021-04-22T07:46:52.958" v="43" actId="1076"/>
          <ac:spMkLst>
            <pc:docMk/>
            <pc:sldMk cId="0" sldId="920"/>
            <ac:spMk id="11275" creationId="{81148567-ED79-4089-B25E-D15900544FA4}"/>
          </ac:spMkLst>
        </pc:spChg>
        <pc:spChg chg="mod">
          <ac:chgData name="王 欣捷" userId="b965477fa0aef5e6" providerId="LiveId" clId="{F5C7CE7F-4255-4272-BB66-E36156271E14}" dt="2021-04-22T07:46:52.958" v="43" actId="1076"/>
          <ac:spMkLst>
            <pc:docMk/>
            <pc:sldMk cId="0" sldId="920"/>
            <ac:spMk id="11276" creationId="{A53AD497-F7C1-4ED2-A105-482A5EE1C9AE}"/>
          </ac:spMkLst>
        </pc:spChg>
        <pc:spChg chg="mod">
          <ac:chgData name="王 欣捷" userId="b965477fa0aef5e6" providerId="LiveId" clId="{F5C7CE7F-4255-4272-BB66-E36156271E14}" dt="2021-04-22T07:46:52.958" v="43" actId="1076"/>
          <ac:spMkLst>
            <pc:docMk/>
            <pc:sldMk cId="0" sldId="920"/>
            <ac:spMk id="11277" creationId="{638AA16A-31A2-4643-BEE6-0D30909BC5EB}"/>
          </ac:spMkLst>
        </pc:spChg>
        <pc:spChg chg="mod">
          <ac:chgData name="王 欣捷" userId="b965477fa0aef5e6" providerId="LiveId" clId="{F5C7CE7F-4255-4272-BB66-E36156271E14}" dt="2021-04-22T07:46:52.958" v="43" actId="1076"/>
          <ac:spMkLst>
            <pc:docMk/>
            <pc:sldMk cId="0" sldId="920"/>
            <ac:spMk id="11278" creationId="{B6151BD0-F3EA-492C-BDD4-1F683A455DFE}"/>
          </ac:spMkLst>
        </pc:spChg>
        <pc:spChg chg="mod">
          <ac:chgData name="王 欣捷" userId="b965477fa0aef5e6" providerId="LiveId" clId="{F5C7CE7F-4255-4272-BB66-E36156271E14}" dt="2021-04-22T07:46:52.958" v="43" actId="1076"/>
          <ac:spMkLst>
            <pc:docMk/>
            <pc:sldMk cId="0" sldId="920"/>
            <ac:spMk id="11279" creationId="{B9F51088-457E-4197-ACCB-C88D87CDF53D}"/>
          </ac:spMkLst>
        </pc:spChg>
        <pc:spChg chg="mod">
          <ac:chgData name="王 欣捷" userId="b965477fa0aef5e6" providerId="LiveId" clId="{F5C7CE7F-4255-4272-BB66-E36156271E14}" dt="2021-04-22T07:46:52.958" v="43" actId="1076"/>
          <ac:spMkLst>
            <pc:docMk/>
            <pc:sldMk cId="0" sldId="920"/>
            <ac:spMk id="11280" creationId="{9427540B-6EF7-455E-BD52-07241BA0BD30}"/>
          </ac:spMkLst>
        </pc:spChg>
        <pc:spChg chg="mod">
          <ac:chgData name="王 欣捷" userId="b965477fa0aef5e6" providerId="LiveId" clId="{F5C7CE7F-4255-4272-BB66-E36156271E14}" dt="2021-04-22T07:46:52.958" v="43" actId="1076"/>
          <ac:spMkLst>
            <pc:docMk/>
            <pc:sldMk cId="0" sldId="920"/>
            <ac:spMk id="11281" creationId="{DD655759-5EC9-4249-8EFD-63DD4535D12D}"/>
          </ac:spMkLst>
        </pc:spChg>
        <pc:spChg chg="mod">
          <ac:chgData name="王 欣捷" userId="b965477fa0aef5e6" providerId="LiveId" clId="{F5C7CE7F-4255-4272-BB66-E36156271E14}" dt="2021-04-22T07:46:52.958" v="43" actId="1076"/>
          <ac:spMkLst>
            <pc:docMk/>
            <pc:sldMk cId="0" sldId="920"/>
            <ac:spMk id="11282" creationId="{97E2AD4A-56C7-4A25-902A-3446BE4DA242}"/>
          </ac:spMkLst>
        </pc:spChg>
        <pc:spChg chg="mod">
          <ac:chgData name="王 欣捷" userId="b965477fa0aef5e6" providerId="LiveId" clId="{F5C7CE7F-4255-4272-BB66-E36156271E14}" dt="2021-04-22T07:46:52.958" v="43" actId="1076"/>
          <ac:spMkLst>
            <pc:docMk/>
            <pc:sldMk cId="0" sldId="920"/>
            <ac:spMk id="11283" creationId="{09F3EEE7-916F-42FF-934B-6C036D066553}"/>
          </ac:spMkLst>
        </pc:spChg>
        <pc:spChg chg="mod">
          <ac:chgData name="王 欣捷" userId="b965477fa0aef5e6" providerId="LiveId" clId="{F5C7CE7F-4255-4272-BB66-E36156271E14}" dt="2021-04-22T07:46:52.958" v="43" actId="1076"/>
          <ac:spMkLst>
            <pc:docMk/>
            <pc:sldMk cId="0" sldId="920"/>
            <ac:spMk id="11284" creationId="{F415852A-41BB-4C4E-97D2-B868E3EB45D5}"/>
          </ac:spMkLst>
        </pc:spChg>
        <pc:spChg chg="mod">
          <ac:chgData name="王 欣捷" userId="b965477fa0aef5e6" providerId="LiveId" clId="{F5C7CE7F-4255-4272-BB66-E36156271E14}" dt="2021-04-22T07:46:52.958" v="43" actId="1076"/>
          <ac:spMkLst>
            <pc:docMk/>
            <pc:sldMk cId="0" sldId="920"/>
            <ac:spMk id="11285" creationId="{14D4D715-A135-4A02-B20A-69A035723349}"/>
          </ac:spMkLst>
        </pc:spChg>
        <pc:spChg chg="mod">
          <ac:chgData name="王 欣捷" userId="b965477fa0aef5e6" providerId="LiveId" clId="{F5C7CE7F-4255-4272-BB66-E36156271E14}" dt="2021-04-22T07:46:52.958" v="43" actId="1076"/>
          <ac:spMkLst>
            <pc:docMk/>
            <pc:sldMk cId="0" sldId="920"/>
            <ac:spMk id="11286" creationId="{8E21B797-A087-4A8A-B8CB-EF75489A7E5C}"/>
          </ac:spMkLst>
        </pc:spChg>
        <pc:grpChg chg="mod">
          <ac:chgData name="王 欣捷" userId="b965477fa0aef5e6" providerId="LiveId" clId="{F5C7CE7F-4255-4272-BB66-E36156271E14}" dt="2021-04-22T08:06:16.934" v="233" actId="113"/>
          <ac:grpSpMkLst>
            <pc:docMk/>
            <pc:sldMk cId="0" sldId="920"/>
            <ac:grpSpMk id="2" creationId="{8778EE16-433B-45C7-8AE3-1C4BB0CC295D}"/>
          </ac:grpSpMkLst>
        </pc:grpChg>
        <pc:grpChg chg="mod">
          <ac:chgData name="王 欣捷" userId="b965477fa0aef5e6" providerId="LiveId" clId="{F5C7CE7F-4255-4272-BB66-E36156271E14}" dt="2021-04-22T07:46:52.958" v="43" actId="1076"/>
          <ac:grpSpMkLst>
            <pc:docMk/>
            <pc:sldMk cId="0" sldId="920"/>
            <ac:grpSpMk id="11269" creationId="{5DAADACC-BBFA-4AE1-81C8-B54B03BA78EA}"/>
          </ac:grpSpMkLst>
        </pc:grpChg>
        <pc:grpChg chg="mod">
          <ac:chgData name="王 欣捷" userId="b965477fa0aef5e6" providerId="LiveId" clId="{F5C7CE7F-4255-4272-BB66-E36156271E14}" dt="2021-04-22T07:46:52.958" v="43" actId="1076"/>
          <ac:grpSpMkLst>
            <pc:docMk/>
            <pc:sldMk cId="0" sldId="920"/>
            <ac:grpSpMk id="11270" creationId="{F8CC7959-ACD7-4C57-97DA-90057B4EB565}"/>
          </ac:grpSpMkLst>
        </pc:grpChg>
      </pc:sldChg>
      <pc:sldChg chg="delSp modSp add del mod modClrScheme chgLayout">
        <pc:chgData name="王 欣捷" userId="b965477fa0aef5e6" providerId="LiveId" clId="{F5C7CE7F-4255-4272-BB66-E36156271E14}" dt="2021-04-22T07:47:47.494" v="49" actId="1076"/>
        <pc:sldMkLst>
          <pc:docMk/>
          <pc:sldMk cId="0" sldId="921"/>
        </pc:sldMkLst>
        <pc:spChg chg="mod ord">
          <ac:chgData name="王 欣捷" userId="b965477fa0aef5e6" providerId="LiveId" clId="{F5C7CE7F-4255-4272-BB66-E36156271E14}" dt="2021-04-22T07:46:55.990" v="44" actId="700"/>
          <ac:spMkLst>
            <pc:docMk/>
            <pc:sldMk cId="0" sldId="921"/>
            <ac:spMk id="12290" creationId="{52729305-43C7-462B-8E7F-A07AC50D9FEE}"/>
          </ac:spMkLst>
        </pc:spChg>
        <pc:spChg chg="del">
          <ac:chgData name="王 欣捷" userId="b965477fa0aef5e6" providerId="LiveId" clId="{F5C7CE7F-4255-4272-BB66-E36156271E14}" dt="2021-04-22T07:46:55.990" v="44" actId="700"/>
          <ac:spMkLst>
            <pc:docMk/>
            <pc:sldMk cId="0" sldId="921"/>
            <ac:spMk id="12291" creationId="{0293206D-9363-4418-9310-2CD4B81CCAEB}"/>
          </ac:spMkLst>
        </pc:spChg>
        <pc:spChg chg="mod">
          <ac:chgData name="王 欣捷" userId="b965477fa0aef5e6" providerId="LiveId" clId="{F5C7CE7F-4255-4272-BB66-E36156271E14}" dt="2021-04-22T07:47:47.494" v="49" actId="1076"/>
          <ac:spMkLst>
            <pc:docMk/>
            <pc:sldMk cId="0" sldId="921"/>
            <ac:spMk id="12293" creationId="{1291C139-6018-4B7D-8041-236DCF18F5D0}"/>
          </ac:spMkLst>
        </pc:spChg>
        <pc:spChg chg="mod">
          <ac:chgData name="王 欣捷" userId="b965477fa0aef5e6" providerId="LiveId" clId="{F5C7CE7F-4255-4272-BB66-E36156271E14}" dt="2021-04-22T07:47:47.494" v="49" actId="1076"/>
          <ac:spMkLst>
            <pc:docMk/>
            <pc:sldMk cId="0" sldId="921"/>
            <ac:spMk id="12294" creationId="{34A4BBD9-A298-483A-AC38-AC392AF117B5}"/>
          </ac:spMkLst>
        </pc:spChg>
        <pc:spChg chg="mod">
          <ac:chgData name="王 欣捷" userId="b965477fa0aef5e6" providerId="LiveId" clId="{F5C7CE7F-4255-4272-BB66-E36156271E14}" dt="2021-04-22T07:47:47.494" v="49" actId="1076"/>
          <ac:spMkLst>
            <pc:docMk/>
            <pc:sldMk cId="0" sldId="921"/>
            <ac:spMk id="12295" creationId="{1A38DEC0-6364-45BD-892F-6BB41D8BB9F7}"/>
          </ac:spMkLst>
        </pc:spChg>
        <pc:spChg chg="mod">
          <ac:chgData name="王 欣捷" userId="b965477fa0aef5e6" providerId="LiveId" clId="{F5C7CE7F-4255-4272-BB66-E36156271E14}" dt="2021-04-22T07:47:47.494" v="49" actId="1076"/>
          <ac:spMkLst>
            <pc:docMk/>
            <pc:sldMk cId="0" sldId="921"/>
            <ac:spMk id="12296" creationId="{79685B7F-2BF3-4A2A-AB4C-C4FFE40828BA}"/>
          </ac:spMkLst>
        </pc:spChg>
        <pc:spChg chg="mod">
          <ac:chgData name="王 欣捷" userId="b965477fa0aef5e6" providerId="LiveId" clId="{F5C7CE7F-4255-4272-BB66-E36156271E14}" dt="2021-04-22T07:47:47.494" v="49" actId="1076"/>
          <ac:spMkLst>
            <pc:docMk/>
            <pc:sldMk cId="0" sldId="921"/>
            <ac:spMk id="12297" creationId="{67B94A59-3633-4B08-AEB2-610AF053CC0F}"/>
          </ac:spMkLst>
        </pc:spChg>
        <pc:spChg chg="mod">
          <ac:chgData name="王 欣捷" userId="b965477fa0aef5e6" providerId="LiveId" clId="{F5C7CE7F-4255-4272-BB66-E36156271E14}" dt="2021-04-22T07:47:47.494" v="49" actId="1076"/>
          <ac:spMkLst>
            <pc:docMk/>
            <pc:sldMk cId="0" sldId="921"/>
            <ac:spMk id="12298" creationId="{CB9FE9AF-CF88-4656-98C5-42C791CA65C6}"/>
          </ac:spMkLst>
        </pc:spChg>
        <pc:spChg chg="mod">
          <ac:chgData name="王 欣捷" userId="b965477fa0aef5e6" providerId="LiveId" clId="{F5C7CE7F-4255-4272-BB66-E36156271E14}" dt="2021-04-22T07:47:47.494" v="49" actId="1076"/>
          <ac:spMkLst>
            <pc:docMk/>
            <pc:sldMk cId="0" sldId="921"/>
            <ac:spMk id="12299" creationId="{18BA9632-E422-4133-B17E-3C0847CC5942}"/>
          </ac:spMkLst>
        </pc:spChg>
        <pc:spChg chg="mod">
          <ac:chgData name="王 欣捷" userId="b965477fa0aef5e6" providerId="LiveId" clId="{F5C7CE7F-4255-4272-BB66-E36156271E14}" dt="2021-04-22T07:47:47.494" v="49" actId="1076"/>
          <ac:spMkLst>
            <pc:docMk/>
            <pc:sldMk cId="0" sldId="921"/>
            <ac:spMk id="12300" creationId="{7A60CAE6-B66F-40F7-9476-196C6F95F716}"/>
          </ac:spMkLst>
        </pc:spChg>
        <pc:spChg chg="mod">
          <ac:chgData name="王 欣捷" userId="b965477fa0aef5e6" providerId="LiveId" clId="{F5C7CE7F-4255-4272-BB66-E36156271E14}" dt="2021-04-22T07:47:47.494" v="49" actId="1076"/>
          <ac:spMkLst>
            <pc:docMk/>
            <pc:sldMk cId="0" sldId="921"/>
            <ac:spMk id="12301" creationId="{99975B88-A3B3-43FD-ACCE-68B5F389B4DF}"/>
          </ac:spMkLst>
        </pc:spChg>
        <pc:spChg chg="mod">
          <ac:chgData name="王 欣捷" userId="b965477fa0aef5e6" providerId="LiveId" clId="{F5C7CE7F-4255-4272-BB66-E36156271E14}" dt="2021-04-22T07:47:47.494" v="49" actId="1076"/>
          <ac:spMkLst>
            <pc:docMk/>
            <pc:sldMk cId="0" sldId="921"/>
            <ac:spMk id="12302" creationId="{C730A043-6B74-461E-8A63-7132428E30A2}"/>
          </ac:spMkLst>
        </pc:spChg>
        <pc:spChg chg="mod">
          <ac:chgData name="王 欣捷" userId="b965477fa0aef5e6" providerId="LiveId" clId="{F5C7CE7F-4255-4272-BB66-E36156271E14}" dt="2021-04-22T07:47:47.494" v="49" actId="1076"/>
          <ac:spMkLst>
            <pc:docMk/>
            <pc:sldMk cId="0" sldId="921"/>
            <ac:spMk id="12303" creationId="{E9140A7B-1579-4A31-BC0A-1ECBC27324CE}"/>
          </ac:spMkLst>
        </pc:spChg>
        <pc:spChg chg="mod">
          <ac:chgData name="王 欣捷" userId="b965477fa0aef5e6" providerId="LiveId" clId="{F5C7CE7F-4255-4272-BB66-E36156271E14}" dt="2021-04-22T07:47:47.494" v="49" actId="1076"/>
          <ac:spMkLst>
            <pc:docMk/>
            <pc:sldMk cId="0" sldId="921"/>
            <ac:spMk id="12304" creationId="{F2089FD4-FE19-42D1-BE8E-8EA0881B82AE}"/>
          </ac:spMkLst>
        </pc:spChg>
        <pc:spChg chg="mod">
          <ac:chgData name="王 欣捷" userId="b965477fa0aef5e6" providerId="LiveId" clId="{F5C7CE7F-4255-4272-BB66-E36156271E14}" dt="2021-04-22T07:47:47.494" v="49" actId="1076"/>
          <ac:spMkLst>
            <pc:docMk/>
            <pc:sldMk cId="0" sldId="921"/>
            <ac:spMk id="12305" creationId="{7C7537B6-B727-431D-BEEF-6CF2DB32B1B2}"/>
          </ac:spMkLst>
        </pc:spChg>
        <pc:spChg chg="mod">
          <ac:chgData name="王 欣捷" userId="b965477fa0aef5e6" providerId="LiveId" clId="{F5C7CE7F-4255-4272-BB66-E36156271E14}" dt="2021-04-22T07:47:47.494" v="49" actId="1076"/>
          <ac:spMkLst>
            <pc:docMk/>
            <pc:sldMk cId="0" sldId="921"/>
            <ac:spMk id="12306" creationId="{E6654F2D-D209-4D30-B46C-782BDBEC2CB6}"/>
          </ac:spMkLst>
        </pc:spChg>
        <pc:spChg chg="mod">
          <ac:chgData name="王 欣捷" userId="b965477fa0aef5e6" providerId="LiveId" clId="{F5C7CE7F-4255-4272-BB66-E36156271E14}" dt="2021-04-22T07:47:47.494" v="49" actId="1076"/>
          <ac:spMkLst>
            <pc:docMk/>
            <pc:sldMk cId="0" sldId="921"/>
            <ac:spMk id="12307" creationId="{41FFCCEC-BDF0-451A-84DE-801A7EC38E2F}"/>
          </ac:spMkLst>
        </pc:spChg>
        <pc:spChg chg="mod">
          <ac:chgData name="王 欣捷" userId="b965477fa0aef5e6" providerId="LiveId" clId="{F5C7CE7F-4255-4272-BB66-E36156271E14}" dt="2021-04-22T07:47:47.494" v="49" actId="1076"/>
          <ac:spMkLst>
            <pc:docMk/>
            <pc:sldMk cId="0" sldId="921"/>
            <ac:spMk id="12308" creationId="{E32ABB06-CC76-4B13-A476-3C12C26BF85F}"/>
          </ac:spMkLst>
        </pc:spChg>
        <pc:spChg chg="mod">
          <ac:chgData name="王 欣捷" userId="b965477fa0aef5e6" providerId="LiveId" clId="{F5C7CE7F-4255-4272-BB66-E36156271E14}" dt="2021-04-22T07:47:47.494" v="49" actId="1076"/>
          <ac:spMkLst>
            <pc:docMk/>
            <pc:sldMk cId="0" sldId="921"/>
            <ac:spMk id="12309" creationId="{EAE14F87-4A69-4A05-AE87-B2AC29180050}"/>
          </ac:spMkLst>
        </pc:spChg>
        <pc:spChg chg="mod">
          <ac:chgData name="王 欣捷" userId="b965477fa0aef5e6" providerId="LiveId" clId="{F5C7CE7F-4255-4272-BB66-E36156271E14}" dt="2021-04-22T07:47:47.494" v="49" actId="1076"/>
          <ac:spMkLst>
            <pc:docMk/>
            <pc:sldMk cId="0" sldId="921"/>
            <ac:spMk id="12310" creationId="{C74A2AE8-62F5-4172-AF05-424B6E9416E6}"/>
          </ac:spMkLst>
        </pc:spChg>
        <pc:spChg chg="mod">
          <ac:chgData name="王 欣捷" userId="b965477fa0aef5e6" providerId="LiveId" clId="{F5C7CE7F-4255-4272-BB66-E36156271E14}" dt="2021-04-22T07:47:47.494" v="49" actId="1076"/>
          <ac:spMkLst>
            <pc:docMk/>
            <pc:sldMk cId="0" sldId="921"/>
            <ac:spMk id="12311" creationId="{EB9C69FF-E6A5-46DF-B2D4-E4FA2A38A51D}"/>
          </ac:spMkLst>
        </pc:spChg>
        <pc:spChg chg="mod">
          <ac:chgData name="王 欣捷" userId="b965477fa0aef5e6" providerId="LiveId" clId="{F5C7CE7F-4255-4272-BB66-E36156271E14}" dt="2021-04-22T07:47:47.494" v="49" actId="1076"/>
          <ac:spMkLst>
            <pc:docMk/>
            <pc:sldMk cId="0" sldId="921"/>
            <ac:spMk id="12312" creationId="{F92AC1E1-030D-44E6-8E63-ABD7FEB4AEE7}"/>
          </ac:spMkLst>
        </pc:spChg>
        <pc:spChg chg="mod">
          <ac:chgData name="王 欣捷" userId="b965477fa0aef5e6" providerId="LiveId" clId="{F5C7CE7F-4255-4272-BB66-E36156271E14}" dt="2021-04-22T07:47:47.494" v="49" actId="1076"/>
          <ac:spMkLst>
            <pc:docMk/>
            <pc:sldMk cId="0" sldId="921"/>
            <ac:spMk id="12313" creationId="{6509ED33-50C0-42B5-BD57-27699E1994E3}"/>
          </ac:spMkLst>
        </pc:spChg>
        <pc:spChg chg="mod">
          <ac:chgData name="王 欣捷" userId="b965477fa0aef5e6" providerId="LiveId" clId="{F5C7CE7F-4255-4272-BB66-E36156271E14}" dt="2021-04-22T07:47:47.494" v="49" actId="1076"/>
          <ac:spMkLst>
            <pc:docMk/>
            <pc:sldMk cId="0" sldId="921"/>
            <ac:spMk id="12314" creationId="{C1899698-4AD4-4553-B415-43EE4A0BD8FC}"/>
          </ac:spMkLst>
        </pc:spChg>
        <pc:spChg chg="mod">
          <ac:chgData name="王 欣捷" userId="b965477fa0aef5e6" providerId="LiveId" clId="{F5C7CE7F-4255-4272-BB66-E36156271E14}" dt="2021-04-22T07:47:47.494" v="49" actId="1076"/>
          <ac:spMkLst>
            <pc:docMk/>
            <pc:sldMk cId="0" sldId="921"/>
            <ac:spMk id="12315" creationId="{6B03A4E9-40CD-4044-8B36-F9458D1FE372}"/>
          </ac:spMkLst>
        </pc:spChg>
        <pc:spChg chg="mod">
          <ac:chgData name="王 欣捷" userId="b965477fa0aef5e6" providerId="LiveId" clId="{F5C7CE7F-4255-4272-BB66-E36156271E14}" dt="2021-04-22T07:47:47.494" v="49" actId="1076"/>
          <ac:spMkLst>
            <pc:docMk/>
            <pc:sldMk cId="0" sldId="921"/>
            <ac:spMk id="12316" creationId="{C85EC447-4113-49E7-B494-205BEF25E0C1}"/>
          </ac:spMkLst>
        </pc:spChg>
        <pc:spChg chg="mod">
          <ac:chgData name="王 欣捷" userId="b965477fa0aef5e6" providerId="LiveId" clId="{F5C7CE7F-4255-4272-BB66-E36156271E14}" dt="2021-04-22T07:47:47.494" v="49" actId="1076"/>
          <ac:spMkLst>
            <pc:docMk/>
            <pc:sldMk cId="0" sldId="921"/>
            <ac:spMk id="12317" creationId="{0F0CA34F-5367-4C2B-81BB-C663F15D9CD3}"/>
          </ac:spMkLst>
        </pc:spChg>
        <pc:spChg chg="mod">
          <ac:chgData name="王 欣捷" userId="b965477fa0aef5e6" providerId="LiveId" clId="{F5C7CE7F-4255-4272-BB66-E36156271E14}" dt="2021-04-22T07:47:47.494" v="49" actId="1076"/>
          <ac:spMkLst>
            <pc:docMk/>
            <pc:sldMk cId="0" sldId="921"/>
            <ac:spMk id="12323" creationId="{93455655-8FDF-45A8-AB69-E1FC0030F295}"/>
          </ac:spMkLst>
        </pc:spChg>
        <pc:spChg chg="mod">
          <ac:chgData name="王 欣捷" userId="b965477fa0aef5e6" providerId="LiveId" clId="{F5C7CE7F-4255-4272-BB66-E36156271E14}" dt="2021-04-22T07:47:47.494" v="49" actId="1076"/>
          <ac:spMkLst>
            <pc:docMk/>
            <pc:sldMk cId="0" sldId="921"/>
            <ac:spMk id="12324" creationId="{2B1B7032-BA68-4056-8DE1-E5445185C596}"/>
          </ac:spMkLst>
        </pc:spChg>
        <pc:spChg chg="mod">
          <ac:chgData name="王 欣捷" userId="b965477fa0aef5e6" providerId="LiveId" clId="{F5C7CE7F-4255-4272-BB66-E36156271E14}" dt="2021-04-22T07:47:47.494" v="49" actId="1076"/>
          <ac:spMkLst>
            <pc:docMk/>
            <pc:sldMk cId="0" sldId="921"/>
            <ac:spMk id="12325" creationId="{3964CC18-C7C6-44C5-BCC4-3F0AE114516A}"/>
          </ac:spMkLst>
        </pc:spChg>
        <pc:spChg chg="mod">
          <ac:chgData name="王 欣捷" userId="b965477fa0aef5e6" providerId="LiveId" clId="{F5C7CE7F-4255-4272-BB66-E36156271E14}" dt="2021-04-22T07:47:47.494" v="49" actId="1076"/>
          <ac:spMkLst>
            <pc:docMk/>
            <pc:sldMk cId="0" sldId="921"/>
            <ac:spMk id="12326" creationId="{AF6281D9-33F4-4736-83B7-A4BA16E1EE87}"/>
          </ac:spMkLst>
        </pc:spChg>
        <pc:spChg chg="mod">
          <ac:chgData name="王 欣捷" userId="b965477fa0aef5e6" providerId="LiveId" clId="{F5C7CE7F-4255-4272-BB66-E36156271E14}" dt="2021-04-22T07:47:47.494" v="49" actId="1076"/>
          <ac:spMkLst>
            <pc:docMk/>
            <pc:sldMk cId="0" sldId="921"/>
            <ac:spMk id="12327" creationId="{9B36AC1D-5695-417C-8093-5905E20B1C7E}"/>
          </ac:spMkLst>
        </pc:spChg>
        <pc:spChg chg="mod">
          <ac:chgData name="王 欣捷" userId="b965477fa0aef5e6" providerId="LiveId" clId="{F5C7CE7F-4255-4272-BB66-E36156271E14}" dt="2021-04-22T07:47:47.494" v="49" actId="1076"/>
          <ac:spMkLst>
            <pc:docMk/>
            <pc:sldMk cId="0" sldId="921"/>
            <ac:spMk id="12328" creationId="{00521182-A335-4608-9A16-FEFFD995CF87}"/>
          </ac:spMkLst>
        </pc:spChg>
        <pc:spChg chg="mod">
          <ac:chgData name="王 欣捷" userId="b965477fa0aef5e6" providerId="LiveId" clId="{F5C7CE7F-4255-4272-BB66-E36156271E14}" dt="2021-04-22T07:47:47.494" v="49" actId="1076"/>
          <ac:spMkLst>
            <pc:docMk/>
            <pc:sldMk cId="0" sldId="921"/>
            <ac:spMk id="12329" creationId="{337CB30D-42CD-4E76-891C-DD408B24AA7B}"/>
          </ac:spMkLst>
        </pc:spChg>
        <pc:spChg chg="mod">
          <ac:chgData name="王 欣捷" userId="b965477fa0aef5e6" providerId="LiveId" clId="{F5C7CE7F-4255-4272-BB66-E36156271E14}" dt="2021-04-22T07:47:47.494" v="49" actId="1076"/>
          <ac:spMkLst>
            <pc:docMk/>
            <pc:sldMk cId="0" sldId="921"/>
            <ac:spMk id="12330" creationId="{8531B1A4-60C7-4802-83BF-3284AE614D63}"/>
          </ac:spMkLst>
        </pc:spChg>
        <pc:spChg chg="mod">
          <ac:chgData name="王 欣捷" userId="b965477fa0aef5e6" providerId="LiveId" clId="{F5C7CE7F-4255-4272-BB66-E36156271E14}" dt="2021-04-22T07:47:47.494" v="49" actId="1076"/>
          <ac:spMkLst>
            <pc:docMk/>
            <pc:sldMk cId="0" sldId="921"/>
            <ac:spMk id="12331" creationId="{A82A11D8-5A61-48DF-A523-4E27EB864919}"/>
          </ac:spMkLst>
        </pc:spChg>
        <pc:spChg chg="mod">
          <ac:chgData name="王 欣捷" userId="b965477fa0aef5e6" providerId="LiveId" clId="{F5C7CE7F-4255-4272-BB66-E36156271E14}" dt="2021-04-22T07:47:47.494" v="49" actId="1076"/>
          <ac:spMkLst>
            <pc:docMk/>
            <pc:sldMk cId="0" sldId="921"/>
            <ac:spMk id="12332" creationId="{F55C787B-F871-4918-87ED-E735C1958959}"/>
          </ac:spMkLst>
        </pc:spChg>
        <pc:spChg chg="mod">
          <ac:chgData name="王 欣捷" userId="b965477fa0aef5e6" providerId="LiveId" clId="{F5C7CE7F-4255-4272-BB66-E36156271E14}" dt="2021-04-22T07:47:47.494" v="49" actId="1076"/>
          <ac:spMkLst>
            <pc:docMk/>
            <pc:sldMk cId="0" sldId="921"/>
            <ac:spMk id="12333" creationId="{158A9B59-6A38-47FC-BE1A-017CA455E580}"/>
          </ac:spMkLst>
        </pc:spChg>
        <pc:spChg chg="mod">
          <ac:chgData name="王 欣捷" userId="b965477fa0aef5e6" providerId="LiveId" clId="{F5C7CE7F-4255-4272-BB66-E36156271E14}" dt="2021-04-22T07:47:47.494" v="49" actId="1076"/>
          <ac:spMkLst>
            <pc:docMk/>
            <pc:sldMk cId="0" sldId="921"/>
            <ac:spMk id="12334" creationId="{0209B82F-0703-4025-B194-8664AE6FB987}"/>
          </ac:spMkLst>
        </pc:spChg>
        <pc:spChg chg="mod">
          <ac:chgData name="王 欣捷" userId="b965477fa0aef5e6" providerId="LiveId" clId="{F5C7CE7F-4255-4272-BB66-E36156271E14}" dt="2021-04-22T07:47:47.494" v="49" actId="1076"/>
          <ac:spMkLst>
            <pc:docMk/>
            <pc:sldMk cId="0" sldId="921"/>
            <ac:spMk id="12335" creationId="{A70184A4-DBAD-4C68-837D-CFC45D154FD7}"/>
          </ac:spMkLst>
        </pc:spChg>
        <pc:spChg chg="mod">
          <ac:chgData name="王 欣捷" userId="b965477fa0aef5e6" providerId="LiveId" clId="{F5C7CE7F-4255-4272-BB66-E36156271E14}" dt="2021-04-22T07:47:47.494" v="49" actId="1076"/>
          <ac:spMkLst>
            <pc:docMk/>
            <pc:sldMk cId="0" sldId="921"/>
            <ac:spMk id="12336" creationId="{2117DFE0-4E61-4855-ACA7-831974E6CF3B}"/>
          </ac:spMkLst>
        </pc:spChg>
        <pc:spChg chg="mod">
          <ac:chgData name="王 欣捷" userId="b965477fa0aef5e6" providerId="LiveId" clId="{F5C7CE7F-4255-4272-BB66-E36156271E14}" dt="2021-04-22T07:47:47.494" v="49" actId="1076"/>
          <ac:spMkLst>
            <pc:docMk/>
            <pc:sldMk cId="0" sldId="921"/>
            <ac:spMk id="12337" creationId="{7514CFBE-D00A-4C5D-8F39-CAB39575D679}"/>
          </ac:spMkLst>
        </pc:spChg>
        <pc:spChg chg="mod">
          <ac:chgData name="王 欣捷" userId="b965477fa0aef5e6" providerId="LiveId" clId="{F5C7CE7F-4255-4272-BB66-E36156271E14}" dt="2021-04-22T07:47:47.494" v="49" actId="1076"/>
          <ac:spMkLst>
            <pc:docMk/>
            <pc:sldMk cId="0" sldId="921"/>
            <ac:spMk id="12338" creationId="{1FA35D5E-F165-4289-9D2E-4B2BB6AB6A51}"/>
          </ac:spMkLst>
        </pc:spChg>
        <pc:spChg chg="mod">
          <ac:chgData name="王 欣捷" userId="b965477fa0aef5e6" providerId="LiveId" clId="{F5C7CE7F-4255-4272-BB66-E36156271E14}" dt="2021-04-22T07:47:47.494" v="49" actId="1076"/>
          <ac:spMkLst>
            <pc:docMk/>
            <pc:sldMk cId="0" sldId="921"/>
            <ac:spMk id="12339" creationId="{428D49D0-BCC0-40C9-A513-3D9822CDAB26}"/>
          </ac:spMkLst>
        </pc:spChg>
        <pc:spChg chg="mod">
          <ac:chgData name="王 欣捷" userId="b965477fa0aef5e6" providerId="LiveId" clId="{F5C7CE7F-4255-4272-BB66-E36156271E14}" dt="2021-04-22T07:47:47.494" v="49" actId="1076"/>
          <ac:spMkLst>
            <pc:docMk/>
            <pc:sldMk cId="0" sldId="921"/>
            <ac:spMk id="12340" creationId="{E194D8D3-200F-4DA8-9447-4CF7D7B84424}"/>
          </ac:spMkLst>
        </pc:spChg>
        <pc:spChg chg="mod">
          <ac:chgData name="王 欣捷" userId="b965477fa0aef5e6" providerId="LiveId" clId="{F5C7CE7F-4255-4272-BB66-E36156271E14}" dt="2021-04-22T07:47:47.494" v="49" actId="1076"/>
          <ac:spMkLst>
            <pc:docMk/>
            <pc:sldMk cId="0" sldId="921"/>
            <ac:spMk id="12341" creationId="{FD537C8C-F69F-49B9-84E2-B7D27013C802}"/>
          </ac:spMkLst>
        </pc:spChg>
        <pc:spChg chg="mod">
          <ac:chgData name="王 欣捷" userId="b965477fa0aef5e6" providerId="LiveId" clId="{F5C7CE7F-4255-4272-BB66-E36156271E14}" dt="2021-04-22T07:47:47.494" v="49" actId="1076"/>
          <ac:spMkLst>
            <pc:docMk/>
            <pc:sldMk cId="0" sldId="921"/>
            <ac:spMk id="12342" creationId="{60FA8110-FA3A-4FFC-820B-8A52D3C741D2}"/>
          </ac:spMkLst>
        </pc:spChg>
        <pc:spChg chg="mod">
          <ac:chgData name="王 欣捷" userId="b965477fa0aef5e6" providerId="LiveId" clId="{F5C7CE7F-4255-4272-BB66-E36156271E14}" dt="2021-04-22T07:47:47.494" v="49" actId="1076"/>
          <ac:spMkLst>
            <pc:docMk/>
            <pc:sldMk cId="0" sldId="921"/>
            <ac:spMk id="12343" creationId="{2AAA576D-5861-44A7-9668-2466B0BD6912}"/>
          </ac:spMkLst>
        </pc:spChg>
        <pc:spChg chg="mod">
          <ac:chgData name="王 欣捷" userId="b965477fa0aef5e6" providerId="LiveId" clId="{F5C7CE7F-4255-4272-BB66-E36156271E14}" dt="2021-04-22T07:47:47.494" v="49" actId="1076"/>
          <ac:spMkLst>
            <pc:docMk/>
            <pc:sldMk cId="0" sldId="921"/>
            <ac:spMk id="12344" creationId="{68878233-38D4-4DB9-8A3A-342CA2DFAC58}"/>
          </ac:spMkLst>
        </pc:spChg>
        <pc:spChg chg="mod">
          <ac:chgData name="王 欣捷" userId="b965477fa0aef5e6" providerId="LiveId" clId="{F5C7CE7F-4255-4272-BB66-E36156271E14}" dt="2021-04-22T07:47:47.494" v="49" actId="1076"/>
          <ac:spMkLst>
            <pc:docMk/>
            <pc:sldMk cId="0" sldId="921"/>
            <ac:spMk id="12345" creationId="{5247D6E0-8FAF-4422-9643-63ADDC0D62FE}"/>
          </ac:spMkLst>
        </pc:spChg>
        <pc:spChg chg="mod">
          <ac:chgData name="王 欣捷" userId="b965477fa0aef5e6" providerId="LiveId" clId="{F5C7CE7F-4255-4272-BB66-E36156271E14}" dt="2021-04-22T07:47:47.494" v="49" actId="1076"/>
          <ac:spMkLst>
            <pc:docMk/>
            <pc:sldMk cId="0" sldId="921"/>
            <ac:spMk id="12346" creationId="{057D5F92-FC4B-4374-BC16-23966B59B968}"/>
          </ac:spMkLst>
        </pc:spChg>
        <pc:spChg chg="mod">
          <ac:chgData name="王 欣捷" userId="b965477fa0aef5e6" providerId="LiveId" clId="{F5C7CE7F-4255-4272-BB66-E36156271E14}" dt="2021-04-22T07:47:47.494" v="49" actId="1076"/>
          <ac:spMkLst>
            <pc:docMk/>
            <pc:sldMk cId="0" sldId="921"/>
            <ac:spMk id="12347" creationId="{1692739B-DEB1-4BE7-BC8E-DB0C434400EE}"/>
          </ac:spMkLst>
        </pc:spChg>
        <pc:spChg chg="mod">
          <ac:chgData name="王 欣捷" userId="b965477fa0aef5e6" providerId="LiveId" clId="{F5C7CE7F-4255-4272-BB66-E36156271E14}" dt="2021-04-22T07:47:47.494" v="49" actId="1076"/>
          <ac:spMkLst>
            <pc:docMk/>
            <pc:sldMk cId="0" sldId="921"/>
            <ac:spMk id="12348" creationId="{45F0DF17-E232-4EE1-A6D5-A33DEE2D78AF}"/>
          </ac:spMkLst>
        </pc:spChg>
        <pc:spChg chg="mod">
          <ac:chgData name="王 欣捷" userId="b965477fa0aef5e6" providerId="LiveId" clId="{F5C7CE7F-4255-4272-BB66-E36156271E14}" dt="2021-04-22T07:47:47.494" v="49" actId="1076"/>
          <ac:spMkLst>
            <pc:docMk/>
            <pc:sldMk cId="0" sldId="921"/>
            <ac:spMk id="12349" creationId="{0D5A02EB-AC41-415A-B103-4FA2B0507F84}"/>
          </ac:spMkLst>
        </pc:spChg>
        <pc:spChg chg="mod">
          <ac:chgData name="王 欣捷" userId="b965477fa0aef5e6" providerId="LiveId" clId="{F5C7CE7F-4255-4272-BB66-E36156271E14}" dt="2021-04-22T07:47:47.494" v="49" actId="1076"/>
          <ac:spMkLst>
            <pc:docMk/>
            <pc:sldMk cId="0" sldId="921"/>
            <ac:spMk id="12350" creationId="{0A15F697-1099-4802-8D08-901DEAEE244A}"/>
          </ac:spMkLst>
        </pc:spChg>
        <pc:spChg chg="mod">
          <ac:chgData name="王 欣捷" userId="b965477fa0aef5e6" providerId="LiveId" clId="{F5C7CE7F-4255-4272-BB66-E36156271E14}" dt="2021-04-22T07:47:47.494" v="49" actId="1076"/>
          <ac:spMkLst>
            <pc:docMk/>
            <pc:sldMk cId="0" sldId="921"/>
            <ac:spMk id="12351" creationId="{6041E2C6-EE93-412B-8ED9-C6AB3441BC09}"/>
          </ac:spMkLst>
        </pc:spChg>
        <pc:spChg chg="mod">
          <ac:chgData name="王 欣捷" userId="b965477fa0aef5e6" providerId="LiveId" clId="{F5C7CE7F-4255-4272-BB66-E36156271E14}" dt="2021-04-22T07:47:47.494" v="49" actId="1076"/>
          <ac:spMkLst>
            <pc:docMk/>
            <pc:sldMk cId="0" sldId="921"/>
            <ac:spMk id="12352" creationId="{3A6238CD-5EEB-413E-8FAB-A3749AAB5F51}"/>
          </ac:spMkLst>
        </pc:spChg>
        <pc:spChg chg="mod">
          <ac:chgData name="王 欣捷" userId="b965477fa0aef5e6" providerId="LiveId" clId="{F5C7CE7F-4255-4272-BB66-E36156271E14}" dt="2021-04-22T07:47:47.494" v="49" actId="1076"/>
          <ac:spMkLst>
            <pc:docMk/>
            <pc:sldMk cId="0" sldId="921"/>
            <ac:spMk id="12353" creationId="{D3C4679A-C14F-4BBF-8363-4B712B74DE9D}"/>
          </ac:spMkLst>
        </pc:spChg>
        <pc:spChg chg="mod">
          <ac:chgData name="王 欣捷" userId="b965477fa0aef5e6" providerId="LiveId" clId="{F5C7CE7F-4255-4272-BB66-E36156271E14}" dt="2021-04-22T07:47:47.494" v="49" actId="1076"/>
          <ac:spMkLst>
            <pc:docMk/>
            <pc:sldMk cId="0" sldId="921"/>
            <ac:spMk id="12354" creationId="{E251D8BC-318F-456F-951D-D98FD5C92BF5}"/>
          </ac:spMkLst>
        </pc:spChg>
        <pc:spChg chg="mod">
          <ac:chgData name="王 欣捷" userId="b965477fa0aef5e6" providerId="LiveId" clId="{F5C7CE7F-4255-4272-BB66-E36156271E14}" dt="2021-04-22T07:47:47.494" v="49" actId="1076"/>
          <ac:spMkLst>
            <pc:docMk/>
            <pc:sldMk cId="0" sldId="921"/>
            <ac:spMk id="12355" creationId="{86774A81-680A-4DCC-9FCB-EFE4F4B88629}"/>
          </ac:spMkLst>
        </pc:spChg>
        <pc:grpChg chg="mod">
          <ac:chgData name="王 欣捷" userId="b965477fa0aef5e6" providerId="LiveId" clId="{F5C7CE7F-4255-4272-BB66-E36156271E14}" dt="2021-04-22T07:47:47.494" v="49" actId="1076"/>
          <ac:grpSpMkLst>
            <pc:docMk/>
            <pc:sldMk cId="0" sldId="921"/>
            <ac:grpSpMk id="12292" creationId="{38FCE6E4-A916-4528-9A9E-3439963143E3}"/>
          </ac:grpSpMkLst>
        </pc:grpChg>
        <pc:grpChg chg="mod">
          <ac:chgData name="王 欣捷" userId="b965477fa0aef5e6" providerId="LiveId" clId="{F5C7CE7F-4255-4272-BB66-E36156271E14}" dt="2021-04-22T07:47:47.494" v="49" actId="1076"/>
          <ac:grpSpMkLst>
            <pc:docMk/>
            <pc:sldMk cId="0" sldId="921"/>
            <ac:grpSpMk id="12318" creationId="{8005941F-EDD2-4408-A653-A78273683755}"/>
          </ac:grpSpMkLst>
        </pc:grpChg>
        <pc:grpChg chg="mod">
          <ac:chgData name="王 欣捷" userId="b965477fa0aef5e6" providerId="LiveId" clId="{F5C7CE7F-4255-4272-BB66-E36156271E14}" dt="2021-04-22T07:47:47.494" v="49" actId="1076"/>
          <ac:grpSpMkLst>
            <pc:docMk/>
            <pc:sldMk cId="0" sldId="921"/>
            <ac:grpSpMk id="12319" creationId="{5DDE239B-ADCA-444D-8508-9064DAE4D067}"/>
          </ac:grpSpMkLst>
        </pc:grpChg>
        <pc:grpChg chg="mod">
          <ac:chgData name="王 欣捷" userId="b965477fa0aef5e6" providerId="LiveId" clId="{F5C7CE7F-4255-4272-BB66-E36156271E14}" dt="2021-04-22T07:47:47.494" v="49" actId="1076"/>
          <ac:grpSpMkLst>
            <pc:docMk/>
            <pc:sldMk cId="0" sldId="921"/>
            <ac:grpSpMk id="12320" creationId="{8386344A-2333-4A1D-A154-D792B21F5D32}"/>
          </ac:grpSpMkLst>
        </pc:grpChg>
        <pc:grpChg chg="mod">
          <ac:chgData name="王 欣捷" userId="b965477fa0aef5e6" providerId="LiveId" clId="{F5C7CE7F-4255-4272-BB66-E36156271E14}" dt="2021-04-22T07:47:47.494" v="49" actId="1076"/>
          <ac:grpSpMkLst>
            <pc:docMk/>
            <pc:sldMk cId="0" sldId="921"/>
            <ac:grpSpMk id="12321" creationId="{FAB2E2AD-F3E8-40D1-8607-C5872EAC522D}"/>
          </ac:grpSpMkLst>
        </pc:grpChg>
        <pc:grpChg chg="mod">
          <ac:chgData name="王 欣捷" userId="b965477fa0aef5e6" providerId="LiveId" clId="{F5C7CE7F-4255-4272-BB66-E36156271E14}" dt="2021-04-22T07:47:47.494" v="49" actId="1076"/>
          <ac:grpSpMkLst>
            <pc:docMk/>
            <pc:sldMk cId="0" sldId="921"/>
            <ac:grpSpMk id="12322" creationId="{B5CC359D-9F84-4387-85A9-442142402226}"/>
          </ac:grpSpMkLst>
        </pc:grpChg>
      </pc:sldChg>
      <pc:sldChg chg="add">
        <pc:chgData name="王 欣捷" userId="b965477fa0aef5e6" providerId="LiveId" clId="{F5C7CE7F-4255-4272-BB66-E36156271E14}" dt="2021-04-22T07:45:22.033" v="2"/>
        <pc:sldMkLst>
          <pc:docMk/>
          <pc:sldMk cId="0" sldId="922"/>
        </pc:sldMkLst>
      </pc:sldChg>
      <pc:sldChg chg="add">
        <pc:chgData name="王 欣捷" userId="b965477fa0aef5e6" providerId="LiveId" clId="{F5C7CE7F-4255-4272-BB66-E36156271E14}" dt="2021-04-22T07:45:22.033" v="2"/>
        <pc:sldMkLst>
          <pc:docMk/>
          <pc:sldMk cId="0" sldId="923"/>
        </pc:sldMkLst>
      </pc:sldChg>
      <pc:sldChg chg="addSp delSp modSp add mod modClrScheme chgLayout">
        <pc:chgData name="王 欣捷" userId="b965477fa0aef5e6" providerId="LiveId" clId="{F5C7CE7F-4255-4272-BB66-E36156271E14}" dt="2021-04-22T07:53:32.326" v="62" actId="1076"/>
        <pc:sldMkLst>
          <pc:docMk/>
          <pc:sldMk cId="0" sldId="924"/>
        </pc:sldMkLst>
        <pc:spChg chg="add del mod ord">
          <ac:chgData name="王 欣捷" userId="b965477fa0aef5e6" providerId="LiveId" clId="{F5C7CE7F-4255-4272-BB66-E36156271E14}" dt="2021-04-22T07:53:29.115" v="60" actId="700"/>
          <ac:spMkLst>
            <pc:docMk/>
            <pc:sldMk cId="0" sldId="924"/>
            <ac:spMk id="3" creationId="{D6F37336-9F67-40DC-8D4D-21D0EC3E87FF}"/>
          </ac:spMkLst>
        </pc:spChg>
        <pc:spChg chg="mod ord">
          <ac:chgData name="王 欣捷" userId="b965477fa0aef5e6" providerId="LiveId" clId="{F5C7CE7F-4255-4272-BB66-E36156271E14}" dt="2021-04-22T07:53:29.115" v="60" actId="700"/>
          <ac:spMkLst>
            <pc:docMk/>
            <pc:sldMk cId="0" sldId="924"/>
            <ac:spMk id="18434" creationId="{83CF4C8F-A729-47D2-948B-6ED12A6CAB50}"/>
          </ac:spMkLst>
        </pc:spChg>
        <pc:spChg chg="mod ord">
          <ac:chgData name="王 欣捷" userId="b965477fa0aef5e6" providerId="LiveId" clId="{F5C7CE7F-4255-4272-BB66-E36156271E14}" dt="2021-04-22T07:53:29.115" v="60" actId="700"/>
          <ac:spMkLst>
            <pc:docMk/>
            <pc:sldMk cId="0" sldId="924"/>
            <ac:spMk id="18435" creationId="{69037B72-7D04-4E42-A636-1D5F1F1B50EF}"/>
          </ac:spMkLst>
        </pc:spChg>
        <pc:graphicFrameChg chg="add mod">
          <ac:chgData name="王 欣捷" userId="b965477fa0aef5e6" providerId="LiveId" clId="{F5C7CE7F-4255-4272-BB66-E36156271E14}" dt="2021-04-22T07:53:32.326" v="62" actId="1076"/>
          <ac:graphicFrameMkLst>
            <pc:docMk/>
            <pc:sldMk cId="0" sldId="924"/>
            <ac:graphicFrameMk id="7" creationId="{7BF88492-DD18-41E4-9F2B-17BD7377B394}"/>
          </ac:graphicFrameMkLst>
        </pc:graphicFrameChg>
        <pc:graphicFrameChg chg="del mod">
          <ac:chgData name="王 欣捷" userId="b965477fa0aef5e6" providerId="LiveId" clId="{F5C7CE7F-4255-4272-BB66-E36156271E14}" dt="2021-04-22T07:53:27.282" v="59" actId="21"/>
          <ac:graphicFrameMkLst>
            <pc:docMk/>
            <pc:sldMk cId="0" sldId="924"/>
            <ac:graphicFrameMk id="735236" creationId="{0231EEFE-1372-4F1C-B2E3-89D5B7F71DF0}"/>
          </ac:graphicFrameMkLst>
        </pc:graphicFrameChg>
      </pc:sldChg>
      <pc:sldChg chg="modSp add">
        <pc:chgData name="王 欣捷" userId="b965477fa0aef5e6" providerId="LiveId" clId="{F5C7CE7F-4255-4272-BB66-E36156271E14}" dt="2021-04-22T07:46:07.334" v="28"/>
        <pc:sldMkLst>
          <pc:docMk/>
          <pc:sldMk cId="0" sldId="925"/>
        </pc:sldMkLst>
        <pc:spChg chg="mod">
          <ac:chgData name="王 欣捷" userId="b965477fa0aef5e6" providerId="LiveId" clId="{F5C7CE7F-4255-4272-BB66-E36156271E14}" dt="2021-04-22T07:46:07.334" v="28"/>
          <ac:spMkLst>
            <pc:docMk/>
            <pc:sldMk cId="0" sldId="925"/>
            <ac:spMk id="19458" creationId="{1D4FDB3B-2CB1-404A-AEC9-750861463A0C}"/>
          </ac:spMkLst>
        </pc:spChg>
      </pc:sldChg>
      <pc:sldChg chg="add">
        <pc:chgData name="王 欣捷" userId="b965477fa0aef5e6" providerId="LiveId" clId="{F5C7CE7F-4255-4272-BB66-E36156271E14}" dt="2021-04-22T07:45:22.033" v="2"/>
        <pc:sldMkLst>
          <pc:docMk/>
          <pc:sldMk cId="0" sldId="926"/>
        </pc:sldMkLst>
      </pc:sldChg>
      <pc:sldChg chg="modSp add mod">
        <pc:chgData name="王 欣捷" userId="b965477fa0aef5e6" providerId="LiveId" clId="{F5C7CE7F-4255-4272-BB66-E36156271E14}" dt="2021-04-22T07:53:57.456" v="69" actId="14100"/>
        <pc:sldMkLst>
          <pc:docMk/>
          <pc:sldMk cId="0" sldId="927"/>
        </pc:sldMkLst>
        <pc:spChg chg="mod">
          <ac:chgData name="王 欣捷" userId="b965477fa0aef5e6" providerId="LiveId" clId="{F5C7CE7F-4255-4272-BB66-E36156271E14}" dt="2021-04-22T07:46:07.334" v="28"/>
          <ac:spMkLst>
            <pc:docMk/>
            <pc:sldMk cId="0" sldId="927"/>
            <ac:spMk id="23554" creationId="{FE76B30E-F944-491B-A1B6-DD61A57EE9C0}"/>
          </ac:spMkLst>
        </pc:spChg>
        <pc:spChg chg="mod">
          <ac:chgData name="王 欣捷" userId="b965477fa0aef5e6" providerId="LiveId" clId="{F5C7CE7F-4255-4272-BB66-E36156271E14}" dt="2021-04-22T07:53:57.456" v="69" actId="14100"/>
          <ac:spMkLst>
            <pc:docMk/>
            <pc:sldMk cId="0" sldId="927"/>
            <ac:spMk id="733187" creationId="{7BF7B0CB-846F-4C1F-A776-EB175D2C0C36}"/>
          </ac:spMkLst>
        </pc:spChg>
      </pc:sldChg>
      <pc:sldChg chg="modSp add mod">
        <pc:chgData name="王 欣捷" userId="b965477fa0aef5e6" providerId="LiveId" clId="{F5C7CE7F-4255-4272-BB66-E36156271E14}" dt="2021-04-22T07:53:46.505" v="66" actId="27636"/>
        <pc:sldMkLst>
          <pc:docMk/>
          <pc:sldMk cId="0" sldId="928"/>
        </pc:sldMkLst>
        <pc:spChg chg="mod">
          <ac:chgData name="王 欣捷" userId="b965477fa0aef5e6" providerId="LiveId" clId="{F5C7CE7F-4255-4272-BB66-E36156271E14}" dt="2021-04-22T07:46:07.334" v="28"/>
          <ac:spMkLst>
            <pc:docMk/>
            <pc:sldMk cId="0" sldId="928"/>
            <ac:spMk id="25602" creationId="{B39EE8F2-F575-4DEC-A9A4-4D820E41A47D}"/>
          </ac:spMkLst>
        </pc:spChg>
        <pc:spChg chg="mod">
          <ac:chgData name="王 欣捷" userId="b965477fa0aef5e6" providerId="LiveId" clId="{F5C7CE7F-4255-4272-BB66-E36156271E14}" dt="2021-04-22T07:53:46.505" v="66" actId="27636"/>
          <ac:spMkLst>
            <pc:docMk/>
            <pc:sldMk cId="0" sldId="928"/>
            <ac:spMk id="734211" creationId="{7E5CF601-1112-4CC4-BCD9-404BB87BD16A}"/>
          </ac:spMkLst>
        </pc:spChg>
      </pc:sldChg>
      <pc:sldChg chg="addSp delSp modSp add">
        <pc:chgData name="王 欣捷" userId="b965477fa0aef5e6" providerId="LiveId" clId="{F5C7CE7F-4255-4272-BB66-E36156271E14}" dt="2021-04-22T07:54:34.364" v="81"/>
        <pc:sldMkLst>
          <pc:docMk/>
          <pc:sldMk cId="0" sldId="929"/>
        </pc:sldMkLst>
        <pc:spChg chg="mod">
          <ac:chgData name="王 欣捷" userId="b965477fa0aef5e6" providerId="LiveId" clId="{F5C7CE7F-4255-4272-BB66-E36156271E14}" dt="2021-04-22T07:54:34.364" v="81"/>
          <ac:spMkLst>
            <pc:docMk/>
            <pc:sldMk cId="0" sldId="929"/>
            <ac:spMk id="9" creationId="{D7E9B51C-894D-412E-B9DA-7B7BF71651D2}"/>
          </ac:spMkLst>
        </pc:spChg>
        <pc:spChg chg="mod">
          <ac:chgData name="王 欣捷" userId="b965477fa0aef5e6" providerId="LiveId" clId="{F5C7CE7F-4255-4272-BB66-E36156271E14}" dt="2021-04-22T07:54:34.364" v="81"/>
          <ac:spMkLst>
            <pc:docMk/>
            <pc:sldMk cId="0" sldId="929"/>
            <ac:spMk id="10" creationId="{E4C85C31-C698-4CC9-B85C-BDCA882E90BB}"/>
          </ac:spMkLst>
        </pc:spChg>
        <pc:spChg chg="mod">
          <ac:chgData name="王 欣捷" userId="b965477fa0aef5e6" providerId="LiveId" clId="{F5C7CE7F-4255-4272-BB66-E36156271E14}" dt="2021-04-22T07:54:34.364" v="81"/>
          <ac:spMkLst>
            <pc:docMk/>
            <pc:sldMk cId="0" sldId="929"/>
            <ac:spMk id="11" creationId="{2E8EA7C4-DC9F-444E-BCF5-CFB5DF1694F9}"/>
          </ac:spMkLst>
        </pc:spChg>
        <pc:spChg chg="mod">
          <ac:chgData name="王 欣捷" userId="b965477fa0aef5e6" providerId="LiveId" clId="{F5C7CE7F-4255-4272-BB66-E36156271E14}" dt="2021-04-22T07:46:07.334" v="28"/>
          <ac:spMkLst>
            <pc:docMk/>
            <pc:sldMk cId="0" sldId="929"/>
            <ac:spMk id="26626" creationId="{5BA64F75-0864-4190-A001-AE9A0A19AFA5}"/>
          </ac:spMkLst>
        </pc:spChg>
        <pc:spChg chg="mod">
          <ac:chgData name="王 欣捷" userId="b965477fa0aef5e6" providerId="LiveId" clId="{F5C7CE7F-4255-4272-BB66-E36156271E14}" dt="2021-04-22T07:54:30.423" v="79" actId="1076"/>
          <ac:spMkLst>
            <pc:docMk/>
            <pc:sldMk cId="0" sldId="929"/>
            <ac:spMk id="26629" creationId="{D55A4826-1333-477A-8A00-236B0D66100A}"/>
          </ac:spMkLst>
        </pc:spChg>
        <pc:spChg chg="mod">
          <ac:chgData name="王 欣捷" userId="b965477fa0aef5e6" providerId="LiveId" clId="{F5C7CE7F-4255-4272-BB66-E36156271E14}" dt="2021-04-22T07:54:30.423" v="79" actId="1076"/>
          <ac:spMkLst>
            <pc:docMk/>
            <pc:sldMk cId="0" sldId="929"/>
            <ac:spMk id="26630" creationId="{C78523D2-0482-4E92-8E75-D3DE21A0B392}"/>
          </ac:spMkLst>
        </pc:spChg>
        <pc:spChg chg="mod">
          <ac:chgData name="王 欣捷" userId="b965477fa0aef5e6" providerId="LiveId" clId="{F5C7CE7F-4255-4272-BB66-E36156271E14}" dt="2021-04-22T07:54:30.423" v="79" actId="1076"/>
          <ac:spMkLst>
            <pc:docMk/>
            <pc:sldMk cId="0" sldId="929"/>
            <ac:spMk id="26631" creationId="{3877A5F4-E8CA-4FEC-A25F-0866FBBD4421}"/>
          </ac:spMkLst>
        </pc:spChg>
        <pc:grpChg chg="add mod">
          <ac:chgData name="王 欣捷" userId="b965477fa0aef5e6" providerId="LiveId" clId="{F5C7CE7F-4255-4272-BB66-E36156271E14}" dt="2021-04-22T07:54:34.364" v="81"/>
          <ac:grpSpMkLst>
            <pc:docMk/>
            <pc:sldMk cId="0" sldId="929"/>
            <ac:grpSpMk id="8" creationId="{7F0462F6-7283-4372-AA74-89DDA70002A3}"/>
          </ac:grpSpMkLst>
        </pc:grpChg>
        <pc:grpChg chg="del mod">
          <ac:chgData name="王 欣捷" userId="b965477fa0aef5e6" providerId="LiveId" clId="{F5C7CE7F-4255-4272-BB66-E36156271E14}" dt="2021-04-22T07:54:31.512" v="80" actId="478"/>
          <ac:grpSpMkLst>
            <pc:docMk/>
            <pc:sldMk cId="0" sldId="929"/>
            <ac:grpSpMk id="26628" creationId="{321C7773-D4E1-4AF1-B3E8-451B74C4FB26}"/>
          </ac:grpSpMkLst>
        </pc:grpChg>
      </pc:sldChg>
      <pc:sldChg chg="addSp delSp modSp add mod modClrScheme chgLayout">
        <pc:chgData name="王 欣捷" userId="b965477fa0aef5e6" providerId="LiveId" clId="{F5C7CE7F-4255-4272-BB66-E36156271E14}" dt="2021-04-22T07:54:26.499" v="78" actId="1076"/>
        <pc:sldMkLst>
          <pc:docMk/>
          <pc:sldMk cId="0" sldId="930"/>
        </pc:sldMkLst>
        <pc:spChg chg="add del mod ord">
          <ac:chgData name="王 欣捷" userId="b965477fa0aef5e6" providerId="LiveId" clId="{F5C7CE7F-4255-4272-BB66-E36156271E14}" dt="2021-04-22T07:54:19.481" v="75" actId="700"/>
          <ac:spMkLst>
            <pc:docMk/>
            <pc:sldMk cId="0" sldId="930"/>
            <ac:spMk id="3" creationId="{7EEA55B6-B02C-42ED-BC06-A398E5F895F3}"/>
          </ac:spMkLst>
        </pc:spChg>
        <pc:spChg chg="mod ord">
          <ac:chgData name="王 欣捷" userId="b965477fa0aef5e6" providerId="LiveId" clId="{F5C7CE7F-4255-4272-BB66-E36156271E14}" dt="2021-04-22T07:54:19.481" v="75" actId="700"/>
          <ac:spMkLst>
            <pc:docMk/>
            <pc:sldMk cId="0" sldId="930"/>
            <ac:spMk id="27650" creationId="{D96A7554-869F-4BC2-91D4-4922F581D664}"/>
          </ac:spMkLst>
        </pc:spChg>
        <pc:spChg chg="mod ord">
          <ac:chgData name="王 欣捷" userId="b965477fa0aef5e6" providerId="LiveId" clId="{F5C7CE7F-4255-4272-BB66-E36156271E14}" dt="2021-04-22T07:54:19.481" v="75" actId="700"/>
          <ac:spMkLst>
            <pc:docMk/>
            <pc:sldMk cId="0" sldId="930"/>
            <ac:spMk id="27651" creationId="{76C5056D-A9CA-4810-852B-F9078C4282A9}"/>
          </ac:spMkLst>
        </pc:spChg>
        <pc:spChg chg="mod">
          <ac:chgData name="王 欣捷" userId="b965477fa0aef5e6" providerId="LiveId" clId="{F5C7CE7F-4255-4272-BB66-E36156271E14}" dt="2021-04-22T07:54:23.676" v="77" actId="1076"/>
          <ac:spMkLst>
            <pc:docMk/>
            <pc:sldMk cId="0" sldId="930"/>
            <ac:spMk id="27673" creationId="{551DD204-5365-4A76-8AA2-C09460F555C5}"/>
          </ac:spMkLst>
        </pc:spChg>
        <pc:spChg chg="mod">
          <ac:chgData name="王 欣捷" userId="b965477fa0aef5e6" providerId="LiveId" clId="{F5C7CE7F-4255-4272-BB66-E36156271E14}" dt="2021-04-22T07:54:23.676" v="77" actId="1076"/>
          <ac:spMkLst>
            <pc:docMk/>
            <pc:sldMk cId="0" sldId="930"/>
            <ac:spMk id="27674" creationId="{547FB3B7-7F2B-47C1-A5D5-89C6E1053540}"/>
          </ac:spMkLst>
        </pc:spChg>
        <pc:spChg chg="mod">
          <ac:chgData name="王 欣捷" userId="b965477fa0aef5e6" providerId="LiveId" clId="{F5C7CE7F-4255-4272-BB66-E36156271E14}" dt="2021-04-22T07:54:23.676" v="77" actId="1076"/>
          <ac:spMkLst>
            <pc:docMk/>
            <pc:sldMk cId="0" sldId="930"/>
            <ac:spMk id="27675" creationId="{4ACDB197-5300-40D7-939D-95825CDCDD87}"/>
          </ac:spMkLst>
        </pc:spChg>
        <pc:grpChg chg="mod">
          <ac:chgData name="王 欣捷" userId="b965477fa0aef5e6" providerId="LiveId" clId="{F5C7CE7F-4255-4272-BB66-E36156271E14}" dt="2021-04-22T07:54:23.676" v="77" actId="1076"/>
          <ac:grpSpMkLst>
            <pc:docMk/>
            <pc:sldMk cId="0" sldId="930"/>
            <ac:grpSpMk id="27652" creationId="{C367D114-4B79-44A7-AAF8-713BD40C9676}"/>
          </ac:grpSpMkLst>
        </pc:grpChg>
        <pc:graphicFrameChg chg="add mod">
          <ac:chgData name="王 欣捷" userId="b965477fa0aef5e6" providerId="LiveId" clId="{F5C7CE7F-4255-4272-BB66-E36156271E14}" dt="2021-04-22T07:54:26.499" v="78" actId="1076"/>
          <ac:graphicFrameMkLst>
            <pc:docMk/>
            <pc:sldMk cId="0" sldId="930"/>
            <ac:graphicFrameMk id="11" creationId="{02845651-38C0-42E0-9918-34FCDA12D108}"/>
          </ac:graphicFrameMkLst>
        </pc:graphicFrameChg>
        <pc:graphicFrameChg chg="del mod">
          <ac:chgData name="王 欣捷" userId="b965477fa0aef5e6" providerId="LiveId" clId="{F5C7CE7F-4255-4272-BB66-E36156271E14}" dt="2021-04-22T07:54:18.106" v="74" actId="21"/>
          <ac:graphicFrameMkLst>
            <pc:docMk/>
            <pc:sldMk cId="0" sldId="930"/>
            <ac:graphicFrameMk id="757768" creationId="{6312AE14-D852-41AA-9687-39D62594B0EE}"/>
          </ac:graphicFrameMkLst>
        </pc:graphicFrameChg>
      </pc:sldChg>
      <pc:sldChg chg="modSp add">
        <pc:chgData name="王 欣捷" userId="b965477fa0aef5e6" providerId="LiveId" clId="{F5C7CE7F-4255-4272-BB66-E36156271E14}" dt="2021-04-22T07:46:07.334" v="28"/>
        <pc:sldMkLst>
          <pc:docMk/>
          <pc:sldMk cId="0" sldId="931"/>
        </pc:sldMkLst>
        <pc:spChg chg="mod">
          <ac:chgData name="王 欣捷" userId="b965477fa0aef5e6" providerId="LiveId" clId="{F5C7CE7F-4255-4272-BB66-E36156271E14}" dt="2021-04-22T07:46:07.334" v="28"/>
          <ac:spMkLst>
            <pc:docMk/>
            <pc:sldMk cId="0" sldId="931"/>
            <ac:spMk id="28674" creationId="{ABBC9EF1-739E-43C6-87BD-C3E7C58E6D23}"/>
          </ac:spMkLst>
        </pc:spChg>
      </pc:sldChg>
      <pc:sldChg chg="modSp add mod">
        <pc:chgData name="王 欣捷" userId="b965477fa0aef5e6" providerId="LiveId" clId="{F5C7CE7F-4255-4272-BB66-E36156271E14}" dt="2021-04-22T07:54:45.552" v="82" actId="2710"/>
        <pc:sldMkLst>
          <pc:docMk/>
          <pc:sldMk cId="0" sldId="932"/>
        </pc:sldMkLst>
        <pc:spChg chg="mod">
          <ac:chgData name="王 欣捷" userId="b965477fa0aef5e6" providerId="LiveId" clId="{F5C7CE7F-4255-4272-BB66-E36156271E14}" dt="2021-04-22T07:46:07.334" v="28"/>
          <ac:spMkLst>
            <pc:docMk/>
            <pc:sldMk cId="0" sldId="932"/>
            <ac:spMk id="29698" creationId="{EF949056-A1E6-4B07-91FC-A72A83283728}"/>
          </ac:spMkLst>
        </pc:spChg>
        <pc:spChg chg="mod">
          <ac:chgData name="王 欣捷" userId="b965477fa0aef5e6" providerId="LiveId" clId="{F5C7CE7F-4255-4272-BB66-E36156271E14}" dt="2021-04-22T07:54:45.552" v="82" actId="2710"/>
          <ac:spMkLst>
            <pc:docMk/>
            <pc:sldMk cId="0" sldId="932"/>
            <ac:spMk id="29699" creationId="{072E0373-2EC0-4DD4-820F-2A190CB38B2E}"/>
          </ac:spMkLst>
        </pc:spChg>
      </pc:sldChg>
      <pc:sldChg chg="modSp add">
        <pc:chgData name="王 欣捷" userId="b965477fa0aef5e6" providerId="LiveId" clId="{F5C7CE7F-4255-4272-BB66-E36156271E14}" dt="2021-04-22T07:46:07.334" v="28"/>
        <pc:sldMkLst>
          <pc:docMk/>
          <pc:sldMk cId="0" sldId="937"/>
        </pc:sldMkLst>
        <pc:spChg chg="mod">
          <ac:chgData name="王 欣捷" userId="b965477fa0aef5e6" providerId="LiveId" clId="{F5C7CE7F-4255-4272-BB66-E36156271E14}" dt="2021-04-22T07:46:07.334" v="28"/>
          <ac:spMkLst>
            <pc:docMk/>
            <pc:sldMk cId="0" sldId="937"/>
            <ac:spMk id="13314" creationId="{2225CAA5-CFE9-4C83-A049-49FC2E5FC90E}"/>
          </ac:spMkLst>
        </pc:spChg>
      </pc:sldChg>
      <pc:sldChg chg="addSp delSp modSp add del mod modClrScheme chgLayout">
        <pc:chgData name="王 欣捷" userId="b965477fa0aef5e6" providerId="LiveId" clId="{F5C7CE7F-4255-4272-BB66-E36156271E14}" dt="2021-04-22T07:55:06.652" v="91" actId="1076"/>
        <pc:sldMkLst>
          <pc:docMk/>
          <pc:sldMk cId="0" sldId="938"/>
        </pc:sldMkLst>
        <pc:spChg chg="add del mod ord">
          <ac:chgData name="王 欣捷" userId="b965477fa0aef5e6" providerId="LiveId" clId="{F5C7CE7F-4255-4272-BB66-E36156271E14}" dt="2021-04-22T07:54:54.314" v="84" actId="700"/>
          <ac:spMkLst>
            <pc:docMk/>
            <pc:sldMk cId="0" sldId="938"/>
            <ac:spMk id="3" creationId="{A7EBB4EA-C989-49A9-8000-847FCB55E818}"/>
          </ac:spMkLst>
        </pc:spChg>
        <pc:spChg chg="add mod ord">
          <ac:chgData name="王 欣捷" userId="b965477fa0aef5e6" providerId="LiveId" clId="{F5C7CE7F-4255-4272-BB66-E36156271E14}" dt="2021-04-22T07:54:59.613" v="89"/>
          <ac:spMkLst>
            <pc:docMk/>
            <pc:sldMk cId="0" sldId="938"/>
            <ac:spMk id="4" creationId="{2402D789-4B60-4C67-9827-BE44F21ED7D1}"/>
          </ac:spMkLst>
        </pc:spChg>
        <pc:spChg chg="mod ord">
          <ac:chgData name="王 欣捷" userId="b965477fa0aef5e6" providerId="LiveId" clId="{F5C7CE7F-4255-4272-BB66-E36156271E14}" dt="2021-04-22T07:54:54.314" v="84" actId="700"/>
          <ac:spMkLst>
            <pc:docMk/>
            <pc:sldMk cId="0" sldId="938"/>
            <ac:spMk id="32770" creationId="{F43E01EE-F21F-4F34-A8C5-AE2648940F07}"/>
          </ac:spMkLst>
        </pc:spChg>
        <pc:spChg chg="del mod">
          <ac:chgData name="王 欣捷" userId="b965477fa0aef5e6" providerId="LiveId" clId="{F5C7CE7F-4255-4272-BB66-E36156271E14}" dt="2021-04-22T07:55:02.594" v="90" actId="478"/>
          <ac:spMkLst>
            <pc:docMk/>
            <pc:sldMk cId="0" sldId="938"/>
            <ac:spMk id="32800" creationId="{8B55168E-E75C-4FA3-A8B9-5F45AC9BAD76}"/>
          </ac:spMkLst>
        </pc:spChg>
        <pc:graphicFrameChg chg="add del mod">
          <ac:chgData name="王 欣捷" userId="b965477fa0aef5e6" providerId="LiveId" clId="{F5C7CE7F-4255-4272-BB66-E36156271E14}" dt="2021-04-22T07:54:55.785" v="86"/>
          <ac:graphicFrameMkLst>
            <pc:docMk/>
            <pc:sldMk cId="0" sldId="938"/>
            <ac:graphicFrameMk id="8" creationId="{A667569D-E4B0-4EB3-9E71-837BA468CAFE}"/>
          </ac:graphicFrameMkLst>
        </pc:graphicFrameChg>
        <pc:graphicFrameChg chg="add mod">
          <ac:chgData name="王 欣捷" userId="b965477fa0aef5e6" providerId="LiveId" clId="{F5C7CE7F-4255-4272-BB66-E36156271E14}" dt="2021-04-22T07:55:06.652" v="91" actId="1076"/>
          <ac:graphicFrameMkLst>
            <pc:docMk/>
            <pc:sldMk cId="0" sldId="938"/>
            <ac:graphicFrameMk id="9" creationId="{2FDD7282-7D87-4CC6-B09C-619E69D6C408}"/>
          </ac:graphicFrameMkLst>
        </pc:graphicFrameChg>
        <pc:graphicFrameChg chg="del mod">
          <ac:chgData name="王 欣捷" userId="b965477fa0aef5e6" providerId="LiveId" clId="{F5C7CE7F-4255-4272-BB66-E36156271E14}" dt="2021-04-22T07:54:51.855" v="83" actId="21"/>
          <ac:graphicFrameMkLst>
            <pc:docMk/>
            <pc:sldMk cId="0" sldId="938"/>
            <ac:graphicFrameMk id="759811" creationId="{3A573865-75FB-4649-A787-E32A4AD8739F}"/>
          </ac:graphicFrameMkLst>
        </pc:graphicFrameChg>
      </pc:sldChg>
      <pc:sldChg chg="del">
        <pc:chgData name="王 欣捷" userId="b965477fa0aef5e6" providerId="LiveId" clId="{F5C7CE7F-4255-4272-BB66-E36156271E14}" dt="2021-04-22T07:45:21.335" v="1" actId="47"/>
        <pc:sldMkLst>
          <pc:docMk/>
          <pc:sldMk cId="0" sldId="939"/>
        </pc:sldMkLst>
      </pc:sldChg>
      <pc:sldChg chg="modSp add del mod">
        <pc:chgData name="王 欣捷" userId="b965477fa0aef5e6" providerId="LiveId" clId="{F5C7CE7F-4255-4272-BB66-E36156271E14}" dt="2021-04-22T07:55:33.283" v="93" actId="2710"/>
        <pc:sldMkLst>
          <pc:docMk/>
          <pc:sldMk cId="0" sldId="940"/>
        </pc:sldMkLst>
        <pc:spChg chg="mod">
          <ac:chgData name="王 欣捷" userId="b965477fa0aef5e6" providerId="LiveId" clId="{F5C7CE7F-4255-4272-BB66-E36156271E14}" dt="2021-04-22T07:46:07.334" v="28"/>
          <ac:spMkLst>
            <pc:docMk/>
            <pc:sldMk cId="0" sldId="940"/>
            <ac:spMk id="35842" creationId="{4B434EC7-E5E0-48A1-9BDB-2E965D7B7BE3}"/>
          </ac:spMkLst>
        </pc:spChg>
        <pc:spChg chg="mod">
          <ac:chgData name="王 欣捷" userId="b965477fa0aef5e6" providerId="LiveId" clId="{F5C7CE7F-4255-4272-BB66-E36156271E14}" dt="2021-04-22T07:55:33.283" v="93" actId="2710"/>
          <ac:spMkLst>
            <pc:docMk/>
            <pc:sldMk cId="0" sldId="940"/>
            <ac:spMk id="35843" creationId="{AC693914-0EC1-4D66-A5A5-842390755AE1}"/>
          </ac:spMkLst>
        </pc:spChg>
      </pc:sldChg>
      <pc:sldChg chg="delSp modSp add del mod modClrScheme chgLayout">
        <pc:chgData name="王 欣捷" userId="b965477fa0aef5e6" providerId="LiveId" clId="{F5C7CE7F-4255-4272-BB66-E36156271E14}" dt="2021-04-22T07:56:32.447" v="111" actId="14100"/>
        <pc:sldMkLst>
          <pc:docMk/>
          <pc:sldMk cId="0" sldId="941"/>
        </pc:sldMkLst>
        <pc:spChg chg="mod ord">
          <ac:chgData name="王 欣捷" userId="b965477fa0aef5e6" providerId="LiveId" clId="{F5C7CE7F-4255-4272-BB66-E36156271E14}" dt="2021-04-22T07:55:38.676" v="94" actId="700"/>
          <ac:spMkLst>
            <pc:docMk/>
            <pc:sldMk cId="0" sldId="941"/>
            <ac:spMk id="37890" creationId="{E7EC4258-DFAE-4969-959B-AD51D22B0F02}"/>
          </ac:spMkLst>
        </pc:spChg>
        <pc:spChg chg="del">
          <ac:chgData name="王 欣捷" userId="b965477fa0aef5e6" providerId="LiveId" clId="{F5C7CE7F-4255-4272-BB66-E36156271E14}" dt="2021-04-22T07:55:38.676" v="94" actId="700"/>
          <ac:spMkLst>
            <pc:docMk/>
            <pc:sldMk cId="0" sldId="941"/>
            <ac:spMk id="37891" creationId="{B58C7D39-E5EE-4BAC-899D-203E89D7FE7F}"/>
          </ac:spMkLst>
        </pc:spChg>
        <pc:spChg chg="mod">
          <ac:chgData name="王 欣捷" userId="b965477fa0aef5e6" providerId="LiveId" clId="{F5C7CE7F-4255-4272-BB66-E36156271E14}" dt="2021-04-22T07:55:53.960" v="99" actId="207"/>
          <ac:spMkLst>
            <pc:docMk/>
            <pc:sldMk cId="0" sldId="941"/>
            <ac:spMk id="37893" creationId="{1651B2DC-58AD-48C8-924A-C691CECC60A4}"/>
          </ac:spMkLst>
        </pc:spChg>
        <pc:spChg chg="mod">
          <ac:chgData name="王 欣捷" userId="b965477fa0aef5e6" providerId="LiveId" clId="{F5C7CE7F-4255-4272-BB66-E36156271E14}" dt="2021-04-22T07:56:10.162" v="106" actId="113"/>
          <ac:spMkLst>
            <pc:docMk/>
            <pc:sldMk cId="0" sldId="941"/>
            <ac:spMk id="37894" creationId="{8A6D194A-1606-4558-812D-CFA0CB5DFB2E}"/>
          </ac:spMkLst>
        </pc:spChg>
        <pc:spChg chg="mod">
          <ac:chgData name="王 欣捷" userId="b965477fa0aef5e6" providerId="LiveId" clId="{F5C7CE7F-4255-4272-BB66-E36156271E14}" dt="2021-04-22T07:56:32.447" v="111" actId="14100"/>
          <ac:spMkLst>
            <pc:docMk/>
            <pc:sldMk cId="0" sldId="941"/>
            <ac:spMk id="37895" creationId="{8F8D11FA-E74B-40D1-B779-2161408BAF49}"/>
          </ac:spMkLst>
        </pc:spChg>
        <pc:spChg chg="mod">
          <ac:chgData name="王 欣捷" userId="b965477fa0aef5e6" providerId="LiveId" clId="{F5C7CE7F-4255-4272-BB66-E36156271E14}" dt="2021-04-22T07:56:32.447" v="111" actId="14100"/>
          <ac:spMkLst>
            <pc:docMk/>
            <pc:sldMk cId="0" sldId="941"/>
            <ac:spMk id="37896" creationId="{768F973A-5635-4730-A1D9-E01C8E2B16A5}"/>
          </ac:spMkLst>
        </pc:spChg>
        <pc:spChg chg="mod">
          <ac:chgData name="王 欣捷" userId="b965477fa0aef5e6" providerId="LiveId" clId="{F5C7CE7F-4255-4272-BB66-E36156271E14}" dt="2021-04-22T07:56:32.447" v="111" actId="14100"/>
          <ac:spMkLst>
            <pc:docMk/>
            <pc:sldMk cId="0" sldId="941"/>
            <ac:spMk id="37897" creationId="{77335E88-84F8-4263-BBCB-1CA71A64602A}"/>
          </ac:spMkLst>
        </pc:spChg>
        <pc:spChg chg="mod">
          <ac:chgData name="王 欣捷" userId="b965477fa0aef5e6" providerId="LiveId" clId="{F5C7CE7F-4255-4272-BB66-E36156271E14}" dt="2021-04-22T07:56:32.447" v="111" actId="14100"/>
          <ac:spMkLst>
            <pc:docMk/>
            <pc:sldMk cId="0" sldId="941"/>
            <ac:spMk id="37898" creationId="{CDDFDDE6-B0BC-4DF5-8E9C-B8C39CE2E5AD}"/>
          </ac:spMkLst>
        </pc:spChg>
        <pc:spChg chg="mod">
          <ac:chgData name="王 欣捷" userId="b965477fa0aef5e6" providerId="LiveId" clId="{F5C7CE7F-4255-4272-BB66-E36156271E14}" dt="2021-04-22T07:56:32.447" v="111" actId="14100"/>
          <ac:spMkLst>
            <pc:docMk/>
            <pc:sldMk cId="0" sldId="941"/>
            <ac:spMk id="37899" creationId="{A3979506-5B98-4531-8F6B-28E7184C61BE}"/>
          </ac:spMkLst>
        </pc:spChg>
        <pc:spChg chg="mod">
          <ac:chgData name="王 欣捷" userId="b965477fa0aef5e6" providerId="LiveId" clId="{F5C7CE7F-4255-4272-BB66-E36156271E14}" dt="2021-04-22T07:56:32.447" v="111" actId="14100"/>
          <ac:spMkLst>
            <pc:docMk/>
            <pc:sldMk cId="0" sldId="941"/>
            <ac:spMk id="37900" creationId="{2F63596A-C4C2-40C0-8146-72AE39E8A5DB}"/>
          </ac:spMkLst>
        </pc:spChg>
        <pc:spChg chg="mod">
          <ac:chgData name="王 欣捷" userId="b965477fa0aef5e6" providerId="LiveId" clId="{F5C7CE7F-4255-4272-BB66-E36156271E14}" dt="2021-04-22T07:56:32.447" v="111" actId="14100"/>
          <ac:spMkLst>
            <pc:docMk/>
            <pc:sldMk cId="0" sldId="941"/>
            <ac:spMk id="37901" creationId="{92093ED6-B545-427C-88DB-42B0E54E46E1}"/>
          </ac:spMkLst>
        </pc:spChg>
        <pc:spChg chg="mod">
          <ac:chgData name="王 欣捷" userId="b965477fa0aef5e6" providerId="LiveId" clId="{F5C7CE7F-4255-4272-BB66-E36156271E14}" dt="2021-04-22T07:56:32.447" v="111" actId="14100"/>
          <ac:spMkLst>
            <pc:docMk/>
            <pc:sldMk cId="0" sldId="941"/>
            <ac:spMk id="37902" creationId="{CC01470A-738D-4E07-A490-4994DE0F24D7}"/>
          </ac:spMkLst>
        </pc:spChg>
        <pc:spChg chg="mod">
          <ac:chgData name="王 欣捷" userId="b965477fa0aef5e6" providerId="LiveId" clId="{F5C7CE7F-4255-4272-BB66-E36156271E14}" dt="2021-04-22T07:56:32.447" v="111" actId="14100"/>
          <ac:spMkLst>
            <pc:docMk/>
            <pc:sldMk cId="0" sldId="941"/>
            <ac:spMk id="37903" creationId="{7CA505D7-E0C2-444B-AAC9-3A91F5AB6400}"/>
          </ac:spMkLst>
        </pc:spChg>
        <pc:spChg chg="mod">
          <ac:chgData name="王 欣捷" userId="b965477fa0aef5e6" providerId="LiveId" clId="{F5C7CE7F-4255-4272-BB66-E36156271E14}" dt="2021-04-22T07:56:32.447" v="111" actId="14100"/>
          <ac:spMkLst>
            <pc:docMk/>
            <pc:sldMk cId="0" sldId="941"/>
            <ac:spMk id="37904" creationId="{D7040B94-0D88-4FB1-ACF4-D420BBBCD8D6}"/>
          </ac:spMkLst>
        </pc:spChg>
        <pc:spChg chg="mod">
          <ac:chgData name="王 欣捷" userId="b965477fa0aef5e6" providerId="LiveId" clId="{F5C7CE7F-4255-4272-BB66-E36156271E14}" dt="2021-04-22T07:56:32.447" v="111" actId="14100"/>
          <ac:spMkLst>
            <pc:docMk/>
            <pc:sldMk cId="0" sldId="941"/>
            <ac:spMk id="37905" creationId="{CBEAD00E-A3D7-4247-94F3-B1F3D2C64281}"/>
          </ac:spMkLst>
        </pc:spChg>
        <pc:spChg chg="mod">
          <ac:chgData name="王 欣捷" userId="b965477fa0aef5e6" providerId="LiveId" clId="{F5C7CE7F-4255-4272-BB66-E36156271E14}" dt="2021-04-22T07:56:32.447" v="111" actId="14100"/>
          <ac:spMkLst>
            <pc:docMk/>
            <pc:sldMk cId="0" sldId="941"/>
            <ac:spMk id="37906" creationId="{3406CB45-8A0E-411B-9388-6E1ED0B9B3F9}"/>
          </ac:spMkLst>
        </pc:spChg>
        <pc:spChg chg="mod">
          <ac:chgData name="王 欣捷" userId="b965477fa0aef5e6" providerId="LiveId" clId="{F5C7CE7F-4255-4272-BB66-E36156271E14}" dt="2021-04-22T07:56:32.447" v="111" actId="14100"/>
          <ac:spMkLst>
            <pc:docMk/>
            <pc:sldMk cId="0" sldId="941"/>
            <ac:spMk id="37907" creationId="{54F04DC2-B700-4D12-BBD8-3CEF3EF8D66D}"/>
          </ac:spMkLst>
        </pc:spChg>
        <pc:spChg chg="mod">
          <ac:chgData name="王 欣捷" userId="b965477fa0aef5e6" providerId="LiveId" clId="{F5C7CE7F-4255-4272-BB66-E36156271E14}" dt="2021-04-22T07:56:32.447" v="111" actId="14100"/>
          <ac:spMkLst>
            <pc:docMk/>
            <pc:sldMk cId="0" sldId="941"/>
            <ac:spMk id="37913" creationId="{4855E992-4922-4EC8-ADBA-CB7537557537}"/>
          </ac:spMkLst>
        </pc:spChg>
        <pc:spChg chg="mod">
          <ac:chgData name="王 欣捷" userId="b965477fa0aef5e6" providerId="LiveId" clId="{F5C7CE7F-4255-4272-BB66-E36156271E14}" dt="2021-04-22T07:56:32.447" v="111" actId="14100"/>
          <ac:spMkLst>
            <pc:docMk/>
            <pc:sldMk cId="0" sldId="941"/>
            <ac:spMk id="37914" creationId="{C4FF6D80-304B-46F6-8036-B5AC64900689}"/>
          </ac:spMkLst>
        </pc:spChg>
        <pc:spChg chg="mod">
          <ac:chgData name="王 欣捷" userId="b965477fa0aef5e6" providerId="LiveId" clId="{F5C7CE7F-4255-4272-BB66-E36156271E14}" dt="2021-04-22T07:56:32.447" v="111" actId="14100"/>
          <ac:spMkLst>
            <pc:docMk/>
            <pc:sldMk cId="0" sldId="941"/>
            <ac:spMk id="37915" creationId="{54352D21-1A3E-4D9D-B681-2EEB16AA9484}"/>
          </ac:spMkLst>
        </pc:spChg>
        <pc:spChg chg="mod">
          <ac:chgData name="王 欣捷" userId="b965477fa0aef5e6" providerId="LiveId" clId="{F5C7CE7F-4255-4272-BB66-E36156271E14}" dt="2021-04-22T07:56:32.447" v="111" actId="14100"/>
          <ac:spMkLst>
            <pc:docMk/>
            <pc:sldMk cId="0" sldId="941"/>
            <ac:spMk id="37916" creationId="{B5D190BC-2A11-4A4C-A1C5-6E3BCEC09B4D}"/>
          </ac:spMkLst>
        </pc:spChg>
        <pc:spChg chg="mod">
          <ac:chgData name="王 欣捷" userId="b965477fa0aef5e6" providerId="LiveId" clId="{F5C7CE7F-4255-4272-BB66-E36156271E14}" dt="2021-04-22T07:56:32.447" v="111" actId="14100"/>
          <ac:spMkLst>
            <pc:docMk/>
            <pc:sldMk cId="0" sldId="941"/>
            <ac:spMk id="37917" creationId="{3CB85B0D-F3DB-451A-B454-FC1254B5BED1}"/>
          </ac:spMkLst>
        </pc:spChg>
        <pc:spChg chg="mod">
          <ac:chgData name="王 欣捷" userId="b965477fa0aef5e6" providerId="LiveId" clId="{F5C7CE7F-4255-4272-BB66-E36156271E14}" dt="2021-04-22T07:56:32.447" v="111" actId="14100"/>
          <ac:spMkLst>
            <pc:docMk/>
            <pc:sldMk cId="0" sldId="941"/>
            <ac:spMk id="37918" creationId="{A3CA9918-434F-4F5B-9F7B-2E418521A1E2}"/>
          </ac:spMkLst>
        </pc:spChg>
        <pc:spChg chg="mod">
          <ac:chgData name="王 欣捷" userId="b965477fa0aef5e6" providerId="LiveId" clId="{F5C7CE7F-4255-4272-BB66-E36156271E14}" dt="2021-04-22T07:56:32.447" v="111" actId="14100"/>
          <ac:spMkLst>
            <pc:docMk/>
            <pc:sldMk cId="0" sldId="941"/>
            <ac:spMk id="37919" creationId="{6E457E0C-5537-4114-9BB4-DD25CD3B591C}"/>
          </ac:spMkLst>
        </pc:spChg>
        <pc:spChg chg="mod">
          <ac:chgData name="王 欣捷" userId="b965477fa0aef5e6" providerId="LiveId" clId="{F5C7CE7F-4255-4272-BB66-E36156271E14}" dt="2021-04-22T07:56:32.447" v="111" actId="14100"/>
          <ac:spMkLst>
            <pc:docMk/>
            <pc:sldMk cId="0" sldId="941"/>
            <ac:spMk id="37920" creationId="{83EACAC5-79C2-4E4D-95C4-0A6D65794434}"/>
          </ac:spMkLst>
        </pc:spChg>
        <pc:spChg chg="mod">
          <ac:chgData name="王 欣捷" userId="b965477fa0aef5e6" providerId="LiveId" clId="{F5C7CE7F-4255-4272-BB66-E36156271E14}" dt="2021-04-22T07:56:32.447" v="111" actId="14100"/>
          <ac:spMkLst>
            <pc:docMk/>
            <pc:sldMk cId="0" sldId="941"/>
            <ac:spMk id="37921" creationId="{3B9A1F9D-2F4C-470A-9C31-67A167107F4E}"/>
          </ac:spMkLst>
        </pc:spChg>
        <pc:spChg chg="mod">
          <ac:chgData name="王 欣捷" userId="b965477fa0aef5e6" providerId="LiveId" clId="{F5C7CE7F-4255-4272-BB66-E36156271E14}" dt="2021-04-22T07:56:32.447" v="111" actId="14100"/>
          <ac:spMkLst>
            <pc:docMk/>
            <pc:sldMk cId="0" sldId="941"/>
            <ac:spMk id="37922" creationId="{2DBB8FB8-7C0E-40F0-B6E0-25F1282A2010}"/>
          </ac:spMkLst>
        </pc:spChg>
        <pc:spChg chg="mod">
          <ac:chgData name="王 欣捷" userId="b965477fa0aef5e6" providerId="LiveId" clId="{F5C7CE7F-4255-4272-BB66-E36156271E14}" dt="2021-04-22T07:56:32.447" v="111" actId="14100"/>
          <ac:spMkLst>
            <pc:docMk/>
            <pc:sldMk cId="0" sldId="941"/>
            <ac:spMk id="37923" creationId="{61BC1250-28D0-4F40-841E-BBAFE010A497}"/>
          </ac:spMkLst>
        </pc:spChg>
        <pc:spChg chg="mod">
          <ac:chgData name="王 欣捷" userId="b965477fa0aef5e6" providerId="LiveId" clId="{F5C7CE7F-4255-4272-BB66-E36156271E14}" dt="2021-04-22T07:56:32.447" v="111" actId="14100"/>
          <ac:spMkLst>
            <pc:docMk/>
            <pc:sldMk cId="0" sldId="941"/>
            <ac:spMk id="37924" creationId="{2E1A1EC1-5FC2-441A-912A-869BEF8DA7D9}"/>
          </ac:spMkLst>
        </pc:spChg>
        <pc:spChg chg="mod">
          <ac:chgData name="王 欣捷" userId="b965477fa0aef5e6" providerId="LiveId" clId="{F5C7CE7F-4255-4272-BB66-E36156271E14}" dt="2021-04-22T07:56:32.447" v="111" actId="14100"/>
          <ac:spMkLst>
            <pc:docMk/>
            <pc:sldMk cId="0" sldId="941"/>
            <ac:spMk id="37925" creationId="{8A301EFA-5921-46A4-B649-91C07AD9E8B5}"/>
          </ac:spMkLst>
        </pc:spChg>
        <pc:spChg chg="mod">
          <ac:chgData name="王 欣捷" userId="b965477fa0aef5e6" providerId="LiveId" clId="{F5C7CE7F-4255-4272-BB66-E36156271E14}" dt="2021-04-22T07:56:32.447" v="111" actId="14100"/>
          <ac:spMkLst>
            <pc:docMk/>
            <pc:sldMk cId="0" sldId="941"/>
            <ac:spMk id="37926" creationId="{5ED001C2-6DCC-44C8-8A83-D297397157D0}"/>
          </ac:spMkLst>
        </pc:spChg>
        <pc:spChg chg="mod">
          <ac:chgData name="王 欣捷" userId="b965477fa0aef5e6" providerId="LiveId" clId="{F5C7CE7F-4255-4272-BB66-E36156271E14}" dt="2021-04-22T07:56:32.447" v="111" actId="14100"/>
          <ac:spMkLst>
            <pc:docMk/>
            <pc:sldMk cId="0" sldId="941"/>
            <ac:spMk id="37927" creationId="{8BCF5472-A34E-4431-B9DE-700F807541FC}"/>
          </ac:spMkLst>
        </pc:spChg>
        <pc:spChg chg="mod">
          <ac:chgData name="王 欣捷" userId="b965477fa0aef5e6" providerId="LiveId" clId="{F5C7CE7F-4255-4272-BB66-E36156271E14}" dt="2021-04-22T07:56:32.447" v="111" actId="14100"/>
          <ac:spMkLst>
            <pc:docMk/>
            <pc:sldMk cId="0" sldId="941"/>
            <ac:spMk id="37928" creationId="{0D8DC683-F738-485D-9A54-AE8170C84761}"/>
          </ac:spMkLst>
        </pc:spChg>
        <pc:spChg chg="mod">
          <ac:chgData name="王 欣捷" userId="b965477fa0aef5e6" providerId="LiveId" clId="{F5C7CE7F-4255-4272-BB66-E36156271E14}" dt="2021-04-22T07:56:32.447" v="111" actId="14100"/>
          <ac:spMkLst>
            <pc:docMk/>
            <pc:sldMk cId="0" sldId="941"/>
            <ac:spMk id="37929" creationId="{46F06279-3190-453D-BE68-BA908F90CB9C}"/>
          </ac:spMkLst>
        </pc:spChg>
        <pc:spChg chg="mod">
          <ac:chgData name="王 欣捷" userId="b965477fa0aef5e6" providerId="LiveId" clId="{F5C7CE7F-4255-4272-BB66-E36156271E14}" dt="2021-04-22T07:56:32.447" v="111" actId="14100"/>
          <ac:spMkLst>
            <pc:docMk/>
            <pc:sldMk cId="0" sldId="941"/>
            <ac:spMk id="37930" creationId="{29F30488-B8D0-4F1A-8FCF-585D9B02C04F}"/>
          </ac:spMkLst>
        </pc:spChg>
        <pc:spChg chg="mod">
          <ac:chgData name="王 欣捷" userId="b965477fa0aef5e6" providerId="LiveId" clId="{F5C7CE7F-4255-4272-BB66-E36156271E14}" dt="2021-04-22T07:56:32.447" v="111" actId="14100"/>
          <ac:spMkLst>
            <pc:docMk/>
            <pc:sldMk cId="0" sldId="941"/>
            <ac:spMk id="37931" creationId="{F49C0630-E864-47BD-B97F-B3E13748D1BA}"/>
          </ac:spMkLst>
        </pc:spChg>
        <pc:spChg chg="mod">
          <ac:chgData name="王 欣捷" userId="b965477fa0aef5e6" providerId="LiveId" clId="{F5C7CE7F-4255-4272-BB66-E36156271E14}" dt="2021-04-22T07:56:32.447" v="111" actId="14100"/>
          <ac:spMkLst>
            <pc:docMk/>
            <pc:sldMk cId="0" sldId="941"/>
            <ac:spMk id="37932" creationId="{E29008FC-ED2E-432E-A511-B81D434C49C4}"/>
          </ac:spMkLst>
        </pc:spChg>
        <pc:spChg chg="mod">
          <ac:chgData name="王 欣捷" userId="b965477fa0aef5e6" providerId="LiveId" clId="{F5C7CE7F-4255-4272-BB66-E36156271E14}" dt="2021-04-22T07:56:32.447" v="111" actId="14100"/>
          <ac:spMkLst>
            <pc:docMk/>
            <pc:sldMk cId="0" sldId="941"/>
            <ac:spMk id="37933" creationId="{CC278D2A-2CD7-4A4F-986B-5EA4E5D5149C}"/>
          </ac:spMkLst>
        </pc:spChg>
        <pc:spChg chg="mod">
          <ac:chgData name="王 欣捷" userId="b965477fa0aef5e6" providerId="LiveId" clId="{F5C7CE7F-4255-4272-BB66-E36156271E14}" dt="2021-04-22T07:56:32.447" v="111" actId="14100"/>
          <ac:spMkLst>
            <pc:docMk/>
            <pc:sldMk cId="0" sldId="941"/>
            <ac:spMk id="37934" creationId="{284B5278-E337-4BDF-ACAF-D1EC97A0D99B}"/>
          </ac:spMkLst>
        </pc:spChg>
        <pc:spChg chg="mod">
          <ac:chgData name="王 欣捷" userId="b965477fa0aef5e6" providerId="LiveId" clId="{F5C7CE7F-4255-4272-BB66-E36156271E14}" dt="2021-04-22T07:56:32.447" v="111" actId="14100"/>
          <ac:spMkLst>
            <pc:docMk/>
            <pc:sldMk cId="0" sldId="941"/>
            <ac:spMk id="37935" creationId="{753567D5-512F-4483-84D2-1A86791AFBD8}"/>
          </ac:spMkLst>
        </pc:spChg>
        <pc:spChg chg="mod">
          <ac:chgData name="王 欣捷" userId="b965477fa0aef5e6" providerId="LiveId" clId="{F5C7CE7F-4255-4272-BB66-E36156271E14}" dt="2021-04-22T07:56:32.447" v="111" actId="14100"/>
          <ac:spMkLst>
            <pc:docMk/>
            <pc:sldMk cId="0" sldId="941"/>
            <ac:spMk id="37936" creationId="{BDAD3378-AFE2-4E2A-A39C-73FAF964A82C}"/>
          </ac:spMkLst>
        </pc:spChg>
        <pc:spChg chg="mod">
          <ac:chgData name="王 欣捷" userId="b965477fa0aef5e6" providerId="LiveId" clId="{F5C7CE7F-4255-4272-BB66-E36156271E14}" dt="2021-04-22T07:56:32.447" v="111" actId="14100"/>
          <ac:spMkLst>
            <pc:docMk/>
            <pc:sldMk cId="0" sldId="941"/>
            <ac:spMk id="37937" creationId="{2B5BADCF-6767-4169-9259-B6FEE018459B}"/>
          </ac:spMkLst>
        </pc:spChg>
        <pc:spChg chg="mod">
          <ac:chgData name="王 欣捷" userId="b965477fa0aef5e6" providerId="LiveId" clId="{F5C7CE7F-4255-4272-BB66-E36156271E14}" dt="2021-04-22T07:56:32.447" v="111" actId="14100"/>
          <ac:spMkLst>
            <pc:docMk/>
            <pc:sldMk cId="0" sldId="941"/>
            <ac:spMk id="37938" creationId="{D3A984CC-70C9-4D5E-9437-6BF491ACC610}"/>
          </ac:spMkLst>
        </pc:spChg>
        <pc:spChg chg="mod">
          <ac:chgData name="王 欣捷" userId="b965477fa0aef5e6" providerId="LiveId" clId="{F5C7CE7F-4255-4272-BB66-E36156271E14}" dt="2021-04-22T07:56:32.447" v="111" actId="14100"/>
          <ac:spMkLst>
            <pc:docMk/>
            <pc:sldMk cId="0" sldId="941"/>
            <ac:spMk id="37939" creationId="{FDF2FC37-58FE-4D99-856A-D50FE64DD5F0}"/>
          </ac:spMkLst>
        </pc:spChg>
        <pc:spChg chg="mod">
          <ac:chgData name="王 欣捷" userId="b965477fa0aef5e6" providerId="LiveId" clId="{F5C7CE7F-4255-4272-BB66-E36156271E14}" dt="2021-04-22T07:56:32.447" v="111" actId="14100"/>
          <ac:spMkLst>
            <pc:docMk/>
            <pc:sldMk cId="0" sldId="941"/>
            <ac:spMk id="37940" creationId="{D27DCE21-330D-4B3B-8AFE-9706F45C6522}"/>
          </ac:spMkLst>
        </pc:spChg>
        <pc:spChg chg="mod">
          <ac:chgData name="王 欣捷" userId="b965477fa0aef5e6" providerId="LiveId" clId="{F5C7CE7F-4255-4272-BB66-E36156271E14}" dt="2021-04-22T07:56:32.447" v="111" actId="14100"/>
          <ac:spMkLst>
            <pc:docMk/>
            <pc:sldMk cId="0" sldId="941"/>
            <ac:spMk id="37941" creationId="{BECB7153-774A-4AB2-9DAC-F0953ED33A9B}"/>
          </ac:spMkLst>
        </pc:spChg>
        <pc:spChg chg="mod">
          <ac:chgData name="王 欣捷" userId="b965477fa0aef5e6" providerId="LiveId" clId="{F5C7CE7F-4255-4272-BB66-E36156271E14}" dt="2021-04-22T07:56:32.447" v="111" actId="14100"/>
          <ac:spMkLst>
            <pc:docMk/>
            <pc:sldMk cId="0" sldId="941"/>
            <ac:spMk id="37942" creationId="{43527870-D088-4916-8BB8-6BD5DF85BDE6}"/>
          </ac:spMkLst>
        </pc:spChg>
        <pc:spChg chg="mod">
          <ac:chgData name="王 欣捷" userId="b965477fa0aef5e6" providerId="LiveId" clId="{F5C7CE7F-4255-4272-BB66-E36156271E14}" dt="2021-04-22T07:56:32.447" v="111" actId="14100"/>
          <ac:spMkLst>
            <pc:docMk/>
            <pc:sldMk cId="0" sldId="941"/>
            <ac:spMk id="37943" creationId="{1384B819-20EA-4A85-8E9F-54DDBFF239C5}"/>
          </ac:spMkLst>
        </pc:spChg>
        <pc:spChg chg="mod">
          <ac:chgData name="王 欣捷" userId="b965477fa0aef5e6" providerId="LiveId" clId="{F5C7CE7F-4255-4272-BB66-E36156271E14}" dt="2021-04-22T07:56:32.447" v="111" actId="14100"/>
          <ac:spMkLst>
            <pc:docMk/>
            <pc:sldMk cId="0" sldId="941"/>
            <ac:spMk id="37944" creationId="{A8661101-EC1D-4471-9BB3-4AFC638F2F60}"/>
          </ac:spMkLst>
        </pc:spChg>
        <pc:spChg chg="mod">
          <ac:chgData name="王 欣捷" userId="b965477fa0aef5e6" providerId="LiveId" clId="{F5C7CE7F-4255-4272-BB66-E36156271E14}" dt="2021-04-22T07:56:32.447" v="111" actId="14100"/>
          <ac:spMkLst>
            <pc:docMk/>
            <pc:sldMk cId="0" sldId="941"/>
            <ac:spMk id="37945" creationId="{309B45D6-76E9-4D1F-AC6C-0CF72251A09A}"/>
          </ac:spMkLst>
        </pc:spChg>
        <pc:spChg chg="mod">
          <ac:chgData name="王 欣捷" userId="b965477fa0aef5e6" providerId="LiveId" clId="{F5C7CE7F-4255-4272-BB66-E36156271E14}" dt="2021-04-22T07:56:32.447" v="111" actId="14100"/>
          <ac:spMkLst>
            <pc:docMk/>
            <pc:sldMk cId="0" sldId="941"/>
            <ac:spMk id="37946" creationId="{90653E8E-6677-4222-8FD2-54CF4A293C5F}"/>
          </ac:spMkLst>
        </pc:spChg>
        <pc:spChg chg="mod">
          <ac:chgData name="王 欣捷" userId="b965477fa0aef5e6" providerId="LiveId" clId="{F5C7CE7F-4255-4272-BB66-E36156271E14}" dt="2021-04-22T07:56:32.447" v="111" actId="14100"/>
          <ac:spMkLst>
            <pc:docMk/>
            <pc:sldMk cId="0" sldId="941"/>
            <ac:spMk id="37947" creationId="{B680B7BE-0331-4E66-8CDB-D4436C85B0FB}"/>
          </ac:spMkLst>
        </pc:spChg>
        <pc:spChg chg="mod">
          <ac:chgData name="王 欣捷" userId="b965477fa0aef5e6" providerId="LiveId" clId="{F5C7CE7F-4255-4272-BB66-E36156271E14}" dt="2021-04-22T07:56:32.447" v="111" actId="14100"/>
          <ac:spMkLst>
            <pc:docMk/>
            <pc:sldMk cId="0" sldId="941"/>
            <ac:spMk id="37948" creationId="{75BDEEE2-4E5E-4A5D-AA82-0357947FCE98}"/>
          </ac:spMkLst>
        </pc:spChg>
        <pc:spChg chg="mod">
          <ac:chgData name="王 欣捷" userId="b965477fa0aef5e6" providerId="LiveId" clId="{F5C7CE7F-4255-4272-BB66-E36156271E14}" dt="2021-04-22T07:56:32.447" v="111" actId="14100"/>
          <ac:spMkLst>
            <pc:docMk/>
            <pc:sldMk cId="0" sldId="941"/>
            <ac:spMk id="37949" creationId="{B37C43F6-8A65-49CC-AAA1-732C4334636C}"/>
          </ac:spMkLst>
        </pc:spChg>
        <pc:spChg chg="mod">
          <ac:chgData name="王 欣捷" userId="b965477fa0aef5e6" providerId="LiveId" clId="{F5C7CE7F-4255-4272-BB66-E36156271E14}" dt="2021-04-22T07:56:32.447" v="111" actId="14100"/>
          <ac:spMkLst>
            <pc:docMk/>
            <pc:sldMk cId="0" sldId="941"/>
            <ac:spMk id="37950" creationId="{928C64E4-EA74-4989-9ABE-A51B7820177B}"/>
          </ac:spMkLst>
        </pc:spChg>
        <pc:spChg chg="mod">
          <ac:chgData name="王 欣捷" userId="b965477fa0aef5e6" providerId="LiveId" clId="{F5C7CE7F-4255-4272-BB66-E36156271E14}" dt="2021-04-22T07:56:32.447" v="111" actId="14100"/>
          <ac:spMkLst>
            <pc:docMk/>
            <pc:sldMk cId="0" sldId="941"/>
            <ac:spMk id="37951" creationId="{902111D8-1807-418B-BD79-630012BB0387}"/>
          </ac:spMkLst>
        </pc:spChg>
        <pc:grpChg chg="mod">
          <ac:chgData name="王 欣捷" userId="b965477fa0aef5e6" providerId="LiveId" clId="{F5C7CE7F-4255-4272-BB66-E36156271E14}" dt="2021-04-22T07:56:32.447" v="111" actId="14100"/>
          <ac:grpSpMkLst>
            <pc:docMk/>
            <pc:sldMk cId="0" sldId="941"/>
            <ac:grpSpMk id="37892" creationId="{5D49A9D8-280B-4C51-8607-5D889DBCED0E}"/>
          </ac:grpSpMkLst>
        </pc:grpChg>
        <pc:grpChg chg="mod">
          <ac:chgData name="王 欣捷" userId="b965477fa0aef5e6" providerId="LiveId" clId="{F5C7CE7F-4255-4272-BB66-E36156271E14}" dt="2021-04-22T07:56:32.447" v="111" actId="14100"/>
          <ac:grpSpMkLst>
            <pc:docMk/>
            <pc:sldMk cId="0" sldId="941"/>
            <ac:grpSpMk id="37908" creationId="{9AE0F257-BCAD-4CE0-841D-5FAD105922FB}"/>
          </ac:grpSpMkLst>
        </pc:grpChg>
        <pc:grpChg chg="mod">
          <ac:chgData name="王 欣捷" userId="b965477fa0aef5e6" providerId="LiveId" clId="{F5C7CE7F-4255-4272-BB66-E36156271E14}" dt="2021-04-22T07:56:32.447" v="111" actId="14100"/>
          <ac:grpSpMkLst>
            <pc:docMk/>
            <pc:sldMk cId="0" sldId="941"/>
            <ac:grpSpMk id="37909" creationId="{BD70E6A4-3F38-4A89-94DD-3D5BDD15C512}"/>
          </ac:grpSpMkLst>
        </pc:grpChg>
        <pc:grpChg chg="mod">
          <ac:chgData name="王 欣捷" userId="b965477fa0aef5e6" providerId="LiveId" clId="{F5C7CE7F-4255-4272-BB66-E36156271E14}" dt="2021-04-22T07:56:32.447" v="111" actId="14100"/>
          <ac:grpSpMkLst>
            <pc:docMk/>
            <pc:sldMk cId="0" sldId="941"/>
            <ac:grpSpMk id="37910" creationId="{1A04DF34-867F-4BEA-A23A-AA036AE5F1F6}"/>
          </ac:grpSpMkLst>
        </pc:grpChg>
        <pc:grpChg chg="mod">
          <ac:chgData name="王 欣捷" userId="b965477fa0aef5e6" providerId="LiveId" clId="{F5C7CE7F-4255-4272-BB66-E36156271E14}" dt="2021-04-22T07:56:32.447" v="111" actId="14100"/>
          <ac:grpSpMkLst>
            <pc:docMk/>
            <pc:sldMk cId="0" sldId="941"/>
            <ac:grpSpMk id="37911" creationId="{763524C3-491F-4B36-8367-99F1AE885995}"/>
          </ac:grpSpMkLst>
        </pc:grpChg>
        <pc:grpChg chg="mod">
          <ac:chgData name="王 欣捷" userId="b965477fa0aef5e6" providerId="LiveId" clId="{F5C7CE7F-4255-4272-BB66-E36156271E14}" dt="2021-04-22T07:56:32.447" v="111" actId="14100"/>
          <ac:grpSpMkLst>
            <pc:docMk/>
            <pc:sldMk cId="0" sldId="941"/>
            <ac:grpSpMk id="37912" creationId="{B1D8E8F4-3E26-42DE-BD33-CDFBB5AE2572}"/>
          </ac:grpSpMkLst>
        </pc:grpChg>
      </pc:sldChg>
      <pc:sldChg chg="add">
        <pc:chgData name="王 欣捷" userId="b965477fa0aef5e6" providerId="LiveId" clId="{F5C7CE7F-4255-4272-BB66-E36156271E14}" dt="2021-04-22T07:45:22.033" v="2"/>
        <pc:sldMkLst>
          <pc:docMk/>
          <pc:sldMk cId="0" sldId="942"/>
        </pc:sldMkLst>
      </pc:sldChg>
      <pc:sldChg chg="modSp add del mod chgLayout">
        <pc:chgData name="王 欣捷" userId="b965477fa0aef5e6" providerId="LiveId" clId="{F5C7CE7F-4255-4272-BB66-E36156271E14}" dt="2021-04-22T07:56:42.362" v="112" actId="700"/>
        <pc:sldMkLst>
          <pc:docMk/>
          <pc:sldMk cId="0" sldId="943"/>
        </pc:sldMkLst>
        <pc:spChg chg="mod ord">
          <ac:chgData name="王 欣捷" userId="b965477fa0aef5e6" providerId="LiveId" clId="{F5C7CE7F-4255-4272-BB66-E36156271E14}" dt="2021-04-22T07:56:42.362" v="112" actId="700"/>
          <ac:spMkLst>
            <pc:docMk/>
            <pc:sldMk cId="0" sldId="943"/>
            <ac:spMk id="40962" creationId="{937D7A32-C08A-4556-9272-33FC3BA83100}"/>
          </ac:spMkLst>
        </pc:spChg>
        <pc:spChg chg="mod ord">
          <ac:chgData name="王 欣捷" userId="b965477fa0aef5e6" providerId="LiveId" clId="{F5C7CE7F-4255-4272-BB66-E36156271E14}" dt="2021-04-22T07:56:42.362" v="112" actId="700"/>
          <ac:spMkLst>
            <pc:docMk/>
            <pc:sldMk cId="0" sldId="943"/>
            <ac:spMk id="40963" creationId="{1C371895-72B3-417E-B365-0E7313CA4B6E}"/>
          </ac:spMkLst>
        </pc:spChg>
      </pc:sldChg>
      <pc:sldChg chg="modSp add del mod chgLayout">
        <pc:chgData name="王 欣捷" userId="b965477fa0aef5e6" providerId="LiveId" clId="{F5C7CE7F-4255-4272-BB66-E36156271E14}" dt="2021-04-22T07:56:45.269" v="113" actId="700"/>
        <pc:sldMkLst>
          <pc:docMk/>
          <pc:sldMk cId="0" sldId="944"/>
        </pc:sldMkLst>
        <pc:spChg chg="mod ord">
          <ac:chgData name="王 欣捷" userId="b965477fa0aef5e6" providerId="LiveId" clId="{F5C7CE7F-4255-4272-BB66-E36156271E14}" dt="2021-04-22T07:56:45.269" v="113" actId="700"/>
          <ac:spMkLst>
            <pc:docMk/>
            <pc:sldMk cId="0" sldId="944"/>
            <ac:spMk id="41986" creationId="{79E50752-58A5-42FD-A3C0-0EE2B3658F9A}"/>
          </ac:spMkLst>
        </pc:spChg>
        <pc:spChg chg="mod ord">
          <ac:chgData name="王 欣捷" userId="b965477fa0aef5e6" providerId="LiveId" clId="{F5C7CE7F-4255-4272-BB66-E36156271E14}" dt="2021-04-22T07:56:45.269" v="113" actId="700"/>
          <ac:spMkLst>
            <pc:docMk/>
            <pc:sldMk cId="0" sldId="944"/>
            <ac:spMk id="41987" creationId="{F7E276D3-CA95-4631-BDE3-E1A8150A432B}"/>
          </ac:spMkLst>
        </pc:spChg>
      </pc:sldChg>
      <pc:sldChg chg="modSp add mod chgLayout">
        <pc:chgData name="王 欣捷" userId="b965477fa0aef5e6" providerId="LiveId" clId="{F5C7CE7F-4255-4272-BB66-E36156271E14}" dt="2021-04-22T07:56:48.751" v="114" actId="700"/>
        <pc:sldMkLst>
          <pc:docMk/>
          <pc:sldMk cId="0" sldId="945"/>
        </pc:sldMkLst>
        <pc:spChg chg="mod ord">
          <ac:chgData name="王 欣捷" userId="b965477fa0aef5e6" providerId="LiveId" clId="{F5C7CE7F-4255-4272-BB66-E36156271E14}" dt="2021-04-22T07:56:48.751" v="114" actId="700"/>
          <ac:spMkLst>
            <pc:docMk/>
            <pc:sldMk cId="0" sldId="945"/>
            <ac:spMk id="44034" creationId="{9DBECCEA-C13B-44A3-A957-874B5C9B2B75}"/>
          </ac:spMkLst>
        </pc:spChg>
        <pc:spChg chg="mod ord">
          <ac:chgData name="王 欣捷" userId="b965477fa0aef5e6" providerId="LiveId" clId="{F5C7CE7F-4255-4272-BB66-E36156271E14}" dt="2021-04-22T07:56:48.751" v="114" actId="700"/>
          <ac:spMkLst>
            <pc:docMk/>
            <pc:sldMk cId="0" sldId="945"/>
            <ac:spMk id="44035" creationId="{A98C9C03-EDF2-451B-A2D2-CA4874D52190}"/>
          </ac:spMkLst>
        </pc:spChg>
      </pc:sldChg>
      <pc:sldChg chg="del">
        <pc:chgData name="王 欣捷" userId="b965477fa0aef5e6" providerId="LiveId" clId="{F5C7CE7F-4255-4272-BB66-E36156271E14}" dt="2021-04-22T07:45:21.335" v="1" actId="47"/>
        <pc:sldMkLst>
          <pc:docMk/>
          <pc:sldMk cId="672076074" sldId="945"/>
        </pc:sldMkLst>
      </pc:sldChg>
      <pc:sldChg chg="modSp add mod chgLayout">
        <pc:chgData name="王 欣捷" userId="b965477fa0aef5e6" providerId="LiveId" clId="{F5C7CE7F-4255-4272-BB66-E36156271E14}" dt="2021-04-22T07:56:53.090" v="115" actId="700"/>
        <pc:sldMkLst>
          <pc:docMk/>
          <pc:sldMk cId="0" sldId="946"/>
        </pc:sldMkLst>
        <pc:spChg chg="mod ord">
          <ac:chgData name="王 欣捷" userId="b965477fa0aef5e6" providerId="LiveId" clId="{F5C7CE7F-4255-4272-BB66-E36156271E14}" dt="2021-04-22T07:56:53.090" v="115" actId="700"/>
          <ac:spMkLst>
            <pc:docMk/>
            <pc:sldMk cId="0" sldId="946"/>
            <ac:spMk id="45058" creationId="{C2BD70CB-4F81-4B7E-A552-3B5626A392E0}"/>
          </ac:spMkLst>
        </pc:spChg>
        <pc:spChg chg="mod ord">
          <ac:chgData name="王 欣捷" userId="b965477fa0aef5e6" providerId="LiveId" clId="{F5C7CE7F-4255-4272-BB66-E36156271E14}" dt="2021-04-22T07:56:53.090" v="115" actId="700"/>
          <ac:spMkLst>
            <pc:docMk/>
            <pc:sldMk cId="0" sldId="946"/>
            <ac:spMk id="45059" creationId="{4887D188-49F0-4FC6-A4F3-471D4A8B577A}"/>
          </ac:spMkLst>
        </pc:spChg>
      </pc:sldChg>
      <pc:sldChg chg="del">
        <pc:chgData name="王 欣捷" userId="b965477fa0aef5e6" providerId="LiveId" clId="{F5C7CE7F-4255-4272-BB66-E36156271E14}" dt="2021-04-22T07:45:21.335" v="1" actId="47"/>
        <pc:sldMkLst>
          <pc:docMk/>
          <pc:sldMk cId="4090644917" sldId="946"/>
        </pc:sldMkLst>
      </pc:sldChg>
      <pc:sldChg chg="modSp add mod delCm chgLayout">
        <pc:chgData name="王 欣捷" userId="b965477fa0aef5e6" providerId="LiveId" clId="{F5C7CE7F-4255-4272-BB66-E36156271E14}" dt="2021-04-22T07:58:43.486" v="137" actId="1076"/>
        <pc:sldMkLst>
          <pc:docMk/>
          <pc:sldMk cId="0" sldId="947"/>
        </pc:sldMkLst>
        <pc:spChg chg="mod">
          <ac:chgData name="王 欣捷" userId="b965477fa0aef5e6" providerId="LiveId" clId="{F5C7CE7F-4255-4272-BB66-E36156271E14}" dt="2021-04-22T07:58:36.696" v="136" actId="14100"/>
          <ac:spMkLst>
            <pc:docMk/>
            <pc:sldMk cId="0" sldId="947"/>
            <ac:spMk id="2" creationId="{BC74696E-4CC3-4B45-ACD1-5FAA0D5653F1}"/>
          </ac:spMkLst>
        </pc:spChg>
        <pc:spChg chg="mod ord">
          <ac:chgData name="王 欣捷" userId="b965477fa0aef5e6" providerId="LiveId" clId="{F5C7CE7F-4255-4272-BB66-E36156271E14}" dt="2021-04-22T07:57:03.671" v="116" actId="700"/>
          <ac:spMkLst>
            <pc:docMk/>
            <pc:sldMk cId="0" sldId="947"/>
            <ac:spMk id="46082" creationId="{B1BECD15-288A-4387-ABC3-A162B58E4D88}"/>
          </ac:spMkLst>
        </pc:spChg>
        <pc:spChg chg="mod ord">
          <ac:chgData name="王 欣捷" userId="b965477fa0aef5e6" providerId="LiveId" clId="{F5C7CE7F-4255-4272-BB66-E36156271E14}" dt="2021-04-22T07:58:22.325" v="132" actId="20577"/>
          <ac:spMkLst>
            <pc:docMk/>
            <pc:sldMk cId="0" sldId="947"/>
            <ac:spMk id="46083" creationId="{85CA459E-B109-441D-B237-C220B3851F52}"/>
          </ac:spMkLst>
        </pc:spChg>
        <pc:spChg chg="mod">
          <ac:chgData name="王 欣捷" userId="b965477fa0aef5e6" providerId="LiveId" clId="{F5C7CE7F-4255-4272-BB66-E36156271E14}" dt="2021-04-22T07:58:43.486" v="137" actId="1076"/>
          <ac:spMkLst>
            <pc:docMk/>
            <pc:sldMk cId="0" sldId="947"/>
            <ac:spMk id="46084" creationId="{A9F07166-1280-43D7-8567-3F652437ED07}"/>
          </ac:spMkLst>
        </pc:spChg>
      </pc:sldChg>
      <pc:sldChg chg="add">
        <pc:chgData name="王 欣捷" userId="b965477fa0aef5e6" providerId="LiveId" clId="{F5C7CE7F-4255-4272-BB66-E36156271E14}" dt="2021-04-22T07:45:22.033" v="2"/>
        <pc:sldMkLst>
          <pc:docMk/>
          <pc:sldMk cId="0" sldId="948"/>
        </pc:sldMkLst>
      </pc:sldChg>
      <pc:sldChg chg="modSp add mod">
        <pc:chgData name="王 欣捷" userId="b965477fa0aef5e6" providerId="LiveId" clId="{F5C7CE7F-4255-4272-BB66-E36156271E14}" dt="2021-04-22T07:46:07.394" v="29" actId="27636"/>
        <pc:sldMkLst>
          <pc:docMk/>
          <pc:sldMk cId="0" sldId="949"/>
        </pc:sldMkLst>
        <pc:spChg chg="mod">
          <ac:chgData name="王 欣捷" userId="b965477fa0aef5e6" providerId="LiveId" clId="{F5C7CE7F-4255-4272-BB66-E36156271E14}" dt="2021-04-22T07:46:07.394" v="29" actId="27636"/>
          <ac:spMkLst>
            <pc:docMk/>
            <pc:sldMk cId="0" sldId="949"/>
            <ac:spMk id="48130" creationId="{D7C886A1-2D90-4E30-AA63-95C839DE1ADA}"/>
          </ac:spMkLst>
        </pc:spChg>
      </pc:sldChg>
      <pc:sldChg chg="modSp add mod">
        <pc:chgData name="王 欣捷" userId="b965477fa0aef5e6" providerId="LiveId" clId="{F5C7CE7F-4255-4272-BB66-E36156271E14}" dt="2021-04-22T07:46:07.404" v="31" actId="27636"/>
        <pc:sldMkLst>
          <pc:docMk/>
          <pc:sldMk cId="0" sldId="950"/>
        </pc:sldMkLst>
        <pc:spChg chg="mod">
          <ac:chgData name="王 欣捷" userId="b965477fa0aef5e6" providerId="LiveId" clId="{F5C7CE7F-4255-4272-BB66-E36156271E14}" dt="2021-04-22T07:46:07.404" v="31" actId="27636"/>
          <ac:spMkLst>
            <pc:docMk/>
            <pc:sldMk cId="0" sldId="950"/>
            <ac:spMk id="50178" creationId="{EB7DB6A1-7D33-4EA5-876C-23833C385080}"/>
          </ac:spMkLst>
        </pc:spChg>
      </pc:sldChg>
      <pc:sldChg chg="modSp add mod">
        <pc:chgData name="王 欣捷" userId="b965477fa0aef5e6" providerId="LiveId" clId="{F5C7CE7F-4255-4272-BB66-E36156271E14}" dt="2021-04-22T07:46:07.410" v="32" actId="27636"/>
        <pc:sldMkLst>
          <pc:docMk/>
          <pc:sldMk cId="0" sldId="951"/>
        </pc:sldMkLst>
        <pc:spChg chg="mod">
          <ac:chgData name="王 欣捷" userId="b965477fa0aef5e6" providerId="LiveId" clId="{F5C7CE7F-4255-4272-BB66-E36156271E14}" dt="2021-04-22T07:46:07.410" v="32" actId="27636"/>
          <ac:spMkLst>
            <pc:docMk/>
            <pc:sldMk cId="0" sldId="951"/>
            <ac:spMk id="51202" creationId="{7D4206A2-E539-45DD-B899-7118DA70E1CD}"/>
          </ac:spMkLst>
        </pc:spChg>
      </pc:sldChg>
      <pc:sldChg chg="modSp add mod">
        <pc:chgData name="王 欣捷" userId="b965477fa0aef5e6" providerId="LiveId" clId="{F5C7CE7F-4255-4272-BB66-E36156271E14}" dt="2021-04-22T07:46:07.414" v="33" actId="27636"/>
        <pc:sldMkLst>
          <pc:docMk/>
          <pc:sldMk cId="0" sldId="952"/>
        </pc:sldMkLst>
        <pc:spChg chg="mod">
          <ac:chgData name="王 欣捷" userId="b965477fa0aef5e6" providerId="LiveId" clId="{F5C7CE7F-4255-4272-BB66-E36156271E14}" dt="2021-04-22T07:46:07.414" v="33" actId="27636"/>
          <ac:spMkLst>
            <pc:docMk/>
            <pc:sldMk cId="0" sldId="952"/>
            <ac:spMk id="52226" creationId="{44DEF7A9-7C9E-4CAB-B3E6-8E3165D36818}"/>
          </ac:spMkLst>
        </pc:spChg>
      </pc:sldChg>
      <pc:sldChg chg="modSp add mod">
        <pc:chgData name="王 欣捷" userId="b965477fa0aef5e6" providerId="LiveId" clId="{F5C7CE7F-4255-4272-BB66-E36156271E14}" dt="2021-04-22T07:46:07.394" v="30" actId="27636"/>
        <pc:sldMkLst>
          <pc:docMk/>
          <pc:sldMk cId="0" sldId="953"/>
        </pc:sldMkLst>
        <pc:spChg chg="mod">
          <ac:chgData name="王 欣捷" userId="b965477fa0aef5e6" providerId="LiveId" clId="{F5C7CE7F-4255-4272-BB66-E36156271E14}" dt="2021-04-22T07:46:07.394" v="30" actId="27636"/>
          <ac:spMkLst>
            <pc:docMk/>
            <pc:sldMk cId="0" sldId="953"/>
            <ac:spMk id="49154" creationId="{7CC95FA4-0A2C-4094-B7A1-0CB0CF12BBB5}"/>
          </ac:spMkLst>
        </pc:spChg>
      </pc:sldChg>
      <pc:sldChg chg="modSp add">
        <pc:chgData name="王 欣捷" userId="b965477fa0aef5e6" providerId="LiveId" clId="{F5C7CE7F-4255-4272-BB66-E36156271E14}" dt="2021-04-22T07:46:07.334" v="28"/>
        <pc:sldMkLst>
          <pc:docMk/>
          <pc:sldMk cId="0" sldId="954"/>
        </pc:sldMkLst>
        <pc:spChg chg="mod">
          <ac:chgData name="王 欣捷" userId="b965477fa0aef5e6" providerId="LiveId" clId="{F5C7CE7F-4255-4272-BB66-E36156271E14}" dt="2021-04-22T07:46:07.334" v="28"/>
          <ac:spMkLst>
            <pc:docMk/>
            <pc:sldMk cId="0" sldId="954"/>
            <ac:spMk id="38914" creationId="{28CE3509-59E4-47BA-9778-C1625AFB2554}"/>
          </ac:spMkLst>
        </pc:spChg>
      </pc:sldChg>
      <pc:sldChg chg="modSp add">
        <pc:chgData name="王 欣捷" userId="b965477fa0aef5e6" providerId="LiveId" clId="{F5C7CE7F-4255-4272-BB66-E36156271E14}" dt="2021-04-22T07:46:07.334" v="28"/>
        <pc:sldMkLst>
          <pc:docMk/>
          <pc:sldMk cId="0" sldId="955"/>
        </pc:sldMkLst>
        <pc:spChg chg="mod">
          <ac:chgData name="王 欣捷" userId="b965477fa0aef5e6" providerId="LiveId" clId="{F5C7CE7F-4255-4272-BB66-E36156271E14}" dt="2021-04-22T07:46:07.334" v="28"/>
          <ac:spMkLst>
            <pc:docMk/>
            <pc:sldMk cId="0" sldId="955"/>
            <ac:spMk id="21506" creationId="{1A8D6337-402C-4A74-BA01-903840EA0331}"/>
          </ac:spMkLst>
        </pc:spChg>
      </pc:sldChg>
      <pc:sldChg chg="modSp add">
        <pc:chgData name="王 欣捷" userId="b965477fa0aef5e6" providerId="LiveId" clId="{F5C7CE7F-4255-4272-BB66-E36156271E14}" dt="2021-04-22T07:46:07.334" v="28"/>
        <pc:sldMkLst>
          <pc:docMk/>
          <pc:sldMk cId="0" sldId="956"/>
        </pc:sldMkLst>
        <pc:spChg chg="mod">
          <ac:chgData name="王 欣捷" userId="b965477fa0aef5e6" providerId="LiveId" clId="{F5C7CE7F-4255-4272-BB66-E36156271E14}" dt="2021-04-22T07:46:07.334" v="28"/>
          <ac:spMkLst>
            <pc:docMk/>
            <pc:sldMk cId="0" sldId="956"/>
            <ac:spMk id="31746" creationId="{CBA333DE-8DAC-4F1A-AD70-D8560F1B622C}"/>
          </ac:spMkLst>
        </pc:spChg>
      </pc:sldChg>
      <pc:sldChg chg="modSp add mod">
        <pc:chgData name="王 欣捷" userId="b965477fa0aef5e6" providerId="LiveId" clId="{F5C7CE7F-4255-4272-BB66-E36156271E14}" dt="2021-04-22T07:55:30.579" v="92" actId="2710"/>
        <pc:sldMkLst>
          <pc:docMk/>
          <pc:sldMk cId="0" sldId="957"/>
        </pc:sldMkLst>
        <pc:spChg chg="mod">
          <ac:chgData name="王 欣捷" userId="b965477fa0aef5e6" providerId="LiveId" clId="{F5C7CE7F-4255-4272-BB66-E36156271E14}" dt="2021-04-22T07:55:30.579" v="92" actId="2710"/>
          <ac:spMkLst>
            <pc:docMk/>
            <pc:sldMk cId="0" sldId="957"/>
            <ac:spMk id="29699" creationId="{97F1380E-93B4-477E-89F1-6FD4390CBE49}"/>
          </ac:spMkLst>
        </pc:spChg>
        <pc:spChg chg="mod">
          <ac:chgData name="王 欣捷" userId="b965477fa0aef5e6" providerId="LiveId" clId="{F5C7CE7F-4255-4272-BB66-E36156271E14}" dt="2021-04-22T07:46:07.334" v="28"/>
          <ac:spMkLst>
            <pc:docMk/>
            <pc:sldMk cId="0" sldId="957"/>
            <ac:spMk id="33794" creationId="{BADD5867-6C8A-463B-A679-92EECEE31450}"/>
          </ac:spMkLst>
        </pc:spChg>
      </pc:sldChg>
      <pc:sldChg chg="modSp add mod">
        <pc:chgData name="王 欣捷" userId="b965477fa0aef5e6" providerId="LiveId" clId="{F5C7CE7F-4255-4272-BB66-E36156271E14}" dt="2021-04-22T07:45:46.273" v="24" actId="20577"/>
        <pc:sldMkLst>
          <pc:docMk/>
          <pc:sldMk cId="2100743063" sldId="958"/>
        </pc:sldMkLst>
        <pc:spChg chg="mod">
          <ac:chgData name="王 欣捷" userId="b965477fa0aef5e6" providerId="LiveId" clId="{F5C7CE7F-4255-4272-BB66-E36156271E14}" dt="2021-04-22T07:45:46.273" v="24" actId="20577"/>
          <ac:spMkLst>
            <pc:docMk/>
            <pc:sldMk cId="2100743063" sldId="958"/>
            <ac:spMk id="83971" creationId="{9962C48C-A917-4966-8525-EA4C6F5BAB3B}"/>
          </ac:spMkLst>
        </pc:spChg>
      </pc:sldChg>
      <pc:sldChg chg="modSp add mod chgLayout">
        <pc:chgData name="王 欣捷" userId="b965477fa0aef5e6" providerId="LiveId" clId="{F5C7CE7F-4255-4272-BB66-E36156271E14}" dt="2021-04-22T07:58:57.143" v="138" actId="700"/>
        <pc:sldMkLst>
          <pc:docMk/>
          <pc:sldMk cId="0" sldId="959"/>
        </pc:sldMkLst>
        <pc:spChg chg="mod ord">
          <ac:chgData name="王 欣捷" userId="b965477fa0aef5e6" providerId="LiveId" clId="{F5C7CE7F-4255-4272-BB66-E36156271E14}" dt="2021-04-22T07:58:57.143" v="138" actId="700"/>
          <ac:spMkLst>
            <pc:docMk/>
            <pc:sldMk cId="0" sldId="959"/>
            <ac:spMk id="53250" creationId="{0ED2F82B-3BD7-4147-80CA-C3972EFED76D}"/>
          </ac:spMkLst>
        </pc:spChg>
        <pc:spChg chg="mod ord">
          <ac:chgData name="王 欣捷" userId="b965477fa0aef5e6" providerId="LiveId" clId="{F5C7CE7F-4255-4272-BB66-E36156271E14}" dt="2021-04-22T07:58:57.143" v="138" actId="700"/>
          <ac:spMkLst>
            <pc:docMk/>
            <pc:sldMk cId="0" sldId="959"/>
            <ac:spMk id="53251" creationId="{C1289424-9741-4801-9CB3-334737FC30E4}"/>
          </ac:spMkLst>
        </pc:spChg>
      </pc:sldChg>
      <pc:sldChg chg="modSp add mod chgLayout">
        <pc:chgData name="王 欣捷" userId="b965477fa0aef5e6" providerId="LiveId" clId="{F5C7CE7F-4255-4272-BB66-E36156271E14}" dt="2021-04-22T07:58:59.510" v="139" actId="700"/>
        <pc:sldMkLst>
          <pc:docMk/>
          <pc:sldMk cId="0" sldId="960"/>
        </pc:sldMkLst>
        <pc:spChg chg="mod ord">
          <ac:chgData name="王 欣捷" userId="b965477fa0aef5e6" providerId="LiveId" clId="{F5C7CE7F-4255-4272-BB66-E36156271E14}" dt="2021-04-22T07:58:59.510" v="139" actId="700"/>
          <ac:spMkLst>
            <pc:docMk/>
            <pc:sldMk cId="0" sldId="960"/>
            <ac:spMk id="54274" creationId="{6832BD47-54E5-4AC3-A144-7CABE87567F1}"/>
          </ac:spMkLst>
        </pc:spChg>
        <pc:spChg chg="mod ord">
          <ac:chgData name="王 欣捷" userId="b965477fa0aef5e6" providerId="LiveId" clId="{F5C7CE7F-4255-4272-BB66-E36156271E14}" dt="2021-04-22T07:58:59.510" v="139" actId="700"/>
          <ac:spMkLst>
            <pc:docMk/>
            <pc:sldMk cId="0" sldId="960"/>
            <ac:spMk id="54275" creationId="{FF4306E4-AB2C-485D-8030-65A936EB0A35}"/>
          </ac:spMkLst>
        </pc:spChg>
      </pc:sldChg>
      <pc:sldChg chg="modSp add mod chgLayout">
        <pc:chgData name="王 欣捷" userId="b965477fa0aef5e6" providerId="LiveId" clId="{F5C7CE7F-4255-4272-BB66-E36156271E14}" dt="2021-04-22T07:59:03.625" v="140" actId="700"/>
        <pc:sldMkLst>
          <pc:docMk/>
          <pc:sldMk cId="0" sldId="961"/>
        </pc:sldMkLst>
        <pc:spChg chg="mod ord">
          <ac:chgData name="王 欣捷" userId="b965477fa0aef5e6" providerId="LiveId" clId="{F5C7CE7F-4255-4272-BB66-E36156271E14}" dt="2021-04-22T07:59:03.625" v="140" actId="700"/>
          <ac:spMkLst>
            <pc:docMk/>
            <pc:sldMk cId="0" sldId="961"/>
            <ac:spMk id="55298" creationId="{B7E579B4-509E-4E15-87CF-47C9241A66F6}"/>
          </ac:spMkLst>
        </pc:spChg>
        <pc:spChg chg="mod ord">
          <ac:chgData name="王 欣捷" userId="b965477fa0aef5e6" providerId="LiveId" clId="{F5C7CE7F-4255-4272-BB66-E36156271E14}" dt="2021-04-22T07:59:03.625" v="140" actId="700"/>
          <ac:spMkLst>
            <pc:docMk/>
            <pc:sldMk cId="0" sldId="961"/>
            <ac:spMk id="55299" creationId="{60A75A9D-1AB2-4DCA-B0C3-67B08767EF36}"/>
          </ac:spMkLst>
        </pc:spChg>
      </pc:sldChg>
      <pc:sldChg chg="modSp add mod">
        <pc:chgData name="王 欣捷" userId="b965477fa0aef5e6" providerId="LiveId" clId="{F5C7CE7F-4255-4272-BB66-E36156271E14}" dt="2021-04-22T07:46:07.334" v="28"/>
        <pc:sldMkLst>
          <pc:docMk/>
          <pc:sldMk cId="0" sldId="962"/>
        </pc:sldMkLst>
        <pc:spChg chg="mod">
          <ac:chgData name="王 欣捷" userId="b965477fa0aef5e6" providerId="LiveId" clId="{F5C7CE7F-4255-4272-BB66-E36156271E14}" dt="2021-04-22T07:46:07.334" v="28"/>
          <ac:spMkLst>
            <pc:docMk/>
            <pc:sldMk cId="0" sldId="962"/>
            <ac:spMk id="56322" creationId="{0E5DF000-26AD-489B-92D9-7058BC764641}"/>
          </ac:spMkLst>
        </pc:spChg>
      </pc:sldChg>
      <pc:sldChg chg="modSp add mod">
        <pc:chgData name="王 欣捷" userId="b965477fa0aef5e6" providerId="LiveId" clId="{F5C7CE7F-4255-4272-BB66-E36156271E14}" dt="2021-04-22T07:46:07.334" v="28"/>
        <pc:sldMkLst>
          <pc:docMk/>
          <pc:sldMk cId="0" sldId="963"/>
        </pc:sldMkLst>
        <pc:spChg chg="mod">
          <ac:chgData name="王 欣捷" userId="b965477fa0aef5e6" providerId="LiveId" clId="{F5C7CE7F-4255-4272-BB66-E36156271E14}" dt="2021-04-22T07:46:07.334" v="28"/>
          <ac:spMkLst>
            <pc:docMk/>
            <pc:sldMk cId="0" sldId="963"/>
            <ac:spMk id="57346" creationId="{0C72012C-4EB2-44F4-A2C2-964A9AF21900}"/>
          </ac:spMkLst>
        </pc:spChg>
      </pc:sldChg>
      <pc:sldChg chg="add">
        <pc:chgData name="王 欣捷" userId="b965477fa0aef5e6" providerId="LiveId" clId="{F5C7CE7F-4255-4272-BB66-E36156271E14}" dt="2021-04-22T07:45:22.033" v="2"/>
        <pc:sldMkLst>
          <pc:docMk/>
          <pc:sldMk cId="0" sldId="964"/>
        </pc:sldMkLst>
      </pc:sldChg>
      <pc:sldChg chg="modSp add mod modClrScheme chgLayout">
        <pc:chgData name="王 欣捷" userId="b965477fa0aef5e6" providerId="LiveId" clId="{F5C7CE7F-4255-4272-BB66-E36156271E14}" dt="2021-04-22T07:59:28.872" v="141" actId="700"/>
        <pc:sldMkLst>
          <pc:docMk/>
          <pc:sldMk cId="0" sldId="965"/>
        </pc:sldMkLst>
        <pc:spChg chg="mod ord">
          <ac:chgData name="王 欣捷" userId="b965477fa0aef5e6" providerId="LiveId" clId="{F5C7CE7F-4255-4272-BB66-E36156271E14}" dt="2021-04-22T07:59:28.872" v="141" actId="700"/>
          <ac:spMkLst>
            <pc:docMk/>
            <pc:sldMk cId="0" sldId="965"/>
            <ac:spMk id="59394" creationId="{7C137121-1DB1-4A7A-B757-2E7DF5CEE57C}"/>
          </ac:spMkLst>
        </pc:spChg>
        <pc:spChg chg="mod ord">
          <ac:chgData name="王 欣捷" userId="b965477fa0aef5e6" providerId="LiveId" clId="{F5C7CE7F-4255-4272-BB66-E36156271E14}" dt="2021-04-22T07:59:28.872" v="141" actId="700"/>
          <ac:spMkLst>
            <pc:docMk/>
            <pc:sldMk cId="0" sldId="965"/>
            <ac:spMk id="59395" creationId="{3182F309-8208-4013-9496-4C0D38F9D002}"/>
          </ac:spMkLst>
        </pc:spChg>
        <pc:graphicFrameChg chg="mod ord modGraphic">
          <ac:chgData name="王 欣捷" userId="b965477fa0aef5e6" providerId="LiveId" clId="{F5C7CE7F-4255-4272-BB66-E36156271E14}" dt="2021-04-22T07:59:28.872" v="141" actId="700"/>
          <ac:graphicFrameMkLst>
            <pc:docMk/>
            <pc:sldMk cId="0" sldId="965"/>
            <ac:graphicFrameMk id="1092612" creationId="{C78FBF46-BD1B-44EE-AB6D-479369878325}"/>
          </ac:graphicFrameMkLst>
        </pc:graphicFrameChg>
      </pc:sldChg>
      <pc:sldChg chg="modSp add mod modClrScheme chgLayout">
        <pc:chgData name="王 欣捷" userId="b965477fa0aef5e6" providerId="LiveId" clId="{F5C7CE7F-4255-4272-BB66-E36156271E14}" dt="2021-04-22T07:59:49.914" v="143" actId="1076"/>
        <pc:sldMkLst>
          <pc:docMk/>
          <pc:sldMk cId="0" sldId="966"/>
        </pc:sldMkLst>
        <pc:spChg chg="mod ord">
          <ac:chgData name="王 欣捷" userId="b965477fa0aef5e6" providerId="LiveId" clId="{F5C7CE7F-4255-4272-BB66-E36156271E14}" dt="2021-04-22T07:59:38.708" v="142" actId="700"/>
          <ac:spMkLst>
            <pc:docMk/>
            <pc:sldMk cId="0" sldId="966"/>
            <ac:spMk id="60418" creationId="{0B93DF12-ABDF-40FB-80F9-4908E12A6092}"/>
          </ac:spMkLst>
        </pc:spChg>
        <pc:spChg chg="mod ord">
          <ac:chgData name="王 欣捷" userId="b965477fa0aef5e6" providerId="LiveId" clId="{F5C7CE7F-4255-4272-BB66-E36156271E14}" dt="2021-04-22T07:59:38.708" v="142" actId="700"/>
          <ac:spMkLst>
            <pc:docMk/>
            <pc:sldMk cId="0" sldId="966"/>
            <ac:spMk id="60419" creationId="{C0E6AE34-5C10-4ED1-B02D-C747F1B47A69}"/>
          </ac:spMkLst>
        </pc:spChg>
        <pc:graphicFrameChg chg="mod ord modGraphic">
          <ac:chgData name="王 欣捷" userId="b965477fa0aef5e6" providerId="LiveId" clId="{F5C7CE7F-4255-4272-BB66-E36156271E14}" dt="2021-04-22T07:59:38.708" v="142" actId="700"/>
          <ac:graphicFrameMkLst>
            <pc:docMk/>
            <pc:sldMk cId="0" sldId="966"/>
            <ac:graphicFrameMk id="1092612" creationId="{6BA6D76E-5ACF-4D15-80B1-A8D0BF509864}"/>
          </ac:graphicFrameMkLst>
        </pc:graphicFrameChg>
        <pc:picChg chg="mod">
          <ac:chgData name="王 欣捷" userId="b965477fa0aef5e6" providerId="LiveId" clId="{F5C7CE7F-4255-4272-BB66-E36156271E14}" dt="2021-04-22T07:59:49.914" v="143" actId="1076"/>
          <ac:picMkLst>
            <pc:docMk/>
            <pc:sldMk cId="0" sldId="966"/>
            <ac:picMk id="2" creationId="{C81E3761-F124-4B93-A088-C544DA425BE5}"/>
          </ac:picMkLst>
        </pc:picChg>
      </pc:sldChg>
      <pc:sldChg chg="modSp add mod modClrScheme chgLayout">
        <pc:chgData name="王 欣捷" userId="b965477fa0aef5e6" providerId="LiveId" clId="{F5C7CE7F-4255-4272-BB66-E36156271E14}" dt="2021-04-22T08:00:53.894" v="160" actId="1076"/>
        <pc:sldMkLst>
          <pc:docMk/>
          <pc:sldMk cId="0" sldId="967"/>
        </pc:sldMkLst>
        <pc:spChg chg="mod ord">
          <ac:chgData name="王 欣捷" userId="b965477fa0aef5e6" providerId="LiveId" clId="{F5C7CE7F-4255-4272-BB66-E36156271E14}" dt="2021-04-22T07:59:55.196" v="144" actId="700"/>
          <ac:spMkLst>
            <pc:docMk/>
            <pc:sldMk cId="0" sldId="967"/>
            <ac:spMk id="61442" creationId="{526B7AD8-15D0-436C-86B0-DA6C6DE75D0E}"/>
          </ac:spMkLst>
        </pc:spChg>
        <pc:spChg chg="mod ord">
          <ac:chgData name="王 欣捷" userId="b965477fa0aef5e6" providerId="LiveId" clId="{F5C7CE7F-4255-4272-BB66-E36156271E14}" dt="2021-04-22T07:59:55.196" v="144" actId="700"/>
          <ac:spMkLst>
            <pc:docMk/>
            <pc:sldMk cId="0" sldId="967"/>
            <ac:spMk id="61443" creationId="{ED4C3E18-7C29-4D64-A33A-B9F5CCE09E69}"/>
          </ac:spMkLst>
        </pc:spChg>
        <pc:graphicFrameChg chg="mod ord modGraphic">
          <ac:chgData name="王 欣捷" userId="b965477fa0aef5e6" providerId="LiveId" clId="{F5C7CE7F-4255-4272-BB66-E36156271E14}" dt="2021-04-22T07:59:55.196" v="144" actId="700"/>
          <ac:graphicFrameMkLst>
            <pc:docMk/>
            <pc:sldMk cId="0" sldId="967"/>
            <ac:graphicFrameMk id="1092612" creationId="{DB01E2CF-F5DD-4C86-BA1A-010F49CF7E95}"/>
          </ac:graphicFrameMkLst>
        </pc:graphicFrameChg>
        <pc:picChg chg="mod">
          <ac:chgData name="王 欣捷" userId="b965477fa0aef5e6" providerId="LiveId" clId="{F5C7CE7F-4255-4272-BB66-E36156271E14}" dt="2021-04-22T08:00:53.894" v="160" actId="1076"/>
          <ac:picMkLst>
            <pc:docMk/>
            <pc:sldMk cId="0" sldId="967"/>
            <ac:picMk id="2" creationId="{8EEA20D2-22DD-44D8-B51E-6CDC46BCC580}"/>
          </ac:picMkLst>
        </pc:picChg>
      </pc:sldChg>
      <pc:sldChg chg="modSp add mod modClrScheme chgLayout">
        <pc:chgData name="王 欣捷" userId="b965477fa0aef5e6" providerId="LiveId" clId="{F5C7CE7F-4255-4272-BB66-E36156271E14}" dt="2021-04-22T08:00:12.274" v="147" actId="700"/>
        <pc:sldMkLst>
          <pc:docMk/>
          <pc:sldMk cId="0" sldId="968"/>
        </pc:sldMkLst>
        <pc:spChg chg="mod ord">
          <ac:chgData name="王 欣捷" userId="b965477fa0aef5e6" providerId="LiveId" clId="{F5C7CE7F-4255-4272-BB66-E36156271E14}" dt="2021-04-22T08:00:12.274" v="147" actId="700"/>
          <ac:spMkLst>
            <pc:docMk/>
            <pc:sldMk cId="0" sldId="968"/>
            <ac:spMk id="62466" creationId="{061E6331-0837-4230-AB41-29872762B4A1}"/>
          </ac:spMkLst>
        </pc:spChg>
        <pc:spChg chg="mod ord">
          <ac:chgData name="王 欣捷" userId="b965477fa0aef5e6" providerId="LiveId" clId="{F5C7CE7F-4255-4272-BB66-E36156271E14}" dt="2021-04-22T08:00:12.274" v="147" actId="700"/>
          <ac:spMkLst>
            <pc:docMk/>
            <pc:sldMk cId="0" sldId="968"/>
            <ac:spMk id="62467" creationId="{DC9DE542-A193-4642-BDD5-5A132EDDD123}"/>
          </ac:spMkLst>
        </pc:spChg>
        <pc:graphicFrameChg chg="mod ord modGraphic">
          <ac:chgData name="王 欣捷" userId="b965477fa0aef5e6" providerId="LiveId" clId="{F5C7CE7F-4255-4272-BB66-E36156271E14}" dt="2021-04-22T08:00:12.274" v="147" actId="700"/>
          <ac:graphicFrameMkLst>
            <pc:docMk/>
            <pc:sldMk cId="0" sldId="968"/>
            <ac:graphicFrameMk id="1092612" creationId="{7CB942D5-A8F0-429D-A57F-BA8CA5949A58}"/>
          </ac:graphicFrameMkLst>
        </pc:graphicFrameChg>
      </pc:sldChg>
      <pc:sldChg chg="modSp add mod modClrScheme chgLayout">
        <pc:chgData name="王 欣捷" userId="b965477fa0aef5e6" providerId="LiveId" clId="{F5C7CE7F-4255-4272-BB66-E36156271E14}" dt="2021-04-22T08:01:02.763" v="163" actId="1037"/>
        <pc:sldMkLst>
          <pc:docMk/>
          <pc:sldMk cId="0" sldId="969"/>
        </pc:sldMkLst>
        <pc:spChg chg="mod ord">
          <ac:chgData name="王 欣捷" userId="b965477fa0aef5e6" providerId="LiveId" clId="{F5C7CE7F-4255-4272-BB66-E36156271E14}" dt="2021-04-22T08:00:19.525" v="148" actId="700"/>
          <ac:spMkLst>
            <pc:docMk/>
            <pc:sldMk cId="0" sldId="969"/>
            <ac:spMk id="63490" creationId="{5DD282C1-9117-468A-A423-2B5400A15D1D}"/>
          </ac:spMkLst>
        </pc:spChg>
        <pc:spChg chg="mod ord">
          <ac:chgData name="王 欣捷" userId="b965477fa0aef5e6" providerId="LiveId" clId="{F5C7CE7F-4255-4272-BB66-E36156271E14}" dt="2021-04-22T08:00:19.525" v="148" actId="700"/>
          <ac:spMkLst>
            <pc:docMk/>
            <pc:sldMk cId="0" sldId="969"/>
            <ac:spMk id="63491" creationId="{345B61BE-DB23-4A58-A350-FEE0DB3A464F}"/>
          </ac:spMkLst>
        </pc:spChg>
        <pc:graphicFrameChg chg="mod ord modGraphic">
          <ac:chgData name="王 欣捷" userId="b965477fa0aef5e6" providerId="LiveId" clId="{F5C7CE7F-4255-4272-BB66-E36156271E14}" dt="2021-04-22T08:00:19.525" v="148" actId="700"/>
          <ac:graphicFrameMkLst>
            <pc:docMk/>
            <pc:sldMk cId="0" sldId="969"/>
            <ac:graphicFrameMk id="1092612" creationId="{84DCCB4E-52ED-4180-9AD2-656A7E88AA5D}"/>
          </ac:graphicFrameMkLst>
        </pc:graphicFrameChg>
        <pc:picChg chg="mod">
          <ac:chgData name="王 欣捷" userId="b965477fa0aef5e6" providerId="LiveId" clId="{F5C7CE7F-4255-4272-BB66-E36156271E14}" dt="2021-04-22T08:01:02.763" v="163" actId="1037"/>
          <ac:picMkLst>
            <pc:docMk/>
            <pc:sldMk cId="0" sldId="969"/>
            <ac:picMk id="5" creationId="{A3531B62-D7E3-499B-BF61-131A874FEE59}"/>
          </ac:picMkLst>
        </pc:picChg>
      </pc:sldChg>
      <pc:sldChg chg="modSp add mod modClrScheme chgLayout">
        <pc:chgData name="王 欣捷" userId="b965477fa0aef5e6" providerId="LiveId" clId="{F5C7CE7F-4255-4272-BB66-E36156271E14}" dt="2021-04-22T08:01:12.249" v="167" actId="1076"/>
        <pc:sldMkLst>
          <pc:docMk/>
          <pc:sldMk cId="0" sldId="970"/>
        </pc:sldMkLst>
        <pc:spChg chg="mod ord">
          <ac:chgData name="王 欣捷" userId="b965477fa0aef5e6" providerId="LiveId" clId="{F5C7CE7F-4255-4272-BB66-E36156271E14}" dt="2021-04-22T08:01:07.345" v="164" actId="700"/>
          <ac:spMkLst>
            <pc:docMk/>
            <pc:sldMk cId="0" sldId="970"/>
            <ac:spMk id="64514" creationId="{AE135442-105F-4A70-97A4-1FAA20F97F53}"/>
          </ac:spMkLst>
        </pc:spChg>
        <pc:spChg chg="mod ord">
          <ac:chgData name="王 欣捷" userId="b965477fa0aef5e6" providerId="LiveId" clId="{F5C7CE7F-4255-4272-BB66-E36156271E14}" dt="2021-04-22T08:01:07.345" v="164" actId="700"/>
          <ac:spMkLst>
            <pc:docMk/>
            <pc:sldMk cId="0" sldId="970"/>
            <ac:spMk id="64515" creationId="{D19B6013-7F91-4291-87DA-ED735FB6BA7A}"/>
          </ac:spMkLst>
        </pc:spChg>
        <pc:graphicFrameChg chg="mod ord modGraphic">
          <ac:chgData name="王 欣捷" userId="b965477fa0aef5e6" providerId="LiveId" clId="{F5C7CE7F-4255-4272-BB66-E36156271E14}" dt="2021-04-22T08:01:07.345" v="164" actId="700"/>
          <ac:graphicFrameMkLst>
            <pc:docMk/>
            <pc:sldMk cId="0" sldId="970"/>
            <ac:graphicFrameMk id="1092612" creationId="{C4332ECD-976F-4AD4-9EE5-FA16E00B91A3}"/>
          </ac:graphicFrameMkLst>
        </pc:graphicFrameChg>
        <pc:picChg chg="mod">
          <ac:chgData name="王 欣捷" userId="b965477fa0aef5e6" providerId="LiveId" clId="{F5C7CE7F-4255-4272-BB66-E36156271E14}" dt="2021-04-22T08:01:12.249" v="167" actId="1076"/>
          <ac:picMkLst>
            <pc:docMk/>
            <pc:sldMk cId="0" sldId="970"/>
            <ac:picMk id="2" creationId="{FFAD5925-967C-43C3-A3EA-92394A7FA53D}"/>
          </ac:picMkLst>
        </pc:picChg>
      </pc:sldChg>
      <pc:sldChg chg="modSp add mod chgLayout">
        <pc:chgData name="王 欣捷" userId="b965477fa0aef5e6" providerId="LiveId" clId="{F5C7CE7F-4255-4272-BB66-E36156271E14}" dt="2021-04-22T08:01:19.016" v="168" actId="700"/>
        <pc:sldMkLst>
          <pc:docMk/>
          <pc:sldMk cId="0" sldId="971"/>
        </pc:sldMkLst>
        <pc:spChg chg="mod ord">
          <ac:chgData name="王 欣捷" userId="b965477fa0aef5e6" providerId="LiveId" clId="{F5C7CE7F-4255-4272-BB66-E36156271E14}" dt="2021-04-22T08:01:19.016" v="168" actId="700"/>
          <ac:spMkLst>
            <pc:docMk/>
            <pc:sldMk cId="0" sldId="971"/>
            <ac:spMk id="66562" creationId="{7B26D7B2-85E4-4289-8EF7-F0BC7828DE94}"/>
          </ac:spMkLst>
        </pc:spChg>
        <pc:spChg chg="mod ord">
          <ac:chgData name="王 欣捷" userId="b965477fa0aef5e6" providerId="LiveId" clId="{F5C7CE7F-4255-4272-BB66-E36156271E14}" dt="2021-04-22T08:01:19.016" v="168" actId="700"/>
          <ac:spMkLst>
            <pc:docMk/>
            <pc:sldMk cId="0" sldId="971"/>
            <ac:spMk id="66563" creationId="{71B958FA-E942-404A-82D5-B5574E0EBBF4}"/>
          </ac:spMkLst>
        </pc:spChg>
      </pc:sldChg>
      <pc:sldChg chg="modSp add">
        <pc:chgData name="王 欣捷" userId="b965477fa0aef5e6" providerId="LiveId" clId="{F5C7CE7F-4255-4272-BB66-E36156271E14}" dt="2021-04-22T07:46:07.334" v="28"/>
        <pc:sldMkLst>
          <pc:docMk/>
          <pc:sldMk cId="0" sldId="972"/>
        </pc:sldMkLst>
        <pc:spChg chg="mod">
          <ac:chgData name="王 欣捷" userId="b965477fa0aef5e6" providerId="LiveId" clId="{F5C7CE7F-4255-4272-BB66-E36156271E14}" dt="2021-04-22T07:46:07.334" v="28"/>
          <ac:spMkLst>
            <pc:docMk/>
            <pc:sldMk cId="0" sldId="972"/>
            <ac:spMk id="67586" creationId="{B8731A6B-E416-4C70-9BA5-2DD16785813E}"/>
          </ac:spMkLst>
        </pc:spChg>
      </pc:sldChg>
      <pc:sldChg chg="add">
        <pc:chgData name="王 欣捷" userId="b965477fa0aef5e6" providerId="LiveId" clId="{F5C7CE7F-4255-4272-BB66-E36156271E14}" dt="2021-04-22T07:45:22.033" v="2"/>
        <pc:sldMkLst>
          <pc:docMk/>
          <pc:sldMk cId="0" sldId="973"/>
        </pc:sldMkLst>
      </pc:sldChg>
      <pc:sldChg chg="modSp add">
        <pc:chgData name="王 欣捷" userId="b965477fa0aef5e6" providerId="LiveId" clId="{F5C7CE7F-4255-4272-BB66-E36156271E14}" dt="2021-04-22T07:46:07.334" v="28"/>
        <pc:sldMkLst>
          <pc:docMk/>
          <pc:sldMk cId="0" sldId="974"/>
        </pc:sldMkLst>
        <pc:spChg chg="mod">
          <ac:chgData name="王 欣捷" userId="b965477fa0aef5e6" providerId="LiveId" clId="{F5C7CE7F-4255-4272-BB66-E36156271E14}" dt="2021-04-22T07:46:07.334" v="28"/>
          <ac:spMkLst>
            <pc:docMk/>
            <pc:sldMk cId="0" sldId="974"/>
            <ac:spMk id="69634" creationId="{CC41547A-76FB-4974-AFD6-29FFEB10597B}"/>
          </ac:spMkLst>
        </pc:spChg>
      </pc:sldChg>
      <pc:sldChg chg="modSp add">
        <pc:chgData name="王 欣捷" userId="b965477fa0aef5e6" providerId="LiveId" clId="{F5C7CE7F-4255-4272-BB66-E36156271E14}" dt="2021-04-22T07:46:07.334" v="28"/>
        <pc:sldMkLst>
          <pc:docMk/>
          <pc:sldMk cId="0" sldId="975"/>
        </pc:sldMkLst>
        <pc:spChg chg="mod">
          <ac:chgData name="王 欣捷" userId="b965477fa0aef5e6" providerId="LiveId" clId="{F5C7CE7F-4255-4272-BB66-E36156271E14}" dt="2021-04-22T07:46:07.334" v="28"/>
          <ac:spMkLst>
            <pc:docMk/>
            <pc:sldMk cId="0" sldId="975"/>
            <ac:spMk id="70658" creationId="{82B4FEA2-4586-4E3E-A9A4-7E8C4670C62C}"/>
          </ac:spMkLst>
        </pc:spChg>
      </pc:sldChg>
      <pc:sldChg chg="modSp add mod modClrScheme chgLayout">
        <pc:chgData name="王 欣捷" userId="b965477fa0aef5e6" providerId="LiveId" clId="{F5C7CE7F-4255-4272-BB66-E36156271E14}" dt="2021-04-22T08:01:28.550" v="169" actId="700"/>
        <pc:sldMkLst>
          <pc:docMk/>
          <pc:sldMk cId="0" sldId="976"/>
        </pc:sldMkLst>
        <pc:spChg chg="mod ord">
          <ac:chgData name="王 欣捷" userId="b965477fa0aef5e6" providerId="LiveId" clId="{F5C7CE7F-4255-4272-BB66-E36156271E14}" dt="2021-04-22T08:01:28.550" v="169" actId="700"/>
          <ac:spMkLst>
            <pc:docMk/>
            <pc:sldMk cId="0" sldId="976"/>
            <ac:spMk id="71682" creationId="{1DAA1ED2-1E0C-4252-B988-C4D531454F08}"/>
          </ac:spMkLst>
        </pc:spChg>
        <pc:graphicFrameChg chg="mod ord modGraphic">
          <ac:chgData name="王 欣捷" userId="b965477fa0aef5e6" providerId="LiveId" clId="{F5C7CE7F-4255-4272-BB66-E36156271E14}" dt="2021-04-22T08:01:28.550" v="169" actId="700"/>
          <ac:graphicFrameMkLst>
            <pc:docMk/>
            <pc:sldMk cId="0" sldId="976"/>
            <ac:graphicFrameMk id="796675" creationId="{D87A2459-133D-40F5-8822-6924EF3BF7BB}"/>
          </ac:graphicFrameMkLst>
        </pc:graphicFrameChg>
      </pc:sldChg>
      <pc:sldChg chg="modSp add">
        <pc:chgData name="王 欣捷" userId="b965477fa0aef5e6" providerId="LiveId" clId="{F5C7CE7F-4255-4272-BB66-E36156271E14}" dt="2021-04-22T08:01:35.388" v="170" actId="1076"/>
        <pc:sldMkLst>
          <pc:docMk/>
          <pc:sldMk cId="0" sldId="977"/>
        </pc:sldMkLst>
        <pc:spChg chg="mod">
          <ac:chgData name="王 欣捷" userId="b965477fa0aef5e6" providerId="LiveId" clId="{F5C7CE7F-4255-4272-BB66-E36156271E14}" dt="2021-04-22T07:46:07.334" v="28"/>
          <ac:spMkLst>
            <pc:docMk/>
            <pc:sldMk cId="0" sldId="977"/>
            <ac:spMk id="72706" creationId="{889BC278-C3EF-4C08-AF5C-1A8AEBB5F9D8}"/>
          </ac:spMkLst>
        </pc:spChg>
        <pc:spChg chg="mod">
          <ac:chgData name="王 欣捷" userId="b965477fa0aef5e6" providerId="LiveId" clId="{F5C7CE7F-4255-4272-BB66-E36156271E14}" dt="2021-04-22T08:01:35.388" v="170" actId="1076"/>
          <ac:spMkLst>
            <pc:docMk/>
            <pc:sldMk cId="0" sldId="977"/>
            <ac:spMk id="72709" creationId="{08D29688-4515-41BD-877B-60B3FDA8596D}"/>
          </ac:spMkLst>
        </pc:spChg>
        <pc:spChg chg="mod">
          <ac:chgData name="王 欣捷" userId="b965477fa0aef5e6" providerId="LiveId" clId="{F5C7CE7F-4255-4272-BB66-E36156271E14}" dt="2021-04-22T08:01:35.388" v="170" actId="1076"/>
          <ac:spMkLst>
            <pc:docMk/>
            <pc:sldMk cId="0" sldId="977"/>
            <ac:spMk id="72710" creationId="{6F75AB64-C47F-4BC2-B1B9-DB876404EAC6}"/>
          </ac:spMkLst>
        </pc:spChg>
        <pc:spChg chg="mod">
          <ac:chgData name="王 欣捷" userId="b965477fa0aef5e6" providerId="LiveId" clId="{F5C7CE7F-4255-4272-BB66-E36156271E14}" dt="2021-04-22T08:01:35.388" v="170" actId="1076"/>
          <ac:spMkLst>
            <pc:docMk/>
            <pc:sldMk cId="0" sldId="977"/>
            <ac:spMk id="72711" creationId="{BED69252-A597-45E9-98E5-DE241D5C025B}"/>
          </ac:spMkLst>
        </pc:spChg>
        <pc:spChg chg="mod">
          <ac:chgData name="王 欣捷" userId="b965477fa0aef5e6" providerId="LiveId" clId="{F5C7CE7F-4255-4272-BB66-E36156271E14}" dt="2021-04-22T08:01:35.388" v="170" actId="1076"/>
          <ac:spMkLst>
            <pc:docMk/>
            <pc:sldMk cId="0" sldId="977"/>
            <ac:spMk id="72712" creationId="{9ADF8D9B-DF18-4BF1-8986-32A84F20B049}"/>
          </ac:spMkLst>
        </pc:spChg>
        <pc:spChg chg="mod">
          <ac:chgData name="王 欣捷" userId="b965477fa0aef5e6" providerId="LiveId" clId="{F5C7CE7F-4255-4272-BB66-E36156271E14}" dt="2021-04-22T08:01:35.388" v="170" actId="1076"/>
          <ac:spMkLst>
            <pc:docMk/>
            <pc:sldMk cId="0" sldId="977"/>
            <ac:spMk id="72713" creationId="{9E1D1370-F593-4102-9053-34DB65B6F511}"/>
          </ac:spMkLst>
        </pc:spChg>
        <pc:spChg chg="mod">
          <ac:chgData name="王 欣捷" userId="b965477fa0aef5e6" providerId="LiveId" clId="{F5C7CE7F-4255-4272-BB66-E36156271E14}" dt="2021-04-22T08:01:35.388" v="170" actId="1076"/>
          <ac:spMkLst>
            <pc:docMk/>
            <pc:sldMk cId="0" sldId="977"/>
            <ac:spMk id="72714" creationId="{C3417279-F451-4B65-838B-1272AC652FBD}"/>
          </ac:spMkLst>
        </pc:spChg>
        <pc:spChg chg="mod">
          <ac:chgData name="王 欣捷" userId="b965477fa0aef5e6" providerId="LiveId" clId="{F5C7CE7F-4255-4272-BB66-E36156271E14}" dt="2021-04-22T08:01:35.388" v="170" actId="1076"/>
          <ac:spMkLst>
            <pc:docMk/>
            <pc:sldMk cId="0" sldId="977"/>
            <ac:spMk id="72715" creationId="{6E2AB4C2-C213-4F36-97D1-2C90EA45AD3A}"/>
          </ac:spMkLst>
        </pc:spChg>
        <pc:spChg chg="mod">
          <ac:chgData name="王 欣捷" userId="b965477fa0aef5e6" providerId="LiveId" clId="{F5C7CE7F-4255-4272-BB66-E36156271E14}" dt="2021-04-22T08:01:35.388" v="170" actId="1076"/>
          <ac:spMkLst>
            <pc:docMk/>
            <pc:sldMk cId="0" sldId="977"/>
            <ac:spMk id="72716" creationId="{F093168A-81A6-497D-AC45-60BCD6F9B5F8}"/>
          </ac:spMkLst>
        </pc:spChg>
        <pc:spChg chg="mod">
          <ac:chgData name="王 欣捷" userId="b965477fa0aef5e6" providerId="LiveId" clId="{F5C7CE7F-4255-4272-BB66-E36156271E14}" dt="2021-04-22T08:01:35.388" v="170" actId="1076"/>
          <ac:spMkLst>
            <pc:docMk/>
            <pc:sldMk cId="0" sldId="977"/>
            <ac:spMk id="72717" creationId="{0B385FEC-A90A-495B-9E85-992D8AADAA5C}"/>
          </ac:spMkLst>
        </pc:spChg>
        <pc:spChg chg="mod">
          <ac:chgData name="王 欣捷" userId="b965477fa0aef5e6" providerId="LiveId" clId="{F5C7CE7F-4255-4272-BB66-E36156271E14}" dt="2021-04-22T08:01:35.388" v="170" actId="1076"/>
          <ac:spMkLst>
            <pc:docMk/>
            <pc:sldMk cId="0" sldId="977"/>
            <ac:spMk id="72718" creationId="{26316D90-31CC-41D5-838D-212A4FD19C29}"/>
          </ac:spMkLst>
        </pc:spChg>
        <pc:spChg chg="mod">
          <ac:chgData name="王 欣捷" userId="b965477fa0aef5e6" providerId="LiveId" clId="{F5C7CE7F-4255-4272-BB66-E36156271E14}" dt="2021-04-22T08:01:35.388" v="170" actId="1076"/>
          <ac:spMkLst>
            <pc:docMk/>
            <pc:sldMk cId="0" sldId="977"/>
            <ac:spMk id="72719" creationId="{45668A27-CF0A-4705-B230-F3C197B6A833}"/>
          </ac:spMkLst>
        </pc:spChg>
        <pc:spChg chg="mod">
          <ac:chgData name="王 欣捷" userId="b965477fa0aef5e6" providerId="LiveId" clId="{F5C7CE7F-4255-4272-BB66-E36156271E14}" dt="2021-04-22T08:01:35.388" v="170" actId="1076"/>
          <ac:spMkLst>
            <pc:docMk/>
            <pc:sldMk cId="0" sldId="977"/>
            <ac:spMk id="72720" creationId="{98F1B7C7-02D1-49E1-8225-46825C2F28A1}"/>
          </ac:spMkLst>
        </pc:spChg>
        <pc:spChg chg="mod">
          <ac:chgData name="王 欣捷" userId="b965477fa0aef5e6" providerId="LiveId" clId="{F5C7CE7F-4255-4272-BB66-E36156271E14}" dt="2021-04-22T08:01:35.388" v="170" actId="1076"/>
          <ac:spMkLst>
            <pc:docMk/>
            <pc:sldMk cId="0" sldId="977"/>
            <ac:spMk id="72721" creationId="{94BBB580-6BAD-46F0-A059-C2C19C28CB77}"/>
          </ac:spMkLst>
        </pc:spChg>
        <pc:spChg chg="mod">
          <ac:chgData name="王 欣捷" userId="b965477fa0aef5e6" providerId="LiveId" clId="{F5C7CE7F-4255-4272-BB66-E36156271E14}" dt="2021-04-22T08:01:35.388" v="170" actId="1076"/>
          <ac:spMkLst>
            <pc:docMk/>
            <pc:sldMk cId="0" sldId="977"/>
            <ac:spMk id="72722" creationId="{BE403D5B-AECB-45F5-B647-165210019A56}"/>
          </ac:spMkLst>
        </pc:spChg>
        <pc:spChg chg="mod">
          <ac:chgData name="王 欣捷" userId="b965477fa0aef5e6" providerId="LiveId" clId="{F5C7CE7F-4255-4272-BB66-E36156271E14}" dt="2021-04-22T08:01:35.388" v="170" actId="1076"/>
          <ac:spMkLst>
            <pc:docMk/>
            <pc:sldMk cId="0" sldId="977"/>
            <ac:spMk id="72723" creationId="{3829EBED-1BE2-4FCE-AB39-71DEE24ADF1F}"/>
          </ac:spMkLst>
        </pc:spChg>
        <pc:spChg chg="mod">
          <ac:chgData name="王 欣捷" userId="b965477fa0aef5e6" providerId="LiveId" clId="{F5C7CE7F-4255-4272-BB66-E36156271E14}" dt="2021-04-22T08:01:35.388" v="170" actId="1076"/>
          <ac:spMkLst>
            <pc:docMk/>
            <pc:sldMk cId="0" sldId="977"/>
            <ac:spMk id="72724" creationId="{EE642CC5-2C09-4C07-A657-FBA075EB13E1}"/>
          </ac:spMkLst>
        </pc:spChg>
        <pc:spChg chg="mod">
          <ac:chgData name="王 欣捷" userId="b965477fa0aef5e6" providerId="LiveId" clId="{F5C7CE7F-4255-4272-BB66-E36156271E14}" dt="2021-04-22T08:01:35.388" v="170" actId="1076"/>
          <ac:spMkLst>
            <pc:docMk/>
            <pc:sldMk cId="0" sldId="977"/>
            <ac:spMk id="72725" creationId="{734AB1FD-F58C-4937-9AAB-710B6DCAB359}"/>
          </ac:spMkLst>
        </pc:spChg>
        <pc:spChg chg="mod">
          <ac:chgData name="王 欣捷" userId="b965477fa0aef5e6" providerId="LiveId" clId="{F5C7CE7F-4255-4272-BB66-E36156271E14}" dt="2021-04-22T08:01:35.388" v="170" actId="1076"/>
          <ac:spMkLst>
            <pc:docMk/>
            <pc:sldMk cId="0" sldId="977"/>
            <ac:spMk id="72726" creationId="{C3C0CEA0-82DD-4392-A7B5-D1635740F749}"/>
          </ac:spMkLst>
        </pc:spChg>
        <pc:spChg chg="mod">
          <ac:chgData name="王 欣捷" userId="b965477fa0aef5e6" providerId="LiveId" clId="{F5C7CE7F-4255-4272-BB66-E36156271E14}" dt="2021-04-22T08:01:35.388" v="170" actId="1076"/>
          <ac:spMkLst>
            <pc:docMk/>
            <pc:sldMk cId="0" sldId="977"/>
            <ac:spMk id="72727" creationId="{04F8BC03-0C32-4908-A850-1DA1B4327F05}"/>
          </ac:spMkLst>
        </pc:spChg>
        <pc:spChg chg="mod">
          <ac:chgData name="王 欣捷" userId="b965477fa0aef5e6" providerId="LiveId" clId="{F5C7CE7F-4255-4272-BB66-E36156271E14}" dt="2021-04-22T08:01:35.388" v="170" actId="1076"/>
          <ac:spMkLst>
            <pc:docMk/>
            <pc:sldMk cId="0" sldId="977"/>
            <ac:spMk id="72728" creationId="{A5982111-E841-49C2-AD1C-629D915BB232}"/>
          </ac:spMkLst>
        </pc:spChg>
        <pc:spChg chg="mod">
          <ac:chgData name="王 欣捷" userId="b965477fa0aef5e6" providerId="LiveId" clId="{F5C7CE7F-4255-4272-BB66-E36156271E14}" dt="2021-04-22T08:01:35.388" v="170" actId="1076"/>
          <ac:spMkLst>
            <pc:docMk/>
            <pc:sldMk cId="0" sldId="977"/>
            <ac:spMk id="72729" creationId="{CB79F87C-5FB2-4B2D-97C6-1761C06B5D84}"/>
          </ac:spMkLst>
        </pc:spChg>
        <pc:spChg chg="mod">
          <ac:chgData name="王 欣捷" userId="b965477fa0aef5e6" providerId="LiveId" clId="{F5C7CE7F-4255-4272-BB66-E36156271E14}" dt="2021-04-22T08:01:35.388" v="170" actId="1076"/>
          <ac:spMkLst>
            <pc:docMk/>
            <pc:sldMk cId="0" sldId="977"/>
            <ac:spMk id="72730" creationId="{C0950CB9-EFF3-4FB8-A25F-DD26D41A0C2D}"/>
          </ac:spMkLst>
        </pc:spChg>
        <pc:spChg chg="mod">
          <ac:chgData name="王 欣捷" userId="b965477fa0aef5e6" providerId="LiveId" clId="{F5C7CE7F-4255-4272-BB66-E36156271E14}" dt="2021-04-22T08:01:35.388" v="170" actId="1076"/>
          <ac:spMkLst>
            <pc:docMk/>
            <pc:sldMk cId="0" sldId="977"/>
            <ac:spMk id="72731" creationId="{FC1C9BD6-4038-40AF-B8E5-4032FDB32BC2}"/>
          </ac:spMkLst>
        </pc:spChg>
        <pc:spChg chg="mod">
          <ac:chgData name="王 欣捷" userId="b965477fa0aef5e6" providerId="LiveId" clId="{F5C7CE7F-4255-4272-BB66-E36156271E14}" dt="2021-04-22T08:01:35.388" v="170" actId="1076"/>
          <ac:spMkLst>
            <pc:docMk/>
            <pc:sldMk cId="0" sldId="977"/>
            <ac:spMk id="72732" creationId="{04405BC7-F19E-4DD9-825C-7D6ED84D0BC6}"/>
          </ac:spMkLst>
        </pc:spChg>
        <pc:spChg chg="mod">
          <ac:chgData name="王 欣捷" userId="b965477fa0aef5e6" providerId="LiveId" clId="{F5C7CE7F-4255-4272-BB66-E36156271E14}" dt="2021-04-22T08:01:35.388" v="170" actId="1076"/>
          <ac:spMkLst>
            <pc:docMk/>
            <pc:sldMk cId="0" sldId="977"/>
            <ac:spMk id="72733" creationId="{3002A206-7CA2-49B7-984F-E12225C43B71}"/>
          </ac:spMkLst>
        </pc:spChg>
        <pc:spChg chg="mod">
          <ac:chgData name="王 欣捷" userId="b965477fa0aef5e6" providerId="LiveId" clId="{F5C7CE7F-4255-4272-BB66-E36156271E14}" dt="2021-04-22T08:01:35.388" v="170" actId="1076"/>
          <ac:spMkLst>
            <pc:docMk/>
            <pc:sldMk cId="0" sldId="977"/>
            <ac:spMk id="72734" creationId="{84F93AAB-2DC4-4768-9003-19DEBAF2D4A6}"/>
          </ac:spMkLst>
        </pc:spChg>
        <pc:spChg chg="mod">
          <ac:chgData name="王 欣捷" userId="b965477fa0aef5e6" providerId="LiveId" clId="{F5C7CE7F-4255-4272-BB66-E36156271E14}" dt="2021-04-22T08:01:35.388" v="170" actId="1076"/>
          <ac:spMkLst>
            <pc:docMk/>
            <pc:sldMk cId="0" sldId="977"/>
            <ac:spMk id="72735" creationId="{4FEAB4C4-8B85-453F-ACED-11C53B7567BE}"/>
          </ac:spMkLst>
        </pc:spChg>
        <pc:spChg chg="mod">
          <ac:chgData name="王 欣捷" userId="b965477fa0aef5e6" providerId="LiveId" clId="{F5C7CE7F-4255-4272-BB66-E36156271E14}" dt="2021-04-22T08:01:35.388" v="170" actId="1076"/>
          <ac:spMkLst>
            <pc:docMk/>
            <pc:sldMk cId="0" sldId="977"/>
            <ac:spMk id="72736" creationId="{48987A64-4277-480B-A4CD-AADAF65AD9FA}"/>
          </ac:spMkLst>
        </pc:spChg>
        <pc:spChg chg="mod">
          <ac:chgData name="王 欣捷" userId="b965477fa0aef5e6" providerId="LiveId" clId="{F5C7CE7F-4255-4272-BB66-E36156271E14}" dt="2021-04-22T08:01:35.388" v="170" actId="1076"/>
          <ac:spMkLst>
            <pc:docMk/>
            <pc:sldMk cId="0" sldId="977"/>
            <ac:spMk id="72737" creationId="{FF733A66-A50A-4B67-98F7-F018FB2FA797}"/>
          </ac:spMkLst>
        </pc:spChg>
        <pc:spChg chg="mod">
          <ac:chgData name="王 欣捷" userId="b965477fa0aef5e6" providerId="LiveId" clId="{F5C7CE7F-4255-4272-BB66-E36156271E14}" dt="2021-04-22T08:01:35.388" v="170" actId="1076"/>
          <ac:spMkLst>
            <pc:docMk/>
            <pc:sldMk cId="0" sldId="977"/>
            <ac:spMk id="72738" creationId="{08546E7B-EDEF-489C-9394-862CDBFAE8BF}"/>
          </ac:spMkLst>
        </pc:spChg>
        <pc:spChg chg="mod">
          <ac:chgData name="王 欣捷" userId="b965477fa0aef5e6" providerId="LiveId" clId="{F5C7CE7F-4255-4272-BB66-E36156271E14}" dt="2021-04-22T08:01:35.388" v="170" actId="1076"/>
          <ac:spMkLst>
            <pc:docMk/>
            <pc:sldMk cId="0" sldId="977"/>
            <ac:spMk id="72739" creationId="{4631662B-A9CD-460D-9F84-8170CFCF400A}"/>
          </ac:spMkLst>
        </pc:spChg>
        <pc:grpChg chg="mod">
          <ac:chgData name="王 欣捷" userId="b965477fa0aef5e6" providerId="LiveId" clId="{F5C7CE7F-4255-4272-BB66-E36156271E14}" dt="2021-04-22T08:01:35.388" v="170" actId="1076"/>
          <ac:grpSpMkLst>
            <pc:docMk/>
            <pc:sldMk cId="0" sldId="977"/>
            <ac:grpSpMk id="72708" creationId="{8CA88EAA-D0FF-4707-AA5F-872AE4BA8221}"/>
          </ac:grpSpMkLst>
        </pc:grpChg>
      </pc:sldChg>
      <pc:sldChg chg="modSp add mod modClrScheme chgLayout">
        <pc:chgData name="王 欣捷" userId="b965477fa0aef5e6" providerId="LiveId" clId="{F5C7CE7F-4255-4272-BB66-E36156271E14}" dt="2021-04-22T08:01:37.821" v="171" actId="700"/>
        <pc:sldMkLst>
          <pc:docMk/>
          <pc:sldMk cId="0" sldId="978"/>
        </pc:sldMkLst>
        <pc:spChg chg="mod ord">
          <ac:chgData name="王 欣捷" userId="b965477fa0aef5e6" providerId="LiveId" clId="{F5C7CE7F-4255-4272-BB66-E36156271E14}" dt="2021-04-22T08:01:37.821" v="171" actId="700"/>
          <ac:spMkLst>
            <pc:docMk/>
            <pc:sldMk cId="0" sldId="978"/>
            <ac:spMk id="73730" creationId="{924373F7-52C5-4E9D-8940-726CA813D13E}"/>
          </ac:spMkLst>
        </pc:spChg>
        <pc:graphicFrameChg chg="mod ord modGraphic">
          <ac:chgData name="王 欣捷" userId="b965477fa0aef5e6" providerId="LiveId" clId="{F5C7CE7F-4255-4272-BB66-E36156271E14}" dt="2021-04-22T08:01:37.821" v="171" actId="700"/>
          <ac:graphicFrameMkLst>
            <pc:docMk/>
            <pc:sldMk cId="0" sldId="978"/>
            <ac:graphicFrameMk id="798723" creationId="{694D0C50-BF02-4C77-84B0-F19B06D6ACEF}"/>
          </ac:graphicFrameMkLst>
        </pc:graphicFrameChg>
      </pc:sldChg>
      <pc:sldChg chg="addSp delSp modSp add mod modClrScheme chgLayout">
        <pc:chgData name="王 欣捷" userId="b965477fa0aef5e6" providerId="LiveId" clId="{F5C7CE7F-4255-4272-BB66-E36156271E14}" dt="2021-04-22T08:03:26.278" v="198" actId="1076"/>
        <pc:sldMkLst>
          <pc:docMk/>
          <pc:sldMk cId="0" sldId="979"/>
        </pc:sldMkLst>
        <pc:spChg chg="add del mod">
          <ac:chgData name="王 欣捷" userId="b965477fa0aef5e6" providerId="LiveId" clId="{F5C7CE7F-4255-4272-BB66-E36156271E14}" dt="2021-04-22T08:02:24.769" v="186" actId="21"/>
          <ac:spMkLst>
            <pc:docMk/>
            <pc:sldMk cId="0" sldId="979"/>
            <ac:spMk id="3" creationId="{9084F032-2B94-43BD-8C20-87863133309E}"/>
          </ac:spMkLst>
        </pc:spChg>
        <pc:spChg chg="mod ord">
          <ac:chgData name="王 欣捷" userId="b965477fa0aef5e6" providerId="LiveId" clId="{F5C7CE7F-4255-4272-BB66-E36156271E14}" dt="2021-04-22T08:02:24.091" v="185" actId="700"/>
          <ac:spMkLst>
            <pc:docMk/>
            <pc:sldMk cId="0" sldId="979"/>
            <ac:spMk id="74754" creationId="{CF5076B6-5FA8-49C8-B59C-FDBC8919F0F6}"/>
          </ac:spMkLst>
        </pc:spChg>
        <pc:graphicFrameChg chg="add del mod modGraphic">
          <ac:chgData name="王 欣捷" userId="b965477fa0aef5e6" providerId="LiveId" clId="{F5C7CE7F-4255-4272-BB66-E36156271E14}" dt="2021-04-22T08:02:23.384" v="184"/>
          <ac:graphicFrameMkLst>
            <pc:docMk/>
            <pc:sldMk cId="0" sldId="979"/>
            <ac:graphicFrameMk id="7" creationId="{137A79AF-95C5-4ADD-8280-FDDB508DDECD}"/>
          </ac:graphicFrameMkLst>
        </pc:graphicFrameChg>
        <pc:graphicFrameChg chg="add del mod ord modGraphic">
          <ac:chgData name="王 欣捷" userId="b965477fa0aef5e6" providerId="LiveId" clId="{F5C7CE7F-4255-4272-BB66-E36156271E14}" dt="2021-04-22T08:02:36.049" v="188" actId="1076"/>
          <ac:graphicFrameMkLst>
            <pc:docMk/>
            <pc:sldMk cId="0" sldId="979"/>
            <ac:graphicFrameMk id="799747" creationId="{B400C597-5B18-4E8D-95F6-F52B8DE1E774}"/>
          </ac:graphicFrameMkLst>
        </pc:graphicFrameChg>
        <pc:picChg chg="mod">
          <ac:chgData name="王 欣捷" userId="b965477fa0aef5e6" providerId="LiveId" clId="{F5C7CE7F-4255-4272-BB66-E36156271E14}" dt="2021-04-22T08:03:26.278" v="198" actId="1076"/>
          <ac:picMkLst>
            <pc:docMk/>
            <pc:sldMk cId="0" sldId="979"/>
            <ac:picMk id="74784" creationId="{C72FF325-C1A3-4A9C-83EE-EF800ED94C17}"/>
          </ac:picMkLst>
        </pc:picChg>
      </pc:sldChg>
      <pc:sldChg chg="modSp add mod modClrScheme chgLayout">
        <pc:chgData name="王 欣捷" userId="b965477fa0aef5e6" providerId="LiveId" clId="{F5C7CE7F-4255-4272-BB66-E36156271E14}" dt="2021-04-22T08:03:08.435" v="195" actId="1076"/>
        <pc:sldMkLst>
          <pc:docMk/>
          <pc:sldMk cId="0" sldId="980"/>
        </pc:sldMkLst>
        <pc:spChg chg="mod ord">
          <ac:chgData name="王 欣捷" userId="b965477fa0aef5e6" providerId="LiveId" clId="{F5C7CE7F-4255-4272-BB66-E36156271E14}" dt="2021-04-22T08:02:47.775" v="190" actId="700"/>
          <ac:spMkLst>
            <pc:docMk/>
            <pc:sldMk cId="0" sldId="980"/>
            <ac:spMk id="75778" creationId="{9782B048-AA66-4791-9F2F-4E06E8BD1607}"/>
          </ac:spMkLst>
        </pc:spChg>
        <pc:graphicFrameChg chg="mod ord modGraphic">
          <ac:chgData name="王 欣捷" userId="b965477fa0aef5e6" providerId="LiveId" clId="{F5C7CE7F-4255-4272-BB66-E36156271E14}" dt="2021-04-22T08:02:59.798" v="194" actId="207"/>
          <ac:graphicFrameMkLst>
            <pc:docMk/>
            <pc:sldMk cId="0" sldId="980"/>
            <ac:graphicFrameMk id="800771" creationId="{AFA8BE1B-6972-4582-924F-A94F317EACAC}"/>
          </ac:graphicFrameMkLst>
        </pc:graphicFrameChg>
        <pc:picChg chg="mod">
          <ac:chgData name="王 欣捷" userId="b965477fa0aef5e6" providerId="LiveId" clId="{F5C7CE7F-4255-4272-BB66-E36156271E14}" dt="2021-04-22T08:03:08.435" v="195" actId="1076"/>
          <ac:picMkLst>
            <pc:docMk/>
            <pc:sldMk cId="0" sldId="980"/>
            <ac:picMk id="75808" creationId="{0BAB7B2D-99BE-4EC1-9775-56EDC4A3863D}"/>
          </ac:picMkLst>
        </pc:picChg>
      </pc:sldChg>
      <pc:sldChg chg="modSp add mod modClrScheme chgLayout">
        <pc:chgData name="王 欣捷" userId="b965477fa0aef5e6" providerId="LiveId" clId="{F5C7CE7F-4255-4272-BB66-E36156271E14}" dt="2021-04-22T08:03:51.731" v="205" actId="1076"/>
        <pc:sldMkLst>
          <pc:docMk/>
          <pc:sldMk cId="0" sldId="981"/>
        </pc:sldMkLst>
        <pc:spChg chg="mod ord">
          <ac:chgData name="王 欣捷" userId="b965477fa0aef5e6" providerId="LiveId" clId="{F5C7CE7F-4255-4272-BB66-E36156271E14}" dt="2021-04-22T08:03:34.684" v="199" actId="700"/>
          <ac:spMkLst>
            <pc:docMk/>
            <pc:sldMk cId="0" sldId="981"/>
            <ac:spMk id="76802" creationId="{3783FCEC-A143-4A70-8D79-606C2CE03310}"/>
          </ac:spMkLst>
        </pc:spChg>
        <pc:graphicFrameChg chg="mod ord modGraphic">
          <ac:chgData name="王 欣捷" userId="b965477fa0aef5e6" providerId="LiveId" clId="{F5C7CE7F-4255-4272-BB66-E36156271E14}" dt="2021-04-22T08:03:49.737" v="204" actId="207"/>
          <ac:graphicFrameMkLst>
            <pc:docMk/>
            <pc:sldMk cId="0" sldId="981"/>
            <ac:graphicFrameMk id="801795" creationId="{75ACAA91-5124-439E-8BC9-33269105F863}"/>
          </ac:graphicFrameMkLst>
        </pc:graphicFrameChg>
        <pc:picChg chg="mod">
          <ac:chgData name="王 欣捷" userId="b965477fa0aef5e6" providerId="LiveId" clId="{F5C7CE7F-4255-4272-BB66-E36156271E14}" dt="2021-04-22T08:03:51.731" v="205" actId="1076"/>
          <ac:picMkLst>
            <pc:docMk/>
            <pc:sldMk cId="0" sldId="981"/>
            <ac:picMk id="76832" creationId="{F608B3A9-9A39-4F69-BF7F-56D064C8E7FE}"/>
          </ac:picMkLst>
        </pc:picChg>
      </pc:sldChg>
      <pc:sldChg chg="modSp add mod modClrScheme chgLayout">
        <pc:chgData name="王 欣捷" userId="b965477fa0aef5e6" providerId="LiveId" clId="{F5C7CE7F-4255-4272-BB66-E36156271E14}" dt="2021-04-22T08:04:06.141" v="215" actId="1036"/>
        <pc:sldMkLst>
          <pc:docMk/>
          <pc:sldMk cId="0" sldId="982"/>
        </pc:sldMkLst>
        <pc:spChg chg="mod ord">
          <ac:chgData name="王 欣捷" userId="b965477fa0aef5e6" providerId="LiveId" clId="{F5C7CE7F-4255-4272-BB66-E36156271E14}" dt="2021-04-22T08:03:56.718" v="206" actId="700"/>
          <ac:spMkLst>
            <pc:docMk/>
            <pc:sldMk cId="0" sldId="982"/>
            <ac:spMk id="77826" creationId="{4037354C-BA32-4F96-919D-26EAD72C45F1}"/>
          </ac:spMkLst>
        </pc:spChg>
        <pc:graphicFrameChg chg="mod ord modGraphic">
          <ac:chgData name="王 欣捷" userId="b965477fa0aef5e6" providerId="LiveId" clId="{F5C7CE7F-4255-4272-BB66-E36156271E14}" dt="2021-04-22T08:04:00.956" v="208" actId="207"/>
          <ac:graphicFrameMkLst>
            <pc:docMk/>
            <pc:sldMk cId="0" sldId="982"/>
            <ac:graphicFrameMk id="802819" creationId="{F518A96A-1BD1-4B17-8B3C-3F72D43878AA}"/>
          </ac:graphicFrameMkLst>
        </pc:graphicFrameChg>
        <pc:picChg chg="mod">
          <ac:chgData name="王 欣捷" userId="b965477fa0aef5e6" providerId="LiveId" clId="{F5C7CE7F-4255-4272-BB66-E36156271E14}" dt="2021-04-22T08:04:06.141" v="215" actId="1036"/>
          <ac:picMkLst>
            <pc:docMk/>
            <pc:sldMk cId="0" sldId="982"/>
            <ac:picMk id="77856" creationId="{B377813E-78D3-4199-8319-E41A4D46121A}"/>
          </ac:picMkLst>
        </pc:picChg>
      </pc:sldChg>
      <pc:sldChg chg="modSp add mod modClrScheme chgLayout">
        <pc:chgData name="王 欣捷" userId="b965477fa0aef5e6" providerId="LiveId" clId="{F5C7CE7F-4255-4272-BB66-E36156271E14}" dt="2021-04-22T08:04:56.979" v="222" actId="1076"/>
        <pc:sldMkLst>
          <pc:docMk/>
          <pc:sldMk cId="0" sldId="983"/>
        </pc:sldMkLst>
        <pc:spChg chg="mod ord">
          <ac:chgData name="王 欣捷" userId="b965477fa0aef5e6" providerId="LiveId" clId="{F5C7CE7F-4255-4272-BB66-E36156271E14}" dt="2021-04-22T08:04:30.556" v="216" actId="700"/>
          <ac:spMkLst>
            <pc:docMk/>
            <pc:sldMk cId="0" sldId="983"/>
            <ac:spMk id="78850" creationId="{280BA24E-472F-4949-B5AF-7DB5D1152E26}"/>
          </ac:spMkLst>
        </pc:spChg>
        <pc:graphicFrameChg chg="mod ord modGraphic">
          <ac:chgData name="王 欣捷" userId="b965477fa0aef5e6" providerId="LiveId" clId="{F5C7CE7F-4255-4272-BB66-E36156271E14}" dt="2021-04-22T08:04:36.039" v="220" actId="207"/>
          <ac:graphicFrameMkLst>
            <pc:docMk/>
            <pc:sldMk cId="0" sldId="983"/>
            <ac:graphicFrameMk id="803843" creationId="{2FBE3983-F3DD-49BD-9ADD-94E6DB535E46}"/>
          </ac:graphicFrameMkLst>
        </pc:graphicFrameChg>
        <pc:picChg chg="mod">
          <ac:chgData name="王 欣捷" userId="b965477fa0aef5e6" providerId="LiveId" clId="{F5C7CE7F-4255-4272-BB66-E36156271E14}" dt="2021-04-22T08:04:56.979" v="222" actId="1076"/>
          <ac:picMkLst>
            <pc:docMk/>
            <pc:sldMk cId="0" sldId="983"/>
            <ac:picMk id="78880" creationId="{E1D92147-506F-48DA-9006-7ACBBEDA8983}"/>
          </ac:picMkLst>
        </pc:picChg>
      </pc:sldChg>
      <pc:sldChg chg="modSp add mod modClrScheme chgLayout">
        <pc:chgData name="王 欣捷" userId="b965477fa0aef5e6" providerId="LiveId" clId="{F5C7CE7F-4255-4272-BB66-E36156271E14}" dt="2021-04-22T08:05:10.290" v="226" actId="1076"/>
        <pc:sldMkLst>
          <pc:docMk/>
          <pc:sldMk cId="0" sldId="984"/>
        </pc:sldMkLst>
        <pc:spChg chg="mod ord">
          <ac:chgData name="王 欣捷" userId="b965477fa0aef5e6" providerId="LiveId" clId="{F5C7CE7F-4255-4272-BB66-E36156271E14}" dt="2021-04-22T08:05:00.367" v="223" actId="700"/>
          <ac:spMkLst>
            <pc:docMk/>
            <pc:sldMk cId="0" sldId="984"/>
            <ac:spMk id="79874" creationId="{D416AA9F-13A6-4A36-B233-A914E7F23D52}"/>
          </ac:spMkLst>
        </pc:spChg>
        <pc:graphicFrameChg chg="mod ord modGraphic">
          <ac:chgData name="王 欣捷" userId="b965477fa0aef5e6" providerId="LiveId" clId="{F5C7CE7F-4255-4272-BB66-E36156271E14}" dt="2021-04-22T08:05:05.505" v="225" actId="207"/>
          <ac:graphicFrameMkLst>
            <pc:docMk/>
            <pc:sldMk cId="0" sldId="984"/>
            <ac:graphicFrameMk id="804867" creationId="{E9967B4F-2C17-4454-A22E-C56C761A552B}"/>
          </ac:graphicFrameMkLst>
        </pc:graphicFrameChg>
        <pc:picChg chg="mod">
          <ac:chgData name="王 欣捷" userId="b965477fa0aef5e6" providerId="LiveId" clId="{F5C7CE7F-4255-4272-BB66-E36156271E14}" dt="2021-04-22T08:05:10.290" v="226" actId="1076"/>
          <ac:picMkLst>
            <pc:docMk/>
            <pc:sldMk cId="0" sldId="984"/>
            <ac:picMk id="79904" creationId="{671BC68C-D0B8-4023-97E5-B9615E27D472}"/>
          </ac:picMkLst>
        </pc:picChg>
      </pc:sldChg>
      <pc:sldChg chg="modSp add mod modClrScheme chgLayout">
        <pc:chgData name="王 欣捷" userId="b965477fa0aef5e6" providerId="LiveId" clId="{F5C7CE7F-4255-4272-BB66-E36156271E14}" dt="2021-04-22T08:05:34.382" v="229" actId="1076"/>
        <pc:sldMkLst>
          <pc:docMk/>
          <pc:sldMk cId="0" sldId="985"/>
        </pc:sldMkLst>
        <pc:spChg chg="mod ord">
          <ac:chgData name="王 欣捷" userId="b965477fa0aef5e6" providerId="LiveId" clId="{F5C7CE7F-4255-4272-BB66-E36156271E14}" dt="2021-04-22T08:05:22.935" v="227" actId="700"/>
          <ac:spMkLst>
            <pc:docMk/>
            <pc:sldMk cId="0" sldId="985"/>
            <ac:spMk id="80898" creationId="{AE602FCC-CFD4-47D9-BC10-4BF8FCF010CD}"/>
          </ac:spMkLst>
        </pc:spChg>
        <pc:graphicFrameChg chg="mod ord modGraphic">
          <ac:chgData name="王 欣捷" userId="b965477fa0aef5e6" providerId="LiveId" clId="{F5C7CE7F-4255-4272-BB66-E36156271E14}" dt="2021-04-22T08:05:25.962" v="228" actId="207"/>
          <ac:graphicFrameMkLst>
            <pc:docMk/>
            <pc:sldMk cId="0" sldId="985"/>
            <ac:graphicFrameMk id="805891" creationId="{71F20C75-B17C-441B-BC9A-0AD7AB457572}"/>
          </ac:graphicFrameMkLst>
        </pc:graphicFrameChg>
        <pc:picChg chg="mod">
          <ac:chgData name="王 欣捷" userId="b965477fa0aef5e6" providerId="LiveId" clId="{F5C7CE7F-4255-4272-BB66-E36156271E14}" dt="2021-04-22T08:05:34.382" v="229" actId="1076"/>
          <ac:picMkLst>
            <pc:docMk/>
            <pc:sldMk cId="0" sldId="985"/>
            <ac:picMk id="80928" creationId="{037321C4-3088-4562-A65D-024E59AAA347}"/>
          </ac:picMkLst>
        </pc:picChg>
      </pc:sldChg>
      <pc:sldChg chg="modSp add">
        <pc:chgData name="王 欣捷" userId="b965477fa0aef5e6" providerId="LiveId" clId="{F5C7CE7F-4255-4272-BB66-E36156271E14}" dt="2021-04-22T07:46:07.334" v="28"/>
        <pc:sldMkLst>
          <pc:docMk/>
          <pc:sldMk cId="0" sldId="986"/>
        </pc:sldMkLst>
        <pc:spChg chg="mod">
          <ac:chgData name="王 欣捷" userId="b965477fa0aef5e6" providerId="LiveId" clId="{F5C7CE7F-4255-4272-BB66-E36156271E14}" dt="2021-04-22T07:46:07.334" v="28"/>
          <ac:spMkLst>
            <pc:docMk/>
            <pc:sldMk cId="0" sldId="986"/>
            <ac:spMk id="81922" creationId="{D76B2CCB-9382-41C3-A50C-6F71D30C9B80}"/>
          </ac:spMkLst>
        </pc:spChg>
      </pc:sldChg>
      <pc:sldChg chg="add del">
        <pc:chgData name="王 欣捷" userId="b965477fa0aef5e6" providerId="LiveId" clId="{F5C7CE7F-4255-4272-BB66-E36156271E14}" dt="2021-04-22T07:45:30.559" v="19"/>
        <pc:sldMkLst>
          <pc:docMk/>
          <pc:sldMk cId="3597084887" sldId="987"/>
        </pc:sldMkLst>
        <pc:spChg chg="mod">
          <ac:chgData name="王 欣捷" userId="b965477fa0aef5e6" providerId="LiveId" clId="{F5C7CE7F-4255-4272-BB66-E36156271E14}" dt="2021-04-22T08:09:01.701" v="398"/>
          <ac:spMkLst>
            <pc:docMk/>
            <pc:sldMk cId="3597084887" sldId="987"/>
            <ac:spMk id="15362" creationId="{68E68055-61B8-409F-AA96-9791F112C891}"/>
          </ac:spMkLst>
        </pc:spChg>
      </pc:sldChg>
      <pc:sldChg chg="add del">
        <pc:chgData name="王 欣捷" userId="b965477fa0aef5e6" providerId="LiveId" clId="{F5C7CE7F-4255-4272-BB66-E36156271E14}" dt="2021-04-22T07:45:30.559" v="19"/>
        <pc:sldMkLst>
          <pc:docMk/>
          <pc:sldMk cId="2980858333" sldId="988"/>
        </pc:sldMkLst>
      </pc:sldChg>
      <pc:sldChg chg="add del">
        <pc:chgData name="王 欣捷" userId="b965477fa0aef5e6" providerId="LiveId" clId="{F5C7CE7F-4255-4272-BB66-E36156271E14}" dt="2021-04-22T07:45:30.559" v="19"/>
        <pc:sldMkLst>
          <pc:docMk/>
          <pc:sldMk cId="29038470" sldId="989"/>
        </pc:sldMkLst>
      </pc:sldChg>
      <pc:sldChg chg="add del">
        <pc:chgData name="王 欣捷" userId="b965477fa0aef5e6" providerId="LiveId" clId="{F5C7CE7F-4255-4272-BB66-E36156271E14}" dt="2021-04-22T07:45:30.559" v="19"/>
        <pc:sldMkLst>
          <pc:docMk/>
          <pc:sldMk cId="3743719820" sldId="990"/>
        </pc:sldMkLst>
      </pc:sldChg>
      <pc:sldChg chg="add del">
        <pc:chgData name="王 欣捷" userId="b965477fa0aef5e6" providerId="LiveId" clId="{F5C7CE7F-4255-4272-BB66-E36156271E14}" dt="2021-04-22T07:45:30.559" v="19"/>
        <pc:sldMkLst>
          <pc:docMk/>
          <pc:sldMk cId="2287451425" sldId="991"/>
        </pc:sldMkLst>
      </pc:sldChg>
      <pc:sldChg chg="add del">
        <pc:chgData name="王 欣捷" userId="b965477fa0aef5e6" providerId="LiveId" clId="{F5C7CE7F-4255-4272-BB66-E36156271E14}" dt="2021-04-22T07:45:30.559" v="19"/>
        <pc:sldMkLst>
          <pc:docMk/>
          <pc:sldMk cId="3687718703" sldId="992"/>
        </pc:sldMkLst>
      </pc:sldChg>
      <pc:sldChg chg="add del">
        <pc:chgData name="王 欣捷" userId="b965477fa0aef5e6" providerId="LiveId" clId="{F5C7CE7F-4255-4272-BB66-E36156271E14}" dt="2021-04-22T07:45:30.559" v="19"/>
        <pc:sldMkLst>
          <pc:docMk/>
          <pc:sldMk cId="575355836" sldId="993"/>
        </pc:sldMkLst>
      </pc:sldChg>
      <pc:sldChg chg="add del">
        <pc:chgData name="王 欣捷" userId="b965477fa0aef5e6" providerId="LiveId" clId="{F5C7CE7F-4255-4272-BB66-E36156271E14}" dt="2021-04-22T07:45:30.559" v="19"/>
        <pc:sldMkLst>
          <pc:docMk/>
          <pc:sldMk cId="0" sldId="994"/>
        </pc:sldMkLst>
      </pc:sldChg>
      <pc:sldChg chg="add del">
        <pc:chgData name="王 欣捷" userId="b965477fa0aef5e6" providerId="LiveId" clId="{F5C7CE7F-4255-4272-BB66-E36156271E14}" dt="2021-04-22T07:45:30.559" v="19"/>
        <pc:sldMkLst>
          <pc:docMk/>
          <pc:sldMk cId="0" sldId="995"/>
        </pc:sldMkLst>
      </pc:sldChg>
      <pc:sldChg chg="add del">
        <pc:chgData name="王 欣捷" userId="b965477fa0aef5e6" providerId="LiveId" clId="{F5C7CE7F-4255-4272-BB66-E36156271E14}" dt="2021-04-22T07:45:30.559" v="19"/>
        <pc:sldMkLst>
          <pc:docMk/>
          <pc:sldMk cId="0" sldId="996"/>
        </pc:sldMkLst>
      </pc:sldChg>
      <pc:sldChg chg="add del">
        <pc:chgData name="王 欣捷" userId="b965477fa0aef5e6" providerId="LiveId" clId="{F5C7CE7F-4255-4272-BB66-E36156271E14}" dt="2021-04-22T07:45:30.559" v="19"/>
        <pc:sldMkLst>
          <pc:docMk/>
          <pc:sldMk cId="0" sldId="997"/>
        </pc:sldMkLst>
      </pc:sldChg>
      <pc:sldChg chg="add del">
        <pc:chgData name="王 欣捷" userId="b965477fa0aef5e6" providerId="LiveId" clId="{F5C7CE7F-4255-4272-BB66-E36156271E14}" dt="2021-04-22T07:45:30.559" v="19"/>
        <pc:sldMkLst>
          <pc:docMk/>
          <pc:sldMk cId="0" sldId="998"/>
        </pc:sldMkLst>
      </pc:sldChg>
      <pc:sldChg chg="add del">
        <pc:chgData name="王 欣捷" userId="b965477fa0aef5e6" providerId="LiveId" clId="{F5C7CE7F-4255-4272-BB66-E36156271E14}" dt="2021-04-22T07:45:30.559" v="19"/>
        <pc:sldMkLst>
          <pc:docMk/>
          <pc:sldMk cId="0" sldId="999"/>
        </pc:sldMkLst>
      </pc:sldChg>
      <pc:sldChg chg="add del">
        <pc:chgData name="王 欣捷" userId="b965477fa0aef5e6" providerId="LiveId" clId="{F5C7CE7F-4255-4272-BB66-E36156271E14}" dt="2021-04-22T07:45:30.559" v="19"/>
        <pc:sldMkLst>
          <pc:docMk/>
          <pc:sldMk cId="0" sldId="1000"/>
        </pc:sldMkLst>
      </pc:sldChg>
      <pc:sldChg chg="add del">
        <pc:chgData name="王 欣捷" userId="b965477fa0aef5e6" providerId="LiveId" clId="{F5C7CE7F-4255-4272-BB66-E36156271E14}" dt="2021-04-22T07:45:30.559" v="19"/>
        <pc:sldMkLst>
          <pc:docMk/>
          <pc:sldMk cId="0" sldId="1001"/>
        </pc:sldMkLst>
      </pc:sldChg>
      <pc:sldChg chg="add del">
        <pc:chgData name="王 欣捷" userId="b965477fa0aef5e6" providerId="LiveId" clId="{F5C7CE7F-4255-4272-BB66-E36156271E14}" dt="2021-04-22T07:45:30.559" v="19"/>
        <pc:sldMkLst>
          <pc:docMk/>
          <pc:sldMk cId="0" sldId="1002"/>
        </pc:sldMkLst>
      </pc:sldChg>
      <pc:sldChg chg="add del">
        <pc:chgData name="王 欣捷" userId="b965477fa0aef5e6" providerId="LiveId" clId="{F5C7CE7F-4255-4272-BB66-E36156271E14}" dt="2021-04-22T07:45:30.559" v="19"/>
        <pc:sldMkLst>
          <pc:docMk/>
          <pc:sldMk cId="672076074" sldId="1003"/>
        </pc:sldMkLst>
      </pc:sldChg>
      <pc:sldChg chg="add del">
        <pc:chgData name="王 欣捷" userId="b965477fa0aef5e6" providerId="LiveId" clId="{F5C7CE7F-4255-4272-BB66-E36156271E14}" dt="2021-04-22T07:45:30.559" v="19"/>
        <pc:sldMkLst>
          <pc:docMk/>
          <pc:sldMk cId="4090644917" sldId="1004"/>
        </pc:sldMkLst>
      </pc:sldChg>
      <pc:sldChg chg="add del">
        <pc:chgData name="王 欣捷" userId="b965477fa0aef5e6" providerId="LiveId" clId="{F5C7CE7F-4255-4272-BB66-E36156271E14}" dt="2021-04-22T07:45:30.559" v="19"/>
        <pc:sldMkLst>
          <pc:docMk/>
          <pc:sldMk cId="0" sldId="1005"/>
        </pc:sldMkLst>
      </pc:sldChg>
      <pc:sldChg chg="add del">
        <pc:chgData name="王 欣捷" userId="b965477fa0aef5e6" providerId="LiveId" clId="{F5C7CE7F-4255-4272-BB66-E36156271E14}" dt="2021-04-22T07:45:30.559" v="19"/>
        <pc:sldMkLst>
          <pc:docMk/>
          <pc:sldMk cId="2811519429" sldId="1006"/>
        </pc:sldMkLst>
      </pc:sldChg>
      <pc:sldChg chg="add del">
        <pc:chgData name="王 欣捷" userId="b965477fa0aef5e6" providerId="LiveId" clId="{F5C7CE7F-4255-4272-BB66-E36156271E14}" dt="2021-04-22T07:45:30.559" v="19"/>
        <pc:sldMkLst>
          <pc:docMk/>
          <pc:sldMk cId="3076572127" sldId="1007"/>
        </pc:sldMkLst>
      </pc:sldChg>
      <pc:sldChg chg="add del">
        <pc:chgData name="王 欣捷" userId="b965477fa0aef5e6" providerId="LiveId" clId="{F5C7CE7F-4255-4272-BB66-E36156271E14}" dt="2021-04-22T07:45:30.559" v="19"/>
        <pc:sldMkLst>
          <pc:docMk/>
          <pc:sldMk cId="2938354967" sldId="1008"/>
        </pc:sldMkLst>
      </pc:sldChg>
      <pc:sldChg chg="add del">
        <pc:chgData name="王 欣捷" userId="b965477fa0aef5e6" providerId="LiveId" clId="{F5C7CE7F-4255-4272-BB66-E36156271E14}" dt="2021-04-22T07:45:30.559" v="19"/>
        <pc:sldMkLst>
          <pc:docMk/>
          <pc:sldMk cId="0" sldId="1009"/>
        </pc:sldMkLst>
      </pc:sldChg>
      <pc:sldChg chg="add del">
        <pc:chgData name="王 欣捷" userId="b965477fa0aef5e6" providerId="LiveId" clId="{F5C7CE7F-4255-4272-BB66-E36156271E14}" dt="2021-04-22T07:45:30.559" v="19"/>
        <pc:sldMkLst>
          <pc:docMk/>
          <pc:sldMk cId="0" sldId="1010"/>
        </pc:sldMkLst>
      </pc:sldChg>
      <pc:sldChg chg="add del">
        <pc:chgData name="王 欣捷" userId="b965477fa0aef5e6" providerId="LiveId" clId="{F5C7CE7F-4255-4272-BB66-E36156271E14}" dt="2021-04-22T07:45:30.559" v="19"/>
        <pc:sldMkLst>
          <pc:docMk/>
          <pc:sldMk cId="0" sldId="1011"/>
        </pc:sldMkLst>
      </pc:sldChg>
      <pc:sldChg chg="add del">
        <pc:chgData name="王 欣捷" userId="b965477fa0aef5e6" providerId="LiveId" clId="{F5C7CE7F-4255-4272-BB66-E36156271E14}" dt="2021-04-22T07:45:30.559" v="19"/>
        <pc:sldMkLst>
          <pc:docMk/>
          <pc:sldMk cId="0" sldId="1012"/>
        </pc:sldMkLst>
      </pc:sldChg>
      <pc:sldChg chg="add del">
        <pc:chgData name="王 欣捷" userId="b965477fa0aef5e6" providerId="LiveId" clId="{F5C7CE7F-4255-4272-BB66-E36156271E14}" dt="2021-04-22T07:45:30.559" v="19"/>
        <pc:sldMkLst>
          <pc:docMk/>
          <pc:sldMk cId="0" sldId="1013"/>
        </pc:sldMkLst>
      </pc:sldChg>
      <pc:sldChg chg="add del">
        <pc:chgData name="王 欣捷" userId="b965477fa0aef5e6" providerId="LiveId" clId="{F5C7CE7F-4255-4272-BB66-E36156271E14}" dt="2021-04-22T07:45:30.559" v="19"/>
        <pc:sldMkLst>
          <pc:docMk/>
          <pc:sldMk cId="0" sldId="1014"/>
        </pc:sldMkLst>
      </pc:sldChg>
      <pc:sldChg chg="add del">
        <pc:chgData name="王 欣捷" userId="b965477fa0aef5e6" providerId="LiveId" clId="{F5C7CE7F-4255-4272-BB66-E36156271E14}" dt="2021-04-22T07:45:30.559" v="19"/>
        <pc:sldMkLst>
          <pc:docMk/>
          <pc:sldMk cId="0" sldId="1015"/>
        </pc:sldMkLst>
      </pc:sldChg>
      <pc:sldChg chg="add del">
        <pc:chgData name="王 欣捷" userId="b965477fa0aef5e6" providerId="LiveId" clId="{F5C7CE7F-4255-4272-BB66-E36156271E14}" dt="2021-04-22T07:45:30.559" v="19"/>
        <pc:sldMkLst>
          <pc:docMk/>
          <pc:sldMk cId="0" sldId="1016"/>
        </pc:sldMkLst>
      </pc:sldChg>
      <pc:sldChg chg="add del">
        <pc:chgData name="王 欣捷" userId="b965477fa0aef5e6" providerId="LiveId" clId="{F5C7CE7F-4255-4272-BB66-E36156271E14}" dt="2021-04-22T07:45:30.559" v="19"/>
        <pc:sldMkLst>
          <pc:docMk/>
          <pc:sldMk cId="0" sldId="1017"/>
        </pc:sldMkLst>
      </pc:sldChg>
      <pc:sldChg chg="add del">
        <pc:chgData name="王 欣捷" userId="b965477fa0aef5e6" providerId="LiveId" clId="{F5C7CE7F-4255-4272-BB66-E36156271E14}" dt="2021-04-22T07:45:30.559" v="19"/>
        <pc:sldMkLst>
          <pc:docMk/>
          <pc:sldMk cId="0" sldId="1018"/>
        </pc:sldMkLst>
      </pc:sldChg>
      <pc:sldChg chg="add del">
        <pc:chgData name="王 欣捷" userId="b965477fa0aef5e6" providerId="LiveId" clId="{F5C7CE7F-4255-4272-BB66-E36156271E14}" dt="2021-04-22T07:45:30.559" v="19"/>
        <pc:sldMkLst>
          <pc:docMk/>
          <pc:sldMk cId="0" sldId="1019"/>
        </pc:sldMkLst>
      </pc:sldChg>
      <pc:sldChg chg="add del">
        <pc:chgData name="王 欣捷" userId="b965477fa0aef5e6" providerId="LiveId" clId="{F5C7CE7F-4255-4272-BB66-E36156271E14}" dt="2021-04-22T07:45:30.559" v="19"/>
        <pc:sldMkLst>
          <pc:docMk/>
          <pc:sldMk cId="0" sldId="1020"/>
        </pc:sldMkLst>
      </pc:sldChg>
      <pc:sldChg chg="add del">
        <pc:chgData name="王 欣捷" userId="b965477fa0aef5e6" providerId="LiveId" clId="{F5C7CE7F-4255-4272-BB66-E36156271E14}" dt="2021-04-22T07:45:30.559" v="19"/>
        <pc:sldMkLst>
          <pc:docMk/>
          <pc:sldMk cId="0" sldId="1021"/>
        </pc:sldMkLst>
      </pc:sldChg>
      <pc:sldChg chg="add del">
        <pc:chgData name="王 欣捷" userId="b965477fa0aef5e6" providerId="LiveId" clId="{F5C7CE7F-4255-4272-BB66-E36156271E14}" dt="2021-04-22T07:45:30.559" v="19"/>
        <pc:sldMkLst>
          <pc:docMk/>
          <pc:sldMk cId="0" sldId="1022"/>
        </pc:sldMkLst>
      </pc:sldChg>
      <pc:sldChg chg="modSp add del mod">
        <pc:chgData name="王 欣捷" userId="b965477fa0aef5e6" providerId="LiveId" clId="{F5C7CE7F-4255-4272-BB66-E36156271E14}" dt="2021-04-22T07:45:30.559" v="19"/>
        <pc:sldMkLst>
          <pc:docMk/>
          <pc:sldMk cId="0" sldId="1023"/>
        </pc:sldMkLst>
        <pc:spChg chg="mod">
          <ac:chgData name="王 欣捷" userId="b965477fa0aef5e6" providerId="LiveId" clId="{F5C7CE7F-4255-4272-BB66-E36156271E14}" dt="2021-04-22T07:45:30.559" v="19"/>
          <ac:spMkLst>
            <pc:docMk/>
            <pc:sldMk cId="0" sldId="1023"/>
            <ac:spMk id="48130" creationId="{D7C886A1-2D90-4E30-AA63-95C839DE1ADA}"/>
          </ac:spMkLst>
        </pc:spChg>
      </pc:sldChg>
      <pc:sldChg chg="modSp add del mod">
        <pc:chgData name="王 欣捷" userId="b965477fa0aef5e6" providerId="LiveId" clId="{F5C7CE7F-4255-4272-BB66-E36156271E14}" dt="2021-04-22T07:45:30.559" v="19"/>
        <pc:sldMkLst>
          <pc:docMk/>
          <pc:sldMk cId="0" sldId="1024"/>
        </pc:sldMkLst>
        <pc:spChg chg="mod">
          <ac:chgData name="王 欣捷" userId="b965477fa0aef5e6" providerId="LiveId" clId="{F5C7CE7F-4255-4272-BB66-E36156271E14}" dt="2021-04-22T07:45:30.559" v="19"/>
          <ac:spMkLst>
            <pc:docMk/>
            <pc:sldMk cId="0" sldId="1024"/>
            <ac:spMk id="49154" creationId="{7CC95FA4-0A2C-4094-B7A1-0CB0CF12BBB5}"/>
          </ac:spMkLst>
        </pc:spChg>
      </pc:sldChg>
      <pc:sldChg chg="modSp add del mod">
        <pc:chgData name="王 欣捷" userId="b965477fa0aef5e6" providerId="LiveId" clId="{F5C7CE7F-4255-4272-BB66-E36156271E14}" dt="2021-04-22T07:45:30.559" v="19"/>
        <pc:sldMkLst>
          <pc:docMk/>
          <pc:sldMk cId="0" sldId="1025"/>
        </pc:sldMkLst>
        <pc:spChg chg="mod">
          <ac:chgData name="王 欣捷" userId="b965477fa0aef5e6" providerId="LiveId" clId="{F5C7CE7F-4255-4272-BB66-E36156271E14}" dt="2021-04-22T07:45:30.559" v="19"/>
          <ac:spMkLst>
            <pc:docMk/>
            <pc:sldMk cId="0" sldId="1025"/>
            <ac:spMk id="50178" creationId="{EB7DB6A1-7D33-4EA5-876C-23833C385080}"/>
          </ac:spMkLst>
        </pc:spChg>
      </pc:sldChg>
      <pc:sldChg chg="modSp add del mod">
        <pc:chgData name="王 欣捷" userId="b965477fa0aef5e6" providerId="LiveId" clId="{F5C7CE7F-4255-4272-BB66-E36156271E14}" dt="2021-04-22T07:45:30.559" v="19"/>
        <pc:sldMkLst>
          <pc:docMk/>
          <pc:sldMk cId="0" sldId="1026"/>
        </pc:sldMkLst>
        <pc:spChg chg="mod">
          <ac:chgData name="王 欣捷" userId="b965477fa0aef5e6" providerId="LiveId" clId="{F5C7CE7F-4255-4272-BB66-E36156271E14}" dt="2021-04-22T07:45:30.559" v="19"/>
          <ac:spMkLst>
            <pc:docMk/>
            <pc:sldMk cId="0" sldId="1026"/>
            <ac:spMk id="51202" creationId="{7D4206A2-E539-45DD-B899-7118DA70E1CD}"/>
          </ac:spMkLst>
        </pc:spChg>
      </pc:sldChg>
      <pc:sldChg chg="modSp add del mod">
        <pc:chgData name="王 欣捷" userId="b965477fa0aef5e6" providerId="LiveId" clId="{F5C7CE7F-4255-4272-BB66-E36156271E14}" dt="2021-04-22T07:45:30.559" v="19"/>
        <pc:sldMkLst>
          <pc:docMk/>
          <pc:sldMk cId="0" sldId="1027"/>
        </pc:sldMkLst>
        <pc:spChg chg="mod">
          <ac:chgData name="王 欣捷" userId="b965477fa0aef5e6" providerId="LiveId" clId="{F5C7CE7F-4255-4272-BB66-E36156271E14}" dt="2021-04-22T07:45:30.559" v="19"/>
          <ac:spMkLst>
            <pc:docMk/>
            <pc:sldMk cId="0" sldId="1027"/>
            <ac:spMk id="52226" creationId="{44DEF7A9-7C9E-4CAB-B3E6-8E3165D36818}"/>
          </ac:spMkLst>
        </pc:spChg>
      </pc:sldChg>
      <pc:sldChg chg="add del">
        <pc:chgData name="王 欣捷" userId="b965477fa0aef5e6" providerId="LiveId" clId="{F5C7CE7F-4255-4272-BB66-E36156271E14}" dt="2021-04-22T07:45:30.559" v="19"/>
        <pc:sldMkLst>
          <pc:docMk/>
          <pc:sldMk cId="0" sldId="1028"/>
        </pc:sldMkLst>
      </pc:sldChg>
      <pc:sldChg chg="add del">
        <pc:chgData name="王 欣捷" userId="b965477fa0aef5e6" providerId="LiveId" clId="{F5C7CE7F-4255-4272-BB66-E36156271E14}" dt="2021-04-22T07:45:30.559" v="19"/>
        <pc:sldMkLst>
          <pc:docMk/>
          <pc:sldMk cId="0" sldId="1029"/>
        </pc:sldMkLst>
      </pc:sldChg>
      <pc:sldChg chg="add del">
        <pc:chgData name="王 欣捷" userId="b965477fa0aef5e6" providerId="LiveId" clId="{F5C7CE7F-4255-4272-BB66-E36156271E14}" dt="2021-04-22T07:45:30.559" v="19"/>
        <pc:sldMkLst>
          <pc:docMk/>
          <pc:sldMk cId="0" sldId="1030"/>
        </pc:sldMkLst>
      </pc:sldChg>
      <pc:sldChg chg="modSp add del mod">
        <pc:chgData name="王 欣捷" userId="b965477fa0aef5e6" providerId="LiveId" clId="{F5C7CE7F-4255-4272-BB66-E36156271E14}" dt="2021-04-22T07:45:30.559" v="19"/>
        <pc:sldMkLst>
          <pc:docMk/>
          <pc:sldMk cId="0" sldId="1031"/>
        </pc:sldMkLst>
        <pc:spChg chg="mod">
          <ac:chgData name="王 欣捷" userId="b965477fa0aef5e6" providerId="LiveId" clId="{F5C7CE7F-4255-4272-BB66-E36156271E14}" dt="2021-04-22T07:45:30.559" v="19"/>
          <ac:spMkLst>
            <pc:docMk/>
            <pc:sldMk cId="0" sldId="1031"/>
            <ac:spMk id="56322" creationId="{0E5DF000-26AD-489B-92D9-7058BC764641}"/>
          </ac:spMkLst>
        </pc:spChg>
      </pc:sldChg>
      <pc:sldChg chg="modSp add del mod">
        <pc:chgData name="王 欣捷" userId="b965477fa0aef5e6" providerId="LiveId" clId="{F5C7CE7F-4255-4272-BB66-E36156271E14}" dt="2021-04-22T07:45:30.559" v="19"/>
        <pc:sldMkLst>
          <pc:docMk/>
          <pc:sldMk cId="0" sldId="1032"/>
        </pc:sldMkLst>
        <pc:spChg chg="mod">
          <ac:chgData name="王 欣捷" userId="b965477fa0aef5e6" providerId="LiveId" clId="{F5C7CE7F-4255-4272-BB66-E36156271E14}" dt="2021-04-22T07:45:30.559" v="19"/>
          <ac:spMkLst>
            <pc:docMk/>
            <pc:sldMk cId="0" sldId="1032"/>
            <ac:spMk id="57346" creationId="{0C72012C-4EB2-44F4-A2C2-964A9AF21900}"/>
          </ac:spMkLst>
        </pc:spChg>
      </pc:sldChg>
      <pc:sldChg chg="add del">
        <pc:chgData name="王 欣捷" userId="b965477fa0aef5e6" providerId="LiveId" clId="{F5C7CE7F-4255-4272-BB66-E36156271E14}" dt="2021-04-22T07:45:30.559" v="19"/>
        <pc:sldMkLst>
          <pc:docMk/>
          <pc:sldMk cId="0" sldId="1033"/>
        </pc:sldMkLst>
      </pc:sldChg>
      <pc:sldChg chg="add del">
        <pc:chgData name="王 欣捷" userId="b965477fa0aef5e6" providerId="LiveId" clId="{F5C7CE7F-4255-4272-BB66-E36156271E14}" dt="2021-04-22T07:45:30.559" v="19"/>
        <pc:sldMkLst>
          <pc:docMk/>
          <pc:sldMk cId="0" sldId="1034"/>
        </pc:sldMkLst>
      </pc:sldChg>
      <pc:sldChg chg="add del">
        <pc:chgData name="王 欣捷" userId="b965477fa0aef5e6" providerId="LiveId" clId="{F5C7CE7F-4255-4272-BB66-E36156271E14}" dt="2021-04-22T07:45:30.559" v="19"/>
        <pc:sldMkLst>
          <pc:docMk/>
          <pc:sldMk cId="0" sldId="1035"/>
        </pc:sldMkLst>
      </pc:sldChg>
      <pc:sldChg chg="add del">
        <pc:chgData name="王 欣捷" userId="b965477fa0aef5e6" providerId="LiveId" clId="{F5C7CE7F-4255-4272-BB66-E36156271E14}" dt="2021-04-22T07:45:30.559" v="19"/>
        <pc:sldMkLst>
          <pc:docMk/>
          <pc:sldMk cId="0" sldId="1036"/>
        </pc:sldMkLst>
      </pc:sldChg>
      <pc:sldChg chg="add del">
        <pc:chgData name="王 欣捷" userId="b965477fa0aef5e6" providerId="LiveId" clId="{F5C7CE7F-4255-4272-BB66-E36156271E14}" dt="2021-04-22T07:45:30.559" v="19"/>
        <pc:sldMkLst>
          <pc:docMk/>
          <pc:sldMk cId="0" sldId="1037"/>
        </pc:sldMkLst>
      </pc:sldChg>
      <pc:sldChg chg="add del">
        <pc:chgData name="王 欣捷" userId="b965477fa0aef5e6" providerId="LiveId" clId="{F5C7CE7F-4255-4272-BB66-E36156271E14}" dt="2021-04-22T07:45:30.559" v="19"/>
        <pc:sldMkLst>
          <pc:docMk/>
          <pc:sldMk cId="0" sldId="1038"/>
        </pc:sldMkLst>
      </pc:sldChg>
      <pc:sldChg chg="add del">
        <pc:chgData name="王 欣捷" userId="b965477fa0aef5e6" providerId="LiveId" clId="{F5C7CE7F-4255-4272-BB66-E36156271E14}" dt="2021-04-22T07:45:30.559" v="19"/>
        <pc:sldMkLst>
          <pc:docMk/>
          <pc:sldMk cId="0" sldId="1039"/>
        </pc:sldMkLst>
      </pc:sldChg>
      <pc:sldChg chg="add del">
        <pc:chgData name="王 欣捷" userId="b965477fa0aef5e6" providerId="LiveId" clId="{F5C7CE7F-4255-4272-BB66-E36156271E14}" dt="2021-04-22T07:45:30.559" v="19"/>
        <pc:sldMkLst>
          <pc:docMk/>
          <pc:sldMk cId="0" sldId="1040"/>
        </pc:sldMkLst>
      </pc:sldChg>
      <pc:sldChg chg="add del">
        <pc:chgData name="王 欣捷" userId="b965477fa0aef5e6" providerId="LiveId" clId="{F5C7CE7F-4255-4272-BB66-E36156271E14}" dt="2021-04-22T07:45:30.559" v="19"/>
        <pc:sldMkLst>
          <pc:docMk/>
          <pc:sldMk cId="0" sldId="1041"/>
        </pc:sldMkLst>
      </pc:sldChg>
      <pc:sldChg chg="add del">
        <pc:chgData name="王 欣捷" userId="b965477fa0aef5e6" providerId="LiveId" clId="{F5C7CE7F-4255-4272-BB66-E36156271E14}" dt="2021-04-22T07:45:30.559" v="19"/>
        <pc:sldMkLst>
          <pc:docMk/>
          <pc:sldMk cId="0" sldId="1042"/>
        </pc:sldMkLst>
      </pc:sldChg>
      <pc:sldChg chg="add del">
        <pc:chgData name="王 欣捷" userId="b965477fa0aef5e6" providerId="LiveId" clId="{F5C7CE7F-4255-4272-BB66-E36156271E14}" dt="2021-04-22T07:45:30.559" v="19"/>
        <pc:sldMkLst>
          <pc:docMk/>
          <pc:sldMk cId="0" sldId="1043"/>
        </pc:sldMkLst>
      </pc:sldChg>
      <pc:sldChg chg="add del">
        <pc:chgData name="王 欣捷" userId="b965477fa0aef5e6" providerId="LiveId" clId="{F5C7CE7F-4255-4272-BB66-E36156271E14}" dt="2021-04-22T07:45:30.559" v="19"/>
        <pc:sldMkLst>
          <pc:docMk/>
          <pc:sldMk cId="0" sldId="1044"/>
        </pc:sldMkLst>
      </pc:sldChg>
      <pc:sldChg chg="add del">
        <pc:chgData name="王 欣捷" userId="b965477fa0aef5e6" providerId="LiveId" clId="{F5C7CE7F-4255-4272-BB66-E36156271E14}" dt="2021-04-22T07:45:30.559" v="19"/>
        <pc:sldMkLst>
          <pc:docMk/>
          <pc:sldMk cId="0" sldId="1045"/>
        </pc:sldMkLst>
      </pc:sldChg>
      <pc:sldChg chg="add del">
        <pc:chgData name="王 欣捷" userId="b965477fa0aef5e6" providerId="LiveId" clId="{F5C7CE7F-4255-4272-BB66-E36156271E14}" dt="2021-04-22T07:45:30.559" v="19"/>
        <pc:sldMkLst>
          <pc:docMk/>
          <pc:sldMk cId="0" sldId="1046"/>
        </pc:sldMkLst>
      </pc:sldChg>
      <pc:sldChg chg="add del">
        <pc:chgData name="王 欣捷" userId="b965477fa0aef5e6" providerId="LiveId" clId="{F5C7CE7F-4255-4272-BB66-E36156271E14}" dt="2021-04-22T07:45:30.559" v="19"/>
        <pc:sldMkLst>
          <pc:docMk/>
          <pc:sldMk cId="0" sldId="1047"/>
        </pc:sldMkLst>
      </pc:sldChg>
      <pc:sldChg chg="add del">
        <pc:chgData name="王 欣捷" userId="b965477fa0aef5e6" providerId="LiveId" clId="{F5C7CE7F-4255-4272-BB66-E36156271E14}" dt="2021-04-22T07:45:30.559" v="19"/>
        <pc:sldMkLst>
          <pc:docMk/>
          <pc:sldMk cId="0" sldId="1048"/>
        </pc:sldMkLst>
      </pc:sldChg>
      <pc:sldChg chg="add del">
        <pc:chgData name="王 欣捷" userId="b965477fa0aef5e6" providerId="LiveId" clId="{F5C7CE7F-4255-4272-BB66-E36156271E14}" dt="2021-04-22T07:45:30.559" v="19"/>
        <pc:sldMkLst>
          <pc:docMk/>
          <pc:sldMk cId="0" sldId="1049"/>
        </pc:sldMkLst>
      </pc:sldChg>
      <pc:sldChg chg="add del">
        <pc:chgData name="王 欣捷" userId="b965477fa0aef5e6" providerId="LiveId" clId="{F5C7CE7F-4255-4272-BB66-E36156271E14}" dt="2021-04-22T07:45:30.559" v="19"/>
        <pc:sldMkLst>
          <pc:docMk/>
          <pc:sldMk cId="0" sldId="1050"/>
        </pc:sldMkLst>
      </pc:sldChg>
      <pc:sldChg chg="add del">
        <pc:chgData name="王 欣捷" userId="b965477fa0aef5e6" providerId="LiveId" clId="{F5C7CE7F-4255-4272-BB66-E36156271E14}" dt="2021-04-22T07:45:30.559" v="19"/>
        <pc:sldMkLst>
          <pc:docMk/>
          <pc:sldMk cId="0" sldId="1051"/>
        </pc:sldMkLst>
      </pc:sldChg>
      <pc:sldChg chg="add del">
        <pc:chgData name="王 欣捷" userId="b965477fa0aef5e6" providerId="LiveId" clId="{F5C7CE7F-4255-4272-BB66-E36156271E14}" dt="2021-04-22T07:45:30.559" v="19"/>
        <pc:sldMkLst>
          <pc:docMk/>
          <pc:sldMk cId="0" sldId="1052"/>
        </pc:sldMkLst>
      </pc:sldChg>
      <pc:sldChg chg="add del">
        <pc:chgData name="王 欣捷" userId="b965477fa0aef5e6" providerId="LiveId" clId="{F5C7CE7F-4255-4272-BB66-E36156271E14}" dt="2021-04-22T07:45:30.559" v="19"/>
        <pc:sldMkLst>
          <pc:docMk/>
          <pc:sldMk cId="0" sldId="1053"/>
        </pc:sldMkLst>
      </pc:sldChg>
      <pc:sldChg chg="add del">
        <pc:chgData name="王 欣捷" userId="b965477fa0aef5e6" providerId="LiveId" clId="{F5C7CE7F-4255-4272-BB66-E36156271E14}" dt="2021-04-22T07:45:30.559" v="19"/>
        <pc:sldMkLst>
          <pc:docMk/>
          <pc:sldMk cId="0" sldId="1054"/>
        </pc:sldMkLst>
      </pc:sldChg>
      <pc:sldChg chg="add del">
        <pc:chgData name="王 欣捷" userId="b965477fa0aef5e6" providerId="LiveId" clId="{F5C7CE7F-4255-4272-BB66-E36156271E14}" dt="2021-04-22T07:45:30.559" v="19"/>
        <pc:sldMkLst>
          <pc:docMk/>
          <pc:sldMk cId="0" sldId="1055"/>
        </pc:sldMkLst>
      </pc:sldChg>
      <pc:sldChg chg="add del">
        <pc:chgData name="王 欣捷" userId="b965477fa0aef5e6" providerId="LiveId" clId="{F5C7CE7F-4255-4272-BB66-E36156271E14}" dt="2021-04-22T07:45:30.559" v="19"/>
        <pc:sldMkLst>
          <pc:docMk/>
          <pc:sldMk cId="0" sldId="1056"/>
        </pc:sldMkLst>
      </pc:sldChg>
      <pc:sldMasterChg chg="delSldLayout">
        <pc:chgData name="王 欣捷" userId="b965477fa0aef5e6" providerId="LiveId" clId="{F5C7CE7F-4255-4272-BB66-E36156271E14}" dt="2021-04-22T07:45:21.335" v="1" actId="47"/>
        <pc:sldMasterMkLst>
          <pc:docMk/>
          <pc:sldMasterMk cId="2602849841" sldId="2147483673"/>
        </pc:sldMasterMkLst>
        <pc:sldLayoutChg chg="del">
          <pc:chgData name="王 欣捷" userId="b965477fa0aef5e6" providerId="LiveId" clId="{F5C7CE7F-4255-4272-BB66-E36156271E14}" dt="2021-04-22T07:45:21.335" v="1" actId="47"/>
          <pc:sldLayoutMkLst>
            <pc:docMk/>
            <pc:sldMasterMk cId="2602849841" sldId="2147483673"/>
            <pc:sldLayoutMk cId="3282724221" sldId="2147483685"/>
          </pc:sldLayoutMkLst>
        </pc:sldLayoutChg>
        <pc:sldLayoutChg chg="del">
          <pc:chgData name="王 欣捷" userId="b965477fa0aef5e6" providerId="LiveId" clId="{F5C7CE7F-4255-4272-BB66-E36156271E14}" dt="2021-04-22T07:45:21.335" v="1" actId="47"/>
          <pc:sldLayoutMkLst>
            <pc:docMk/>
            <pc:sldMasterMk cId="2602849841" sldId="2147483673"/>
            <pc:sldLayoutMk cId="3869728626" sldId="2147483686"/>
          </pc:sldLayoutMkLst>
        </pc:sldLayoutChg>
      </pc:sldMasterChg>
    </pc:docChg>
  </pc:docChgLst>
  <pc:docChgLst>
    <pc:chgData name="王 欣捷" userId="b965477fa0aef5e6" providerId="LiveId" clId="{6B25E3A0-8D13-427B-91C6-98F6CF017510}"/>
    <pc:docChg chg="undo redo custSel addSld delSld modSld sldOrd">
      <pc:chgData name="王 欣捷" userId="b965477fa0aef5e6" providerId="LiveId" clId="{6B25E3A0-8D13-427B-91C6-98F6CF017510}" dt="2021-04-20T14:19:47.465" v="1513" actId="20577"/>
      <pc:docMkLst>
        <pc:docMk/>
      </pc:docMkLst>
      <pc:sldChg chg="del">
        <pc:chgData name="王 欣捷" userId="b965477fa0aef5e6" providerId="LiveId" clId="{6B25E3A0-8D13-427B-91C6-98F6CF017510}" dt="2021-04-20T13:08:17.013" v="389" actId="47"/>
        <pc:sldMkLst>
          <pc:docMk/>
          <pc:sldMk cId="0" sldId="935"/>
        </pc:sldMkLst>
      </pc:sldChg>
      <pc:sldChg chg="del">
        <pc:chgData name="王 欣捷" userId="b965477fa0aef5e6" providerId="LiveId" clId="{6B25E3A0-8D13-427B-91C6-98F6CF017510}" dt="2021-04-20T13:08:18.638" v="390" actId="47"/>
        <pc:sldMkLst>
          <pc:docMk/>
          <pc:sldMk cId="0" sldId="936"/>
        </pc:sldMkLst>
      </pc:sldChg>
      <pc:sldChg chg="del">
        <pc:chgData name="王 欣捷" userId="b965477fa0aef5e6" providerId="LiveId" clId="{6B25E3A0-8D13-427B-91C6-98F6CF017510}" dt="2021-04-20T13:55:36.044" v="1045" actId="47"/>
        <pc:sldMkLst>
          <pc:docMk/>
          <pc:sldMk cId="0" sldId="938"/>
        </pc:sldMkLst>
      </pc:sldChg>
      <pc:sldChg chg="del">
        <pc:chgData name="王 欣捷" userId="b965477fa0aef5e6" providerId="LiveId" clId="{6B25E3A0-8D13-427B-91C6-98F6CF017510}" dt="2021-04-20T14:09:57.154" v="1318" actId="47"/>
        <pc:sldMkLst>
          <pc:docMk/>
          <pc:sldMk cId="0" sldId="940"/>
        </pc:sldMkLst>
      </pc:sldChg>
      <pc:sldChg chg="del">
        <pc:chgData name="王 欣捷" userId="b965477fa0aef5e6" providerId="LiveId" clId="{6B25E3A0-8D13-427B-91C6-98F6CF017510}" dt="2021-04-20T14:13:44.761" v="1393" actId="47"/>
        <pc:sldMkLst>
          <pc:docMk/>
          <pc:sldMk cId="0" sldId="942"/>
        </pc:sldMkLst>
      </pc:sldChg>
      <pc:sldChg chg="add del">
        <pc:chgData name="王 欣捷" userId="b965477fa0aef5e6" providerId="LiveId" clId="{6B25E3A0-8D13-427B-91C6-98F6CF017510}" dt="2021-04-20T14:13:45.610" v="1394" actId="47"/>
        <pc:sldMkLst>
          <pc:docMk/>
          <pc:sldMk cId="0" sldId="943"/>
        </pc:sldMkLst>
      </pc:sldChg>
      <pc:sldChg chg="del">
        <pc:chgData name="王 欣捷" userId="b965477fa0aef5e6" providerId="LiveId" clId="{6B25E3A0-8D13-427B-91C6-98F6CF017510}" dt="2021-04-20T14:16:03.024" v="1439" actId="47"/>
        <pc:sldMkLst>
          <pc:docMk/>
          <pc:sldMk cId="672076074" sldId="945"/>
        </pc:sldMkLst>
      </pc:sldChg>
      <pc:sldChg chg="del">
        <pc:chgData name="王 欣捷" userId="b965477fa0aef5e6" providerId="LiveId" clId="{6B25E3A0-8D13-427B-91C6-98F6CF017510}" dt="2021-04-20T14:19:07.930" v="1512" actId="47"/>
        <pc:sldMkLst>
          <pc:docMk/>
          <pc:sldMk cId="4090644917" sldId="946"/>
        </pc:sldMkLst>
      </pc:sldChg>
      <pc:sldChg chg="del">
        <pc:chgData name="王 欣捷" userId="b965477fa0aef5e6" providerId="LiveId" clId="{6B25E3A0-8D13-427B-91C6-98F6CF017510}" dt="2021-04-20T14:19:07.930" v="1512" actId="47"/>
        <pc:sldMkLst>
          <pc:docMk/>
          <pc:sldMk cId="0" sldId="947"/>
        </pc:sldMkLst>
      </pc:sldChg>
      <pc:sldChg chg="del">
        <pc:chgData name="王 欣捷" userId="b965477fa0aef5e6" providerId="LiveId" clId="{6B25E3A0-8D13-427B-91C6-98F6CF017510}" dt="2021-04-20T13:13:57.132" v="426" actId="47"/>
        <pc:sldMkLst>
          <pc:docMk/>
          <pc:sldMk cId="0" sldId="955"/>
        </pc:sldMkLst>
      </pc:sldChg>
      <pc:sldChg chg="del">
        <pc:chgData name="王 欣捷" userId="b965477fa0aef5e6" providerId="LiveId" clId="{6B25E3A0-8D13-427B-91C6-98F6CF017510}" dt="2021-04-20T13:14:23.567" v="427" actId="47"/>
        <pc:sldMkLst>
          <pc:docMk/>
          <pc:sldMk cId="0" sldId="956"/>
        </pc:sldMkLst>
      </pc:sldChg>
      <pc:sldChg chg="del">
        <pc:chgData name="王 欣捷" userId="b965477fa0aef5e6" providerId="LiveId" clId="{6B25E3A0-8D13-427B-91C6-98F6CF017510}" dt="2021-04-20T13:14:23.567" v="427" actId="47"/>
        <pc:sldMkLst>
          <pc:docMk/>
          <pc:sldMk cId="0" sldId="957"/>
        </pc:sldMkLst>
      </pc:sldChg>
      <pc:sldChg chg="del">
        <pc:chgData name="王 欣捷" userId="b965477fa0aef5e6" providerId="LiveId" clId="{6B25E3A0-8D13-427B-91C6-98F6CF017510}" dt="2021-04-20T13:14:23.567" v="427" actId="47"/>
        <pc:sldMkLst>
          <pc:docMk/>
          <pc:sldMk cId="2100743063" sldId="958"/>
        </pc:sldMkLst>
      </pc:sldChg>
      <pc:sldChg chg="del">
        <pc:chgData name="王 欣捷" userId="b965477fa0aef5e6" providerId="LiveId" clId="{6B25E3A0-8D13-427B-91C6-98F6CF017510}" dt="2021-04-20T13:14:23.567" v="427" actId="47"/>
        <pc:sldMkLst>
          <pc:docMk/>
          <pc:sldMk cId="0" sldId="959"/>
        </pc:sldMkLst>
      </pc:sldChg>
      <pc:sldChg chg="addSp delSp modSp mod modClrScheme modAnim chgLayout">
        <pc:chgData name="王 欣捷" userId="b965477fa0aef5e6" providerId="LiveId" clId="{6B25E3A0-8D13-427B-91C6-98F6CF017510}" dt="2021-04-20T13:16:49.922" v="491"/>
        <pc:sldMkLst>
          <pc:docMk/>
          <pc:sldMk cId="0" sldId="960"/>
        </pc:sldMkLst>
        <pc:spChg chg="add del mod">
          <ac:chgData name="王 欣捷" userId="b965477fa0aef5e6" providerId="LiveId" clId="{6B25E3A0-8D13-427B-91C6-98F6CF017510}" dt="2021-04-20T13:14:27.936" v="429" actId="21"/>
          <ac:spMkLst>
            <pc:docMk/>
            <pc:sldMk cId="0" sldId="960"/>
            <ac:spMk id="3" creationId="{EC2DE26E-C153-475E-96BD-E1ACC12C1A3B}"/>
          </ac:spMkLst>
        </pc:spChg>
        <pc:spChg chg="add del mod ord">
          <ac:chgData name="王 欣捷" userId="b965477fa0aef5e6" providerId="LiveId" clId="{6B25E3A0-8D13-427B-91C6-98F6CF017510}" dt="2021-04-20T13:14:30.960" v="431" actId="700"/>
          <ac:spMkLst>
            <pc:docMk/>
            <pc:sldMk cId="0" sldId="960"/>
            <ac:spMk id="5" creationId="{75E2B365-DCB2-45C8-9654-7596D4B3F946}"/>
          </ac:spMkLst>
        </pc:spChg>
        <pc:spChg chg="mod">
          <ac:chgData name="王 欣捷" userId="b965477fa0aef5e6" providerId="LiveId" clId="{6B25E3A0-8D13-427B-91C6-98F6CF017510}" dt="2021-04-20T13:16:00.888" v="482" actId="1038"/>
          <ac:spMkLst>
            <pc:docMk/>
            <pc:sldMk cId="0" sldId="960"/>
            <ac:spMk id="11" creationId="{4E961AEC-201E-4F11-9D73-4FA4A459A034}"/>
          </ac:spMkLst>
        </pc:spChg>
        <pc:spChg chg="mod">
          <ac:chgData name="王 欣捷" userId="b965477fa0aef5e6" providerId="LiveId" clId="{6B25E3A0-8D13-427B-91C6-98F6CF017510}" dt="2021-04-20T13:16:00.888" v="482" actId="1038"/>
          <ac:spMkLst>
            <pc:docMk/>
            <pc:sldMk cId="0" sldId="960"/>
            <ac:spMk id="12" creationId="{2A4AD180-0A46-4F9F-9860-CE446D8D87EF}"/>
          </ac:spMkLst>
        </pc:spChg>
        <pc:spChg chg="mod">
          <ac:chgData name="王 欣捷" userId="b965477fa0aef5e6" providerId="LiveId" clId="{6B25E3A0-8D13-427B-91C6-98F6CF017510}" dt="2021-04-20T13:16:00.888" v="482" actId="1038"/>
          <ac:spMkLst>
            <pc:docMk/>
            <pc:sldMk cId="0" sldId="960"/>
            <ac:spMk id="13" creationId="{2D4BADC1-3083-4136-B29B-FED17956ED8C}"/>
          </ac:spMkLst>
        </pc:spChg>
        <pc:spChg chg="mod">
          <ac:chgData name="王 欣捷" userId="b965477fa0aef5e6" providerId="LiveId" clId="{6B25E3A0-8D13-427B-91C6-98F6CF017510}" dt="2021-04-20T13:16:00.888" v="482" actId="1038"/>
          <ac:spMkLst>
            <pc:docMk/>
            <pc:sldMk cId="0" sldId="960"/>
            <ac:spMk id="14" creationId="{ADD2B8ED-215E-440F-9418-9D1601C6405A}"/>
          </ac:spMkLst>
        </pc:spChg>
        <pc:spChg chg="mod">
          <ac:chgData name="王 欣捷" userId="b965477fa0aef5e6" providerId="LiveId" clId="{6B25E3A0-8D13-427B-91C6-98F6CF017510}" dt="2021-04-20T13:16:00.888" v="482" actId="1038"/>
          <ac:spMkLst>
            <pc:docMk/>
            <pc:sldMk cId="0" sldId="960"/>
            <ac:spMk id="15" creationId="{8A473652-BE70-40F5-8D6B-A9CB3BA128F1}"/>
          </ac:spMkLst>
        </pc:spChg>
        <pc:spChg chg="mod">
          <ac:chgData name="王 欣捷" userId="b965477fa0aef5e6" providerId="LiveId" clId="{6B25E3A0-8D13-427B-91C6-98F6CF017510}" dt="2021-04-20T13:16:00.888" v="482" actId="1038"/>
          <ac:spMkLst>
            <pc:docMk/>
            <pc:sldMk cId="0" sldId="960"/>
            <ac:spMk id="16" creationId="{83D08D61-7479-4AB5-9A93-B05F9354D40E}"/>
          </ac:spMkLst>
        </pc:spChg>
        <pc:spChg chg="mod">
          <ac:chgData name="王 欣捷" userId="b965477fa0aef5e6" providerId="LiveId" clId="{6B25E3A0-8D13-427B-91C6-98F6CF017510}" dt="2021-04-20T13:16:00.888" v="482" actId="1038"/>
          <ac:spMkLst>
            <pc:docMk/>
            <pc:sldMk cId="0" sldId="960"/>
            <ac:spMk id="17" creationId="{7CFE2769-90E3-4D4E-8437-E6F70B78E54B}"/>
          </ac:spMkLst>
        </pc:spChg>
        <pc:spChg chg="mod">
          <ac:chgData name="王 欣捷" userId="b965477fa0aef5e6" providerId="LiveId" clId="{6B25E3A0-8D13-427B-91C6-98F6CF017510}" dt="2021-04-20T13:16:00.888" v="482" actId="1038"/>
          <ac:spMkLst>
            <pc:docMk/>
            <pc:sldMk cId="0" sldId="960"/>
            <ac:spMk id="18" creationId="{E8EE1921-8059-426F-AD0A-70B922417AEB}"/>
          </ac:spMkLst>
        </pc:spChg>
        <pc:spChg chg="mod">
          <ac:chgData name="王 欣捷" userId="b965477fa0aef5e6" providerId="LiveId" clId="{6B25E3A0-8D13-427B-91C6-98F6CF017510}" dt="2021-04-20T13:16:00.888" v="482" actId="1038"/>
          <ac:spMkLst>
            <pc:docMk/>
            <pc:sldMk cId="0" sldId="960"/>
            <ac:spMk id="19" creationId="{60DBD097-0429-4A85-87EE-5CC9E526E22F}"/>
          </ac:spMkLst>
        </pc:spChg>
        <pc:spChg chg="mod">
          <ac:chgData name="王 欣捷" userId="b965477fa0aef5e6" providerId="LiveId" clId="{6B25E3A0-8D13-427B-91C6-98F6CF017510}" dt="2021-04-20T13:16:00.888" v="482" actId="1038"/>
          <ac:spMkLst>
            <pc:docMk/>
            <pc:sldMk cId="0" sldId="960"/>
            <ac:spMk id="20" creationId="{FCC67AA0-3874-4B0A-B6B8-0DA27CD7FCB1}"/>
          </ac:spMkLst>
        </pc:spChg>
        <pc:spChg chg="mod">
          <ac:chgData name="王 欣捷" userId="b965477fa0aef5e6" providerId="LiveId" clId="{6B25E3A0-8D13-427B-91C6-98F6CF017510}" dt="2021-04-20T13:16:00.888" v="482" actId="1038"/>
          <ac:spMkLst>
            <pc:docMk/>
            <pc:sldMk cId="0" sldId="960"/>
            <ac:spMk id="21" creationId="{9F61E2F5-8958-43D4-9BC2-F395DF2AAF6E}"/>
          </ac:spMkLst>
        </pc:spChg>
        <pc:spChg chg="mod">
          <ac:chgData name="王 欣捷" userId="b965477fa0aef5e6" providerId="LiveId" clId="{6B25E3A0-8D13-427B-91C6-98F6CF017510}" dt="2021-04-20T13:16:00.888" v="482" actId="1038"/>
          <ac:spMkLst>
            <pc:docMk/>
            <pc:sldMk cId="0" sldId="960"/>
            <ac:spMk id="22" creationId="{D42A2DFB-7081-46A8-B4BF-3A4F66DD880D}"/>
          </ac:spMkLst>
        </pc:spChg>
        <pc:spChg chg="mod">
          <ac:chgData name="王 欣捷" userId="b965477fa0aef5e6" providerId="LiveId" clId="{6B25E3A0-8D13-427B-91C6-98F6CF017510}" dt="2021-04-20T13:16:00.888" v="482" actId="1038"/>
          <ac:spMkLst>
            <pc:docMk/>
            <pc:sldMk cId="0" sldId="960"/>
            <ac:spMk id="23" creationId="{11D0E16B-AA22-4EDB-86C9-1CB848013BBF}"/>
          </ac:spMkLst>
        </pc:spChg>
        <pc:spChg chg="mod">
          <ac:chgData name="王 欣捷" userId="b965477fa0aef5e6" providerId="LiveId" clId="{6B25E3A0-8D13-427B-91C6-98F6CF017510}" dt="2021-04-20T13:16:00.888" v="482" actId="1038"/>
          <ac:spMkLst>
            <pc:docMk/>
            <pc:sldMk cId="0" sldId="960"/>
            <ac:spMk id="24" creationId="{6D9634A7-6DE0-4521-A06C-D3F68BF18621}"/>
          </ac:spMkLst>
        </pc:spChg>
        <pc:spChg chg="mod">
          <ac:chgData name="王 欣捷" userId="b965477fa0aef5e6" providerId="LiveId" clId="{6B25E3A0-8D13-427B-91C6-98F6CF017510}" dt="2021-04-20T13:16:00.888" v="482" actId="1038"/>
          <ac:spMkLst>
            <pc:docMk/>
            <pc:sldMk cId="0" sldId="960"/>
            <ac:spMk id="25" creationId="{8F6F6D84-10B1-4EDD-BA50-7E5A969BA758}"/>
          </ac:spMkLst>
        </pc:spChg>
        <pc:spChg chg="mod">
          <ac:chgData name="王 欣捷" userId="b965477fa0aef5e6" providerId="LiveId" clId="{6B25E3A0-8D13-427B-91C6-98F6CF017510}" dt="2021-04-20T13:16:00.888" v="482" actId="1038"/>
          <ac:spMkLst>
            <pc:docMk/>
            <pc:sldMk cId="0" sldId="960"/>
            <ac:spMk id="26" creationId="{6FB112A1-0D58-44FE-9D58-E458E052E570}"/>
          </ac:spMkLst>
        </pc:spChg>
        <pc:spChg chg="mod">
          <ac:chgData name="王 欣捷" userId="b965477fa0aef5e6" providerId="LiveId" clId="{6B25E3A0-8D13-427B-91C6-98F6CF017510}" dt="2021-04-20T13:16:00.888" v="482" actId="1038"/>
          <ac:spMkLst>
            <pc:docMk/>
            <pc:sldMk cId="0" sldId="960"/>
            <ac:spMk id="27" creationId="{8D4970C0-4EE2-4767-946C-E1C065989721}"/>
          </ac:spMkLst>
        </pc:spChg>
        <pc:spChg chg="mod">
          <ac:chgData name="王 欣捷" userId="b965477fa0aef5e6" providerId="LiveId" clId="{6B25E3A0-8D13-427B-91C6-98F6CF017510}" dt="2021-04-20T13:16:00.888" v="482" actId="1038"/>
          <ac:spMkLst>
            <pc:docMk/>
            <pc:sldMk cId="0" sldId="960"/>
            <ac:spMk id="29" creationId="{47D93BFC-9A2F-420F-8949-7475BF3B3363}"/>
          </ac:spMkLst>
        </pc:spChg>
        <pc:spChg chg="mod">
          <ac:chgData name="王 欣捷" userId="b965477fa0aef5e6" providerId="LiveId" clId="{6B25E3A0-8D13-427B-91C6-98F6CF017510}" dt="2021-04-20T13:16:00.888" v="482" actId="1038"/>
          <ac:spMkLst>
            <pc:docMk/>
            <pc:sldMk cId="0" sldId="960"/>
            <ac:spMk id="30" creationId="{983FABFC-7944-44F7-B307-0B4A9B909DC3}"/>
          </ac:spMkLst>
        </pc:spChg>
        <pc:spChg chg="mod">
          <ac:chgData name="王 欣捷" userId="b965477fa0aef5e6" providerId="LiveId" clId="{6B25E3A0-8D13-427B-91C6-98F6CF017510}" dt="2021-04-20T13:16:00.888" v="482" actId="1038"/>
          <ac:spMkLst>
            <pc:docMk/>
            <pc:sldMk cId="0" sldId="960"/>
            <ac:spMk id="31" creationId="{BECFDE40-87FD-411B-A970-B54BD6D98E44}"/>
          </ac:spMkLst>
        </pc:spChg>
        <pc:spChg chg="mod">
          <ac:chgData name="王 欣捷" userId="b965477fa0aef5e6" providerId="LiveId" clId="{6B25E3A0-8D13-427B-91C6-98F6CF017510}" dt="2021-04-20T13:16:00.888" v="482" actId="1038"/>
          <ac:spMkLst>
            <pc:docMk/>
            <pc:sldMk cId="0" sldId="960"/>
            <ac:spMk id="32" creationId="{DD509894-70EB-4641-9CDC-C7C6B656E0E7}"/>
          </ac:spMkLst>
        </pc:spChg>
        <pc:spChg chg="mod">
          <ac:chgData name="王 欣捷" userId="b965477fa0aef5e6" providerId="LiveId" clId="{6B25E3A0-8D13-427B-91C6-98F6CF017510}" dt="2021-04-20T13:16:00.888" v="482" actId="1038"/>
          <ac:spMkLst>
            <pc:docMk/>
            <pc:sldMk cId="0" sldId="960"/>
            <ac:spMk id="33" creationId="{D21D6F19-7871-4716-839F-1A9AF050722E}"/>
          </ac:spMkLst>
        </pc:spChg>
        <pc:spChg chg="mod">
          <ac:chgData name="王 欣捷" userId="b965477fa0aef5e6" providerId="LiveId" clId="{6B25E3A0-8D13-427B-91C6-98F6CF017510}" dt="2021-04-20T13:16:00.888" v="482" actId="1038"/>
          <ac:spMkLst>
            <pc:docMk/>
            <pc:sldMk cId="0" sldId="960"/>
            <ac:spMk id="34" creationId="{0D1A953A-43FD-49B8-9FA6-0BEFDA69F472}"/>
          </ac:spMkLst>
        </pc:spChg>
        <pc:spChg chg="mod">
          <ac:chgData name="王 欣捷" userId="b965477fa0aef5e6" providerId="LiveId" clId="{6B25E3A0-8D13-427B-91C6-98F6CF017510}" dt="2021-04-20T13:16:00.888" v="482" actId="1038"/>
          <ac:spMkLst>
            <pc:docMk/>
            <pc:sldMk cId="0" sldId="960"/>
            <ac:spMk id="35" creationId="{2C03B295-C59E-431A-BBD5-AFDBA535344A}"/>
          </ac:spMkLst>
        </pc:spChg>
        <pc:spChg chg="mod">
          <ac:chgData name="王 欣捷" userId="b965477fa0aef5e6" providerId="LiveId" clId="{6B25E3A0-8D13-427B-91C6-98F6CF017510}" dt="2021-04-20T13:16:00.888" v="482" actId="1038"/>
          <ac:spMkLst>
            <pc:docMk/>
            <pc:sldMk cId="0" sldId="960"/>
            <ac:spMk id="37" creationId="{E66B0C42-51B2-4B79-AE72-D9B6F7A01213}"/>
          </ac:spMkLst>
        </pc:spChg>
        <pc:spChg chg="mod">
          <ac:chgData name="王 欣捷" userId="b965477fa0aef5e6" providerId="LiveId" clId="{6B25E3A0-8D13-427B-91C6-98F6CF017510}" dt="2021-04-20T13:16:00.888" v="482" actId="1038"/>
          <ac:spMkLst>
            <pc:docMk/>
            <pc:sldMk cId="0" sldId="960"/>
            <ac:spMk id="38" creationId="{485A96A2-6202-43BD-A980-7A0A2A1C958A}"/>
          </ac:spMkLst>
        </pc:spChg>
        <pc:spChg chg="mod">
          <ac:chgData name="王 欣捷" userId="b965477fa0aef5e6" providerId="LiveId" clId="{6B25E3A0-8D13-427B-91C6-98F6CF017510}" dt="2021-04-20T13:16:00.888" v="482" actId="1038"/>
          <ac:spMkLst>
            <pc:docMk/>
            <pc:sldMk cId="0" sldId="960"/>
            <ac:spMk id="39" creationId="{EC556852-201F-4F72-A59E-0A2359FFE9AC}"/>
          </ac:spMkLst>
        </pc:spChg>
        <pc:spChg chg="mod">
          <ac:chgData name="王 欣捷" userId="b965477fa0aef5e6" providerId="LiveId" clId="{6B25E3A0-8D13-427B-91C6-98F6CF017510}" dt="2021-04-20T13:16:00.888" v="482" actId="1038"/>
          <ac:spMkLst>
            <pc:docMk/>
            <pc:sldMk cId="0" sldId="960"/>
            <ac:spMk id="40" creationId="{9FF7E9B2-7167-4E52-BB92-1CB3293CD6AD}"/>
          </ac:spMkLst>
        </pc:spChg>
        <pc:spChg chg="mod">
          <ac:chgData name="王 欣捷" userId="b965477fa0aef5e6" providerId="LiveId" clId="{6B25E3A0-8D13-427B-91C6-98F6CF017510}" dt="2021-04-20T13:16:00.888" v="482" actId="1038"/>
          <ac:spMkLst>
            <pc:docMk/>
            <pc:sldMk cId="0" sldId="960"/>
            <ac:spMk id="41" creationId="{A3150FF1-836E-4A6C-8814-D49DF14CCFB9}"/>
          </ac:spMkLst>
        </pc:spChg>
        <pc:spChg chg="mod">
          <ac:chgData name="王 欣捷" userId="b965477fa0aef5e6" providerId="LiveId" clId="{6B25E3A0-8D13-427B-91C6-98F6CF017510}" dt="2021-04-20T13:16:00.888" v="482" actId="1038"/>
          <ac:spMkLst>
            <pc:docMk/>
            <pc:sldMk cId="0" sldId="960"/>
            <ac:spMk id="42" creationId="{E2A247F2-DB99-4BBB-B18D-57DE45722605}"/>
          </ac:spMkLst>
        </pc:spChg>
        <pc:spChg chg="mod">
          <ac:chgData name="王 欣捷" userId="b965477fa0aef5e6" providerId="LiveId" clId="{6B25E3A0-8D13-427B-91C6-98F6CF017510}" dt="2021-04-20T13:16:00.888" v="482" actId="1038"/>
          <ac:spMkLst>
            <pc:docMk/>
            <pc:sldMk cId="0" sldId="960"/>
            <ac:spMk id="43" creationId="{274A9CE3-C7C5-454E-9A3D-3BCA8B3694C3}"/>
          </ac:spMkLst>
        </pc:spChg>
        <pc:spChg chg="mod">
          <ac:chgData name="王 欣捷" userId="b965477fa0aef5e6" providerId="LiveId" clId="{6B25E3A0-8D13-427B-91C6-98F6CF017510}" dt="2021-04-20T13:16:00.888" v="482" actId="1038"/>
          <ac:spMkLst>
            <pc:docMk/>
            <pc:sldMk cId="0" sldId="960"/>
            <ac:spMk id="45" creationId="{CC6D98C4-E285-4D95-A140-6C298DFFB07E}"/>
          </ac:spMkLst>
        </pc:spChg>
        <pc:spChg chg="mod">
          <ac:chgData name="王 欣捷" userId="b965477fa0aef5e6" providerId="LiveId" clId="{6B25E3A0-8D13-427B-91C6-98F6CF017510}" dt="2021-04-20T13:16:00.888" v="482" actId="1038"/>
          <ac:spMkLst>
            <pc:docMk/>
            <pc:sldMk cId="0" sldId="960"/>
            <ac:spMk id="46" creationId="{91ED5100-7E64-4954-8FDB-4F5044C9DEF7}"/>
          </ac:spMkLst>
        </pc:spChg>
        <pc:spChg chg="mod">
          <ac:chgData name="王 欣捷" userId="b965477fa0aef5e6" providerId="LiveId" clId="{6B25E3A0-8D13-427B-91C6-98F6CF017510}" dt="2021-04-20T13:16:00.888" v="482" actId="1038"/>
          <ac:spMkLst>
            <pc:docMk/>
            <pc:sldMk cId="0" sldId="960"/>
            <ac:spMk id="47" creationId="{1D5E413D-0695-4999-A696-F9133ACA8FA9}"/>
          </ac:spMkLst>
        </pc:spChg>
        <pc:spChg chg="mod">
          <ac:chgData name="王 欣捷" userId="b965477fa0aef5e6" providerId="LiveId" clId="{6B25E3A0-8D13-427B-91C6-98F6CF017510}" dt="2021-04-20T13:16:00.888" v="482" actId="1038"/>
          <ac:spMkLst>
            <pc:docMk/>
            <pc:sldMk cId="0" sldId="960"/>
            <ac:spMk id="48" creationId="{57DA407F-5D90-40EA-9DD1-B63223DE3CB5}"/>
          </ac:spMkLst>
        </pc:spChg>
        <pc:spChg chg="mod">
          <ac:chgData name="王 欣捷" userId="b965477fa0aef5e6" providerId="LiveId" clId="{6B25E3A0-8D13-427B-91C6-98F6CF017510}" dt="2021-04-20T13:16:00.888" v="482" actId="1038"/>
          <ac:spMkLst>
            <pc:docMk/>
            <pc:sldMk cId="0" sldId="960"/>
            <ac:spMk id="49" creationId="{0A4A00B3-99C6-459A-A4EA-DB8E85056029}"/>
          </ac:spMkLst>
        </pc:spChg>
        <pc:spChg chg="mod">
          <ac:chgData name="王 欣捷" userId="b965477fa0aef5e6" providerId="LiveId" clId="{6B25E3A0-8D13-427B-91C6-98F6CF017510}" dt="2021-04-20T13:16:00.888" v="482" actId="1038"/>
          <ac:spMkLst>
            <pc:docMk/>
            <pc:sldMk cId="0" sldId="960"/>
            <ac:spMk id="50" creationId="{271328D4-7934-4FDB-BCCE-858F65AE7B0F}"/>
          </ac:spMkLst>
        </pc:spChg>
        <pc:spChg chg="mod">
          <ac:chgData name="王 欣捷" userId="b965477fa0aef5e6" providerId="LiveId" clId="{6B25E3A0-8D13-427B-91C6-98F6CF017510}" dt="2021-04-20T13:16:00.888" v="482" actId="1038"/>
          <ac:spMkLst>
            <pc:docMk/>
            <pc:sldMk cId="0" sldId="960"/>
            <ac:spMk id="51" creationId="{2B2AA360-AB13-4541-BEDE-A6CF7ED1C2CE}"/>
          </ac:spMkLst>
        </pc:spChg>
        <pc:spChg chg="mod">
          <ac:chgData name="王 欣捷" userId="b965477fa0aef5e6" providerId="LiveId" clId="{6B25E3A0-8D13-427B-91C6-98F6CF017510}" dt="2021-04-20T13:16:00.888" v="482" actId="1038"/>
          <ac:spMkLst>
            <pc:docMk/>
            <pc:sldMk cId="0" sldId="960"/>
            <ac:spMk id="52" creationId="{2B71E3CB-6AEF-4991-ACD0-FAA9FA8B61F1}"/>
          </ac:spMkLst>
        </pc:spChg>
        <pc:spChg chg="mod">
          <ac:chgData name="王 欣捷" userId="b965477fa0aef5e6" providerId="LiveId" clId="{6B25E3A0-8D13-427B-91C6-98F6CF017510}" dt="2021-04-20T13:16:00.888" v="482" actId="1038"/>
          <ac:spMkLst>
            <pc:docMk/>
            <pc:sldMk cId="0" sldId="960"/>
            <ac:spMk id="53" creationId="{8BC59514-D7F5-49FC-AF57-55407971A79D}"/>
          </ac:spMkLst>
        </pc:spChg>
        <pc:spChg chg="mod">
          <ac:chgData name="王 欣捷" userId="b965477fa0aef5e6" providerId="LiveId" clId="{6B25E3A0-8D13-427B-91C6-98F6CF017510}" dt="2021-04-20T13:16:00.888" v="482" actId="1038"/>
          <ac:spMkLst>
            <pc:docMk/>
            <pc:sldMk cId="0" sldId="960"/>
            <ac:spMk id="55" creationId="{932D12F9-96E5-475A-A1EA-8D2C537A099A}"/>
          </ac:spMkLst>
        </pc:spChg>
        <pc:spChg chg="mod">
          <ac:chgData name="王 欣捷" userId="b965477fa0aef5e6" providerId="LiveId" clId="{6B25E3A0-8D13-427B-91C6-98F6CF017510}" dt="2021-04-20T13:16:00.888" v="482" actId="1038"/>
          <ac:spMkLst>
            <pc:docMk/>
            <pc:sldMk cId="0" sldId="960"/>
            <ac:spMk id="56" creationId="{6935D018-BBB5-432C-85D7-F47DC4B1E4D7}"/>
          </ac:spMkLst>
        </pc:spChg>
        <pc:spChg chg="mod">
          <ac:chgData name="王 欣捷" userId="b965477fa0aef5e6" providerId="LiveId" clId="{6B25E3A0-8D13-427B-91C6-98F6CF017510}" dt="2021-04-20T13:16:00.888" v="482" actId="1038"/>
          <ac:spMkLst>
            <pc:docMk/>
            <pc:sldMk cId="0" sldId="960"/>
            <ac:spMk id="57" creationId="{538E43DD-D6C0-4F05-860B-440D8C1931AE}"/>
          </ac:spMkLst>
        </pc:spChg>
        <pc:spChg chg="mod">
          <ac:chgData name="王 欣捷" userId="b965477fa0aef5e6" providerId="LiveId" clId="{6B25E3A0-8D13-427B-91C6-98F6CF017510}" dt="2021-04-20T13:16:00.888" v="482" actId="1038"/>
          <ac:spMkLst>
            <pc:docMk/>
            <pc:sldMk cId="0" sldId="960"/>
            <ac:spMk id="58" creationId="{34CCB015-09F3-498E-900A-333ECFD6E66B}"/>
          </ac:spMkLst>
        </pc:spChg>
        <pc:spChg chg="mod">
          <ac:chgData name="王 欣捷" userId="b965477fa0aef5e6" providerId="LiveId" clId="{6B25E3A0-8D13-427B-91C6-98F6CF017510}" dt="2021-04-20T13:16:00.888" v="482" actId="1038"/>
          <ac:spMkLst>
            <pc:docMk/>
            <pc:sldMk cId="0" sldId="960"/>
            <ac:spMk id="59" creationId="{82E8783D-5DED-4367-B439-5215B0B1E62C}"/>
          </ac:spMkLst>
        </pc:spChg>
        <pc:spChg chg="mod">
          <ac:chgData name="王 欣捷" userId="b965477fa0aef5e6" providerId="LiveId" clId="{6B25E3A0-8D13-427B-91C6-98F6CF017510}" dt="2021-04-20T13:16:00.888" v="482" actId="1038"/>
          <ac:spMkLst>
            <pc:docMk/>
            <pc:sldMk cId="0" sldId="960"/>
            <ac:spMk id="60" creationId="{81B3E52B-5B19-4A20-9D3A-C60EFC3298C6}"/>
          </ac:spMkLst>
        </pc:spChg>
        <pc:spChg chg="mod">
          <ac:chgData name="王 欣捷" userId="b965477fa0aef5e6" providerId="LiveId" clId="{6B25E3A0-8D13-427B-91C6-98F6CF017510}" dt="2021-04-20T13:16:00.888" v="482" actId="1038"/>
          <ac:spMkLst>
            <pc:docMk/>
            <pc:sldMk cId="0" sldId="960"/>
            <ac:spMk id="61" creationId="{FB3A8741-5E2A-4AB6-A24A-23DF1F80DB6C}"/>
          </ac:spMkLst>
        </pc:spChg>
        <pc:spChg chg="mod">
          <ac:chgData name="王 欣捷" userId="b965477fa0aef5e6" providerId="LiveId" clId="{6B25E3A0-8D13-427B-91C6-98F6CF017510}" dt="2021-04-20T13:16:00.888" v="482" actId="1038"/>
          <ac:spMkLst>
            <pc:docMk/>
            <pc:sldMk cId="0" sldId="960"/>
            <ac:spMk id="62" creationId="{FD05EA31-CFE6-420A-8CD5-99F3DFC728EF}"/>
          </ac:spMkLst>
        </pc:spChg>
        <pc:spChg chg="mod">
          <ac:chgData name="王 欣捷" userId="b965477fa0aef5e6" providerId="LiveId" clId="{6B25E3A0-8D13-427B-91C6-98F6CF017510}" dt="2021-04-20T13:16:00.888" v="482" actId="1038"/>
          <ac:spMkLst>
            <pc:docMk/>
            <pc:sldMk cId="0" sldId="960"/>
            <ac:spMk id="63" creationId="{C906D85F-3F08-42A6-A1FF-99FE2D68D214}"/>
          </ac:spMkLst>
        </pc:spChg>
        <pc:spChg chg="mod">
          <ac:chgData name="王 欣捷" userId="b965477fa0aef5e6" providerId="LiveId" clId="{6B25E3A0-8D13-427B-91C6-98F6CF017510}" dt="2021-04-20T13:16:00.888" v="482" actId="1038"/>
          <ac:spMkLst>
            <pc:docMk/>
            <pc:sldMk cId="0" sldId="960"/>
            <ac:spMk id="65" creationId="{CC727957-BB36-4F57-AEF4-05AD65279A1D}"/>
          </ac:spMkLst>
        </pc:spChg>
        <pc:spChg chg="mod">
          <ac:chgData name="王 欣捷" userId="b965477fa0aef5e6" providerId="LiveId" clId="{6B25E3A0-8D13-427B-91C6-98F6CF017510}" dt="2021-04-20T13:16:00.888" v="482" actId="1038"/>
          <ac:spMkLst>
            <pc:docMk/>
            <pc:sldMk cId="0" sldId="960"/>
            <ac:spMk id="66" creationId="{61F2B5BB-604A-48DA-8AC4-D6AC006D7A13}"/>
          </ac:spMkLst>
        </pc:spChg>
        <pc:spChg chg="mod">
          <ac:chgData name="王 欣捷" userId="b965477fa0aef5e6" providerId="LiveId" clId="{6B25E3A0-8D13-427B-91C6-98F6CF017510}" dt="2021-04-20T13:16:00.888" v="482" actId="1038"/>
          <ac:spMkLst>
            <pc:docMk/>
            <pc:sldMk cId="0" sldId="960"/>
            <ac:spMk id="67" creationId="{F3811991-9313-45A6-B485-6C96D4BC2045}"/>
          </ac:spMkLst>
        </pc:spChg>
        <pc:spChg chg="mod">
          <ac:chgData name="王 欣捷" userId="b965477fa0aef5e6" providerId="LiveId" clId="{6B25E3A0-8D13-427B-91C6-98F6CF017510}" dt="2021-04-20T13:16:00.888" v="482" actId="1038"/>
          <ac:spMkLst>
            <pc:docMk/>
            <pc:sldMk cId="0" sldId="960"/>
            <ac:spMk id="68" creationId="{008052FF-8121-41E7-8512-AC35713659C2}"/>
          </ac:spMkLst>
        </pc:spChg>
        <pc:spChg chg="mod">
          <ac:chgData name="王 欣捷" userId="b965477fa0aef5e6" providerId="LiveId" clId="{6B25E3A0-8D13-427B-91C6-98F6CF017510}" dt="2021-04-20T13:16:00.888" v="482" actId="1038"/>
          <ac:spMkLst>
            <pc:docMk/>
            <pc:sldMk cId="0" sldId="960"/>
            <ac:spMk id="69" creationId="{9F855086-18FE-4240-AB31-0C8E24E54762}"/>
          </ac:spMkLst>
        </pc:spChg>
        <pc:spChg chg="mod">
          <ac:chgData name="王 欣捷" userId="b965477fa0aef5e6" providerId="LiveId" clId="{6B25E3A0-8D13-427B-91C6-98F6CF017510}" dt="2021-04-20T13:16:00.888" v="482" actId="1038"/>
          <ac:spMkLst>
            <pc:docMk/>
            <pc:sldMk cId="0" sldId="960"/>
            <ac:spMk id="70" creationId="{CB2032B3-1301-4FFA-9F31-E69FCCE8E6DE}"/>
          </ac:spMkLst>
        </pc:spChg>
        <pc:spChg chg="mod ord">
          <ac:chgData name="王 欣捷" userId="b965477fa0aef5e6" providerId="LiveId" clId="{6B25E3A0-8D13-427B-91C6-98F6CF017510}" dt="2021-04-20T13:14:30.960" v="431" actId="700"/>
          <ac:spMkLst>
            <pc:docMk/>
            <pc:sldMk cId="0" sldId="960"/>
            <ac:spMk id="68610" creationId="{FCF627FA-E208-40D5-97E0-90077863FC2F}"/>
          </ac:spMkLst>
        </pc:spChg>
        <pc:spChg chg="mod ord">
          <ac:chgData name="王 欣捷" userId="b965477fa0aef5e6" providerId="LiveId" clId="{6B25E3A0-8D13-427B-91C6-98F6CF017510}" dt="2021-04-20T13:16:22.068" v="487" actId="20577"/>
          <ac:spMkLst>
            <pc:docMk/>
            <pc:sldMk cId="0" sldId="960"/>
            <ac:spMk id="68611" creationId="{C45CFE14-D59E-4A35-936E-710342AAD8D2}"/>
          </ac:spMkLst>
        </pc:spChg>
        <pc:grpChg chg="add mod">
          <ac:chgData name="王 欣捷" userId="b965477fa0aef5e6" providerId="LiveId" clId="{6B25E3A0-8D13-427B-91C6-98F6CF017510}" dt="2021-04-20T13:16:00.888" v="482" actId="1038"/>
          <ac:grpSpMkLst>
            <pc:docMk/>
            <pc:sldMk cId="0" sldId="960"/>
            <ac:grpSpMk id="10" creationId="{2EB6E117-BA42-4CD3-8F97-5023A1EE6503}"/>
          </ac:grpSpMkLst>
        </pc:grpChg>
        <pc:grpChg chg="add mod">
          <ac:chgData name="王 欣捷" userId="b965477fa0aef5e6" providerId="LiveId" clId="{6B25E3A0-8D13-427B-91C6-98F6CF017510}" dt="2021-04-20T13:16:00.888" v="482" actId="1038"/>
          <ac:grpSpMkLst>
            <pc:docMk/>
            <pc:sldMk cId="0" sldId="960"/>
            <ac:grpSpMk id="28" creationId="{BFFAA2BB-CF42-4ACF-AEE1-42F3C3A1FEC7}"/>
          </ac:grpSpMkLst>
        </pc:grpChg>
        <pc:grpChg chg="add mod">
          <ac:chgData name="王 欣捷" userId="b965477fa0aef5e6" providerId="LiveId" clId="{6B25E3A0-8D13-427B-91C6-98F6CF017510}" dt="2021-04-20T13:16:00.888" v="482" actId="1038"/>
          <ac:grpSpMkLst>
            <pc:docMk/>
            <pc:sldMk cId="0" sldId="960"/>
            <ac:grpSpMk id="36" creationId="{EA9D4878-E46D-41FE-B2AA-E67E473AA3CE}"/>
          </ac:grpSpMkLst>
        </pc:grpChg>
        <pc:grpChg chg="add mod">
          <ac:chgData name="王 欣捷" userId="b965477fa0aef5e6" providerId="LiveId" clId="{6B25E3A0-8D13-427B-91C6-98F6CF017510}" dt="2021-04-20T13:16:00.888" v="482" actId="1038"/>
          <ac:grpSpMkLst>
            <pc:docMk/>
            <pc:sldMk cId="0" sldId="960"/>
            <ac:grpSpMk id="44" creationId="{56A048D7-3ECC-412E-8C98-74F9BBF60D5D}"/>
          </ac:grpSpMkLst>
        </pc:grpChg>
        <pc:grpChg chg="add mod">
          <ac:chgData name="王 欣捷" userId="b965477fa0aef5e6" providerId="LiveId" clId="{6B25E3A0-8D13-427B-91C6-98F6CF017510}" dt="2021-04-20T13:16:00.888" v="482" actId="1038"/>
          <ac:grpSpMkLst>
            <pc:docMk/>
            <pc:sldMk cId="0" sldId="960"/>
            <ac:grpSpMk id="54" creationId="{DB87A4B4-0D58-459B-B37D-C5A4D3959BE3}"/>
          </ac:grpSpMkLst>
        </pc:grpChg>
        <pc:grpChg chg="add mod">
          <ac:chgData name="王 欣捷" userId="b965477fa0aef5e6" providerId="LiveId" clId="{6B25E3A0-8D13-427B-91C6-98F6CF017510}" dt="2021-04-20T13:16:00.888" v="482" actId="1038"/>
          <ac:grpSpMkLst>
            <pc:docMk/>
            <pc:sldMk cId="0" sldId="960"/>
            <ac:grpSpMk id="64" creationId="{9F6E0258-BFAE-48F1-A7FB-45FE4D4A6750}"/>
          </ac:grpSpMkLst>
        </pc:grpChg>
        <pc:graphicFrameChg chg="add del mod modGraphic">
          <ac:chgData name="王 欣捷" userId="b965477fa0aef5e6" providerId="LiveId" clId="{6B25E3A0-8D13-427B-91C6-98F6CF017510}" dt="2021-04-20T13:16:07.440" v="483" actId="478"/>
          <ac:graphicFrameMkLst>
            <pc:docMk/>
            <pc:sldMk cId="0" sldId="960"/>
            <ac:graphicFrameMk id="9" creationId="{D436AF82-9558-4D93-B393-C8EA6D421FE5}"/>
          </ac:graphicFrameMkLst>
        </pc:graphicFrameChg>
        <pc:graphicFrameChg chg="add del">
          <ac:chgData name="王 欣捷" userId="b965477fa0aef5e6" providerId="LiveId" clId="{6B25E3A0-8D13-427B-91C6-98F6CF017510}" dt="2021-04-20T13:14:29.111" v="430" actId="21"/>
          <ac:graphicFrameMkLst>
            <pc:docMk/>
            <pc:sldMk cId="0" sldId="960"/>
            <ac:graphicFrameMk id="808964" creationId="{40242341-B7B6-4C26-BD47-3939901F14D1}"/>
          </ac:graphicFrameMkLst>
        </pc:graphicFrameChg>
      </pc:sldChg>
      <pc:sldChg chg="addSp delSp modSp mod chgLayout">
        <pc:chgData name="王 欣捷" userId="b965477fa0aef5e6" providerId="LiveId" clId="{6B25E3A0-8D13-427B-91C6-98F6CF017510}" dt="2021-04-20T13:47:13.753" v="879" actId="113"/>
        <pc:sldMkLst>
          <pc:docMk/>
          <pc:sldMk cId="0" sldId="962"/>
        </pc:sldMkLst>
        <pc:spChg chg="add del mod">
          <ac:chgData name="王 欣捷" userId="b965477fa0aef5e6" providerId="LiveId" clId="{6B25E3A0-8D13-427B-91C6-98F6CF017510}" dt="2021-04-20T13:46:48.982" v="870" actId="6264"/>
          <ac:spMkLst>
            <pc:docMk/>
            <pc:sldMk cId="0" sldId="962"/>
            <ac:spMk id="2" creationId="{ACED3F01-2387-446E-AC6A-E6878A7021AD}"/>
          </ac:spMkLst>
        </pc:spChg>
        <pc:spChg chg="add del mod">
          <ac:chgData name="王 欣捷" userId="b965477fa0aef5e6" providerId="LiveId" clId="{6B25E3A0-8D13-427B-91C6-98F6CF017510}" dt="2021-04-20T13:46:48.982" v="870" actId="6264"/>
          <ac:spMkLst>
            <pc:docMk/>
            <pc:sldMk cId="0" sldId="962"/>
            <ac:spMk id="3" creationId="{0AED8BB3-6BCC-465A-8C6C-1A8D3ABAE78B}"/>
          </ac:spMkLst>
        </pc:spChg>
        <pc:spChg chg="mod ord">
          <ac:chgData name="王 欣捷" userId="b965477fa0aef5e6" providerId="LiveId" clId="{6B25E3A0-8D13-427B-91C6-98F6CF017510}" dt="2021-04-20T13:46:48.982" v="870" actId="6264"/>
          <ac:spMkLst>
            <pc:docMk/>
            <pc:sldMk cId="0" sldId="962"/>
            <ac:spMk id="30722" creationId="{E2B84779-F6AC-4BAD-A1E5-A758C1532E65}"/>
          </ac:spMkLst>
        </pc:spChg>
        <pc:spChg chg="mod ord">
          <ac:chgData name="王 欣捷" userId="b965477fa0aef5e6" providerId="LiveId" clId="{6B25E3A0-8D13-427B-91C6-98F6CF017510}" dt="2021-04-20T13:47:13.753" v="879" actId="113"/>
          <ac:spMkLst>
            <pc:docMk/>
            <pc:sldMk cId="0" sldId="962"/>
            <ac:spMk id="30723" creationId="{A6CADA6A-23BE-40F6-B6A2-A7A29A15497B}"/>
          </ac:spMkLst>
        </pc:spChg>
      </pc:sldChg>
      <pc:sldChg chg="del ord">
        <pc:chgData name="王 欣捷" userId="b965477fa0aef5e6" providerId="LiveId" clId="{6B25E3A0-8D13-427B-91C6-98F6CF017510}" dt="2021-04-20T13:46:29.446" v="864" actId="47"/>
        <pc:sldMkLst>
          <pc:docMk/>
          <pc:sldMk cId="0" sldId="963"/>
        </pc:sldMkLst>
      </pc:sldChg>
      <pc:sldChg chg="del">
        <pc:chgData name="王 欣捷" userId="b965477fa0aef5e6" providerId="LiveId" clId="{6B25E3A0-8D13-427B-91C6-98F6CF017510}" dt="2021-04-20T13:50:56.886" v="927" actId="47"/>
        <pc:sldMkLst>
          <pc:docMk/>
          <pc:sldMk cId="0" sldId="964"/>
        </pc:sldMkLst>
      </pc:sldChg>
      <pc:sldChg chg="del">
        <pc:chgData name="王 欣捷" userId="b965477fa0aef5e6" providerId="LiveId" clId="{6B25E3A0-8D13-427B-91C6-98F6CF017510}" dt="2021-04-20T13:50:56.886" v="927" actId="47"/>
        <pc:sldMkLst>
          <pc:docMk/>
          <pc:sldMk cId="0" sldId="965"/>
        </pc:sldMkLst>
      </pc:sldChg>
      <pc:sldChg chg="del">
        <pc:chgData name="王 欣捷" userId="b965477fa0aef5e6" providerId="LiveId" clId="{6B25E3A0-8D13-427B-91C6-98F6CF017510}" dt="2021-04-20T13:57:42.299" v="1078" actId="47"/>
        <pc:sldMkLst>
          <pc:docMk/>
          <pc:sldMk cId="0" sldId="966"/>
        </pc:sldMkLst>
      </pc:sldChg>
      <pc:sldChg chg="del">
        <pc:chgData name="王 欣捷" userId="b965477fa0aef5e6" providerId="LiveId" clId="{6B25E3A0-8D13-427B-91C6-98F6CF017510}" dt="2021-04-20T13:57:42.299" v="1078" actId="47"/>
        <pc:sldMkLst>
          <pc:docMk/>
          <pc:sldMk cId="0" sldId="967"/>
        </pc:sldMkLst>
      </pc:sldChg>
      <pc:sldChg chg="del">
        <pc:chgData name="王 欣捷" userId="b965477fa0aef5e6" providerId="LiveId" clId="{6B25E3A0-8D13-427B-91C6-98F6CF017510}" dt="2021-04-20T14:10:55.281" v="1324" actId="47"/>
        <pc:sldMkLst>
          <pc:docMk/>
          <pc:sldMk cId="0" sldId="968"/>
        </pc:sldMkLst>
      </pc:sldChg>
      <pc:sldChg chg="del">
        <pc:chgData name="王 欣捷" userId="b965477fa0aef5e6" providerId="LiveId" clId="{6B25E3A0-8D13-427B-91C6-98F6CF017510}" dt="2021-04-20T14:10:55.281" v="1324" actId="47"/>
        <pc:sldMkLst>
          <pc:docMk/>
          <pc:sldMk cId="0" sldId="969"/>
        </pc:sldMkLst>
      </pc:sldChg>
      <pc:sldChg chg="del">
        <pc:chgData name="王 欣捷" userId="b965477fa0aef5e6" providerId="LiveId" clId="{6B25E3A0-8D13-427B-91C6-98F6CF017510}" dt="2021-04-20T14:14:04.852" v="1396" actId="47"/>
        <pc:sldMkLst>
          <pc:docMk/>
          <pc:sldMk cId="0" sldId="971"/>
        </pc:sldMkLst>
      </pc:sldChg>
      <pc:sldChg chg="modSp mod">
        <pc:chgData name="王 欣捷" userId="b965477fa0aef5e6" providerId="LiveId" clId="{6B25E3A0-8D13-427B-91C6-98F6CF017510}" dt="2021-04-20T13:22:53.797" v="527" actId="113"/>
        <pc:sldMkLst>
          <pc:docMk/>
          <pc:sldMk cId="0" sldId="1080"/>
        </pc:sldMkLst>
        <pc:spChg chg="mod">
          <ac:chgData name="王 欣捷" userId="b965477fa0aef5e6" providerId="LiveId" clId="{6B25E3A0-8D13-427B-91C6-98F6CF017510}" dt="2021-04-20T13:22:53.797" v="527" actId="113"/>
          <ac:spMkLst>
            <pc:docMk/>
            <pc:sldMk cId="0" sldId="1080"/>
            <ac:spMk id="15368" creationId="{0AF61221-0C2D-42BC-96D9-BFE579CB64AB}"/>
          </ac:spMkLst>
        </pc:spChg>
      </pc:sldChg>
      <pc:sldChg chg="modSp mod">
        <pc:chgData name="王 欣捷" userId="b965477fa0aef5e6" providerId="LiveId" clId="{6B25E3A0-8D13-427B-91C6-98F6CF017510}" dt="2021-04-20T13:17:08.689" v="492" actId="2710"/>
        <pc:sldMkLst>
          <pc:docMk/>
          <pc:sldMk cId="0" sldId="1090"/>
        </pc:sldMkLst>
        <pc:spChg chg="mod">
          <ac:chgData name="王 欣捷" userId="b965477fa0aef5e6" providerId="LiveId" clId="{6B25E3A0-8D13-427B-91C6-98F6CF017510}" dt="2021-04-20T13:17:08.689" v="492" actId="2710"/>
          <ac:spMkLst>
            <pc:docMk/>
            <pc:sldMk cId="0" sldId="1090"/>
            <ac:spMk id="72707" creationId="{FEB2BB3A-81CC-4ABD-A121-E8ED803B6BA9}"/>
          </ac:spMkLst>
        </pc:spChg>
      </pc:sldChg>
      <pc:sldChg chg="modSp mod chgLayout">
        <pc:chgData name="王 欣捷" userId="b965477fa0aef5e6" providerId="LiveId" clId="{6B25E3A0-8D13-427B-91C6-98F6CF017510}" dt="2021-04-20T13:17:45.153" v="497" actId="207"/>
        <pc:sldMkLst>
          <pc:docMk/>
          <pc:sldMk cId="0" sldId="1092"/>
        </pc:sldMkLst>
        <pc:spChg chg="mod ord">
          <ac:chgData name="王 欣捷" userId="b965477fa0aef5e6" providerId="LiveId" clId="{6B25E3A0-8D13-427B-91C6-98F6CF017510}" dt="2021-04-20T13:17:21.597" v="493" actId="700"/>
          <ac:spMkLst>
            <pc:docMk/>
            <pc:sldMk cId="0" sldId="1092"/>
            <ac:spMk id="75778" creationId="{8FC5D2F0-42F8-4D25-9C9E-A2DB00142697}"/>
          </ac:spMkLst>
        </pc:spChg>
        <pc:spChg chg="mod ord">
          <ac:chgData name="王 欣捷" userId="b965477fa0aef5e6" providerId="LiveId" clId="{6B25E3A0-8D13-427B-91C6-98F6CF017510}" dt="2021-04-20T13:17:45.153" v="497" actId="207"/>
          <ac:spMkLst>
            <pc:docMk/>
            <pc:sldMk cId="0" sldId="1092"/>
            <ac:spMk id="75779" creationId="{2491CD41-39E6-48BE-B085-53D39C99FC27}"/>
          </ac:spMkLst>
        </pc:spChg>
      </pc:sldChg>
      <pc:sldChg chg="modSp mod chgLayout">
        <pc:chgData name="王 欣捷" userId="b965477fa0aef5e6" providerId="LiveId" clId="{6B25E3A0-8D13-427B-91C6-98F6CF017510}" dt="2021-04-20T13:18:26.576" v="507" actId="207"/>
        <pc:sldMkLst>
          <pc:docMk/>
          <pc:sldMk cId="0" sldId="1093"/>
        </pc:sldMkLst>
        <pc:spChg chg="mod ord">
          <ac:chgData name="王 欣捷" userId="b965477fa0aef5e6" providerId="LiveId" clId="{6B25E3A0-8D13-427B-91C6-98F6CF017510}" dt="2021-04-20T13:17:48.513" v="498" actId="700"/>
          <ac:spMkLst>
            <pc:docMk/>
            <pc:sldMk cId="0" sldId="1093"/>
            <ac:spMk id="76802" creationId="{1F95A803-F7B1-47C3-8501-B610AFD2B071}"/>
          </ac:spMkLst>
        </pc:spChg>
        <pc:spChg chg="mod ord">
          <ac:chgData name="王 欣捷" userId="b965477fa0aef5e6" providerId="LiveId" clId="{6B25E3A0-8D13-427B-91C6-98F6CF017510}" dt="2021-04-20T13:18:26.576" v="507" actId="207"/>
          <ac:spMkLst>
            <pc:docMk/>
            <pc:sldMk cId="0" sldId="1093"/>
            <ac:spMk id="660483" creationId="{83D08FC5-AE32-4DA5-BEC8-B16EF53D22AF}"/>
          </ac:spMkLst>
        </pc:spChg>
      </pc:sldChg>
      <pc:sldChg chg="modSp mod">
        <pc:chgData name="王 欣捷" userId="b965477fa0aef5e6" providerId="LiveId" clId="{6B25E3A0-8D13-427B-91C6-98F6CF017510}" dt="2021-04-20T13:21:17.780" v="520" actId="2711"/>
        <pc:sldMkLst>
          <pc:docMk/>
          <pc:sldMk cId="0" sldId="1094"/>
        </pc:sldMkLst>
        <pc:spChg chg="mod">
          <ac:chgData name="王 欣捷" userId="b965477fa0aef5e6" providerId="LiveId" clId="{6B25E3A0-8D13-427B-91C6-98F6CF017510}" dt="2021-04-20T13:21:17.780" v="520" actId="2711"/>
          <ac:spMkLst>
            <pc:docMk/>
            <pc:sldMk cId="0" sldId="1094"/>
            <ac:spMk id="77827" creationId="{8F605914-E625-45C7-A58F-385FE658FC2A}"/>
          </ac:spMkLst>
        </pc:spChg>
      </pc:sldChg>
      <pc:sldChg chg="modSp mod">
        <pc:chgData name="王 欣捷" userId="b965477fa0aef5e6" providerId="LiveId" clId="{6B25E3A0-8D13-427B-91C6-98F6CF017510}" dt="2021-04-20T13:20:58.834" v="519" actId="2711"/>
        <pc:sldMkLst>
          <pc:docMk/>
          <pc:sldMk cId="0" sldId="1096"/>
        </pc:sldMkLst>
        <pc:spChg chg="mod">
          <ac:chgData name="王 欣捷" userId="b965477fa0aef5e6" providerId="LiveId" clId="{6B25E3A0-8D13-427B-91C6-98F6CF017510}" dt="2021-04-20T13:20:38.376" v="518" actId="122"/>
          <ac:spMkLst>
            <pc:docMk/>
            <pc:sldMk cId="0" sldId="1096"/>
            <ac:spMk id="2" creationId="{99ED042A-F14E-476D-B5D3-627CBB3BA417}"/>
          </ac:spMkLst>
        </pc:spChg>
        <pc:spChg chg="mod">
          <ac:chgData name="王 欣捷" userId="b965477fa0aef5e6" providerId="LiveId" clId="{6B25E3A0-8D13-427B-91C6-98F6CF017510}" dt="2021-04-20T13:20:58.834" v="519" actId="2711"/>
          <ac:spMkLst>
            <pc:docMk/>
            <pc:sldMk cId="0" sldId="1096"/>
            <ac:spMk id="79875" creationId="{3496AE12-4685-49D3-872D-64D9360A2947}"/>
          </ac:spMkLst>
        </pc:spChg>
      </pc:sldChg>
      <pc:sldChg chg="modSp mod">
        <pc:chgData name="王 欣捷" userId="b965477fa0aef5e6" providerId="LiveId" clId="{6B25E3A0-8D13-427B-91C6-98F6CF017510}" dt="2021-04-20T13:21:27" v="521" actId="2711"/>
        <pc:sldMkLst>
          <pc:docMk/>
          <pc:sldMk cId="0" sldId="1097"/>
        </pc:sldMkLst>
        <pc:spChg chg="mod">
          <ac:chgData name="王 欣捷" userId="b965477fa0aef5e6" providerId="LiveId" clId="{6B25E3A0-8D13-427B-91C6-98F6CF017510}" dt="2021-04-20T13:21:27" v="521" actId="2711"/>
          <ac:spMkLst>
            <pc:docMk/>
            <pc:sldMk cId="0" sldId="1097"/>
            <ac:spMk id="80899" creationId="{886A2E01-BA02-493A-8D7E-74202C05C196}"/>
          </ac:spMkLst>
        </pc:spChg>
      </pc:sldChg>
      <pc:sldChg chg="modSp">
        <pc:chgData name="王 欣捷" userId="b965477fa0aef5e6" providerId="LiveId" clId="{6B25E3A0-8D13-427B-91C6-98F6CF017510}" dt="2021-04-20T14:19:47.465" v="1513" actId="20577"/>
        <pc:sldMkLst>
          <pc:docMk/>
          <pc:sldMk cId="0" sldId="1100"/>
        </pc:sldMkLst>
        <pc:spChg chg="mod">
          <ac:chgData name="王 欣捷" userId="b965477fa0aef5e6" providerId="LiveId" clId="{6B25E3A0-8D13-427B-91C6-98F6CF017510}" dt="2021-04-20T14:19:47.465" v="1513" actId="20577"/>
          <ac:spMkLst>
            <pc:docMk/>
            <pc:sldMk cId="0" sldId="1100"/>
            <ac:spMk id="664579" creationId="{387D2C00-D05F-4898-866E-38BF31F11C44}"/>
          </ac:spMkLst>
        </pc:spChg>
      </pc:sldChg>
      <pc:sldChg chg="modSp mod">
        <pc:chgData name="王 欣捷" userId="b965477fa0aef5e6" providerId="LiveId" clId="{6B25E3A0-8D13-427B-91C6-98F6CF017510}" dt="2021-04-20T13:22:13.687" v="523" actId="207"/>
        <pc:sldMkLst>
          <pc:docMk/>
          <pc:sldMk cId="0" sldId="1105"/>
        </pc:sldMkLst>
        <pc:spChg chg="mod">
          <ac:chgData name="王 欣捷" userId="b965477fa0aef5e6" providerId="LiveId" clId="{6B25E3A0-8D13-427B-91C6-98F6CF017510}" dt="2021-04-20T13:22:13.687" v="523" actId="207"/>
          <ac:spMkLst>
            <pc:docMk/>
            <pc:sldMk cId="0" sldId="1105"/>
            <ac:spMk id="92163" creationId="{FB5C61FF-92E8-4488-ACF5-2C334AD85128}"/>
          </ac:spMkLst>
        </pc:spChg>
      </pc:sldChg>
      <pc:sldChg chg="modSp mod">
        <pc:chgData name="王 欣捷" userId="b965477fa0aef5e6" providerId="LiveId" clId="{6B25E3A0-8D13-427B-91C6-98F6CF017510}" dt="2021-04-20T13:22:27.178" v="526" actId="113"/>
        <pc:sldMkLst>
          <pc:docMk/>
          <pc:sldMk cId="0" sldId="1106"/>
        </pc:sldMkLst>
        <pc:spChg chg="mod">
          <ac:chgData name="王 欣捷" userId="b965477fa0aef5e6" providerId="LiveId" clId="{6B25E3A0-8D13-427B-91C6-98F6CF017510}" dt="2021-04-20T13:22:27.178" v="526" actId="113"/>
          <ac:spMkLst>
            <pc:docMk/>
            <pc:sldMk cId="0" sldId="1106"/>
            <ac:spMk id="93192" creationId="{2973C2F5-7F6D-4721-96AE-974A0786A0CF}"/>
          </ac:spMkLst>
        </pc:spChg>
        <pc:spChg chg="mod">
          <ac:chgData name="王 欣捷" userId="b965477fa0aef5e6" providerId="LiveId" clId="{6B25E3A0-8D13-427B-91C6-98F6CF017510}" dt="2021-04-20T13:22:25.122" v="525" actId="113"/>
          <ac:spMkLst>
            <pc:docMk/>
            <pc:sldMk cId="0" sldId="1106"/>
            <ac:spMk id="93196" creationId="{E656516D-83E1-4472-BA5D-94DB749576B8}"/>
          </ac:spMkLst>
        </pc:spChg>
        <pc:grpChg chg="mod">
          <ac:chgData name="王 欣捷" userId="b965477fa0aef5e6" providerId="LiveId" clId="{6B25E3A0-8D13-427B-91C6-98F6CF017510}" dt="2021-04-20T13:22:21.152" v="524" actId="113"/>
          <ac:grpSpMkLst>
            <pc:docMk/>
            <pc:sldMk cId="0" sldId="1106"/>
            <ac:grpSpMk id="93188" creationId="{CEAA116F-ACBF-4CFB-82A1-1DE3DFC3ED9D}"/>
          </ac:grpSpMkLst>
        </pc:grpChg>
      </pc:sldChg>
      <pc:sldChg chg="del">
        <pc:chgData name="王 欣捷" userId="b965477fa0aef5e6" providerId="LiveId" clId="{6B25E3A0-8D13-427B-91C6-98F6CF017510}" dt="2021-04-20T12:53:00.742" v="214" actId="47"/>
        <pc:sldMkLst>
          <pc:docMk/>
          <pc:sldMk cId="0" sldId="1108"/>
        </pc:sldMkLst>
      </pc:sldChg>
      <pc:sldChg chg="del">
        <pc:chgData name="王 欣捷" userId="b965477fa0aef5e6" providerId="LiveId" clId="{6B25E3A0-8D13-427B-91C6-98F6CF017510}" dt="2021-04-20T12:53:02.021" v="215" actId="47"/>
        <pc:sldMkLst>
          <pc:docMk/>
          <pc:sldMk cId="0" sldId="1109"/>
        </pc:sldMkLst>
      </pc:sldChg>
      <pc:sldChg chg="modSp mod">
        <pc:chgData name="王 欣捷" userId="b965477fa0aef5e6" providerId="LiveId" clId="{6B25E3A0-8D13-427B-91C6-98F6CF017510}" dt="2021-04-20T13:48:04.755" v="885" actId="207"/>
        <pc:sldMkLst>
          <pc:docMk/>
          <pc:sldMk cId="0" sldId="1110"/>
        </pc:sldMkLst>
        <pc:spChg chg="mod">
          <ac:chgData name="王 欣捷" userId="b965477fa0aef5e6" providerId="LiveId" clId="{6B25E3A0-8D13-427B-91C6-98F6CF017510}" dt="2021-04-20T13:48:04.755" v="885" actId="207"/>
          <ac:spMkLst>
            <pc:docMk/>
            <pc:sldMk cId="0" sldId="1110"/>
            <ac:spMk id="34819" creationId="{9766E0A3-CF43-4A15-8C12-C54C607CCC6D}"/>
          </ac:spMkLst>
        </pc:spChg>
      </pc:sldChg>
      <pc:sldChg chg="addSp delSp modSp mod modAnim">
        <pc:chgData name="王 欣捷" userId="b965477fa0aef5e6" providerId="LiveId" clId="{6B25E3A0-8D13-427B-91C6-98F6CF017510}" dt="2021-04-20T12:51:49.274" v="212" actId="478"/>
        <pc:sldMkLst>
          <pc:docMk/>
          <pc:sldMk cId="0" sldId="1127"/>
        </pc:sldMkLst>
        <pc:spChg chg="mod">
          <ac:chgData name="王 欣捷" userId="b965477fa0aef5e6" providerId="LiveId" clId="{6B25E3A0-8D13-427B-91C6-98F6CF017510}" dt="2021-04-20T12:51:06.754" v="198" actId="1076"/>
          <ac:spMkLst>
            <pc:docMk/>
            <pc:sldMk cId="0" sldId="1127"/>
            <ac:spMk id="9" creationId="{ADC7BF6F-64E4-4509-899E-B05E98EA8C94}"/>
          </ac:spMkLst>
        </pc:spChg>
        <pc:spChg chg="mod">
          <ac:chgData name="王 欣捷" userId="b965477fa0aef5e6" providerId="LiveId" clId="{6B25E3A0-8D13-427B-91C6-98F6CF017510}" dt="2021-04-20T12:51:06.754" v="198" actId="1076"/>
          <ac:spMkLst>
            <pc:docMk/>
            <pc:sldMk cId="0" sldId="1127"/>
            <ac:spMk id="10" creationId="{43C79F51-6634-4969-B9AA-F9D45B6501F3}"/>
          </ac:spMkLst>
        </pc:spChg>
        <pc:spChg chg="mod">
          <ac:chgData name="王 欣捷" userId="b965477fa0aef5e6" providerId="LiveId" clId="{6B25E3A0-8D13-427B-91C6-98F6CF017510}" dt="2021-04-20T12:51:06.754" v="198" actId="1076"/>
          <ac:spMkLst>
            <pc:docMk/>
            <pc:sldMk cId="0" sldId="1127"/>
            <ac:spMk id="11" creationId="{B70855AA-3A00-42B0-8B0C-21D9E8E74ACB}"/>
          </ac:spMkLst>
        </pc:spChg>
        <pc:spChg chg="mod">
          <ac:chgData name="王 欣捷" userId="b965477fa0aef5e6" providerId="LiveId" clId="{6B25E3A0-8D13-427B-91C6-98F6CF017510}" dt="2021-04-20T12:51:06.754" v="198" actId="1076"/>
          <ac:spMkLst>
            <pc:docMk/>
            <pc:sldMk cId="0" sldId="1127"/>
            <ac:spMk id="12" creationId="{9FE7472B-ECCC-435A-BA17-E4DAFF53AD19}"/>
          </ac:spMkLst>
        </pc:spChg>
        <pc:spChg chg="mod">
          <ac:chgData name="王 欣捷" userId="b965477fa0aef5e6" providerId="LiveId" clId="{6B25E3A0-8D13-427B-91C6-98F6CF017510}" dt="2021-04-20T12:51:06.754" v="198" actId="1076"/>
          <ac:spMkLst>
            <pc:docMk/>
            <pc:sldMk cId="0" sldId="1127"/>
            <ac:spMk id="13" creationId="{F7380227-1460-4D4A-8644-2CDEBAD9069F}"/>
          </ac:spMkLst>
        </pc:spChg>
        <pc:spChg chg="mod">
          <ac:chgData name="王 欣捷" userId="b965477fa0aef5e6" providerId="LiveId" clId="{6B25E3A0-8D13-427B-91C6-98F6CF017510}" dt="2021-04-20T12:51:06.754" v="198" actId="1076"/>
          <ac:spMkLst>
            <pc:docMk/>
            <pc:sldMk cId="0" sldId="1127"/>
            <ac:spMk id="14" creationId="{AD9024D7-948C-44F2-85C0-3D57E118DBCF}"/>
          </ac:spMkLst>
        </pc:spChg>
        <pc:spChg chg="mod">
          <ac:chgData name="王 欣捷" userId="b965477fa0aef5e6" providerId="LiveId" clId="{6B25E3A0-8D13-427B-91C6-98F6CF017510}" dt="2021-04-20T12:51:06.754" v="198" actId="1076"/>
          <ac:spMkLst>
            <pc:docMk/>
            <pc:sldMk cId="0" sldId="1127"/>
            <ac:spMk id="15" creationId="{CD139EBB-A1D1-4747-8705-1E29D4D4AD31}"/>
          </ac:spMkLst>
        </pc:spChg>
        <pc:spChg chg="mod">
          <ac:chgData name="王 欣捷" userId="b965477fa0aef5e6" providerId="LiveId" clId="{6B25E3A0-8D13-427B-91C6-98F6CF017510}" dt="2021-04-20T12:51:06.754" v="198" actId="1076"/>
          <ac:spMkLst>
            <pc:docMk/>
            <pc:sldMk cId="0" sldId="1127"/>
            <ac:spMk id="16" creationId="{07C74E1D-1876-4CEE-9A5F-23CDDE646963}"/>
          </ac:spMkLst>
        </pc:spChg>
        <pc:spChg chg="mod">
          <ac:chgData name="王 欣捷" userId="b965477fa0aef5e6" providerId="LiveId" clId="{6B25E3A0-8D13-427B-91C6-98F6CF017510}" dt="2021-04-20T12:51:06.754" v="198" actId="1076"/>
          <ac:spMkLst>
            <pc:docMk/>
            <pc:sldMk cId="0" sldId="1127"/>
            <ac:spMk id="17" creationId="{EFE95AFA-2302-4623-93ED-C34A55E899BB}"/>
          </ac:spMkLst>
        </pc:spChg>
        <pc:spChg chg="mod">
          <ac:chgData name="王 欣捷" userId="b965477fa0aef5e6" providerId="LiveId" clId="{6B25E3A0-8D13-427B-91C6-98F6CF017510}" dt="2021-04-20T12:51:06.754" v="198" actId="1076"/>
          <ac:spMkLst>
            <pc:docMk/>
            <pc:sldMk cId="0" sldId="1127"/>
            <ac:spMk id="18" creationId="{5FB66948-B365-411C-A0B6-4F30EF71FBE9}"/>
          </ac:spMkLst>
        </pc:spChg>
        <pc:spChg chg="mod">
          <ac:chgData name="王 欣捷" userId="b965477fa0aef5e6" providerId="LiveId" clId="{6B25E3A0-8D13-427B-91C6-98F6CF017510}" dt="2021-04-20T12:51:06.754" v="198" actId="1076"/>
          <ac:spMkLst>
            <pc:docMk/>
            <pc:sldMk cId="0" sldId="1127"/>
            <ac:spMk id="19" creationId="{8A9099A3-D129-4864-98E2-4DC4E2657738}"/>
          </ac:spMkLst>
        </pc:spChg>
        <pc:spChg chg="mod">
          <ac:chgData name="王 欣捷" userId="b965477fa0aef5e6" providerId="LiveId" clId="{6B25E3A0-8D13-427B-91C6-98F6CF017510}" dt="2021-04-20T12:51:06.754" v="198" actId="1076"/>
          <ac:spMkLst>
            <pc:docMk/>
            <pc:sldMk cId="0" sldId="1127"/>
            <ac:spMk id="20" creationId="{A09BF38F-57E1-4A34-B687-823E4A4B7A75}"/>
          </ac:spMkLst>
        </pc:spChg>
        <pc:spChg chg="mod">
          <ac:chgData name="王 欣捷" userId="b965477fa0aef5e6" providerId="LiveId" clId="{6B25E3A0-8D13-427B-91C6-98F6CF017510}" dt="2021-04-20T12:51:06.754" v="198" actId="1076"/>
          <ac:spMkLst>
            <pc:docMk/>
            <pc:sldMk cId="0" sldId="1127"/>
            <ac:spMk id="21" creationId="{3856BBA1-C268-43C7-82C7-DD7453D46E86}"/>
          </ac:spMkLst>
        </pc:spChg>
        <pc:spChg chg="mod">
          <ac:chgData name="王 欣捷" userId="b965477fa0aef5e6" providerId="LiveId" clId="{6B25E3A0-8D13-427B-91C6-98F6CF017510}" dt="2021-04-20T12:51:06.754" v="198" actId="1076"/>
          <ac:spMkLst>
            <pc:docMk/>
            <pc:sldMk cId="0" sldId="1127"/>
            <ac:spMk id="23" creationId="{F9CADBB2-49D7-4174-9287-683619CFBEB2}"/>
          </ac:spMkLst>
        </pc:spChg>
        <pc:spChg chg="mod">
          <ac:chgData name="王 欣捷" userId="b965477fa0aef5e6" providerId="LiveId" clId="{6B25E3A0-8D13-427B-91C6-98F6CF017510}" dt="2021-04-20T12:51:06.754" v="198" actId="1076"/>
          <ac:spMkLst>
            <pc:docMk/>
            <pc:sldMk cId="0" sldId="1127"/>
            <ac:spMk id="24" creationId="{785F10A3-D1C9-48FF-B3EF-2EBE26542554}"/>
          </ac:spMkLst>
        </pc:spChg>
        <pc:spChg chg="mod">
          <ac:chgData name="王 欣捷" userId="b965477fa0aef5e6" providerId="LiveId" clId="{6B25E3A0-8D13-427B-91C6-98F6CF017510}" dt="2021-04-20T12:51:06.754" v="198" actId="1076"/>
          <ac:spMkLst>
            <pc:docMk/>
            <pc:sldMk cId="0" sldId="1127"/>
            <ac:spMk id="25" creationId="{626018B3-4CE4-4F37-A427-EC37F55F355E}"/>
          </ac:spMkLst>
        </pc:spChg>
        <pc:spChg chg="mod">
          <ac:chgData name="王 欣捷" userId="b965477fa0aef5e6" providerId="LiveId" clId="{6B25E3A0-8D13-427B-91C6-98F6CF017510}" dt="2021-04-20T12:51:06.754" v="198" actId="1076"/>
          <ac:spMkLst>
            <pc:docMk/>
            <pc:sldMk cId="0" sldId="1127"/>
            <ac:spMk id="26" creationId="{88777663-BFEA-4CFE-B351-6D6314D76078}"/>
          </ac:spMkLst>
        </pc:spChg>
        <pc:spChg chg="mod">
          <ac:chgData name="王 欣捷" userId="b965477fa0aef5e6" providerId="LiveId" clId="{6B25E3A0-8D13-427B-91C6-98F6CF017510}" dt="2021-04-20T12:51:06.754" v="198" actId="1076"/>
          <ac:spMkLst>
            <pc:docMk/>
            <pc:sldMk cId="0" sldId="1127"/>
            <ac:spMk id="27" creationId="{1AE343B6-C106-4CE6-AC6E-306DE41C4B1C}"/>
          </ac:spMkLst>
        </pc:spChg>
        <pc:spChg chg="mod">
          <ac:chgData name="王 欣捷" userId="b965477fa0aef5e6" providerId="LiveId" clId="{6B25E3A0-8D13-427B-91C6-98F6CF017510}" dt="2021-04-20T12:51:06.754" v="198" actId="1076"/>
          <ac:spMkLst>
            <pc:docMk/>
            <pc:sldMk cId="0" sldId="1127"/>
            <ac:spMk id="29" creationId="{FC72B653-2250-469C-9815-AB9C221F49D2}"/>
          </ac:spMkLst>
        </pc:spChg>
        <pc:spChg chg="mod">
          <ac:chgData name="王 欣捷" userId="b965477fa0aef5e6" providerId="LiveId" clId="{6B25E3A0-8D13-427B-91C6-98F6CF017510}" dt="2021-04-20T12:51:06.754" v="198" actId="1076"/>
          <ac:spMkLst>
            <pc:docMk/>
            <pc:sldMk cId="0" sldId="1127"/>
            <ac:spMk id="30" creationId="{99D673BA-96E9-4EAA-8B40-3484A1B462F6}"/>
          </ac:spMkLst>
        </pc:spChg>
        <pc:spChg chg="mod">
          <ac:chgData name="王 欣捷" userId="b965477fa0aef5e6" providerId="LiveId" clId="{6B25E3A0-8D13-427B-91C6-98F6CF017510}" dt="2021-04-20T12:51:06.754" v="198" actId="1076"/>
          <ac:spMkLst>
            <pc:docMk/>
            <pc:sldMk cId="0" sldId="1127"/>
            <ac:spMk id="31" creationId="{0B26CAE1-56AF-4D91-9118-48B943A8A541}"/>
          </ac:spMkLst>
        </pc:spChg>
        <pc:spChg chg="mod">
          <ac:chgData name="王 欣捷" userId="b965477fa0aef5e6" providerId="LiveId" clId="{6B25E3A0-8D13-427B-91C6-98F6CF017510}" dt="2021-04-20T12:51:06.754" v="198" actId="1076"/>
          <ac:spMkLst>
            <pc:docMk/>
            <pc:sldMk cId="0" sldId="1127"/>
            <ac:spMk id="32" creationId="{130657CF-40F9-4BF4-B768-6CEDF879FDA5}"/>
          </ac:spMkLst>
        </pc:spChg>
        <pc:spChg chg="mod">
          <ac:chgData name="王 欣捷" userId="b965477fa0aef5e6" providerId="LiveId" clId="{6B25E3A0-8D13-427B-91C6-98F6CF017510}" dt="2021-04-20T12:51:46.002" v="211" actId="14100"/>
          <ac:spMkLst>
            <pc:docMk/>
            <pc:sldMk cId="0" sldId="1127"/>
            <ac:spMk id="33" creationId="{16E006BD-103C-494A-9C39-E6997770B976}"/>
          </ac:spMkLst>
        </pc:spChg>
        <pc:grpChg chg="add mod">
          <ac:chgData name="王 欣捷" userId="b965477fa0aef5e6" providerId="LiveId" clId="{6B25E3A0-8D13-427B-91C6-98F6CF017510}" dt="2021-04-20T12:51:06.754" v="198" actId="1076"/>
          <ac:grpSpMkLst>
            <pc:docMk/>
            <pc:sldMk cId="0" sldId="1127"/>
            <ac:grpSpMk id="6" creationId="{9AFE3641-BD0A-484C-9391-CA1EA4B44988}"/>
          </ac:grpSpMkLst>
        </pc:grpChg>
        <pc:grpChg chg="mod">
          <ac:chgData name="王 欣捷" userId="b965477fa0aef5e6" providerId="LiveId" clId="{6B25E3A0-8D13-427B-91C6-98F6CF017510}" dt="2021-04-20T12:51:06.754" v="198" actId="1076"/>
          <ac:grpSpMkLst>
            <pc:docMk/>
            <pc:sldMk cId="0" sldId="1127"/>
            <ac:grpSpMk id="8" creationId="{086B66DC-B186-4618-8473-6A792E9AB2CB}"/>
          </ac:grpSpMkLst>
        </pc:grpChg>
        <pc:grpChg chg="add mod">
          <ac:chgData name="王 欣捷" userId="b965477fa0aef5e6" providerId="LiveId" clId="{6B25E3A0-8D13-427B-91C6-98F6CF017510}" dt="2021-04-20T12:51:06.754" v="198" actId="1076"/>
          <ac:grpSpMkLst>
            <pc:docMk/>
            <pc:sldMk cId="0" sldId="1127"/>
            <ac:grpSpMk id="22" creationId="{5A4D2AA1-1379-4447-B031-00615D25AF28}"/>
          </ac:grpSpMkLst>
        </pc:grpChg>
        <pc:grpChg chg="add mod">
          <ac:chgData name="王 欣捷" userId="b965477fa0aef5e6" providerId="LiveId" clId="{6B25E3A0-8D13-427B-91C6-98F6CF017510}" dt="2021-04-20T12:51:06.754" v="198" actId="1076"/>
          <ac:grpSpMkLst>
            <pc:docMk/>
            <pc:sldMk cId="0" sldId="1127"/>
            <ac:grpSpMk id="28" creationId="{E2D1B4D7-2815-4BDF-8634-5217291177F7}"/>
          </ac:grpSpMkLst>
        </pc:grpChg>
        <pc:graphicFrameChg chg="add del">
          <ac:chgData name="王 欣捷" userId="b965477fa0aef5e6" providerId="LiveId" clId="{6B25E3A0-8D13-427B-91C6-98F6CF017510}" dt="2021-04-20T12:51:49.274" v="212" actId="478"/>
          <ac:graphicFrameMkLst>
            <pc:docMk/>
            <pc:sldMk cId="0" sldId="1127"/>
            <ac:graphicFrameMk id="7" creationId="{B53CAE73-8446-4346-AD74-E034238D0ED7}"/>
          </ac:graphicFrameMkLst>
        </pc:graphicFrameChg>
        <pc:picChg chg="del">
          <ac:chgData name="王 欣捷" userId="b965477fa0aef5e6" providerId="LiveId" clId="{6B25E3A0-8D13-427B-91C6-98F6CF017510}" dt="2021-04-20T12:49:07.025" v="154" actId="21"/>
          <ac:picMkLst>
            <pc:docMk/>
            <pc:sldMk cId="0" sldId="1127"/>
            <ac:picMk id="2" creationId="{6852CA44-06EC-4409-ABDB-770EDB6FBABD}"/>
          </ac:picMkLst>
        </pc:picChg>
      </pc:sldChg>
      <pc:sldChg chg="del">
        <pc:chgData name="王 欣捷" userId="b965477fa0aef5e6" providerId="LiveId" clId="{6B25E3A0-8D13-427B-91C6-98F6CF017510}" dt="2021-04-20T12:40:48.963" v="60" actId="47"/>
        <pc:sldMkLst>
          <pc:docMk/>
          <pc:sldMk cId="0" sldId="1131"/>
        </pc:sldMkLst>
      </pc:sldChg>
      <pc:sldChg chg="del">
        <pc:chgData name="王 欣捷" userId="b965477fa0aef5e6" providerId="LiveId" clId="{6B25E3A0-8D13-427B-91C6-98F6CF017510}" dt="2021-04-20T12:45:30.807" v="127" actId="47"/>
        <pc:sldMkLst>
          <pc:docMk/>
          <pc:sldMk cId="0" sldId="1134"/>
        </pc:sldMkLst>
      </pc:sldChg>
      <pc:sldChg chg="modSp mod">
        <pc:chgData name="王 欣捷" userId="b965477fa0aef5e6" providerId="LiveId" clId="{6B25E3A0-8D13-427B-91C6-98F6CF017510}" dt="2021-04-20T13:25:06.203" v="565" actId="1076"/>
        <pc:sldMkLst>
          <pc:docMk/>
          <pc:sldMk cId="0" sldId="1138"/>
        </pc:sldMkLst>
        <pc:spChg chg="mod">
          <ac:chgData name="王 欣捷" userId="b965477fa0aef5e6" providerId="LiveId" clId="{6B25E3A0-8D13-427B-91C6-98F6CF017510}" dt="2021-04-20T13:25:06.203" v="565" actId="1076"/>
          <ac:spMkLst>
            <pc:docMk/>
            <pc:sldMk cId="0" sldId="1138"/>
            <ac:spMk id="2" creationId="{215DB379-6B76-4B15-B59B-60D7E3158723}"/>
          </ac:spMkLst>
        </pc:spChg>
        <pc:spChg chg="mod">
          <ac:chgData name="王 欣捷" userId="b965477fa0aef5e6" providerId="LiveId" clId="{6B25E3A0-8D13-427B-91C6-98F6CF017510}" dt="2021-04-20T13:25:06.203" v="565" actId="1076"/>
          <ac:spMkLst>
            <pc:docMk/>
            <pc:sldMk cId="0" sldId="1138"/>
            <ac:spMk id="3" creationId="{C6815A7C-2017-4D92-9FF7-3CBFE389E5CD}"/>
          </ac:spMkLst>
        </pc:spChg>
        <pc:spChg chg="mod">
          <ac:chgData name="王 欣捷" userId="b965477fa0aef5e6" providerId="LiveId" clId="{6B25E3A0-8D13-427B-91C6-98F6CF017510}" dt="2021-04-20T13:25:06.203" v="565" actId="1076"/>
          <ac:spMkLst>
            <pc:docMk/>
            <pc:sldMk cId="0" sldId="1138"/>
            <ac:spMk id="70661" creationId="{4E430021-1B93-4738-8EB0-125553B808A5}"/>
          </ac:spMkLst>
        </pc:spChg>
        <pc:spChg chg="mod">
          <ac:chgData name="王 欣捷" userId="b965477fa0aef5e6" providerId="LiveId" clId="{6B25E3A0-8D13-427B-91C6-98F6CF017510}" dt="2021-04-20T13:25:06.203" v="565" actId="1076"/>
          <ac:spMkLst>
            <pc:docMk/>
            <pc:sldMk cId="0" sldId="1138"/>
            <ac:spMk id="70666" creationId="{C92C0DBF-231F-4D93-A624-DA3835FF143E}"/>
          </ac:spMkLst>
        </pc:spChg>
        <pc:spChg chg="mod">
          <ac:chgData name="王 欣捷" userId="b965477fa0aef5e6" providerId="LiveId" clId="{6B25E3A0-8D13-427B-91C6-98F6CF017510}" dt="2021-04-20T13:25:06.203" v="565" actId="1076"/>
          <ac:spMkLst>
            <pc:docMk/>
            <pc:sldMk cId="0" sldId="1138"/>
            <ac:spMk id="70667" creationId="{02EC6C33-F195-4F3C-B057-63E033F6670E}"/>
          </ac:spMkLst>
        </pc:spChg>
        <pc:spChg chg="mod">
          <ac:chgData name="王 欣捷" userId="b965477fa0aef5e6" providerId="LiveId" clId="{6B25E3A0-8D13-427B-91C6-98F6CF017510}" dt="2021-04-20T13:25:06.203" v="565" actId="1076"/>
          <ac:spMkLst>
            <pc:docMk/>
            <pc:sldMk cId="0" sldId="1138"/>
            <ac:spMk id="70668" creationId="{E01AA107-3E51-4021-B9B9-0E87299961C7}"/>
          </ac:spMkLst>
        </pc:spChg>
        <pc:spChg chg="mod">
          <ac:chgData name="王 欣捷" userId="b965477fa0aef5e6" providerId="LiveId" clId="{6B25E3A0-8D13-427B-91C6-98F6CF017510}" dt="2021-04-20T13:25:06.203" v="565" actId="1076"/>
          <ac:spMkLst>
            <pc:docMk/>
            <pc:sldMk cId="0" sldId="1138"/>
            <ac:spMk id="70669" creationId="{9ACE13EE-2524-4518-B688-B7FCF1EE8DD4}"/>
          </ac:spMkLst>
        </pc:spChg>
        <pc:spChg chg="mod">
          <ac:chgData name="王 欣捷" userId="b965477fa0aef5e6" providerId="LiveId" clId="{6B25E3A0-8D13-427B-91C6-98F6CF017510}" dt="2021-04-20T13:25:06.203" v="565" actId="1076"/>
          <ac:spMkLst>
            <pc:docMk/>
            <pc:sldMk cId="0" sldId="1138"/>
            <ac:spMk id="70670" creationId="{FE764426-3417-4B09-AC15-5B3C8A0E315A}"/>
          </ac:spMkLst>
        </pc:spChg>
        <pc:spChg chg="mod">
          <ac:chgData name="王 欣捷" userId="b965477fa0aef5e6" providerId="LiveId" clId="{6B25E3A0-8D13-427B-91C6-98F6CF017510}" dt="2021-04-20T13:25:06.203" v="565" actId="1076"/>
          <ac:spMkLst>
            <pc:docMk/>
            <pc:sldMk cId="0" sldId="1138"/>
            <ac:spMk id="70671" creationId="{FC570D42-9295-4F67-9F0B-374D2F076373}"/>
          </ac:spMkLst>
        </pc:spChg>
        <pc:spChg chg="mod">
          <ac:chgData name="王 欣捷" userId="b965477fa0aef5e6" providerId="LiveId" clId="{6B25E3A0-8D13-427B-91C6-98F6CF017510}" dt="2021-04-20T13:25:06.203" v="565" actId="1076"/>
          <ac:spMkLst>
            <pc:docMk/>
            <pc:sldMk cId="0" sldId="1138"/>
            <ac:spMk id="70672" creationId="{BB7C9AFE-F44B-4D16-B5D0-2BBC6C29548E}"/>
          </ac:spMkLst>
        </pc:spChg>
        <pc:spChg chg="mod">
          <ac:chgData name="王 欣捷" userId="b965477fa0aef5e6" providerId="LiveId" clId="{6B25E3A0-8D13-427B-91C6-98F6CF017510}" dt="2021-04-20T13:25:06.203" v="565" actId="1076"/>
          <ac:spMkLst>
            <pc:docMk/>
            <pc:sldMk cId="0" sldId="1138"/>
            <ac:spMk id="70673" creationId="{B7EE1778-2D42-4C6F-9740-7755A0BCFCFB}"/>
          </ac:spMkLst>
        </pc:spChg>
        <pc:spChg chg="mod">
          <ac:chgData name="王 欣捷" userId="b965477fa0aef5e6" providerId="LiveId" clId="{6B25E3A0-8D13-427B-91C6-98F6CF017510}" dt="2021-04-20T13:25:06.203" v="565" actId="1076"/>
          <ac:spMkLst>
            <pc:docMk/>
            <pc:sldMk cId="0" sldId="1138"/>
            <ac:spMk id="70674" creationId="{D0CC222F-9DBC-490D-BCFB-8630F536A8FE}"/>
          </ac:spMkLst>
        </pc:spChg>
        <pc:spChg chg="mod">
          <ac:chgData name="王 欣捷" userId="b965477fa0aef5e6" providerId="LiveId" clId="{6B25E3A0-8D13-427B-91C6-98F6CF017510}" dt="2021-04-20T13:25:06.203" v="565" actId="1076"/>
          <ac:spMkLst>
            <pc:docMk/>
            <pc:sldMk cId="0" sldId="1138"/>
            <ac:spMk id="70675" creationId="{072E2AEE-F9EF-4A81-BF87-97C8F6631905}"/>
          </ac:spMkLst>
        </pc:spChg>
        <pc:spChg chg="mod">
          <ac:chgData name="王 欣捷" userId="b965477fa0aef5e6" providerId="LiveId" clId="{6B25E3A0-8D13-427B-91C6-98F6CF017510}" dt="2021-04-20T13:25:06.203" v="565" actId="1076"/>
          <ac:spMkLst>
            <pc:docMk/>
            <pc:sldMk cId="0" sldId="1138"/>
            <ac:spMk id="70676" creationId="{1793BDA6-F319-4778-8A22-24848D8A47CD}"/>
          </ac:spMkLst>
        </pc:spChg>
        <pc:spChg chg="mod">
          <ac:chgData name="王 欣捷" userId="b965477fa0aef5e6" providerId="LiveId" clId="{6B25E3A0-8D13-427B-91C6-98F6CF017510}" dt="2021-04-20T13:25:06.203" v="565" actId="1076"/>
          <ac:spMkLst>
            <pc:docMk/>
            <pc:sldMk cId="0" sldId="1138"/>
            <ac:spMk id="70677" creationId="{54CB2333-3380-42E8-AA8C-2DDF68909CF9}"/>
          </ac:spMkLst>
        </pc:spChg>
        <pc:spChg chg="mod">
          <ac:chgData name="王 欣捷" userId="b965477fa0aef5e6" providerId="LiveId" clId="{6B25E3A0-8D13-427B-91C6-98F6CF017510}" dt="2021-04-20T13:25:06.203" v="565" actId="1076"/>
          <ac:spMkLst>
            <pc:docMk/>
            <pc:sldMk cId="0" sldId="1138"/>
            <ac:spMk id="70678" creationId="{73BDFA85-B4EE-4E79-AE65-EBEC4DF647E5}"/>
          </ac:spMkLst>
        </pc:spChg>
        <pc:spChg chg="mod">
          <ac:chgData name="王 欣捷" userId="b965477fa0aef5e6" providerId="LiveId" clId="{6B25E3A0-8D13-427B-91C6-98F6CF017510}" dt="2021-04-20T13:25:06.203" v="565" actId="1076"/>
          <ac:spMkLst>
            <pc:docMk/>
            <pc:sldMk cId="0" sldId="1138"/>
            <ac:spMk id="70679" creationId="{C8D89988-BDDB-47F2-B71B-0C6348EFB772}"/>
          </ac:spMkLst>
        </pc:spChg>
        <pc:spChg chg="mod">
          <ac:chgData name="王 欣捷" userId="b965477fa0aef5e6" providerId="LiveId" clId="{6B25E3A0-8D13-427B-91C6-98F6CF017510}" dt="2021-04-20T13:25:06.203" v="565" actId="1076"/>
          <ac:spMkLst>
            <pc:docMk/>
            <pc:sldMk cId="0" sldId="1138"/>
            <ac:spMk id="70680" creationId="{1036D0D2-5ECE-4B5B-AC5B-529D83D1FB1D}"/>
          </ac:spMkLst>
        </pc:spChg>
        <pc:grpChg chg="mod">
          <ac:chgData name="王 欣捷" userId="b965477fa0aef5e6" providerId="LiveId" clId="{6B25E3A0-8D13-427B-91C6-98F6CF017510}" dt="2021-04-20T13:25:06.203" v="565" actId="1076"/>
          <ac:grpSpMkLst>
            <pc:docMk/>
            <pc:sldMk cId="0" sldId="1138"/>
            <ac:grpSpMk id="70660" creationId="{43F0CDB2-9975-434A-A6D1-11FAECBA2EAE}"/>
          </ac:grpSpMkLst>
        </pc:grpChg>
        <pc:graphicFrameChg chg="mod">
          <ac:chgData name="王 欣捷" userId="b965477fa0aef5e6" providerId="LiveId" clId="{6B25E3A0-8D13-427B-91C6-98F6CF017510}" dt="2021-04-20T13:25:06.203" v="565" actId="1076"/>
          <ac:graphicFrameMkLst>
            <pc:docMk/>
            <pc:sldMk cId="0" sldId="1138"/>
            <ac:graphicFrameMk id="70664" creationId="{08F7A6F4-BDD0-4236-B091-A7E7F5478700}"/>
          </ac:graphicFrameMkLst>
        </pc:graphicFrameChg>
        <pc:graphicFrameChg chg="mod">
          <ac:chgData name="王 欣捷" userId="b965477fa0aef5e6" providerId="LiveId" clId="{6B25E3A0-8D13-427B-91C6-98F6CF017510}" dt="2021-04-20T13:25:06.203" v="565" actId="1076"/>
          <ac:graphicFrameMkLst>
            <pc:docMk/>
            <pc:sldMk cId="0" sldId="1138"/>
            <ac:graphicFrameMk id="70665" creationId="{9E4B6C3F-D78D-425C-AEAF-483F5A53FE9B}"/>
          </ac:graphicFrameMkLst>
        </pc:graphicFrameChg>
      </pc:sldChg>
      <pc:sldChg chg="del">
        <pc:chgData name="王 欣捷" userId="b965477fa0aef5e6" providerId="LiveId" clId="{6B25E3A0-8D13-427B-91C6-98F6CF017510}" dt="2021-04-20T12:40:48.963" v="60" actId="47"/>
        <pc:sldMkLst>
          <pc:docMk/>
          <pc:sldMk cId="3037729556" sldId="1143"/>
        </pc:sldMkLst>
      </pc:sldChg>
      <pc:sldChg chg="del">
        <pc:chgData name="王 欣捷" userId="b965477fa0aef5e6" providerId="LiveId" clId="{6B25E3A0-8D13-427B-91C6-98F6CF017510}" dt="2021-04-20T12:40:48.963" v="60" actId="47"/>
        <pc:sldMkLst>
          <pc:docMk/>
          <pc:sldMk cId="546972322" sldId="1144"/>
        </pc:sldMkLst>
      </pc:sldChg>
      <pc:sldChg chg="addSp delSp modSp mod modAnim">
        <pc:chgData name="王 欣捷" userId="b965477fa0aef5e6" providerId="LiveId" clId="{6B25E3A0-8D13-427B-91C6-98F6CF017510}" dt="2021-04-20T12:48:37.970" v="153"/>
        <pc:sldMkLst>
          <pc:docMk/>
          <pc:sldMk cId="4223351651" sldId="1145"/>
        </pc:sldMkLst>
        <pc:spChg chg="mod">
          <ac:chgData name="王 欣捷" userId="b965477fa0aef5e6" providerId="LiveId" clId="{6B25E3A0-8D13-427B-91C6-98F6CF017510}" dt="2021-04-20T12:42:35.495" v="84" actId="1038"/>
          <ac:spMkLst>
            <pc:docMk/>
            <pc:sldMk cId="4223351651" sldId="1145"/>
            <ac:spMk id="6" creationId="{E816E282-6E14-44D6-9F1B-185C03A02BA8}"/>
          </ac:spMkLst>
        </pc:spChg>
        <pc:spChg chg="mod">
          <ac:chgData name="王 欣捷" userId="b965477fa0aef5e6" providerId="LiveId" clId="{6B25E3A0-8D13-427B-91C6-98F6CF017510}" dt="2021-04-20T12:42:35.495" v="84" actId="1038"/>
          <ac:spMkLst>
            <pc:docMk/>
            <pc:sldMk cId="4223351651" sldId="1145"/>
            <ac:spMk id="7" creationId="{AA968B43-6AC7-415B-AB82-AE031A8955A6}"/>
          </ac:spMkLst>
        </pc:spChg>
        <pc:spChg chg="mod">
          <ac:chgData name="王 欣捷" userId="b965477fa0aef5e6" providerId="LiveId" clId="{6B25E3A0-8D13-427B-91C6-98F6CF017510}" dt="2021-04-20T12:42:35.495" v="84" actId="1038"/>
          <ac:spMkLst>
            <pc:docMk/>
            <pc:sldMk cId="4223351651" sldId="1145"/>
            <ac:spMk id="8" creationId="{1E11C49A-8B9D-4850-A432-A035D13B1F32}"/>
          </ac:spMkLst>
        </pc:spChg>
        <pc:spChg chg="mod">
          <ac:chgData name="王 欣捷" userId="b965477fa0aef5e6" providerId="LiveId" clId="{6B25E3A0-8D13-427B-91C6-98F6CF017510}" dt="2021-04-20T12:42:35.495" v="84" actId="1038"/>
          <ac:spMkLst>
            <pc:docMk/>
            <pc:sldMk cId="4223351651" sldId="1145"/>
            <ac:spMk id="9" creationId="{95288199-4F80-4EB0-9468-4D554CBC4CBD}"/>
          </ac:spMkLst>
        </pc:spChg>
        <pc:spChg chg="mod topLvl">
          <ac:chgData name="王 欣捷" userId="b965477fa0aef5e6" providerId="LiveId" clId="{6B25E3A0-8D13-427B-91C6-98F6CF017510}" dt="2021-04-20T12:48:05.109" v="149" actId="164"/>
          <ac:spMkLst>
            <pc:docMk/>
            <pc:sldMk cId="4223351651" sldId="1145"/>
            <ac:spMk id="11" creationId="{042F000E-9537-40B8-AB2B-EE12429A1A53}"/>
          </ac:spMkLst>
        </pc:spChg>
        <pc:spChg chg="mod topLvl">
          <ac:chgData name="王 欣捷" userId="b965477fa0aef5e6" providerId="LiveId" clId="{6B25E3A0-8D13-427B-91C6-98F6CF017510}" dt="2021-04-20T12:48:05.109" v="149" actId="164"/>
          <ac:spMkLst>
            <pc:docMk/>
            <pc:sldMk cId="4223351651" sldId="1145"/>
            <ac:spMk id="13" creationId="{72920BD0-CF5C-4C80-8B5C-18444312A829}"/>
          </ac:spMkLst>
        </pc:spChg>
        <pc:spChg chg="mod topLvl">
          <ac:chgData name="王 欣捷" userId="b965477fa0aef5e6" providerId="LiveId" clId="{6B25E3A0-8D13-427B-91C6-98F6CF017510}" dt="2021-04-20T12:48:05.109" v="149" actId="164"/>
          <ac:spMkLst>
            <pc:docMk/>
            <pc:sldMk cId="4223351651" sldId="1145"/>
            <ac:spMk id="14" creationId="{1601E740-D0DC-4278-B448-C255D1381288}"/>
          </ac:spMkLst>
        </pc:spChg>
        <pc:spChg chg="mod topLvl">
          <ac:chgData name="王 欣捷" userId="b965477fa0aef5e6" providerId="LiveId" clId="{6B25E3A0-8D13-427B-91C6-98F6CF017510}" dt="2021-04-20T12:48:05.109" v="149" actId="164"/>
          <ac:spMkLst>
            <pc:docMk/>
            <pc:sldMk cId="4223351651" sldId="1145"/>
            <ac:spMk id="15" creationId="{074FCEF3-4DD1-4C9F-9650-4B2BF1803365}"/>
          </ac:spMkLst>
        </pc:spChg>
        <pc:spChg chg="mod topLvl">
          <ac:chgData name="王 欣捷" userId="b965477fa0aef5e6" providerId="LiveId" clId="{6B25E3A0-8D13-427B-91C6-98F6CF017510}" dt="2021-04-20T12:48:05.109" v="149" actId="164"/>
          <ac:spMkLst>
            <pc:docMk/>
            <pc:sldMk cId="4223351651" sldId="1145"/>
            <ac:spMk id="16" creationId="{4299C181-FEE6-4891-8FD7-79576CD66585}"/>
          </ac:spMkLst>
        </pc:spChg>
        <pc:spChg chg="mod topLvl">
          <ac:chgData name="王 欣捷" userId="b965477fa0aef5e6" providerId="LiveId" clId="{6B25E3A0-8D13-427B-91C6-98F6CF017510}" dt="2021-04-20T12:48:05.109" v="149" actId="164"/>
          <ac:spMkLst>
            <pc:docMk/>
            <pc:sldMk cId="4223351651" sldId="1145"/>
            <ac:spMk id="17" creationId="{89DFD75C-137A-415A-9920-84B2F5E800B3}"/>
          </ac:spMkLst>
        </pc:spChg>
        <pc:spChg chg="mod topLvl">
          <ac:chgData name="王 欣捷" userId="b965477fa0aef5e6" providerId="LiveId" clId="{6B25E3A0-8D13-427B-91C6-98F6CF017510}" dt="2021-04-20T12:48:05.109" v="149" actId="164"/>
          <ac:spMkLst>
            <pc:docMk/>
            <pc:sldMk cId="4223351651" sldId="1145"/>
            <ac:spMk id="18" creationId="{4B5BAA2B-EAAE-416D-AD31-6729498DB2AF}"/>
          </ac:spMkLst>
        </pc:spChg>
        <pc:spChg chg="mod topLvl">
          <ac:chgData name="王 欣捷" userId="b965477fa0aef5e6" providerId="LiveId" clId="{6B25E3A0-8D13-427B-91C6-98F6CF017510}" dt="2021-04-20T12:48:05.109" v="149" actId="164"/>
          <ac:spMkLst>
            <pc:docMk/>
            <pc:sldMk cId="4223351651" sldId="1145"/>
            <ac:spMk id="19" creationId="{28235BFC-A33D-414E-A05E-26D817E775E1}"/>
          </ac:spMkLst>
        </pc:spChg>
        <pc:spChg chg="mod topLvl">
          <ac:chgData name="王 欣捷" userId="b965477fa0aef5e6" providerId="LiveId" clId="{6B25E3A0-8D13-427B-91C6-98F6CF017510}" dt="2021-04-20T12:48:05.109" v="149" actId="164"/>
          <ac:spMkLst>
            <pc:docMk/>
            <pc:sldMk cId="4223351651" sldId="1145"/>
            <ac:spMk id="20" creationId="{83A6CD15-C218-48A9-BFBF-F2346AEC935A}"/>
          </ac:spMkLst>
        </pc:spChg>
        <pc:spChg chg="mod topLvl">
          <ac:chgData name="王 欣捷" userId="b965477fa0aef5e6" providerId="LiveId" clId="{6B25E3A0-8D13-427B-91C6-98F6CF017510}" dt="2021-04-20T12:48:05.109" v="149" actId="164"/>
          <ac:spMkLst>
            <pc:docMk/>
            <pc:sldMk cId="4223351651" sldId="1145"/>
            <ac:spMk id="21" creationId="{3DD87448-6566-439B-B420-F93F7A5D9895}"/>
          </ac:spMkLst>
        </pc:spChg>
        <pc:spChg chg="mod topLvl">
          <ac:chgData name="王 欣捷" userId="b965477fa0aef5e6" providerId="LiveId" clId="{6B25E3A0-8D13-427B-91C6-98F6CF017510}" dt="2021-04-20T12:48:05.109" v="149" actId="164"/>
          <ac:spMkLst>
            <pc:docMk/>
            <pc:sldMk cId="4223351651" sldId="1145"/>
            <ac:spMk id="22" creationId="{0B33D86B-2204-451B-879B-07C5B8E48C3D}"/>
          </ac:spMkLst>
        </pc:spChg>
        <pc:spChg chg="mod topLvl">
          <ac:chgData name="王 欣捷" userId="b965477fa0aef5e6" providerId="LiveId" clId="{6B25E3A0-8D13-427B-91C6-98F6CF017510}" dt="2021-04-20T12:48:05.109" v="149" actId="164"/>
          <ac:spMkLst>
            <pc:docMk/>
            <pc:sldMk cId="4223351651" sldId="1145"/>
            <ac:spMk id="23" creationId="{EB9EDC62-77D7-406B-BDB2-F4562B890AA2}"/>
          </ac:spMkLst>
        </pc:spChg>
        <pc:spChg chg="mod topLvl">
          <ac:chgData name="王 欣捷" userId="b965477fa0aef5e6" providerId="LiveId" clId="{6B25E3A0-8D13-427B-91C6-98F6CF017510}" dt="2021-04-20T12:48:05.109" v="149" actId="164"/>
          <ac:spMkLst>
            <pc:docMk/>
            <pc:sldMk cId="4223351651" sldId="1145"/>
            <ac:spMk id="24" creationId="{4391258E-0648-49F5-BF97-A9685B52935F}"/>
          </ac:spMkLst>
        </pc:spChg>
        <pc:spChg chg="mod topLvl">
          <ac:chgData name="王 欣捷" userId="b965477fa0aef5e6" providerId="LiveId" clId="{6B25E3A0-8D13-427B-91C6-98F6CF017510}" dt="2021-04-20T12:48:05.109" v="149" actId="164"/>
          <ac:spMkLst>
            <pc:docMk/>
            <pc:sldMk cId="4223351651" sldId="1145"/>
            <ac:spMk id="25" creationId="{C81F25E7-0768-4586-B3F4-C5E9B958FEC1}"/>
          </ac:spMkLst>
        </pc:spChg>
        <pc:spChg chg="mod topLvl">
          <ac:chgData name="王 欣捷" userId="b965477fa0aef5e6" providerId="LiveId" clId="{6B25E3A0-8D13-427B-91C6-98F6CF017510}" dt="2021-04-20T12:48:10.053" v="150" actId="164"/>
          <ac:spMkLst>
            <pc:docMk/>
            <pc:sldMk cId="4223351651" sldId="1145"/>
            <ac:spMk id="26" creationId="{2F8CBA80-275E-4ED8-B958-10AB49D1300B}"/>
          </ac:spMkLst>
        </pc:spChg>
        <pc:spChg chg="mod topLvl">
          <ac:chgData name="王 欣捷" userId="b965477fa0aef5e6" providerId="LiveId" clId="{6B25E3A0-8D13-427B-91C6-98F6CF017510}" dt="2021-04-20T12:48:10.053" v="150" actId="164"/>
          <ac:spMkLst>
            <pc:docMk/>
            <pc:sldMk cId="4223351651" sldId="1145"/>
            <ac:spMk id="28" creationId="{A70D4044-6683-48F7-BFD6-239A48DED41A}"/>
          </ac:spMkLst>
        </pc:spChg>
        <pc:spChg chg="mod topLvl">
          <ac:chgData name="王 欣捷" userId="b965477fa0aef5e6" providerId="LiveId" clId="{6B25E3A0-8D13-427B-91C6-98F6CF017510}" dt="2021-04-20T12:48:10.053" v="150" actId="164"/>
          <ac:spMkLst>
            <pc:docMk/>
            <pc:sldMk cId="4223351651" sldId="1145"/>
            <ac:spMk id="29" creationId="{49CB8784-FB11-420E-98B6-068C1C31EC04}"/>
          </ac:spMkLst>
        </pc:spChg>
        <pc:spChg chg="mod topLvl">
          <ac:chgData name="王 欣捷" userId="b965477fa0aef5e6" providerId="LiveId" clId="{6B25E3A0-8D13-427B-91C6-98F6CF017510}" dt="2021-04-20T12:48:10.053" v="150" actId="164"/>
          <ac:spMkLst>
            <pc:docMk/>
            <pc:sldMk cId="4223351651" sldId="1145"/>
            <ac:spMk id="30" creationId="{ECBCB893-9A90-4356-950E-30F77A4638E1}"/>
          </ac:spMkLst>
        </pc:spChg>
        <pc:spChg chg="mod topLvl">
          <ac:chgData name="王 欣捷" userId="b965477fa0aef5e6" providerId="LiveId" clId="{6B25E3A0-8D13-427B-91C6-98F6CF017510}" dt="2021-04-20T12:48:10.053" v="150" actId="164"/>
          <ac:spMkLst>
            <pc:docMk/>
            <pc:sldMk cId="4223351651" sldId="1145"/>
            <ac:spMk id="31" creationId="{93395F97-8345-4C91-BB8A-D5425ADA485B}"/>
          </ac:spMkLst>
        </pc:spChg>
        <pc:spChg chg="mod topLvl">
          <ac:chgData name="王 欣捷" userId="b965477fa0aef5e6" providerId="LiveId" clId="{6B25E3A0-8D13-427B-91C6-98F6CF017510}" dt="2021-04-20T12:48:10.053" v="150" actId="164"/>
          <ac:spMkLst>
            <pc:docMk/>
            <pc:sldMk cId="4223351651" sldId="1145"/>
            <ac:spMk id="32" creationId="{21B36750-3BEF-415C-8AD4-B4186F44A04E}"/>
          </ac:spMkLst>
        </pc:spChg>
        <pc:spChg chg="mod">
          <ac:chgData name="王 欣捷" userId="b965477fa0aef5e6" providerId="LiveId" clId="{6B25E3A0-8D13-427B-91C6-98F6CF017510}" dt="2021-04-20T12:42:35.495" v="84" actId="1038"/>
          <ac:spMkLst>
            <pc:docMk/>
            <pc:sldMk cId="4223351651" sldId="1145"/>
            <ac:spMk id="34" creationId="{910D0C15-91D3-4F0F-BC71-1D82EE7E0D71}"/>
          </ac:spMkLst>
        </pc:spChg>
        <pc:spChg chg="mod">
          <ac:chgData name="王 欣捷" userId="b965477fa0aef5e6" providerId="LiveId" clId="{6B25E3A0-8D13-427B-91C6-98F6CF017510}" dt="2021-04-20T12:42:35.495" v="84" actId="1038"/>
          <ac:spMkLst>
            <pc:docMk/>
            <pc:sldMk cId="4223351651" sldId="1145"/>
            <ac:spMk id="35" creationId="{02885FF5-028D-4957-BDC2-ACD8EA779052}"/>
          </ac:spMkLst>
        </pc:spChg>
        <pc:spChg chg="mod">
          <ac:chgData name="王 欣捷" userId="b965477fa0aef5e6" providerId="LiveId" clId="{6B25E3A0-8D13-427B-91C6-98F6CF017510}" dt="2021-04-20T12:42:35.495" v="84" actId="1038"/>
          <ac:spMkLst>
            <pc:docMk/>
            <pc:sldMk cId="4223351651" sldId="1145"/>
            <ac:spMk id="36" creationId="{1EB74ED8-BBE0-4481-96F8-3871CEE2D1F0}"/>
          </ac:spMkLst>
        </pc:spChg>
        <pc:spChg chg="mod">
          <ac:chgData name="王 欣捷" userId="b965477fa0aef5e6" providerId="LiveId" clId="{6B25E3A0-8D13-427B-91C6-98F6CF017510}" dt="2021-04-20T12:42:35.495" v="84" actId="1038"/>
          <ac:spMkLst>
            <pc:docMk/>
            <pc:sldMk cId="4223351651" sldId="1145"/>
            <ac:spMk id="37" creationId="{68B1425C-3F91-46D2-A77A-C61FF4B077A5}"/>
          </ac:spMkLst>
        </pc:spChg>
        <pc:spChg chg="mod">
          <ac:chgData name="王 欣捷" userId="b965477fa0aef5e6" providerId="LiveId" clId="{6B25E3A0-8D13-427B-91C6-98F6CF017510}" dt="2021-04-20T12:42:35.495" v="84" actId="1038"/>
          <ac:spMkLst>
            <pc:docMk/>
            <pc:sldMk cId="4223351651" sldId="1145"/>
            <ac:spMk id="38" creationId="{A6551B8C-D806-4241-BC86-4C457BF207E6}"/>
          </ac:spMkLst>
        </pc:spChg>
        <pc:spChg chg="mod">
          <ac:chgData name="王 欣捷" userId="b965477fa0aef5e6" providerId="LiveId" clId="{6B25E3A0-8D13-427B-91C6-98F6CF017510}" dt="2021-04-20T12:42:35.495" v="84" actId="1038"/>
          <ac:spMkLst>
            <pc:docMk/>
            <pc:sldMk cId="4223351651" sldId="1145"/>
            <ac:spMk id="39" creationId="{0A9D0469-C42D-4B9B-BA83-5194847D01DE}"/>
          </ac:spMkLst>
        </pc:spChg>
        <pc:spChg chg="mod">
          <ac:chgData name="王 欣捷" userId="b965477fa0aef5e6" providerId="LiveId" clId="{6B25E3A0-8D13-427B-91C6-98F6CF017510}" dt="2021-04-20T12:42:35.495" v="84" actId="1038"/>
          <ac:spMkLst>
            <pc:docMk/>
            <pc:sldMk cId="4223351651" sldId="1145"/>
            <ac:spMk id="40" creationId="{110868F3-33DF-4813-822C-7E1843891711}"/>
          </ac:spMkLst>
        </pc:spChg>
        <pc:spChg chg="mod">
          <ac:chgData name="王 欣捷" userId="b965477fa0aef5e6" providerId="LiveId" clId="{6B25E3A0-8D13-427B-91C6-98F6CF017510}" dt="2021-04-20T12:42:35.495" v="84" actId="1038"/>
          <ac:spMkLst>
            <pc:docMk/>
            <pc:sldMk cId="4223351651" sldId="1145"/>
            <ac:spMk id="41" creationId="{ADDCCCC9-2050-4EEB-8BC5-B1BEC11FF7E0}"/>
          </ac:spMkLst>
        </pc:spChg>
        <pc:spChg chg="mod">
          <ac:chgData name="王 欣捷" userId="b965477fa0aef5e6" providerId="LiveId" clId="{6B25E3A0-8D13-427B-91C6-98F6CF017510}" dt="2021-04-20T12:42:35.495" v="84" actId="1038"/>
          <ac:spMkLst>
            <pc:docMk/>
            <pc:sldMk cId="4223351651" sldId="1145"/>
            <ac:spMk id="43" creationId="{1B97987A-6129-4B4D-9FB3-10D35C495DFF}"/>
          </ac:spMkLst>
        </pc:spChg>
        <pc:spChg chg="mod">
          <ac:chgData name="王 欣捷" userId="b965477fa0aef5e6" providerId="LiveId" clId="{6B25E3A0-8D13-427B-91C6-98F6CF017510}" dt="2021-04-20T12:42:35.495" v="84" actId="1038"/>
          <ac:spMkLst>
            <pc:docMk/>
            <pc:sldMk cId="4223351651" sldId="1145"/>
            <ac:spMk id="44" creationId="{CF1289E4-6462-419B-87DA-2BD3BF7DDD1C}"/>
          </ac:spMkLst>
        </pc:spChg>
        <pc:spChg chg="mod">
          <ac:chgData name="王 欣捷" userId="b965477fa0aef5e6" providerId="LiveId" clId="{6B25E3A0-8D13-427B-91C6-98F6CF017510}" dt="2021-04-20T12:42:35.495" v="84" actId="1038"/>
          <ac:spMkLst>
            <pc:docMk/>
            <pc:sldMk cId="4223351651" sldId="1145"/>
            <ac:spMk id="45" creationId="{15B935A2-58CC-4F49-AE5B-41847BA69474}"/>
          </ac:spMkLst>
        </pc:spChg>
        <pc:spChg chg="mod">
          <ac:chgData name="王 欣捷" userId="b965477fa0aef5e6" providerId="LiveId" clId="{6B25E3A0-8D13-427B-91C6-98F6CF017510}" dt="2021-04-20T12:42:35.495" v="84" actId="1038"/>
          <ac:spMkLst>
            <pc:docMk/>
            <pc:sldMk cId="4223351651" sldId="1145"/>
            <ac:spMk id="46" creationId="{05BA7A1B-54EB-4112-B62C-39E3F30E18FC}"/>
          </ac:spMkLst>
        </pc:spChg>
        <pc:spChg chg="mod">
          <ac:chgData name="王 欣捷" userId="b965477fa0aef5e6" providerId="LiveId" clId="{6B25E3A0-8D13-427B-91C6-98F6CF017510}" dt="2021-04-20T12:42:35.495" v="84" actId="1038"/>
          <ac:spMkLst>
            <pc:docMk/>
            <pc:sldMk cId="4223351651" sldId="1145"/>
            <ac:spMk id="47" creationId="{8E0A8E59-8B36-4E3C-8949-C4843097AA99}"/>
          </ac:spMkLst>
        </pc:spChg>
        <pc:spChg chg="mod">
          <ac:chgData name="王 欣捷" userId="b965477fa0aef5e6" providerId="LiveId" clId="{6B25E3A0-8D13-427B-91C6-98F6CF017510}" dt="2021-04-20T12:42:35.495" v="84" actId="1038"/>
          <ac:spMkLst>
            <pc:docMk/>
            <pc:sldMk cId="4223351651" sldId="1145"/>
            <ac:spMk id="49" creationId="{AF68A049-04CC-4460-9D68-9572F39A5C01}"/>
          </ac:spMkLst>
        </pc:spChg>
        <pc:spChg chg="mod">
          <ac:chgData name="王 欣捷" userId="b965477fa0aef5e6" providerId="LiveId" clId="{6B25E3A0-8D13-427B-91C6-98F6CF017510}" dt="2021-04-20T12:42:35.495" v="84" actId="1038"/>
          <ac:spMkLst>
            <pc:docMk/>
            <pc:sldMk cId="4223351651" sldId="1145"/>
            <ac:spMk id="50" creationId="{EA0EB2A3-32D9-460E-BAC6-8C5569E1D771}"/>
          </ac:spMkLst>
        </pc:spChg>
        <pc:spChg chg="mod">
          <ac:chgData name="王 欣捷" userId="b965477fa0aef5e6" providerId="LiveId" clId="{6B25E3A0-8D13-427B-91C6-98F6CF017510}" dt="2021-04-20T12:42:35.495" v="84" actId="1038"/>
          <ac:spMkLst>
            <pc:docMk/>
            <pc:sldMk cId="4223351651" sldId="1145"/>
            <ac:spMk id="51" creationId="{CE2022A0-9309-4815-ADF6-829A62898068}"/>
          </ac:spMkLst>
        </pc:spChg>
        <pc:spChg chg="mod">
          <ac:chgData name="王 欣捷" userId="b965477fa0aef5e6" providerId="LiveId" clId="{6B25E3A0-8D13-427B-91C6-98F6CF017510}" dt="2021-04-20T12:42:35.495" v="84" actId="1038"/>
          <ac:spMkLst>
            <pc:docMk/>
            <pc:sldMk cId="4223351651" sldId="1145"/>
            <ac:spMk id="52" creationId="{7725A59C-D740-4DA7-82E9-DE1915EE40FF}"/>
          </ac:spMkLst>
        </pc:spChg>
        <pc:spChg chg="mod">
          <ac:chgData name="王 欣捷" userId="b965477fa0aef5e6" providerId="LiveId" clId="{6B25E3A0-8D13-427B-91C6-98F6CF017510}" dt="2021-04-20T12:42:35.495" v="84" actId="1038"/>
          <ac:spMkLst>
            <pc:docMk/>
            <pc:sldMk cId="4223351651" sldId="1145"/>
            <ac:spMk id="53" creationId="{9560F8A9-48FA-4595-BD4A-9F6E8CDDE0B0}"/>
          </ac:spMkLst>
        </pc:spChg>
        <pc:spChg chg="mod">
          <ac:chgData name="王 欣捷" userId="b965477fa0aef5e6" providerId="LiveId" clId="{6B25E3A0-8D13-427B-91C6-98F6CF017510}" dt="2021-04-20T12:40:53.706" v="62" actId="1076"/>
          <ac:spMkLst>
            <pc:docMk/>
            <pc:sldMk cId="4223351651" sldId="1145"/>
            <ac:spMk id="19459" creationId="{84804259-279B-4FCA-B6AC-D01533EDF1EA}"/>
          </ac:spMkLst>
        </pc:spChg>
        <pc:grpChg chg="add mod">
          <ac:chgData name="王 欣捷" userId="b965477fa0aef5e6" providerId="LiveId" clId="{6B25E3A0-8D13-427B-91C6-98F6CF017510}" dt="2021-04-20T12:47:21.499" v="143" actId="164"/>
          <ac:grpSpMkLst>
            <pc:docMk/>
            <pc:sldMk cId="4223351651" sldId="1145"/>
            <ac:grpSpMk id="2" creationId="{D00D2C4C-5FCE-478B-AB41-63D1D3084235}"/>
          </ac:grpSpMkLst>
        </pc:grpChg>
        <pc:grpChg chg="add mod">
          <ac:chgData name="王 欣捷" userId="b965477fa0aef5e6" providerId="LiveId" clId="{6B25E3A0-8D13-427B-91C6-98F6CF017510}" dt="2021-04-20T12:47:49.891" v="147" actId="164"/>
          <ac:grpSpMkLst>
            <pc:docMk/>
            <pc:sldMk cId="4223351651" sldId="1145"/>
            <ac:grpSpMk id="3" creationId="{430113AB-2ED3-4B16-A886-67D9FCC715CF}"/>
          </ac:grpSpMkLst>
        </pc:grpChg>
        <pc:grpChg chg="add mod">
          <ac:chgData name="王 欣捷" userId="b965477fa0aef5e6" providerId="LiveId" clId="{6B25E3A0-8D13-427B-91C6-98F6CF017510}" dt="2021-04-20T12:48:05.109" v="149" actId="164"/>
          <ac:grpSpMkLst>
            <pc:docMk/>
            <pc:sldMk cId="4223351651" sldId="1145"/>
            <ac:grpSpMk id="4" creationId="{3D7B2E2C-1184-4D6A-8746-1A24685A1412}"/>
          </ac:grpSpMkLst>
        </pc:grpChg>
        <pc:grpChg chg="add mod">
          <ac:chgData name="王 欣捷" userId="b965477fa0aef5e6" providerId="LiveId" clId="{6B25E3A0-8D13-427B-91C6-98F6CF017510}" dt="2021-04-20T12:42:35.495" v="84" actId="1038"/>
          <ac:grpSpMkLst>
            <pc:docMk/>
            <pc:sldMk cId="4223351651" sldId="1145"/>
            <ac:grpSpMk id="5" creationId="{201AC808-CBC9-46FA-949C-4E98A0EAEEA2}"/>
          </ac:grpSpMkLst>
        </pc:grpChg>
        <pc:grpChg chg="add del mod">
          <ac:chgData name="王 欣捷" userId="b965477fa0aef5e6" providerId="LiveId" clId="{6B25E3A0-8D13-427B-91C6-98F6CF017510}" dt="2021-04-20T12:47:59.453" v="148" actId="165"/>
          <ac:grpSpMkLst>
            <pc:docMk/>
            <pc:sldMk cId="4223351651" sldId="1145"/>
            <ac:grpSpMk id="10" creationId="{55031842-C23E-4D7E-A75F-2723FF9AF09C}"/>
          </ac:grpSpMkLst>
        </pc:grpChg>
        <pc:grpChg chg="add del mod">
          <ac:chgData name="王 欣捷" userId="b965477fa0aef5e6" providerId="LiveId" clId="{6B25E3A0-8D13-427B-91C6-98F6CF017510}" dt="2021-04-20T12:46:58.099" v="137" actId="165"/>
          <ac:grpSpMkLst>
            <pc:docMk/>
            <pc:sldMk cId="4223351651" sldId="1145"/>
            <ac:grpSpMk id="27" creationId="{1F598C29-5966-470C-B199-C86FD3AFFEC9}"/>
          </ac:grpSpMkLst>
        </pc:grpChg>
        <pc:grpChg chg="add mod">
          <ac:chgData name="王 欣捷" userId="b965477fa0aef5e6" providerId="LiveId" clId="{6B25E3A0-8D13-427B-91C6-98F6CF017510}" dt="2021-04-20T12:42:35.495" v="84" actId="1038"/>
          <ac:grpSpMkLst>
            <pc:docMk/>
            <pc:sldMk cId="4223351651" sldId="1145"/>
            <ac:grpSpMk id="33" creationId="{26E11089-A7E8-40F1-86DF-EF8BEAB98CFC}"/>
          </ac:grpSpMkLst>
        </pc:grpChg>
        <pc:grpChg chg="add mod">
          <ac:chgData name="王 欣捷" userId="b965477fa0aef5e6" providerId="LiveId" clId="{6B25E3A0-8D13-427B-91C6-98F6CF017510}" dt="2021-04-20T12:42:35.495" v="84" actId="1038"/>
          <ac:grpSpMkLst>
            <pc:docMk/>
            <pc:sldMk cId="4223351651" sldId="1145"/>
            <ac:grpSpMk id="42" creationId="{8F19FD9C-0008-4930-8147-8A22368EE1A5}"/>
          </ac:grpSpMkLst>
        </pc:grpChg>
        <pc:grpChg chg="add mod">
          <ac:chgData name="王 欣捷" userId="b965477fa0aef5e6" providerId="LiveId" clId="{6B25E3A0-8D13-427B-91C6-98F6CF017510}" dt="2021-04-20T12:42:35.495" v="84" actId="1038"/>
          <ac:grpSpMkLst>
            <pc:docMk/>
            <pc:sldMk cId="4223351651" sldId="1145"/>
            <ac:grpSpMk id="48" creationId="{85F8E78A-CA89-40C8-85DC-ECC329921623}"/>
          </ac:grpSpMkLst>
        </pc:grpChg>
        <pc:grpChg chg="add mod">
          <ac:chgData name="王 欣捷" userId="b965477fa0aef5e6" providerId="LiveId" clId="{6B25E3A0-8D13-427B-91C6-98F6CF017510}" dt="2021-04-20T12:48:10.053" v="150" actId="164"/>
          <ac:grpSpMkLst>
            <pc:docMk/>
            <pc:sldMk cId="4223351651" sldId="1145"/>
            <ac:grpSpMk id="54" creationId="{37306968-F8D9-4E49-9070-0952C1E300B8}"/>
          </ac:grpSpMkLst>
        </pc:grpChg>
        <pc:graphicFrameChg chg="del">
          <ac:chgData name="王 欣捷" userId="b965477fa0aef5e6" providerId="LiveId" clId="{6B25E3A0-8D13-427B-91C6-98F6CF017510}" dt="2021-04-20T12:40:56.825" v="63" actId="478"/>
          <ac:graphicFrameMkLst>
            <pc:docMk/>
            <pc:sldMk cId="4223351651" sldId="1145"/>
            <ac:graphicFrameMk id="12" creationId="{392FF57F-B253-4DAC-BFB1-4445AAB528F9}"/>
          </ac:graphicFrameMkLst>
        </pc:graphicFrameChg>
      </pc:sldChg>
      <pc:sldChg chg="del">
        <pc:chgData name="王 欣捷" userId="b965477fa0aef5e6" providerId="LiveId" clId="{6B25E3A0-8D13-427B-91C6-98F6CF017510}" dt="2021-04-20T12:45:30.807" v="127" actId="47"/>
        <pc:sldMkLst>
          <pc:docMk/>
          <pc:sldMk cId="1246412149" sldId="1146"/>
        </pc:sldMkLst>
      </pc:sldChg>
      <pc:sldChg chg="del">
        <pc:chgData name="王 欣捷" userId="b965477fa0aef5e6" providerId="LiveId" clId="{6B25E3A0-8D13-427B-91C6-98F6CF017510}" dt="2021-04-20T12:45:30.807" v="127" actId="47"/>
        <pc:sldMkLst>
          <pc:docMk/>
          <pc:sldMk cId="1563518926" sldId="1147"/>
        </pc:sldMkLst>
      </pc:sldChg>
      <pc:sldChg chg="del">
        <pc:chgData name="王 欣捷" userId="b965477fa0aef5e6" providerId="LiveId" clId="{6B25E3A0-8D13-427B-91C6-98F6CF017510}" dt="2021-04-20T12:45:30.807" v="127" actId="47"/>
        <pc:sldMkLst>
          <pc:docMk/>
          <pc:sldMk cId="3006853834" sldId="1148"/>
        </pc:sldMkLst>
      </pc:sldChg>
      <pc:sldChg chg="del">
        <pc:chgData name="王 欣捷" userId="b965477fa0aef5e6" providerId="LiveId" clId="{6B25E3A0-8D13-427B-91C6-98F6CF017510}" dt="2021-04-20T12:45:30.807" v="127" actId="47"/>
        <pc:sldMkLst>
          <pc:docMk/>
          <pc:sldMk cId="2869246556" sldId="1149"/>
        </pc:sldMkLst>
      </pc:sldChg>
      <pc:sldChg chg="del">
        <pc:chgData name="王 欣捷" userId="b965477fa0aef5e6" providerId="LiveId" clId="{6B25E3A0-8D13-427B-91C6-98F6CF017510}" dt="2021-04-20T12:45:30.807" v="127" actId="47"/>
        <pc:sldMkLst>
          <pc:docMk/>
          <pc:sldMk cId="500657596" sldId="1150"/>
        </pc:sldMkLst>
      </pc:sldChg>
      <pc:sldChg chg="addSp delSp modSp mod modAnim">
        <pc:chgData name="王 欣捷" userId="b965477fa0aef5e6" providerId="LiveId" clId="{6B25E3A0-8D13-427B-91C6-98F6CF017510}" dt="2021-04-20T12:46:20.433" v="136" actId="165"/>
        <pc:sldMkLst>
          <pc:docMk/>
          <pc:sldMk cId="3962178428" sldId="1151"/>
        </pc:sldMkLst>
        <pc:spChg chg="mod topLvl">
          <ac:chgData name="王 欣捷" userId="b965477fa0aef5e6" providerId="LiveId" clId="{6B25E3A0-8D13-427B-91C6-98F6CF017510}" dt="2021-04-20T12:46:20.433" v="136" actId="165"/>
          <ac:spMkLst>
            <pc:docMk/>
            <pc:sldMk cId="3962178428" sldId="1151"/>
            <ac:spMk id="6" creationId="{F556C620-7642-4DFF-A7FE-0E4E9C9BC2F2}"/>
          </ac:spMkLst>
        </pc:spChg>
        <pc:spChg chg="mod topLvl">
          <ac:chgData name="王 欣捷" userId="b965477fa0aef5e6" providerId="LiveId" clId="{6B25E3A0-8D13-427B-91C6-98F6CF017510}" dt="2021-04-20T12:46:20.433" v="136" actId="165"/>
          <ac:spMkLst>
            <pc:docMk/>
            <pc:sldMk cId="3962178428" sldId="1151"/>
            <ac:spMk id="8" creationId="{364C5D8F-AA30-461F-9D3A-49CC16CC26F5}"/>
          </ac:spMkLst>
        </pc:spChg>
        <pc:spChg chg="mod topLvl">
          <ac:chgData name="王 欣捷" userId="b965477fa0aef5e6" providerId="LiveId" clId="{6B25E3A0-8D13-427B-91C6-98F6CF017510}" dt="2021-04-20T12:46:20.433" v="136" actId="165"/>
          <ac:spMkLst>
            <pc:docMk/>
            <pc:sldMk cId="3962178428" sldId="1151"/>
            <ac:spMk id="9" creationId="{92B4D63B-37A2-43F7-BABD-9C2742A1F319}"/>
          </ac:spMkLst>
        </pc:spChg>
        <pc:spChg chg="mod topLvl">
          <ac:chgData name="王 欣捷" userId="b965477fa0aef5e6" providerId="LiveId" clId="{6B25E3A0-8D13-427B-91C6-98F6CF017510}" dt="2021-04-20T12:46:20.433" v="136" actId="165"/>
          <ac:spMkLst>
            <pc:docMk/>
            <pc:sldMk cId="3962178428" sldId="1151"/>
            <ac:spMk id="10" creationId="{B7AD20A9-0206-4A68-AD22-7D58E22DE5A2}"/>
          </ac:spMkLst>
        </pc:spChg>
        <pc:spChg chg="mod topLvl">
          <ac:chgData name="王 欣捷" userId="b965477fa0aef5e6" providerId="LiveId" clId="{6B25E3A0-8D13-427B-91C6-98F6CF017510}" dt="2021-04-20T12:46:20.433" v="136" actId="165"/>
          <ac:spMkLst>
            <pc:docMk/>
            <pc:sldMk cId="3962178428" sldId="1151"/>
            <ac:spMk id="11" creationId="{38BB3EFE-80CA-4A7E-82C7-8A556064D797}"/>
          </ac:spMkLst>
        </pc:spChg>
        <pc:spChg chg="mod topLvl">
          <ac:chgData name="王 欣捷" userId="b965477fa0aef5e6" providerId="LiveId" clId="{6B25E3A0-8D13-427B-91C6-98F6CF017510}" dt="2021-04-20T12:46:20.433" v="136" actId="165"/>
          <ac:spMkLst>
            <pc:docMk/>
            <pc:sldMk cId="3962178428" sldId="1151"/>
            <ac:spMk id="12" creationId="{3B6F6461-53C0-4EC4-86F5-D684E16025DA}"/>
          </ac:spMkLst>
        </pc:spChg>
        <pc:spChg chg="mod topLvl">
          <ac:chgData name="王 欣捷" userId="b965477fa0aef5e6" providerId="LiveId" clId="{6B25E3A0-8D13-427B-91C6-98F6CF017510}" dt="2021-04-20T12:46:20.433" v="136" actId="165"/>
          <ac:spMkLst>
            <pc:docMk/>
            <pc:sldMk cId="3962178428" sldId="1151"/>
            <ac:spMk id="13" creationId="{6EF7C43E-B1D5-4C08-8E97-64E5CECF4D21}"/>
          </ac:spMkLst>
        </pc:spChg>
        <pc:spChg chg="mod topLvl">
          <ac:chgData name="王 欣捷" userId="b965477fa0aef5e6" providerId="LiveId" clId="{6B25E3A0-8D13-427B-91C6-98F6CF017510}" dt="2021-04-20T12:46:20.433" v="136" actId="165"/>
          <ac:spMkLst>
            <pc:docMk/>
            <pc:sldMk cId="3962178428" sldId="1151"/>
            <ac:spMk id="14" creationId="{8DAE8AEB-336F-42A2-A229-25E6EC6686AD}"/>
          </ac:spMkLst>
        </pc:spChg>
        <pc:spChg chg="mod topLvl">
          <ac:chgData name="王 欣捷" userId="b965477fa0aef5e6" providerId="LiveId" clId="{6B25E3A0-8D13-427B-91C6-98F6CF017510}" dt="2021-04-20T12:46:20.433" v="136" actId="165"/>
          <ac:spMkLst>
            <pc:docMk/>
            <pc:sldMk cId="3962178428" sldId="1151"/>
            <ac:spMk id="15" creationId="{5C78F57F-FD4A-4203-A4F7-73BDEDD04809}"/>
          </ac:spMkLst>
        </pc:spChg>
        <pc:spChg chg="mod topLvl">
          <ac:chgData name="王 欣捷" userId="b965477fa0aef5e6" providerId="LiveId" clId="{6B25E3A0-8D13-427B-91C6-98F6CF017510}" dt="2021-04-20T12:46:20.433" v="136" actId="165"/>
          <ac:spMkLst>
            <pc:docMk/>
            <pc:sldMk cId="3962178428" sldId="1151"/>
            <ac:spMk id="16" creationId="{F9082716-0824-413A-89E4-DBD1D0E35D8F}"/>
          </ac:spMkLst>
        </pc:spChg>
        <pc:spChg chg="mod topLvl">
          <ac:chgData name="王 欣捷" userId="b965477fa0aef5e6" providerId="LiveId" clId="{6B25E3A0-8D13-427B-91C6-98F6CF017510}" dt="2021-04-20T12:46:20.433" v="136" actId="165"/>
          <ac:spMkLst>
            <pc:docMk/>
            <pc:sldMk cId="3962178428" sldId="1151"/>
            <ac:spMk id="17" creationId="{2CBFE379-8989-4EE0-9D14-F47948269EA6}"/>
          </ac:spMkLst>
        </pc:spChg>
        <pc:spChg chg="mod topLvl">
          <ac:chgData name="王 欣捷" userId="b965477fa0aef5e6" providerId="LiveId" clId="{6B25E3A0-8D13-427B-91C6-98F6CF017510}" dt="2021-04-20T12:46:20.433" v="136" actId="165"/>
          <ac:spMkLst>
            <pc:docMk/>
            <pc:sldMk cId="3962178428" sldId="1151"/>
            <ac:spMk id="18" creationId="{1EB102D9-B2F9-461F-ACB4-58CBB2D0BE34}"/>
          </ac:spMkLst>
        </pc:spChg>
        <pc:spChg chg="mod topLvl">
          <ac:chgData name="王 欣捷" userId="b965477fa0aef5e6" providerId="LiveId" clId="{6B25E3A0-8D13-427B-91C6-98F6CF017510}" dt="2021-04-20T12:46:20.433" v="136" actId="165"/>
          <ac:spMkLst>
            <pc:docMk/>
            <pc:sldMk cId="3962178428" sldId="1151"/>
            <ac:spMk id="19" creationId="{78EF777D-67B1-4995-A2F8-010B559AAAC0}"/>
          </ac:spMkLst>
        </pc:spChg>
        <pc:spChg chg="mod topLvl">
          <ac:chgData name="王 欣捷" userId="b965477fa0aef5e6" providerId="LiveId" clId="{6B25E3A0-8D13-427B-91C6-98F6CF017510}" dt="2021-04-20T12:46:20.433" v="136" actId="165"/>
          <ac:spMkLst>
            <pc:docMk/>
            <pc:sldMk cId="3962178428" sldId="1151"/>
            <ac:spMk id="20" creationId="{23291D87-5209-40A3-A623-7CAFC5A73A19}"/>
          </ac:spMkLst>
        </pc:spChg>
        <pc:spChg chg="mod topLvl">
          <ac:chgData name="王 欣捷" userId="b965477fa0aef5e6" providerId="LiveId" clId="{6B25E3A0-8D13-427B-91C6-98F6CF017510}" dt="2021-04-20T12:46:20.433" v="136" actId="165"/>
          <ac:spMkLst>
            <pc:docMk/>
            <pc:sldMk cId="3962178428" sldId="1151"/>
            <ac:spMk id="21" creationId="{AA834F10-9185-40F6-9235-50708B087794}"/>
          </ac:spMkLst>
        </pc:spChg>
        <pc:spChg chg="mod topLvl">
          <ac:chgData name="王 欣捷" userId="b965477fa0aef5e6" providerId="LiveId" clId="{6B25E3A0-8D13-427B-91C6-98F6CF017510}" dt="2021-04-20T12:46:20.433" v="136" actId="165"/>
          <ac:spMkLst>
            <pc:docMk/>
            <pc:sldMk cId="3962178428" sldId="1151"/>
            <ac:spMk id="22" creationId="{1C2B8D77-C112-461D-9F6E-581F768985AB}"/>
          </ac:spMkLst>
        </pc:spChg>
        <pc:spChg chg="mod topLvl">
          <ac:chgData name="王 欣捷" userId="b965477fa0aef5e6" providerId="LiveId" clId="{6B25E3A0-8D13-427B-91C6-98F6CF017510}" dt="2021-04-20T12:46:20.433" v="136" actId="165"/>
          <ac:spMkLst>
            <pc:docMk/>
            <pc:sldMk cId="3962178428" sldId="1151"/>
            <ac:spMk id="23" creationId="{08105F0B-A4AF-4AEF-B457-D21298FABCD5}"/>
          </ac:spMkLst>
        </pc:spChg>
        <pc:spChg chg="mod topLvl">
          <ac:chgData name="王 欣捷" userId="b965477fa0aef5e6" providerId="LiveId" clId="{6B25E3A0-8D13-427B-91C6-98F6CF017510}" dt="2021-04-20T12:46:20.433" v="136" actId="165"/>
          <ac:spMkLst>
            <pc:docMk/>
            <pc:sldMk cId="3962178428" sldId="1151"/>
            <ac:spMk id="24" creationId="{F2ACD645-EFCA-4EEB-81D0-0B9DFFD4D9EE}"/>
          </ac:spMkLst>
        </pc:spChg>
        <pc:spChg chg="mod topLvl">
          <ac:chgData name="王 欣捷" userId="b965477fa0aef5e6" providerId="LiveId" clId="{6B25E3A0-8D13-427B-91C6-98F6CF017510}" dt="2021-04-20T12:46:20.433" v="136" actId="165"/>
          <ac:spMkLst>
            <pc:docMk/>
            <pc:sldMk cId="3962178428" sldId="1151"/>
            <ac:spMk id="25" creationId="{0798F7E3-BBBF-4C75-A163-D84F8D662B3E}"/>
          </ac:spMkLst>
        </pc:spChg>
        <pc:spChg chg="mod">
          <ac:chgData name="王 欣捷" userId="b965477fa0aef5e6" providerId="LiveId" clId="{6B25E3A0-8D13-427B-91C6-98F6CF017510}" dt="2021-04-20T12:44:38.611" v="122" actId="1036"/>
          <ac:spMkLst>
            <pc:docMk/>
            <pc:sldMk cId="3962178428" sldId="1151"/>
            <ac:spMk id="27" creationId="{85B72F7E-D8EF-4A08-9E7E-DDF7A08F5758}"/>
          </ac:spMkLst>
        </pc:spChg>
        <pc:spChg chg="mod">
          <ac:chgData name="王 欣捷" userId="b965477fa0aef5e6" providerId="LiveId" clId="{6B25E3A0-8D13-427B-91C6-98F6CF017510}" dt="2021-04-20T12:44:38.611" v="122" actId="1036"/>
          <ac:spMkLst>
            <pc:docMk/>
            <pc:sldMk cId="3962178428" sldId="1151"/>
            <ac:spMk id="28" creationId="{733090CD-C4CC-49B3-9A0D-71B51DEAE126}"/>
          </ac:spMkLst>
        </pc:spChg>
        <pc:spChg chg="mod">
          <ac:chgData name="王 欣捷" userId="b965477fa0aef5e6" providerId="LiveId" clId="{6B25E3A0-8D13-427B-91C6-98F6CF017510}" dt="2021-04-20T12:44:38.611" v="122" actId="1036"/>
          <ac:spMkLst>
            <pc:docMk/>
            <pc:sldMk cId="3962178428" sldId="1151"/>
            <ac:spMk id="29" creationId="{F8ACD87B-61F1-4712-86DE-60F3161AF0F0}"/>
          </ac:spMkLst>
        </pc:spChg>
        <pc:spChg chg="mod">
          <ac:chgData name="王 欣捷" userId="b965477fa0aef5e6" providerId="LiveId" clId="{6B25E3A0-8D13-427B-91C6-98F6CF017510}" dt="2021-04-20T12:44:38.611" v="122" actId="1036"/>
          <ac:spMkLst>
            <pc:docMk/>
            <pc:sldMk cId="3962178428" sldId="1151"/>
            <ac:spMk id="30" creationId="{6D90D3A7-BE94-4C64-AC65-C110BFA1E303}"/>
          </ac:spMkLst>
        </pc:spChg>
        <pc:spChg chg="mod">
          <ac:chgData name="王 欣捷" userId="b965477fa0aef5e6" providerId="LiveId" clId="{6B25E3A0-8D13-427B-91C6-98F6CF017510}" dt="2021-04-20T12:44:38.611" v="122" actId="1036"/>
          <ac:spMkLst>
            <pc:docMk/>
            <pc:sldMk cId="3962178428" sldId="1151"/>
            <ac:spMk id="31" creationId="{49E9A198-0E68-4332-8F15-DA891EA8AE53}"/>
          </ac:spMkLst>
        </pc:spChg>
        <pc:spChg chg="mod">
          <ac:chgData name="王 欣捷" userId="b965477fa0aef5e6" providerId="LiveId" clId="{6B25E3A0-8D13-427B-91C6-98F6CF017510}" dt="2021-04-20T12:44:38.611" v="122" actId="1036"/>
          <ac:spMkLst>
            <pc:docMk/>
            <pc:sldMk cId="3962178428" sldId="1151"/>
            <ac:spMk id="33" creationId="{A5F44F6A-89A5-4C3C-82DF-17B8F436CF8A}"/>
          </ac:spMkLst>
        </pc:spChg>
        <pc:spChg chg="mod">
          <ac:chgData name="王 欣捷" userId="b965477fa0aef5e6" providerId="LiveId" clId="{6B25E3A0-8D13-427B-91C6-98F6CF017510}" dt="2021-04-20T12:44:38.611" v="122" actId="1036"/>
          <ac:spMkLst>
            <pc:docMk/>
            <pc:sldMk cId="3962178428" sldId="1151"/>
            <ac:spMk id="34" creationId="{FD47502E-D26B-4306-88C3-A62711532CC8}"/>
          </ac:spMkLst>
        </pc:spChg>
        <pc:spChg chg="mod">
          <ac:chgData name="王 欣捷" userId="b965477fa0aef5e6" providerId="LiveId" clId="{6B25E3A0-8D13-427B-91C6-98F6CF017510}" dt="2021-04-20T12:44:38.611" v="122" actId="1036"/>
          <ac:spMkLst>
            <pc:docMk/>
            <pc:sldMk cId="3962178428" sldId="1151"/>
            <ac:spMk id="35" creationId="{4797C87D-E9C8-4275-8D36-78CBF29E12CB}"/>
          </ac:spMkLst>
        </pc:spChg>
        <pc:spChg chg="mod">
          <ac:chgData name="王 欣捷" userId="b965477fa0aef5e6" providerId="LiveId" clId="{6B25E3A0-8D13-427B-91C6-98F6CF017510}" dt="2021-04-20T12:44:38.611" v="122" actId="1036"/>
          <ac:spMkLst>
            <pc:docMk/>
            <pc:sldMk cId="3962178428" sldId="1151"/>
            <ac:spMk id="36" creationId="{E4AADAB4-87A5-468B-812F-2076F9EEA5F2}"/>
          </ac:spMkLst>
        </pc:spChg>
        <pc:spChg chg="mod">
          <ac:chgData name="王 欣捷" userId="b965477fa0aef5e6" providerId="LiveId" clId="{6B25E3A0-8D13-427B-91C6-98F6CF017510}" dt="2021-04-20T12:44:38.611" v="122" actId="1036"/>
          <ac:spMkLst>
            <pc:docMk/>
            <pc:sldMk cId="3962178428" sldId="1151"/>
            <ac:spMk id="37" creationId="{6BA8FA4F-DB5B-4C8C-8A39-E2FCAD675675}"/>
          </ac:spMkLst>
        </pc:spChg>
        <pc:spChg chg="mod">
          <ac:chgData name="王 欣捷" userId="b965477fa0aef5e6" providerId="LiveId" clId="{6B25E3A0-8D13-427B-91C6-98F6CF017510}" dt="2021-04-20T12:44:38.611" v="122" actId="1036"/>
          <ac:spMkLst>
            <pc:docMk/>
            <pc:sldMk cId="3962178428" sldId="1151"/>
            <ac:spMk id="38" creationId="{DF8F8D86-7937-4BA2-871C-E53E4CE3EE22}"/>
          </ac:spMkLst>
        </pc:spChg>
        <pc:spChg chg="mod">
          <ac:chgData name="王 欣捷" userId="b965477fa0aef5e6" providerId="LiveId" clId="{6B25E3A0-8D13-427B-91C6-98F6CF017510}" dt="2021-04-20T12:44:38.611" v="122" actId="1036"/>
          <ac:spMkLst>
            <pc:docMk/>
            <pc:sldMk cId="3962178428" sldId="1151"/>
            <ac:spMk id="40" creationId="{CAC66CA3-069A-4709-B317-433092EAEFE0}"/>
          </ac:spMkLst>
        </pc:spChg>
        <pc:spChg chg="mod">
          <ac:chgData name="王 欣捷" userId="b965477fa0aef5e6" providerId="LiveId" clId="{6B25E3A0-8D13-427B-91C6-98F6CF017510}" dt="2021-04-20T12:44:38.611" v="122" actId="1036"/>
          <ac:spMkLst>
            <pc:docMk/>
            <pc:sldMk cId="3962178428" sldId="1151"/>
            <ac:spMk id="41" creationId="{51936E15-8EB8-4C58-9D38-4B07FA7C75BF}"/>
          </ac:spMkLst>
        </pc:spChg>
        <pc:spChg chg="mod">
          <ac:chgData name="王 欣捷" userId="b965477fa0aef5e6" providerId="LiveId" clId="{6B25E3A0-8D13-427B-91C6-98F6CF017510}" dt="2021-04-20T12:44:38.611" v="122" actId="1036"/>
          <ac:spMkLst>
            <pc:docMk/>
            <pc:sldMk cId="3962178428" sldId="1151"/>
            <ac:spMk id="42" creationId="{5A070B85-A79C-49F4-AC10-4A2D8B66BA99}"/>
          </ac:spMkLst>
        </pc:spChg>
        <pc:spChg chg="mod">
          <ac:chgData name="王 欣捷" userId="b965477fa0aef5e6" providerId="LiveId" clId="{6B25E3A0-8D13-427B-91C6-98F6CF017510}" dt="2021-04-20T12:44:38.611" v="122" actId="1036"/>
          <ac:spMkLst>
            <pc:docMk/>
            <pc:sldMk cId="3962178428" sldId="1151"/>
            <ac:spMk id="43" creationId="{A5321B99-D029-4A28-A4E4-33F91D1F0D4E}"/>
          </ac:spMkLst>
        </pc:spChg>
        <pc:spChg chg="mod">
          <ac:chgData name="王 欣捷" userId="b965477fa0aef5e6" providerId="LiveId" clId="{6B25E3A0-8D13-427B-91C6-98F6CF017510}" dt="2021-04-20T12:44:38.611" v="122" actId="1036"/>
          <ac:spMkLst>
            <pc:docMk/>
            <pc:sldMk cId="3962178428" sldId="1151"/>
            <ac:spMk id="44" creationId="{CD50304E-EC65-4F83-A0B8-7DA6FDDDC749}"/>
          </ac:spMkLst>
        </pc:spChg>
        <pc:spChg chg="mod">
          <ac:chgData name="王 欣捷" userId="b965477fa0aef5e6" providerId="LiveId" clId="{6B25E3A0-8D13-427B-91C6-98F6CF017510}" dt="2021-04-20T12:44:38.611" v="122" actId="1036"/>
          <ac:spMkLst>
            <pc:docMk/>
            <pc:sldMk cId="3962178428" sldId="1151"/>
            <ac:spMk id="45" creationId="{07AE3AF7-F9B5-404E-AF89-CB21050A2449}"/>
          </ac:spMkLst>
        </pc:spChg>
        <pc:spChg chg="mod">
          <ac:chgData name="王 欣捷" userId="b965477fa0aef5e6" providerId="LiveId" clId="{6B25E3A0-8D13-427B-91C6-98F6CF017510}" dt="2021-04-20T12:44:38.611" v="122" actId="1036"/>
          <ac:spMkLst>
            <pc:docMk/>
            <pc:sldMk cId="3962178428" sldId="1151"/>
            <ac:spMk id="46" creationId="{52168A40-E8C8-44FA-ABC7-D668989AC70A}"/>
          </ac:spMkLst>
        </pc:spChg>
        <pc:spChg chg="mod">
          <ac:chgData name="王 欣捷" userId="b965477fa0aef5e6" providerId="LiveId" clId="{6B25E3A0-8D13-427B-91C6-98F6CF017510}" dt="2021-04-20T12:44:38.611" v="122" actId="1036"/>
          <ac:spMkLst>
            <pc:docMk/>
            <pc:sldMk cId="3962178428" sldId="1151"/>
            <ac:spMk id="47" creationId="{FB971963-DA25-4D15-A2C0-68A98602A0AD}"/>
          </ac:spMkLst>
        </pc:spChg>
        <pc:spChg chg="mod">
          <ac:chgData name="王 欣捷" userId="b965477fa0aef5e6" providerId="LiveId" clId="{6B25E3A0-8D13-427B-91C6-98F6CF017510}" dt="2021-04-20T12:44:38.611" v="122" actId="1036"/>
          <ac:spMkLst>
            <pc:docMk/>
            <pc:sldMk cId="3962178428" sldId="1151"/>
            <ac:spMk id="48" creationId="{50354DC2-93A5-4B6F-9D75-04E91A5EB1D7}"/>
          </ac:spMkLst>
        </pc:spChg>
        <pc:spChg chg="mod">
          <ac:chgData name="王 欣捷" userId="b965477fa0aef5e6" providerId="LiveId" clId="{6B25E3A0-8D13-427B-91C6-98F6CF017510}" dt="2021-04-20T12:44:38.611" v="122" actId="1036"/>
          <ac:spMkLst>
            <pc:docMk/>
            <pc:sldMk cId="3962178428" sldId="1151"/>
            <ac:spMk id="49" creationId="{6C9ABDB8-9186-4D68-9D8C-505E939FBD8B}"/>
          </ac:spMkLst>
        </pc:spChg>
        <pc:spChg chg="mod">
          <ac:chgData name="王 欣捷" userId="b965477fa0aef5e6" providerId="LiveId" clId="{6B25E3A0-8D13-427B-91C6-98F6CF017510}" dt="2021-04-20T12:44:38.611" v="122" actId="1036"/>
          <ac:spMkLst>
            <pc:docMk/>
            <pc:sldMk cId="3962178428" sldId="1151"/>
            <ac:spMk id="50" creationId="{9B0630B2-C06A-474A-96F6-00B08D6E76A7}"/>
          </ac:spMkLst>
        </pc:spChg>
        <pc:spChg chg="mod">
          <ac:chgData name="王 欣捷" userId="b965477fa0aef5e6" providerId="LiveId" clId="{6B25E3A0-8D13-427B-91C6-98F6CF017510}" dt="2021-04-20T12:44:38.611" v="122" actId="1036"/>
          <ac:spMkLst>
            <pc:docMk/>
            <pc:sldMk cId="3962178428" sldId="1151"/>
            <ac:spMk id="51" creationId="{105C1BA9-D586-4289-83DF-892E9C3F4C22}"/>
          </ac:spMkLst>
        </pc:spChg>
        <pc:spChg chg="mod">
          <ac:chgData name="王 欣捷" userId="b965477fa0aef5e6" providerId="LiveId" clId="{6B25E3A0-8D13-427B-91C6-98F6CF017510}" dt="2021-04-20T12:44:38.611" v="122" actId="1036"/>
          <ac:spMkLst>
            <pc:docMk/>
            <pc:sldMk cId="3962178428" sldId="1151"/>
            <ac:spMk id="53" creationId="{1C640FE5-81A5-4873-9181-82204ABAA471}"/>
          </ac:spMkLst>
        </pc:spChg>
        <pc:spChg chg="mod">
          <ac:chgData name="王 欣捷" userId="b965477fa0aef5e6" providerId="LiveId" clId="{6B25E3A0-8D13-427B-91C6-98F6CF017510}" dt="2021-04-20T12:44:38.611" v="122" actId="1036"/>
          <ac:spMkLst>
            <pc:docMk/>
            <pc:sldMk cId="3962178428" sldId="1151"/>
            <ac:spMk id="54" creationId="{111686AA-F77B-448F-ACE1-F09F407A1BA6}"/>
          </ac:spMkLst>
        </pc:spChg>
        <pc:spChg chg="mod">
          <ac:chgData name="王 欣捷" userId="b965477fa0aef5e6" providerId="LiveId" clId="{6B25E3A0-8D13-427B-91C6-98F6CF017510}" dt="2021-04-20T12:44:38.611" v="122" actId="1036"/>
          <ac:spMkLst>
            <pc:docMk/>
            <pc:sldMk cId="3962178428" sldId="1151"/>
            <ac:spMk id="55" creationId="{DF77D712-A321-42F0-A122-F1D554505849}"/>
          </ac:spMkLst>
        </pc:spChg>
        <pc:spChg chg="mod">
          <ac:chgData name="王 欣捷" userId="b965477fa0aef5e6" providerId="LiveId" clId="{6B25E3A0-8D13-427B-91C6-98F6CF017510}" dt="2021-04-20T12:44:38.611" v="122" actId="1036"/>
          <ac:spMkLst>
            <pc:docMk/>
            <pc:sldMk cId="3962178428" sldId="1151"/>
            <ac:spMk id="56" creationId="{CA81FC1E-04AA-465F-B68E-72D1AE152244}"/>
          </ac:spMkLst>
        </pc:spChg>
        <pc:spChg chg="mod">
          <ac:chgData name="王 欣捷" userId="b965477fa0aef5e6" providerId="LiveId" clId="{6B25E3A0-8D13-427B-91C6-98F6CF017510}" dt="2021-04-20T12:44:38.611" v="122" actId="1036"/>
          <ac:spMkLst>
            <pc:docMk/>
            <pc:sldMk cId="3962178428" sldId="1151"/>
            <ac:spMk id="57" creationId="{CB37E2D3-F243-4A00-97BA-8DB30C16F6E7}"/>
          </ac:spMkLst>
        </pc:spChg>
        <pc:spChg chg="mod">
          <ac:chgData name="王 欣捷" userId="b965477fa0aef5e6" providerId="LiveId" clId="{6B25E3A0-8D13-427B-91C6-98F6CF017510}" dt="2021-04-20T12:44:38.611" v="122" actId="1036"/>
          <ac:spMkLst>
            <pc:docMk/>
            <pc:sldMk cId="3962178428" sldId="1151"/>
            <ac:spMk id="59" creationId="{8E606150-DAB5-4E78-91B7-0905539B397A}"/>
          </ac:spMkLst>
        </pc:spChg>
        <pc:spChg chg="mod">
          <ac:chgData name="王 欣捷" userId="b965477fa0aef5e6" providerId="LiveId" clId="{6B25E3A0-8D13-427B-91C6-98F6CF017510}" dt="2021-04-20T12:44:38.611" v="122" actId="1036"/>
          <ac:spMkLst>
            <pc:docMk/>
            <pc:sldMk cId="3962178428" sldId="1151"/>
            <ac:spMk id="60" creationId="{4E9CE3DE-44F6-4893-B8DC-A8D555784D32}"/>
          </ac:spMkLst>
        </pc:spChg>
        <pc:spChg chg="mod">
          <ac:chgData name="王 欣捷" userId="b965477fa0aef5e6" providerId="LiveId" clId="{6B25E3A0-8D13-427B-91C6-98F6CF017510}" dt="2021-04-20T12:44:38.611" v="122" actId="1036"/>
          <ac:spMkLst>
            <pc:docMk/>
            <pc:sldMk cId="3962178428" sldId="1151"/>
            <ac:spMk id="61" creationId="{8EBF5566-CBB7-4DF1-B16E-80467F071DDE}"/>
          </ac:spMkLst>
        </pc:spChg>
        <pc:spChg chg="mod">
          <ac:chgData name="王 欣捷" userId="b965477fa0aef5e6" providerId="LiveId" clId="{6B25E3A0-8D13-427B-91C6-98F6CF017510}" dt="2021-04-20T12:44:38.611" v="122" actId="1036"/>
          <ac:spMkLst>
            <pc:docMk/>
            <pc:sldMk cId="3962178428" sldId="1151"/>
            <ac:spMk id="62" creationId="{0D1FB9BB-66E3-4DB3-B42E-2363D650044E}"/>
          </ac:spMkLst>
        </pc:spChg>
        <pc:spChg chg="mod">
          <ac:chgData name="王 欣捷" userId="b965477fa0aef5e6" providerId="LiveId" clId="{6B25E3A0-8D13-427B-91C6-98F6CF017510}" dt="2021-04-20T12:44:38.611" v="122" actId="1036"/>
          <ac:spMkLst>
            <pc:docMk/>
            <pc:sldMk cId="3962178428" sldId="1151"/>
            <ac:spMk id="63" creationId="{964310BB-3FD7-433F-91A7-6B550E4D2170}"/>
          </ac:spMkLst>
        </pc:spChg>
        <pc:spChg chg="mod">
          <ac:chgData name="王 欣捷" userId="b965477fa0aef5e6" providerId="LiveId" clId="{6B25E3A0-8D13-427B-91C6-98F6CF017510}" dt="2021-04-20T12:44:38.611" v="122" actId="1036"/>
          <ac:spMkLst>
            <pc:docMk/>
            <pc:sldMk cId="3962178428" sldId="1151"/>
            <ac:spMk id="65" creationId="{90F3D4C1-4135-43D8-89B1-A97CE3E3FD0A}"/>
          </ac:spMkLst>
        </pc:spChg>
        <pc:spChg chg="mod">
          <ac:chgData name="王 欣捷" userId="b965477fa0aef5e6" providerId="LiveId" clId="{6B25E3A0-8D13-427B-91C6-98F6CF017510}" dt="2021-04-20T12:44:38.611" v="122" actId="1036"/>
          <ac:spMkLst>
            <pc:docMk/>
            <pc:sldMk cId="3962178428" sldId="1151"/>
            <ac:spMk id="66" creationId="{1E4E581A-F0D6-4E54-8CC1-19B2968D2ECC}"/>
          </ac:spMkLst>
        </pc:spChg>
        <pc:spChg chg="mod">
          <ac:chgData name="王 欣捷" userId="b965477fa0aef5e6" providerId="LiveId" clId="{6B25E3A0-8D13-427B-91C6-98F6CF017510}" dt="2021-04-20T12:44:38.611" v="122" actId="1036"/>
          <ac:spMkLst>
            <pc:docMk/>
            <pc:sldMk cId="3962178428" sldId="1151"/>
            <ac:spMk id="67" creationId="{2C1DE7EF-BD23-4D92-BBF2-A7DA7E2DB0CC}"/>
          </ac:spMkLst>
        </pc:spChg>
        <pc:spChg chg="mod">
          <ac:chgData name="王 欣捷" userId="b965477fa0aef5e6" providerId="LiveId" clId="{6B25E3A0-8D13-427B-91C6-98F6CF017510}" dt="2021-04-20T12:44:38.611" v="122" actId="1036"/>
          <ac:spMkLst>
            <pc:docMk/>
            <pc:sldMk cId="3962178428" sldId="1151"/>
            <ac:spMk id="68" creationId="{7498768A-AF0B-4F73-AC84-5388FF2784B0}"/>
          </ac:spMkLst>
        </pc:spChg>
        <pc:spChg chg="mod">
          <ac:chgData name="王 欣捷" userId="b965477fa0aef5e6" providerId="LiveId" clId="{6B25E3A0-8D13-427B-91C6-98F6CF017510}" dt="2021-04-20T12:44:38.611" v="122" actId="1036"/>
          <ac:spMkLst>
            <pc:docMk/>
            <pc:sldMk cId="3962178428" sldId="1151"/>
            <ac:spMk id="69" creationId="{C432BA34-8F41-4398-B3BB-CA7B2B626050}"/>
          </ac:spMkLst>
        </pc:spChg>
        <pc:spChg chg="mod">
          <ac:chgData name="王 欣捷" userId="b965477fa0aef5e6" providerId="LiveId" clId="{6B25E3A0-8D13-427B-91C6-98F6CF017510}" dt="2021-04-20T12:44:38.611" v="122" actId="1036"/>
          <ac:spMkLst>
            <pc:docMk/>
            <pc:sldMk cId="3962178428" sldId="1151"/>
            <ac:spMk id="70" creationId="{A6394B0A-0537-41EE-8024-C189128AD7A1}"/>
          </ac:spMkLst>
        </pc:spChg>
        <pc:spChg chg="mod">
          <ac:chgData name="王 欣捷" userId="b965477fa0aef5e6" providerId="LiveId" clId="{6B25E3A0-8D13-427B-91C6-98F6CF017510}" dt="2021-04-20T12:44:38.611" v="122" actId="1036"/>
          <ac:spMkLst>
            <pc:docMk/>
            <pc:sldMk cId="3962178428" sldId="1151"/>
            <ac:spMk id="71" creationId="{FA0F82B2-DC6C-4916-B831-4EE2259F200D}"/>
          </ac:spMkLst>
        </pc:spChg>
        <pc:spChg chg="mod">
          <ac:chgData name="王 欣捷" userId="b965477fa0aef5e6" providerId="LiveId" clId="{6B25E3A0-8D13-427B-91C6-98F6CF017510}" dt="2021-04-20T12:44:38.611" v="122" actId="1036"/>
          <ac:spMkLst>
            <pc:docMk/>
            <pc:sldMk cId="3962178428" sldId="1151"/>
            <ac:spMk id="73" creationId="{B933F08E-4C55-4ECC-8B4E-31EB5954C6B8}"/>
          </ac:spMkLst>
        </pc:spChg>
        <pc:spChg chg="mod">
          <ac:chgData name="王 欣捷" userId="b965477fa0aef5e6" providerId="LiveId" clId="{6B25E3A0-8D13-427B-91C6-98F6CF017510}" dt="2021-04-20T12:44:38.611" v="122" actId="1036"/>
          <ac:spMkLst>
            <pc:docMk/>
            <pc:sldMk cId="3962178428" sldId="1151"/>
            <ac:spMk id="74" creationId="{6480D471-C9EF-4AA1-92D8-C7C824B03D21}"/>
          </ac:spMkLst>
        </pc:spChg>
        <pc:spChg chg="mod">
          <ac:chgData name="王 欣捷" userId="b965477fa0aef5e6" providerId="LiveId" clId="{6B25E3A0-8D13-427B-91C6-98F6CF017510}" dt="2021-04-20T12:44:38.611" v="122" actId="1036"/>
          <ac:spMkLst>
            <pc:docMk/>
            <pc:sldMk cId="3962178428" sldId="1151"/>
            <ac:spMk id="75" creationId="{1D693205-83E2-4ED3-8E7E-AF5ED02E9249}"/>
          </ac:spMkLst>
        </pc:spChg>
        <pc:spChg chg="mod">
          <ac:chgData name="王 欣捷" userId="b965477fa0aef5e6" providerId="LiveId" clId="{6B25E3A0-8D13-427B-91C6-98F6CF017510}" dt="2021-04-20T12:44:38.611" v="122" actId="1036"/>
          <ac:spMkLst>
            <pc:docMk/>
            <pc:sldMk cId="3962178428" sldId="1151"/>
            <ac:spMk id="76" creationId="{9CB4F452-3F7A-4591-A213-05B564B497F9}"/>
          </ac:spMkLst>
        </pc:spChg>
        <pc:spChg chg="mod">
          <ac:chgData name="王 欣捷" userId="b965477fa0aef5e6" providerId="LiveId" clId="{6B25E3A0-8D13-427B-91C6-98F6CF017510}" dt="2021-04-20T12:44:38.611" v="122" actId="1036"/>
          <ac:spMkLst>
            <pc:docMk/>
            <pc:sldMk cId="3962178428" sldId="1151"/>
            <ac:spMk id="77" creationId="{6102D344-8210-450A-9AAB-3B8F99A59818}"/>
          </ac:spMkLst>
        </pc:spChg>
        <pc:spChg chg="mod">
          <ac:chgData name="王 欣捷" userId="b965477fa0aef5e6" providerId="LiveId" clId="{6B25E3A0-8D13-427B-91C6-98F6CF017510}" dt="2021-04-20T12:44:38.611" v="122" actId="1036"/>
          <ac:spMkLst>
            <pc:docMk/>
            <pc:sldMk cId="3962178428" sldId="1151"/>
            <ac:spMk id="78" creationId="{CDF69332-FFB7-495F-A136-3FA7CD6A1268}"/>
          </ac:spMkLst>
        </pc:spChg>
        <pc:spChg chg="mod">
          <ac:chgData name="王 欣捷" userId="b965477fa0aef5e6" providerId="LiveId" clId="{6B25E3A0-8D13-427B-91C6-98F6CF017510}" dt="2021-04-20T12:44:38.611" v="122" actId="1036"/>
          <ac:spMkLst>
            <pc:docMk/>
            <pc:sldMk cId="3962178428" sldId="1151"/>
            <ac:spMk id="79" creationId="{9660B224-45DE-47F0-A73F-EC712DEAA6F9}"/>
          </ac:spMkLst>
        </pc:spChg>
        <pc:spChg chg="mod">
          <ac:chgData name="王 欣捷" userId="b965477fa0aef5e6" providerId="LiveId" clId="{6B25E3A0-8D13-427B-91C6-98F6CF017510}" dt="2021-04-20T12:44:38.611" v="122" actId="1036"/>
          <ac:spMkLst>
            <pc:docMk/>
            <pc:sldMk cId="3962178428" sldId="1151"/>
            <ac:spMk id="80" creationId="{17BE8EC3-1116-4310-B644-31EAE5AB8DC4}"/>
          </ac:spMkLst>
        </pc:spChg>
        <pc:spChg chg="mod">
          <ac:chgData name="王 欣捷" userId="b965477fa0aef5e6" providerId="LiveId" clId="{6B25E3A0-8D13-427B-91C6-98F6CF017510}" dt="2021-04-20T12:44:38.611" v="122" actId="1036"/>
          <ac:spMkLst>
            <pc:docMk/>
            <pc:sldMk cId="3962178428" sldId="1151"/>
            <ac:spMk id="81" creationId="{9AF6CB48-8D7F-4572-BEF5-175E763A0EAF}"/>
          </ac:spMkLst>
        </pc:spChg>
        <pc:spChg chg="mod">
          <ac:chgData name="王 欣捷" userId="b965477fa0aef5e6" providerId="LiveId" clId="{6B25E3A0-8D13-427B-91C6-98F6CF017510}" dt="2021-04-20T12:44:38.611" v="122" actId="1036"/>
          <ac:spMkLst>
            <pc:docMk/>
            <pc:sldMk cId="3962178428" sldId="1151"/>
            <ac:spMk id="83" creationId="{C2A11174-B91D-4F35-A672-F82C6BE44A15}"/>
          </ac:spMkLst>
        </pc:spChg>
        <pc:spChg chg="mod">
          <ac:chgData name="王 欣捷" userId="b965477fa0aef5e6" providerId="LiveId" clId="{6B25E3A0-8D13-427B-91C6-98F6CF017510}" dt="2021-04-20T12:44:38.611" v="122" actId="1036"/>
          <ac:spMkLst>
            <pc:docMk/>
            <pc:sldMk cId="3962178428" sldId="1151"/>
            <ac:spMk id="84" creationId="{12B73149-6FC3-4AC1-8B39-2F3CE439AA67}"/>
          </ac:spMkLst>
        </pc:spChg>
        <pc:spChg chg="mod">
          <ac:chgData name="王 欣捷" userId="b965477fa0aef5e6" providerId="LiveId" clId="{6B25E3A0-8D13-427B-91C6-98F6CF017510}" dt="2021-04-20T12:44:38.611" v="122" actId="1036"/>
          <ac:spMkLst>
            <pc:docMk/>
            <pc:sldMk cId="3962178428" sldId="1151"/>
            <ac:spMk id="85" creationId="{741FAE90-A3C1-41C9-AC70-D49B2421DDA6}"/>
          </ac:spMkLst>
        </pc:spChg>
        <pc:spChg chg="mod">
          <ac:chgData name="王 欣捷" userId="b965477fa0aef5e6" providerId="LiveId" clId="{6B25E3A0-8D13-427B-91C6-98F6CF017510}" dt="2021-04-20T12:44:38.611" v="122" actId="1036"/>
          <ac:spMkLst>
            <pc:docMk/>
            <pc:sldMk cId="3962178428" sldId="1151"/>
            <ac:spMk id="86" creationId="{2AC672B0-3FC2-484C-BB16-1B70B543700F}"/>
          </ac:spMkLst>
        </pc:spChg>
        <pc:spChg chg="mod">
          <ac:chgData name="王 欣捷" userId="b965477fa0aef5e6" providerId="LiveId" clId="{6B25E3A0-8D13-427B-91C6-98F6CF017510}" dt="2021-04-20T12:44:30.836" v="113"/>
          <ac:spMkLst>
            <pc:docMk/>
            <pc:sldMk cId="3962178428" sldId="1151"/>
            <ac:spMk id="88" creationId="{D0D812BF-CFC8-40CA-A3DE-45AAFC6C5525}"/>
          </ac:spMkLst>
        </pc:spChg>
        <pc:spChg chg="mod">
          <ac:chgData name="王 欣捷" userId="b965477fa0aef5e6" providerId="LiveId" clId="{6B25E3A0-8D13-427B-91C6-98F6CF017510}" dt="2021-04-20T12:44:30.836" v="113"/>
          <ac:spMkLst>
            <pc:docMk/>
            <pc:sldMk cId="3962178428" sldId="1151"/>
            <ac:spMk id="89" creationId="{50C216B3-FC16-47FA-A934-31D45510DB12}"/>
          </ac:spMkLst>
        </pc:spChg>
        <pc:spChg chg="mod">
          <ac:chgData name="王 欣捷" userId="b965477fa0aef5e6" providerId="LiveId" clId="{6B25E3A0-8D13-427B-91C6-98F6CF017510}" dt="2021-04-20T12:44:30.836" v="113"/>
          <ac:spMkLst>
            <pc:docMk/>
            <pc:sldMk cId="3962178428" sldId="1151"/>
            <ac:spMk id="90" creationId="{22A6A3F7-3E33-48B9-A07C-BAC2D5B9F6A7}"/>
          </ac:spMkLst>
        </pc:spChg>
        <pc:spChg chg="mod">
          <ac:chgData name="王 欣捷" userId="b965477fa0aef5e6" providerId="LiveId" clId="{6B25E3A0-8D13-427B-91C6-98F6CF017510}" dt="2021-04-20T12:44:30.836" v="113"/>
          <ac:spMkLst>
            <pc:docMk/>
            <pc:sldMk cId="3962178428" sldId="1151"/>
            <ac:spMk id="91" creationId="{2FBD5107-6131-42A6-83BF-9ECC393F2405}"/>
          </ac:spMkLst>
        </pc:spChg>
        <pc:spChg chg="mod">
          <ac:chgData name="王 欣捷" userId="b965477fa0aef5e6" providerId="LiveId" clId="{6B25E3A0-8D13-427B-91C6-98F6CF017510}" dt="2021-04-20T12:44:30.836" v="113"/>
          <ac:spMkLst>
            <pc:docMk/>
            <pc:sldMk cId="3962178428" sldId="1151"/>
            <ac:spMk id="92" creationId="{9E1D7BB7-12EF-4A30-8416-53FEDAD2609A}"/>
          </ac:spMkLst>
        </pc:spChg>
        <pc:spChg chg="mod">
          <ac:chgData name="王 欣捷" userId="b965477fa0aef5e6" providerId="LiveId" clId="{6B25E3A0-8D13-427B-91C6-98F6CF017510}" dt="2021-04-20T12:44:30.836" v="113"/>
          <ac:spMkLst>
            <pc:docMk/>
            <pc:sldMk cId="3962178428" sldId="1151"/>
            <ac:spMk id="93" creationId="{06AA2713-6751-4094-B858-24D7165B7F6D}"/>
          </ac:spMkLst>
        </pc:spChg>
        <pc:spChg chg="mod">
          <ac:chgData name="王 欣捷" userId="b965477fa0aef5e6" providerId="LiveId" clId="{6B25E3A0-8D13-427B-91C6-98F6CF017510}" dt="2021-04-20T12:44:30.836" v="113"/>
          <ac:spMkLst>
            <pc:docMk/>
            <pc:sldMk cId="3962178428" sldId="1151"/>
            <ac:spMk id="94" creationId="{6B2286F2-7C41-46D4-B0AD-8371A6BBBDBB}"/>
          </ac:spMkLst>
        </pc:spChg>
        <pc:spChg chg="mod">
          <ac:chgData name="王 欣捷" userId="b965477fa0aef5e6" providerId="LiveId" clId="{6B25E3A0-8D13-427B-91C6-98F6CF017510}" dt="2021-04-20T12:44:30.836" v="113"/>
          <ac:spMkLst>
            <pc:docMk/>
            <pc:sldMk cId="3962178428" sldId="1151"/>
            <ac:spMk id="95" creationId="{FB36574F-7CA3-4DD8-8F38-17CC753A2E4A}"/>
          </ac:spMkLst>
        </pc:spChg>
        <pc:spChg chg="mod">
          <ac:chgData name="王 欣捷" userId="b965477fa0aef5e6" providerId="LiveId" clId="{6B25E3A0-8D13-427B-91C6-98F6CF017510}" dt="2021-04-20T12:44:30.836" v="113"/>
          <ac:spMkLst>
            <pc:docMk/>
            <pc:sldMk cId="3962178428" sldId="1151"/>
            <ac:spMk id="96" creationId="{86F29178-8EBF-4397-BACF-716074B95859}"/>
          </ac:spMkLst>
        </pc:spChg>
        <pc:spChg chg="mod">
          <ac:chgData name="王 欣捷" userId="b965477fa0aef5e6" providerId="LiveId" clId="{6B25E3A0-8D13-427B-91C6-98F6CF017510}" dt="2021-04-20T12:44:30.836" v="113"/>
          <ac:spMkLst>
            <pc:docMk/>
            <pc:sldMk cId="3962178428" sldId="1151"/>
            <ac:spMk id="97" creationId="{747C0A1C-68F2-40D9-9EC6-E7B13E768A2E}"/>
          </ac:spMkLst>
        </pc:spChg>
        <pc:spChg chg="mod">
          <ac:chgData name="王 欣捷" userId="b965477fa0aef5e6" providerId="LiveId" clId="{6B25E3A0-8D13-427B-91C6-98F6CF017510}" dt="2021-04-20T12:44:30.836" v="113"/>
          <ac:spMkLst>
            <pc:docMk/>
            <pc:sldMk cId="3962178428" sldId="1151"/>
            <ac:spMk id="98" creationId="{2FDE1D8C-B0BA-48A8-9637-5367887C4CAB}"/>
          </ac:spMkLst>
        </pc:spChg>
        <pc:spChg chg="mod">
          <ac:chgData name="王 欣捷" userId="b965477fa0aef5e6" providerId="LiveId" clId="{6B25E3A0-8D13-427B-91C6-98F6CF017510}" dt="2021-04-20T12:44:30.836" v="113"/>
          <ac:spMkLst>
            <pc:docMk/>
            <pc:sldMk cId="3962178428" sldId="1151"/>
            <ac:spMk id="99" creationId="{D21E1271-E81B-4ED3-9293-DBD4FC1CF632}"/>
          </ac:spMkLst>
        </pc:spChg>
        <pc:spChg chg="mod">
          <ac:chgData name="王 欣捷" userId="b965477fa0aef5e6" providerId="LiveId" clId="{6B25E3A0-8D13-427B-91C6-98F6CF017510}" dt="2021-04-20T12:44:30.836" v="113"/>
          <ac:spMkLst>
            <pc:docMk/>
            <pc:sldMk cId="3962178428" sldId="1151"/>
            <ac:spMk id="100" creationId="{DFBAFF4A-FCBD-4CA1-8499-260E1931760B}"/>
          </ac:spMkLst>
        </pc:spChg>
        <pc:spChg chg="mod">
          <ac:chgData name="王 欣捷" userId="b965477fa0aef5e6" providerId="LiveId" clId="{6B25E3A0-8D13-427B-91C6-98F6CF017510}" dt="2021-04-20T12:44:30.836" v="113"/>
          <ac:spMkLst>
            <pc:docMk/>
            <pc:sldMk cId="3962178428" sldId="1151"/>
            <ac:spMk id="101" creationId="{2EC5CBE7-9E80-401E-A860-3C3DD35F0788}"/>
          </ac:spMkLst>
        </pc:spChg>
        <pc:spChg chg="mod">
          <ac:chgData name="王 欣捷" userId="b965477fa0aef5e6" providerId="LiveId" clId="{6B25E3A0-8D13-427B-91C6-98F6CF017510}" dt="2021-04-20T12:44:30.836" v="113"/>
          <ac:spMkLst>
            <pc:docMk/>
            <pc:sldMk cId="3962178428" sldId="1151"/>
            <ac:spMk id="102" creationId="{03C3D52F-3D6C-4A64-9554-2DE1655D66AC}"/>
          </ac:spMkLst>
        </pc:spChg>
        <pc:spChg chg="mod">
          <ac:chgData name="王 欣捷" userId="b965477fa0aef5e6" providerId="LiveId" clId="{6B25E3A0-8D13-427B-91C6-98F6CF017510}" dt="2021-04-20T12:44:30.836" v="113"/>
          <ac:spMkLst>
            <pc:docMk/>
            <pc:sldMk cId="3962178428" sldId="1151"/>
            <ac:spMk id="103" creationId="{BCD83F07-0548-4107-BEFB-E628325C83A7}"/>
          </ac:spMkLst>
        </pc:spChg>
        <pc:spChg chg="mod">
          <ac:chgData name="王 欣捷" userId="b965477fa0aef5e6" providerId="LiveId" clId="{6B25E3A0-8D13-427B-91C6-98F6CF017510}" dt="2021-04-20T12:44:30.836" v="113"/>
          <ac:spMkLst>
            <pc:docMk/>
            <pc:sldMk cId="3962178428" sldId="1151"/>
            <ac:spMk id="104" creationId="{481368CA-2723-4934-BAEE-51047FB70317}"/>
          </ac:spMkLst>
        </pc:spChg>
        <pc:spChg chg="mod">
          <ac:chgData name="王 欣捷" userId="b965477fa0aef5e6" providerId="LiveId" clId="{6B25E3A0-8D13-427B-91C6-98F6CF017510}" dt="2021-04-20T12:44:30.836" v="113"/>
          <ac:spMkLst>
            <pc:docMk/>
            <pc:sldMk cId="3962178428" sldId="1151"/>
            <ac:spMk id="105" creationId="{FFF796DB-B65A-488F-9117-A9AF4B9F5070}"/>
          </ac:spMkLst>
        </pc:spChg>
        <pc:spChg chg="mod">
          <ac:chgData name="王 欣捷" userId="b965477fa0aef5e6" providerId="LiveId" clId="{6B25E3A0-8D13-427B-91C6-98F6CF017510}" dt="2021-04-20T12:44:30.836" v="113"/>
          <ac:spMkLst>
            <pc:docMk/>
            <pc:sldMk cId="3962178428" sldId="1151"/>
            <ac:spMk id="106" creationId="{7BCB1E07-18B6-47DB-911B-214B9CBD1460}"/>
          </ac:spMkLst>
        </pc:spChg>
        <pc:spChg chg="mod">
          <ac:chgData name="王 欣捷" userId="b965477fa0aef5e6" providerId="LiveId" clId="{6B25E3A0-8D13-427B-91C6-98F6CF017510}" dt="2021-04-20T12:44:30.836" v="113"/>
          <ac:spMkLst>
            <pc:docMk/>
            <pc:sldMk cId="3962178428" sldId="1151"/>
            <ac:spMk id="108" creationId="{590E3D1E-0082-4587-AB64-105082480082}"/>
          </ac:spMkLst>
        </pc:spChg>
        <pc:spChg chg="mod">
          <ac:chgData name="王 欣捷" userId="b965477fa0aef5e6" providerId="LiveId" clId="{6B25E3A0-8D13-427B-91C6-98F6CF017510}" dt="2021-04-20T12:44:30.836" v="113"/>
          <ac:spMkLst>
            <pc:docMk/>
            <pc:sldMk cId="3962178428" sldId="1151"/>
            <ac:spMk id="109" creationId="{9D821E5F-A2E2-4329-81D7-3CB5D00D1CF5}"/>
          </ac:spMkLst>
        </pc:spChg>
        <pc:spChg chg="mod">
          <ac:chgData name="王 欣捷" userId="b965477fa0aef5e6" providerId="LiveId" clId="{6B25E3A0-8D13-427B-91C6-98F6CF017510}" dt="2021-04-20T12:44:30.836" v="113"/>
          <ac:spMkLst>
            <pc:docMk/>
            <pc:sldMk cId="3962178428" sldId="1151"/>
            <ac:spMk id="110" creationId="{2E098AC9-7B04-4B1D-AFC4-9F72C02A24B1}"/>
          </ac:spMkLst>
        </pc:spChg>
        <pc:spChg chg="mod">
          <ac:chgData name="王 欣捷" userId="b965477fa0aef5e6" providerId="LiveId" clId="{6B25E3A0-8D13-427B-91C6-98F6CF017510}" dt="2021-04-20T12:44:30.836" v="113"/>
          <ac:spMkLst>
            <pc:docMk/>
            <pc:sldMk cId="3962178428" sldId="1151"/>
            <ac:spMk id="111" creationId="{8F833855-17F0-43FB-927D-17BEBDBE1B6F}"/>
          </ac:spMkLst>
        </pc:spChg>
        <pc:spChg chg="mod">
          <ac:chgData name="王 欣捷" userId="b965477fa0aef5e6" providerId="LiveId" clId="{6B25E3A0-8D13-427B-91C6-98F6CF017510}" dt="2021-04-20T12:44:30.836" v="113"/>
          <ac:spMkLst>
            <pc:docMk/>
            <pc:sldMk cId="3962178428" sldId="1151"/>
            <ac:spMk id="112" creationId="{DF508352-3274-486D-B8C6-8A86A9B9234C}"/>
          </ac:spMkLst>
        </pc:spChg>
        <pc:spChg chg="mod">
          <ac:chgData name="王 欣捷" userId="b965477fa0aef5e6" providerId="LiveId" clId="{6B25E3A0-8D13-427B-91C6-98F6CF017510}" dt="2021-04-20T12:44:30.836" v="113"/>
          <ac:spMkLst>
            <pc:docMk/>
            <pc:sldMk cId="3962178428" sldId="1151"/>
            <ac:spMk id="114" creationId="{0A20CBFC-CC09-4ED4-A751-1FBF985F8336}"/>
          </ac:spMkLst>
        </pc:spChg>
        <pc:spChg chg="mod">
          <ac:chgData name="王 欣捷" userId="b965477fa0aef5e6" providerId="LiveId" clId="{6B25E3A0-8D13-427B-91C6-98F6CF017510}" dt="2021-04-20T12:44:30.836" v="113"/>
          <ac:spMkLst>
            <pc:docMk/>
            <pc:sldMk cId="3962178428" sldId="1151"/>
            <ac:spMk id="115" creationId="{ECAC39C2-9844-4DBB-9942-6F6EC28D49B0}"/>
          </ac:spMkLst>
        </pc:spChg>
        <pc:spChg chg="mod">
          <ac:chgData name="王 欣捷" userId="b965477fa0aef5e6" providerId="LiveId" clId="{6B25E3A0-8D13-427B-91C6-98F6CF017510}" dt="2021-04-20T12:44:30.836" v="113"/>
          <ac:spMkLst>
            <pc:docMk/>
            <pc:sldMk cId="3962178428" sldId="1151"/>
            <ac:spMk id="116" creationId="{32F42853-01EB-4B38-B47C-AECD945314E2}"/>
          </ac:spMkLst>
        </pc:spChg>
        <pc:spChg chg="mod">
          <ac:chgData name="王 欣捷" userId="b965477fa0aef5e6" providerId="LiveId" clId="{6B25E3A0-8D13-427B-91C6-98F6CF017510}" dt="2021-04-20T12:44:30.836" v="113"/>
          <ac:spMkLst>
            <pc:docMk/>
            <pc:sldMk cId="3962178428" sldId="1151"/>
            <ac:spMk id="117" creationId="{BA209989-FE8C-43FE-A0C4-7AF5769FDD8C}"/>
          </ac:spMkLst>
        </pc:spChg>
        <pc:spChg chg="mod">
          <ac:chgData name="王 欣捷" userId="b965477fa0aef5e6" providerId="LiveId" clId="{6B25E3A0-8D13-427B-91C6-98F6CF017510}" dt="2021-04-20T12:44:30.836" v="113"/>
          <ac:spMkLst>
            <pc:docMk/>
            <pc:sldMk cId="3962178428" sldId="1151"/>
            <ac:spMk id="118" creationId="{A6696086-43CC-45AF-B6DC-0335D66B837B}"/>
          </ac:spMkLst>
        </pc:spChg>
        <pc:spChg chg="mod">
          <ac:chgData name="王 欣捷" userId="b965477fa0aef5e6" providerId="LiveId" clId="{6B25E3A0-8D13-427B-91C6-98F6CF017510}" dt="2021-04-20T12:44:30.836" v="113"/>
          <ac:spMkLst>
            <pc:docMk/>
            <pc:sldMk cId="3962178428" sldId="1151"/>
            <ac:spMk id="119" creationId="{AFFDAF0A-BC14-4D87-B784-2E4A0DB57B3E}"/>
          </ac:spMkLst>
        </pc:spChg>
        <pc:spChg chg="mod">
          <ac:chgData name="王 欣捷" userId="b965477fa0aef5e6" providerId="LiveId" clId="{6B25E3A0-8D13-427B-91C6-98F6CF017510}" dt="2021-04-20T12:44:30.836" v="113"/>
          <ac:spMkLst>
            <pc:docMk/>
            <pc:sldMk cId="3962178428" sldId="1151"/>
            <ac:spMk id="121" creationId="{F17BBAD7-FEC4-4D07-83EE-0C03A1B88132}"/>
          </ac:spMkLst>
        </pc:spChg>
        <pc:spChg chg="mod">
          <ac:chgData name="王 欣捷" userId="b965477fa0aef5e6" providerId="LiveId" clId="{6B25E3A0-8D13-427B-91C6-98F6CF017510}" dt="2021-04-20T12:44:30.836" v="113"/>
          <ac:spMkLst>
            <pc:docMk/>
            <pc:sldMk cId="3962178428" sldId="1151"/>
            <ac:spMk id="122" creationId="{EB55517B-A0BA-4162-BD9C-BF335B0A0B68}"/>
          </ac:spMkLst>
        </pc:spChg>
        <pc:spChg chg="mod">
          <ac:chgData name="王 欣捷" userId="b965477fa0aef5e6" providerId="LiveId" clId="{6B25E3A0-8D13-427B-91C6-98F6CF017510}" dt="2021-04-20T12:44:30.836" v="113"/>
          <ac:spMkLst>
            <pc:docMk/>
            <pc:sldMk cId="3962178428" sldId="1151"/>
            <ac:spMk id="123" creationId="{EA2767B5-C69C-487F-9B10-4E5E553A3740}"/>
          </ac:spMkLst>
        </pc:spChg>
        <pc:spChg chg="mod">
          <ac:chgData name="王 欣捷" userId="b965477fa0aef5e6" providerId="LiveId" clId="{6B25E3A0-8D13-427B-91C6-98F6CF017510}" dt="2021-04-20T12:44:30.836" v="113"/>
          <ac:spMkLst>
            <pc:docMk/>
            <pc:sldMk cId="3962178428" sldId="1151"/>
            <ac:spMk id="124" creationId="{D94AA661-D4AF-4928-AC75-AA0C183BFA08}"/>
          </ac:spMkLst>
        </pc:spChg>
        <pc:spChg chg="mod">
          <ac:chgData name="王 欣捷" userId="b965477fa0aef5e6" providerId="LiveId" clId="{6B25E3A0-8D13-427B-91C6-98F6CF017510}" dt="2021-04-20T12:44:30.836" v="113"/>
          <ac:spMkLst>
            <pc:docMk/>
            <pc:sldMk cId="3962178428" sldId="1151"/>
            <ac:spMk id="125" creationId="{622833A3-7E60-4FF0-B5DA-340FE5A4CA7B}"/>
          </ac:spMkLst>
        </pc:spChg>
        <pc:spChg chg="mod">
          <ac:chgData name="王 欣捷" userId="b965477fa0aef5e6" providerId="LiveId" clId="{6B25E3A0-8D13-427B-91C6-98F6CF017510}" dt="2021-04-20T12:44:30.836" v="113"/>
          <ac:spMkLst>
            <pc:docMk/>
            <pc:sldMk cId="3962178428" sldId="1151"/>
            <ac:spMk id="126" creationId="{3B6AB823-F068-4614-B7B7-6B9CF755B14F}"/>
          </ac:spMkLst>
        </pc:spChg>
        <pc:spChg chg="mod">
          <ac:chgData name="王 欣捷" userId="b965477fa0aef5e6" providerId="LiveId" clId="{6B25E3A0-8D13-427B-91C6-98F6CF017510}" dt="2021-04-20T12:44:30.836" v="113"/>
          <ac:spMkLst>
            <pc:docMk/>
            <pc:sldMk cId="3962178428" sldId="1151"/>
            <ac:spMk id="127" creationId="{21AA4A0B-580D-4FB8-BAC2-1202BA29B671}"/>
          </ac:spMkLst>
        </pc:spChg>
        <pc:spChg chg="mod">
          <ac:chgData name="王 欣捷" userId="b965477fa0aef5e6" providerId="LiveId" clId="{6B25E3A0-8D13-427B-91C6-98F6CF017510}" dt="2021-04-20T12:44:30.836" v="113"/>
          <ac:spMkLst>
            <pc:docMk/>
            <pc:sldMk cId="3962178428" sldId="1151"/>
            <ac:spMk id="128" creationId="{D005E6CE-FD0B-4CA9-9EDF-2889395BA73B}"/>
          </ac:spMkLst>
        </pc:spChg>
        <pc:spChg chg="mod">
          <ac:chgData name="王 欣捷" userId="b965477fa0aef5e6" providerId="LiveId" clId="{6B25E3A0-8D13-427B-91C6-98F6CF017510}" dt="2021-04-20T12:44:30.836" v="113"/>
          <ac:spMkLst>
            <pc:docMk/>
            <pc:sldMk cId="3962178428" sldId="1151"/>
            <ac:spMk id="129" creationId="{F7055559-10DE-4E81-AEA9-2D1D567DFB3A}"/>
          </ac:spMkLst>
        </pc:spChg>
        <pc:spChg chg="mod">
          <ac:chgData name="王 欣捷" userId="b965477fa0aef5e6" providerId="LiveId" clId="{6B25E3A0-8D13-427B-91C6-98F6CF017510}" dt="2021-04-20T12:44:30.836" v="113"/>
          <ac:spMkLst>
            <pc:docMk/>
            <pc:sldMk cId="3962178428" sldId="1151"/>
            <ac:spMk id="130" creationId="{3730B0CE-126B-463E-8AD4-C5B334B08FA6}"/>
          </ac:spMkLst>
        </pc:spChg>
        <pc:spChg chg="mod">
          <ac:chgData name="王 欣捷" userId="b965477fa0aef5e6" providerId="LiveId" clId="{6B25E3A0-8D13-427B-91C6-98F6CF017510}" dt="2021-04-20T12:44:30.836" v="113"/>
          <ac:spMkLst>
            <pc:docMk/>
            <pc:sldMk cId="3962178428" sldId="1151"/>
            <ac:spMk id="131" creationId="{FB561B56-6BE6-4FFD-B84B-170410B2737E}"/>
          </ac:spMkLst>
        </pc:spChg>
        <pc:spChg chg="mod">
          <ac:chgData name="王 欣捷" userId="b965477fa0aef5e6" providerId="LiveId" clId="{6B25E3A0-8D13-427B-91C6-98F6CF017510}" dt="2021-04-20T12:44:30.836" v="113"/>
          <ac:spMkLst>
            <pc:docMk/>
            <pc:sldMk cId="3962178428" sldId="1151"/>
            <ac:spMk id="132" creationId="{4CDB3DBF-5316-4434-A2D9-8A3901D41EF7}"/>
          </ac:spMkLst>
        </pc:spChg>
        <pc:spChg chg="mod">
          <ac:chgData name="王 欣捷" userId="b965477fa0aef5e6" providerId="LiveId" clId="{6B25E3A0-8D13-427B-91C6-98F6CF017510}" dt="2021-04-20T12:44:30.836" v="113"/>
          <ac:spMkLst>
            <pc:docMk/>
            <pc:sldMk cId="3962178428" sldId="1151"/>
            <ac:spMk id="134" creationId="{533CB14E-4738-442A-B7BE-8FEB0590864A}"/>
          </ac:spMkLst>
        </pc:spChg>
        <pc:spChg chg="mod">
          <ac:chgData name="王 欣捷" userId="b965477fa0aef5e6" providerId="LiveId" clId="{6B25E3A0-8D13-427B-91C6-98F6CF017510}" dt="2021-04-20T12:44:30.836" v="113"/>
          <ac:spMkLst>
            <pc:docMk/>
            <pc:sldMk cId="3962178428" sldId="1151"/>
            <ac:spMk id="135" creationId="{125723CE-10A9-40A1-9BF8-E25063601502}"/>
          </ac:spMkLst>
        </pc:spChg>
        <pc:spChg chg="mod">
          <ac:chgData name="王 欣捷" userId="b965477fa0aef5e6" providerId="LiveId" clId="{6B25E3A0-8D13-427B-91C6-98F6CF017510}" dt="2021-04-20T12:44:30.836" v="113"/>
          <ac:spMkLst>
            <pc:docMk/>
            <pc:sldMk cId="3962178428" sldId="1151"/>
            <ac:spMk id="136" creationId="{7514DD14-81F5-422E-9580-6BCAB663A3CE}"/>
          </ac:spMkLst>
        </pc:spChg>
        <pc:spChg chg="mod">
          <ac:chgData name="王 欣捷" userId="b965477fa0aef5e6" providerId="LiveId" clId="{6B25E3A0-8D13-427B-91C6-98F6CF017510}" dt="2021-04-20T12:44:30.836" v="113"/>
          <ac:spMkLst>
            <pc:docMk/>
            <pc:sldMk cId="3962178428" sldId="1151"/>
            <ac:spMk id="137" creationId="{6BAC118E-7659-48E6-9964-73BF4CEEB629}"/>
          </ac:spMkLst>
        </pc:spChg>
        <pc:spChg chg="mod">
          <ac:chgData name="王 欣捷" userId="b965477fa0aef5e6" providerId="LiveId" clId="{6B25E3A0-8D13-427B-91C6-98F6CF017510}" dt="2021-04-20T12:44:30.836" v="113"/>
          <ac:spMkLst>
            <pc:docMk/>
            <pc:sldMk cId="3962178428" sldId="1151"/>
            <ac:spMk id="138" creationId="{27AF6A3B-3708-4EC9-AEDD-5B58D823EB40}"/>
          </ac:spMkLst>
        </pc:spChg>
        <pc:spChg chg="mod">
          <ac:chgData name="王 欣捷" userId="b965477fa0aef5e6" providerId="LiveId" clId="{6B25E3A0-8D13-427B-91C6-98F6CF017510}" dt="2021-04-20T12:44:30.836" v="113"/>
          <ac:spMkLst>
            <pc:docMk/>
            <pc:sldMk cId="3962178428" sldId="1151"/>
            <ac:spMk id="140" creationId="{3E5D5DF7-24DE-43E7-BB74-23D956B7ED63}"/>
          </ac:spMkLst>
        </pc:spChg>
        <pc:spChg chg="mod">
          <ac:chgData name="王 欣捷" userId="b965477fa0aef5e6" providerId="LiveId" clId="{6B25E3A0-8D13-427B-91C6-98F6CF017510}" dt="2021-04-20T12:44:30.836" v="113"/>
          <ac:spMkLst>
            <pc:docMk/>
            <pc:sldMk cId="3962178428" sldId="1151"/>
            <ac:spMk id="141" creationId="{BE8BEF37-A69F-48B2-9DF5-64EF841671C7}"/>
          </ac:spMkLst>
        </pc:spChg>
        <pc:spChg chg="mod">
          <ac:chgData name="王 欣捷" userId="b965477fa0aef5e6" providerId="LiveId" clId="{6B25E3A0-8D13-427B-91C6-98F6CF017510}" dt="2021-04-20T12:44:30.836" v="113"/>
          <ac:spMkLst>
            <pc:docMk/>
            <pc:sldMk cId="3962178428" sldId="1151"/>
            <ac:spMk id="142" creationId="{E4367F2C-A41A-4A18-A51B-4BA998004B2C}"/>
          </ac:spMkLst>
        </pc:spChg>
        <pc:spChg chg="mod">
          <ac:chgData name="王 欣捷" userId="b965477fa0aef5e6" providerId="LiveId" clId="{6B25E3A0-8D13-427B-91C6-98F6CF017510}" dt="2021-04-20T12:44:30.836" v="113"/>
          <ac:spMkLst>
            <pc:docMk/>
            <pc:sldMk cId="3962178428" sldId="1151"/>
            <ac:spMk id="143" creationId="{EA738760-E052-4F31-B5FB-CF91D2537653}"/>
          </ac:spMkLst>
        </pc:spChg>
        <pc:spChg chg="mod">
          <ac:chgData name="王 欣捷" userId="b965477fa0aef5e6" providerId="LiveId" clId="{6B25E3A0-8D13-427B-91C6-98F6CF017510}" dt="2021-04-20T12:44:30.836" v="113"/>
          <ac:spMkLst>
            <pc:docMk/>
            <pc:sldMk cId="3962178428" sldId="1151"/>
            <ac:spMk id="144" creationId="{19B3B719-58D1-4DCF-872F-748D50159653}"/>
          </ac:spMkLst>
        </pc:spChg>
        <pc:spChg chg="mod">
          <ac:chgData name="王 欣捷" userId="b965477fa0aef5e6" providerId="LiveId" clId="{6B25E3A0-8D13-427B-91C6-98F6CF017510}" dt="2021-04-20T12:44:30.836" v="113"/>
          <ac:spMkLst>
            <pc:docMk/>
            <pc:sldMk cId="3962178428" sldId="1151"/>
            <ac:spMk id="146" creationId="{CD5CB0F0-F643-43CE-A70F-BD667AD2BBD0}"/>
          </ac:spMkLst>
        </pc:spChg>
        <pc:spChg chg="mod">
          <ac:chgData name="王 欣捷" userId="b965477fa0aef5e6" providerId="LiveId" clId="{6B25E3A0-8D13-427B-91C6-98F6CF017510}" dt="2021-04-20T12:44:30.836" v="113"/>
          <ac:spMkLst>
            <pc:docMk/>
            <pc:sldMk cId="3962178428" sldId="1151"/>
            <ac:spMk id="147" creationId="{25363D25-F061-482A-8CF0-06E2CD7140C3}"/>
          </ac:spMkLst>
        </pc:spChg>
        <pc:spChg chg="mod">
          <ac:chgData name="王 欣捷" userId="b965477fa0aef5e6" providerId="LiveId" clId="{6B25E3A0-8D13-427B-91C6-98F6CF017510}" dt="2021-04-20T12:44:30.836" v="113"/>
          <ac:spMkLst>
            <pc:docMk/>
            <pc:sldMk cId="3962178428" sldId="1151"/>
            <ac:spMk id="148" creationId="{2579407A-075B-47F5-9C9F-209031AF4AA3}"/>
          </ac:spMkLst>
        </pc:spChg>
        <pc:spChg chg="mod">
          <ac:chgData name="王 欣捷" userId="b965477fa0aef5e6" providerId="LiveId" clId="{6B25E3A0-8D13-427B-91C6-98F6CF017510}" dt="2021-04-20T12:44:30.836" v="113"/>
          <ac:spMkLst>
            <pc:docMk/>
            <pc:sldMk cId="3962178428" sldId="1151"/>
            <ac:spMk id="149" creationId="{88971E5B-1335-4261-AD86-3489F365F0BE}"/>
          </ac:spMkLst>
        </pc:spChg>
        <pc:spChg chg="mod">
          <ac:chgData name="王 欣捷" userId="b965477fa0aef5e6" providerId="LiveId" clId="{6B25E3A0-8D13-427B-91C6-98F6CF017510}" dt="2021-04-20T12:44:30.836" v="113"/>
          <ac:spMkLst>
            <pc:docMk/>
            <pc:sldMk cId="3962178428" sldId="1151"/>
            <ac:spMk id="150" creationId="{1FD7E716-687B-48CD-867B-A0305FCABF81}"/>
          </ac:spMkLst>
        </pc:spChg>
        <pc:spChg chg="mod">
          <ac:chgData name="王 欣捷" userId="b965477fa0aef5e6" providerId="LiveId" clId="{6B25E3A0-8D13-427B-91C6-98F6CF017510}" dt="2021-04-20T12:44:30.836" v="113"/>
          <ac:spMkLst>
            <pc:docMk/>
            <pc:sldMk cId="3962178428" sldId="1151"/>
            <ac:spMk id="151" creationId="{7CB8F326-EAD0-404D-933D-FB1BAA679234}"/>
          </ac:spMkLst>
        </pc:spChg>
        <pc:spChg chg="mod">
          <ac:chgData name="王 欣捷" userId="b965477fa0aef5e6" providerId="LiveId" clId="{6B25E3A0-8D13-427B-91C6-98F6CF017510}" dt="2021-04-20T12:44:30.836" v="113"/>
          <ac:spMkLst>
            <pc:docMk/>
            <pc:sldMk cId="3962178428" sldId="1151"/>
            <ac:spMk id="152" creationId="{2B361A65-7471-49FF-A5D1-A454B0288EEB}"/>
          </ac:spMkLst>
        </pc:spChg>
        <pc:spChg chg="mod">
          <ac:chgData name="王 欣捷" userId="b965477fa0aef5e6" providerId="LiveId" clId="{6B25E3A0-8D13-427B-91C6-98F6CF017510}" dt="2021-04-20T12:44:30.836" v="113"/>
          <ac:spMkLst>
            <pc:docMk/>
            <pc:sldMk cId="3962178428" sldId="1151"/>
            <ac:spMk id="154" creationId="{1F29E06D-B752-4853-9858-A84F5825AD7E}"/>
          </ac:spMkLst>
        </pc:spChg>
        <pc:spChg chg="mod">
          <ac:chgData name="王 欣捷" userId="b965477fa0aef5e6" providerId="LiveId" clId="{6B25E3A0-8D13-427B-91C6-98F6CF017510}" dt="2021-04-20T12:44:30.836" v="113"/>
          <ac:spMkLst>
            <pc:docMk/>
            <pc:sldMk cId="3962178428" sldId="1151"/>
            <ac:spMk id="155" creationId="{865AF193-F009-4DC6-B3A4-8BBCDFA94B8C}"/>
          </ac:spMkLst>
        </pc:spChg>
        <pc:spChg chg="mod">
          <ac:chgData name="王 欣捷" userId="b965477fa0aef5e6" providerId="LiveId" clId="{6B25E3A0-8D13-427B-91C6-98F6CF017510}" dt="2021-04-20T12:44:30.836" v="113"/>
          <ac:spMkLst>
            <pc:docMk/>
            <pc:sldMk cId="3962178428" sldId="1151"/>
            <ac:spMk id="156" creationId="{343AA9B6-C54C-495D-9109-05A0039AFD53}"/>
          </ac:spMkLst>
        </pc:spChg>
        <pc:spChg chg="mod">
          <ac:chgData name="王 欣捷" userId="b965477fa0aef5e6" providerId="LiveId" clId="{6B25E3A0-8D13-427B-91C6-98F6CF017510}" dt="2021-04-20T12:44:30.836" v="113"/>
          <ac:spMkLst>
            <pc:docMk/>
            <pc:sldMk cId="3962178428" sldId="1151"/>
            <ac:spMk id="157" creationId="{217DB3A0-EB13-482B-89A8-F2C2578A3635}"/>
          </ac:spMkLst>
        </pc:spChg>
        <pc:spChg chg="mod">
          <ac:chgData name="王 欣捷" userId="b965477fa0aef5e6" providerId="LiveId" clId="{6B25E3A0-8D13-427B-91C6-98F6CF017510}" dt="2021-04-20T12:44:30.836" v="113"/>
          <ac:spMkLst>
            <pc:docMk/>
            <pc:sldMk cId="3962178428" sldId="1151"/>
            <ac:spMk id="158" creationId="{F3BDF021-7CC5-43D4-8083-8CA6D491050E}"/>
          </ac:spMkLst>
        </pc:spChg>
        <pc:spChg chg="mod">
          <ac:chgData name="王 欣捷" userId="b965477fa0aef5e6" providerId="LiveId" clId="{6B25E3A0-8D13-427B-91C6-98F6CF017510}" dt="2021-04-20T12:44:30.836" v="113"/>
          <ac:spMkLst>
            <pc:docMk/>
            <pc:sldMk cId="3962178428" sldId="1151"/>
            <ac:spMk id="159" creationId="{498CF40D-2197-4FE7-98D4-151FE62FBEAF}"/>
          </ac:spMkLst>
        </pc:spChg>
        <pc:spChg chg="mod">
          <ac:chgData name="王 欣捷" userId="b965477fa0aef5e6" providerId="LiveId" clId="{6B25E3A0-8D13-427B-91C6-98F6CF017510}" dt="2021-04-20T12:44:30.836" v="113"/>
          <ac:spMkLst>
            <pc:docMk/>
            <pc:sldMk cId="3962178428" sldId="1151"/>
            <ac:spMk id="160" creationId="{D4DED95E-52AC-4761-A863-2F99855AFA98}"/>
          </ac:spMkLst>
        </pc:spChg>
        <pc:spChg chg="mod">
          <ac:chgData name="王 欣捷" userId="b965477fa0aef5e6" providerId="LiveId" clId="{6B25E3A0-8D13-427B-91C6-98F6CF017510}" dt="2021-04-20T12:44:30.836" v="113"/>
          <ac:spMkLst>
            <pc:docMk/>
            <pc:sldMk cId="3962178428" sldId="1151"/>
            <ac:spMk id="161" creationId="{9C50FA59-C89C-48CC-9C18-C795ABB6E62C}"/>
          </ac:spMkLst>
        </pc:spChg>
        <pc:spChg chg="mod">
          <ac:chgData name="王 欣捷" userId="b965477fa0aef5e6" providerId="LiveId" clId="{6B25E3A0-8D13-427B-91C6-98F6CF017510}" dt="2021-04-20T12:44:30.836" v="113"/>
          <ac:spMkLst>
            <pc:docMk/>
            <pc:sldMk cId="3962178428" sldId="1151"/>
            <ac:spMk id="162" creationId="{A8FC2625-012E-4037-BF53-337588C65A30}"/>
          </ac:spMkLst>
        </pc:spChg>
        <pc:spChg chg="mod">
          <ac:chgData name="王 欣捷" userId="b965477fa0aef5e6" providerId="LiveId" clId="{6B25E3A0-8D13-427B-91C6-98F6CF017510}" dt="2021-04-20T12:44:30.836" v="113"/>
          <ac:spMkLst>
            <pc:docMk/>
            <pc:sldMk cId="3962178428" sldId="1151"/>
            <ac:spMk id="164" creationId="{2AF22BEE-DD51-43F6-B6C7-15C9D58714B5}"/>
          </ac:spMkLst>
        </pc:spChg>
        <pc:spChg chg="mod">
          <ac:chgData name="王 欣捷" userId="b965477fa0aef5e6" providerId="LiveId" clId="{6B25E3A0-8D13-427B-91C6-98F6CF017510}" dt="2021-04-20T12:44:30.836" v="113"/>
          <ac:spMkLst>
            <pc:docMk/>
            <pc:sldMk cId="3962178428" sldId="1151"/>
            <ac:spMk id="165" creationId="{5E11335A-0267-45A9-8158-355909011EB3}"/>
          </ac:spMkLst>
        </pc:spChg>
        <pc:spChg chg="mod">
          <ac:chgData name="王 欣捷" userId="b965477fa0aef5e6" providerId="LiveId" clId="{6B25E3A0-8D13-427B-91C6-98F6CF017510}" dt="2021-04-20T12:44:30.836" v="113"/>
          <ac:spMkLst>
            <pc:docMk/>
            <pc:sldMk cId="3962178428" sldId="1151"/>
            <ac:spMk id="166" creationId="{A089B174-DC17-46E9-91E1-F645B707FEDA}"/>
          </ac:spMkLst>
        </pc:spChg>
        <pc:spChg chg="mod">
          <ac:chgData name="王 欣捷" userId="b965477fa0aef5e6" providerId="LiveId" clId="{6B25E3A0-8D13-427B-91C6-98F6CF017510}" dt="2021-04-20T12:44:30.836" v="113"/>
          <ac:spMkLst>
            <pc:docMk/>
            <pc:sldMk cId="3962178428" sldId="1151"/>
            <ac:spMk id="167" creationId="{DC245B5C-8B32-452A-BB80-FC888DD62256}"/>
          </ac:spMkLst>
        </pc:spChg>
        <pc:grpChg chg="add del mod">
          <ac:chgData name="王 欣捷" userId="b965477fa0aef5e6" providerId="LiveId" clId="{6B25E3A0-8D13-427B-91C6-98F6CF017510}" dt="2021-04-20T12:46:20.433" v="136" actId="165"/>
          <ac:grpSpMkLst>
            <pc:docMk/>
            <pc:sldMk cId="3962178428" sldId="1151"/>
            <ac:grpSpMk id="5" creationId="{8779CF0B-5CF3-41F0-8A21-814877D304D9}"/>
          </ac:grpSpMkLst>
        </pc:grpChg>
        <pc:grpChg chg="add mod">
          <ac:chgData name="王 欣捷" userId="b965477fa0aef5e6" providerId="LiveId" clId="{6B25E3A0-8D13-427B-91C6-98F6CF017510}" dt="2021-04-20T12:44:38.611" v="122" actId="1036"/>
          <ac:grpSpMkLst>
            <pc:docMk/>
            <pc:sldMk cId="3962178428" sldId="1151"/>
            <ac:grpSpMk id="26" creationId="{CED4C457-9594-40BB-842E-516DA4309DC2}"/>
          </ac:grpSpMkLst>
        </pc:grpChg>
        <pc:grpChg chg="add mod">
          <ac:chgData name="王 欣捷" userId="b965477fa0aef5e6" providerId="LiveId" clId="{6B25E3A0-8D13-427B-91C6-98F6CF017510}" dt="2021-04-20T12:44:38.611" v="122" actId="1036"/>
          <ac:grpSpMkLst>
            <pc:docMk/>
            <pc:sldMk cId="3962178428" sldId="1151"/>
            <ac:grpSpMk id="32" creationId="{6593A3DC-FCA4-4B58-A11C-3B7CD45D33F7}"/>
          </ac:grpSpMkLst>
        </pc:grpChg>
        <pc:grpChg chg="add mod">
          <ac:chgData name="王 欣捷" userId="b965477fa0aef5e6" providerId="LiveId" clId="{6B25E3A0-8D13-427B-91C6-98F6CF017510}" dt="2021-04-20T12:44:38.611" v="122" actId="1036"/>
          <ac:grpSpMkLst>
            <pc:docMk/>
            <pc:sldMk cId="3962178428" sldId="1151"/>
            <ac:grpSpMk id="39" creationId="{438FA4A8-7FE0-4B40-887F-6B27CB8AAA67}"/>
          </ac:grpSpMkLst>
        </pc:grpChg>
        <pc:grpChg chg="add mod">
          <ac:chgData name="王 欣捷" userId="b965477fa0aef5e6" providerId="LiveId" clId="{6B25E3A0-8D13-427B-91C6-98F6CF017510}" dt="2021-04-20T12:44:38.611" v="122" actId="1036"/>
          <ac:grpSpMkLst>
            <pc:docMk/>
            <pc:sldMk cId="3962178428" sldId="1151"/>
            <ac:grpSpMk id="52" creationId="{6829D49F-A00C-4CD5-BEF5-6CD3D8C268E0}"/>
          </ac:grpSpMkLst>
        </pc:grpChg>
        <pc:grpChg chg="add mod">
          <ac:chgData name="王 欣捷" userId="b965477fa0aef5e6" providerId="LiveId" clId="{6B25E3A0-8D13-427B-91C6-98F6CF017510}" dt="2021-04-20T12:44:38.611" v="122" actId="1036"/>
          <ac:grpSpMkLst>
            <pc:docMk/>
            <pc:sldMk cId="3962178428" sldId="1151"/>
            <ac:grpSpMk id="58" creationId="{8C6DA2BD-BBBC-45AE-945A-D162E0957CE9}"/>
          </ac:grpSpMkLst>
        </pc:grpChg>
        <pc:grpChg chg="add mod">
          <ac:chgData name="王 欣捷" userId="b965477fa0aef5e6" providerId="LiveId" clId="{6B25E3A0-8D13-427B-91C6-98F6CF017510}" dt="2021-04-20T12:44:38.611" v="122" actId="1036"/>
          <ac:grpSpMkLst>
            <pc:docMk/>
            <pc:sldMk cId="3962178428" sldId="1151"/>
            <ac:grpSpMk id="64" creationId="{F6065E79-8514-48E9-B225-7045C8775A35}"/>
          </ac:grpSpMkLst>
        </pc:grpChg>
        <pc:grpChg chg="add mod">
          <ac:chgData name="王 欣捷" userId="b965477fa0aef5e6" providerId="LiveId" clId="{6B25E3A0-8D13-427B-91C6-98F6CF017510}" dt="2021-04-20T12:44:38.611" v="122" actId="1036"/>
          <ac:grpSpMkLst>
            <pc:docMk/>
            <pc:sldMk cId="3962178428" sldId="1151"/>
            <ac:grpSpMk id="72" creationId="{75E83635-F1C1-4D6A-AEEB-90743CABEC21}"/>
          </ac:grpSpMkLst>
        </pc:grpChg>
        <pc:grpChg chg="add mod">
          <ac:chgData name="王 欣捷" userId="b965477fa0aef5e6" providerId="LiveId" clId="{6B25E3A0-8D13-427B-91C6-98F6CF017510}" dt="2021-04-20T12:44:38.611" v="122" actId="1036"/>
          <ac:grpSpMkLst>
            <pc:docMk/>
            <pc:sldMk cId="3962178428" sldId="1151"/>
            <ac:grpSpMk id="82" creationId="{08A9888D-DAA6-4B0E-A4BE-0337FD9844F4}"/>
          </ac:grpSpMkLst>
        </pc:grpChg>
        <pc:grpChg chg="add del mod">
          <ac:chgData name="王 欣捷" userId="b965477fa0aef5e6" providerId="LiveId" clId="{6B25E3A0-8D13-427B-91C6-98F6CF017510}" dt="2021-04-20T12:44:31.519" v="114"/>
          <ac:grpSpMkLst>
            <pc:docMk/>
            <pc:sldMk cId="3962178428" sldId="1151"/>
            <ac:grpSpMk id="87" creationId="{CCB15F41-BCCD-4468-8CCA-3CE29E558A3C}"/>
          </ac:grpSpMkLst>
        </pc:grpChg>
        <pc:grpChg chg="add del mod">
          <ac:chgData name="王 欣捷" userId="b965477fa0aef5e6" providerId="LiveId" clId="{6B25E3A0-8D13-427B-91C6-98F6CF017510}" dt="2021-04-20T12:44:31.519" v="114"/>
          <ac:grpSpMkLst>
            <pc:docMk/>
            <pc:sldMk cId="3962178428" sldId="1151"/>
            <ac:grpSpMk id="107" creationId="{DEA66F76-CD4D-4AA4-AC0D-F1BDDA0FCCD9}"/>
          </ac:grpSpMkLst>
        </pc:grpChg>
        <pc:grpChg chg="add del mod">
          <ac:chgData name="王 欣捷" userId="b965477fa0aef5e6" providerId="LiveId" clId="{6B25E3A0-8D13-427B-91C6-98F6CF017510}" dt="2021-04-20T12:44:31.519" v="114"/>
          <ac:grpSpMkLst>
            <pc:docMk/>
            <pc:sldMk cId="3962178428" sldId="1151"/>
            <ac:grpSpMk id="113" creationId="{5C6334AE-B9F5-4A08-8D2D-AE98B57FC48A}"/>
          </ac:grpSpMkLst>
        </pc:grpChg>
        <pc:grpChg chg="add del mod">
          <ac:chgData name="王 欣捷" userId="b965477fa0aef5e6" providerId="LiveId" clId="{6B25E3A0-8D13-427B-91C6-98F6CF017510}" dt="2021-04-20T12:44:31.519" v="114"/>
          <ac:grpSpMkLst>
            <pc:docMk/>
            <pc:sldMk cId="3962178428" sldId="1151"/>
            <ac:grpSpMk id="120" creationId="{31E2A1BF-A327-465F-9303-C71E9127A609}"/>
          </ac:grpSpMkLst>
        </pc:grpChg>
        <pc:grpChg chg="add del mod">
          <ac:chgData name="王 欣捷" userId="b965477fa0aef5e6" providerId="LiveId" clId="{6B25E3A0-8D13-427B-91C6-98F6CF017510}" dt="2021-04-20T12:44:31.519" v="114"/>
          <ac:grpSpMkLst>
            <pc:docMk/>
            <pc:sldMk cId="3962178428" sldId="1151"/>
            <ac:grpSpMk id="133" creationId="{32FB4794-88E9-4CDB-8E3F-BFC7C0FDC2C3}"/>
          </ac:grpSpMkLst>
        </pc:grpChg>
        <pc:grpChg chg="add del mod">
          <ac:chgData name="王 欣捷" userId="b965477fa0aef5e6" providerId="LiveId" clId="{6B25E3A0-8D13-427B-91C6-98F6CF017510}" dt="2021-04-20T12:44:31.519" v="114"/>
          <ac:grpSpMkLst>
            <pc:docMk/>
            <pc:sldMk cId="3962178428" sldId="1151"/>
            <ac:grpSpMk id="139" creationId="{3CADEBE2-0CFB-464F-BAE1-B1D80338CE3A}"/>
          </ac:grpSpMkLst>
        </pc:grpChg>
        <pc:grpChg chg="add del mod">
          <ac:chgData name="王 欣捷" userId="b965477fa0aef5e6" providerId="LiveId" clId="{6B25E3A0-8D13-427B-91C6-98F6CF017510}" dt="2021-04-20T12:44:31.519" v="114"/>
          <ac:grpSpMkLst>
            <pc:docMk/>
            <pc:sldMk cId="3962178428" sldId="1151"/>
            <ac:grpSpMk id="145" creationId="{DB3DE3E1-8EC1-44BA-BC12-2268A6D8E599}"/>
          </ac:grpSpMkLst>
        </pc:grpChg>
        <pc:grpChg chg="add del mod">
          <ac:chgData name="王 欣捷" userId="b965477fa0aef5e6" providerId="LiveId" clId="{6B25E3A0-8D13-427B-91C6-98F6CF017510}" dt="2021-04-20T12:44:31.519" v="114"/>
          <ac:grpSpMkLst>
            <pc:docMk/>
            <pc:sldMk cId="3962178428" sldId="1151"/>
            <ac:grpSpMk id="153" creationId="{8E17C25B-741C-4D33-9672-B034E0420D24}"/>
          </ac:grpSpMkLst>
        </pc:grpChg>
        <pc:grpChg chg="add del mod">
          <ac:chgData name="王 欣捷" userId="b965477fa0aef5e6" providerId="LiveId" clId="{6B25E3A0-8D13-427B-91C6-98F6CF017510}" dt="2021-04-20T12:44:31.519" v="114"/>
          <ac:grpSpMkLst>
            <pc:docMk/>
            <pc:sldMk cId="3962178428" sldId="1151"/>
            <ac:grpSpMk id="163" creationId="{5EADA9DA-54CE-414A-AD23-957CFF152A93}"/>
          </ac:grpSpMkLst>
        </pc:grpChg>
        <pc:graphicFrameChg chg="del">
          <ac:chgData name="王 欣捷" userId="b965477fa0aef5e6" providerId="LiveId" clId="{6B25E3A0-8D13-427B-91C6-98F6CF017510}" dt="2021-04-20T12:44:55.923" v="123" actId="478"/>
          <ac:graphicFrameMkLst>
            <pc:docMk/>
            <pc:sldMk cId="3962178428" sldId="1151"/>
            <ac:graphicFrameMk id="7" creationId="{37CC3D40-8AD9-46E1-AFAB-E74C336F4304}"/>
          </ac:graphicFrameMkLst>
        </pc:graphicFrameChg>
      </pc:sldChg>
      <pc:sldChg chg="del">
        <pc:chgData name="王 欣捷" userId="b965477fa0aef5e6" providerId="LiveId" clId="{6B25E3A0-8D13-427B-91C6-98F6CF017510}" dt="2021-04-20T13:13:57.132" v="426" actId="47"/>
        <pc:sldMkLst>
          <pc:docMk/>
          <pc:sldMk cId="389650025" sldId="1152"/>
        </pc:sldMkLst>
      </pc:sldChg>
      <pc:sldChg chg="del">
        <pc:chgData name="王 欣捷" userId="b965477fa0aef5e6" providerId="LiveId" clId="{6B25E3A0-8D13-427B-91C6-98F6CF017510}" dt="2021-04-20T13:13:57.132" v="426" actId="47"/>
        <pc:sldMkLst>
          <pc:docMk/>
          <pc:sldMk cId="235929361" sldId="1153"/>
        </pc:sldMkLst>
      </pc:sldChg>
      <pc:sldChg chg="del">
        <pc:chgData name="王 欣捷" userId="b965477fa0aef5e6" providerId="LiveId" clId="{6B25E3A0-8D13-427B-91C6-98F6CF017510}" dt="2021-04-20T13:13:57.132" v="426" actId="47"/>
        <pc:sldMkLst>
          <pc:docMk/>
          <pc:sldMk cId="4207039851" sldId="1154"/>
        </pc:sldMkLst>
      </pc:sldChg>
      <pc:sldChg chg="del">
        <pc:chgData name="王 欣捷" userId="b965477fa0aef5e6" providerId="LiveId" clId="{6B25E3A0-8D13-427B-91C6-98F6CF017510}" dt="2021-04-20T13:13:57.132" v="426" actId="47"/>
        <pc:sldMkLst>
          <pc:docMk/>
          <pc:sldMk cId="77711967" sldId="1155"/>
        </pc:sldMkLst>
      </pc:sldChg>
      <pc:sldChg chg="del">
        <pc:chgData name="王 欣捷" userId="b965477fa0aef5e6" providerId="LiveId" clId="{6B25E3A0-8D13-427B-91C6-98F6CF017510}" dt="2021-04-20T13:13:57.132" v="426" actId="47"/>
        <pc:sldMkLst>
          <pc:docMk/>
          <pc:sldMk cId="1749343738" sldId="1156"/>
        </pc:sldMkLst>
      </pc:sldChg>
      <pc:sldChg chg="del">
        <pc:chgData name="王 欣捷" userId="b965477fa0aef5e6" providerId="LiveId" clId="{6B25E3A0-8D13-427B-91C6-98F6CF017510}" dt="2021-04-20T13:13:57.132" v="426" actId="47"/>
        <pc:sldMkLst>
          <pc:docMk/>
          <pc:sldMk cId="3747700626" sldId="1157"/>
        </pc:sldMkLst>
      </pc:sldChg>
      <pc:sldChg chg="addSp delSp modSp mod modAnim">
        <pc:chgData name="王 欣捷" userId="b965477fa0aef5e6" providerId="LiveId" clId="{6B25E3A0-8D13-427B-91C6-98F6CF017510}" dt="2021-04-20T13:13:38.770" v="425"/>
        <pc:sldMkLst>
          <pc:docMk/>
          <pc:sldMk cId="2813883607" sldId="1158"/>
        </pc:sldMkLst>
        <pc:spChg chg="mod">
          <ac:chgData name="王 欣捷" userId="b965477fa0aef5e6" providerId="LiveId" clId="{6B25E3A0-8D13-427B-91C6-98F6CF017510}" dt="2021-04-20T13:12:46.755" v="415" actId="1076"/>
          <ac:spMkLst>
            <pc:docMk/>
            <pc:sldMk cId="2813883607" sldId="1158"/>
            <ac:spMk id="6" creationId="{DD145251-593C-4F9D-8EA4-695E70D92278}"/>
          </ac:spMkLst>
        </pc:spChg>
        <pc:spChg chg="mod">
          <ac:chgData name="王 欣捷" userId="b965477fa0aef5e6" providerId="LiveId" clId="{6B25E3A0-8D13-427B-91C6-98F6CF017510}" dt="2021-04-20T13:12:46.755" v="415" actId="1076"/>
          <ac:spMkLst>
            <pc:docMk/>
            <pc:sldMk cId="2813883607" sldId="1158"/>
            <ac:spMk id="8" creationId="{B609BAE8-70EB-48BC-B0C7-C471690899D0}"/>
          </ac:spMkLst>
        </pc:spChg>
        <pc:spChg chg="mod">
          <ac:chgData name="王 欣捷" userId="b965477fa0aef5e6" providerId="LiveId" clId="{6B25E3A0-8D13-427B-91C6-98F6CF017510}" dt="2021-04-20T13:12:46.755" v="415" actId="1076"/>
          <ac:spMkLst>
            <pc:docMk/>
            <pc:sldMk cId="2813883607" sldId="1158"/>
            <ac:spMk id="9" creationId="{73BC54D1-3449-47D1-AA8B-A1C6A9E3A1EA}"/>
          </ac:spMkLst>
        </pc:spChg>
        <pc:spChg chg="mod">
          <ac:chgData name="王 欣捷" userId="b965477fa0aef5e6" providerId="LiveId" clId="{6B25E3A0-8D13-427B-91C6-98F6CF017510}" dt="2021-04-20T13:12:46.755" v="415" actId="1076"/>
          <ac:spMkLst>
            <pc:docMk/>
            <pc:sldMk cId="2813883607" sldId="1158"/>
            <ac:spMk id="10" creationId="{F79FC59F-9A98-4697-85EB-6224BDFAB2A5}"/>
          </ac:spMkLst>
        </pc:spChg>
        <pc:spChg chg="mod">
          <ac:chgData name="王 欣捷" userId="b965477fa0aef5e6" providerId="LiveId" clId="{6B25E3A0-8D13-427B-91C6-98F6CF017510}" dt="2021-04-20T13:12:46.755" v="415" actId="1076"/>
          <ac:spMkLst>
            <pc:docMk/>
            <pc:sldMk cId="2813883607" sldId="1158"/>
            <ac:spMk id="11" creationId="{51208A13-7171-4FDE-855B-E1F22823E703}"/>
          </ac:spMkLst>
        </pc:spChg>
        <pc:spChg chg="mod">
          <ac:chgData name="王 欣捷" userId="b965477fa0aef5e6" providerId="LiveId" clId="{6B25E3A0-8D13-427B-91C6-98F6CF017510}" dt="2021-04-20T13:12:46.755" v="415" actId="1076"/>
          <ac:spMkLst>
            <pc:docMk/>
            <pc:sldMk cId="2813883607" sldId="1158"/>
            <ac:spMk id="12" creationId="{974769A5-2093-4ECE-AA5A-DD9A76E17609}"/>
          </ac:spMkLst>
        </pc:spChg>
        <pc:spChg chg="mod">
          <ac:chgData name="王 欣捷" userId="b965477fa0aef5e6" providerId="LiveId" clId="{6B25E3A0-8D13-427B-91C6-98F6CF017510}" dt="2021-04-20T13:12:46.755" v="415" actId="1076"/>
          <ac:spMkLst>
            <pc:docMk/>
            <pc:sldMk cId="2813883607" sldId="1158"/>
            <ac:spMk id="13" creationId="{3A81D15C-B869-474F-A0A5-9A5E9B469140}"/>
          </ac:spMkLst>
        </pc:spChg>
        <pc:spChg chg="mod">
          <ac:chgData name="王 欣捷" userId="b965477fa0aef5e6" providerId="LiveId" clId="{6B25E3A0-8D13-427B-91C6-98F6CF017510}" dt="2021-04-20T13:12:46.755" v="415" actId="1076"/>
          <ac:spMkLst>
            <pc:docMk/>
            <pc:sldMk cId="2813883607" sldId="1158"/>
            <ac:spMk id="14" creationId="{FCE93488-653E-453B-ACBE-0D41285628BC}"/>
          </ac:spMkLst>
        </pc:spChg>
        <pc:spChg chg="mod">
          <ac:chgData name="王 欣捷" userId="b965477fa0aef5e6" providerId="LiveId" clId="{6B25E3A0-8D13-427B-91C6-98F6CF017510}" dt="2021-04-20T13:12:46.755" v="415" actId="1076"/>
          <ac:spMkLst>
            <pc:docMk/>
            <pc:sldMk cId="2813883607" sldId="1158"/>
            <ac:spMk id="15" creationId="{E0A2963A-C77D-4477-BE4D-893D082F529A}"/>
          </ac:spMkLst>
        </pc:spChg>
        <pc:spChg chg="mod">
          <ac:chgData name="王 欣捷" userId="b965477fa0aef5e6" providerId="LiveId" clId="{6B25E3A0-8D13-427B-91C6-98F6CF017510}" dt="2021-04-20T13:12:46.755" v="415" actId="1076"/>
          <ac:spMkLst>
            <pc:docMk/>
            <pc:sldMk cId="2813883607" sldId="1158"/>
            <ac:spMk id="16" creationId="{932A0489-29DF-4E08-A2AB-3B6EB32EE8BA}"/>
          </ac:spMkLst>
        </pc:spChg>
        <pc:spChg chg="mod">
          <ac:chgData name="王 欣捷" userId="b965477fa0aef5e6" providerId="LiveId" clId="{6B25E3A0-8D13-427B-91C6-98F6CF017510}" dt="2021-04-20T13:12:46.755" v="415" actId="1076"/>
          <ac:spMkLst>
            <pc:docMk/>
            <pc:sldMk cId="2813883607" sldId="1158"/>
            <ac:spMk id="17" creationId="{3A3AC747-3975-4406-A6F7-CC68A815D39A}"/>
          </ac:spMkLst>
        </pc:spChg>
        <pc:spChg chg="mod">
          <ac:chgData name="王 欣捷" userId="b965477fa0aef5e6" providerId="LiveId" clId="{6B25E3A0-8D13-427B-91C6-98F6CF017510}" dt="2021-04-20T13:12:46.755" v="415" actId="1076"/>
          <ac:spMkLst>
            <pc:docMk/>
            <pc:sldMk cId="2813883607" sldId="1158"/>
            <ac:spMk id="18" creationId="{CC541C46-A64A-4289-9049-190A88A834A3}"/>
          </ac:spMkLst>
        </pc:spChg>
        <pc:spChg chg="mod">
          <ac:chgData name="王 欣捷" userId="b965477fa0aef5e6" providerId="LiveId" clId="{6B25E3A0-8D13-427B-91C6-98F6CF017510}" dt="2021-04-20T13:12:46.755" v="415" actId="1076"/>
          <ac:spMkLst>
            <pc:docMk/>
            <pc:sldMk cId="2813883607" sldId="1158"/>
            <ac:spMk id="19" creationId="{966A7A09-40F8-4680-9C30-5D936FD1AEF7}"/>
          </ac:spMkLst>
        </pc:spChg>
        <pc:spChg chg="mod">
          <ac:chgData name="王 欣捷" userId="b965477fa0aef5e6" providerId="LiveId" clId="{6B25E3A0-8D13-427B-91C6-98F6CF017510}" dt="2021-04-20T13:12:46.755" v="415" actId="1076"/>
          <ac:spMkLst>
            <pc:docMk/>
            <pc:sldMk cId="2813883607" sldId="1158"/>
            <ac:spMk id="20" creationId="{417909A3-608A-4EBE-8A7F-EB48569AC6C7}"/>
          </ac:spMkLst>
        </pc:spChg>
        <pc:spChg chg="mod">
          <ac:chgData name="王 欣捷" userId="b965477fa0aef5e6" providerId="LiveId" clId="{6B25E3A0-8D13-427B-91C6-98F6CF017510}" dt="2021-04-20T13:12:46.755" v="415" actId="1076"/>
          <ac:spMkLst>
            <pc:docMk/>
            <pc:sldMk cId="2813883607" sldId="1158"/>
            <ac:spMk id="21" creationId="{46157996-D1F7-4F33-98A1-A94877718713}"/>
          </ac:spMkLst>
        </pc:spChg>
        <pc:spChg chg="mod">
          <ac:chgData name="王 欣捷" userId="b965477fa0aef5e6" providerId="LiveId" clId="{6B25E3A0-8D13-427B-91C6-98F6CF017510}" dt="2021-04-20T13:12:46.755" v="415" actId="1076"/>
          <ac:spMkLst>
            <pc:docMk/>
            <pc:sldMk cId="2813883607" sldId="1158"/>
            <ac:spMk id="22" creationId="{8390626D-3E15-4554-B651-C44BAC5C04D0}"/>
          </ac:spMkLst>
        </pc:spChg>
        <pc:spChg chg="mod">
          <ac:chgData name="王 欣捷" userId="b965477fa0aef5e6" providerId="LiveId" clId="{6B25E3A0-8D13-427B-91C6-98F6CF017510}" dt="2021-04-20T13:12:46.755" v="415" actId="1076"/>
          <ac:spMkLst>
            <pc:docMk/>
            <pc:sldMk cId="2813883607" sldId="1158"/>
            <ac:spMk id="23" creationId="{47B443C8-2826-4BD0-BDE4-DCAB2E0086E5}"/>
          </ac:spMkLst>
        </pc:spChg>
        <pc:spChg chg="mod">
          <ac:chgData name="王 欣捷" userId="b965477fa0aef5e6" providerId="LiveId" clId="{6B25E3A0-8D13-427B-91C6-98F6CF017510}" dt="2021-04-20T13:12:46.755" v="415" actId="1076"/>
          <ac:spMkLst>
            <pc:docMk/>
            <pc:sldMk cId="2813883607" sldId="1158"/>
            <ac:spMk id="24" creationId="{0EE7F19C-C1B2-4401-87AE-2F41C1B86E5C}"/>
          </ac:spMkLst>
        </pc:spChg>
        <pc:spChg chg="mod">
          <ac:chgData name="王 欣捷" userId="b965477fa0aef5e6" providerId="LiveId" clId="{6B25E3A0-8D13-427B-91C6-98F6CF017510}" dt="2021-04-20T13:12:46.755" v="415" actId="1076"/>
          <ac:spMkLst>
            <pc:docMk/>
            <pc:sldMk cId="2813883607" sldId="1158"/>
            <ac:spMk id="25" creationId="{A4D21CAE-07E1-4281-A15F-F58E028362DE}"/>
          </ac:spMkLst>
        </pc:spChg>
        <pc:spChg chg="mod">
          <ac:chgData name="王 欣捷" userId="b965477fa0aef5e6" providerId="LiveId" clId="{6B25E3A0-8D13-427B-91C6-98F6CF017510}" dt="2021-04-20T13:12:46.755" v="415" actId="1076"/>
          <ac:spMkLst>
            <pc:docMk/>
            <pc:sldMk cId="2813883607" sldId="1158"/>
            <ac:spMk id="27" creationId="{A76D61BA-852E-4208-8AC9-34DC3E03281B}"/>
          </ac:spMkLst>
        </pc:spChg>
        <pc:spChg chg="mod">
          <ac:chgData name="王 欣捷" userId="b965477fa0aef5e6" providerId="LiveId" clId="{6B25E3A0-8D13-427B-91C6-98F6CF017510}" dt="2021-04-20T13:12:46.755" v="415" actId="1076"/>
          <ac:spMkLst>
            <pc:docMk/>
            <pc:sldMk cId="2813883607" sldId="1158"/>
            <ac:spMk id="28" creationId="{4A5F3211-F09E-4408-9B96-67D6B8643C88}"/>
          </ac:spMkLst>
        </pc:spChg>
        <pc:spChg chg="mod">
          <ac:chgData name="王 欣捷" userId="b965477fa0aef5e6" providerId="LiveId" clId="{6B25E3A0-8D13-427B-91C6-98F6CF017510}" dt="2021-04-20T13:12:46.755" v="415" actId="1076"/>
          <ac:spMkLst>
            <pc:docMk/>
            <pc:sldMk cId="2813883607" sldId="1158"/>
            <ac:spMk id="29" creationId="{0B40763E-DC56-4456-A2FC-78FB8C40E634}"/>
          </ac:spMkLst>
        </pc:spChg>
        <pc:spChg chg="mod">
          <ac:chgData name="王 欣捷" userId="b965477fa0aef5e6" providerId="LiveId" clId="{6B25E3A0-8D13-427B-91C6-98F6CF017510}" dt="2021-04-20T13:12:46.755" v="415" actId="1076"/>
          <ac:spMkLst>
            <pc:docMk/>
            <pc:sldMk cId="2813883607" sldId="1158"/>
            <ac:spMk id="30" creationId="{91FE3428-09FB-45C0-A497-E252C5350AF8}"/>
          </ac:spMkLst>
        </pc:spChg>
        <pc:spChg chg="mod">
          <ac:chgData name="王 欣捷" userId="b965477fa0aef5e6" providerId="LiveId" clId="{6B25E3A0-8D13-427B-91C6-98F6CF017510}" dt="2021-04-20T13:12:46.755" v="415" actId="1076"/>
          <ac:spMkLst>
            <pc:docMk/>
            <pc:sldMk cId="2813883607" sldId="1158"/>
            <ac:spMk id="31" creationId="{29175CE8-97B9-43B0-AE5F-639C7094DD95}"/>
          </ac:spMkLst>
        </pc:spChg>
        <pc:spChg chg="mod">
          <ac:chgData name="王 欣捷" userId="b965477fa0aef5e6" providerId="LiveId" clId="{6B25E3A0-8D13-427B-91C6-98F6CF017510}" dt="2021-04-20T13:12:46.755" v="415" actId="1076"/>
          <ac:spMkLst>
            <pc:docMk/>
            <pc:sldMk cId="2813883607" sldId="1158"/>
            <ac:spMk id="32" creationId="{49CC09C9-1102-400F-B824-FAC53C253F35}"/>
          </ac:spMkLst>
        </pc:spChg>
        <pc:spChg chg="mod">
          <ac:chgData name="王 欣捷" userId="b965477fa0aef5e6" providerId="LiveId" clId="{6B25E3A0-8D13-427B-91C6-98F6CF017510}" dt="2021-04-20T13:12:46.755" v="415" actId="1076"/>
          <ac:spMkLst>
            <pc:docMk/>
            <pc:sldMk cId="2813883607" sldId="1158"/>
            <ac:spMk id="33" creationId="{5848940A-51E4-49D2-B3FC-1AA450114E76}"/>
          </ac:spMkLst>
        </pc:spChg>
        <pc:spChg chg="mod">
          <ac:chgData name="王 欣捷" userId="b965477fa0aef5e6" providerId="LiveId" clId="{6B25E3A0-8D13-427B-91C6-98F6CF017510}" dt="2021-04-20T13:12:46.755" v="415" actId="1076"/>
          <ac:spMkLst>
            <pc:docMk/>
            <pc:sldMk cId="2813883607" sldId="1158"/>
            <ac:spMk id="34" creationId="{AFEC15BB-FDDB-41DE-A25B-9BA00F2B4238}"/>
          </ac:spMkLst>
        </pc:spChg>
        <pc:spChg chg="mod">
          <ac:chgData name="王 欣捷" userId="b965477fa0aef5e6" providerId="LiveId" clId="{6B25E3A0-8D13-427B-91C6-98F6CF017510}" dt="2021-04-20T13:12:46.755" v="415" actId="1076"/>
          <ac:spMkLst>
            <pc:docMk/>
            <pc:sldMk cId="2813883607" sldId="1158"/>
            <ac:spMk id="36" creationId="{917E9758-EAFD-43D5-8DB2-373CBCB6DD85}"/>
          </ac:spMkLst>
        </pc:spChg>
        <pc:spChg chg="mod">
          <ac:chgData name="王 欣捷" userId="b965477fa0aef5e6" providerId="LiveId" clId="{6B25E3A0-8D13-427B-91C6-98F6CF017510}" dt="2021-04-20T13:12:46.755" v="415" actId="1076"/>
          <ac:spMkLst>
            <pc:docMk/>
            <pc:sldMk cId="2813883607" sldId="1158"/>
            <ac:spMk id="37" creationId="{6A82897E-AA1D-4770-8881-08A0054E51ED}"/>
          </ac:spMkLst>
        </pc:spChg>
        <pc:spChg chg="mod">
          <ac:chgData name="王 欣捷" userId="b965477fa0aef5e6" providerId="LiveId" clId="{6B25E3A0-8D13-427B-91C6-98F6CF017510}" dt="2021-04-20T13:12:46.755" v="415" actId="1076"/>
          <ac:spMkLst>
            <pc:docMk/>
            <pc:sldMk cId="2813883607" sldId="1158"/>
            <ac:spMk id="38" creationId="{6DC54AFD-292E-449B-8BFA-BAE56B2F136B}"/>
          </ac:spMkLst>
        </pc:spChg>
        <pc:spChg chg="mod">
          <ac:chgData name="王 欣捷" userId="b965477fa0aef5e6" providerId="LiveId" clId="{6B25E3A0-8D13-427B-91C6-98F6CF017510}" dt="2021-04-20T13:12:46.755" v="415" actId="1076"/>
          <ac:spMkLst>
            <pc:docMk/>
            <pc:sldMk cId="2813883607" sldId="1158"/>
            <ac:spMk id="39" creationId="{D2AAF3D6-9BCC-478A-A72B-4B4832945749}"/>
          </ac:spMkLst>
        </pc:spChg>
        <pc:spChg chg="mod">
          <ac:chgData name="王 欣捷" userId="b965477fa0aef5e6" providerId="LiveId" clId="{6B25E3A0-8D13-427B-91C6-98F6CF017510}" dt="2021-04-20T13:12:46.755" v="415" actId="1076"/>
          <ac:spMkLst>
            <pc:docMk/>
            <pc:sldMk cId="2813883607" sldId="1158"/>
            <ac:spMk id="40" creationId="{54C390D6-FBEB-45F6-BAE6-295E80B818A6}"/>
          </ac:spMkLst>
        </pc:spChg>
        <pc:spChg chg="mod">
          <ac:chgData name="王 欣捷" userId="b965477fa0aef5e6" providerId="LiveId" clId="{6B25E3A0-8D13-427B-91C6-98F6CF017510}" dt="2021-04-20T13:12:46.755" v="415" actId="1076"/>
          <ac:spMkLst>
            <pc:docMk/>
            <pc:sldMk cId="2813883607" sldId="1158"/>
            <ac:spMk id="42" creationId="{FD05C830-5FFA-4880-879E-5B7EB9101944}"/>
          </ac:spMkLst>
        </pc:spChg>
        <pc:spChg chg="mod">
          <ac:chgData name="王 欣捷" userId="b965477fa0aef5e6" providerId="LiveId" clId="{6B25E3A0-8D13-427B-91C6-98F6CF017510}" dt="2021-04-20T13:12:46.755" v="415" actId="1076"/>
          <ac:spMkLst>
            <pc:docMk/>
            <pc:sldMk cId="2813883607" sldId="1158"/>
            <ac:spMk id="43" creationId="{917D9642-1810-4C24-9C37-FF9BAD9B0ACB}"/>
          </ac:spMkLst>
        </pc:spChg>
        <pc:spChg chg="mod">
          <ac:chgData name="王 欣捷" userId="b965477fa0aef5e6" providerId="LiveId" clId="{6B25E3A0-8D13-427B-91C6-98F6CF017510}" dt="2021-04-20T13:12:46.755" v="415" actId="1076"/>
          <ac:spMkLst>
            <pc:docMk/>
            <pc:sldMk cId="2813883607" sldId="1158"/>
            <ac:spMk id="44" creationId="{3F71213D-261E-4E3F-8C4E-AB843B84E2BB}"/>
          </ac:spMkLst>
        </pc:spChg>
        <pc:spChg chg="mod">
          <ac:chgData name="王 欣捷" userId="b965477fa0aef5e6" providerId="LiveId" clId="{6B25E3A0-8D13-427B-91C6-98F6CF017510}" dt="2021-04-20T13:12:46.755" v="415" actId="1076"/>
          <ac:spMkLst>
            <pc:docMk/>
            <pc:sldMk cId="2813883607" sldId="1158"/>
            <ac:spMk id="45" creationId="{FFE8A506-8744-4F5B-B848-C4B2567C26A1}"/>
          </ac:spMkLst>
        </pc:spChg>
        <pc:spChg chg="mod">
          <ac:chgData name="王 欣捷" userId="b965477fa0aef5e6" providerId="LiveId" clId="{6B25E3A0-8D13-427B-91C6-98F6CF017510}" dt="2021-04-20T13:12:46.755" v="415" actId="1076"/>
          <ac:spMkLst>
            <pc:docMk/>
            <pc:sldMk cId="2813883607" sldId="1158"/>
            <ac:spMk id="46" creationId="{2C4014EB-8E76-4158-B5D7-B0F95C6C0D0E}"/>
          </ac:spMkLst>
        </pc:spChg>
        <pc:spChg chg="mod">
          <ac:chgData name="王 欣捷" userId="b965477fa0aef5e6" providerId="LiveId" clId="{6B25E3A0-8D13-427B-91C6-98F6CF017510}" dt="2021-04-20T13:12:46.755" v="415" actId="1076"/>
          <ac:spMkLst>
            <pc:docMk/>
            <pc:sldMk cId="2813883607" sldId="1158"/>
            <ac:spMk id="47" creationId="{32CD5B7A-901E-4CEA-A7D3-2397FCBDB19F}"/>
          </ac:spMkLst>
        </pc:spChg>
        <pc:spChg chg="mod">
          <ac:chgData name="王 欣捷" userId="b965477fa0aef5e6" providerId="LiveId" clId="{6B25E3A0-8D13-427B-91C6-98F6CF017510}" dt="2021-04-20T13:12:46.755" v="415" actId="1076"/>
          <ac:spMkLst>
            <pc:docMk/>
            <pc:sldMk cId="2813883607" sldId="1158"/>
            <ac:spMk id="48" creationId="{AAA5CAE3-EF9E-49C7-A281-4D88E3777F63}"/>
          </ac:spMkLst>
        </pc:spChg>
        <pc:spChg chg="mod">
          <ac:chgData name="王 欣捷" userId="b965477fa0aef5e6" providerId="LiveId" clId="{6B25E3A0-8D13-427B-91C6-98F6CF017510}" dt="2021-04-20T13:12:46.755" v="415" actId="1076"/>
          <ac:spMkLst>
            <pc:docMk/>
            <pc:sldMk cId="2813883607" sldId="1158"/>
            <ac:spMk id="50" creationId="{CB5602BF-3E13-4E2B-A478-BD2FECC7CDB1}"/>
          </ac:spMkLst>
        </pc:spChg>
        <pc:spChg chg="mod">
          <ac:chgData name="王 欣捷" userId="b965477fa0aef5e6" providerId="LiveId" clId="{6B25E3A0-8D13-427B-91C6-98F6CF017510}" dt="2021-04-20T13:12:46.755" v="415" actId="1076"/>
          <ac:spMkLst>
            <pc:docMk/>
            <pc:sldMk cId="2813883607" sldId="1158"/>
            <ac:spMk id="51" creationId="{9772F3A6-A341-4657-8768-D00E11288701}"/>
          </ac:spMkLst>
        </pc:spChg>
        <pc:spChg chg="mod">
          <ac:chgData name="王 欣捷" userId="b965477fa0aef5e6" providerId="LiveId" clId="{6B25E3A0-8D13-427B-91C6-98F6CF017510}" dt="2021-04-20T13:12:46.755" v="415" actId="1076"/>
          <ac:spMkLst>
            <pc:docMk/>
            <pc:sldMk cId="2813883607" sldId="1158"/>
            <ac:spMk id="52" creationId="{92DFEFA6-8DB1-47C2-8104-09F1ADCD7A71}"/>
          </ac:spMkLst>
        </pc:spChg>
        <pc:spChg chg="mod">
          <ac:chgData name="王 欣捷" userId="b965477fa0aef5e6" providerId="LiveId" clId="{6B25E3A0-8D13-427B-91C6-98F6CF017510}" dt="2021-04-20T13:12:46.755" v="415" actId="1076"/>
          <ac:spMkLst>
            <pc:docMk/>
            <pc:sldMk cId="2813883607" sldId="1158"/>
            <ac:spMk id="53" creationId="{18B9614C-66F5-490B-9CFF-20E55B18B606}"/>
          </ac:spMkLst>
        </pc:spChg>
        <pc:spChg chg="mod">
          <ac:chgData name="王 欣捷" userId="b965477fa0aef5e6" providerId="LiveId" clId="{6B25E3A0-8D13-427B-91C6-98F6CF017510}" dt="2021-04-20T13:12:46.755" v="415" actId="1076"/>
          <ac:spMkLst>
            <pc:docMk/>
            <pc:sldMk cId="2813883607" sldId="1158"/>
            <ac:spMk id="54" creationId="{FBA7B3EA-835C-48DD-9950-D69194E1E296}"/>
          </ac:spMkLst>
        </pc:spChg>
        <pc:spChg chg="mod">
          <ac:chgData name="王 欣捷" userId="b965477fa0aef5e6" providerId="LiveId" clId="{6B25E3A0-8D13-427B-91C6-98F6CF017510}" dt="2021-04-20T13:12:46.755" v="415" actId="1076"/>
          <ac:spMkLst>
            <pc:docMk/>
            <pc:sldMk cId="2813883607" sldId="1158"/>
            <ac:spMk id="55" creationId="{11AF9C4D-09FA-40E1-B9B5-8B2BFE170C36}"/>
          </ac:spMkLst>
        </pc:spChg>
        <pc:spChg chg="mod">
          <ac:chgData name="王 欣捷" userId="b965477fa0aef5e6" providerId="LiveId" clId="{6B25E3A0-8D13-427B-91C6-98F6CF017510}" dt="2021-04-20T13:12:46.755" v="415" actId="1076"/>
          <ac:spMkLst>
            <pc:docMk/>
            <pc:sldMk cId="2813883607" sldId="1158"/>
            <ac:spMk id="56" creationId="{52E4F73B-54CC-4E9D-8636-A04FA9265C51}"/>
          </ac:spMkLst>
        </pc:spChg>
        <pc:spChg chg="mod">
          <ac:chgData name="王 欣捷" userId="b965477fa0aef5e6" providerId="LiveId" clId="{6B25E3A0-8D13-427B-91C6-98F6CF017510}" dt="2021-04-20T13:12:46.755" v="415" actId="1076"/>
          <ac:spMkLst>
            <pc:docMk/>
            <pc:sldMk cId="2813883607" sldId="1158"/>
            <ac:spMk id="58" creationId="{5BB3C939-761D-4D82-99E6-D9D0627E98AC}"/>
          </ac:spMkLst>
        </pc:spChg>
        <pc:spChg chg="mod">
          <ac:chgData name="王 欣捷" userId="b965477fa0aef5e6" providerId="LiveId" clId="{6B25E3A0-8D13-427B-91C6-98F6CF017510}" dt="2021-04-20T13:12:46.755" v="415" actId="1076"/>
          <ac:spMkLst>
            <pc:docMk/>
            <pc:sldMk cId="2813883607" sldId="1158"/>
            <ac:spMk id="59" creationId="{EF1B6BC8-DE52-4078-B653-7C2B08940DD6}"/>
          </ac:spMkLst>
        </pc:spChg>
        <pc:spChg chg="mod">
          <ac:chgData name="王 欣捷" userId="b965477fa0aef5e6" providerId="LiveId" clId="{6B25E3A0-8D13-427B-91C6-98F6CF017510}" dt="2021-04-20T13:12:46.755" v="415" actId="1076"/>
          <ac:spMkLst>
            <pc:docMk/>
            <pc:sldMk cId="2813883607" sldId="1158"/>
            <ac:spMk id="60" creationId="{73E5C9FE-5CFC-43D9-8E34-909D5B6BDA47}"/>
          </ac:spMkLst>
        </pc:spChg>
        <pc:spChg chg="mod">
          <ac:chgData name="王 欣捷" userId="b965477fa0aef5e6" providerId="LiveId" clId="{6B25E3A0-8D13-427B-91C6-98F6CF017510}" dt="2021-04-20T13:12:46.755" v="415" actId="1076"/>
          <ac:spMkLst>
            <pc:docMk/>
            <pc:sldMk cId="2813883607" sldId="1158"/>
            <ac:spMk id="61" creationId="{A11D857E-6213-4D92-8F4D-D24A9D982A29}"/>
          </ac:spMkLst>
        </pc:spChg>
        <pc:spChg chg="mod">
          <ac:chgData name="王 欣捷" userId="b965477fa0aef5e6" providerId="LiveId" clId="{6B25E3A0-8D13-427B-91C6-98F6CF017510}" dt="2021-04-20T13:12:46.755" v="415" actId="1076"/>
          <ac:spMkLst>
            <pc:docMk/>
            <pc:sldMk cId="2813883607" sldId="1158"/>
            <ac:spMk id="62" creationId="{07421CF0-957D-44E4-BF73-10D189F821DB}"/>
          </ac:spMkLst>
        </pc:spChg>
        <pc:spChg chg="mod">
          <ac:chgData name="王 欣捷" userId="b965477fa0aef5e6" providerId="LiveId" clId="{6B25E3A0-8D13-427B-91C6-98F6CF017510}" dt="2021-04-20T13:12:46.755" v="415" actId="1076"/>
          <ac:spMkLst>
            <pc:docMk/>
            <pc:sldMk cId="2813883607" sldId="1158"/>
            <ac:spMk id="63" creationId="{086C0466-E825-424E-AB92-17EE26068B93}"/>
          </ac:spMkLst>
        </pc:spChg>
        <pc:spChg chg="mod">
          <ac:chgData name="王 欣捷" userId="b965477fa0aef5e6" providerId="LiveId" clId="{6B25E3A0-8D13-427B-91C6-98F6CF017510}" dt="2021-04-20T13:12:46.755" v="415" actId="1076"/>
          <ac:spMkLst>
            <pc:docMk/>
            <pc:sldMk cId="2813883607" sldId="1158"/>
            <ac:spMk id="64" creationId="{C1988FBE-54ED-43DC-A12D-F1E8399212AB}"/>
          </ac:spMkLst>
        </pc:spChg>
        <pc:spChg chg="mod">
          <ac:chgData name="王 欣捷" userId="b965477fa0aef5e6" providerId="LiveId" clId="{6B25E3A0-8D13-427B-91C6-98F6CF017510}" dt="2021-04-20T13:12:46.755" v="415" actId="1076"/>
          <ac:spMkLst>
            <pc:docMk/>
            <pc:sldMk cId="2813883607" sldId="1158"/>
            <ac:spMk id="66" creationId="{4046A51A-742D-4825-9AF0-52BD74784C07}"/>
          </ac:spMkLst>
        </pc:spChg>
        <pc:spChg chg="mod">
          <ac:chgData name="王 欣捷" userId="b965477fa0aef5e6" providerId="LiveId" clId="{6B25E3A0-8D13-427B-91C6-98F6CF017510}" dt="2021-04-20T13:12:46.755" v="415" actId="1076"/>
          <ac:spMkLst>
            <pc:docMk/>
            <pc:sldMk cId="2813883607" sldId="1158"/>
            <ac:spMk id="67" creationId="{8AF3A1D8-C588-45D9-A707-442BC0758F10}"/>
          </ac:spMkLst>
        </pc:spChg>
        <pc:spChg chg="mod">
          <ac:chgData name="王 欣捷" userId="b965477fa0aef5e6" providerId="LiveId" clId="{6B25E3A0-8D13-427B-91C6-98F6CF017510}" dt="2021-04-20T13:12:46.755" v="415" actId="1076"/>
          <ac:spMkLst>
            <pc:docMk/>
            <pc:sldMk cId="2813883607" sldId="1158"/>
            <ac:spMk id="68" creationId="{563A6B22-D532-47FE-BB41-7092C034D1CA}"/>
          </ac:spMkLst>
        </pc:spChg>
        <pc:spChg chg="mod">
          <ac:chgData name="王 欣捷" userId="b965477fa0aef5e6" providerId="LiveId" clId="{6B25E3A0-8D13-427B-91C6-98F6CF017510}" dt="2021-04-20T13:12:46.755" v="415" actId="1076"/>
          <ac:spMkLst>
            <pc:docMk/>
            <pc:sldMk cId="2813883607" sldId="1158"/>
            <ac:spMk id="69" creationId="{526B3BF5-3713-4A39-81F0-ABCF85F6B506}"/>
          </ac:spMkLst>
        </pc:spChg>
        <pc:spChg chg="mod">
          <ac:chgData name="王 欣捷" userId="b965477fa0aef5e6" providerId="LiveId" clId="{6B25E3A0-8D13-427B-91C6-98F6CF017510}" dt="2021-04-20T13:12:46.755" v="415" actId="1076"/>
          <ac:spMkLst>
            <pc:docMk/>
            <pc:sldMk cId="2813883607" sldId="1158"/>
            <ac:spMk id="70" creationId="{BE701583-D19D-403F-9EA3-1C4DCCECC6C1}"/>
          </ac:spMkLst>
        </pc:spChg>
        <pc:spChg chg="mod">
          <ac:chgData name="王 欣捷" userId="b965477fa0aef5e6" providerId="LiveId" clId="{6B25E3A0-8D13-427B-91C6-98F6CF017510}" dt="2021-04-20T13:12:46.755" v="415" actId="1076"/>
          <ac:spMkLst>
            <pc:docMk/>
            <pc:sldMk cId="2813883607" sldId="1158"/>
            <ac:spMk id="71" creationId="{BD8C0832-BC4C-470A-824F-81AFE4B637FA}"/>
          </ac:spMkLst>
        </pc:spChg>
        <pc:spChg chg="mod">
          <ac:chgData name="王 欣捷" userId="b965477fa0aef5e6" providerId="LiveId" clId="{6B25E3A0-8D13-427B-91C6-98F6CF017510}" dt="2021-04-20T13:12:46.755" v="415" actId="1076"/>
          <ac:spMkLst>
            <pc:docMk/>
            <pc:sldMk cId="2813883607" sldId="1158"/>
            <ac:spMk id="72" creationId="{8EE9C29C-3052-41A1-AB33-7ED525B090B0}"/>
          </ac:spMkLst>
        </pc:spChg>
        <pc:spChg chg="mod">
          <ac:chgData name="王 欣捷" userId="b965477fa0aef5e6" providerId="LiveId" clId="{6B25E3A0-8D13-427B-91C6-98F6CF017510}" dt="2021-04-20T13:12:46.755" v="415" actId="1076"/>
          <ac:spMkLst>
            <pc:docMk/>
            <pc:sldMk cId="2813883607" sldId="1158"/>
            <ac:spMk id="73" creationId="{EDB36A1D-F6D1-42D0-80C4-514C805B8D62}"/>
          </ac:spMkLst>
        </pc:spChg>
        <pc:spChg chg="mod">
          <ac:chgData name="王 欣捷" userId="b965477fa0aef5e6" providerId="LiveId" clId="{6B25E3A0-8D13-427B-91C6-98F6CF017510}" dt="2021-04-20T13:12:46.755" v="415" actId="1076"/>
          <ac:spMkLst>
            <pc:docMk/>
            <pc:sldMk cId="2813883607" sldId="1158"/>
            <ac:spMk id="74" creationId="{599A2E6F-96F8-42E2-92D5-DA9EB6EFB761}"/>
          </ac:spMkLst>
        </pc:spChg>
        <pc:spChg chg="mod">
          <ac:chgData name="王 欣捷" userId="b965477fa0aef5e6" providerId="LiveId" clId="{6B25E3A0-8D13-427B-91C6-98F6CF017510}" dt="2021-04-20T13:12:46.755" v="415" actId="1076"/>
          <ac:spMkLst>
            <pc:docMk/>
            <pc:sldMk cId="2813883607" sldId="1158"/>
            <ac:spMk id="76" creationId="{1C018342-BB55-48DC-9F4D-692D63F975E6}"/>
          </ac:spMkLst>
        </pc:spChg>
        <pc:spChg chg="mod">
          <ac:chgData name="王 欣捷" userId="b965477fa0aef5e6" providerId="LiveId" clId="{6B25E3A0-8D13-427B-91C6-98F6CF017510}" dt="2021-04-20T13:12:46.755" v="415" actId="1076"/>
          <ac:spMkLst>
            <pc:docMk/>
            <pc:sldMk cId="2813883607" sldId="1158"/>
            <ac:spMk id="77" creationId="{D6764B74-4059-4190-8902-673146531E4D}"/>
          </ac:spMkLst>
        </pc:spChg>
        <pc:spChg chg="mod">
          <ac:chgData name="王 欣捷" userId="b965477fa0aef5e6" providerId="LiveId" clId="{6B25E3A0-8D13-427B-91C6-98F6CF017510}" dt="2021-04-20T13:12:46.755" v="415" actId="1076"/>
          <ac:spMkLst>
            <pc:docMk/>
            <pc:sldMk cId="2813883607" sldId="1158"/>
            <ac:spMk id="78" creationId="{F809FC3E-1DC0-4FC7-ACC5-7D9ABE082303}"/>
          </ac:spMkLst>
        </pc:spChg>
        <pc:spChg chg="mod">
          <ac:chgData name="王 欣捷" userId="b965477fa0aef5e6" providerId="LiveId" clId="{6B25E3A0-8D13-427B-91C6-98F6CF017510}" dt="2021-04-20T13:12:46.755" v="415" actId="1076"/>
          <ac:spMkLst>
            <pc:docMk/>
            <pc:sldMk cId="2813883607" sldId="1158"/>
            <ac:spMk id="79" creationId="{F974F4F6-7D41-42EA-B50C-BDF94CB2A930}"/>
          </ac:spMkLst>
        </pc:spChg>
        <pc:spChg chg="mod">
          <ac:chgData name="王 欣捷" userId="b965477fa0aef5e6" providerId="LiveId" clId="{6B25E3A0-8D13-427B-91C6-98F6CF017510}" dt="2021-04-20T13:12:46.755" v="415" actId="1076"/>
          <ac:spMkLst>
            <pc:docMk/>
            <pc:sldMk cId="2813883607" sldId="1158"/>
            <ac:spMk id="80" creationId="{67E0EBA6-B194-414B-B486-692999CA4822}"/>
          </ac:spMkLst>
        </pc:spChg>
        <pc:spChg chg="mod">
          <ac:chgData name="王 欣捷" userId="b965477fa0aef5e6" providerId="LiveId" clId="{6B25E3A0-8D13-427B-91C6-98F6CF017510}" dt="2021-04-20T13:12:46.755" v="415" actId="1076"/>
          <ac:spMkLst>
            <pc:docMk/>
            <pc:sldMk cId="2813883607" sldId="1158"/>
            <ac:spMk id="81" creationId="{1C48B1FF-118E-4FD6-8B34-ADCC9C1A0F1C}"/>
          </ac:spMkLst>
        </pc:spChg>
        <pc:spChg chg="mod">
          <ac:chgData name="王 欣捷" userId="b965477fa0aef5e6" providerId="LiveId" clId="{6B25E3A0-8D13-427B-91C6-98F6CF017510}" dt="2021-04-20T13:12:46.755" v="415" actId="1076"/>
          <ac:spMkLst>
            <pc:docMk/>
            <pc:sldMk cId="2813883607" sldId="1158"/>
            <ac:spMk id="82" creationId="{378F5EB9-D427-49C2-8503-CF02A6F3C4E9}"/>
          </ac:spMkLst>
        </pc:spChg>
        <pc:spChg chg="mod">
          <ac:chgData name="王 欣捷" userId="b965477fa0aef5e6" providerId="LiveId" clId="{6B25E3A0-8D13-427B-91C6-98F6CF017510}" dt="2021-04-20T13:12:46.755" v="415" actId="1076"/>
          <ac:spMkLst>
            <pc:docMk/>
            <pc:sldMk cId="2813883607" sldId="1158"/>
            <ac:spMk id="83" creationId="{1FAE17F0-132B-47F5-8443-C629392426CD}"/>
          </ac:spMkLst>
        </pc:spChg>
        <pc:spChg chg="mod">
          <ac:chgData name="王 欣捷" userId="b965477fa0aef5e6" providerId="LiveId" clId="{6B25E3A0-8D13-427B-91C6-98F6CF017510}" dt="2021-04-20T13:12:46.755" v="415" actId="1076"/>
          <ac:spMkLst>
            <pc:docMk/>
            <pc:sldMk cId="2813883607" sldId="1158"/>
            <ac:spMk id="84" creationId="{6A3F8850-9B2C-4858-87E1-6A0CE42DEB96}"/>
          </ac:spMkLst>
        </pc:spChg>
        <pc:spChg chg="mod">
          <ac:chgData name="王 欣捷" userId="b965477fa0aef5e6" providerId="LiveId" clId="{6B25E3A0-8D13-427B-91C6-98F6CF017510}" dt="2021-04-20T13:12:46.755" v="415" actId="1076"/>
          <ac:spMkLst>
            <pc:docMk/>
            <pc:sldMk cId="2813883607" sldId="1158"/>
            <ac:spMk id="85" creationId="{A35737E7-E55A-4825-A3DF-A4578101FAE3}"/>
          </ac:spMkLst>
        </pc:spChg>
        <pc:spChg chg="mod">
          <ac:chgData name="王 欣捷" userId="b965477fa0aef5e6" providerId="LiveId" clId="{6B25E3A0-8D13-427B-91C6-98F6CF017510}" dt="2021-04-20T13:12:46.755" v="415" actId="1076"/>
          <ac:spMkLst>
            <pc:docMk/>
            <pc:sldMk cId="2813883607" sldId="1158"/>
            <ac:spMk id="87" creationId="{E082024E-644A-4158-94F9-F17CBA31B435}"/>
          </ac:spMkLst>
        </pc:spChg>
        <pc:spChg chg="mod">
          <ac:chgData name="王 欣捷" userId="b965477fa0aef5e6" providerId="LiveId" clId="{6B25E3A0-8D13-427B-91C6-98F6CF017510}" dt="2021-04-20T13:12:46.755" v="415" actId="1076"/>
          <ac:spMkLst>
            <pc:docMk/>
            <pc:sldMk cId="2813883607" sldId="1158"/>
            <ac:spMk id="88" creationId="{AC43D38E-73D7-4077-B45A-3C19C20F3493}"/>
          </ac:spMkLst>
        </pc:spChg>
        <pc:spChg chg="mod">
          <ac:chgData name="王 欣捷" userId="b965477fa0aef5e6" providerId="LiveId" clId="{6B25E3A0-8D13-427B-91C6-98F6CF017510}" dt="2021-04-20T13:12:46.755" v="415" actId="1076"/>
          <ac:spMkLst>
            <pc:docMk/>
            <pc:sldMk cId="2813883607" sldId="1158"/>
            <ac:spMk id="89" creationId="{5FC1DE2E-D2EB-4CE8-82C0-337822EF2247}"/>
          </ac:spMkLst>
        </pc:spChg>
        <pc:spChg chg="mod">
          <ac:chgData name="王 欣捷" userId="b965477fa0aef5e6" providerId="LiveId" clId="{6B25E3A0-8D13-427B-91C6-98F6CF017510}" dt="2021-04-20T13:12:46.755" v="415" actId="1076"/>
          <ac:spMkLst>
            <pc:docMk/>
            <pc:sldMk cId="2813883607" sldId="1158"/>
            <ac:spMk id="90" creationId="{24E89575-4F2E-4CCA-BA30-49F3AC1B6420}"/>
          </ac:spMkLst>
        </pc:spChg>
        <pc:spChg chg="mod">
          <ac:chgData name="王 欣捷" userId="b965477fa0aef5e6" providerId="LiveId" clId="{6B25E3A0-8D13-427B-91C6-98F6CF017510}" dt="2021-04-20T13:12:46.755" v="415" actId="1076"/>
          <ac:spMkLst>
            <pc:docMk/>
            <pc:sldMk cId="2813883607" sldId="1158"/>
            <ac:spMk id="91" creationId="{0F851425-E829-4D8D-B75A-2C5BF44EECFC}"/>
          </ac:spMkLst>
        </pc:spChg>
        <pc:spChg chg="mod">
          <ac:chgData name="王 欣捷" userId="b965477fa0aef5e6" providerId="LiveId" clId="{6B25E3A0-8D13-427B-91C6-98F6CF017510}" dt="2021-04-20T13:12:46.755" v="415" actId="1076"/>
          <ac:spMkLst>
            <pc:docMk/>
            <pc:sldMk cId="2813883607" sldId="1158"/>
            <ac:spMk id="92" creationId="{CC2A2390-989C-4AD5-ABDF-3478761D61CE}"/>
          </ac:spMkLst>
        </pc:spChg>
        <pc:spChg chg="mod">
          <ac:chgData name="王 欣捷" userId="b965477fa0aef5e6" providerId="LiveId" clId="{6B25E3A0-8D13-427B-91C6-98F6CF017510}" dt="2021-04-20T13:12:46.755" v="415" actId="1076"/>
          <ac:spMkLst>
            <pc:docMk/>
            <pc:sldMk cId="2813883607" sldId="1158"/>
            <ac:spMk id="93" creationId="{9F014D5B-960F-45CB-A368-AD1A73FC7EB1}"/>
          </ac:spMkLst>
        </pc:spChg>
        <pc:grpChg chg="add mod">
          <ac:chgData name="王 欣捷" userId="b965477fa0aef5e6" providerId="LiveId" clId="{6B25E3A0-8D13-427B-91C6-98F6CF017510}" dt="2021-04-20T13:12:46.755" v="415" actId="1076"/>
          <ac:grpSpMkLst>
            <pc:docMk/>
            <pc:sldMk cId="2813883607" sldId="1158"/>
            <ac:grpSpMk id="5" creationId="{93E5C8D7-BB27-4002-9759-1508BEE7B16B}"/>
          </ac:grpSpMkLst>
        </pc:grpChg>
        <pc:grpChg chg="add mod">
          <ac:chgData name="王 欣捷" userId="b965477fa0aef5e6" providerId="LiveId" clId="{6B25E3A0-8D13-427B-91C6-98F6CF017510}" dt="2021-04-20T13:12:46.755" v="415" actId="1076"/>
          <ac:grpSpMkLst>
            <pc:docMk/>
            <pc:sldMk cId="2813883607" sldId="1158"/>
            <ac:grpSpMk id="26" creationId="{691B8DCA-9C23-4712-9FE8-B35114C3B407}"/>
          </ac:grpSpMkLst>
        </pc:grpChg>
        <pc:grpChg chg="add mod">
          <ac:chgData name="王 欣捷" userId="b965477fa0aef5e6" providerId="LiveId" clId="{6B25E3A0-8D13-427B-91C6-98F6CF017510}" dt="2021-04-20T13:12:46.755" v="415" actId="1076"/>
          <ac:grpSpMkLst>
            <pc:docMk/>
            <pc:sldMk cId="2813883607" sldId="1158"/>
            <ac:grpSpMk id="35" creationId="{F8B6DDA0-7A01-43E3-90B6-A8F34B4A549C}"/>
          </ac:grpSpMkLst>
        </pc:grpChg>
        <pc:grpChg chg="add mod">
          <ac:chgData name="王 欣捷" userId="b965477fa0aef5e6" providerId="LiveId" clId="{6B25E3A0-8D13-427B-91C6-98F6CF017510}" dt="2021-04-20T13:12:46.755" v="415" actId="1076"/>
          <ac:grpSpMkLst>
            <pc:docMk/>
            <pc:sldMk cId="2813883607" sldId="1158"/>
            <ac:grpSpMk id="41" creationId="{3DCA4A4D-481C-4456-88D3-CA25422520BA}"/>
          </ac:grpSpMkLst>
        </pc:grpChg>
        <pc:grpChg chg="add mod">
          <ac:chgData name="王 欣捷" userId="b965477fa0aef5e6" providerId="LiveId" clId="{6B25E3A0-8D13-427B-91C6-98F6CF017510}" dt="2021-04-20T13:12:46.755" v="415" actId="1076"/>
          <ac:grpSpMkLst>
            <pc:docMk/>
            <pc:sldMk cId="2813883607" sldId="1158"/>
            <ac:grpSpMk id="49" creationId="{9014CFB2-A52D-4C35-8D5E-419B03D3B109}"/>
          </ac:grpSpMkLst>
        </pc:grpChg>
        <pc:grpChg chg="add mod">
          <ac:chgData name="王 欣捷" userId="b965477fa0aef5e6" providerId="LiveId" clId="{6B25E3A0-8D13-427B-91C6-98F6CF017510}" dt="2021-04-20T13:12:46.755" v="415" actId="1076"/>
          <ac:grpSpMkLst>
            <pc:docMk/>
            <pc:sldMk cId="2813883607" sldId="1158"/>
            <ac:grpSpMk id="57" creationId="{24865291-C9A5-4BDC-8AA4-144E02496B55}"/>
          </ac:grpSpMkLst>
        </pc:grpChg>
        <pc:grpChg chg="add mod">
          <ac:chgData name="王 欣捷" userId="b965477fa0aef5e6" providerId="LiveId" clId="{6B25E3A0-8D13-427B-91C6-98F6CF017510}" dt="2021-04-20T13:12:46.755" v="415" actId="1076"/>
          <ac:grpSpMkLst>
            <pc:docMk/>
            <pc:sldMk cId="2813883607" sldId="1158"/>
            <ac:grpSpMk id="65" creationId="{0A3588D9-AC70-4C7F-B379-EC59BB5A6B9D}"/>
          </ac:grpSpMkLst>
        </pc:grpChg>
        <pc:grpChg chg="add mod">
          <ac:chgData name="王 欣捷" userId="b965477fa0aef5e6" providerId="LiveId" clId="{6B25E3A0-8D13-427B-91C6-98F6CF017510}" dt="2021-04-20T13:12:46.755" v="415" actId="1076"/>
          <ac:grpSpMkLst>
            <pc:docMk/>
            <pc:sldMk cId="2813883607" sldId="1158"/>
            <ac:grpSpMk id="75" creationId="{70C1A52A-56A3-4B57-B219-64350EF269C7}"/>
          </ac:grpSpMkLst>
        </pc:grpChg>
        <pc:grpChg chg="add mod">
          <ac:chgData name="王 欣捷" userId="b965477fa0aef5e6" providerId="LiveId" clId="{6B25E3A0-8D13-427B-91C6-98F6CF017510}" dt="2021-04-20T13:12:46.755" v="415" actId="1076"/>
          <ac:grpSpMkLst>
            <pc:docMk/>
            <pc:sldMk cId="2813883607" sldId="1158"/>
            <ac:grpSpMk id="86" creationId="{8076CE1E-DC25-4846-A96F-07435DCDAA94}"/>
          </ac:grpSpMkLst>
        </pc:grpChg>
        <pc:graphicFrameChg chg="del">
          <ac:chgData name="王 欣捷" userId="b965477fa0aef5e6" providerId="LiveId" clId="{6B25E3A0-8D13-427B-91C6-98F6CF017510}" dt="2021-04-20T13:12:54.126" v="416" actId="478"/>
          <ac:graphicFrameMkLst>
            <pc:docMk/>
            <pc:sldMk cId="2813883607" sldId="1158"/>
            <ac:graphicFrameMk id="7" creationId="{B82C7706-5A88-4F4C-BC2E-D88A3AE12F8A}"/>
          </ac:graphicFrameMkLst>
        </pc:graphicFrameChg>
      </pc:sldChg>
      <pc:sldChg chg="add del">
        <pc:chgData name="王 欣捷" userId="b965477fa0aef5e6" providerId="LiveId" clId="{6B25E3A0-8D13-427B-91C6-98F6CF017510}" dt="2021-04-20T12:53:35.214" v="217"/>
        <pc:sldMkLst>
          <pc:docMk/>
          <pc:sldMk cId="3340373905" sldId="1159"/>
        </pc:sldMkLst>
      </pc:sldChg>
      <pc:sldChg chg="addSp delSp modSp add del mod modAnim">
        <pc:chgData name="王 欣捷" userId="b965477fa0aef5e6" providerId="LiveId" clId="{6B25E3A0-8D13-427B-91C6-98F6CF017510}" dt="2021-04-20T12:41:17.754" v="67" actId="47"/>
        <pc:sldMkLst>
          <pc:docMk/>
          <pc:sldMk cId="3468514126" sldId="1159"/>
        </pc:sldMkLst>
        <pc:spChg chg="add del mod">
          <ac:chgData name="王 欣捷" userId="b965477fa0aef5e6" providerId="LiveId" clId="{6B25E3A0-8D13-427B-91C6-98F6CF017510}" dt="2021-04-20T12:36:24.807" v="3" actId="478"/>
          <ac:spMkLst>
            <pc:docMk/>
            <pc:sldMk cId="3468514126" sldId="1159"/>
            <ac:spMk id="3" creationId="{BD0B5B0F-54AA-41FC-8CB2-72EAA6770E1E}"/>
          </ac:spMkLst>
        </pc:spChg>
        <pc:spChg chg="add del mod">
          <ac:chgData name="王 欣捷" userId="b965477fa0aef5e6" providerId="LiveId" clId="{6B25E3A0-8D13-427B-91C6-98F6CF017510}" dt="2021-04-20T12:36:25.809" v="4" actId="478"/>
          <ac:spMkLst>
            <pc:docMk/>
            <pc:sldMk cId="3468514126" sldId="1159"/>
            <ac:spMk id="5" creationId="{EAC23BD4-80BA-44FC-98AB-192D25927CAA}"/>
          </ac:spMkLst>
        </pc:spChg>
        <pc:spChg chg="del mod topLvl">
          <ac:chgData name="王 欣捷" userId="b965477fa0aef5e6" providerId="LiveId" clId="{6B25E3A0-8D13-427B-91C6-98F6CF017510}" dt="2021-04-20T12:37:40.469" v="20" actId="478"/>
          <ac:spMkLst>
            <pc:docMk/>
            <pc:sldMk cId="3468514126" sldId="1159"/>
            <ac:spMk id="9" creationId="{DFFF1D81-C3BB-4C8D-8FBF-51242FEF858B}"/>
          </ac:spMkLst>
        </pc:spChg>
        <pc:spChg chg="mod topLvl">
          <ac:chgData name="王 欣捷" userId="b965477fa0aef5e6" providerId="LiveId" clId="{6B25E3A0-8D13-427B-91C6-98F6CF017510}" dt="2021-04-20T12:40:03.365" v="49"/>
          <ac:spMkLst>
            <pc:docMk/>
            <pc:sldMk cId="3468514126" sldId="1159"/>
            <ac:spMk id="11" creationId="{949D52E9-9D14-4F37-87A3-113C8857AB99}"/>
          </ac:spMkLst>
        </pc:spChg>
        <pc:spChg chg="mod topLvl">
          <ac:chgData name="王 欣捷" userId="b965477fa0aef5e6" providerId="LiveId" clId="{6B25E3A0-8D13-427B-91C6-98F6CF017510}" dt="2021-04-20T12:40:03.365" v="49"/>
          <ac:spMkLst>
            <pc:docMk/>
            <pc:sldMk cId="3468514126" sldId="1159"/>
            <ac:spMk id="13" creationId="{FF470F31-F62F-48C6-B15E-137EACC21CF1}"/>
          </ac:spMkLst>
        </pc:spChg>
        <pc:spChg chg="mod topLvl">
          <ac:chgData name="王 欣捷" userId="b965477fa0aef5e6" providerId="LiveId" clId="{6B25E3A0-8D13-427B-91C6-98F6CF017510}" dt="2021-04-20T12:40:03.365" v="49"/>
          <ac:spMkLst>
            <pc:docMk/>
            <pc:sldMk cId="3468514126" sldId="1159"/>
            <ac:spMk id="14" creationId="{68EEA0D4-9CB9-4C52-90FE-7A93A0FBA749}"/>
          </ac:spMkLst>
        </pc:spChg>
        <pc:spChg chg="mod topLvl">
          <ac:chgData name="王 欣捷" userId="b965477fa0aef5e6" providerId="LiveId" clId="{6B25E3A0-8D13-427B-91C6-98F6CF017510}" dt="2021-04-20T12:40:03.365" v="49"/>
          <ac:spMkLst>
            <pc:docMk/>
            <pc:sldMk cId="3468514126" sldId="1159"/>
            <ac:spMk id="15" creationId="{5195372E-3694-4BC7-9606-CE0986373EB2}"/>
          </ac:spMkLst>
        </pc:spChg>
        <pc:spChg chg="mod topLvl">
          <ac:chgData name="王 欣捷" userId="b965477fa0aef5e6" providerId="LiveId" clId="{6B25E3A0-8D13-427B-91C6-98F6CF017510}" dt="2021-04-20T12:40:03.365" v="49"/>
          <ac:spMkLst>
            <pc:docMk/>
            <pc:sldMk cId="3468514126" sldId="1159"/>
            <ac:spMk id="16" creationId="{793E50F2-1D87-496B-AEC1-C83E7808A80F}"/>
          </ac:spMkLst>
        </pc:spChg>
        <pc:spChg chg="mod topLvl">
          <ac:chgData name="王 欣捷" userId="b965477fa0aef5e6" providerId="LiveId" clId="{6B25E3A0-8D13-427B-91C6-98F6CF017510}" dt="2021-04-20T12:40:03.365" v="49"/>
          <ac:spMkLst>
            <pc:docMk/>
            <pc:sldMk cId="3468514126" sldId="1159"/>
            <ac:spMk id="17" creationId="{C1E483F5-CFA8-4E46-8128-4203467DAE7C}"/>
          </ac:spMkLst>
        </pc:spChg>
        <pc:spChg chg="mod topLvl">
          <ac:chgData name="王 欣捷" userId="b965477fa0aef5e6" providerId="LiveId" clId="{6B25E3A0-8D13-427B-91C6-98F6CF017510}" dt="2021-04-20T12:40:03.365" v="49"/>
          <ac:spMkLst>
            <pc:docMk/>
            <pc:sldMk cId="3468514126" sldId="1159"/>
            <ac:spMk id="18" creationId="{E310A895-35BD-43E3-BB2C-5B942397A8C4}"/>
          </ac:spMkLst>
        </pc:spChg>
        <pc:spChg chg="mod topLvl">
          <ac:chgData name="王 欣捷" userId="b965477fa0aef5e6" providerId="LiveId" clId="{6B25E3A0-8D13-427B-91C6-98F6CF017510}" dt="2021-04-20T12:40:03.365" v="49"/>
          <ac:spMkLst>
            <pc:docMk/>
            <pc:sldMk cId="3468514126" sldId="1159"/>
            <ac:spMk id="19" creationId="{50DA5790-A733-4321-BD34-6EB0FC57A493}"/>
          </ac:spMkLst>
        </pc:spChg>
        <pc:spChg chg="mod topLvl">
          <ac:chgData name="王 欣捷" userId="b965477fa0aef5e6" providerId="LiveId" clId="{6B25E3A0-8D13-427B-91C6-98F6CF017510}" dt="2021-04-20T12:40:03.365" v="49"/>
          <ac:spMkLst>
            <pc:docMk/>
            <pc:sldMk cId="3468514126" sldId="1159"/>
            <ac:spMk id="20" creationId="{E8B9A858-3F57-45AD-BC0B-76D048F1FBF5}"/>
          </ac:spMkLst>
        </pc:spChg>
        <pc:spChg chg="mod topLvl">
          <ac:chgData name="王 欣捷" userId="b965477fa0aef5e6" providerId="LiveId" clId="{6B25E3A0-8D13-427B-91C6-98F6CF017510}" dt="2021-04-20T12:40:03.365" v="49"/>
          <ac:spMkLst>
            <pc:docMk/>
            <pc:sldMk cId="3468514126" sldId="1159"/>
            <ac:spMk id="21" creationId="{0831431B-8CFB-4FCB-97B3-E72EF1B4FA17}"/>
          </ac:spMkLst>
        </pc:spChg>
        <pc:spChg chg="mod topLvl">
          <ac:chgData name="王 欣捷" userId="b965477fa0aef5e6" providerId="LiveId" clId="{6B25E3A0-8D13-427B-91C6-98F6CF017510}" dt="2021-04-20T12:40:03.365" v="49"/>
          <ac:spMkLst>
            <pc:docMk/>
            <pc:sldMk cId="3468514126" sldId="1159"/>
            <ac:spMk id="22" creationId="{138AB171-5308-4E47-BCBA-E0F17DFD5894}"/>
          </ac:spMkLst>
        </pc:spChg>
        <pc:spChg chg="mod topLvl">
          <ac:chgData name="王 欣捷" userId="b965477fa0aef5e6" providerId="LiveId" clId="{6B25E3A0-8D13-427B-91C6-98F6CF017510}" dt="2021-04-20T12:40:03.365" v="49"/>
          <ac:spMkLst>
            <pc:docMk/>
            <pc:sldMk cId="3468514126" sldId="1159"/>
            <ac:spMk id="23" creationId="{DC042C32-90D4-4510-8D82-B68DB6E0B566}"/>
          </ac:spMkLst>
        </pc:spChg>
        <pc:spChg chg="mod topLvl">
          <ac:chgData name="王 欣捷" userId="b965477fa0aef5e6" providerId="LiveId" clId="{6B25E3A0-8D13-427B-91C6-98F6CF017510}" dt="2021-04-20T12:40:03.365" v="49"/>
          <ac:spMkLst>
            <pc:docMk/>
            <pc:sldMk cId="3468514126" sldId="1159"/>
            <ac:spMk id="24" creationId="{85A35706-C9EA-4234-8051-B68E38BFA2AF}"/>
          </ac:spMkLst>
        </pc:spChg>
        <pc:spChg chg="mod topLvl">
          <ac:chgData name="王 欣捷" userId="b965477fa0aef5e6" providerId="LiveId" clId="{6B25E3A0-8D13-427B-91C6-98F6CF017510}" dt="2021-04-20T12:40:03.365" v="49"/>
          <ac:spMkLst>
            <pc:docMk/>
            <pc:sldMk cId="3468514126" sldId="1159"/>
            <ac:spMk id="25" creationId="{9EB8CA8E-E232-4C41-BA36-9DD1AD4E7074}"/>
          </ac:spMkLst>
        </pc:spChg>
        <pc:spChg chg="add del mod topLvl">
          <ac:chgData name="王 欣捷" userId="b965477fa0aef5e6" providerId="LiveId" clId="{6B25E3A0-8D13-427B-91C6-98F6CF017510}" dt="2021-04-20T12:40:23.231" v="55" actId="1035"/>
          <ac:spMkLst>
            <pc:docMk/>
            <pc:sldMk cId="3468514126" sldId="1159"/>
            <ac:spMk id="26" creationId="{1FEEA1A0-65D1-4F72-B16B-E9D713B75E98}"/>
          </ac:spMkLst>
        </pc:spChg>
        <pc:spChg chg="add del mod topLvl">
          <ac:chgData name="王 欣捷" userId="b965477fa0aef5e6" providerId="LiveId" clId="{6B25E3A0-8D13-427B-91C6-98F6CF017510}" dt="2021-04-20T12:40:23.231" v="55" actId="1035"/>
          <ac:spMkLst>
            <pc:docMk/>
            <pc:sldMk cId="3468514126" sldId="1159"/>
            <ac:spMk id="27" creationId="{F4AC8AD8-6D92-4632-85F0-6FC82BD87613}"/>
          </ac:spMkLst>
        </pc:spChg>
        <pc:spChg chg="add del mod topLvl">
          <ac:chgData name="王 欣捷" userId="b965477fa0aef5e6" providerId="LiveId" clId="{6B25E3A0-8D13-427B-91C6-98F6CF017510}" dt="2021-04-20T12:40:23.231" v="55" actId="1035"/>
          <ac:spMkLst>
            <pc:docMk/>
            <pc:sldMk cId="3468514126" sldId="1159"/>
            <ac:spMk id="28" creationId="{911A585F-96F7-476D-AF2B-9EDF5D6CD6A6}"/>
          </ac:spMkLst>
        </pc:spChg>
        <pc:spChg chg="add del mod topLvl">
          <ac:chgData name="王 欣捷" userId="b965477fa0aef5e6" providerId="LiveId" clId="{6B25E3A0-8D13-427B-91C6-98F6CF017510}" dt="2021-04-20T12:40:23.231" v="55" actId="1035"/>
          <ac:spMkLst>
            <pc:docMk/>
            <pc:sldMk cId="3468514126" sldId="1159"/>
            <ac:spMk id="29" creationId="{534B7C20-7199-4CD7-9677-277B89FB07DA}"/>
          </ac:spMkLst>
        </pc:spChg>
        <pc:spChg chg="add del mod topLvl">
          <ac:chgData name="王 欣捷" userId="b965477fa0aef5e6" providerId="LiveId" clId="{6B25E3A0-8D13-427B-91C6-98F6CF017510}" dt="2021-04-20T12:40:36.808" v="59" actId="1035"/>
          <ac:spMkLst>
            <pc:docMk/>
            <pc:sldMk cId="3468514126" sldId="1159"/>
            <ac:spMk id="30" creationId="{FB654B10-D1AE-4FEE-AB1D-15B2D3F55A82}"/>
          </ac:spMkLst>
        </pc:spChg>
        <pc:spChg chg="add del mod topLvl">
          <ac:chgData name="王 欣捷" userId="b965477fa0aef5e6" providerId="LiveId" clId="{6B25E3A0-8D13-427B-91C6-98F6CF017510}" dt="2021-04-20T12:40:36.808" v="59" actId="1035"/>
          <ac:spMkLst>
            <pc:docMk/>
            <pc:sldMk cId="3468514126" sldId="1159"/>
            <ac:spMk id="31" creationId="{36F859F0-B0F1-4C63-BA90-3A0889B758B6}"/>
          </ac:spMkLst>
        </pc:spChg>
        <pc:spChg chg="add del mod topLvl">
          <ac:chgData name="王 欣捷" userId="b965477fa0aef5e6" providerId="LiveId" clId="{6B25E3A0-8D13-427B-91C6-98F6CF017510}" dt="2021-04-20T12:40:36.808" v="59" actId="1035"/>
          <ac:spMkLst>
            <pc:docMk/>
            <pc:sldMk cId="3468514126" sldId="1159"/>
            <ac:spMk id="32" creationId="{323E389E-731A-40A3-987C-5A508EA189B9}"/>
          </ac:spMkLst>
        </pc:spChg>
        <pc:spChg chg="add del mod topLvl">
          <ac:chgData name="王 欣捷" userId="b965477fa0aef5e6" providerId="LiveId" clId="{6B25E3A0-8D13-427B-91C6-98F6CF017510}" dt="2021-04-20T12:40:36.808" v="59" actId="1035"/>
          <ac:spMkLst>
            <pc:docMk/>
            <pc:sldMk cId="3468514126" sldId="1159"/>
            <ac:spMk id="33" creationId="{403899A9-511A-4026-BAAA-96FBBAD50151}"/>
          </ac:spMkLst>
        </pc:spChg>
        <pc:spChg chg="add del mod topLvl">
          <ac:chgData name="王 欣捷" userId="b965477fa0aef5e6" providerId="LiveId" clId="{6B25E3A0-8D13-427B-91C6-98F6CF017510}" dt="2021-04-20T12:40:03.365" v="49"/>
          <ac:spMkLst>
            <pc:docMk/>
            <pc:sldMk cId="3468514126" sldId="1159"/>
            <ac:spMk id="34" creationId="{9B234005-DFF8-469E-B517-4CB6FE14ED53}"/>
          </ac:spMkLst>
        </pc:spChg>
        <pc:spChg chg="add del mod topLvl">
          <ac:chgData name="王 欣捷" userId="b965477fa0aef5e6" providerId="LiveId" clId="{6B25E3A0-8D13-427B-91C6-98F6CF017510}" dt="2021-04-20T12:40:36.808" v="59" actId="1035"/>
          <ac:spMkLst>
            <pc:docMk/>
            <pc:sldMk cId="3468514126" sldId="1159"/>
            <ac:spMk id="35" creationId="{C36F5B4C-74B0-424A-9317-0DE6A077D555}"/>
          </ac:spMkLst>
        </pc:spChg>
        <pc:spChg chg="add del mod topLvl">
          <ac:chgData name="王 欣捷" userId="b965477fa0aef5e6" providerId="LiveId" clId="{6B25E3A0-8D13-427B-91C6-98F6CF017510}" dt="2021-04-20T12:40:36.808" v="59" actId="1035"/>
          <ac:spMkLst>
            <pc:docMk/>
            <pc:sldMk cId="3468514126" sldId="1159"/>
            <ac:spMk id="36" creationId="{BA3DDD87-5BB4-41A6-B017-7794FF051EFF}"/>
          </ac:spMkLst>
        </pc:spChg>
        <pc:spChg chg="add del mod topLvl">
          <ac:chgData name="王 欣捷" userId="b965477fa0aef5e6" providerId="LiveId" clId="{6B25E3A0-8D13-427B-91C6-98F6CF017510}" dt="2021-04-20T12:40:36.808" v="59" actId="1035"/>
          <ac:spMkLst>
            <pc:docMk/>
            <pc:sldMk cId="3468514126" sldId="1159"/>
            <ac:spMk id="37" creationId="{45FCFFD7-5836-4C0F-B6D3-80E22076786E}"/>
          </ac:spMkLst>
        </pc:spChg>
        <pc:spChg chg="add del mod topLvl">
          <ac:chgData name="王 欣捷" userId="b965477fa0aef5e6" providerId="LiveId" clId="{6B25E3A0-8D13-427B-91C6-98F6CF017510}" dt="2021-04-20T12:40:36.808" v="59" actId="1035"/>
          <ac:spMkLst>
            <pc:docMk/>
            <pc:sldMk cId="3468514126" sldId="1159"/>
            <ac:spMk id="38" creationId="{458E3FAB-0971-42F3-805B-C61DF959831B}"/>
          </ac:spMkLst>
        </pc:spChg>
        <pc:spChg chg="add del mod topLvl">
          <ac:chgData name="王 欣捷" userId="b965477fa0aef5e6" providerId="LiveId" clId="{6B25E3A0-8D13-427B-91C6-98F6CF017510}" dt="2021-04-20T12:40:36.808" v="59" actId="1035"/>
          <ac:spMkLst>
            <pc:docMk/>
            <pc:sldMk cId="3468514126" sldId="1159"/>
            <ac:spMk id="39" creationId="{BE07FFA6-9C92-4E8B-BFDE-D8BB5A5FB152}"/>
          </ac:spMkLst>
        </pc:spChg>
        <pc:spChg chg="add del mod topLvl">
          <ac:chgData name="王 欣捷" userId="b965477fa0aef5e6" providerId="LiveId" clId="{6B25E3A0-8D13-427B-91C6-98F6CF017510}" dt="2021-04-20T12:40:36.808" v="59" actId="1035"/>
          <ac:spMkLst>
            <pc:docMk/>
            <pc:sldMk cId="3468514126" sldId="1159"/>
            <ac:spMk id="40" creationId="{A1D972E1-B7AC-4E7E-8FD5-0EE5D95436CD}"/>
          </ac:spMkLst>
        </pc:spChg>
        <pc:spChg chg="add del mod topLvl">
          <ac:chgData name="王 欣捷" userId="b965477fa0aef5e6" providerId="LiveId" clId="{6B25E3A0-8D13-427B-91C6-98F6CF017510}" dt="2021-04-20T12:40:36.808" v="59" actId="1035"/>
          <ac:spMkLst>
            <pc:docMk/>
            <pc:sldMk cId="3468514126" sldId="1159"/>
            <ac:spMk id="41" creationId="{CE76552D-A8A7-4033-9BDC-3344298C22BA}"/>
          </ac:spMkLst>
        </pc:spChg>
        <pc:spChg chg="add del mod topLvl">
          <ac:chgData name="王 欣捷" userId="b965477fa0aef5e6" providerId="LiveId" clId="{6B25E3A0-8D13-427B-91C6-98F6CF017510}" dt="2021-04-20T12:40:36.808" v="59" actId="1035"/>
          <ac:spMkLst>
            <pc:docMk/>
            <pc:sldMk cId="3468514126" sldId="1159"/>
            <ac:spMk id="42" creationId="{E31537E7-6CA6-4D06-A504-D1EC9E748A90}"/>
          </ac:spMkLst>
        </pc:spChg>
        <pc:spChg chg="add del mod topLvl">
          <ac:chgData name="王 欣捷" userId="b965477fa0aef5e6" providerId="LiveId" clId="{6B25E3A0-8D13-427B-91C6-98F6CF017510}" dt="2021-04-20T12:40:36.808" v="59" actId="1035"/>
          <ac:spMkLst>
            <pc:docMk/>
            <pc:sldMk cId="3468514126" sldId="1159"/>
            <ac:spMk id="43" creationId="{3A62C931-5C74-4673-A4C0-DDDAA463306F}"/>
          </ac:spMkLst>
        </pc:spChg>
        <pc:spChg chg="add del mod topLvl">
          <ac:chgData name="王 欣捷" userId="b965477fa0aef5e6" providerId="LiveId" clId="{6B25E3A0-8D13-427B-91C6-98F6CF017510}" dt="2021-04-20T12:40:36.808" v="59" actId="1035"/>
          <ac:spMkLst>
            <pc:docMk/>
            <pc:sldMk cId="3468514126" sldId="1159"/>
            <ac:spMk id="44" creationId="{704F0207-70B4-4108-A293-C611BE9E24BC}"/>
          </ac:spMkLst>
        </pc:spChg>
        <pc:spChg chg="add del mod topLvl">
          <ac:chgData name="王 欣捷" userId="b965477fa0aef5e6" providerId="LiveId" clId="{6B25E3A0-8D13-427B-91C6-98F6CF017510}" dt="2021-04-20T12:40:36.808" v="59" actId="1035"/>
          <ac:spMkLst>
            <pc:docMk/>
            <pc:sldMk cId="3468514126" sldId="1159"/>
            <ac:spMk id="45" creationId="{E3932E51-CC80-4A94-8BA7-43047EFED688}"/>
          </ac:spMkLst>
        </pc:spChg>
        <pc:spChg chg="add del mod topLvl">
          <ac:chgData name="王 欣捷" userId="b965477fa0aef5e6" providerId="LiveId" clId="{6B25E3A0-8D13-427B-91C6-98F6CF017510}" dt="2021-04-20T12:40:36.808" v="59" actId="1035"/>
          <ac:spMkLst>
            <pc:docMk/>
            <pc:sldMk cId="3468514126" sldId="1159"/>
            <ac:spMk id="46" creationId="{76D3E69D-4826-4821-A235-745660CD1ED3}"/>
          </ac:spMkLst>
        </pc:spChg>
        <pc:spChg chg="add del mod topLvl">
          <ac:chgData name="王 欣捷" userId="b965477fa0aef5e6" providerId="LiveId" clId="{6B25E3A0-8D13-427B-91C6-98F6CF017510}" dt="2021-04-20T12:40:36.808" v="59" actId="1035"/>
          <ac:spMkLst>
            <pc:docMk/>
            <pc:sldMk cId="3468514126" sldId="1159"/>
            <ac:spMk id="47" creationId="{BE97D667-53A8-4FE5-AC5D-3861997D5173}"/>
          </ac:spMkLst>
        </pc:spChg>
        <pc:spChg chg="add del mod topLvl">
          <ac:chgData name="王 欣捷" userId="b965477fa0aef5e6" providerId="LiveId" clId="{6B25E3A0-8D13-427B-91C6-98F6CF017510}" dt="2021-04-20T12:40:36.808" v="59" actId="1035"/>
          <ac:spMkLst>
            <pc:docMk/>
            <pc:sldMk cId="3468514126" sldId="1159"/>
            <ac:spMk id="48" creationId="{63EE61E0-AEF8-425C-9025-4797B1D32CD8}"/>
          </ac:spMkLst>
        </pc:spChg>
        <pc:spChg chg="add del mod topLvl">
          <ac:chgData name="王 欣捷" userId="b965477fa0aef5e6" providerId="LiveId" clId="{6B25E3A0-8D13-427B-91C6-98F6CF017510}" dt="2021-04-20T12:40:36.808" v="59" actId="1035"/>
          <ac:spMkLst>
            <pc:docMk/>
            <pc:sldMk cId="3468514126" sldId="1159"/>
            <ac:spMk id="49" creationId="{3F622C90-885C-48F6-9797-C4E0FA1EC434}"/>
          </ac:spMkLst>
        </pc:spChg>
        <pc:spChg chg="add del mod topLvl">
          <ac:chgData name="王 欣捷" userId="b965477fa0aef5e6" providerId="LiveId" clId="{6B25E3A0-8D13-427B-91C6-98F6CF017510}" dt="2021-04-20T12:40:36.808" v="59" actId="1035"/>
          <ac:spMkLst>
            <pc:docMk/>
            <pc:sldMk cId="3468514126" sldId="1159"/>
            <ac:spMk id="50" creationId="{5E1940AD-DD56-4A5A-81DA-F4FA5662026D}"/>
          </ac:spMkLst>
        </pc:spChg>
        <pc:spChg chg="add del mod topLvl">
          <ac:chgData name="王 欣捷" userId="b965477fa0aef5e6" providerId="LiveId" clId="{6B25E3A0-8D13-427B-91C6-98F6CF017510}" dt="2021-04-20T12:40:36.808" v="59" actId="1035"/>
          <ac:spMkLst>
            <pc:docMk/>
            <pc:sldMk cId="3468514126" sldId="1159"/>
            <ac:spMk id="51" creationId="{D32435CA-CAB3-4F02-B8F4-FCA83C908AAA}"/>
          </ac:spMkLst>
        </pc:spChg>
        <pc:spChg chg="add del mod topLvl">
          <ac:chgData name="王 欣捷" userId="b965477fa0aef5e6" providerId="LiveId" clId="{6B25E3A0-8D13-427B-91C6-98F6CF017510}" dt="2021-04-20T12:40:36.808" v="59" actId="1035"/>
          <ac:spMkLst>
            <pc:docMk/>
            <pc:sldMk cId="3468514126" sldId="1159"/>
            <ac:spMk id="52" creationId="{DA9DFA4C-E13D-43F7-B543-BFB7B0BBD2A8}"/>
          </ac:spMkLst>
        </pc:spChg>
        <pc:spChg chg="add del mod topLvl">
          <ac:chgData name="王 欣捷" userId="b965477fa0aef5e6" providerId="LiveId" clId="{6B25E3A0-8D13-427B-91C6-98F6CF017510}" dt="2021-04-20T12:40:36.808" v="59" actId="1035"/>
          <ac:spMkLst>
            <pc:docMk/>
            <pc:sldMk cId="3468514126" sldId="1159"/>
            <ac:spMk id="53" creationId="{B68894BC-07DF-40D1-A2B9-2A00A0636373}"/>
          </ac:spMkLst>
        </pc:spChg>
        <pc:spChg chg="del">
          <ac:chgData name="王 欣捷" userId="b965477fa0aef5e6" providerId="LiveId" clId="{6B25E3A0-8D13-427B-91C6-98F6CF017510}" dt="2021-04-20T12:36:21.884" v="1" actId="478"/>
          <ac:spMkLst>
            <pc:docMk/>
            <pc:sldMk cId="3468514126" sldId="1159"/>
            <ac:spMk id="19458" creationId="{2D390A57-AC1B-4F2A-B1FE-3A7AB367BB6B}"/>
          </ac:spMkLst>
        </pc:spChg>
        <pc:spChg chg="del">
          <ac:chgData name="王 欣捷" userId="b965477fa0aef5e6" providerId="LiveId" clId="{6B25E3A0-8D13-427B-91C6-98F6CF017510}" dt="2021-04-20T12:36:23.726" v="2" actId="478"/>
          <ac:spMkLst>
            <pc:docMk/>
            <pc:sldMk cId="3468514126" sldId="1159"/>
            <ac:spMk id="19459" creationId="{84804259-279B-4FCA-B6AC-D01533EDF1EA}"/>
          </ac:spMkLst>
        </pc:spChg>
        <pc:grpChg chg="mod">
          <ac:chgData name="王 欣捷" userId="b965477fa0aef5e6" providerId="LiveId" clId="{6B25E3A0-8D13-427B-91C6-98F6CF017510}" dt="2021-04-20T12:37:33.805" v="18" actId="338"/>
          <ac:grpSpMkLst>
            <pc:docMk/>
            <pc:sldMk cId="3468514126" sldId="1159"/>
            <ac:grpSpMk id="1" creationId="{00000000-0000-0000-0000-000000000000}"/>
          </ac:grpSpMkLst>
        </pc:grpChg>
        <pc:grpChg chg="del mod">
          <ac:chgData name="王 欣捷" userId="b965477fa0aef5e6" providerId="LiveId" clId="{6B25E3A0-8D13-427B-91C6-98F6CF017510}" dt="2021-04-20T12:37:37.816" v="19" actId="165"/>
          <ac:grpSpMkLst>
            <pc:docMk/>
            <pc:sldMk cId="3468514126" sldId="1159"/>
            <ac:grpSpMk id="8" creationId="{71A3BA77-A0BA-4652-9CBC-71E82BE6FB98}"/>
          </ac:grpSpMkLst>
        </pc:grpChg>
        <pc:grpChg chg="add del mod">
          <ac:chgData name="王 欣捷" userId="b965477fa0aef5e6" providerId="LiveId" clId="{6B25E3A0-8D13-427B-91C6-98F6CF017510}" dt="2021-04-20T12:39:01.975" v="36" actId="164"/>
          <ac:grpSpMkLst>
            <pc:docMk/>
            <pc:sldMk cId="3468514126" sldId="1159"/>
            <ac:grpSpMk id="54" creationId="{996AEEB6-EA2A-49EE-8686-E2E09DD6DC89}"/>
          </ac:grpSpMkLst>
        </pc:grpChg>
        <pc:grpChg chg="add del mod">
          <ac:chgData name="王 欣捷" userId="b965477fa0aef5e6" providerId="LiveId" clId="{6B25E3A0-8D13-427B-91C6-98F6CF017510}" dt="2021-04-20T12:40:59.498" v="64" actId="21"/>
          <ac:grpSpMkLst>
            <pc:docMk/>
            <pc:sldMk cId="3468514126" sldId="1159"/>
            <ac:grpSpMk id="55" creationId="{B7446ACA-1C80-4CD7-8BB2-D69DF94AAFE5}"/>
          </ac:grpSpMkLst>
        </pc:grpChg>
        <pc:grpChg chg="add del mod">
          <ac:chgData name="王 欣捷" userId="b965477fa0aef5e6" providerId="LiveId" clId="{6B25E3A0-8D13-427B-91C6-98F6CF017510}" dt="2021-04-20T12:40:59.498" v="64" actId="21"/>
          <ac:grpSpMkLst>
            <pc:docMk/>
            <pc:sldMk cId="3468514126" sldId="1159"/>
            <ac:grpSpMk id="56" creationId="{222BD3D0-D24D-48EC-B5BF-14657968D2B2}"/>
          </ac:grpSpMkLst>
        </pc:grpChg>
        <pc:grpChg chg="add del mod">
          <ac:chgData name="王 欣捷" userId="b965477fa0aef5e6" providerId="LiveId" clId="{6B25E3A0-8D13-427B-91C6-98F6CF017510}" dt="2021-04-20T12:40:59.498" v="64" actId="21"/>
          <ac:grpSpMkLst>
            <pc:docMk/>
            <pc:sldMk cId="3468514126" sldId="1159"/>
            <ac:grpSpMk id="57" creationId="{53939524-D422-4765-9544-30E431EEAA1E}"/>
          </ac:grpSpMkLst>
        </pc:grpChg>
        <pc:grpChg chg="add del mod">
          <ac:chgData name="王 欣捷" userId="b965477fa0aef5e6" providerId="LiveId" clId="{6B25E3A0-8D13-427B-91C6-98F6CF017510}" dt="2021-04-20T12:40:59.498" v="64" actId="21"/>
          <ac:grpSpMkLst>
            <pc:docMk/>
            <pc:sldMk cId="3468514126" sldId="1159"/>
            <ac:grpSpMk id="58" creationId="{B20F4317-3DB1-4F63-A2E3-47D4CA5652A2}"/>
          </ac:grpSpMkLst>
        </pc:grpChg>
        <pc:grpChg chg="add del mod">
          <ac:chgData name="王 欣捷" userId="b965477fa0aef5e6" providerId="LiveId" clId="{6B25E3A0-8D13-427B-91C6-98F6CF017510}" dt="2021-04-20T12:40:59.498" v="64" actId="21"/>
          <ac:grpSpMkLst>
            <pc:docMk/>
            <pc:sldMk cId="3468514126" sldId="1159"/>
            <ac:grpSpMk id="59" creationId="{09036289-839D-40C4-A04B-D6214649FE32}"/>
          </ac:grpSpMkLst>
        </pc:grpChg>
        <pc:grpChg chg="add del mod">
          <ac:chgData name="王 欣捷" userId="b965477fa0aef5e6" providerId="LiveId" clId="{6B25E3A0-8D13-427B-91C6-98F6CF017510}" dt="2021-04-20T12:40:59.498" v="64" actId="21"/>
          <ac:grpSpMkLst>
            <pc:docMk/>
            <pc:sldMk cId="3468514126" sldId="1159"/>
            <ac:grpSpMk id="60" creationId="{A17FD1F8-1D88-47F7-A3BE-14F5597F14AA}"/>
          </ac:grpSpMkLst>
        </pc:grpChg>
        <pc:graphicFrameChg chg="add del mod">
          <ac:chgData name="王 欣捷" userId="b965477fa0aef5e6" providerId="LiveId" clId="{6B25E3A0-8D13-427B-91C6-98F6CF017510}" dt="2021-04-20T12:37:17.122" v="14"/>
          <ac:graphicFrameMkLst>
            <pc:docMk/>
            <pc:sldMk cId="3468514126" sldId="1159"/>
            <ac:graphicFrameMk id="10" creationId="{A00D8D3E-BD3D-45E5-BB85-61D1D5E7D07C}"/>
          </ac:graphicFrameMkLst>
        </pc:graphicFrameChg>
        <pc:graphicFrameChg chg="del modGraphic">
          <ac:chgData name="王 欣捷" userId="b965477fa0aef5e6" providerId="LiveId" clId="{6B25E3A0-8D13-427B-91C6-98F6CF017510}" dt="2021-04-20T12:37:28.615" v="16" actId="478"/>
          <ac:graphicFrameMkLst>
            <pc:docMk/>
            <pc:sldMk cId="3468514126" sldId="1159"/>
            <ac:graphicFrameMk id="12" creationId="{392FF57F-B253-4DAC-BFB1-4445AAB528F9}"/>
          </ac:graphicFrameMkLst>
        </pc:graphicFrameChg>
        <pc:picChg chg="del mod">
          <ac:chgData name="王 欣捷" userId="b965477fa0aef5e6" providerId="LiveId" clId="{6B25E3A0-8D13-427B-91C6-98F6CF017510}" dt="2021-04-20T12:36:57.935" v="8" actId="478"/>
          <ac:picMkLst>
            <pc:docMk/>
            <pc:sldMk cId="3468514126" sldId="1159"/>
            <ac:picMk id="6" creationId="{D4B1B450-310F-4E0F-8FA6-DCED841FB1BA}"/>
          </ac:picMkLst>
        </pc:picChg>
        <pc:picChg chg="del mod">
          <ac:chgData name="王 欣捷" userId="b965477fa0aef5e6" providerId="LiveId" clId="{6B25E3A0-8D13-427B-91C6-98F6CF017510}" dt="2021-04-20T12:37:33.805" v="18" actId="338"/>
          <ac:picMkLst>
            <pc:docMk/>
            <pc:sldMk cId="3468514126" sldId="1159"/>
            <ac:picMk id="7" creationId="{30E1733D-5E5F-43B6-B880-06D08B247422}"/>
          </ac:picMkLst>
        </pc:picChg>
      </pc:sldChg>
      <pc:sldChg chg="addSp delSp modSp add del mod">
        <pc:chgData name="王 欣捷" userId="b965477fa0aef5e6" providerId="LiveId" clId="{6B25E3A0-8D13-427B-91C6-98F6CF017510}" dt="2021-04-20T12:45:23.395" v="126" actId="47"/>
        <pc:sldMkLst>
          <pc:docMk/>
          <pc:sldMk cId="3608272575" sldId="1159"/>
        </pc:sldMkLst>
        <pc:spChg chg="add del mod">
          <ac:chgData name="王 欣捷" userId="b965477fa0aef5e6" providerId="LiveId" clId="{6B25E3A0-8D13-427B-91C6-98F6CF017510}" dt="2021-04-20T12:43:07.526" v="87" actId="478"/>
          <ac:spMkLst>
            <pc:docMk/>
            <pc:sldMk cId="3608272575" sldId="1159"/>
            <ac:spMk id="3" creationId="{E49095C7-B729-49FB-A2B3-589FEF8BA262}"/>
          </ac:spMkLst>
        </pc:spChg>
        <pc:spChg chg="add del mod">
          <ac:chgData name="王 欣捷" userId="b965477fa0aef5e6" providerId="LiveId" clId="{6B25E3A0-8D13-427B-91C6-98F6CF017510}" dt="2021-04-20T12:43:09.286" v="89" actId="478"/>
          <ac:spMkLst>
            <pc:docMk/>
            <pc:sldMk cId="3608272575" sldId="1159"/>
            <ac:spMk id="5" creationId="{2471348C-1DE5-417A-AFEE-AA8D3BFCB6A3}"/>
          </ac:spMkLst>
        </pc:spChg>
        <pc:spChg chg="del mod topLvl">
          <ac:chgData name="王 欣捷" userId="b965477fa0aef5e6" providerId="LiveId" clId="{6B25E3A0-8D13-427B-91C6-98F6CF017510}" dt="2021-04-20T12:43:34.049" v="95" actId="478"/>
          <ac:spMkLst>
            <pc:docMk/>
            <pc:sldMk cId="3608272575" sldId="1159"/>
            <ac:spMk id="9" creationId="{7F3CE5A3-986D-4B49-B488-B1F270294491}"/>
          </ac:spMkLst>
        </pc:spChg>
        <pc:spChg chg="mod topLvl">
          <ac:chgData name="王 欣捷" userId="b965477fa0aef5e6" providerId="LiveId" clId="{6B25E3A0-8D13-427B-91C6-98F6CF017510}" dt="2021-04-20T12:44:07.903" v="100" actId="1076"/>
          <ac:spMkLst>
            <pc:docMk/>
            <pc:sldMk cId="3608272575" sldId="1159"/>
            <ac:spMk id="10" creationId="{68001BAE-BEF4-4656-87AA-926DF16DC968}"/>
          </ac:spMkLst>
        </pc:spChg>
        <pc:spChg chg="mod topLvl">
          <ac:chgData name="王 欣捷" userId="b965477fa0aef5e6" providerId="LiveId" clId="{6B25E3A0-8D13-427B-91C6-98F6CF017510}" dt="2021-04-20T12:44:07.903" v="100" actId="1076"/>
          <ac:spMkLst>
            <pc:docMk/>
            <pc:sldMk cId="3608272575" sldId="1159"/>
            <ac:spMk id="11" creationId="{534D6338-7F0D-4D06-835A-2DFA1750BBB9}"/>
          </ac:spMkLst>
        </pc:spChg>
        <pc:spChg chg="mod topLvl">
          <ac:chgData name="王 欣捷" userId="b965477fa0aef5e6" providerId="LiveId" clId="{6B25E3A0-8D13-427B-91C6-98F6CF017510}" dt="2021-04-20T12:44:07.903" v="100" actId="1076"/>
          <ac:spMkLst>
            <pc:docMk/>
            <pc:sldMk cId="3608272575" sldId="1159"/>
            <ac:spMk id="12" creationId="{91AB09D3-517F-4DB0-B1F4-376AC0185258}"/>
          </ac:spMkLst>
        </pc:spChg>
        <pc:spChg chg="mod topLvl">
          <ac:chgData name="王 欣捷" userId="b965477fa0aef5e6" providerId="LiveId" clId="{6B25E3A0-8D13-427B-91C6-98F6CF017510}" dt="2021-04-20T12:44:07.903" v="100" actId="1076"/>
          <ac:spMkLst>
            <pc:docMk/>
            <pc:sldMk cId="3608272575" sldId="1159"/>
            <ac:spMk id="13" creationId="{B63415E9-80F1-4078-A128-896803002656}"/>
          </ac:spMkLst>
        </pc:spChg>
        <pc:spChg chg="mod topLvl">
          <ac:chgData name="王 欣捷" userId="b965477fa0aef5e6" providerId="LiveId" clId="{6B25E3A0-8D13-427B-91C6-98F6CF017510}" dt="2021-04-20T12:44:07.903" v="100" actId="1076"/>
          <ac:spMkLst>
            <pc:docMk/>
            <pc:sldMk cId="3608272575" sldId="1159"/>
            <ac:spMk id="14" creationId="{D2A5399C-787A-45A6-96AC-D1CDB1442D0C}"/>
          </ac:spMkLst>
        </pc:spChg>
        <pc:spChg chg="mod topLvl">
          <ac:chgData name="王 欣捷" userId="b965477fa0aef5e6" providerId="LiveId" clId="{6B25E3A0-8D13-427B-91C6-98F6CF017510}" dt="2021-04-20T12:44:07.903" v="100" actId="1076"/>
          <ac:spMkLst>
            <pc:docMk/>
            <pc:sldMk cId="3608272575" sldId="1159"/>
            <ac:spMk id="15" creationId="{224A42C6-CBDE-4DC4-B65C-6948EA818EA1}"/>
          </ac:spMkLst>
        </pc:spChg>
        <pc:spChg chg="mod topLvl">
          <ac:chgData name="王 欣捷" userId="b965477fa0aef5e6" providerId="LiveId" clId="{6B25E3A0-8D13-427B-91C6-98F6CF017510}" dt="2021-04-20T12:44:07.903" v="100" actId="1076"/>
          <ac:spMkLst>
            <pc:docMk/>
            <pc:sldMk cId="3608272575" sldId="1159"/>
            <ac:spMk id="16" creationId="{A0AA9E98-49A1-40E4-8429-FF2EE8723763}"/>
          </ac:spMkLst>
        </pc:spChg>
        <pc:spChg chg="mod topLvl">
          <ac:chgData name="王 欣捷" userId="b965477fa0aef5e6" providerId="LiveId" clId="{6B25E3A0-8D13-427B-91C6-98F6CF017510}" dt="2021-04-20T12:44:07.903" v="100" actId="1076"/>
          <ac:spMkLst>
            <pc:docMk/>
            <pc:sldMk cId="3608272575" sldId="1159"/>
            <ac:spMk id="17" creationId="{707D0844-6F98-4E2C-9B6E-57132C412ADA}"/>
          </ac:spMkLst>
        </pc:spChg>
        <pc:spChg chg="mod topLvl">
          <ac:chgData name="王 欣捷" userId="b965477fa0aef5e6" providerId="LiveId" clId="{6B25E3A0-8D13-427B-91C6-98F6CF017510}" dt="2021-04-20T12:44:07.903" v="100" actId="1076"/>
          <ac:spMkLst>
            <pc:docMk/>
            <pc:sldMk cId="3608272575" sldId="1159"/>
            <ac:spMk id="18" creationId="{E745EBC3-A831-40BD-81AD-76E718BC1238}"/>
          </ac:spMkLst>
        </pc:spChg>
        <pc:spChg chg="mod topLvl">
          <ac:chgData name="王 欣捷" userId="b965477fa0aef5e6" providerId="LiveId" clId="{6B25E3A0-8D13-427B-91C6-98F6CF017510}" dt="2021-04-20T12:44:07.903" v="100" actId="1076"/>
          <ac:spMkLst>
            <pc:docMk/>
            <pc:sldMk cId="3608272575" sldId="1159"/>
            <ac:spMk id="19" creationId="{D72AFE9F-A7AB-485E-95FD-7E257FB11FDC}"/>
          </ac:spMkLst>
        </pc:spChg>
        <pc:spChg chg="mod topLvl">
          <ac:chgData name="王 欣捷" userId="b965477fa0aef5e6" providerId="LiveId" clId="{6B25E3A0-8D13-427B-91C6-98F6CF017510}" dt="2021-04-20T12:44:07.903" v="100" actId="1076"/>
          <ac:spMkLst>
            <pc:docMk/>
            <pc:sldMk cId="3608272575" sldId="1159"/>
            <ac:spMk id="20" creationId="{A5BFC52A-D12F-43A7-8CA1-5E477677B3DE}"/>
          </ac:spMkLst>
        </pc:spChg>
        <pc:spChg chg="mod topLvl">
          <ac:chgData name="王 欣捷" userId="b965477fa0aef5e6" providerId="LiveId" clId="{6B25E3A0-8D13-427B-91C6-98F6CF017510}" dt="2021-04-20T12:44:07.903" v="100" actId="1076"/>
          <ac:spMkLst>
            <pc:docMk/>
            <pc:sldMk cId="3608272575" sldId="1159"/>
            <ac:spMk id="21" creationId="{92850269-6FE3-449B-962C-1806047ABD56}"/>
          </ac:spMkLst>
        </pc:spChg>
        <pc:spChg chg="mod topLvl">
          <ac:chgData name="王 欣捷" userId="b965477fa0aef5e6" providerId="LiveId" clId="{6B25E3A0-8D13-427B-91C6-98F6CF017510}" dt="2021-04-20T12:44:07.903" v="100" actId="1076"/>
          <ac:spMkLst>
            <pc:docMk/>
            <pc:sldMk cId="3608272575" sldId="1159"/>
            <ac:spMk id="22" creationId="{71E06E6D-D952-4B90-84BC-48136DE3F8BB}"/>
          </ac:spMkLst>
        </pc:spChg>
        <pc:spChg chg="mod topLvl">
          <ac:chgData name="王 欣捷" userId="b965477fa0aef5e6" providerId="LiveId" clId="{6B25E3A0-8D13-427B-91C6-98F6CF017510}" dt="2021-04-20T12:44:07.903" v="100" actId="1076"/>
          <ac:spMkLst>
            <pc:docMk/>
            <pc:sldMk cId="3608272575" sldId="1159"/>
            <ac:spMk id="23" creationId="{4894D3CA-57A9-4E58-A9A0-0BCF9243A48D}"/>
          </ac:spMkLst>
        </pc:spChg>
        <pc:spChg chg="mod topLvl">
          <ac:chgData name="王 欣捷" userId="b965477fa0aef5e6" providerId="LiveId" clId="{6B25E3A0-8D13-427B-91C6-98F6CF017510}" dt="2021-04-20T12:44:07.903" v="100" actId="1076"/>
          <ac:spMkLst>
            <pc:docMk/>
            <pc:sldMk cId="3608272575" sldId="1159"/>
            <ac:spMk id="24" creationId="{95499559-D4A5-4DE7-8DA3-D0BB188E0DEA}"/>
          </ac:spMkLst>
        </pc:spChg>
        <pc:spChg chg="mod topLvl">
          <ac:chgData name="王 欣捷" userId="b965477fa0aef5e6" providerId="LiveId" clId="{6B25E3A0-8D13-427B-91C6-98F6CF017510}" dt="2021-04-20T12:44:07.903" v="100" actId="1076"/>
          <ac:spMkLst>
            <pc:docMk/>
            <pc:sldMk cId="3608272575" sldId="1159"/>
            <ac:spMk id="25" creationId="{EC5B7CD5-9796-4C3F-804D-58BD407923ED}"/>
          </ac:spMkLst>
        </pc:spChg>
        <pc:spChg chg="mod topLvl">
          <ac:chgData name="王 欣捷" userId="b965477fa0aef5e6" providerId="LiveId" clId="{6B25E3A0-8D13-427B-91C6-98F6CF017510}" dt="2021-04-20T12:44:07.903" v="100" actId="1076"/>
          <ac:spMkLst>
            <pc:docMk/>
            <pc:sldMk cId="3608272575" sldId="1159"/>
            <ac:spMk id="26" creationId="{40C80291-9E80-4A7B-A091-3649BAE07554}"/>
          </ac:spMkLst>
        </pc:spChg>
        <pc:spChg chg="mod topLvl">
          <ac:chgData name="王 欣捷" userId="b965477fa0aef5e6" providerId="LiveId" clId="{6B25E3A0-8D13-427B-91C6-98F6CF017510}" dt="2021-04-20T12:44:07.903" v="100" actId="1076"/>
          <ac:spMkLst>
            <pc:docMk/>
            <pc:sldMk cId="3608272575" sldId="1159"/>
            <ac:spMk id="27" creationId="{594DA38D-0AF1-4B21-BA99-2DD1132D5C51}"/>
          </ac:spMkLst>
        </pc:spChg>
        <pc:spChg chg="mod topLvl">
          <ac:chgData name="王 欣捷" userId="b965477fa0aef5e6" providerId="LiveId" clId="{6B25E3A0-8D13-427B-91C6-98F6CF017510}" dt="2021-04-20T12:44:07.903" v="100" actId="1076"/>
          <ac:spMkLst>
            <pc:docMk/>
            <pc:sldMk cId="3608272575" sldId="1159"/>
            <ac:spMk id="28" creationId="{78A8EDA9-424C-4059-8D15-94F4D85D3D8F}"/>
          </ac:spMkLst>
        </pc:spChg>
        <pc:spChg chg="mod topLvl">
          <ac:chgData name="王 欣捷" userId="b965477fa0aef5e6" providerId="LiveId" clId="{6B25E3A0-8D13-427B-91C6-98F6CF017510}" dt="2021-04-20T12:44:11.864" v="101" actId="164"/>
          <ac:spMkLst>
            <pc:docMk/>
            <pc:sldMk cId="3608272575" sldId="1159"/>
            <ac:spMk id="29" creationId="{C63B2B7B-9DA8-4223-A8F1-CD3055D9E446}"/>
          </ac:spMkLst>
        </pc:spChg>
        <pc:spChg chg="mod topLvl">
          <ac:chgData name="王 欣捷" userId="b965477fa0aef5e6" providerId="LiveId" clId="{6B25E3A0-8D13-427B-91C6-98F6CF017510}" dt="2021-04-20T12:44:11.864" v="101" actId="164"/>
          <ac:spMkLst>
            <pc:docMk/>
            <pc:sldMk cId="3608272575" sldId="1159"/>
            <ac:spMk id="30" creationId="{AAE3D4FC-9BF9-425D-8B22-CA3D92A38423}"/>
          </ac:spMkLst>
        </pc:spChg>
        <pc:spChg chg="mod topLvl">
          <ac:chgData name="王 欣捷" userId="b965477fa0aef5e6" providerId="LiveId" clId="{6B25E3A0-8D13-427B-91C6-98F6CF017510}" dt="2021-04-20T12:44:11.864" v="101" actId="164"/>
          <ac:spMkLst>
            <pc:docMk/>
            <pc:sldMk cId="3608272575" sldId="1159"/>
            <ac:spMk id="31" creationId="{ABBF3086-49E0-4340-AAA0-788F4F99ED55}"/>
          </ac:spMkLst>
        </pc:spChg>
        <pc:spChg chg="mod topLvl">
          <ac:chgData name="王 欣捷" userId="b965477fa0aef5e6" providerId="LiveId" clId="{6B25E3A0-8D13-427B-91C6-98F6CF017510}" dt="2021-04-20T12:44:11.864" v="101" actId="164"/>
          <ac:spMkLst>
            <pc:docMk/>
            <pc:sldMk cId="3608272575" sldId="1159"/>
            <ac:spMk id="32" creationId="{66D3B714-BC12-4A38-BAF4-B6B65E0B167C}"/>
          </ac:spMkLst>
        </pc:spChg>
        <pc:spChg chg="mod topLvl">
          <ac:chgData name="王 欣捷" userId="b965477fa0aef5e6" providerId="LiveId" clId="{6B25E3A0-8D13-427B-91C6-98F6CF017510}" dt="2021-04-20T12:44:11.864" v="101" actId="164"/>
          <ac:spMkLst>
            <pc:docMk/>
            <pc:sldMk cId="3608272575" sldId="1159"/>
            <ac:spMk id="33" creationId="{5C449F22-D6C2-44E9-9240-03DF07C45D15}"/>
          </ac:spMkLst>
        </pc:spChg>
        <pc:spChg chg="mod topLvl">
          <ac:chgData name="王 欣捷" userId="b965477fa0aef5e6" providerId="LiveId" clId="{6B25E3A0-8D13-427B-91C6-98F6CF017510}" dt="2021-04-20T12:44:14.447" v="102" actId="164"/>
          <ac:spMkLst>
            <pc:docMk/>
            <pc:sldMk cId="3608272575" sldId="1159"/>
            <ac:spMk id="34" creationId="{9E4EDE77-9265-4BB9-9A5B-3F87E3FDFE4C}"/>
          </ac:spMkLst>
        </pc:spChg>
        <pc:spChg chg="mod topLvl">
          <ac:chgData name="王 欣捷" userId="b965477fa0aef5e6" providerId="LiveId" clId="{6B25E3A0-8D13-427B-91C6-98F6CF017510}" dt="2021-04-20T12:44:14.447" v="102" actId="164"/>
          <ac:spMkLst>
            <pc:docMk/>
            <pc:sldMk cId="3608272575" sldId="1159"/>
            <ac:spMk id="35" creationId="{2A937BD4-5AC1-40C6-85BE-421FD96AAB12}"/>
          </ac:spMkLst>
        </pc:spChg>
        <pc:spChg chg="mod topLvl">
          <ac:chgData name="王 欣捷" userId="b965477fa0aef5e6" providerId="LiveId" clId="{6B25E3A0-8D13-427B-91C6-98F6CF017510}" dt="2021-04-20T12:44:14.447" v="102" actId="164"/>
          <ac:spMkLst>
            <pc:docMk/>
            <pc:sldMk cId="3608272575" sldId="1159"/>
            <ac:spMk id="36" creationId="{D7B68A19-0B02-4780-9862-056895C49688}"/>
          </ac:spMkLst>
        </pc:spChg>
        <pc:spChg chg="mod topLvl">
          <ac:chgData name="王 欣捷" userId="b965477fa0aef5e6" providerId="LiveId" clId="{6B25E3A0-8D13-427B-91C6-98F6CF017510}" dt="2021-04-20T12:44:14.447" v="102" actId="164"/>
          <ac:spMkLst>
            <pc:docMk/>
            <pc:sldMk cId="3608272575" sldId="1159"/>
            <ac:spMk id="37" creationId="{6D35C6A7-1534-491A-AD3F-D5E131050F95}"/>
          </ac:spMkLst>
        </pc:spChg>
        <pc:spChg chg="mod topLvl">
          <ac:chgData name="王 欣捷" userId="b965477fa0aef5e6" providerId="LiveId" clId="{6B25E3A0-8D13-427B-91C6-98F6CF017510}" dt="2021-04-20T12:44:14.447" v="102" actId="164"/>
          <ac:spMkLst>
            <pc:docMk/>
            <pc:sldMk cId="3608272575" sldId="1159"/>
            <ac:spMk id="38" creationId="{98E5E973-593B-4136-829A-27031C21D312}"/>
          </ac:spMkLst>
        </pc:spChg>
        <pc:spChg chg="mod topLvl">
          <ac:chgData name="王 欣捷" userId="b965477fa0aef5e6" providerId="LiveId" clId="{6B25E3A0-8D13-427B-91C6-98F6CF017510}" dt="2021-04-20T12:44:14.447" v="102" actId="164"/>
          <ac:spMkLst>
            <pc:docMk/>
            <pc:sldMk cId="3608272575" sldId="1159"/>
            <ac:spMk id="39" creationId="{45CEA639-652A-4796-8F57-8C2758A5A8AD}"/>
          </ac:spMkLst>
        </pc:spChg>
        <pc:spChg chg="mod topLvl">
          <ac:chgData name="王 欣捷" userId="b965477fa0aef5e6" providerId="LiveId" clId="{6B25E3A0-8D13-427B-91C6-98F6CF017510}" dt="2021-04-20T12:44:16.504" v="103" actId="164"/>
          <ac:spMkLst>
            <pc:docMk/>
            <pc:sldMk cId="3608272575" sldId="1159"/>
            <ac:spMk id="40" creationId="{B2F736A6-8D91-4194-9E84-67770DDCA9FF}"/>
          </ac:spMkLst>
        </pc:spChg>
        <pc:spChg chg="mod topLvl">
          <ac:chgData name="王 欣捷" userId="b965477fa0aef5e6" providerId="LiveId" clId="{6B25E3A0-8D13-427B-91C6-98F6CF017510}" dt="2021-04-20T12:44:16.504" v="103" actId="164"/>
          <ac:spMkLst>
            <pc:docMk/>
            <pc:sldMk cId="3608272575" sldId="1159"/>
            <ac:spMk id="41" creationId="{A4FE67B8-9069-46F0-9165-C1384C141B87}"/>
          </ac:spMkLst>
        </pc:spChg>
        <pc:spChg chg="mod topLvl">
          <ac:chgData name="王 欣捷" userId="b965477fa0aef5e6" providerId="LiveId" clId="{6B25E3A0-8D13-427B-91C6-98F6CF017510}" dt="2021-04-20T12:44:16.504" v="103" actId="164"/>
          <ac:spMkLst>
            <pc:docMk/>
            <pc:sldMk cId="3608272575" sldId="1159"/>
            <ac:spMk id="42" creationId="{F685AA16-CE3B-40E3-974C-15F1F1C21FFC}"/>
          </ac:spMkLst>
        </pc:spChg>
        <pc:spChg chg="mod topLvl">
          <ac:chgData name="王 欣捷" userId="b965477fa0aef5e6" providerId="LiveId" clId="{6B25E3A0-8D13-427B-91C6-98F6CF017510}" dt="2021-04-20T12:44:16.504" v="103" actId="164"/>
          <ac:spMkLst>
            <pc:docMk/>
            <pc:sldMk cId="3608272575" sldId="1159"/>
            <ac:spMk id="43" creationId="{7CA4E481-CBD0-43C8-B5A8-06987DD34DA5}"/>
          </ac:spMkLst>
        </pc:spChg>
        <pc:spChg chg="mod topLvl">
          <ac:chgData name="王 欣捷" userId="b965477fa0aef5e6" providerId="LiveId" clId="{6B25E3A0-8D13-427B-91C6-98F6CF017510}" dt="2021-04-20T12:44:16.504" v="103" actId="164"/>
          <ac:spMkLst>
            <pc:docMk/>
            <pc:sldMk cId="3608272575" sldId="1159"/>
            <ac:spMk id="44" creationId="{81C2CEE3-DE3B-4B0F-A692-1A0CD45BC861}"/>
          </ac:spMkLst>
        </pc:spChg>
        <pc:spChg chg="mod topLvl">
          <ac:chgData name="王 欣捷" userId="b965477fa0aef5e6" providerId="LiveId" clId="{6B25E3A0-8D13-427B-91C6-98F6CF017510}" dt="2021-04-20T12:44:16.504" v="103" actId="164"/>
          <ac:spMkLst>
            <pc:docMk/>
            <pc:sldMk cId="3608272575" sldId="1159"/>
            <ac:spMk id="45" creationId="{26FA4F18-452E-4E60-BE3E-6F63D26CF1AA}"/>
          </ac:spMkLst>
        </pc:spChg>
        <pc:spChg chg="mod topLvl">
          <ac:chgData name="王 欣捷" userId="b965477fa0aef5e6" providerId="LiveId" clId="{6B25E3A0-8D13-427B-91C6-98F6CF017510}" dt="2021-04-20T12:44:16.504" v="103" actId="164"/>
          <ac:spMkLst>
            <pc:docMk/>
            <pc:sldMk cId="3608272575" sldId="1159"/>
            <ac:spMk id="46" creationId="{2A2AFF7E-B0CD-4341-BCB6-4FB10652189C}"/>
          </ac:spMkLst>
        </pc:spChg>
        <pc:spChg chg="mod topLvl">
          <ac:chgData name="王 欣捷" userId="b965477fa0aef5e6" providerId="LiveId" clId="{6B25E3A0-8D13-427B-91C6-98F6CF017510}" dt="2021-04-20T12:44:16.504" v="103" actId="164"/>
          <ac:spMkLst>
            <pc:docMk/>
            <pc:sldMk cId="3608272575" sldId="1159"/>
            <ac:spMk id="47" creationId="{D7A46575-9C6F-4708-90E1-0F30C7E2B86A}"/>
          </ac:spMkLst>
        </pc:spChg>
        <pc:spChg chg="mod topLvl">
          <ac:chgData name="王 欣捷" userId="b965477fa0aef5e6" providerId="LiveId" clId="{6B25E3A0-8D13-427B-91C6-98F6CF017510}" dt="2021-04-20T12:44:16.504" v="103" actId="164"/>
          <ac:spMkLst>
            <pc:docMk/>
            <pc:sldMk cId="3608272575" sldId="1159"/>
            <ac:spMk id="48" creationId="{D1DAB47E-3589-4A19-BEBF-1CA3E183F8B3}"/>
          </ac:spMkLst>
        </pc:spChg>
        <pc:spChg chg="mod topLvl">
          <ac:chgData name="王 欣捷" userId="b965477fa0aef5e6" providerId="LiveId" clId="{6B25E3A0-8D13-427B-91C6-98F6CF017510}" dt="2021-04-20T12:44:16.504" v="103" actId="164"/>
          <ac:spMkLst>
            <pc:docMk/>
            <pc:sldMk cId="3608272575" sldId="1159"/>
            <ac:spMk id="49" creationId="{27D68966-4DBE-4FA7-92A0-069E5B691DE9}"/>
          </ac:spMkLst>
        </pc:spChg>
        <pc:spChg chg="mod topLvl">
          <ac:chgData name="王 欣捷" userId="b965477fa0aef5e6" providerId="LiveId" clId="{6B25E3A0-8D13-427B-91C6-98F6CF017510}" dt="2021-04-20T12:44:16.504" v="103" actId="164"/>
          <ac:spMkLst>
            <pc:docMk/>
            <pc:sldMk cId="3608272575" sldId="1159"/>
            <ac:spMk id="50" creationId="{430C9105-8F5D-48D1-B82C-B89826CD284E}"/>
          </ac:spMkLst>
        </pc:spChg>
        <pc:spChg chg="mod topLvl">
          <ac:chgData name="王 欣捷" userId="b965477fa0aef5e6" providerId="LiveId" clId="{6B25E3A0-8D13-427B-91C6-98F6CF017510}" dt="2021-04-20T12:44:16.504" v="103" actId="164"/>
          <ac:spMkLst>
            <pc:docMk/>
            <pc:sldMk cId="3608272575" sldId="1159"/>
            <ac:spMk id="51" creationId="{B1B1DF46-1CFE-4940-AC9E-879AEC8F6406}"/>
          </ac:spMkLst>
        </pc:spChg>
        <pc:spChg chg="mod topLvl">
          <ac:chgData name="王 欣捷" userId="b965477fa0aef5e6" providerId="LiveId" clId="{6B25E3A0-8D13-427B-91C6-98F6CF017510}" dt="2021-04-20T12:44:18.113" v="104" actId="164"/>
          <ac:spMkLst>
            <pc:docMk/>
            <pc:sldMk cId="3608272575" sldId="1159"/>
            <ac:spMk id="52" creationId="{E1A0918B-E393-4B6F-BD38-F1BCFD9D900B}"/>
          </ac:spMkLst>
        </pc:spChg>
        <pc:spChg chg="mod topLvl">
          <ac:chgData name="王 欣捷" userId="b965477fa0aef5e6" providerId="LiveId" clId="{6B25E3A0-8D13-427B-91C6-98F6CF017510}" dt="2021-04-20T12:44:18.113" v="104" actId="164"/>
          <ac:spMkLst>
            <pc:docMk/>
            <pc:sldMk cId="3608272575" sldId="1159"/>
            <ac:spMk id="53" creationId="{1CECDA0A-4A7A-4E17-9D24-C484EB830C69}"/>
          </ac:spMkLst>
        </pc:spChg>
        <pc:spChg chg="mod topLvl">
          <ac:chgData name="王 欣捷" userId="b965477fa0aef5e6" providerId="LiveId" clId="{6B25E3A0-8D13-427B-91C6-98F6CF017510}" dt="2021-04-20T12:44:18.113" v="104" actId="164"/>
          <ac:spMkLst>
            <pc:docMk/>
            <pc:sldMk cId="3608272575" sldId="1159"/>
            <ac:spMk id="54" creationId="{7F711060-9801-4C10-967B-FA9AB59B459A}"/>
          </ac:spMkLst>
        </pc:spChg>
        <pc:spChg chg="mod topLvl">
          <ac:chgData name="王 欣捷" userId="b965477fa0aef5e6" providerId="LiveId" clId="{6B25E3A0-8D13-427B-91C6-98F6CF017510}" dt="2021-04-20T12:44:18.113" v="104" actId="164"/>
          <ac:spMkLst>
            <pc:docMk/>
            <pc:sldMk cId="3608272575" sldId="1159"/>
            <ac:spMk id="55" creationId="{491B27AA-F717-41E1-882F-4423DD83EBFA}"/>
          </ac:spMkLst>
        </pc:spChg>
        <pc:spChg chg="mod topLvl">
          <ac:chgData name="王 欣捷" userId="b965477fa0aef5e6" providerId="LiveId" clId="{6B25E3A0-8D13-427B-91C6-98F6CF017510}" dt="2021-04-20T12:44:18.113" v="104" actId="164"/>
          <ac:spMkLst>
            <pc:docMk/>
            <pc:sldMk cId="3608272575" sldId="1159"/>
            <ac:spMk id="56" creationId="{0A8E9B3F-679F-4CF9-9004-DD11A9DFF7BE}"/>
          </ac:spMkLst>
        </pc:spChg>
        <pc:spChg chg="mod topLvl">
          <ac:chgData name="王 欣捷" userId="b965477fa0aef5e6" providerId="LiveId" clId="{6B25E3A0-8D13-427B-91C6-98F6CF017510}" dt="2021-04-20T12:44:19.464" v="105" actId="164"/>
          <ac:spMkLst>
            <pc:docMk/>
            <pc:sldMk cId="3608272575" sldId="1159"/>
            <ac:spMk id="57" creationId="{9AA3C847-F42F-44D4-948F-474BFCA6B16A}"/>
          </ac:spMkLst>
        </pc:spChg>
        <pc:spChg chg="mod topLvl">
          <ac:chgData name="王 欣捷" userId="b965477fa0aef5e6" providerId="LiveId" clId="{6B25E3A0-8D13-427B-91C6-98F6CF017510}" dt="2021-04-20T12:44:19.464" v="105" actId="164"/>
          <ac:spMkLst>
            <pc:docMk/>
            <pc:sldMk cId="3608272575" sldId="1159"/>
            <ac:spMk id="58" creationId="{7D1E2803-65E3-4F91-A57C-6D0E43CF45EB}"/>
          </ac:spMkLst>
        </pc:spChg>
        <pc:spChg chg="mod topLvl">
          <ac:chgData name="王 欣捷" userId="b965477fa0aef5e6" providerId="LiveId" clId="{6B25E3A0-8D13-427B-91C6-98F6CF017510}" dt="2021-04-20T12:44:19.464" v="105" actId="164"/>
          <ac:spMkLst>
            <pc:docMk/>
            <pc:sldMk cId="3608272575" sldId="1159"/>
            <ac:spMk id="59" creationId="{573A4581-0E12-4926-A2F4-8230D24403C8}"/>
          </ac:spMkLst>
        </pc:spChg>
        <pc:spChg chg="mod topLvl">
          <ac:chgData name="王 欣捷" userId="b965477fa0aef5e6" providerId="LiveId" clId="{6B25E3A0-8D13-427B-91C6-98F6CF017510}" dt="2021-04-20T12:44:19.464" v="105" actId="164"/>
          <ac:spMkLst>
            <pc:docMk/>
            <pc:sldMk cId="3608272575" sldId="1159"/>
            <ac:spMk id="60" creationId="{15173139-B1AA-4A93-AE84-4D49313142D5}"/>
          </ac:spMkLst>
        </pc:spChg>
        <pc:spChg chg="mod topLvl">
          <ac:chgData name="王 欣捷" userId="b965477fa0aef5e6" providerId="LiveId" clId="{6B25E3A0-8D13-427B-91C6-98F6CF017510}" dt="2021-04-20T12:44:19.464" v="105" actId="164"/>
          <ac:spMkLst>
            <pc:docMk/>
            <pc:sldMk cId="3608272575" sldId="1159"/>
            <ac:spMk id="61" creationId="{D4C1C61A-5198-45DA-B1EC-C09FCF0A2964}"/>
          </ac:spMkLst>
        </pc:spChg>
        <pc:spChg chg="mod topLvl">
          <ac:chgData name="王 欣捷" userId="b965477fa0aef5e6" providerId="LiveId" clId="{6B25E3A0-8D13-427B-91C6-98F6CF017510}" dt="2021-04-20T12:44:20.819" v="106" actId="164"/>
          <ac:spMkLst>
            <pc:docMk/>
            <pc:sldMk cId="3608272575" sldId="1159"/>
            <ac:spMk id="62" creationId="{CE8A8DFA-196C-4F98-82A2-AB574B9F1023}"/>
          </ac:spMkLst>
        </pc:spChg>
        <pc:spChg chg="mod topLvl">
          <ac:chgData name="王 欣捷" userId="b965477fa0aef5e6" providerId="LiveId" clId="{6B25E3A0-8D13-427B-91C6-98F6CF017510}" dt="2021-04-20T12:44:20.819" v="106" actId="164"/>
          <ac:spMkLst>
            <pc:docMk/>
            <pc:sldMk cId="3608272575" sldId="1159"/>
            <ac:spMk id="63" creationId="{8F5E5EC0-08E3-4387-A7E5-50FAF7895267}"/>
          </ac:spMkLst>
        </pc:spChg>
        <pc:spChg chg="mod topLvl">
          <ac:chgData name="王 欣捷" userId="b965477fa0aef5e6" providerId="LiveId" clId="{6B25E3A0-8D13-427B-91C6-98F6CF017510}" dt="2021-04-20T12:44:20.819" v="106" actId="164"/>
          <ac:spMkLst>
            <pc:docMk/>
            <pc:sldMk cId="3608272575" sldId="1159"/>
            <ac:spMk id="27648" creationId="{85C4929B-601C-4744-A667-2FE61D00AB04}"/>
          </ac:spMkLst>
        </pc:spChg>
        <pc:spChg chg="mod topLvl">
          <ac:chgData name="王 欣捷" userId="b965477fa0aef5e6" providerId="LiveId" clId="{6B25E3A0-8D13-427B-91C6-98F6CF017510}" dt="2021-04-20T12:44:20.819" v="106" actId="164"/>
          <ac:spMkLst>
            <pc:docMk/>
            <pc:sldMk cId="3608272575" sldId="1159"/>
            <ac:spMk id="27649" creationId="{34DC35B9-AA56-4CBF-9AF2-E11E39C4B5D2}"/>
          </ac:spMkLst>
        </pc:spChg>
        <pc:spChg chg="del">
          <ac:chgData name="王 欣捷" userId="b965477fa0aef5e6" providerId="LiveId" clId="{6B25E3A0-8D13-427B-91C6-98F6CF017510}" dt="2021-04-20T12:43:06.022" v="86" actId="478"/>
          <ac:spMkLst>
            <pc:docMk/>
            <pc:sldMk cId="3608272575" sldId="1159"/>
            <ac:spMk id="27650" creationId="{22D8A731-AE74-4746-A3B8-8256FFF194A2}"/>
          </ac:spMkLst>
        </pc:spChg>
        <pc:spChg chg="del">
          <ac:chgData name="王 欣捷" userId="b965477fa0aef5e6" providerId="LiveId" clId="{6B25E3A0-8D13-427B-91C6-98F6CF017510}" dt="2021-04-20T12:43:08.681" v="88" actId="478"/>
          <ac:spMkLst>
            <pc:docMk/>
            <pc:sldMk cId="3608272575" sldId="1159"/>
            <ac:spMk id="27651" creationId="{A1741382-F451-48A5-8D5C-85D947507B87}"/>
          </ac:spMkLst>
        </pc:spChg>
        <pc:spChg chg="mod topLvl">
          <ac:chgData name="王 欣捷" userId="b965477fa0aef5e6" providerId="LiveId" clId="{6B25E3A0-8D13-427B-91C6-98F6CF017510}" dt="2021-04-20T12:44:20.819" v="106" actId="164"/>
          <ac:spMkLst>
            <pc:docMk/>
            <pc:sldMk cId="3608272575" sldId="1159"/>
            <ac:spMk id="27652" creationId="{97C5F3BC-F178-4554-9904-0F1C98CA0026}"/>
          </ac:spMkLst>
        </pc:spChg>
        <pc:spChg chg="mod topLvl">
          <ac:chgData name="王 欣捷" userId="b965477fa0aef5e6" providerId="LiveId" clId="{6B25E3A0-8D13-427B-91C6-98F6CF017510}" dt="2021-04-20T12:44:20.819" v="106" actId="164"/>
          <ac:spMkLst>
            <pc:docMk/>
            <pc:sldMk cId="3608272575" sldId="1159"/>
            <ac:spMk id="27653" creationId="{DC87161D-C191-4F55-99FA-78D51B60063E}"/>
          </ac:spMkLst>
        </pc:spChg>
        <pc:spChg chg="mod topLvl">
          <ac:chgData name="王 欣捷" userId="b965477fa0aef5e6" providerId="LiveId" clId="{6B25E3A0-8D13-427B-91C6-98F6CF017510}" dt="2021-04-20T12:44:20.819" v="106" actId="164"/>
          <ac:spMkLst>
            <pc:docMk/>
            <pc:sldMk cId="3608272575" sldId="1159"/>
            <ac:spMk id="27654" creationId="{694293E0-14F1-4BF6-9F1C-155B4222CB8D}"/>
          </ac:spMkLst>
        </pc:spChg>
        <pc:spChg chg="mod topLvl">
          <ac:chgData name="王 欣捷" userId="b965477fa0aef5e6" providerId="LiveId" clId="{6B25E3A0-8D13-427B-91C6-98F6CF017510}" dt="2021-04-20T12:44:22.117" v="107" actId="164"/>
          <ac:spMkLst>
            <pc:docMk/>
            <pc:sldMk cId="3608272575" sldId="1159"/>
            <ac:spMk id="27655" creationId="{62238E28-EC90-4FA5-B0A6-1B3949746239}"/>
          </ac:spMkLst>
        </pc:spChg>
        <pc:spChg chg="mod topLvl">
          <ac:chgData name="王 欣捷" userId="b965477fa0aef5e6" providerId="LiveId" clId="{6B25E3A0-8D13-427B-91C6-98F6CF017510}" dt="2021-04-20T12:44:22.117" v="107" actId="164"/>
          <ac:spMkLst>
            <pc:docMk/>
            <pc:sldMk cId="3608272575" sldId="1159"/>
            <ac:spMk id="27656" creationId="{C9CAC330-2609-49F8-AEA7-1E2CF93574B0}"/>
          </ac:spMkLst>
        </pc:spChg>
        <pc:spChg chg="mod topLvl">
          <ac:chgData name="王 欣捷" userId="b965477fa0aef5e6" providerId="LiveId" clId="{6B25E3A0-8D13-427B-91C6-98F6CF017510}" dt="2021-04-20T12:44:22.117" v="107" actId="164"/>
          <ac:spMkLst>
            <pc:docMk/>
            <pc:sldMk cId="3608272575" sldId="1159"/>
            <ac:spMk id="27657" creationId="{F719900D-3244-4C28-839D-64C7AAE1ACDB}"/>
          </ac:spMkLst>
        </pc:spChg>
        <pc:spChg chg="mod topLvl">
          <ac:chgData name="王 欣捷" userId="b965477fa0aef5e6" providerId="LiveId" clId="{6B25E3A0-8D13-427B-91C6-98F6CF017510}" dt="2021-04-20T12:44:22.117" v="107" actId="164"/>
          <ac:spMkLst>
            <pc:docMk/>
            <pc:sldMk cId="3608272575" sldId="1159"/>
            <ac:spMk id="27658" creationId="{DAEED9DD-7AEB-47BE-8168-0890A22B8A0D}"/>
          </ac:spMkLst>
        </pc:spChg>
        <pc:spChg chg="mod topLvl">
          <ac:chgData name="王 欣捷" userId="b965477fa0aef5e6" providerId="LiveId" clId="{6B25E3A0-8D13-427B-91C6-98F6CF017510}" dt="2021-04-20T12:44:22.117" v="107" actId="164"/>
          <ac:spMkLst>
            <pc:docMk/>
            <pc:sldMk cId="3608272575" sldId="1159"/>
            <ac:spMk id="27659" creationId="{460FBCD6-4A22-4462-9440-60FBD3E1C3F0}"/>
          </ac:spMkLst>
        </pc:spChg>
        <pc:spChg chg="mod topLvl">
          <ac:chgData name="王 欣捷" userId="b965477fa0aef5e6" providerId="LiveId" clId="{6B25E3A0-8D13-427B-91C6-98F6CF017510}" dt="2021-04-20T12:44:22.117" v="107" actId="164"/>
          <ac:spMkLst>
            <pc:docMk/>
            <pc:sldMk cId="3608272575" sldId="1159"/>
            <ac:spMk id="27660" creationId="{6E7CFE3B-0FC4-4CB7-8640-96670EAAAC7D}"/>
          </ac:spMkLst>
        </pc:spChg>
        <pc:spChg chg="mod topLvl">
          <ac:chgData name="王 欣捷" userId="b965477fa0aef5e6" providerId="LiveId" clId="{6B25E3A0-8D13-427B-91C6-98F6CF017510}" dt="2021-04-20T12:44:22.117" v="107" actId="164"/>
          <ac:spMkLst>
            <pc:docMk/>
            <pc:sldMk cId="3608272575" sldId="1159"/>
            <ac:spMk id="27661" creationId="{E81D328E-96F6-495C-A4DE-C651C9378508}"/>
          </ac:spMkLst>
        </pc:spChg>
        <pc:spChg chg="mod topLvl">
          <ac:chgData name="王 欣捷" userId="b965477fa0aef5e6" providerId="LiveId" clId="{6B25E3A0-8D13-427B-91C6-98F6CF017510}" dt="2021-04-20T12:44:22.117" v="107" actId="164"/>
          <ac:spMkLst>
            <pc:docMk/>
            <pc:sldMk cId="3608272575" sldId="1159"/>
            <ac:spMk id="27662" creationId="{64A9FDFA-B633-4BA0-A002-0C7CCE062A32}"/>
          </ac:spMkLst>
        </pc:spChg>
        <pc:spChg chg="mod topLvl">
          <ac:chgData name="王 欣捷" userId="b965477fa0aef5e6" providerId="LiveId" clId="{6B25E3A0-8D13-427B-91C6-98F6CF017510}" dt="2021-04-20T12:44:22.117" v="107" actId="164"/>
          <ac:spMkLst>
            <pc:docMk/>
            <pc:sldMk cId="3608272575" sldId="1159"/>
            <ac:spMk id="27663" creationId="{831B6EBD-A5D2-4E9A-A989-CF06601F7B31}"/>
          </ac:spMkLst>
        </pc:spChg>
        <pc:spChg chg="mod topLvl">
          <ac:chgData name="王 欣捷" userId="b965477fa0aef5e6" providerId="LiveId" clId="{6B25E3A0-8D13-427B-91C6-98F6CF017510}" dt="2021-04-20T12:44:23.869" v="108" actId="164"/>
          <ac:spMkLst>
            <pc:docMk/>
            <pc:sldMk cId="3608272575" sldId="1159"/>
            <ac:spMk id="27664" creationId="{98570073-8707-4CEF-BB2A-1271A2A2EC2F}"/>
          </ac:spMkLst>
        </pc:spChg>
        <pc:spChg chg="mod topLvl">
          <ac:chgData name="王 欣捷" userId="b965477fa0aef5e6" providerId="LiveId" clId="{6B25E3A0-8D13-427B-91C6-98F6CF017510}" dt="2021-04-20T12:44:23.869" v="108" actId="164"/>
          <ac:spMkLst>
            <pc:docMk/>
            <pc:sldMk cId="3608272575" sldId="1159"/>
            <ac:spMk id="27665" creationId="{8D32A4EE-1190-4F42-AAEA-2831A5CEC193}"/>
          </ac:spMkLst>
        </pc:spChg>
        <pc:spChg chg="mod topLvl">
          <ac:chgData name="王 欣捷" userId="b965477fa0aef5e6" providerId="LiveId" clId="{6B25E3A0-8D13-427B-91C6-98F6CF017510}" dt="2021-04-20T12:44:23.869" v="108" actId="164"/>
          <ac:spMkLst>
            <pc:docMk/>
            <pc:sldMk cId="3608272575" sldId="1159"/>
            <ac:spMk id="27666" creationId="{A5A8C8D3-1164-4C03-B05B-5A8745B7A212}"/>
          </ac:spMkLst>
        </pc:spChg>
        <pc:spChg chg="mod topLvl">
          <ac:chgData name="王 欣捷" userId="b965477fa0aef5e6" providerId="LiveId" clId="{6B25E3A0-8D13-427B-91C6-98F6CF017510}" dt="2021-04-20T12:44:23.869" v="108" actId="164"/>
          <ac:spMkLst>
            <pc:docMk/>
            <pc:sldMk cId="3608272575" sldId="1159"/>
            <ac:spMk id="27667" creationId="{F4547934-E50D-4703-ADA7-33B2F305B599}"/>
          </ac:spMkLst>
        </pc:spChg>
        <pc:grpChg chg="mod">
          <ac:chgData name="王 欣捷" userId="b965477fa0aef5e6" providerId="LiveId" clId="{6B25E3A0-8D13-427B-91C6-98F6CF017510}" dt="2021-04-20T12:43:27.377" v="93" actId="338"/>
          <ac:grpSpMkLst>
            <pc:docMk/>
            <pc:sldMk cId="3608272575" sldId="1159"/>
            <ac:grpSpMk id="1" creationId="{00000000-0000-0000-0000-000000000000}"/>
          </ac:grpSpMkLst>
        </pc:grpChg>
        <pc:grpChg chg="del mod">
          <ac:chgData name="王 欣捷" userId="b965477fa0aef5e6" providerId="LiveId" clId="{6B25E3A0-8D13-427B-91C6-98F6CF017510}" dt="2021-04-20T12:43:32.299" v="94" actId="165"/>
          <ac:grpSpMkLst>
            <pc:docMk/>
            <pc:sldMk cId="3608272575" sldId="1159"/>
            <ac:grpSpMk id="8" creationId="{3A59DDF0-BFEF-40A2-991C-0718D334C2B4}"/>
          </ac:grpSpMkLst>
        </pc:grpChg>
        <pc:grpChg chg="add del mod">
          <ac:chgData name="王 欣捷" userId="b965477fa0aef5e6" providerId="LiveId" clId="{6B25E3A0-8D13-427B-91C6-98F6CF017510}" dt="2021-04-20T12:44:27.554" v="111" actId="21"/>
          <ac:grpSpMkLst>
            <pc:docMk/>
            <pc:sldMk cId="3608272575" sldId="1159"/>
            <ac:grpSpMk id="27668" creationId="{5A8B7893-A583-412B-91DD-6DBC48613EC3}"/>
          </ac:grpSpMkLst>
        </pc:grpChg>
        <pc:grpChg chg="add del mod">
          <ac:chgData name="王 欣捷" userId="b965477fa0aef5e6" providerId="LiveId" clId="{6B25E3A0-8D13-427B-91C6-98F6CF017510}" dt="2021-04-20T12:44:27.554" v="111" actId="21"/>
          <ac:grpSpMkLst>
            <pc:docMk/>
            <pc:sldMk cId="3608272575" sldId="1159"/>
            <ac:grpSpMk id="27669" creationId="{100BCC49-B407-489C-9194-8F1C54961181}"/>
          </ac:grpSpMkLst>
        </pc:grpChg>
        <pc:grpChg chg="add del mod">
          <ac:chgData name="王 欣捷" userId="b965477fa0aef5e6" providerId="LiveId" clId="{6B25E3A0-8D13-427B-91C6-98F6CF017510}" dt="2021-04-20T12:44:27.554" v="111" actId="21"/>
          <ac:grpSpMkLst>
            <pc:docMk/>
            <pc:sldMk cId="3608272575" sldId="1159"/>
            <ac:grpSpMk id="27670" creationId="{CF53A74A-5141-4EAD-AB9F-A8978E0B48AB}"/>
          </ac:grpSpMkLst>
        </pc:grpChg>
        <pc:grpChg chg="add del mod">
          <ac:chgData name="王 欣捷" userId="b965477fa0aef5e6" providerId="LiveId" clId="{6B25E3A0-8D13-427B-91C6-98F6CF017510}" dt="2021-04-20T12:44:27.554" v="111" actId="21"/>
          <ac:grpSpMkLst>
            <pc:docMk/>
            <pc:sldMk cId="3608272575" sldId="1159"/>
            <ac:grpSpMk id="27671" creationId="{A656803A-659F-40E7-9EFE-CE3567AF6916}"/>
          </ac:grpSpMkLst>
        </pc:grpChg>
        <pc:grpChg chg="add del mod">
          <ac:chgData name="王 欣捷" userId="b965477fa0aef5e6" providerId="LiveId" clId="{6B25E3A0-8D13-427B-91C6-98F6CF017510}" dt="2021-04-20T12:44:27.554" v="111" actId="21"/>
          <ac:grpSpMkLst>
            <pc:docMk/>
            <pc:sldMk cId="3608272575" sldId="1159"/>
            <ac:grpSpMk id="27672" creationId="{19E004FE-01AB-4062-81F5-7BA03A206552}"/>
          </ac:grpSpMkLst>
        </pc:grpChg>
        <pc:grpChg chg="add del mod">
          <ac:chgData name="王 欣捷" userId="b965477fa0aef5e6" providerId="LiveId" clId="{6B25E3A0-8D13-427B-91C6-98F6CF017510}" dt="2021-04-20T12:44:27.554" v="111" actId="21"/>
          <ac:grpSpMkLst>
            <pc:docMk/>
            <pc:sldMk cId="3608272575" sldId="1159"/>
            <ac:grpSpMk id="27673" creationId="{C7B9A1A6-6D24-4B8A-900E-1C1B428CCC7D}"/>
          </ac:grpSpMkLst>
        </pc:grpChg>
        <pc:grpChg chg="add del mod">
          <ac:chgData name="王 欣捷" userId="b965477fa0aef5e6" providerId="LiveId" clId="{6B25E3A0-8D13-427B-91C6-98F6CF017510}" dt="2021-04-20T12:44:27.554" v="111" actId="21"/>
          <ac:grpSpMkLst>
            <pc:docMk/>
            <pc:sldMk cId="3608272575" sldId="1159"/>
            <ac:grpSpMk id="27674" creationId="{2CA2087D-F0D8-46D1-B464-5B004B0A5D18}"/>
          </ac:grpSpMkLst>
        </pc:grpChg>
        <pc:grpChg chg="add del mod">
          <ac:chgData name="王 欣捷" userId="b965477fa0aef5e6" providerId="LiveId" clId="{6B25E3A0-8D13-427B-91C6-98F6CF017510}" dt="2021-04-20T12:44:27.554" v="111" actId="21"/>
          <ac:grpSpMkLst>
            <pc:docMk/>
            <pc:sldMk cId="3608272575" sldId="1159"/>
            <ac:grpSpMk id="27675" creationId="{5291D6CB-B9BB-4F89-A5E6-B86A0051A0DF}"/>
          </ac:grpSpMkLst>
        </pc:grpChg>
        <pc:grpChg chg="add del mod">
          <ac:chgData name="王 欣捷" userId="b965477fa0aef5e6" providerId="LiveId" clId="{6B25E3A0-8D13-427B-91C6-98F6CF017510}" dt="2021-04-20T12:44:27.554" v="111" actId="21"/>
          <ac:grpSpMkLst>
            <pc:docMk/>
            <pc:sldMk cId="3608272575" sldId="1159"/>
            <ac:grpSpMk id="27676" creationId="{94B963E5-42E6-423F-A482-FC8924B9B14D}"/>
          </ac:grpSpMkLst>
        </pc:grpChg>
        <pc:graphicFrameChg chg="del">
          <ac:chgData name="王 欣捷" userId="b965477fa0aef5e6" providerId="LiveId" clId="{6B25E3A0-8D13-427B-91C6-98F6CF017510}" dt="2021-04-20T12:43:20.677" v="91" actId="478"/>
          <ac:graphicFrameMkLst>
            <pc:docMk/>
            <pc:sldMk cId="3608272575" sldId="1159"/>
            <ac:graphicFrameMk id="7" creationId="{37CC3D40-8AD9-46E1-AFAB-E74C336F4304}"/>
          </ac:graphicFrameMkLst>
        </pc:graphicFrameChg>
        <pc:picChg chg="del mod">
          <ac:chgData name="王 欣捷" userId="b965477fa0aef5e6" providerId="LiveId" clId="{6B25E3A0-8D13-427B-91C6-98F6CF017510}" dt="2021-04-20T12:43:27.377" v="93" actId="338"/>
          <ac:picMkLst>
            <pc:docMk/>
            <pc:sldMk cId="3608272575" sldId="1159"/>
            <ac:picMk id="6" creationId="{BDBF54DD-2413-41B9-8EE1-59155E95194F}"/>
          </ac:picMkLst>
        </pc:picChg>
      </pc:sldChg>
      <pc:sldChg chg="addSp delSp modSp add mod">
        <pc:chgData name="王 欣捷" userId="b965477fa0aef5e6" providerId="LiveId" clId="{6B25E3A0-8D13-427B-91C6-98F6CF017510}" dt="2021-04-20T13:52:59.633" v="961" actId="20577"/>
        <pc:sldMkLst>
          <pc:docMk/>
          <pc:sldMk cId="3740059661" sldId="1159"/>
        </pc:sldMkLst>
        <pc:spChg chg="add mod topLvl">
          <ac:chgData name="王 欣捷" userId="b965477fa0aef5e6" providerId="LiveId" clId="{6B25E3A0-8D13-427B-91C6-98F6CF017510}" dt="2021-04-20T13:05:21.351" v="335" actId="13822"/>
          <ac:spMkLst>
            <pc:docMk/>
            <pc:sldMk cId="3740059661" sldId="1159"/>
            <ac:spMk id="4" creationId="{2D6D69E9-30F5-4972-B258-9703CCCF1091}"/>
          </ac:spMkLst>
        </pc:spChg>
        <pc:spChg chg="add del">
          <ac:chgData name="王 欣捷" userId="b965477fa0aef5e6" providerId="LiveId" clId="{6B25E3A0-8D13-427B-91C6-98F6CF017510}" dt="2021-04-20T12:57:57.214" v="258" actId="22"/>
          <ac:spMkLst>
            <pc:docMk/>
            <pc:sldMk cId="3740059661" sldId="1159"/>
            <ac:spMk id="6" creationId="{4FD36CD6-297C-4B97-A42F-7CE35CC2BF3B}"/>
          </ac:spMkLst>
        </pc:spChg>
        <pc:spChg chg="add del mod ord topLvl">
          <ac:chgData name="王 欣捷" userId="b965477fa0aef5e6" providerId="LiveId" clId="{6B25E3A0-8D13-427B-91C6-98F6CF017510}" dt="2021-04-20T13:02:47.128" v="308" actId="478"/>
          <ac:spMkLst>
            <pc:docMk/>
            <pc:sldMk cId="3740059661" sldId="1159"/>
            <ac:spMk id="8" creationId="{531E3D35-0D17-400E-92AD-D0144A769524}"/>
          </ac:spMkLst>
        </pc:spChg>
        <pc:spChg chg="add del">
          <ac:chgData name="王 欣捷" userId="b965477fa0aef5e6" providerId="LiveId" clId="{6B25E3A0-8D13-427B-91C6-98F6CF017510}" dt="2021-04-20T13:02:53.580" v="310" actId="22"/>
          <ac:spMkLst>
            <pc:docMk/>
            <pc:sldMk cId="3740059661" sldId="1159"/>
            <ac:spMk id="12" creationId="{0E90971D-7017-4486-BA77-FF3A3DB62D46}"/>
          </ac:spMkLst>
        </pc:spChg>
        <pc:spChg chg="add mod">
          <ac:chgData name="王 欣捷" userId="b965477fa0aef5e6" providerId="LiveId" clId="{6B25E3A0-8D13-427B-91C6-98F6CF017510}" dt="2021-04-20T13:04:51.963" v="334" actId="13822"/>
          <ac:spMkLst>
            <pc:docMk/>
            <pc:sldMk cId="3740059661" sldId="1159"/>
            <ac:spMk id="14" creationId="{966EB8AA-1E5F-4CEF-BA18-76CA834BF6A1}"/>
          </ac:spMkLst>
        </pc:spChg>
        <pc:spChg chg="mod">
          <ac:chgData name="王 欣捷" userId="b965477fa0aef5e6" providerId="LiveId" clId="{6B25E3A0-8D13-427B-91C6-98F6CF017510}" dt="2021-04-20T13:05:28.980" v="336"/>
          <ac:spMkLst>
            <pc:docMk/>
            <pc:sldMk cId="3740059661" sldId="1159"/>
            <ac:spMk id="17" creationId="{64F0E1EF-5044-4787-8B65-C24990700814}"/>
          </ac:spMkLst>
        </pc:spChg>
        <pc:spChg chg="mod">
          <ac:chgData name="王 欣捷" userId="b965477fa0aef5e6" providerId="LiveId" clId="{6B25E3A0-8D13-427B-91C6-98F6CF017510}" dt="2021-04-20T13:05:28.980" v="336"/>
          <ac:spMkLst>
            <pc:docMk/>
            <pc:sldMk cId="3740059661" sldId="1159"/>
            <ac:spMk id="18" creationId="{AB147B9F-7976-44D6-9565-772F9C07D51D}"/>
          </ac:spMkLst>
        </pc:spChg>
        <pc:spChg chg="mod">
          <ac:chgData name="王 欣捷" userId="b965477fa0aef5e6" providerId="LiveId" clId="{6B25E3A0-8D13-427B-91C6-98F6CF017510}" dt="2021-04-20T13:06:01.855" v="339"/>
          <ac:spMkLst>
            <pc:docMk/>
            <pc:sldMk cId="3740059661" sldId="1159"/>
            <ac:spMk id="20" creationId="{505B9F61-0BE6-4034-8EB4-366AD8C41A3D}"/>
          </ac:spMkLst>
        </pc:spChg>
        <pc:spChg chg="mod">
          <ac:chgData name="王 欣捷" userId="b965477fa0aef5e6" providerId="LiveId" clId="{6B25E3A0-8D13-427B-91C6-98F6CF017510}" dt="2021-04-20T13:06:17.214" v="349" actId="20577"/>
          <ac:spMkLst>
            <pc:docMk/>
            <pc:sldMk cId="3740059661" sldId="1159"/>
            <ac:spMk id="21" creationId="{4A0E9327-64DA-4391-81D1-5B371665F767}"/>
          </ac:spMkLst>
        </pc:spChg>
        <pc:spChg chg="mod">
          <ac:chgData name="王 欣捷" userId="b965477fa0aef5e6" providerId="LiveId" clId="{6B25E3A0-8D13-427B-91C6-98F6CF017510}" dt="2021-04-20T13:06:49.267" v="373"/>
          <ac:spMkLst>
            <pc:docMk/>
            <pc:sldMk cId="3740059661" sldId="1159"/>
            <ac:spMk id="23" creationId="{09E85927-6EFD-4294-8961-8164D5AD2FBB}"/>
          </ac:spMkLst>
        </pc:spChg>
        <pc:spChg chg="mod">
          <ac:chgData name="王 欣捷" userId="b965477fa0aef5e6" providerId="LiveId" clId="{6B25E3A0-8D13-427B-91C6-98F6CF017510}" dt="2021-04-20T13:06:53.703" v="375" actId="20577"/>
          <ac:spMkLst>
            <pc:docMk/>
            <pc:sldMk cId="3740059661" sldId="1159"/>
            <ac:spMk id="24" creationId="{C42AC6DD-4DCA-414F-BA1E-9B50D344DF52}"/>
          </ac:spMkLst>
        </pc:spChg>
        <pc:spChg chg="mod">
          <ac:chgData name="王 欣捷" userId="b965477fa0aef5e6" providerId="LiveId" clId="{6B25E3A0-8D13-427B-91C6-98F6CF017510}" dt="2021-04-20T13:06:54.958" v="376"/>
          <ac:spMkLst>
            <pc:docMk/>
            <pc:sldMk cId="3740059661" sldId="1159"/>
            <ac:spMk id="26" creationId="{F3BF02C9-6271-4B0A-95A4-8B6D7E7397CF}"/>
          </ac:spMkLst>
        </pc:spChg>
        <pc:spChg chg="mod">
          <ac:chgData name="王 欣捷" userId="b965477fa0aef5e6" providerId="LiveId" clId="{6B25E3A0-8D13-427B-91C6-98F6CF017510}" dt="2021-04-20T13:07:00.366" v="378" actId="20577"/>
          <ac:spMkLst>
            <pc:docMk/>
            <pc:sldMk cId="3740059661" sldId="1159"/>
            <ac:spMk id="27" creationId="{899C9EB7-0F46-41C7-9D01-AFEEFE8C6EC9}"/>
          </ac:spMkLst>
        </pc:spChg>
        <pc:spChg chg="mod">
          <ac:chgData name="王 欣捷" userId="b965477fa0aef5e6" providerId="LiveId" clId="{6B25E3A0-8D13-427B-91C6-98F6CF017510}" dt="2021-04-20T13:07:04.910" v="379"/>
          <ac:spMkLst>
            <pc:docMk/>
            <pc:sldMk cId="3740059661" sldId="1159"/>
            <ac:spMk id="29" creationId="{EED59A44-C997-4A58-8AB9-D2067151B054}"/>
          </ac:spMkLst>
        </pc:spChg>
        <pc:spChg chg="mod">
          <ac:chgData name="王 欣捷" userId="b965477fa0aef5e6" providerId="LiveId" clId="{6B25E3A0-8D13-427B-91C6-98F6CF017510}" dt="2021-04-20T13:07:04.910" v="379"/>
          <ac:spMkLst>
            <pc:docMk/>
            <pc:sldMk cId="3740059661" sldId="1159"/>
            <ac:spMk id="30" creationId="{9A099D5A-B311-46FF-82B4-CE3096978441}"/>
          </ac:spMkLst>
        </pc:spChg>
        <pc:spChg chg="mod">
          <ac:chgData name="王 欣捷" userId="b965477fa0aef5e6" providerId="LiveId" clId="{6B25E3A0-8D13-427B-91C6-98F6CF017510}" dt="2021-04-20T13:07:04.910" v="379"/>
          <ac:spMkLst>
            <pc:docMk/>
            <pc:sldMk cId="3740059661" sldId="1159"/>
            <ac:spMk id="32" creationId="{C9555EF1-EF48-43DC-8501-612DFF88C37E}"/>
          </ac:spMkLst>
        </pc:spChg>
        <pc:spChg chg="mod">
          <ac:chgData name="王 欣捷" userId="b965477fa0aef5e6" providerId="LiveId" clId="{6B25E3A0-8D13-427B-91C6-98F6CF017510}" dt="2021-04-20T13:07:04.910" v="379"/>
          <ac:spMkLst>
            <pc:docMk/>
            <pc:sldMk cId="3740059661" sldId="1159"/>
            <ac:spMk id="33" creationId="{AE2FA770-C381-4CC2-9F79-CFD9006772A3}"/>
          </ac:spMkLst>
        </pc:spChg>
        <pc:spChg chg="mod">
          <ac:chgData name="王 欣捷" userId="b965477fa0aef5e6" providerId="LiveId" clId="{6B25E3A0-8D13-427B-91C6-98F6CF017510}" dt="2021-04-20T13:07:04.910" v="379"/>
          <ac:spMkLst>
            <pc:docMk/>
            <pc:sldMk cId="3740059661" sldId="1159"/>
            <ac:spMk id="35" creationId="{3EBB6A16-FBD1-4A95-BB5E-13306DC5B584}"/>
          </ac:spMkLst>
        </pc:spChg>
        <pc:spChg chg="mod">
          <ac:chgData name="王 欣捷" userId="b965477fa0aef5e6" providerId="LiveId" clId="{6B25E3A0-8D13-427B-91C6-98F6CF017510}" dt="2021-04-20T13:07:04.910" v="379"/>
          <ac:spMkLst>
            <pc:docMk/>
            <pc:sldMk cId="3740059661" sldId="1159"/>
            <ac:spMk id="36" creationId="{C6D4DECE-0286-4436-8883-C78F5DA27982}"/>
          </ac:spMkLst>
        </pc:spChg>
        <pc:spChg chg="mod">
          <ac:chgData name="王 欣捷" userId="b965477fa0aef5e6" providerId="LiveId" clId="{6B25E3A0-8D13-427B-91C6-98F6CF017510}" dt="2021-04-20T13:48:46.172" v="921"/>
          <ac:spMkLst>
            <pc:docMk/>
            <pc:sldMk cId="3740059661" sldId="1159"/>
            <ac:spMk id="44035" creationId="{5D1D868F-8DD2-453C-A53C-A9E8EF698509}"/>
          </ac:spMkLst>
        </pc:spChg>
        <pc:grpChg chg="add del mod">
          <ac:chgData name="王 欣捷" userId="b965477fa0aef5e6" providerId="LiveId" clId="{6B25E3A0-8D13-427B-91C6-98F6CF017510}" dt="2021-04-20T13:02:47.128" v="308" actId="478"/>
          <ac:grpSpMkLst>
            <pc:docMk/>
            <pc:sldMk cId="3740059661" sldId="1159"/>
            <ac:grpSpMk id="5" creationId="{5C45A7FA-6DE5-4E72-8FAF-E5C5B3DD23D9}"/>
          </ac:grpSpMkLst>
        </pc:grpChg>
        <pc:grpChg chg="add mod">
          <ac:chgData name="王 欣捷" userId="b965477fa0aef5e6" providerId="LiveId" clId="{6B25E3A0-8D13-427B-91C6-98F6CF017510}" dt="2021-04-20T13:06:39.612" v="369" actId="1036"/>
          <ac:grpSpMkLst>
            <pc:docMk/>
            <pc:sldMk cId="3740059661" sldId="1159"/>
            <ac:grpSpMk id="11" creationId="{02C0B712-15B4-4AE4-B152-3902F38B3FEC}"/>
          </ac:grpSpMkLst>
        </pc:grpChg>
        <pc:grpChg chg="add mod">
          <ac:chgData name="王 欣捷" userId="b965477fa0aef5e6" providerId="LiveId" clId="{6B25E3A0-8D13-427B-91C6-98F6CF017510}" dt="2021-04-20T13:06:35.077" v="364" actId="1036"/>
          <ac:grpSpMkLst>
            <pc:docMk/>
            <pc:sldMk cId="3740059661" sldId="1159"/>
            <ac:grpSpMk id="16" creationId="{4E4115BC-DABB-46C4-A1CF-F8410C1465BD}"/>
          </ac:grpSpMkLst>
        </pc:grpChg>
        <pc:grpChg chg="add mod">
          <ac:chgData name="王 欣捷" userId="b965477fa0aef5e6" providerId="LiveId" clId="{6B25E3A0-8D13-427B-91C6-98F6CF017510}" dt="2021-04-20T13:06:42.939" v="372" actId="1036"/>
          <ac:grpSpMkLst>
            <pc:docMk/>
            <pc:sldMk cId="3740059661" sldId="1159"/>
            <ac:grpSpMk id="19" creationId="{3F4B44F9-127A-4F25-81C7-D3572C375A3C}"/>
          </ac:grpSpMkLst>
        </pc:grpChg>
        <pc:grpChg chg="add mod">
          <ac:chgData name="王 欣捷" userId="b965477fa0aef5e6" providerId="LiveId" clId="{6B25E3A0-8D13-427B-91C6-98F6CF017510}" dt="2021-04-20T13:06:52.372" v="374" actId="1076"/>
          <ac:grpSpMkLst>
            <pc:docMk/>
            <pc:sldMk cId="3740059661" sldId="1159"/>
            <ac:grpSpMk id="22" creationId="{69F55667-9F22-4C84-96B6-664503EFAE53}"/>
          </ac:grpSpMkLst>
        </pc:grpChg>
        <pc:grpChg chg="add mod">
          <ac:chgData name="王 欣捷" userId="b965477fa0aef5e6" providerId="LiveId" clId="{6B25E3A0-8D13-427B-91C6-98F6CF017510}" dt="2021-04-20T13:06:59.061" v="377" actId="1076"/>
          <ac:grpSpMkLst>
            <pc:docMk/>
            <pc:sldMk cId="3740059661" sldId="1159"/>
            <ac:grpSpMk id="25" creationId="{173E6166-5837-4BCF-ACBA-FB600D1A14E4}"/>
          </ac:grpSpMkLst>
        </pc:grpChg>
        <pc:grpChg chg="add mod">
          <ac:chgData name="王 欣捷" userId="b965477fa0aef5e6" providerId="LiveId" clId="{6B25E3A0-8D13-427B-91C6-98F6CF017510}" dt="2021-04-20T13:07:30.176" v="387" actId="1076"/>
          <ac:grpSpMkLst>
            <pc:docMk/>
            <pc:sldMk cId="3740059661" sldId="1159"/>
            <ac:grpSpMk id="28" creationId="{665B71ED-C5C7-4C81-9A0C-396F95AE1517}"/>
          </ac:grpSpMkLst>
        </pc:grpChg>
        <pc:grpChg chg="add mod">
          <ac:chgData name="王 欣捷" userId="b965477fa0aef5e6" providerId="LiveId" clId="{6B25E3A0-8D13-427B-91C6-98F6CF017510}" dt="2021-04-20T13:07:30.176" v="387" actId="1076"/>
          <ac:grpSpMkLst>
            <pc:docMk/>
            <pc:sldMk cId="3740059661" sldId="1159"/>
            <ac:grpSpMk id="31" creationId="{54A68B26-51CD-423D-80F0-360506345D8D}"/>
          </ac:grpSpMkLst>
        </pc:grpChg>
        <pc:grpChg chg="add mod">
          <ac:chgData name="王 欣捷" userId="b965477fa0aef5e6" providerId="LiveId" clId="{6B25E3A0-8D13-427B-91C6-98F6CF017510}" dt="2021-04-20T13:07:30.176" v="387" actId="1076"/>
          <ac:grpSpMkLst>
            <pc:docMk/>
            <pc:sldMk cId="3740059661" sldId="1159"/>
            <ac:grpSpMk id="34" creationId="{C23310F7-AAAF-4ECB-8B01-EC19945991A0}"/>
          </ac:grpSpMkLst>
        </pc:grpChg>
        <pc:graphicFrameChg chg="mod modGraphic">
          <ac:chgData name="王 欣捷" userId="b965477fa0aef5e6" providerId="LiveId" clId="{6B25E3A0-8D13-427B-91C6-98F6CF017510}" dt="2021-04-20T13:52:59.633" v="961" actId="20577"/>
          <ac:graphicFrameMkLst>
            <pc:docMk/>
            <pc:sldMk cId="3740059661" sldId="1159"/>
            <ac:graphicFrameMk id="7" creationId="{135E5BFB-71B3-42B0-9930-200A49BF224F}"/>
          </ac:graphicFrameMkLst>
        </pc:graphicFrameChg>
      </pc:sldChg>
      <pc:sldChg chg="addSp delSp modSp new del mod modClrScheme modAnim chgLayout">
        <pc:chgData name="王 欣捷" userId="b965477fa0aef5e6" providerId="LiveId" clId="{6B25E3A0-8D13-427B-91C6-98F6CF017510}" dt="2021-04-20T12:51:53.712" v="213" actId="47"/>
        <pc:sldMkLst>
          <pc:docMk/>
          <pc:sldMk cId="3959990060" sldId="1159"/>
        </pc:sldMkLst>
        <pc:spChg chg="del">
          <ac:chgData name="王 欣捷" userId="b965477fa0aef5e6" providerId="LiveId" clId="{6B25E3A0-8D13-427B-91C6-98F6CF017510}" dt="2021-04-20T12:49:10.471" v="156" actId="700"/>
          <ac:spMkLst>
            <pc:docMk/>
            <pc:sldMk cId="3959990060" sldId="1159"/>
            <ac:spMk id="2" creationId="{1F3953F7-F522-4C31-A437-506DE25AD3E6}"/>
          </ac:spMkLst>
        </pc:spChg>
        <pc:spChg chg="del">
          <ac:chgData name="王 欣捷" userId="b965477fa0aef5e6" providerId="LiveId" clId="{6B25E3A0-8D13-427B-91C6-98F6CF017510}" dt="2021-04-20T12:49:10.471" v="156" actId="700"/>
          <ac:spMkLst>
            <pc:docMk/>
            <pc:sldMk cId="3959990060" sldId="1159"/>
            <ac:spMk id="3" creationId="{90D06857-0CBD-4F09-A016-B564E3733D71}"/>
          </ac:spMkLst>
        </pc:spChg>
        <pc:spChg chg="del mod topLvl">
          <ac:chgData name="王 欣捷" userId="b965477fa0aef5e6" providerId="LiveId" clId="{6B25E3A0-8D13-427B-91C6-98F6CF017510}" dt="2021-04-20T12:49:22.970" v="162" actId="478"/>
          <ac:spMkLst>
            <pc:docMk/>
            <pc:sldMk cId="3959990060" sldId="1159"/>
            <ac:spMk id="6" creationId="{C81E2C07-BDEA-4172-9C7B-C779D7DBF501}"/>
          </ac:spMkLst>
        </pc:spChg>
        <pc:spChg chg="mod topLvl">
          <ac:chgData name="王 欣捷" userId="b965477fa0aef5e6" providerId="LiveId" clId="{6B25E3A0-8D13-427B-91C6-98F6CF017510}" dt="2021-04-20T12:50:34.738" v="189" actId="164"/>
          <ac:spMkLst>
            <pc:docMk/>
            <pc:sldMk cId="3959990060" sldId="1159"/>
            <ac:spMk id="7" creationId="{908821D6-A4AC-4D44-B9F8-9BFDFA3804C4}"/>
          </ac:spMkLst>
        </pc:spChg>
        <pc:spChg chg="mod topLvl">
          <ac:chgData name="王 欣捷" userId="b965477fa0aef5e6" providerId="LiveId" clId="{6B25E3A0-8D13-427B-91C6-98F6CF017510}" dt="2021-04-20T12:50:34.738" v="189" actId="164"/>
          <ac:spMkLst>
            <pc:docMk/>
            <pc:sldMk cId="3959990060" sldId="1159"/>
            <ac:spMk id="8" creationId="{C478BE34-4163-46E9-A7FE-2CA29FA23501}"/>
          </ac:spMkLst>
        </pc:spChg>
        <pc:spChg chg="mod topLvl">
          <ac:chgData name="王 欣捷" userId="b965477fa0aef5e6" providerId="LiveId" clId="{6B25E3A0-8D13-427B-91C6-98F6CF017510}" dt="2021-04-20T12:50:34.738" v="189" actId="164"/>
          <ac:spMkLst>
            <pc:docMk/>
            <pc:sldMk cId="3959990060" sldId="1159"/>
            <ac:spMk id="9" creationId="{1E765E2C-48A9-4F95-9113-5A769E9D1F83}"/>
          </ac:spMkLst>
        </pc:spChg>
        <pc:spChg chg="mod topLvl">
          <ac:chgData name="王 欣捷" userId="b965477fa0aef5e6" providerId="LiveId" clId="{6B25E3A0-8D13-427B-91C6-98F6CF017510}" dt="2021-04-20T12:50:34.738" v="189" actId="164"/>
          <ac:spMkLst>
            <pc:docMk/>
            <pc:sldMk cId="3959990060" sldId="1159"/>
            <ac:spMk id="10" creationId="{4BBADB0D-FDA5-4723-ACB9-DA22DFCBC5EF}"/>
          </ac:spMkLst>
        </pc:spChg>
        <pc:spChg chg="mod topLvl">
          <ac:chgData name="王 欣捷" userId="b965477fa0aef5e6" providerId="LiveId" clId="{6B25E3A0-8D13-427B-91C6-98F6CF017510}" dt="2021-04-20T12:50:34.738" v="189" actId="164"/>
          <ac:spMkLst>
            <pc:docMk/>
            <pc:sldMk cId="3959990060" sldId="1159"/>
            <ac:spMk id="11" creationId="{738F3CEB-3A70-4CD4-92B2-F9A3B58266A1}"/>
          </ac:spMkLst>
        </pc:spChg>
        <pc:spChg chg="mod topLvl">
          <ac:chgData name="王 欣捷" userId="b965477fa0aef5e6" providerId="LiveId" clId="{6B25E3A0-8D13-427B-91C6-98F6CF017510}" dt="2021-04-20T12:50:34.738" v="189" actId="164"/>
          <ac:spMkLst>
            <pc:docMk/>
            <pc:sldMk cId="3959990060" sldId="1159"/>
            <ac:spMk id="12" creationId="{35348026-0052-4E0E-9416-6F93C47B5457}"/>
          </ac:spMkLst>
        </pc:spChg>
        <pc:spChg chg="mod topLvl">
          <ac:chgData name="王 欣捷" userId="b965477fa0aef5e6" providerId="LiveId" clId="{6B25E3A0-8D13-427B-91C6-98F6CF017510}" dt="2021-04-20T12:50:34.738" v="189" actId="164"/>
          <ac:spMkLst>
            <pc:docMk/>
            <pc:sldMk cId="3959990060" sldId="1159"/>
            <ac:spMk id="13" creationId="{83350AB6-A2A0-4747-AEE7-5E402FD22B54}"/>
          </ac:spMkLst>
        </pc:spChg>
        <pc:spChg chg="mod topLvl">
          <ac:chgData name="王 欣捷" userId="b965477fa0aef5e6" providerId="LiveId" clId="{6B25E3A0-8D13-427B-91C6-98F6CF017510}" dt="2021-04-20T12:50:34.738" v="189" actId="164"/>
          <ac:spMkLst>
            <pc:docMk/>
            <pc:sldMk cId="3959990060" sldId="1159"/>
            <ac:spMk id="14" creationId="{3E0F9D79-B635-445B-B953-F929607BF98B}"/>
          </ac:spMkLst>
        </pc:spChg>
        <pc:spChg chg="mod topLvl">
          <ac:chgData name="王 欣捷" userId="b965477fa0aef5e6" providerId="LiveId" clId="{6B25E3A0-8D13-427B-91C6-98F6CF017510}" dt="2021-04-20T12:50:34.738" v="189" actId="164"/>
          <ac:spMkLst>
            <pc:docMk/>
            <pc:sldMk cId="3959990060" sldId="1159"/>
            <ac:spMk id="15" creationId="{7798B67B-1C63-4386-B135-F3DAA268DD12}"/>
          </ac:spMkLst>
        </pc:spChg>
        <pc:spChg chg="mod topLvl">
          <ac:chgData name="王 欣捷" userId="b965477fa0aef5e6" providerId="LiveId" clId="{6B25E3A0-8D13-427B-91C6-98F6CF017510}" dt="2021-04-20T12:50:42.559" v="192" actId="164"/>
          <ac:spMkLst>
            <pc:docMk/>
            <pc:sldMk cId="3959990060" sldId="1159"/>
            <ac:spMk id="16" creationId="{D21E1069-B698-4DF2-B6D6-ABC721ED7BC4}"/>
          </ac:spMkLst>
        </pc:spChg>
        <pc:spChg chg="mod topLvl">
          <ac:chgData name="王 欣捷" userId="b965477fa0aef5e6" providerId="LiveId" clId="{6B25E3A0-8D13-427B-91C6-98F6CF017510}" dt="2021-04-20T12:50:42.559" v="192" actId="164"/>
          <ac:spMkLst>
            <pc:docMk/>
            <pc:sldMk cId="3959990060" sldId="1159"/>
            <ac:spMk id="17" creationId="{989622AF-85B4-46D6-B562-ADB7ECF672E5}"/>
          </ac:spMkLst>
        </pc:spChg>
        <pc:spChg chg="mod topLvl">
          <ac:chgData name="王 欣捷" userId="b965477fa0aef5e6" providerId="LiveId" clId="{6B25E3A0-8D13-427B-91C6-98F6CF017510}" dt="2021-04-20T12:50:42.559" v="192" actId="164"/>
          <ac:spMkLst>
            <pc:docMk/>
            <pc:sldMk cId="3959990060" sldId="1159"/>
            <ac:spMk id="18" creationId="{C64038D5-7687-4B77-9FD5-B861B807C1EE}"/>
          </ac:spMkLst>
        </pc:spChg>
        <pc:spChg chg="mod topLvl">
          <ac:chgData name="王 欣捷" userId="b965477fa0aef5e6" providerId="LiveId" clId="{6B25E3A0-8D13-427B-91C6-98F6CF017510}" dt="2021-04-20T12:50:42.559" v="192" actId="164"/>
          <ac:spMkLst>
            <pc:docMk/>
            <pc:sldMk cId="3959990060" sldId="1159"/>
            <ac:spMk id="19" creationId="{466D878D-CB47-40FB-9588-F412F09A2D5C}"/>
          </ac:spMkLst>
        </pc:spChg>
        <pc:spChg chg="mod topLvl">
          <ac:chgData name="王 欣捷" userId="b965477fa0aef5e6" providerId="LiveId" clId="{6B25E3A0-8D13-427B-91C6-98F6CF017510}" dt="2021-04-20T12:50:46.973" v="193" actId="164"/>
          <ac:spMkLst>
            <pc:docMk/>
            <pc:sldMk cId="3959990060" sldId="1159"/>
            <ac:spMk id="20" creationId="{5C19E946-5D49-4D7B-9558-6CFC2A824907}"/>
          </ac:spMkLst>
        </pc:spChg>
        <pc:spChg chg="mod topLvl">
          <ac:chgData name="王 欣捷" userId="b965477fa0aef5e6" providerId="LiveId" clId="{6B25E3A0-8D13-427B-91C6-98F6CF017510}" dt="2021-04-20T12:50:46.973" v="193" actId="164"/>
          <ac:spMkLst>
            <pc:docMk/>
            <pc:sldMk cId="3959990060" sldId="1159"/>
            <ac:spMk id="21" creationId="{447339C2-64F4-4DE6-859B-DA8492E852F3}"/>
          </ac:spMkLst>
        </pc:spChg>
        <pc:spChg chg="mod topLvl">
          <ac:chgData name="王 欣捷" userId="b965477fa0aef5e6" providerId="LiveId" clId="{6B25E3A0-8D13-427B-91C6-98F6CF017510}" dt="2021-04-20T12:50:46.973" v="193" actId="164"/>
          <ac:spMkLst>
            <pc:docMk/>
            <pc:sldMk cId="3959990060" sldId="1159"/>
            <ac:spMk id="22" creationId="{9A2BB69A-6CE9-471D-BDE0-BF48A8B2E086}"/>
          </ac:spMkLst>
        </pc:spChg>
        <pc:spChg chg="mod topLvl">
          <ac:chgData name="王 欣捷" userId="b965477fa0aef5e6" providerId="LiveId" clId="{6B25E3A0-8D13-427B-91C6-98F6CF017510}" dt="2021-04-20T12:50:46.973" v="193" actId="164"/>
          <ac:spMkLst>
            <pc:docMk/>
            <pc:sldMk cId="3959990060" sldId="1159"/>
            <ac:spMk id="23" creationId="{5D282EE6-59AA-448F-A969-767A8F1D3AE6}"/>
          </ac:spMkLst>
        </pc:spChg>
        <pc:spChg chg="mod topLvl">
          <ac:chgData name="王 欣捷" userId="b965477fa0aef5e6" providerId="LiveId" clId="{6B25E3A0-8D13-427B-91C6-98F6CF017510}" dt="2021-04-20T12:50:46.973" v="193" actId="164"/>
          <ac:spMkLst>
            <pc:docMk/>
            <pc:sldMk cId="3959990060" sldId="1159"/>
            <ac:spMk id="24" creationId="{527B71CE-44E3-4FDC-AECF-759D9EFFB71D}"/>
          </ac:spMkLst>
        </pc:spChg>
        <pc:spChg chg="mod topLvl">
          <ac:chgData name="王 欣捷" userId="b965477fa0aef5e6" providerId="LiveId" clId="{6B25E3A0-8D13-427B-91C6-98F6CF017510}" dt="2021-04-20T12:50:52.405" v="194" actId="164"/>
          <ac:spMkLst>
            <pc:docMk/>
            <pc:sldMk cId="3959990060" sldId="1159"/>
            <ac:spMk id="25" creationId="{154CF1BD-0259-4862-9149-EAC4ACE05478}"/>
          </ac:spMkLst>
        </pc:spChg>
        <pc:spChg chg="mod topLvl">
          <ac:chgData name="王 欣捷" userId="b965477fa0aef5e6" providerId="LiveId" clId="{6B25E3A0-8D13-427B-91C6-98F6CF017510}" dt="2021-04-20T12:50:52.405" v="194" actId="164"/>
          <ac:spMkLst>
            <pc:docMk/>
            <pc:sldMk cId="3959990060" sldId="1159"/>
            <ac:spMk id="26" creationId="{5BF79738-6E55-4B3B-9108-1136FB15F1C7}"/>
          </ac:spMkLst>
        </pc:spChg>
        <pc:spChg chg="mod topLvl">
          <ac:chgData name="王 欣捷" userId="b965477fa0aef5e6" providerId="LiveId" clId="{6B25E3A0-8D13-427B-91C6-98F6CF017510}" dt="2021-04-20T12:50:52.405" v="194" actId="164"/>
          <ac:spMkLst>
            <pc:docMk/>
            <pc:sldMk cId="3959990060" sldId="1159"/>
            <ac:spMk id="27" creationId="{2F6FA5DC-7733-4917-9407-3A7E50600808}"/>
          </ac:spMkLst>
        </pc:spChg>
        <pc:spChg chg="mod topLvl">
          <ac:chgData name="王 欣捷" userId="b965477fa0aef5e6" providerId="LiveId" clId="{6B25E3A0-8D13-427B-91C6-98F6CF017510}" dt="2021-04-20T12:50:52.405" v="194" actId="164"/>
          <ac:spMkLst>
            <pc:docMk/>
            <pc:sldMk cId="3959990060" sldId="1159"/>
            <ac:spMk id="28" creationId="{49774D48-1C38-4089-BB61-4D53743BB687}"/>
          </ac:spMkLst>
        </pc:spChg>
        <pc:spChg chg="del mod topLvl">
          <ac:chgData name="王 欣捷" userId="b965477fa0aef5e6" providerId="LiveId" clId="{6B25E3A0-8D13-427B-91C6-98F6CF017510}" dt="2021-04-20T12:49:33.750" v="163" actId="478"/>
          <ac:spMkLst>
            <pc:docMk/>
            <pc:sldMk cId="3959990060" sldId="1159"/>
            <ac:spMk id="29" creationId="{0DB4029A-3055-4241-8431-137EB599F917}"/>
          </ac:spMkLst>
        </pc:spChg>
        <pc:spChg chg="del mod topLvl">
          <ac:chgData name="王 欣捷" userId="b965477fa0aef5e6" providerId="LiveId" clId="{6B25E3A0-8D13-427B-91C6-98F6CF017510}" dt="2021-04-20T12:49:33.750" v="163" actId="478"/>
          <ac:spMkLst>
            <pc:docMk/>
            <pc:sldMk cId="3959990060" sldId="1159"/>
            <ac:spMk id="30" creationId="{06F57136-5ED0-43BB-B022-4AA1A8C74A2C}"/>
          </ac:spMkLst>
        </pc:spChg>
        <pc:spChg chg="del mod topLvl">
          <ac:chgData name="王 欣捷" userId="b965477fa0aef5e6" providerId="LiveId" clId="{6B25E3A0-8D13-427B-91C6-98F6CF017510}" dt="2021-04-20T12:49:33.750" v="163" actId="478"/>
          <ac:spMkLst>
            <pc:docMk/>
            <pc:sldMk cId="3959990060" sldId="1159"/>
            <ac:spMk id="31" creationId="{17DCBA05-741D-4B2C-9F21-7A83A0BF3B99}"/>
          </ac:spMkLst>
        </pc:spChg>
        <pc:spChg chg="del mod topLvl">
          <ac:chgData name="王 欣捷" userId="b965477fa0aef5e6" providerId="LiveId" clId="{6B25E3A0-8D13-427B-91C6-98F6CF017510}" dt="2021-04-20T12:49:33.750" v="163" actId="478"/>
          <ac:spMkLst>
            <pc:docMk/>
            <pc:sldMk cId="3959990060" sldId="1159"/>
            <ac:spMk id="32" creationId="{91C8CA32-2D29-4C9E-B7A4-7332E6A2F58A}"/>
          </ac:spMkLst>
        </pc:spChg>
        <pc:spChg chg="del mod topLvl">
          <ac:chgData name="王 欣捷" userId="b965477fa0aef5e6" providerId="LiveId" clId="{6B25E3A0-8D13-427B-91C6-98F6CF017510}" dt="2021-04-20T12:49:33.750" v="163" actId="478"/>
          <ac:spMkLst>
            <pc:docMk/>
            <pc:sldMk cId="3959990060" sldId="1159"/>
            <ac:spMk id="33" creationId="{184C0AE3-CA7E-42BC-93FC-CCC7DE372593}"/>
          </ac:spMkLst>
        </pc:spChg>
        <pc:spChg chg="del mod topLvl">
          <ac:chgData name="王 欣捷" userId="b965477fa0aef5e6" providerId="LiveId" clId="{6B25E3A0-8D13-427B-91C6-98F6CF017510}" dt="2021-04-20T12:49:33.750" v="163" actId="478"/>
          <ac:spMkLst>
            <pc:docMk/>
            <pc:sldMk cId="3959990060" sldId="1159"/>
            <ac:spMk id="34" creationId="{929F8D05-9F5F-491E-BCDF-F6EDC781FC1A}"/>
          </ac:spMkLst>
        </pc:spChg>
        <pc:spChg chg="del mod topLvl">
          <ac:chgData name="王 欣捷" userId="b965477fa0aef5e6" providerId="LiveId" clId="{6B25E3A0-8D13-427B-91C6-98F6CF017510}" dt="2021-04-20T12:49:33.750" v="163" actId="478"/>
          <ac:spMkLst>
            <pc:docMk/>
            <pc:sldMk cId="3959990060" sldId="1159"/>
            <ac:spMk id="35" creationId="{5069B6FE-8BA4-449F-AEE3-1DCA789F324E}"/>
          </ac:spMkLst>
        </pc:spChg>
        <pc:spChg chg="del mod topLvl">
          <ac:chgData name="王 欣捷" userId="b965477fa0aef5e6" providerId="LiveId" clId="{6B25E3A0-8D13-427B-91C6-98F6CF017510}" dt="2021-04-20T12:49:33.750" v="163" actId="478"/>
          <ac:spMkLst>
            <pc:docMk/>
            <pc:sldMk cId="3959990060" sldId="1159"/>
            <ac:spMk id="36" creationId="{338117F1-8248-494A-AF35-6BAAB3010421}"/>
          </ac:spMkLst>
        </pc:spChg>
        <pc:spChg chg="del mod topLvl">
          <ac:chgData name="王 欣捷" userId="b965477fa0aef5e6" providerId="LiveId" clId="{6B25E3A0-8D13-427B-91C6-98F6CF017510}" dt="2021-04-20T12:49:33.750" v="163" actId="478"/>
          <ac:spMkLst>
            <pc:docMk/>
            <pc:sldMk cId="3959990060" sldId="1159"/>
            <ac:spMk id="37" creationId="{25E249CC-8D07-4AAC-BD4D-0E69B5BC1500}"/>
          </ac:spMkLst>
        </pc:spChg>
        <pc:spChg chg="del mod topLvl">
          <ac:chgData name="王 欣捷" userId="b965477fa0aef5e6" providerId="LiveId" clId="{6B25E3A0-8D13-427B-91C6-98F6CF017510}" dt="2021-04-20T12:49:33.750" v="163" actId="478"/>
          <ac:spMkLst>
            <pc:docMk/>
            <pc:sldMk cId="3959990060" sldId="1159"/>
            <ac:spMk id="38" creationId="{5BBA4D4E-2C69-44D1-9E7D-AB43F127912B}"/>
          </ac:spMkLst>
        </pc:spChg>
        <pc:spChg chg="del mod topLvl">
          <ac:chgData name="王 欣捷" userId="b965477fa0aef5e6" providerId="LiveId" clId="{6B25E3A0-8D13-427B-91C6-98F6CF017510}" dt="2021-04-20T12:49:33.750" v="163" actId="478"/>
          <ac:spMkLst>
            <pc:docMk/>
            <pc:sldMk cId="3959990060" sldId="1159"/>
            <ac:spMk id="39" creationId="{B1EA6FFC-9E40-4C05-ABD0-1DBCCA2F69B1}"/>
          </ac:spMkLst>
        </pc:spChg>
        <pc:spChg chg="del mod topLvl">
          <ac:chgData name="王 欣捷" userId="b965477fa0aef5e6" providerId="LiveId" clId="{6B25E3A0-8D13-427B-91C6-98F6CF017510}" dt="2021-04-20T12:49:33.750" v="163" actId="478"/>
          <ac:spMkLst>
            <pc:docMk/>
            <pc:sldMk cId="3959990060" sldId="1159"/>
            <ac:spMk id="40" creationId="{C2CB2B83-A6E0-452E-8526-C5C917817281}"/>
          </ac:spMkLst>
        </pc:spChg>
        <pc:spChg chg="del mod topLvl">
          <ac:chgData name="王 欣捷" userId="b965477fa0aef5e6" providerId="LiveId" clId="{6B25E3A0-8D13-427B-91C6-98F6CF017510}" dt="2021-04-20T12:49:33.750" v="163" actId="478"/>
          <ac:spMkLst>
            <pc:docMk/>
            <pc:sldMk cId="3959990060" sldId="1159"/>
            <ac:spMk id="41" creationId="{6B125984-267E-449E-A5FA-8F939B816CB4}"/>
          </ac:spMkLst>
        </pc:spChg>
        <pc:spChg chg="del mod topLvl">
          <ac:chgData name="王 欣捷" userId="b965477fa0aef5e6" providerId="LiveId" clId="{6B25E3A0-8D13-427B-91C6-98F6CF017510}" dt="2021-04-20T12:49:33.750" v="163" actId="478"/>
          <ac:spMkLst>
            <pc:docMk/>
            <pc:sldMk cId="3959990060" sldId="1159"/>
            <ac:spMk id="42" creationId="{81C533ED-B1F4-4BB9-AAFE-6EA441887778}"/>
          </ac:spMkLst>
        </pc:spChg>
        <pc:spChg chg="del mod topLvl">
          <ac:chgData name="王 欣捷" userId="b965477fa0aef5e6" providerId="LiveId" clId="{6B25E3A0-8D13-427B-91C6-98F6CF017510}" dt="2021-04-20T12:49:33.750" v="163" actId="478"/>
          <ac:spMkLst>
            <pc:docMk/>
            <pc:sldMk cId="3959990060" sldId="1159"/>
            <ac:spMk id="43" creationId="{62B8A86F-D75F-4108-B203-074AA20D9562}"/>
          </ac:spMkLst>
        </pc:spChg>
        <pc:spChg chg="del mod topLvl">
          <ac:chgData name="王 欣捷" userId="b965477fa0aef5e6" providerId="LiveId" clId="{6B25E3A0-8D13-427B-91C6-98F6CF017510}" dt="2021-04-20T12:49:33.750" v="163" actId="478"/>
          <ac:spMkLst>
            <pc:docMk/>
            <pc:sldMk cId="3959990060" sldId="1159"/>
            <ac:spMk id="44" creationId="{11808D52-3E04-4EF0-BEAA-FEECCA479CAB}"/>
          </ac:spMkLst>
        </pc:spChg>
        <pc:spChg chg="del mod topLvl">
          <ac:chgData name="王 欣捷" userId="b965477fa0aef5e6" providerId="LiveId" clId="{6B25E3A0-8D13-427B-91C6-98F6CF017510}" dt="2021-04-20T12:49:33.750" v="163" actId="478"/>
          <ac:spMkLst>
            <pc:docMk/>
            <pc:sldMk cId="3959990060" sldId="1159"/>
            <ac:spMk id="45" creationId="{F2C9DD7A-69B5-4477-A3B9-E0BFE10F0DC3}"/>
          </ac:spMkLst>
        </pc:spChg>
        <pc:spChg chg="del mod topLvl">
          <ac:chgData name="王 欣捷" userId="b965477fa0aef5e6" providerId="LiveId" clId="{6B25E3A0-8D13-427B-91C6-98F6CF017510}" dt="2021-04-20T12:49:33.750" v="163" actId="478"/>
          <ac:spMkLst>
            <pc:docMk/>
            <pc:sldMk cId="3959990060" sldId="1159"/>
            <ac:spMk id="46" creationId="{BC93F4C0-4EA6-4004-A30C-02F47FE3E56E}"/>
          </ac:spMkLst>
        </pc:spChg>
        <pc:spChg chg="del mod topLvl">
          <ac:chgData name="王 欣捷" userId="b965477fa0aef5e6" providerId="LiveId" clId="{6B25E3A0-8D13-427B-91C6-98F6CF017510}" dt="2021-04-20T12:49:33.750" v="163" actId="478"/>
          <ac:spMkLst>
            <pc:docMk/>
            <pc:sldMk cId="3959990060" sldId="1159"/>
            <ac:spMk id="47" creationId="{37F1018C-74E0-4465-8780-C7CB415AF460}"/>
          </ac:spMkLst>
        </pc:spChg>
        <pc:spChg chg="del mod topLvl">
          <ac:chgData name="王 欣捷" userId="b965477fa0aef5e6" providerId="LiveId" clId="{6B25E3A0-8D13-427B-91C6-98F6CF017510}" dt="2021-04-20T12:49:33.750" v="163" actId="478"/>
          <ac:spMkLst>
            <pc:docMk/>
            <pc:sldMk cId="3959990060" sldId="1159"/>
            <ac:spMk id="48" creationId="{47DFEF31-A309-497B-9C62-00F4631E96D2}"/>
          </ac:spMkLst>
        </pc:spChg>
        <pc:spChg chg="del mod topLvl">
          <ac:chgData name="王 欣捷" userId="b965477fa0aef5e6" providerId="LiveId" clId="{6B25E3A0-8D13-427B-91C6-98F6CF017510}" dt="2021-04-20T12:49:33.750" v="163" actId="478"/>
          <ac:spMkLst>
            <pc:docMk/>
            <pc:sldMk cId="3959990060" sldId="1159"/>
            <ac:spMk id="49" creationId="{BCF49C23-2D08-4B71-8A3E-236204AFDBCA}"/>
          </ac:spMkLst>
        </pc:spChg>
        <pc:spChg chg="del mod topLvl">
          <ac:chgData name="王 欣捷" userId="b965477fa0aef5e6" providerId="LiveId" clId="{6B25E3A0-8D13-427B-91C6-98F6CF017510}" dt="2021-04-20T12:49:33.750" v="163" actId="478"/>
          <ac:spMkLst>
            <pc:docMk/>
            <pc:sldMk cId="3959990060" sldId="1159"/>
            <ac:spMk id="50" creationId="{F9711E93-4EA9-4B56-8F7E-4149A8724C18}"/>
          </ac:spMkLst>
        </pc:spChg>
        <pc:spChg chg="del mod topLvl">
          <ac:chgData name="王 欣捷" userId="b965477fa0aef5e6" providerId="LiveId" clId="{6B25E3A0-8D13-427B-91C6-98F6CF017510}" dt="2021-04-20T12:49:33.750" v="163" actId="478"/>
          <ac:spMkLst>
            <pc:docMk/>
            <pc:sldMk cId="3959990060" sldId="1159"/>
            <ac:spMk id="51" creationId="{334751B5-FFCE-4A96-BE26-918FAB8EF964}"/>
          </ac:spMkLst>
        </pc:spChg>
        <pc:spChg chg="del mod topLvl">
          <ac:chgData name="王 欣捷" userId="b965477fa0aef5e6" providerId="LiveId" clId="{6B25E3A0-8D13-427B-91C6-98F6CF017510}" dt="2021-04-20T12:49:33.750" v="163" actId="478"/>
          <ac:spMkLst>
            <pc:docMk/>
            <pc:sldMk cId="3959990060" sldId="1159"/>
            <ac:spMk id="52" creationId="{DD66A05A-6910-4BA3-A021-1D13B4566825}"/>
          </ac:spMkLst>
        </pc:spChg>
        <pc:spChg chg="del mod topLvl">
          <ac:chgData name="王 欣捷" userId="b965477fa0aef5e6" providerId="LiveId" clId="{6B25E3A0-8D13-427B-91C6-98F6CF017510}" dt="2021-04-20T12:49:33.750" v="163" actId="478"/>
          <ac:spMkLst>
            <pc:docMk/>
            <pc:sldMk cId="3959990060" sldId="1159"/>
            <ac:spMk id="53" creationId="{CE9830CA-F002-438E-8FE6-CBC68A689D1E}"/>
          </ac:spMkLst>
        </pc:spChg>
        <pc:spChg chg="del mod topLvl">
          <ac:chgData name="王 欣捷" userId="b965477fa0aef5e6" providerId="LiveId" clId="{6B25E3A0-8D13-427B-91C6-98F6CF017510}" dt="2021-04-20T12:49:33.750" v="163" actId="478"/>
          <ac:spMkLst>
            <pc:docMk/>
            <pc:sldMk cId="3959990060" sldId="1159"/>
            <ac:spMk id="54" creationId="{88ED87F6-7418-48F4-82A7-EC3CD84734AF}"/>
          </ac:spMkLst>
        </pc:spChg>
        <pc:spChg chg="del mod topLvl">
          <ac:chgData name="王 欣捷" userId="b965477fa0aef5e6" providerId="LiveId" clId="{6B25E3A0-8D13-427B-91C6-98F6CF017510}" dt="2021-04-20T12:49:33.750" v="163" actId="478"/>
          <ac:spMkLst>
            <pc:docMk/>
            <pc:sldMk cId="3959990060" sldId="1159"/>
            <ac:spMk id="55" creationId="{A4E37AEC-4BB6-46A7-A461-3A551CD9DD49}"/>
          </ac:spMkLst>
        </pc:spChg>
        <pc:spChg chg="del mod topLvl">
          <ac:chgData name="王 欣捷" userId="b965477fa0aef5e6" providerId="LiveId" clId="{6B25E3A0-8D13-427B-91C6-98F6CF017510}" dt="2021-04-20T12:49:33.750" v="163" actId="478"/>
          <ac:spMkLst>
            <pc:docMk/>
            <pc:sldMk cId="3959990060" sldId="1159"/>
            <ac:spMk id="56" creationId="{D21BC199-B1FF-48D2-8D52-E71C35E13B9C}"/>
          </ac:spMkLst>
        </pc:spChg>
        <pc:spChg chg="del mod topLvl">
          <ac:chgData name="王 欣捷" userId="b965477fa0aef5e6" providerId="LiveId" clId="{6B25E3A0-8D13-427B-91C6-98F6CF017510}" dt="2021-04-20T12:49:33.750" v="163" actId="478"/>
          <ac:spMkLst>
            <pc:docMk/>
            <pc:sldMk cId="3959990060" sldId="1159"/>
            <ac:spMk id="57" creationId="{68052BC2-62F4-46F1-96F2-C32FB9065B23}"/>
          </ac:spMkLst>
        </pc:spChg>
        <pc:spChg chg="del mod topLvl">
          <ac:chgData name="王 欣捷" userId="b965477fa0aef5e6" providerId="LiveId" clId="{6B25E3A0-8D13-427B-91C6-98F6CF017510}" dt="2021-04-20T12:49:33.750" v="163" actId="478"/>
          <ac:spMkLst>
            <pc:docMk/>
            <pc:sldMk cId="3959990060" sldId="1159"/>
            <ac:spMk id="58" creationId="{C8544BE3-58DC-4CB5-965D-13CA58E3C193}"/>
          </ac:spMkLst>
        </pc:spChg>
        <pc:spChg chg="del mod topLvl">
          <ac:chgData name="王 欣捷" userId="b965477fa0aef5e6" providerId="LiveId" clId="{6B25E3A0-8D13-427B-91C6-98F6CF017510}" dt="2021-04-20T12:49:33.750" v="163" actId="478"/>
          <ac:spMkLst>
            <pc:docMk/>
            <pc:sldMk cId="3959990060" sldId="1159"/>
            <ac:spMk id="59" creationId="{E7A35663-3C41-41C2-8344-01CC5835C1E9}"/>
          </ac:spMkLst>
        </pc:spChg>
        <pc:spChg chg="add del">
          <ac:chgData name="王 欣捷" userId="b965477fa0aef5e6" providerId="LiveId" clId="{6B25E3A0-8D13-427B-91C6-98F6CF017510}" dt="2021-04-20T12:49:44.077" v="165" actId="22"/>
          <ac:spMkLst>
            <pc:docMk/>
            <pc:sldMk cId="3959990060" sldId="1159"/>
            <ac:spMk id="61" creationId="{716EB5A9-3B8A-4E40-A758-B13F0CD7B209}"/>
          </ac:spMkLst>
        </pc:spChg>
        <pc:spChg chg="add mod">
          <ac:chgData name="王 欣捷" userId="b965477fa0aef5e6" providerId="LiveId" clId="{6B25E3A0-8D13-427B-91C6-98F6CF017510}" dt="2021-04-20T12:50:52.405" v="194" actId="164"/>
          <ac:spMkLst>
            <pc:docMk/>
            <pc:sldMk cId="3959990060" sldId="1159"/>
            <ac:spMk id="63" creationId="{D5CC323A-3808-49D1-833F-7BAAA6E468B3}"/>
          </ac:spMkLst>
        </pc:spChg>
        <pc:grpChg chg="mod">
          <ac:chgData name="王 欣捷" userId="b965477fa0aef5e6" providerId="LiveId" clId="{6B25E3A0-8D13-427B-91C6-98F6CF017510}" dt="2021-04-20T12:49:15.202" v="158" actId="338"/>
          <ac:grpSpMkLst>
            <pc:docMk/>
            <pc:sldMk cId="3959990060" sldId="1159"/>
            <ac:grpSpMk id="1" creationId="{00000000-0000-0000-0000-000000000000}"/>
          </ac:grpSpMkLst>
        </pc:grpChg>
        <pc:grpChg chg="add del mod">
          <ac:chgData name="王 欣捷" userId="b965477fa0aef5e6" providerId="LiveId" clId="{6B25E3A0-8D13-427B-91C6-98F6CF017510}" dt="2021-04-20T12:49:21.049" v="161" actId="165"/>
          <ac:grpSpMkLst>
            <pc:docMk/>
            <pc:sldMk cId="3959990060" sldId="1159"/>
            <ac:grpSpMk id="5" creationId="{C4843BAA-3697-4511-9E1A-71E94D84F26D}"/>
          </ac:grpSpMkLst>
        </pc:grpChg>
        <pc:grpChg chg="add mod">
          <ac:chgData name="王 欣捷" userId="b965477fa0aef5e6" providerId="LiveId" clId="{6B25E3A0-8D13-427B-91C6-98F6CF017510}" dt="2021-04-20T12:50:42.559" v="192" actId="164"/>
          <ac:grpSpMkLst>
            <pc:docMk/>
            <pc:sldMk cId="3959990060" sldId="1159"/>
            <ac:grpSpMk id="64" creationId="{873CFAB2-BC7A-45B4-83E7-006A0E3C30C9}"/>
          </ac:grpSpMkLst>
        </pc:grpChg>
        <pc:grpChg chg="add del mod">
          <ac:chgData name="王 欣捷" userId="b965477fa0aef5e6" providerId="LiveId" clId="{6B25E3A0-8D13-427B-91C6-98F6CF017510}" dt="2021-04-20T12:51:01.161" v="196" actId="21"/>
          <ac:grpSpMkLst>
            <pc:docMk/>
            <pc:sldMk cId="3959990060" sldId="1159"/>
            <ac:grpSpMk id="65" creationId="{9F0DB484-FCC3-4C13-8593-10174E0CAC99}"/>
          </ac:grpSpMkLst>
        </pc:grpChg>
        <pc:grpChg chg="add del mod">
          <ac:chgData name="王 欣捷" userId="b965477fa0aef5e6" providerId="LiveId" clId="{6B25E3A0-8D13-427B-91C6-98F6CF017510}" dt="2021-04-20T12:51:01.161" v="196" actId="21"/>
          <ac:grpSpMkLst>
            <pc:docMk/>
            <pc:sldMk cId="3959990060" sldId="1159"/>
            <ac:grpSpMk id="66" creationId="{A7A61818-9548-4713-88DE-0F79507358E4}"/>
          </ac:grpSpMkLst>
        </pc:grpChg>
        <pc:grpChg chg="add del mod">
          <ac:chgData name="王 欣捷" userId="b965477fa0aef5e6" providerId="LiveId" clId="{6B25E3A0-8D13-427B-91C6-98F6CF017510}" dt="2021-04-20T12:51:01.161" v="196" actId="21"/>
          <ac:grpSpMkLst>
            <pc:docMk/>
            <pc:sldMk cId="3959990060" sldId="1159"/>
            <ac:grpSpMk id="67" creationId="{E6BEA52D-C7AD-4C6D-8569-F8BBBB4209CA}"/>
          </ac:grpSpMkLst>
        </pc:grpChg>
        <pc:picChg chg="add del mod">
          <ac:chgData name="王 欣捷" userId="b965477fa0aef5e6" providerId="LiveId" clId="{6B25E3A0-8D13-427B-91C6-98F6CF017510}" dt="2021-04-20T12:49:15.202" v="158" actId="338"/>
          <ac:picMkLst>
            <pc:docMk/>
            <pc:sldMk cId="3959990060" sldId="1159"/>
            <ac:picMk id="4" creationId="{95D6E8DA-D7AF-4D52-8C2B-65B6AAB9D438}"/>
          </ac:picMkLst>
        </pc:picChg>
      </pc:sldChg>
      <pc:sldChg chg="addSp delSp modSp new del mod modClrScheme chgLayout">
        <pc:chgData name="王 欣捷" userId="b965477fa0aef5e6" providerId="LiveId" clId="{6B25E3A0-8D13-427B-91C6-98F6CF017510}" dt="2021-04-20T13:12:57.235" v="417" actId="47"/>
        <pc:sldMkLst>
          <pc:docMk/>
          <pc:sldMk cId="1241390852" sldId="1160"/>
        </pc:sldMkLst>
        <pc:spChg chg="del">
          <ac:chgData name="王 欣捷" userId="b965477fa0aef5e6" providerId="LiveId" clId="{6B25E3A0-8D13-427B-91C6-98F6CF017510}" dt="2021-04-20T13:11:21.744" v="392" actId="700"/>
          <ac:spMkLst>
            <pc:docMk/>
            <pc:sldMk cId="1241390852" sldId="1160"/>
            <ac:spMk id="2" creationId="{7BED2FC7-E9AA-4ADD-BAD2-04B03B866B4C}"/>
          </ac:spMkLst>
        </pc:spChg>
        <pc:spChg chg="del">
          <ac:chgData name="王 欣捷" userId="b965477fa0aef5e6" providerId="LiveId" clId="{6B25E3A0-8D13-427B-91C6-98F6CF017510}" dt="2021-04-20T13:11:21.744" v="392" actId="700"/>
          <ac:spMkLst>
            <pc:docMk/>
            <pc:sldMk cId="1241390852" sldId="1160"/>
            <ac:spMk id="3" creationId="{310EFBFC-02CC-4373-B933-0F2FD4876EB1}"/>
          </ac:spMkLst>
        </pc:spChg>
        <pc:spChg chg="del mod topLvl">
          <ac:chgData name="王 欣捷" userId="b965477fa0aef5e6" providerId="LiveId" clId="{6B25E3A0-8D13-427B-91C6-98F6CF017510}" dt="2021-04-20T13:11:39.985" v="397" actId="478"/>
          <ac:spMkLst>
            <pc:docMk/>
            <pc:sldMk cId="1241390852" sldId="1160"/>
            <ac:spMk id="7" creationId="{65182B52-BC69-4062-B376-DA9AF5629F29}"/>
          </ac:spMkLst>
        </pc:spChg>
        <pc:spChg chg="mod topLvl">
          <ac:chgData name="王 欣捷" userId="b965477fa0aef5e6" providerId="LiveId" clId="{6B25E3A0-8D13-427B-91C6-98F6CF017510}" dt="2021-04-20T13:12:25.088" v="410" actId="1076"/>
          <ac:spMkLst>
            <pc:docMk/>
            <pc:sldMk cId="1241390852" sldId="1160"/>
            <ac:spMk id="8" creationId="{D418D79A-10BB-42EC-99BA-AB9A072540E7}"/>
          </ac:spMkLst>
        </pc:spChg>
        <pc:spChg chg="mod topLvl">
          <ac:chgData name="王 欣捷" userId="b965477fa0aef5e6" providerId="LiveId" clId="{6B25E3A0-8D13-427B-91C6-98F6CF017510}" dt="2021-04-20T13:12:25.088" v="410" actId="1076"/>
          <ac:spMkLst>
            <pc:docMk/>
            <pc:sldMk cId="1241390852" sldId="1160"/>
            <ac:spMk id="9" creationId="{CD5B9256-F365-4094-AE97-FA88E09B165B}"/>
          </ac:spMkLst>
        </pc:spChg>
        <pc:spChg chg="mod topLvl">
          <ac:chgData name="王 欣捷" userId="b965477fa0aef5e6" providerId="LiveId" clId="{6B25E3A0-8D13-427B-91C6-98F6CF017510}" dt="2021-04-20T13:12:25.088" v="410" actId="1076"/>
          <ac:spMkLst>
            <pc:docMk/>
            <pc:sldMk cId="1241390852" sldId="1160"/>
            <ac:spMk id="10" creationId="{EEEF6793-CA29-4F60-9288-6ACDC11DB245}"/>
          </ac:spMkLst>
        </pc:spChg>
        <pc:spChg chg="mod topLvl">
          <ac:chgData name="王 欣捷" userId="b965477fa0aef5e6" providerId="LiveId" clId="{6B25E3A0-8D13-427B-91C6-98F6CF017510}" dt="2021-04-20T13:12:25.088" v="410" actId="1076"/>
          <ac:spMkLst>
            <pc:docMk/>
            <pc:sldMk cId="1241390852" sldId="1160"/>
            <ac:spMk id="11" creationId="{F9B8FE37-3F2D-4F98-9E3D-E35164F40F73}"/>
          </ac:spMkLst>
        </pc:spChg>
        <pc:spChg chg="mod topLvl">
          <ac:chgData name="王 欣捷" userId="b965477fa0aef5e6" providerId="LiveId" clId="{6B25E3A0-8D13-427B-91C6-98F6CF017510}" dt="2021-04-20T13:12:25.088" v="410" actId="1076"/>
          <ac:spMkLst>
            <pc:docMk/>
            <pc:sldMk cId="1241390852" sldId="1160"/>
            <ac:spMk id="12" creationId="{027045E1-D640-42C4-939F-D6EF87B994F2}"/>
          </ac:spMkLst>
        </pc:spChg>
        <pc:spChg chg="mod topLvl">
          <ac:chgData name="王 欣捷" userId="b965477fa0aef5e6" providerId="LiveId" clId="{6B25E3A0-8D13-427B-91C6-98F6CF017510}" dt="2021-04-20T13:12:25.088" v="410" actId="1076"/>
          <ac:spMkLst>
            <pc:docMk/>
            <pc:sldMk cId="1241390852" sldId="1160"/>
            <ac:spMk id="13" creationId="{E5C6C03A-10F2-49DA-82FF-92E370BCC0AC}"/>
          </ac:spMkLst>
        </pc:spChg>
        <pc:spChg chg="mod topLvl">
          <ac:chgData name="王 欣捷" userId="b965477fa0aef5e6" providerId="LiveId" clId="{6B25E3A0-8D13-427B-91C6-98F6CF017510}" dt="2021-04-20T13:12:25.088" v="410" actId="1076"/>
          <ac:spMkLst>
            <pc:docMk/>
            <pc:sldMk cId="1241390852" sldId="1160"/>
            <ac:spMk id="14" creationId="{74BFE5F4-64CF-4F69-BCEE-847AF6F41B6C}"/>
          </ac:spMkLst>
        </pc:spChg>
        <pc:spChg chg="mod topLvl">
          <ac:chgData name="王 欣捷" userId="b965477fa0aef5e6" providerId="LiveId" clId="{6B25E3A0-8D13-427B-91C6-98F6CF017510}" dt="2021-04-20T13:12:25.088" v="410" actId="1076"/>
          <ac:spMkLst>
            <pc:docMk/>
            <pc:sldMk cId="1241390852" sldId="1160"/>
            <ac:spMk id="15" creationId="{E893D34F-5821-4D80-81EA-30FDF3AFDFE6}"/>
          </ac:spMkLst>
        </pc:spChg>
        <pc:spChg chg="mod topLvl">
          <ac:chgData name="王 欣捷" userId="b965477fa0aef5e6" providerId="LiveId" clId="{6B25E3A0-8D13-427B-91C6-98F6CF017510}" dt="2021-04-20T13:12:25.088" v="410" actId="1076"/>
          <ac:spMkLst>
            <pc:docMk/>
            <pc:sldMk cId="1241390852" sldId="1160"/>
            <ac:spMk id="16" creationId="{96BFB150-3AC5-43A1-92E6-3FAB38865A21}"/>
          </ac:spMkLst>
        </pc:spChg>
        <pc:spChg chg="mod topLvl">
          <ac:chgData name="王 欣捷" userId="b965477fa0aef5e6" providerId="LiveId" clId="{6B25E3A0-8D13-427B-91C6-98F6CF017510}" dt="2021-04-20T13:12:25.088" v="410" actId="1076"/>
          <ac:spMkLst>
            <pc:docMk/>
            <pc:sldMk cId="1241390852" sldId="1160"/>
            <ac:spMk id="17" creationId="{7CAFF147-A5C8-4C74-823F-D6C251A70C78}"/>
          </ac:spMkLst>
        </pc:spChg>
        <pc:spChg chg="mod topLvl">
          <ac:chgData name="王 欣捷" userId="b965477fa0aef5e6" providerId="LiveId" clId="{6B25E3A0-8D13-427B-91C6-98F6CF017510}" dt="2021-04-20T13:12:25.088" v="410" actId="1076"/>
          <ac:spMkLst>
            <pc:docMk/>
            <pc:sldMk cId="1241390852" sldId="1160"/>
            <ac:spMk id="18" creationId="{211A8AEF-70D5-4272-95FC-61EF253EBE26}"/>
          </ac:spMkLst>
        </pc:spChg>
        <pc:spChg chg="mod topLvl">
          <ac:chgData name="王 欣捷" userId="b965477fa0aef5e6" providerId="LiveId" clId="{6B25E3A0-8D13-427B-91C6-98F6CF017510}" dt="2021-04-20T13:12:25.088" v="410" actId="1076"/>
          <ac:spMkLst>
            <pc:docMk/>
            <pc:sldMk cId="1241390852" sldId="1160"/>
            <ac:spMk id="19" creationId="{1C4F9E28-B6DE-4FA7-BF76-A0D98B42E857}"/>
          </ac:spMkLst>
        </pc:spChg>
        <pc:spChg chg="mod topLvl">
          <ac:chgData name="王 欣捷" userId="b965477fa0aef5e6" providerId="LiveId" clId="{6B25E3A0-8D13-427B-91C6-98F6CF017510}" dt="2021-04-20T13:12:25.088" v="410" actId="1076"/>
          <ac:spMkLst>
            <pc:docMk/>
            <pc:sldMk cId="1241390852" sldId="1160"/>
            <ac:spMk id="20" creationId="{75256A82-3D86-49C4-898F-FD7215CDF983}"/>
          </ac:spMkLst>
        </pc:spChg>
        <pc:spChg chg="mod topLvl">
          <ac:chgData name="王 欣捷" userId="b965477fa0aef5e6" providerId="LiveId" clId="{6B25E3A0-8D13-427B-91C6-98F6CF017510}" dt="2021-04-20T13:12:25.088" v="410" actId="1076"/>
          <ac:spMkLst>
            <pc:docMk/>
            <pc:sldMk cId="1241390852" sldId="1160"/>
            <ac:spMk id="21" creationId="{426BCCAC-F9CF-44D0-90B8-47EC4A1382D2}"/>
          </ac:spMkLst>
        </pc:spChg>
        <pc:spChg chg="mod topLvl">
          <ac:chgData name="王 欣捷" userId="b965477fa0aef5e6" providerId="LiveId" clId="{6B25E3A0-8D13-427B-91C6-98F6CF017510}" dt="2021-04-20T13:12:25.088" v="410" actId="1076"/>
          <ac:spMkLst>
            <pc:docMk/>
            <pc:sldMk cId="1241390852" sldId="1160"/>
            <ac:spMk id="22" creationId="{93EA94F5-5C27-4848-9DBD-DE82D48A78A1}"/>
          </ac:spMkLst>
        </pc:spChg>
        <pc:spChg chg="mod topLvl">
          <ac:chgData name="王 欣捷" userId="b965477fa0aef5e6" providerId="LiveId" clId="{6B25E3A0-8D13-427B-91C6-98F6CF017510}" dt="2021-04-20T13:12:25.088" v="410" actId="1076"/>
          <ac:spMkLst>
            <pc:docMk/>
            <pc:sldMk cId="1241390852" sldId="1160"/>
            <ac:spMk id="23" creationId="{4FCEB341-C48E-4FDD-B6D4-5D194FCB87D3}"/>
          </ac:spMkLst>
        </pc:spChg>
        <pc:spChg chg="mod topLvl">
          <ac:chgData name="王 欣捷" userId="b965477fa0aef5e6" providerId="LiveId" clId="{6B25E3A0-8D13-427B-91C6-98F6CF017510}" dt="2021-04-20T13:12:25.088" v="410" actId="1076"/>
          <ac:spMkLst>
            <pc:docMk/>
            <pc:sldMk cId="1241390852" sldId="1160"/>
            <ac:spMk id="24" creationId="{78D6C6FC-B318-40F4-86F4-7078D7BC3FC9}"/>
          </ac:spMkLst>
        </pc:spChg>
        <pc:spChg chg="mod topLvl">
          <ac:chgData name="王 欣捷" userId="b965477fa0aef5e6" providerId="LiveId" clId="{6B25E3A0-8D13-427B-91C6-98F6CF017510}" dt="2021-04-20T13:12:25.088" v="410" actId="1076"/>
          <ac:spMkLst>
            <pc:docMk/>
            <pc:sldMk cId="1241390852" sldId="1160"/>
            <ac:spMk id="25" creationId="{DFBA668E-FF07-4B00-9C34-E7709AFACE70}"/>
          </ac:spMkLst>
        </pc:spChg>
        <pc:spChg chg="mod topLvl">
          <ac:chgData name="王 欣捷" userId="b965477fa0aef5e6" providerId="LiveId" clId="{6B25E3A0-8D13-427B-91C6-98F6CF017510}" dt="2021-04-20T13:12:25.088" v="410" actId="1076"/>
          <ac:spMkLst>
            <pc:docMk/>
            <pc:sldMk cId="1241390852" sldId="1160"/>
            <ac:spMk id="26" creationId="{5333780D-E697-4DE5-A5BA-F24C6A7416A2}"/>
          </ac:spMkLst>
        </pc:spChg>
        <pc:spChg chg="mod topLvl">
          <ac:chgData name="王 欣捷" userId="b965477fa0aef5e6" providerId="LiveId" clId="{6B25E3A0-8D13-427B-91C6-98F6CF017510}" dt="2021-04-20T13:12:28.544" v="412" actId="1076"/>
          <ac:spMkLst>
            <pc:docMk/>
            <pc:sldMk cId="1241390852" sldId="1160"/>
            <ac:spMk id="27" creationId="{1122AA0D-C5E5-410C-9212-ED1B1DA92191}"/>
          </ac:spMkLst>
        </pc:spChg>
        <pc:spChg chg="mod topLvl">
          <ac:chgData name="王 欣捷" userId="b965477fa0aef5e6" providerId="LiveId" clId="{6B25E3A0-8D13-427B-91C6-98F6CF017510}" dt="2021-04-20T13:12:28.544" v="412" actId="1076"/>
          <ac:spMkLst>
            <pc:docMk/>
            <pc:sldMk cId="1241390852" sldId="1160"/>
            <ac:spMk id="28" creationId="{5B14BF93-22B8-42AB-B1F2-C59EF8924C40}"/>
          </ac:spMkLst>
        </pc:spChg>
        <pc:spChg chg="mod topLvl">
          <ac:chgData name="王 欣捷" userId="b965477fa0aef5e6" providerId="LiveId" clId="{6B25E3A0-8D13-427B-91C6-98F6CF017510}" dt="2021-04-20T13:12:28.544" v="412" actId="1076"/>
          <ac:spMkLst>
            <pc:docMk/>
            <pc:sldMk cId="1241390852" sldId="1160"/>
            <ac:spMk id="29" creationId="{B98AA9E2-413A-46EF-A988-C994B23377F5}"/>
          </ac:spMkLst>
        </pc:spChg>
        <pc:spChg chg="mod topLvl">
          <ac:chgData name="王 欣捷" userId="b965477fa0aef5e6" providerId="LiveId" clId="{6B25E3A0-8D13-427B-91C6-98F6CF017510}" dt="2021-04-20T13:12:28.544" v="412" actId="1076"/>
          <ac:spMkLst>
            <pc:docMk/>
            <pc:sldMk cId="1241390852" sldId="1160"/>
            <ac:spMk id="30" creationId="{A4D2E1D9-F643-4CBC-824F-7CF96E605BE2}"/>
          </ac:spMkLst>
        </pc:spChg>
        <pc:spChg chg="mod topLvl">
          <ac:chgData name="王 欣捷" userId="b965477fa0aef5e6" providerId="LiveId" clId="{6B25E3A0-8D13-427B-91C6-98F6CF017510}" dt="2021-04-20T13:12:28.544" v="412" actId="1076"/>
          <ac:spMkLst>
            <pc:docMk/>
            <pc:sldMk cId="1241390852" sldId="1160"/>
            <ac:spMk id="31" creationId="{D67A71D2-FF76-4646-81A6-516DEE412AB2}"/>
          </ac:spMkLst>
        </pc:spChg>
        <pc:spChg chg="mod topLvl">
          <ac:chgData name="王 欣捷" userId="b965477fa0aef5e6" providerId="LiveId" clId="{6B25E3A0-8D13-427B-91C6-98F6CF017510}" dt="2021-04-20T13:12:28.544" v="412" actId="1076"/>
          <ac:spMkLst>
            <pc:docMk/>
            <pc:sldMk cId="1241390852" sldId="1160"/>
            <ac:spMk id="32" creationId="{A4EAF62A-3F3C-4F69-B0ED-AC9254A3C9AC}"/>
          </ac:spMkLst>
        </pc:spChg>
        <pc:spChg chg="mod topLvl">
          <ac:chgData name="王 欣捷" userId="b965477fa0aef5e6" providerId="LiveId" clId="{6B25E3A0-8D13-427B-91C6-98F6CF017510}" dt="2021-04-20T13:12:28.544" v="412" actId="1076"/>
          <ac:spMkLst>
            <pc:docMk/>
            <pc:sldMk cId="1241390852" sldId="1160"/>
            <ac:spMk id="33" creationId="{C48B2143-AD45-4E72-8A71-84968EA53C83}"/>
          </ac:spMkLst>
        </pc:spChg>
        <pc:spChg chg="mod topLvl">
          <ac:chgData name="王 欣捷" userId="b965477fa0aef5e6" providerId="LiveId" clId="{6B25E3A0-8D13-427B-91C6-98F6CF017510}" dt="2021-04-20T13:12:28.544" v="412" actId="1076"/>
          <ac:spMkLst>
            <pc:docMk/>
            <pc:sldMk cId="1241390852" sldId="1160"/>
            <ac:spMk id="34" creationId="{E7999584-DDB3-4781-887E-69FAEE05F96C}"/>
          </ac:spMkLst>
        </pc:spChg>
        <pc:spChg chg="mod topLvl">
          <ac:chgData name="王 欣捷" userId="b965477fa0aef5e6" providerId="LiveId" clId="{6B25E3A0-8D13-427B-91C6-98F6CF017510}" dt="2021-04-20T13:12:11.677" v="402" actId="164"/>
          <ac:spMkLst>
            <pc:docMk/>
            <pc:sldMk cId="1241390852" sldId="1160"/>
            <ac:spMk id="35" creationId="{D6D74182-4634-4033-BC1E-CD6B121012E5}"/>
          </ac:spMkLst>
        </pc:spChg>
        <pc:spChg chg="mod topLvl">
          <ac:chgData name="王 欣捷" userId="b965477fa0aef5e6" providerId="LiveId" clId="{6B25E3A0-8D13-427B-91C6-98F6CF017510}" dt="2021-04-20T13:12:11.677" v="402" actId="164"/>
          <ac:spMkLst>
            <pc:docMk/>
            <pc:sldMk cId="1241390852" sldId="1160"/>
            <ac:spMk id="36" creationId="{B1F96D56-B877-4717-973D-8D9288A5CC84}"/>
          </ac:spMkLst>
        </pc:spChg>
        <pc:spChg chg="mod topLvl">
          <ac:chgData name="王 欣捷" userId="b965477fa0aef5e6" providerId="LiveId" clId="{6B25E3A0-8D13-427B-91C6-98F6CF017510}" dt="2021-04-20T13:12:11.677" v="402" actId="164"/>
          <ac:spMkLst>
            <pc:docMk/>
            <pc:sldMk cId="1241390852" sldId="1160"/>
            <ac:spMk id="37" creationId="{4BD49858-4A50-4E2A-AFE6-327C4043445C}"/>
          </ac:spMkLst>
        </pc:spChg>
        <pc:spChg chg="mod topLvl">
          <ac:chgData name="王 欣捷" userId="b965477fa0aef5e6" providerId="LiveId" clId="{6B25E3A0-8D13-427B-91C6-98F6CF017510}" dt="2021-04-20T13:12:11.677" v="402" actId="164"/>
          <ac:spMkLst>
            <pc:docMk/>
            <pc:sldMk cId="1241390852" sldId="1160"/>
            <ac:spMk id="38" creationId="{6A47B5D5-E550-4B84-B4AF-AE3676A1BBEF}"/>
          </ac:spMkLst>
        </pc:spChg>
        <pc:spChg chg="mod topLvl">
          <ac:chgData name="王 欣捷" userId="b965477fa0aef5e6" providerId="LiveId" clId="{6B25E3A0-8D13-427B-91C6-98F6CF017510}" dt="2021-04-20T13:12:11.677" v="402" actId="164"/>
          <ac:spMkLst>
            <pc:docMk/>
            <pc:sldMk cId="1241390852" sldId="1160"/>
            <ac:spMk id="39" creationId="{3FDCBA8E-509F-4FA2-8F86-090EE17D478B}"/>
          </ac:spMkLst>
        </pc:spChg>
        <pc:spChg chg="mod topLvl">
          <ac:chgData name="王 欣捷" userId="b965477fa0aef5e6" providerId="LiveId" clId="{6B25E3A0-8D13-427B-91C6-98F6CF017510}" dt="2021-04-20T13:12:13.069" v="403" actId="164"/>
          <ac:spMkLst>
            <pc:docMk/>
            <pc:sldMk cId="1241390852" sldId="1160"/>
            <ac:spMk id="40" creationId="{BC040121-C43E-4E13-9B7A-983A61A2E881}"/>
          </ac:spMkLst>
        </pc:spChg>
        <pc:spChg chg="mod topLvl">
          <ac:chgData name="王 欣捷" userId="b965477fa0aef5e6" providerId="LiveId" clId="{6B25E3A0-8D13-427B-91C6-98F6CF017510}" dt="2021-04-20T13:12:13.069" v="403" actId="164"/>
          <ac:spMkLst>
            <pc:docMk/>
            <pc:sldMk cId="1241390852" sldId="1160"/>
            <ac:spMk id="41" creationId="{F255BAC1-AC9A-435F-9329-D9C49A73F20F}"/>
          </ac:spMkLst>
        </pc:spChg>
        <pc:spChg chg="mod topLvl">
          <ac:chgData name="王 欣捷" userId="b965477fa0aef5e6" providerId="LiveId" clId="{6B25E3A0-8D13-427B-91C6-98F6CF017510}" dt="2021-04-20T13:12:13.069" v="403" actId="164"/>
          <ac:spMkLst>
            <pc:docMk/>
            <pc:sldMk cId="1241390852" sldId="1160"/>
            <ac:spMk id="42" creationId="{EAD7C302-A1C1-4AB6-B05F-9F64A7E5BF0E}"/>
          </ac:spMkLst>
        </pc:spChg>
        <pc:spChg chg="mod topLvl">
          <ac:chgData name="王 欣捷" userId="b965477fa0aef5e6" providerId="LiveId" clId="{6B25E3A0-8D13-427B-91C6-98F6CF017510}" dt="2021-04-20T13:12:13.069" v="403" actId="164"/>
          <ac:spMkLst>
            <pc:docMk/>
            <pc:sldMk cId="1241390852" sldId="1160"/>
            <ac:spMk id="43" creationId="{C599C0FE-ABEF-4346-9BB1-9D474FCEAAE4}"/>
          </ac:spMkLst>
        </pc:spChg>
        <pc:spChg chg="mod topLvl">
          <ac:chgData name="王 欣捷" userId="b965477fa0aef5e6" providerId="LiveId" clId="{6B25E3A0-8D13-427B-91C6-98F6CF017510}" dt="2021-04-20T13:12:13.069" v="403" actId="164"/>
          <ac:spMkLst>
            <pc:docMk/>
            <pc:sldMk cId="1241390852" sldId="1160"/>
            <ac:spMk id="44" creationId="{4CCDE7B3-29CE-4265-9190-F238B3E2B6BD}"/>
          </ac:spMkLst>
        </pc:spChg>
        <pc:spChg chg="mod topLvl">
          <ac:chgData name="王 欣捷" userId="b965477fa0aef5e6" providerId="LiveId" clId="{6B25E3A0-8D13-427B-91C6-98F6CF017510}" dt="2021-04-20T13:12:13.069" v="403" actId="164"/>
          <ac:spMkLst>
            <pc:docMk/>
            <pc:sldMk cId="1241390852" sldId="1160"/>
            <ac:spMk id="45" creationId="{27250A5C-E95D-409E-BF6B-6D795582EA5F}"/>
          </ac:spMkLst>
        </pc:spChg>
        <pc:spChg chg="mod topLvl">
          <ac:chgData name="王 欣捷" userId="b965477fa0aef5e6" providerId="LiveId" clId="{6B25E3A0-8D13-427B-91C6-98F6CF017510}" dt="2021-04-20T13:12:13.069" v="403" actId="164"/>
          <ac:spMkLst>
            <pc:docMk/>
            <pc:sldMk cId="1241390852" sldId="1160"/>
            <ac:spMk id="46" creationId="{AF88BD2D-CD33-4C84-B050-97261C29A949}"/>
          </ac:spMkLst>
        </pc:spChg>
        <pc:spChg chg="mod topLvl">
          <ac:chgData name="王 欣捷" userId="b965477fa0aef5e6" providerId="LiveId" clId="{6B25E3A0-8D13-427B-91C6-98F6CF017510}" dt="2021-04-20T13:12:14.788" v="404" actId="164"/>
          <ac:spMkLst>
            <pc:docMk/>
            <pc:sldMk cId="1241390852" sldId="1160"/>
            <ac:spMk id="47" creationId="{E4958145-0DFC-4934-A39C-07F923BDE3DD}"/>
          </ac:spMkLst>
        </pc:spChg>
        <pc:spChg chg="mod topLvl">
          <ac:chgData name="王 欣捷" userId="b965477fa0aef5e6" providerId="LiveId" clId="{6B25E3A0-8D13-427B-91C6-98F6CF017510}" dt="2021-04-20T13:12:14.788" v="404" actId="164"/>
          <ac:spMkLst>
            <pc:docMk/>
            <pc:sldMk cId="1241390852" sldId="1160"/>
            <ac:spMk id="48" creationId="{0A9E0C5F-6B8D-4F33-A085-F884D3AB63A5}"/>
          </ac:spMkLst>
        </pc:spChg>
        <pc:spChg chg="mod topLvl">
          <ac:chgData name="王 欣捷" userId="b965477fa0aef5e6" providerId="LiveId" clId="{6B25E3A0-8D13-427B-91C6-98F6CF017510}" dt="2021-04-20T13:12:14.788" v="404" actId="164"/>
          <ac:spMkLst>
            <pc:docMk/>
            <pc:sldMk cId="1241390852" sldId="1160"/>
            <ac:spMk id="49" creationId="{A47CA84C-3DD4-4FBE-B373-721AC81E3B96}"/>
          </ac:spMkLst>
        </pc:spChg>
        <pc:spChg chg="mod topLvl">
          <ac:chgData name="王 欣捷" userId="b965477fa0aef5e6" providerId="LiveId" clId="{6B25E3A0-8D13-427B-91C6-98F6CF017510}" dt="2021-04-20T13:12:14.788" v="404" actId="164"/>
          <ac:spMkLst>
            <pc:docMk/>
            <pc:sldMk cId="1241390852" sldId="1160"/>
            <ac:spMk id="50" creationId="{08DB28A0-32DC-4293-B0DD-3F68DF975EE4}"/>
          </ac:spMkLst>
        </pc:spChg>
        <pc:spChg chg="mod topLvl">
          <ac:chgData name="王 欣捷" userId="b965477fa0aef5e6" providerId="LiveId" clId="{6B25E3A0-8D13-427B-91C6-98F6CF017510}" dt="2021-04-20T13:12:14.788" v="404" actId="164"/>
          <ac:spMkLst>
            <pc:docMk/>
            <pc:sldMk cId="1241390852" sldId="1160"/>
            <ac:spMk id="51" creationId="{0408E558-4361-4269-8D4D-292177556875}"/>
          </ac:spMkLst>
        </pc:spChg>
        <pc:spChg chg="mod topLvl">
          <ac:chgData name="王 欣捷" userId="b965477fa0aef5e6" providerId="LiveId" clId="{6B25E3A0-8D13-427B-91C6-98F6CF017510}" dt="2021-04-20T13:12:14.788" v="404" actId="164"/>
          <ac:spMkLst>
            <pc:docMk/>
            <pc:sldMk cId="1241390852" sldId="1160"/>
            <ac:spMk id="52" creationId="{5A57DB3B-10A8-4261-B3BC-F5FEE7D1E36A}"/>
          </ac:spMkLst>
        </pc:spChg>
        <pc:spChg chg="mod topLvl">
          <ac:chgData name="王 欣捷" userId="b965477fa0aef5e6" providerId="LiveId" clId="{6B25E3A0-8D13-427B-91C6-98F6CF017510}" dt="2021-04-20T13:12:14.788" v="404" actId="164"/>
          <ac:spMkLst>
            <pc:docMk/>
            <pc:sldMk cId="1241390852" sldId="1160"/>
            <ac:spMk id="53" creationId="{9902797F-F946-4C38-AD45-0234A7713A71}"/>
          </ac:spMkLst>
        </pc:spChg>
        <pc:spChg chg="mod topLvl">
          <ac:chgData name="王 欣捷" userId="b965477fa0aef5e6" providerId="LiveId" clId="{6B25E3A0-8D13-427B-91C6-98F6CF017510}" dt="2021-04-20T13:12:16.397" v="405" actId="164"/>
          <ac:spMkLst>
            <pc:docMk/>
            <pc:sldMk cId="1241390852" sldId="1160"/>
            <ac:spMk id="54" creationId="{D1F58877-50D5-4820-B208-E5C51AA9D6E1}"/>
          </ac:spMkLst>
        </pc:spChg>
        <pc:spChg chg="mod topLvl">
          <ac:chgData name="王 欣捷" userId="b965477fa0aef5e6" providerId="LiveId" clId="{6B25E3A0-8D13-427B-91C6-98F6CF017510}" dt="2021-04-20T13:12:16.397" v="405" actId="164"/>
          <ac:spMkLst>
            <pc:docMk/>
            <pc:sldMk cId="1241390852" sldId="1160"/>
            <ac:spMk id="55" creationId="{B91C8A13-6FC7-448B-8890-2995B58283B3}"/>
          </ac:spMkLst>
        </pc:spChg>
        <pc:spChg chg="mod topLvl">
          <ac:chgData name="王 欣捷" userId="b965477fa0aef5e6" providerId="LiveId" clId="{6B25E3A0-8D13-427B-91C6-98F6CF017510}" dt="2021-04-20T13:12:16.397" v="405" actId="164"/>
          <ac:spMkLst>
            <pc:docMk/>
            <pc:sldMk cId="1241390852" sldId="1160"/>
            <ac:spMk id="56" creationId="{F879F511-7442-4F72-9D41-8BEC9146FDD5}"/>
          </ac:spMkLst>
        </pc:spChg>
        <pc:spChg chg="mod topLvl">
          <ac:chgData name="王 欣捷" userId="b965477fa0aef5e6" providerId="LiveId" clId="{6B25E3A0-8D13-427B-91C6-98F6CF017510}" dt="2021-04-20T13:12:16.397" v="405" actId="164"/>
          <ac:spMkLst>
            <pc:docMk/>
            <pc:sldMk cId="1241390852" sldId="1160"/>
            <ac:spMk id="57" creationId="{3BBDF4F8-62D5-435C-9200-9C30AAFAFAA7}"/>
          </ac:spMkLst>
        </pc:spChg>
        <pc:spChg chg="mod topLvl">
          <ac:chgData name="王 欣捷" userId="b965477fa0aef5e6" providerId="LiveId" clId="{6B25E3A0-8D13-427B-91C6-98F6CF017510}" dt="2021-04-20T13:12:16.397" v="405" actId="164"/>
          <ac:spMkLst>
            <pc:docMk/>
            <pc:sldMk cId="1241390852" sldId="1160"/>
            <ac:spMk id="58" creationId="{56FC78D4-BE7B-4DF0-91D7-619045CF1F1C}"/>
          </ac:spMkLst>
        </pc:spChg>
        <pc:spChg chg="mod topLvl">
          <ac:chgData name="王 欣捷" userId="b965477fa0aef5e6" providerId="LiveId" clId="{6B25E3A0-8D13-427B-91C6-98F6CF017510}" dt="2021-04-20T13:12:16.397" v="405" actId="164"/>
          <ac:spMkLst>
            <pc:docMk/>
            <pc:sldMk cId="1241390852" sldId="1160"/>
            <ac:spMk id="59" creationId="{29AB2E60-F9AC-497C-BE17-9225C5A122FB}"/>
          </ac:spMkLst>
        </pc:spChg>
        <pc:spChg chg="mod topLvl">
          <ac:chgData name="王 欣捷" userId="b965477fa0aef5e6" providerId="LiveId" clId="{6B25E3A0-8D13-427B-91C6-98F6CF017510}" dt="2021-04-20T13:12:16.397" v="405" actId="164"/>
          <ac:spMkLst>
            <pc:docMk/>
            <pc:sldMk cId="1241390852" sldId="1160"/>
            <ac:spMk id="60" creationId="{EAB33403-70A6-41F2-8BC1-3511818B0B7C}"/>
          </ac:spMkLst>
        </pc:spChg>
        <pc:spChg chg="mod topLvl">
          <ac:chgData name="王 欣捷" userId="b965477fa0aef5e6" providerId="LiveId" clId="{6B25E3A0-8D13-427B-91C6-98F6CF017510}" dt="2021-04-20T13:12:17.781" v="406" actId="164"/>
          <ac:spMkLst>
            <pc:docMk/>
            <pc:sldMk cId="1241390852" sldId="1160"/>
            <ac:spMk id="61" creationId="{D6E36449-5119-4206-8C1E-4F519E257F41}"/>
          </ac:spMkLst>
        </pc:spChg>
        <pc:spChg chg="mod topLvl">
          <ac:chgData name="王 欣捷" userId="b965477fa0aef5e6" providerId="LiveId" clId="{6B25E3A0-8D13-427B-91C6-98F6CF017510}" dt="2021-04-20T13:12:17.781" v="406" actId="164"/>
          <ac:spMkLst>
            <pc:docMk/>
            <pc:sldMk cId="1241390852" sldId="1160"/>
            <ac:spMk id="62" creationId="{F127C98F-DE9F-46F5-A61A-948DD35C5CCD}"/>
          </ac:spMkLst>
        </pc:spChg>
        <pc:spChg chg="mod topLvl">
          <ac:chgData name="王 欣捷" userId="b965477fa0aef5e6" providerId="LiveId" clId="{6B25E3A0-8D13-427B-91C6-98F6CF017510}" dt="2021-04-20T13:12:17.781" v="406" actId="164"/>
          <ac:spMkLst>
            <pc:docMk/>
            <pc:sldMk cId="1241390852" sldId="1160"/>
            <ac:spMk id="63" creationId="{80EDC932-2D0F-4CE6-B38B-9F332D3BE673}"/>
          </ac:spMkLst>
        </pc:spChg>
        <pc:spChg chg="mod topLvl">
          <ac:chgData name="王 欣捷" userId="b965477fa0aef5e6" providerId="LiveId" clId="{6B25E3A0-8D13-427B-91C6-98F6CF017510}" dt="2021-04-20T13:12:17.781" v="406" actId="164"/>
          <ac:spMkLst>
            <pc:docMk/>
            <pc:sldMk cId="1241390852" sldId="1160"/>
            <ac:spMk id="64" creationId="{099821FD-2900-49C5-99F0-C66C2A0D6B62}"/>
          </ac:spMkLst>
        </pc:spChg>
        <pc:spChg chg="mod topLvl">
          <ac:chgData name="王 欣捷" userId="b965477fa0aef5e6" providerId="LiveId" clId="{6B25E3A0-8D13-427B-91C6-98F6CF017510}" dt="2021-04-20T13:12:17.781" v="406" actId="164"/>
          <ac:spMkLst>
            <pc:docMk/>
            <pc:sldMk cId="1241390852" sldId="1160"/>
            <ac:spMk id="65" creationId="{F0AD5E84-89BD-43BB-B79B-19D6F50CA559}"/>
          </ac:spMkLst>
        </pc:spChg>
        <pc:spChg chg="mod topLvl">
          <ac:chgData name="王 欣捷" userId="b965477fa0aef5e6" providerId="LiveId" clId="{6B25E3A0-8D13-427B-91C6-98F6CF017510}" dt="2021-04-20T13:12:17.781" v="406" actId="164"/>
          <ac:spMkLst>
            <pc:docMk/>
            <pc:sldMk cId="1241390852" sldId="1160"/>
            <ac:spMk id="66" creationId="{BB7C4AE0-2971-4070-9CC1-4758F4DA2EFA}"/>
          </ac:spMkLst>
        </pc:spChg>
        <pc:spChg chg="mod topLvl">
          <ac:chgData name="王 欣捷" userId="b965477fa0aef5e6" providerId="LiveId" clId="{6B25E3A0-8D13-427B-91C6-98F6CF017510}" dt="2021-04-20T13:12:17.781" v="406" actId="164"/>
          <ac:spMkLst>
            <pc:docMk/>
            <pc:sldMk cId="1241390852" sldId="1160"/>
            <ac:spMk id="67" creationId="{F2CDE4DB-DD7C-43BC-A7CC-F1EE2ABFCBB8}"/>
          </ac:spMkLst>
        </pc:spChg>
        <pc:spChg chg="mod topLvl">
          <ac:chgData name="王 欣捷" userId="b965477fa0aef5e6" providerId="LiveId" clId="{6B25E3A0-8D13-427B-91C6-98F6CF017510}" dt="2021-04-20T13:12:17.781" v="406" actId="164"/>
          <ac:spMkLst>
            <pc:docMk/>
            <pc:sldMk cId="1241390852" sldId="1160"/>
            <ac:spMk id="68" creationId="{070586D3-9A34-43A8-B29F-822842F7D7BF}"/>
          </ac:spMkLst>
        </pc:spChg>
        <pc:spChg chg="mod topLvl">
          <ac:chgData name="王 欣捷" userId="b965477fa0aef5e6" providerId="LiveId" clId="{6B25E3A0-8D13-427B-91C6-98F6CF017510}" dt="2021-04-20T13:12:17.781" v="406" actId="164"/>
          <ac:spMkLst>
            <pc:docMk/>
            <pc:sldMk cId="1241390852" sldId="1160"/>
            <ac:spMk id="69" creationId="{C2EF58CE-A27C-433C-B254-B15508BF5F8E}"/>
          </ac:spMkLst>
        </pc:spChg>
        <pc:spChg chg="mod topLvl">
          <ac:chgData name="王 欣捷" userId="b965477fa0aef5e6" providerId="LiveId" clId="{6B25E3A0-8D13-427B-91C6-98F6CF017510}" dt="2021-04-20T13:12:19.501" v="407" actId="164"/>
          <ac:spMkLst>
            <pc:docMk/>
            <pc:sldMk cId="1241390852" sldId="1160"/>
            <ac:spMk id="70" creationId="{2213A4BB-0A3F-4C73-9640-197876D8A5C5}"/>
          </ac:spMkLst>
        </pc:spChg>
        <pc:spChg chg="mod topLvl">
          <ac:chgData name="王 欣捷" userId="b965477fa0aef5e6" providerId="LiveId" clId="{6B25E3A0-8D13-427B-91C6-98F6CF017510}" dt="2021-04-20T13:12:19.501" v="407" actId="164"/>
          <ac:spMkLst>
            <pc:docMk/>
            <pc:sldMk cId="1241390852" sldId="1160"/>
            <ac:spMk id="71" creationId="{3780F02C-E1E2-4B03-89D4-A620BC0BF4C5}"/>
          </ac:spMkLst>
        </pc:spChg>
        <pc:spChg chg="mod topLvl">
          <ac:chgData name="王 欣捷" userId="b965477fa0aef5e6" providerId="LiveId" clId="{6B25E3A0-8D13-427B-91C6-98F6CF017510}" dt="2021-04-20T13:12:19.501" v="407" actId="164"/>
          <ac:spMkLst>
            <pc:docMk/>
            <pc:sldMk cId="1241390852" sldId="1160"/>
            <ac:spMk id="72" creationId="{67F67789-C653-4263-93D8-951A374763D1}"/>
          </ac:spMkLst>
        </pc:spChg>
        <pc:spChg chg="mod topLvl">
          <ac:chgData name="王 欣捷" userId="b965477fa0aef5e6" providerId="LiveId" clId="{6B25E3A0-8D13-427B-91C6-98F6CF017510}" dt="2021-04-20T13:12:19.501" v="407" actId="164"/>
          <ac:spMkLst>
            <pc:docMk/>
            <pc:sldMk cId="1241390852" sldId="1160"/>
            <ac:spMk id="73" creationId="{1A8FB957-27FA-425A-A43B-BF69FBF62174}"/>
          </ac:spMkLst>
        </pc:spChg>
        <pc:spChg chg="mod topLvl">
          <ac:chgData name="王 欣捷" userId="b965477fa0aef5e6" providerId="LiveId" clId="{6B25E3A0-8D13-427B-91C6-98F6CF017510}" dt="2021-04-20T13:12:19.501" v="407" actId="164"/>
          <ac:spMkLst>
            <pc:docMk/>
            <pc:sldMk cId="1241390852" sldId="1160"/>
            <ac:spMk id="74" creationId="{42C221C8-C46C-47B4-8649-67A34FA0BB4C}"/>
          </ac:spMkLst>
        </pc:spChg>
        <pc:spChg chg="mod topLvl">
          <ac:chgData name="王 欣捷" userId="b965477fa0aef5e6" providerId="LiveId" clId="{6B25E3A0-8D13-427B-91C6-98F6CF017510}" dt="2021-04-20T13:12:19.501" v="407" actId="164"/>
          <ac:spMkLst>
            <pc:docMk/>
            <pc:sldMk cId="1241390852" sldId="1160"/>
            <ac:spMk id="75" creationId="{FACF32DC-7B9B-4A02-8F5B-AE9F1D2F31D6}"/>
          </ac:spMkLst>
        </pc:spChg>
        <pc:spChg chg="mod topLvl">
          <ac:chgData name="王 欣捷" userId="b965477fa0aef5e6" providerId="LiveId" clId="{6B25E3A0-8D13-427B-91C6-98F6CF017510}" dt="2021-04-20T13:12:19.501" v="407" actId="164"/>
          <ac:spMkLst>
            <pc:docMk/>
            <pc:sldMk cId="1241390852" sldId="1160"/>
            <ac:spMk id="76" creationId="{5A540191-5056-43C2-B203-9F65DFC0F909}"/>
          </ac:spMkLst>
        </pc:spChg>
        <pc:spChg chg="mod topLvl">
          <ac:chgData name="王 欣捷" userId="b965477fa0aef5e6" providerId="LiveId" clId="{6B25E3A0-8D13-427B-91C6-98F6CF017510}" dt="2021-04-20T13:12:19.501" v="407" actId="164"/>
          <ac:spMkLst>
            <pc:docMk/>
            <pc:sldMk cId="1241390852" sldId="1160"/>
            <ac:spMk id="77" creationId="{FF6725E2-0C7C-4954-886B-D27AA031120C}"/>
          </ac:spMkLst>
        </pc:spChg>
        <pc:spChg chg="mod topLvl">
          <ac:chgData name="王 欣捷" userId="b965477fa0aef5e6" providerId="LiveId" clId="{6B25E3A0-8D13-427B-91C6-98F6CF017510}" dt="2021-04-20T13:12:19.501" v="407" actId="164"/>
          <ac:spMkLst>
            <pc:docMk/>
            <pc:sldMk cId="1241390852" sldId="1160"/>
            <ac:spMk id="78" creationId="{64B99AF7-92C8-4762-B3C2-59B4179F3A8E}"/>
          </ac:spMkLst>
        </pc:spChg>
        <pc:spChg chg="mod topLvl">
          <ac:chgData name="王 欣捷" userId="b965477fa0aef5e6" providerId="LiveId" clId="{6B25E3A0-8D13-427B-91C6-98F6CF017510}" dt="2021-04-20T13:12:19.501" v="407" actId="164"/>
          <ac:spMkLst>
            <pc:docMk/>
            <pc:sldMk cId="1241390852" sldId="1160"/>
            <ac:spMk id="79" creationId="{CB175E98-5191-48D2-8C54-BD700F94675F}"/>
          </ac:spMkLst>
        </pc:spChg>
        <pc:spChg chg="mod topLvl">
          <ac:chgData name="王 欣捷" userId="b965477fa0aef5e6" providerId="LiveId" clId="{6B25E3A0-8D13-427B-91C6-98F6CF017510}" dt="2021-04-20T13:12:21.045" v="408" actId="164"/>
          <ac:spMkLst>
            <pc:docMk/>
            <pc:sldMk cId="1241390852" sldId="1160"/>
            <ac:spMk id="80" creationId="{3B732B5E-DB95-4ED3-A295-A54620E409D6}"/>
          </ac:spMkLst>
        </pc:spChg>
        <pc:spChg chg="mod topLvl">
          <ac:chgData name="王 欣捷" userId="b965477fa0aef5e6" providerId="LiveId" clId="{6B25E3A0-8D13-427B-91C6-98F6CF017510}" dt="2021-04-20T13:12:21.045" v="408" actId="164"/>
          <ac:spMkLst>
            <pc:docMk/>
            <pc:sldMk cId="1241390852" sldId="1160"/>
            <ac:spMk id="81" creationId="{875EE5E1-F38C-4343-B7D7-470F6F0566AA}"/>
          </ac:spMkLst>
        </pc:spChg>
        <pc:spChg chg="mod topLvl">
          <ac:chgData name="王 欣捷" userId="b965477fa0aef5e6" providerId="LiveId" clId="{6B25E3A0-8D13-427B-91C6-98F6CF017510}" dt="2021-04-20T13:12:21.045" v="408" actId="164"/>
          <ac:spMkLst>
            <pc:docMk/>
            <pc:sldMk cId="1241390852" sldId="1160"/>
            <ac:spMk id="82" creationId="{23CE17A0-0CEF-407C-8CF8-E074723B7793}"/>
          </ac:spMkLst>
        </pc:spChg>
        <pc:spChg chg="mod topLvl">
          <ac:chgData name="王 欣捷" userId="b965477fa0aef5e6" providerId="LiveId" clId="{6B25E3A0-8D13-427B-91C6-98F6CF017510}" dt="2021-04-20T13:12:21.045" v="408" actId="164"/>
          <ac:spMkLst>
            <pc:docMk/>
            <pc:sldMk cId="1241390852" sldId="1160"/>
            <ac:spMk id="83" creationId="{7768C3B9-5181-4541-B9EA-F5073DA115FF}"/>
          </ac:spMkLst>
        </pc:spChg>
        <pc:spChg chg="mod topLvl">
          <ac:chgData name="王 欣捷" userId="b965477fa0aef5e6" providerId="LiveId" clId="{6B25E3A0-8D13-427B-91C6-98F6CF017510}" dt="2021-04-20T13:12:21.045" v="408" actId="164"/>
          <ac:spMkLst>
            <pc:docMk/>
            <pc:sldMk cId="1241390852" sldId="1160"/>
            <ac:spMk id="84" creationId="{C2F2F310-E55F-4043-9F6E-C4F10503FC79}"/>
          </ac:spMkLst>
        </pc:spChg>
        <pc:spChg chg="mod topLvl">
          <ac:chgData name="王 欣捷" userId="b965477fa0aef5e6" providerId="LiveId" clId="{6B25E3A0-8D13-427B-91C6-98F6CF017510}" dt="2021-04-20T13:12:21.045" v="408" actId="164"/>
          <ac:spMkLst>
            <pc:docMk/>
            <pc:sldMk cId="1241390852" sldId="1160"/>
            <ac:spMk id="85" creationId="{F3585811-8B64-46CA-B30A-847D152CD34A}"/>
          </ac:spMkLst>
        </pc:spChg>
        <pc:spChg chg="mod topLvl">
          <ac:chgData name="王 欣捷" userId="b965477fa0aef5e6" providerId="LiveId" clId="{6B25E3A0-8D13-427B-91C6-98F6CF017510}" dt="2021-04-20T13:12:21.045" v="408" actId="164"/>
          <ac:spMkLst>
            <pc:docMk/>
            <pc:sldMk cId="1241390852" sldId="1160"/>
            <ac:spMk id="86" creationId="{E7D6F0A0-1DEF-4DCE-8367-1A4DF20EFEBD}"/>
          </ac:spMkLst>
        </pc:spChg>
        <pc:grpChg chg="mod">
          <ac:chgData name="王 欣捷" userId="b965477fa0aef5e6" providerId="LiveId" clId="{6B25E3A0-8D13-427B-91C6-98F6CF017510}" dt="2021-04-20T13:11:34.290" v="395" actId="338"/>
          <ac:grpSpMkLst>
            <pc:docMk/>
            <pc:sldMk cId="1241390852" sldId="1160"/>
            <ac:grpSpMk id="1" creationId="{00000000-0000-0000-0000-000000000000}"/>
          </ac:grpSpMkLst>
        </pc:grpChg>
        <pc:grpChg chg="del mod">
          <ac:chgData name="王 欣捷" userId="b965477fa0aef5e6" providerId="LiveId" clId="{6B25E3A0-8D13-427B-91C6-98F6CF017510}" dt="2021-04-20T13:11:37.301" v="396" actId="165"/>
          <ac:grpSpMkLst>
            <pc:docMk/>
            <pc:sldMk cId="1241390852" sldId="1160"/>
            <ac:grpSpMk id="6" creationId="{3FFFCC5E-0925-4F9A-ACC1-7592574082AE}"/>
          </ac:grpSpMkLst>
        </pc:grpChg>
        <pc:grpChg chg="add del mod">
          <ac:chgData name="王 欣捷" userId="b965477fa0aef5e6" providerId="LiveId" clId="{6B25E3A0-8D13-427B-91C6-98F6CF017510}" dt="2021-04-20T13:12:30.615" v="413" actId="21"/>
          <ac:grpSpMkLst>
            <pc:docMk/>
            <pc:sldMk cId="1241390852" sldId="1160"/>
            <ac:grpSpMk id="87" creationId="{90D8E497-6E30-41ED-9223-562E883CA463}"/>
          </ac:grpSpMkLst>
        </pc:grpChg>
        <pc:grpChg chg="add del mod">
          <ac:chgData name="王 欣捷" userId="b965477fa0aef5e6" providerId="LiveId" clId="{6B25E3A0-8D13-427B-91C6-98F6CF017510}" dt="2021-04-20T13:12:30.615" v="413" actId="21"/>
          <ac:grpSpMkLst>
            <pc:docMk/>
            <pc:sldMk cId="1241390852" sldId="1160"/>
            <ac:grpSpMk id="88" creationId="{9F5E5D1E-A0F9-4F83-9BD0-466CB8A8935F}"/>
          </ac:grpSpMkLst>
        </pc:grpChg>
        <pc:grpChg chg="add del mod">
          <ac:chgData name="王 欣捷" userId="b965477fa0aef5e6" providerId="LiveId" clId="{6B25E3A0-8D13-427B-91C6-98F6CF017510}" dt="2021-04-20T13:12:30.615" v="413" actId="21"/>
          <ac:grpSpMkLst>
            <pc:docMk/>
            <pc:sldMk cId="1241390852" sldId="1160"/>
            <ac:grpSpMk id="89" creationId="{0F1444BF-AEB1-4258-90BF-ED0EA2BB3ACD}"/>
          </ac:grpSpMkLst>
        </pc:grpChg>
        <pc:grpChg chg="add del mod">
          <ac:chgData name="王 欣捷" userId="b965477fa0aef5e6" providerId="LiveId" clId="{6B25E3A0-8D13-427B-91C6-98F6CF017510}" dt="2021-04-20T13:12:30.615" v="413" actId="21"/>
          <ac:grpSpMkLst>
            <pc:docMk/>
            <pc:sldMk cId="1241390852" sldId="1160"/>
            <ac:grpSpMk id="90" creationId="{8FCAA0C1-0E5C-4F3D-8174-A023C83A661C}"/>
          </ac:grpSpMkLst>
        </pc:grpChg>
        <pc:grpChg chg="add del mod">
          <ac:chgData name="王 欣捷" userId="b965477fa0aef5e6" providerId="LiveId" clId="{6B25E3A0-8D13-427B-91C6-98F6CF017510}" dt="2021-04-20T13:12:30.615" v="413" actId="21"/>
          <ac:grpSpMkLst>
            <pc:docMk/>
            <pc:sldMk cId="1241390852" sldId="1160"/>
            <ac:grpSpMk id="91" creationId="{F4588346-2510-412C-8A1F-B1973B6E2D4A}"/>
          </ac:grpSpMkLst>
        </pc:grpChg>
        <pc:grpChg chg="add del mod">
          <ac:chgData name="王 欣捷" userId="b965477fa0aef5e6" providerId="LiveId" clId="{6B25E3A0-8D13-427B-91C6-98F6CF017510}" dt="2021-04-20T13:12:30.615" v="413" actId="21"/>
          <ac:grpSpMkLst>
            <pc:docMk/>
            <pc:sldMk cId="1241390852" sldId="1160"/>
            <ac:grpSpMk id="92" creationId="{17498FCE-1D6A-4B37-AE37-FD05EEC8FB81}"/>
          </ac:grpSpMkLst>
        </pc:grpChg>
        <pc:grpChg chg="add del mod">
          <ac:chgData name="王 欣捷" userId="b965477fa0aef5e6" providerId="LiveId" clId="{6B25E3A0-8D13-427B-91C6-98F6CF017510}" dt="2021-04-20T13:12:30.615" v="413" actId="21"/>
          <ac:grpSpMkLst>
            <pc:docMk/>
            <pc:sldMk cId="1241390852" sldId="1160"/>
            <ac:grpSpMk id="93" creationId="{008A0D72-0DC6-47A3-8DBF-0463B420A6E0}"/>
          </ac:grpSpMkLst>
        </pc:grpChg>
        <pc:grpChg chg="add del mod">
          <ac:chgData name="王 欣捷" userId="b965477fa0aef5e6" providerId="LiveId" clId="{6B25E3A0-8D13-427B-91C6-98F6CF017510}" dt="2021-04-20T13:12:30.615" v="413" actId="21"/>
          <ac:grpSpMkLst>
            <pc:docMk/>
            <pc:sldMk cId="1241390852" sldId="1160"/>
            <ac:grpSpMk id="94" creationId="{B641BACB-1ACA-444A-8DC3-88B5FC06A554}"/>
          </ac:grpSpMkLst>
        </pc:grpChg>
        <pc:grpChg chg="add del mod">
          <ac:chgData name="王 欣捷" userId="b965477fa0aef5e6" providerId="LiveId" clId="{6B25E3A0-8D13-427B-91C6-98F6CF017510}" dt="2021-04-20T13:12:30.615" v="413" actId="21"/>
          <ac:grpSpMkLst>
            <pc:docMk/>
            <pc:sldMk cId="1241390852" sldId="1160"/>
            <ac:grpSpMk id="95" creationId="{DBC6B210-C9A5-4CB1-AF1C-8518BA115AE8}"/>
          </ac:grpSpMkLst>
        </pc:grpChg>
        <pc:graphicFrameChg chg="add del mod">
          <ac:chgData name="王 欣捷" userId="b965477fa0aef5e6" providerId="LiveId" clId="{6B25E3A0-8D13-427B-91C6-98F6CF017510}" dt="2021-04-20T13:11:24.845" v="394"/>
          <ac:graphicFrameMkLst>
            <pc:docMk/>
            <pc:sldMk cId="1241390852" sldId="1160"/>
            <ac:graphicFrameMk id="4" creationId="{D1662A7B-45BA-4B36-88D5-355C34D78D36}"/>
          </ac:graphicFrameMkLst>
        </pc:graphicFrameChg>
        <pc:picChg chg="del mod">
          <ac:chgData name="王 欣捷" userId="b965477fa0aef5e6" providerId="LiveId" clId="{6B25E3A0-8D13-427B-91C6-98F6CF017510}" dt="2021-04-20T13:11:34.290" v="395" actId="338"/>
          <ac:picMkLst>
            <pc:docMk/>
            <pc:sldMk cId="1241390852" sldId="1160"/>
            <ac:picMk id="5" creationId="{D069D2B6-938E-4DE6-99B4-F3584B1F6864}"/>
          </ac:picMkLst>
        </pc:picChg>
      </pc:sldChg>
      <pc:sldChg chg="addSp delSp modSp new del mod modClrScheme chgLayout">
        <pc:chgData name="王 欣捷" userId="b965477fa0aef5e6" providerId="LiveId" clId="{6B25E3A0-8D13-427B-91C6-98F6CF017510}" dt="2021-04-20T13:16:15.430" v="484" actId="47"/>
        <pc:sldMkLst>
          <pc:docMk/>
          <pc:sldMk cId="1640109929" sldId="1160"/>
        </pc:sldMkLst>
        <pc:spChg chg="del">
          <ac:chgData name="王 欣捷" userId="b965477fa0aef5e6" providerId="LiveId" clId="{6B25E3A0-8D13-427B-91C6-98F6CF017510}" dt="2021-04-20T13:15:10.962" v="448" actId="700"/>
          <ac:spMkLst>
            <pc:docMk/>
            <pc:sldMk cId="1640109929" sldId="1160"/>
            <ac:spMk id="2" creationId="{5F5A38B1-E9CC-4318-86B3-F2DD26EEDBDB}"/>
          </ac:spMkLst>
        </pc:spChg>
        <pc:spChg chg="del">
          <ac:chgData name="王 欣捷" userId="b965477fa0aef5e6" providerId="LiveId" clId="{6B25E3A0-8D13-427B-91C6-98F6CF017510}" dt="2021-04-20T13:15:10.962" v="448" actId="700"/>
          <ac:spMkLst>
            <pc:docMk/>
            <pc:sldMk cId="1640109929" sldId="1160"/>
            <ac:spMk id="3" creationId="{7F3A7BD8-542D-46F9-8084-392AB6269DD5}"/>
          </ac:spMkLst>
        </pc:spChg>
        <pc:spChg chg="add del mod ord">
          <ac:chgData name="王 欣捷" userId="b965477fa0aef5e6" providerId="LiveId" clId="{6B25E3A0-8D13-427B-91C6-98F6CF017510}" dt="2021-04-20T13:15:12.283" v="449" actId="700"/>
          <ac:spMkLst>
            <pc:docMk/>
            <pc:sldMk cId="1640109929" sldId="1160"/>
            <ac:spMk id="4" creationId="{FE7F0E8B-63AC-411E-931B-016600C39E78}"/>
          </ac:spMkLst>
        </pc:spChg>
        <pc:spChg chg="add del mod ord">
          <ac:chgData name="王 欣捷" userId="b965477fa0aef5e6" providerId="LiveId" clId="{6B25E3A0-8D13-427B-91C6-98F6CF017510}" dt="2021-04-20T13:15:12.283" v="449" actId="700"/>
          <ac:spMkLst>
            <pc:docMk/>
            <pc:sldMk cId="1640109929" sldId="1160"/>
            <ac:spMk id="5" creationId="{DD2D3A15-BCF3-4955-9A5B-E3E84D97A247}"/>
          </ac:spMkLst>
        </pc:spChg>
        <pc:spChg chg="mod topLvl">
          <ac:chgData name="王 欣捷" userId="b965477fa0aef5e6" providerId="LiveId" clId="{6B25E3A0-8D13-427B-91C6-98F6CF017510}" dt="2021-04-20T13:15:41.344" v="454" actId="1076"/>
          <ac:spMkLst>
            <pc:docMk/>
            <pc:sldMk cId="1640109929" sldId="1160"/>
            <ac:spMk id="8" creationId="{7BA47E14-3143-48C0-861C-84920DDFB1EE}"/>
          </ac:spMkLst>
        </pc:spChg>
        <pc:spChg chg="mod topLvl">
          <ac:chgData name="王 欣捷" userId="b965477fa0aef5e6" providerId="LiveId" clId="{6B25E3A0-8D13-427B-91C6-98F6CF017510}" dt="2021-04-20T13:15:41.344" v="454" actId="1076"/>
          <ac:spMkLst>
            <pc:docMk/>
            <pc:sldMk cId="1640109929" sldId="1160"/>
            <ac:spMk id="9" creationId="{C9B0A672-6C0D-426C-A5DA-BA751662FEFA}"/>
          </ac:spMkLst>
        </pc:spChg>
        <pc:spChg chg="mod topLvl">
          <ac:chgData name="王 欣捷" userId="b965477fa0aef5e6" providerId="LiveId" clId="{6B25E3A0-8D13-427B-91C6-98F6CF017510}" dt="2021-04-20T13:15:41.344" v="454" actId="1076"/>
          <ac:spMkLst>
            <pc:docMk/>
            <pc:sldMk cId="1640109929" sldId="1160"/>
            <ac:spMk id="10" creationId="{A347F7A2-1417-45C3-9F2A-1715C527EC8E}"/>
          </ac:spMkLst>
        </pc:spChg>
        <pc:spChg chg="mod topLvl">
          <ac:chgData name="王 欣捷" userId="b965477fa0aef5e6" providerId="LiveId" clId="{6B25E3A0-8D13-427B-91C6-98F6CF017510}" dt="2021-04-20T13:15:41.344" v="454" actId="1076"/>
          <ac:spMkLst>
            <pc:docMk/>
            <pc:sldMk cId="1640109929" sldId="1160"/>
            <ac:spMk id="11" creationId="{B9A8E8C1-EC80-4E90-8632-8758A5A4332D}"/>
          </ac:spMkLst>
        </pc:spChg>
        <pc:spChg chg="mod topLvl">
          <ac:chgData name="王 欣捷" userId="b965477fa0aef5e6" providerId="LiveId" clId="{6B25E3A0-8D13-427B-91C6-98F6CF017510}" dt="2021-04-20T13:15:41.344" v="454" actId="1076"/>
          <ac:spMkLst>
            <pc:docMk/>
            <pc:sldMk cId="1640109929" sldId="1160"/>
            <ac:spMk id="12" creationId="{7AF931D0-D456-4126-A140-452EC1A5CBFE}"/>
          </ac:spMkLst>
        </pc:spChg>
        <pc:spChg chg="mod topLvl">
          <ac:chgData name="王 欣捷" userId="b965477fa0aef5e6" providerId="LiveId" clId="{6B25E3A0-8D13-427B-91C6-98F6CF017510}" dt="2021-04-20T13:15:41.344" v="454" actId="1076"/>
          <ac:spMkLst>
            <pc:docMk/>
            <pc:sldMk cId="1640109929" sldId="1160"/>
            <ac:spMk id="13" creationId="{D0428F9A-3252-44CF-A661-766675A21868}"/>
          </ac:spMkLst>
        </pc:spChg>
        <pc:spChg chg="mod topLvl">
          <ac:chgData name="王 欣捷" userId="b965477fa0aef5e6" providerId="LiveId" clId="{6B25E3A0-8D13-427B-91C6-98F6CF017510}" dt="2021-04-20T13:15:41.344" v="454" actId="1076"/>
          <ac:spMkLst>
            <pc:docMk/>
            <pc:sldMk cId="1640109929" sldId="1160"/>
            <ac:spMk id="14" creationId="{909085BC-56D0-4F61-B215-6A715961CC2B}"/>
          </ac:spMkLst>
        </pc:spChg>
        <pc:spChg chg="mod topLvl">
          <ac:chgData name="王 欣捷" userId="b965477fa0aef5e6" providerId="LiveId" clId="{6B25E3A0-8D13-427B-91C6-98F6CF017510}" dt="2021-04-20T13:15:41.344" v="454" actId="1076"/>
          <ac:spMkLst>
            <pc:docMk/>
            <pc:sldMk cId="1640109929" sldId="1160"/>
            <ac:spMk id="15" creationId="{E6708EEC-199A-4F92-9520-3BC56C5FCEBA}"/>
          </ac:spMkLst>
        </pc:spChg>
        <pc:spChg chg="mod topLvl">
          <ac:chgData name="王 欣捷" userId="b965477fa0aef5e6" providerId="LiveId" clId="{6B25E3A0-8D13-427B-91C6-98F6CF017510}" dt="2021-04-20T13:15:41.344" v="454" actId="1076"/>
          <ac:spMkLst>
            <pc:docMk/>
            <pc:sldMk cId="1640109929" sldId="1160"/>
            <ac:spMk id="16" creationId="{AC9132B2-05A0-4A89-91D6-96BB8125178A}"/>
          </ac:spMkLst>
        </pc:spChg>
        <pc:spChg chg="mod topLvl">
          <ac:chgData name="王 欣捷" userId="b965477fa0aef5e6" providerId="LiveId" clId="{6B25E3A0-8D13-427B-91C6-98F6CF017510}" dt="2021-04-20T13:15:41.344" v="454" actId="1076"/>
          <ac:spMkLst>
            <pc:docMk/>
            <pc:sldMk cId="1640109929" sldId="1160"/>
            <ac:spMk id="17" creationId="{87A66A62-F6FE-44AF-A987-EE4E2518B97A}"/>
          </ac:spMkLst>
        </pc:spChg>
        <pc:spChg chg="mod topLvl">
          <ac:chgData name="王 欣捷" userId="b965477fa0aef5e6" providerId="LiveId" clId="{6B25E3A0-8D13-427B-91C6-98F6CF017510}" dt="2021-04-20T13:15:41.344" v="454" actId="1076"/>
          <ac:spMkLst>
            <pc:docMk/>
            <pc:sldMk cId="1640109929" sldId="1160"/>
            <ac:spMk id="18" creationId="{4AB6FCB1-3599-4030-8089-B28DB629D88B}"/>
          </ac:spMkLst>
        </pc:spChg>
        <pc:spChg chg="mod topLvl">
          <ac:chgData name="王 欣捷" userId="b965477fa0aef5e6" providerId="LiveId" clId="{6B25E3A0-8D13-427B-91C6-98F6CF017510}" dt="2021-04-20T13:15:41.344" v="454" actId="1076"/>
          <ac:spMkLst>
            <pc:docMk/>
            <pc:sldMk cId="1640109929" sldId="1160"/>
            <ac:spMk id="19" creationId="{4CF52AB2-6987-46EA-A2D8-AC6D6C06F43C}"/>
          </ac:spMkLst>
        </pc:spChg>
        <pc:spChg chg="mod topLvl">
          <ac:chgData name="王 欣捷" userId="b965477fa0aef5e6" providerId="LiveId" clId="{6B25E3A0-8D13-427B-91C6-98F6CF017510}" dt="2021-04-20T13:15:41.344" v="454" actId="1076"/>
          <ac:spMkLst>
            <pc:docMk/>
            <pc:sldMk cId="1640109929" sldId="1160"/>
            <ac:spMk id="20" creationId="{FF57C4B4-4442-405F-81D5-9FE9DADBDB27}"/>
          </ac:spMkLst>
        </pc:spChg>
        <pc:spChg chg="mod topLvl">
          <ac:chgData name="王 欣捷" userId="b965477fa0aef5e6" providerId="LiveId" clId="{6B25E3A0-8D13-427B-91C6-98F6CF017510}" dt="2021-04-20T13:15:41.344" v="454" actId="1076"/>
          <ac:spMkLst>
            <pc:docMk/>
            <pc:sldMk cId="1640109929" sldId="1160"/>
            <ac:spMk id="21" creationId="{A5705C94-429E-42D4-AADF-5B378DDC6314}"/>
          </ac:spMkLst>
        </pc:spChg>
        <pc:spChg chg="mod topLvl">
          <ac:chgData name="王 欣捷" userId="b965477fa0aef5e6" providerId="LiveId" clId="{6B25E3A0-8D13-427B-91C6-98F6CF017510}" dt="2021-04-20T13:15:41.344" v="454" actId="1076"/>
          <ac:spMkLst>
            <pc:docMk/>
            <pc:sldMk cId="1640109929" sldId="1160"/>
            <ac:spMk id="22" creationId="{C09E50AC-6873-4431-8278-A0BF59B22149}"/>
          </ac:spMkLst>
        </pc:spChg>
        <pc:spChg chg="mod topLvl">
          <ac:chgData name="王 欣捷" userId="b965477fa0aef5e6" providerId="LiveId" clId="{6B25E3A0-8D13-427B-91C6-98F6CF017510}" dt="2021-04-20T13:15:41.344" v="454" actId="1076"/>
          <ac:spMkLst>
            <pc:docMk/>
            <pc:sldMk cId="1640109929" sldId="1160"/>
            <ac:spMk id="23" creationId="{F3F2FA56-4F79-4529-801A-6615F924808F}"/>
          </ac:spMkLst>
        </pc:spChg>
        <pc:spChg chg="mod topLvl">
          <ac:chgData name="王 欣捷" userId="b965477fa0aef5e6" providerId="LiveId" clId="{6B25E3A0-8D13-427B-91C6-98F6CF017510}" dt="2021-04-20T13:15:41.344" v="454" actId="1076"/>
          <ac:spMkLst>
            <pc:docMk/>
            <pc:sldMk cId="1640109929" sldId="1160"/>
            <ac:spMk id="24" creationId="{7F3F657B-A1DD-487C-A6AC-620040B3CB99}"/>
          </ac:spMkLst>
        </pc:spChg>
        <pc:spChg chg="mod topLvl">
          <ac:chgData name="王 欣捷" userId="b965477fa0aef5e6" providerId="LiveId" clId="{6B25E3A0-8D13-427B-91C6-98F6CF017510}" dt="2021-04-20T13:15:43.579" v="455" actId="164"/>
          <ac:spMkLst>
            <pc:docMk/>
            <pc:sldMk cId="1640109929" sldId="1160"/>
            <ac:spMk id="25" creationId="{85BD94F6-E3BA-4606-BD16-F41BCDF071D4}"/>
          </ac:spMkLst>
        </pc:spChg>
        <pc:spChg chg="mod topLvl">
          <ac:chgData name="王 欣捷" userId="b965477fa0aef5e6" providerId="LiveId" clId="{6B25E3A0-8D13-427B-91C6-98F6CF017510}" dt="2021-04-20T13:15:43.579" v="455" actId="164"/>
          <ac:spMkLst>
            <pc:docMk/>
            <pc:sldMk cId="1640109929" sldId="1160"/>
            <ac:spMk id="26" creationId="{5E888DD5-59AF-40F6-A735-7A8B210BC736}"/>
          </ac:spMkLst>
        </pc:spChg>
        <pc:spChg chg="mod topLvl">
          <ac:chgData name="王 欣捷" userId="b965477fa0aef5e6" providerId="LiveId" clId="{6B25E3A0-8D13-427B-91C6-98F6CF017510}" dt="2021-04-20T13:15:43.579" v="455" actId="164"/>
          <ac:spMkLst>
            <pc:docMk/>
            <pc:sldMk cId="1640109929" sldId="1160"/>
            <ac:spMk id="27" creationId="{3661E5ED-EBF1-4E5B-B82A-9F0483D5BD02}"/>
          </ac:spMkLst>
        </pc:spChg>
        <pc:spChg chg="mod topLvl">
          <ac:chgData name="王 欣捷" userId="b965477fa0aef5e6" providerId="LiveId" clId="{6B25E3A0-8D13-427B-91C6-98F6CF017510}" dt="2021-04-20T13:15:43.579" v="455" actId="164"/>
          <ac:spMkLst>
            <pc:docMk/>
            <pc:sldMk cId="1640109929" sldId="1160"/>
            <ac:spMk id="28" creationId="{CEDF4B70-498F-461A-A3A9-0E87C2D1CEB3}"/>
          </ac:spMkLst>
        </pc:spChg>
        <pc:spChg chg="mod topLvl">
          <ac:chgData name="王 欣捷" userId="b965477fa0aef5e6" providerId="LiveId" clId="{6B25E3A0-8D13-427B-91C6-98F6CF017510}" dt="2021-04-20T13:15:43.579" v="455" actId="164"/>
          <ac:spMkLst>
            <pc:docMk/>
            <pc:sldMk cId="1640109929" sldId="1160"/>
            <ac:spMk id="29" creationId="{2D27DDF4-B019-4595-B2D5-27671EAB60C8}"/>
          </ac:spMkLst>
        </pc:spChg>
        <pc:spChg chg="mod topLvl">
          <ac:chgData name="王 欣捷" userId="b965477fa0aef5e6" providerId="LiveId" clId="{6B25E3A0-8D13-427B-91C6-98F6CF017510}" dt="2021-04-20T13:15:43.579" v="455" actId="164"/>
          <ac:spMkLst>
            <pc:docMk/>
            <pc:sldMk cId="1640109929" sldId="1160"/>
            <ac:spMk id="30" creationId="{543B5085-757E-427C-A5F2-42A9DDCD8EDE}"/>
          </ac:spMkLst>
        </pc:spChg>
        <pc:spChg chg="mod topLvl">
          <ac:chgData name="王 欣捷" userId="b965477fa0aef5e6" providerId="LiveId" clId="{6B25E3A0-8D13-427B-91C6-98F6CF017510}" dt="2021-04-20T13:15:43.579" v="455" actId="164"/>
          <ac:spMkLst>
            <pc:docMk/>
            <pc:sldMk cId="1640109929" sldId="1160"/>
            <ac:spMk id="31" creationId="{8EB47F33-DFC8-448B-87DE-363B2BBF9D91}"/>
          </ac:spMkLst>
        </pc:spChg>
        <pc:spChg chg="mod topLvl">
          <ac:chgData name="王 欣捷" userId="b965477fa0aef5e6" providerId="LiveId" clId="{6B25E3A0-8D13-427B-91C6-98F6CF017510}" dt="2021-04-20T13:15:46.973" v="456" actId="164"/>
          <ac:spMkLst>
            <pc:docMk/>
            <pc:sldMk cId="1640109929" sldId="1160"/>
            <ac:spMk id="32" creationId="{63BB4AF6-E4E6-4864-BBB9-8BC3CA9FDACF}"/>
          </ac:spMkLst>
        </pc:spChg>
        <pc:spChg chg="mod topLvl">
          <ac:chgData name="王 欣捷" userId="b965477fa0aef5e6" providerId="LiveId" clId="{6B25E3A0-8D13-427B-91C6-98F6CF017510}" dt="2021-04-20T13:15:46.973" v="456" actId="164"/>
          <ac:spMkLst>
            <pc:docMk/>
            <pc:sldMk cId="1640109929" sldId="1160"/>
            <ac:spMk id="33" creationId="{6269C98B-E6E8-4EB4-8B7D-F7551AE19C1F}"/>
          </ac:spMkLst>
        </pc:spChg>
        <pc:spChg chg="mod topLvl">
          <ac:chgData name="王 欣捷" userId="b965477fa0aef5e6" providerId="LiveId" clId="{6B25E3A0-8D13-427B-91C6-98F6CF017510}" dt="2021-04-20T13:15:46.973" v="456" actId="164"/>
          <ac:spMkLst>
            <pc:docMk/>
            <pc:sldMk cId="1640109929" sldId="1160"/>
            <ac:spMk id="34" creationId="{02AAD2DA-10DA-4140-B2FF-5C980CC1627C}"/>
          </ac:spMkLst>
        </pc:spChg>
        <pc:spChg chg="mod topLvl">
          <ac:chgData name="王 欣捷" userId="b965477fa0aef5e6" providerId="LiveId" clId="{6B25E3A0-8D13-427B-91C6-98F6CF017510}" dt="2021-04-20T13:15:46.973" v="456" actId="164"/>
          <ac:spMkLst>
            <pc:docMk/>
            <pc:sldMk cId="1640109929" sldId="1160"/>
            <ac:spMk id="35" creationId="{DD1F281B-7895-460D-ADAD-C91B3791694A}"/>
          </ac:spMkLst>
        </pc:spChg>
        <pc:spChg chg="mod topLvl">
          <ac:chgData name="王 欣捷" userId="b965477fa0aef5e6" providerId="LiveId" clId="{6B25E3A0-8D13-427B-91C6-98F6CF017510}" dt="2021-04-20T13:15:46.973" v="456" actId="164"/>
          <ac:spMkLst>
            <pc:docMk/>
            <pc:sldMk cId="1640109929" sldId="1160"/>
            <ac:spMk id="36" creationId="{AA591779-3F03-4B7C-B8E5-7F2320B9407C}"/>
          </ac:spMkLst>
        </pc:spChg>
        <pc:spChg chg="mod topLvl">
          <ac:chgData name="王 欣捷" userId="b965477fa0aef5e6" providerId="LiveId" clId="{6B25E3A0-8D13-427B-91C6-98F6CF017510}" dt="2021-04-20T13:15:46.973" v="456" actId="164"/>
          <ac:spMkLst>
            <pc:docMk/>
            <pc:sldMk cId="1640109929" sldId="1160"/>
            <ac:spMk id="37" creationId="{FE7E19EA-972A-402F-A7A9-17A06F5461DB}"/>
          </ac:spMkLst>
        </pc:spChg>
        <pc:spChg chg="mod topLvl">
          <ac:chgData name="王 欣捷" userId="b965477fa0aef5e6" providerId="LiveId" clId="{6B25E3A0-8D13-427B-91C6-98F6CF017510}" dt="2021-04-20T13:15:46.973" v="456" actId="164"/>
          <ac:spMkLst>
            <pc:docMk/>
            <pc:sldMk cId="1640109929" sldId="1160"/>
            <ac:spMk id="38" creationId="{9019F361-D141-43E2-A5ED-595BA8AE81F9}"/>
          </ac:spMkLst>
        </pc:spChg>
        <pc:spChg chg="mod topLvl">
          <ac:chgData name="王 欣捷" userId="b965477fa0aef5e6" providerId="LiveId" clId="{6B25E3A0-8D13-427B-91C6-98F6CF017510}" dt="2021-04-20T13:15:48.468" v="457" actId="164"/>
          <ac:spMkLst>
            <pc:docMk/>
            <pc:sldMk cId="1640109929" sldId="1160"/>
            <ac:spMk id="39" creationId="{65EB8A62-1A0D-4E50-A378-F320A7DB24A4}"/>
          </ac:spMkLst>
        </pc:spChg>
        <pc:spChg chg="mod topLvl">
          <ac:chgData name="王 欣捷" userId="b965477fa0aef5e6" providerId="LiveId" clId="{6B25E3A0-8D13-427B-91C6-98F6CF017510}" dt="2021-04-20T13:15:48.468" v="457" actId="164"/>
          <ac:spMkLst>
            <pc:docMk/>
            <pc:sldMk cId="1640109929" sldId="1160"/>
            <ac:spMk id="40" creationId="{688D894E-542E-4F7D-A86B-B8BD7BB82846}"/>
          </ac:spMkLst>
        </pc:spChg>
        <pc:spChg chg="mod topLvl">
          <ac:chgData name="王 欣捷" userId="b965477fa0aef5e6" providerId="LiveId" clId="{6B25E3A0-8D13-427B-91C6-98F6CF017510}" dt="2021-04-20T13:15:48.468" v="457" actId="164"/>
          <ac:spMkLst>
            <pc:docMk/>
            <pc:sldMk cId="1640109929" sldId="1160"/>
            <ac:spMk id="41" creationId="{787F9991-98C2-4DAA-9A37-06E427B892C0}"/>
          </ac:spMkLst>
        </pc:spChg>
        <pc:spChg chg="mod topLvl">
          <ac:chgData name="王 欣捷" userId="b965477fa0aef5e6" providerId="LiveId" clId="{6B25E3A0-8D13-427B-91C6-98F6CF017510}" dt="2021-04-20T13:15:48.468" v="457" actId="164"/>
          <ac:spMkLst>
            <pc:docMk/>
            <pc:sldMk cId="1640109929" sldId="1160"/>
            <ac:spMk id="42" creationId="{1562DF2B-8867-410F-B511-7607DE3663E6}"/>
          </ac:spMkLst>
        </pc:spChg>
        <pc:spChg chg="mod topLvl">
          <ac:chgData name="王 欣捷" userId="b965477fa0aef5e6" providerId="LiveId" clId="{6B25E3A0-8D13-427B-91C6-98F6CF017510}" dt="2021-04-20T13:15:48.468" v="457" actId="164"/>
          <ac:spMkLst>
            <pc:docMk/>
            <pc:sldMk cId="1640109929" sldId="1160"/>
            <ac:spMk id="43" creationId="{96759300-1165-4CAB-ACE4-10F95E80ACB5}"/>
          </ac:spMkLst>
        </pc:spChg>
        <pc:spChg chg="mod topLvl">
          <ac:chgData name="王 欣捷" userId="b965477fa0aef5e6" providerId="LiveId" clId="{6B25E3A0-8D13-427B-91C6-98F6CF017510}" dt="2021-04-20T13:15:48.468" v="457" actId="164"/>
          <ac:spMkLst>
            <pc:docMk/>
            <pc:sldMk cId="1640109929" sldId="1160"/>
            <ac:spMk id="44" creationId="{2BB4273D-6ECB-4558-A251-3B5BEA94FA35}"/>
          </ac:spMkLst>
        </pc:spChg>
        <pc:spChg chg="mod topLvl">
          <ac:chgData name="王 欣捷" userId="b965477fa0aef5e6" providerId="LiveId" clId="{6B25E3A0-8D13-427B-91C6-98F6CF017510}" dt="2021-04-20T13:15:48.468" v="457" actId="164"/>
          <ac:spMkLst>
            <pc:docMk/>
            <pc:sldMk cId="1640109929" sldId="1160"/>
            <ac:spMk id="45" creationId="{6A933D38-6965-434A-92B9-AFE885694CCB}"/>
          </ac:spMkLst>
        </pc:spChg>
        <pc:spChg chg="mod topLvl">
          <ac:chgData name="王 欣捷" userId="b965477fa0aef5e6" providerId="LiveId" clId="{6B25E3A0-8D13-427B-91C6-98F6CF017510}" dt="2021-04-20T13:15:48.468" v="457" actId="164"/>
          <ac:spMkLst>
            <pc:docMk/>
            <pc:sldMk cId="1640109929" sldId="1160"/>
            <ac:spMk id="46" creationId="{D4A120FA-D32B-4484-9EA4-8E59C9831586}"/>
          </ac:spMkLst>
        </pc:spChg>
        <pc:spChg chg="mod topLvl">
          <ac:chgData name="王 欣捷" userId="b965477fa0aef5e6" providerId="LiveId" clId="{6B25E3A0-8D13-427B-91C6-98F6CF017510}" dt="2021-04-20T13:15:48.468" v="457" actId="164"/>
          <ac:spMkLst>
            <pc:docMk/>
            <pc:sldMk cId="1640109929" sldId="1160"/>
            <ac:spMk id="47" creationId="{472046FA-1B13-49E4-97EC-2A736E3A542D}"/>
          </ac:spMkLst>
        </pc:spChg>
        <pc:spChg chg="mod topLvl">
          <ac:chgData name="王 欣捷" userId="b965477fa0aef5e6" providerId="LiveId" clId="{6B25E3A0-8D13-427B-91C6-98F6CF017510}" dt="2021-04-20T13:15:50.161" v="458" actId="164"/>
          <ac:spMkLst>
            <pc:docMk/>
            <pc:sldMk cId="1640109929" sldId="1160"/>
            <ac:spMk id="48" creationId="{5E516FBC-E4E0-43F8-9178-CBA1A4F88BB0}"/>
          </ac:spMkLst>
        </pc:spChg>
        <pc:spChg chg="mod topLvl">
          <ac:chgData name="王 欣捷" userId="b965477fa0aef5e6" providerId="LiveId" clId="{6B25E3A0-8D13-427B-91C6-98F6CF017510}" dt="2021-04-20T13:15:50.161" v="458" actId="164"/>
          <ac:spMkLst>
            <pc:docMk/>
            <pc:sldMk cId="1640109929" sldId="1160"/>
            <ac:spMk id="49" creationId="{50B4E5E2-8719-4D63-9638-4D4E0A5EC20C}"/>
          </ac:spMkLst>
        </pc:spChg>
        <pc:spChg chg="mod topLvl">
          <ac:chgData name="王 欣捷" userId="b965477fa0aef5e6" providerId="LiveId" clId="{6B25E3A0-8D13-427B-91C6-98F6CF017510}" dt="2021-04-20T13:15:50.161" v="458" actId="164"/>
          <ac:spMkLst>
            <pc:docMk/>
            <pc:sldMk cId="1640109929" sldId="1160"/>
            <ac:spMk id="50" creationId="{8B7AD12D-8343-473A-8085-1B5A029ED94C}"/>
          </ac:spMkLst>
        </pc:spChg>
        <pc:spChg chg="mod topLvl">
          <ac:chgData name="王 欣捷" userId="b965477fa0aef5e6" providerId="LiveId" clId="{6B25E3A0-8D13-427B-91C6-98F6CF017510}" dt="2021-04-20T13:15:50.161" v="458" actId="164"/>
          <ac:spMkLst>
            <pc:docMk/>
            <pc:sldMk cId="1640109929" sldId="1160"/>
            <ac:spMk id="51" creationId="{97A6D99B-7EAD-4CD2-B05E-59C8B36BEDB3}"/>
          </ac:spMkLst>
        </pc:spChg>
        <pc:spChg chg="mod topLvl">
          <ac:chgData name="王 欣捷" userId="b965477fa0aef5e6" providerId="LiveId" clId="{6B25E3A0-8D13-427B-91C6-98F6CF017510}" dt="2021-04-20T13:15:50.161" v="458" actId="164"/>
          <ac:spMkLst>
            <pc:docMk/>
            <pc:sldMk cId="1640109929" sldId="1160"/>
            <ac:spMk id="52" creationId="{0B1D903C-0734-4AE9-8B6A-392DF50C5E1D}"/>
          </ac:spMkLst>
        </pc:spChg>
        <pc:spChg chg="mod topLvl">
          <ac:chgData name="王 欣捷" userId="b965477fa0aef5e6" providerId="LiveId" clId="{6B25E3A0-8D13-427B-91C6-98F6CF017510}" dt="2021-04-20T13:15:50.161" v="458" actId="164"/>
          <ac:spMkLst>
            <pc:docMk/>
            <pc:sldMk cId="1640109929" sldId="1160"/>
            <ac:spMk id="53" creationId="{9C72EBE3-2EB2-433E-AF76-0367CF1A8BFB}"/>
          </ac:spMkLst>
        </pc:spChg>
        <pc:spChg chg="mod topLvl">
          <ac:chgData name="王 欣捷" userId="b965477fa0aef5e6" providerId="LiveId" clId="{6B25E3A0-8D13-427B-91C6-98F6CF017510}" dt="2021-04-20T13:15:50.161" v="458" actId="164"/>
          <ac:spMkLst>
            <pc:docMk/>
            <pc:sldMk cId="1640109929" sldId="1160"/>
            <ac:spMk id="54" creationId="{3FF28543-49A4-478B-A32B-FBF55E923576}"/>
          </ac:spMkLst>
        </pc:spChg>
        <pc:spChg chg="mod topLvl">
          <ac:chgData name="王 欣捷" userId="b965477fa0aef5e6" providerId="LiveId" clId="{6B25E3A0-8D13-427B-91C6-98F6CF017510}" dt="2021-04-20T13:15:50.161" v="458" actId="164"/>
          <ac:spMkLst>
            <pc:docMk/>
            <pc:sldMk cId="1640109929" sldId="1160"/>
            <ac:spMk id="55" creationId="{CC3953F8-BD23-458F-809A-8204100563A8}"/>
          </ac:spMkLst>
        </pc:spChg>
        <pc:spChg chg="mod topLvl">
          <ac:chgData name="王 欣捷" userId="b965477fa0aef5e6" providerId="LiveId" clId="{6B25E3A0-8D13-427B-91C6-98F6CF017510}" dt="2021-04-20T13:15:50.161" v="458" actId="164"/>
          <ac:spMkLst>
            <pc:docMk/>
            <pc:sldMk cId="1640109929" sldId="1160"/>
            <ac:spMk id="56" creationId="{77E2FC36-2C29-4DAC-B55D-3E92CA3DCAB1}"/>
          </ac:spMkLst>
        </pc:spChg>
        <pc:spChg chg="mod topLvl">
          <ac:chgData name="王 欣捷" userId="b965477fa0aef5e6" providerId="LiveId" clId="{6B25E3A0-8D13-427B-91C6-98F6CF017510}" dt="2021-04-20T13:15:51.525" v="459" actId="164"/>
          <ac:spMkLst>
            <pc:docMk/>
            <pc:sldMk cId="1640109929" sldId="1160"/>
            <ac:spMk id="57" creationId="{99D0574A-5501-4394-B30A-F7CFE57F398B}"/>
          </ac:spMkLst>
        </pc:spChg>
        <pc:spChg chg="mod topLvl">
          <ac:chgData name="王 欣捷" userId="b965477fa0aef5e6" providerId="LiveId" clId="{6B25E3A0-8D13-427B-91C6-98F6CF017510}" dt="2021-04-20T13:15:51.525" v="459" actId="164"/>
          <ac:spMkLst>
            <pc:docMk/>
            <pc:sldMk cId="1640109929" sldId="1160"/>
            <ac:spMk id="58" creationId="{DEA43612-0435-445C-9736-325F8DA3D560}"/>
          </ac:spMkLst>
        </pc:spChg>
        <pc:spChg chg="mod topLvl">
          <ac:chgData name="王 欣捷" userId="b965477fa0aef5e6" providerId="LiveId" clId="{6B25E3A0-8D13-427B-91C6-98F6CF017510}" dt="2021-04-20T13:15:51.525" v="459" actId="164"/>
          <ac:spMkLst>
            <pc:docMk/>
            <pc:sldMk cId="1640109929" sldId="1160"/>
            <ac:spMk id="59" creationId="{332C8096-06A6-47F5-B429-8D34A428DA44}"/>
          </ac:spMkLst>
        </pc:spChg>
        <pc:spChg chg="mod topLvl">
          <ac:chgData name="王 欣捷" userId="b965477fa0aef5e6" providerId="LiveId" clId="{6B25E3A0-8D13-427B-91C6-98F6CF017510}" dt="2021-04-20T13:15:51.525" v="459" actId="164"/>
          <ac:spMkLst>
            <pc:docMk/>
            <pc:sldMk cId="1640109929" sldId="1160"/>
            <ac:spMk id="60" creationId="{DF489B13-E05A-4F76-99D3-8F84B3FC6717}"/>
          </ac:spMkLst>
        </pc:spChg>
        <pc:spChg chg="mod topLvl">
          <ac:chgData name="王 欣捷" userId="b965477fa0aef5e6" providerId="LiveId" clId="{6B25E3A0-8D13-427B-91C6-98F6CF017510}" dt="2021-04-20T13:15:51.525" v="459" actId="164"/>
          <ac:spMkLst>
            <pc:docMk/>
            <pc:sldMk cId="1640109929" sldId="1160"/>
            <ac:spMk id="61" creationId="{4A749D18-4A49-46CE-A1B8-E0B58CE710A9}"/>
          </ac:spMkLst>
        </pc:spChg>
        <pc:spChg chg="mod topLvl">
          <ac:chgData name="王 欣捷" userId="b965477fa0aef5e6" providerId="LiveId" clId="{6B25E3A0-8D13-427B-91C6-98F6CF017510}" dt="2021-04-20T13:15:51.525" v="459" actId="164"/>
          <ac:spMkLst>
            <pc:docMk/>
            <pc:sldMk cId="1640109929" sldId="1160"/>
            <ac:spMk id="62" creationId="{066FC43A-5DE3-4E0B-9F8C-0671326D09B2}"/>
          </ac:spMkLst>
        </pc:spChg>
        <pc:grpChg chg="mod">
          <ac:chgData name="王 欣捷" userId="b965477fa0aef5e6" providerId="LiveId" clId="{6B25E3A0-8D13-427B-91C6-98F6CF017510}" dt="2021-04-20T13:15:18.488" v="450" actId="338"/>
          <ac:grpSpMkLst>
            <pc:docMk/>
            <pc:sldMk cId="1640109929" sldId="1160"/>
            <ac:grpSpMk id="1" creationId="{00000000-0000-0000-0000-000000000000}"/>
          </ac:grpSpMkLst>
        </pc:grpChg>
        <pc:grpChg chg="del mod">
          <ac:chgData name="王 欣捷" userId="b965477fa0aef5e6" providerId="LiveId" clId="{6B25E3A0-8D13-427B-91C6-98F6CF017510}" dt="2021-04-20T13:15:20.413" v="451" actId="165"/>
          <ac:grpSpMkLst>
            <pc:docMk/>
            <pc:sldMk cId="1640109929" sldId="1160"/>
            <ac:grpSpMk id="7" creationId="{9EB48B85-D647-453C-BC8D-5D2445DCC5ED}"/>
          </ac:grpSpMkLst>
        </pc:grpChg>
        <pc:grpChg chg="add del mod">
          <ac:chgData name="王 欣捷" userId="b965477fa0aef5e6" providerId="LiveId" clId="{6B25E3A0-8D13-427B-91C6-98F6CF017510}" dt="2021-04-20T13:15:53.799" v="460" actId="21"/>
          <ac:grpSpMkLst>
            <pc:docMk/>
            <pc:sldMk cId="1640109929" sldId="1160"/>
            <ac:grpSpMk id="63" creationId="{DE09C850-00F0-40DD-AC62-7049EE920EC9}"/>
          </ac:grpSpMkLst>
        </pc:grpChg>
        <pc:grpChg chg="add del mod">
          <ac:chgData name="王 欣捷" userId="b965477fa0aef5e6" providerId="LiveId" clId="{6B25E3A0-8D13-427B-91C6-98F6CF017510}" dt="2021-04-20T13:15:53.799" v="460" actId="21"/>
          <ac:grpSpMkLst>
            <pc:docMk/>
            <pc:sldMk cId="1640109929" sldId="1160"/>
            <ac:grpSpMk id="64" creationId="{F5D6A683-D9BC-41DC-83FE-1D6184AD2FEF}"/>
          </ac:grpSpMkLst>
        </pc:grpChg>
        <pc:grpChg chg="add del mod">
          <ac:chgData name="王 欣捷" userId="b965477fa0aef5e6" providerId="LiveId" clId="{6B25E3A0-8D13-427B-91C6-98F6CF017510}" dt="2021-04-20T13:15:53.799" v="460" actId="21"/>
          <ac:grpSpMkLst>
            <pc:docMk/>
            <pc:sldMk cId="1640109929" sldId="1160"/>
            <ac:grpSpMk id="65" creationId="{75D9C078-3589-4B52-9E86-A1C1188F5C2C}"/>
          </ac:grpSpMkLst>
        </pc:grpChg>
        <pc:grpChg chg="add del mod">
          <ac:chgData name="王 欣捷" userId="b965477fa0aef5e6" providerId="LiveId" clId="{6B25E3A0-8D13-427B-91C6-98F6CF017510}" dt="2021-04-20T13:15:53.799" v="460" actId="21"/>
          <ac:grpSpMkLst>
            <pc:docMk/>
            <pc:sldMk cId="1640109929" sldId="1160"/>
            <ac:grpSpMk id="66" creationId="{CA75D316-BCDF-4D2C-B3DB-9ECB373940BC}"/>
          </ac:grpSpMkLst>
        </pc:grpChg>
        <pc:grpChg chg="add del mod">
          <ac:chgData name="王 欣捷" userId="b965477fa0aef5e6" providerId="LiveId" clId="{6B25E3A0-8D13-427B-91C6-98F6CF017510}" dt="2021-04-20T13:15:53.799" v="460" actId="21"/>
          <ac:grpSpMkLst>
            <pc:docMk/>
            <pc:sldMk cId="1640109929" sldId="1160"/>
            <ac:grpSpMk id="67" creationId="{11769DE4-08BE-4233-9876-F9F456F7CB40}"/>
          </ac:grpSpMkLst>
        </pc:grpChg>
        <pc:grpChg chg="add del mod">
          <ac:chgData name="王 欣捷" userId="b965477fa0aef5e6" providerId="LiveId" clId="{6B25E3A0-8D13-427B-91C6-98F6CF017510}" dt="2021-04-20T13:15:53.799" v="460" actId="21"/>
          <ac:grpSpMkLst>
            <pc:docMk/>
            <pc:sldMk cId="1640109929" sldId="1160"/>
            <ac:grpSpMk id="68" creationId="{60675601-2FE7-49FB-B863-7DBB606B44D5}"/>
          </ac:grpSpMkLst>
        </pc:grpChg>
        <pc:picChg chg="del mod">
          <ac:chgData name="王 欣捷" userId="b965477fa0aef5e6" providerId="LiveId" clId="{6B25E3A0-8D13-427B-91C6-98F6CF017510}" dt="2021-04-20T13:15:18.488" v="450" actId="338"/>
          <ac:picMkLst>
            <pc:docMk/>
            <pc:sldMk cId="1640109929" sldId="1160"/>
            <ac:picMk id="6" creationId="{853A3FB1-44D7-4878-8152-A09010E47A1F}"/>
          </ac:picMkLst>
        </pc:picChg>
      </pc:sldChg>
      <pc:sldChg chg="addSp delSp modSp new mod modClrScheme chgLayout">
        <pc:chgData name="王 欣捷" userId="b965477fa0aef5e6" providerId="LiveId" clId="{6B25E3A0-8D13-427B-91C6-98F6CF017510}" dt="2021-04-20T13:50:15.390" v="923" actId="207"/>
        <pc:sldMkLst>
          <pc:docMk/>
          <pc:sldMk cId="3618475896" sldId="1160"/>
        </pc:sldMkLst>
        <pc:spChg chg="del mod ord">
          <ac:chgData name="王 欣捷" userId="b965477fa0aef5e6" providerId="LiveId" clId="{6B25E3A0-8D13-427B-91C6-98F6CF017510}" dt="2021-04-20T13:30:54.746" v="581" actId="700"/>
          <ac:spMkLst>
            <pc:docMk/>
            <pc:sldMk cId="3618475896" sldId="1160"/>
            <ac:spMk id="2" creationId="{DE0A6DB1-3384-4520-AA48-5094D3DE7291}"/>
          </ac:spMkLst>
        </pc:spChg>
        <pc:spChg chg="del">
          <ac:chgData name="王 欣捷" userId="b965477fa0aef5e6" providerId="LiveId" clId="{6B25E3A0-8D13-427B-91C6-98F6CF017510}" dt="2021-04-20T13:30:54.746" v="581" actId="700"/>
          <ac:spMkLst>
            <pc:docMk/>
            <pc:sldMk cId="3618475896" sldId="1160"/>
            <ac:spMk id="3" creationId="{DB402691-335D-453D-A312-A56E06C43F0B}"/>
          </ac:spMkLst>
        </pc:spChg>
        <pc:spChg chg="add mod ord">
          <ac:chgData name="王 欣捷" userId="b965477fa0aef5e6" providerId="LiveId" clId="{6B25E3A0-8D13-427B-91C6-98F6CF017510}" dt="2021-04-20T13:31:06.348" v="584" actId="700"/>
          <ac:spMkLst>
            <pc:docMk/>
            <pc:sldMk cId="3618475896" sldId="1160"/>
            <ac:spMk id="4" creationId="{30D10347-CB13-4B04-8DD8-D37D83DF2C2D}"/>
          </ac:spMkLst>
        </pc:spChg>
        <pc:spChg chg="add mod ord">
          <ac:chgData name="王 欣捷" userId="b965477fa0aef5e6" providerId="LiveId" clId="{6B25E3A0-8D13-427B-91C6-98F6CF017510}" dt="2021-04-20T13:42:34.741" v="830" actId="1076"/>
          <ac:spMkLst>
            <pc:docMk/>
            <pc:sldMk cId="3618475896" sldId="1160"/>
            <ac:spMk id="5" creationId="{8B8675DA-9B21-4D44-B0BB-889B47A13F24}"/>
          </ac:spMkLst>
        </pc:spChg>
        <pc:spChg chg="add mod">
          <ac:chgData name="王 欣捷" userId="b965477fa0aef5e6" providerId="LiveId" clId="{6B25E3A0-8D13-427B-91C6-98F6CF017510}" dt="2021-04-20T13:50:15.390" v="923" actId="207"/>
          <ac:spMkLst>
            <pc:docMk/>
            <pc:sldMk cId="3618475896" sldId="1160"/>
            <ac:spMk id="6" creationId="{8C0A194A-FE45-43A7-A056-59B50109DE7B}"/>
          </ac:spMkLst>
        </pc:spChg>
        <pc:spChg chg="add mod">
          <ac:chgData name="王 欣捷" userId="b965477fa0aef5e6" providerId="LiveId" clId="{6B25E3A0-8D13-427B-91C6-98F6CF017510}" dt="2021-04-20T13:50:15.390" v="923" actId="207"/>
          <ac:spMkLst>
            <pc:docMk/>
            <pc:sldMk cId="3618475896" sldId="1160"/>
            <ac:spMk id="7" creationId="{43FAFECB-C844-4CB0-97F3-0B7C4C304FAD}"/>
          </ac:spMkLst>
        </pc:spChg>
        <pc:spChg chg="add mod">
          <ac:chgData name="王 欣捷" userId="b965477fa0aef5e6" providerId="LiveId" clId="{6B25E3A0-8D13-427B-91C6-98F6CF017510}" dt="2021-04-20T13:50:15.390" v="923" actId="207"/>
          <ac:spMkLst>
            <pc:docMk/>
            <pc:sldMk cId="3618475896" sldId="1160"/>
            <ac:spMk id="8" creationId="{DA57C6C0-FD63-4D6C-B67B-E9E3E329195D}"/>
          </ac:spMkLst>
        </pc:spChg>
        <pc:spChg chg="add mod">
          <ac:chgData name="王 欣捷" userId="b965477fa0aef5e6" providerId="LiveId" clId="{6B25E3A0-8D13-427B-91C6-98F6CF017510}" dt="2021-04-20T13:50:15.390" v="923" actId="207"/>
          <ac:spMkLst>
            <pc:docMk/>
            <pc:sldMk cId="3618475896" sldId="1160"/>
            <ac:spMk id="9" creationId="{E82CBD8C-9337-430B-A433-CAC9D181EE55}"/>
          </ac:spMkLst>
        </pc:spChg>
        <pc:spChg chg="add mod">
          <ac:chgData name="王 欣捷" userId="b965477fa0aef5e6" providerId="LiveId" clId="{6B25E3A0-8D13-427B-91C6-98F6CF017510}" dt="2021-04-20T13:50:15.390" v="923" actId="207"/>
          <ac:spMkLst>
            <pc:docMk/>
            <pc:sldMk cId="3618475896" sldId="1160"/>
            <ac:spMk id="10" creationId="{98CED294-57E3-4BDA-ADF7-8AEC28A311D8}"/>
          </ac:spMkLst>
        </pc:spChg>
        <pc:spChg chg="add mod">
          <ac:chgData name="王 欣捷" userId="b965477fa0aef5e6" providerId="LiveId" clId="{6B25E3A0-8D13-427B-91C6-98F6CF017510}" dt="2021-04-20T13:50:15.390" v="923" actId="207"/>
          <ac:spMkLst>
            <pc:docMk/>
            <pc:sldMk cId="3618475896" sldId="1160"/>
            <ac:spMk id="11" creationId="{0E83CC08-AA82-4E14-8AB4-A22DE7008ACB}"/>
          </ac:spMkLst>
        </pc:spChg>
        <pc:spChg chg="add mod">
          <ac:chgData name="王 欣捷" userId="b965477fa0aef5e6" providerId="LiveId" clId="{6B25E3A0-8D13-427B-91C6-98F6CF017510}" dt="2021-04-20T13:50:15.390" v="923" actId="207"/>
          <ac:spMkLst>
            <pc:docMk/>
            <pc:sldMk cId="3618475896" sldId="1160"/>
            <ac:spMk id="12" creationId="{4287D078-374E-4ADA-9FC0-CFAA5D71067F}"/>
          </ac:spMkLst>
        </pc:spChg>
        <pc:spChg chg="add mod">
          <ac:chgData name="王 欣捷" userId="b965477fa0aef5e6" providerId="LiveId" clId="{6B25E3A0-8D13-427B-91C6-98F6CF017510}" dt="2021-04-20T13:50:15.390" v="923" actId="207"/>
          <ac:spMkLst>
            <pc:docMk/>
            <pc:sldMk cId="3618475896" sldId="1160"/>
            <ac:spMk id="13" creationId="{D524F843-209A-4920-BD4D-B296228FF1CC}"/>
          </ac:spMkLst>
        </pc:spChg>
        <pc:spChg chg="add mod">
          <ac:chgData name="王 欣捷" userId="b965477fa0aef5e6" providerId="LiveId" clId="{6B25E3A0-8D13-427B-91C6-98F6CF017510}" dt="2021-04-20T13:50:15.390" v="923" actId="207"/>
          <ac:spMkLst>
            <pc:docMk/>
            <pc:sldMk cId="3618475896" sldId="1160"/>
            <ac:spMk id="14" creationId="{62B457C2-FBE4-4E73-A0CC-399F04A2333F}"/>
          </ac:spMkLst>
        </pc:spChg>
        <pc:spChg chg="add mod">
          <ac:chgData name="王 欣捷" userId="b965477fa0aef5e6" providerId="LiveId" clId="{6B25E3A0-8D13-427B-91C6-98F6CF017510}" dt="2021-04-20T13:50:15.390" v="923" actId="207"/>
          <ac:spMkLst>
            <pc:docMk/>
            <pc:sldMk cId="3618475896" sldId="1160"/>
            <ac:spMk id="15" creationId="{B05F56D3-A425-4F51-BFBF-FF8C4A157E90}"/>
          </ac:spMkLst>
        </pc:spChg>
      </pc:sldChg>
      <pc:sldChg chg="modSp add mod">
        <pc:chgData name="王 欣捷" userId="b965477fa0aef5e6" providerId="LiveId" clId="{6B25E3A0-8D13-427B-91C6-98F6CF017510}" dt="2021-04-20T14:01:41.766" v="1174" actId="207"/>
        <pc:sldMkLst>
          <pc:docMk/>
          <pc:sldMk cId="2042943240" sldId="1161"/>
        </pc:sldMkLst>
        <pc:spChg chg="mod">
          <ac:chgData name="王 欣捷" userId="b965477fa0aef5e6" providerId="LiveId" clId="{6B25E3A0-8D13-427B-91C6-98F6CF017510}" dt="2021-04-20T14:01:41.766" v="1174" actId="207"/>
          <ac:spMkLst>
            <pc:docMk/>
            <pc:sldMk cId="2042943240" sldId="1161"/>
            <ac:spMk id="6" creationId="{8C0A194A-FE45-43A7-A056-59B50109DE7B}"/>
          </ac:spMkLst>
        </pc:spChg>
        <pc:spChg chg="mod">
          <ac:chgData name="王 欣捷" userId="b965477fa0aef5e6" providerId="LiveId" clId="{6B25E3A0-8D13-427B-91C6-98F6CF017510}" dt="2021-04-20T13:50:23.250" v="924" actId="207"/>
          <ac:spMkLst>
            <pc:docMk/>
            <pc:sldMk cId="2042943240" sldId="1161"/>
            <ac:spMk id="7" creationId="{43FAFECB-C844-4CB0-97F3-0B7C4C304FAD}"/>
          </ac:spMkLst>
        </pc:spChg>
        <pc:spChg chg="mod">
          <ac:chgData name="王 欣捷" userId="b965477fa0aef5e6" providerId="LiveId" clId="{6B25E3A0-8D13-427B-91C6-98F6CF017510}" dt="2021-04-20T14:01:41.766" v="1174" actId="207"/>
          <ac:spMkLst>
            <pc:docMk/>
            <pc:sldMk cId="2042943240" sldId="1161"/>
            <ac:spMk id="8" creationId="{DA57C6C0-FD63-4D6C-B67B-E9E3E329195D}"/>
          </ac:spMkLst>
        </pc:spChg>
        <pc:spChg chg="mod">
          <ac:chgData name="王 欣捷" userId="b965477fa0aef5e6" providerId="LiveId" clId="{6B25E3A0-8D13-427B-91C6-98F6CF017510}" dt="2021-04-20T14:01:41.766" v="1174" actId="207"/>
          <ac:spMkLst>
            <pc:docMk/>
            <pc:sldMk cId="2042943240" sldId="1161"/>
            <ac:spMk id="9" creationId="{E82CBD8C-9337-430B-A433-CAC9D181EE55}"/>
          </ac:spMkLst>
        </pc:spChg>
        <pc:spChg chg="mod">
          <ac:chgData name="王 欣捷" userId="b965477fa0aef5e6" providerId="LiveId" clId="{6B25E3A0-8D13-427B-91C6-98F6CF017510}" dt="2021-04-20T13:50:23.250" v="924" actId="207"/>
          <ac:spMkLst>
            <pc:docMk/>
            <pc:sldMk cId="2042943240" sldId="1161"/>
            <ac:spMk id="10" creationId="{98CED294-57E3-4BDA-ADF7-8AEC28A311D8}"/>
          </ac:spMkLst>
        </pc:spChg>
        <pc:spChg chg="mod">
          <ac:chgData name="王 欣捷" userId="b965477fa0aef5e6" providerId="LiveId" clId="{6B25E3A0-8D13-427B-91C6-98F6CF017510}" dt="2021-04-20T14:01:41.766" v="1174" actId="207"/>
          <ac:spMkLst>
            <pc:docMk/>
            <pc:sldMk cId="2042943240" sldId="1161"/>
            <ac:spMk id="11" creationId="{0E83CC08-AA82-4E14-8AB4-A22DE7008ACB}"/>
          </ac:spMkLst>
        </pc:spChg>
        <pc:spChg chg="mod">
          <ac:chgData name="王 欣捷" userId="b965477fa0aef5e6" providerId="LiveId" clId="{6B25E3A0-8D13-427B-91C6-98F6CF017510}" dt="2021-04-20T13:50:23.250" v="924" actId="207"/>
          <ac:spMkLst>
            <pc:docMk/>
            <pc:sldMk cId="2042943240" sldId="1161"/>
            <ac:spMk id="12" creationId="{4287D078-374E-4ADA-9FC0-CFAA5D71067F}"/>
          </ac:spMkLst>
        </pc:spChg>
        <pc:spChg chg="mod">
          <ac:chgData name="王 欣捷" userId="b965477fa0aef5e6" providerId="LiveId" clId="{6B25E3A0-8D13-427B-91C6-98F6CF017510}" dt="2021-04-20T13:50:23.250" v="924" actId="207"/>
          <ac:spMkLst>
            <pc:docMk/>
            <pc:sldMk cId="2042943240" sldId="1161"/>
            <ac:spMk id="13" creationId="{D524F843-209A-4920-BD4D-B296228FF1CC}"/>
          </ac:spMkLst>
        </pc:spChg>
        <pc:spChg chg="mod">
          <ac:chgData name="王 欣捷" userId="b965477fa0aef5e6" providerId="LiveId" clId="{6B25E3A0-8D13-427B-91C6-98F6CF017510}" dt="2021-04-20T13:50:23.250" v="924" actId="207"/>
          <ac:spMkLst>
            <pc:docMk/>
            <pc:sldMk cId="2042943240" sldId="1161"/>
            <ac:spMk id="14" creationId="{62B457C2-FBE4-4E73-A0CC-399F04A2333F}"/>
          </ac:spMkLst>
        </pc:spChg>
        <pc:spChg chg="mod">
          <ac:chgData name="王 欣捷" userId="b965477fa0aef5e6" providerId="LiveId" clId="{6B25E3A0-8D13-427B-91C6-98F6CF017510}" dt="2021-04-20T13:50:23.250" v="924" actId="207"/>
          <ac:spMkLst>
            <pc:docMk/>
            <pc:sldMk cId="2042943240" sldId="1161"/>
            <ac:spMk id="15" creationId="{B05F56D3-A425-4F51-BFBF-FF8C4A157E90}"/>
          </ac:spMkLst>
        </pc:spChg>
      </pc:sldChg>
      <pc:sldChg chg="addSp delSp modSp add mod chgLayout">
        <pc:chgData name="王 欣捷" userId="b965477fa0aef5e6" providerId="LiveId" clId="{6B25E3A0-8D13-427B-91C6-98F6CF017510}" dt="2021-04-20T14:10:21.546" v="1320"/>
        <pc:sldMkLst>
          <pc:docMk/>
          <pc:sldMk cId="3272006686" sldId="1162"/>
        </pc:sldMkLst>
        <pc:spChg chg="mod">
          <ac:chgData name="王 欣捷" userId="b965477fa0aef5e6" providerId="LiveId" clId="{6B25E3A0-8D13-427B-91C6-98F6CF017510}" dt="2021-04-20T14:02:57.118" v="1192" actId="108"/>
          <ac:spMkLst>
            <pc:docMk/>
            <pc:sldMk cId="3272006686" sldId="1162"/>
            <ac:spMk id="38" creationId="{2B9F4046-28A3-483A-A418-339D934F468C}"/>
          </ac:spMkLst>
        </pc:spChg>
        <pc:spChg chg="mod">
          <ac:chgData name="王 欣捷" userId="b965477fa0aef5e6" providerId="LiveId" clId="{6B25E3A0-8D13-427B-91C6-98F6CF017510}" dt="2021-04-20T13:52:17.432" v="950" actId="20577"/>
          <ac:spMkLst>
            <pc:docMk/>
            <pc:sldMk cId="3272006686" sldId="1162"/>
            <ac:spMk id="39" creationId="{814F3998-30B5-42E0-8FFE-0C430CA2EFB0}"/>
          </ac:spMkLst>
        </pc:spChg>
        <pc:spChg chg="mod">
          <ac:chgData name="王 欣捷" userId="b965477fa0aef5e6" providerId="LiveId" clId="{6B25E3A0-8D13-427B-91C6-98F6CF017510}" dt="2021-04-20T14:02:54.551" v="1191" actId="108"/>
          <ac:spMkLst>
            <pc:docMk/>
            <pc:sldMk cId="3272006686" sldId="1162"/>
            <ac:spMk id="41" creationId="{8B37B2C7-A4E9-4591-A33A-FF261DCF1510}"/>
          </ac:spMkLst>
        </pc:spChg>
        <pc:spChg chg="mod">
          <ac:chgData name="王 欣捷" userId="b965477fa0aef5e6" providerId="LiveId" clId="{6B25E3A0-8D13-427B-91C6-98F6CF017510}" dt="2021-04-20T13:53:11.346" v="964"/>
          <ac:spMkLst>
            <pc:docMk/>
            <pc:sldMk cId="3272006686" sldId="1162"/>
            <ac:spMk id="42" creationId="{E76F7241-C71D-4AA9-8D7D-8E18E551257E}"/>
          </ac:spMkLst>
        </pc:spChg>
        <pc:spChg chg="mod">
          <ac:chgData name="王 欣捷" userId="b965477fa0aef5e6" providerId="LiveId" clId="{6B25E3A0-8D13-427B-91C6-98F6CF017510}" dt="2021-04-20T14:02:51.078" v="1190" actId="108"/>
          <ac:spMkLst>
            <pc:docMk/>
            <pc:sldMk cId="3272006686" sldId="1162"/>
            <ac:spMk id="44" creationId="{ECE44928-AF86-4410-9F2B-160878A43944}"/>
          </ac:spMkLst>
        </pc:spChg>
        <pc:spChg chg="mod">
          <ac:chgData name="王 欣捷" userId="b965477fa0aef5e6" providerId="LiveId" clId="{6B25E3A0-8D13-427B-91C6-98F6CF017510}" dt="2021-04-20T13:53:36.036" v="971"/>
          <ac:spMkLst>
            <pc:docMk/>
            <pc:sldMk cId="3272006686" sldId="1162"/>
            <ac:spMk id="45" creationId="{568B3DA6-B941-4D74-B9B5-DE8802BC74BD}"/>
          </ac:spMkLst>
        </pc:spChg>
        <pc:spChg chg="mod">
          <ac:chgData name="王 欣捷" userId="b965477fa0aef5e6" providerId="LiveId" clId="{6B25E3A0-8D13-427B-91C6-98F6CF017510}" dt="2021-04-20T14:02:48.973" v="1189" actId="108"/>
          <ac:spMkLst>
            <pc:docMk/>
            <pc:sldMk cId="3272006686" sldId="1162"/>
            <ac:spMk id="47" creationId="{AD9269AA-B566-40D7-93C7-692CEDA114DD}"/>
          </ac:spMkLst>
        </pc:spChg>
        <pc:spChg chg="mod">
          <ac:chgData name="王 欣捷" userId="b965477fa0aef5e6" providerId="LiveId" clId="{6B25E3A0-8D13-427B-91C6-98F6CF017510}" dt="2021-04-20T13:53:36.036" v="971"/>
          <ac:spMkLst>
            <pc:docMk/>
            <pc:sldMk cId="3272006686" sldId="1162"/>
            <ac:spMk id="48" creationId="{E3FB57F8-17D9-4DE6-92A6-7AAEFD0B0FFB}"/>
          </ac:spMkLst>
        </pc:spChg>
        <pc:spChg chg="mod">
          <ac:chgData name="王 欣捷" userId="b965477fa0aef5e6" providerId="LiveId" clId="{6B25E3A0-8D13-427B-91C6-98F6CF017510}" dt="2021-04-20T14:02:46.804" v="1188" actId="108"/>
          <ac:spMkLst>
            <pc:docMk/>
            <pc:sldMk cId="3272006686" sldId="1162"/>
            <ac:spMk id="50" creationId="{3D646818-57D1-4B50-8184-1311095C77AF}"/>
          </ac:spMkLst>
        </pc:spChg>
        <pc:spChg chg="mod">
          <ac:chgData name="王 欣捷" userId="b965477fa0aef5e6" providerId="LiveId" clId="{6B25E3A0-8D13-427B-91C6-98F6CF017510}" dt="2021-04-20T13:53:45.006" v="973"/>
          <ac:spMkLst>
            <pc:docMk/>
            <pc:sldMk cId="3272006686" sldId="1162"/>
            <ac:spMk id="51" creationId="{B501EF4B-A82F-4EE2-8A9F-556EA85F931D}"/>
          </ac:spMkLst>
        </pc:spChg>
        <pc:spChg chg="mod">
          <ac:chgData name="王 欣捷" userId="b965477fa0aef5e6" providerId="LiveId" clId="{6B25E3A0-8D13-427B-91C6-98F6CF017510}" dt="2021-04-20T14:02:44.466" v="1187" actId="108"/>
          <ac:spMkLst>
            <pc:docMk/>
            <pc:sldMk cId="3272006686" sldId="1162"/>
            <ac:spMk id="53" creationId="{5D56F690-7B1E-4A68-82B2-88DCDF985D70}"/>
          </ac:spMkLst>
        </pc:spChg>
        <pc:spChg chg="mod">
          <ac:chgData name="王 欣捷" userId="b965477fa0aef5e6" providerId="LiveId" clId="{6B25E3A0-8D13-427B-91C6-98F6CF017510}" dt="2021-04-20T13:53:45.006" v="973"/>
          <ac:spMkLst>
            <pc:docMk/>
            <pc:sldMk cId="3272006686" sldId="1162"/>
            <ac:spMk id="54" creationId="{D1623BE1-249A-43B9-8E45-B70DBB6C3741}"/>
          </ac:spMkLst>
        </pc:spChg>
        <pc:spChg chg="mod">
          <ac:chgData name="王 欣捷" userId="b965477fa0aef5e6" providerId="LiveId" clId="{6B25E3A0-8D13-427B-91C6-98F6CF017510}" dt="2021-04-20T14:02:40.742" v="1186" actId="108"/>
          <ac:spMkLst>
            <pc:docMk/>
            <pc:sldMk cId="3272006686" sldId="1162"/>
            <ac:spMk id="56" creationId="{CC7B33AC-8473-402C-BDFE-C6D4EC98FB84}"/>
          </ac:spMkLst>
        </pc:spChg>
        <pc:spChg chg="mod">
          <ac:chgData name="王 欣捷" userId="b965477fa0aef5e6" providerId="LiveId" clId="{6B25E3A0-8D13-427B-91C6-98F6CF017510}" dt="2021-04-20T14:02:38.019" v="1185" actId="108"/>
          <ac:spMkLst>
            <pc:docMk/>
            <pc:sldMk cId="3272006686" sldId="1162"/>
            <ac:spMk id="57" creationId="{5A6457EF-9E61-4052-8BD2-AF0F6083ACAF}"/>
          </ac:spMkLst>
        </pc:spChg>
        <pc:spChg chg="mod">
          <ac:chgData name="王 欣捷" userId="b965477fa0aef5e6" providerId="LiveId" clId="{6B25E3A0-8D13-427B-91C6-98F6CF017510}" dt="2021-04-20T14:02:29.681" v="1179" actId="108"/>
          <ac:spMkLst>
            <pc:docMk/>
            <pc:sldMk cId="3272006686" sldId="1162"/>
            <ac:spMk id="59" creationId="{08C6631D-9015-482B-AB23-AF8CE46FF286}"/>
          </ac:spMkLst>
        </pc:spChg>
        <pc:spChg chg="mod">
          <ac:chgData name="王 欣捷" userId="b965477fa0aef5e6" providerId="LiveId" clId="{6B25E3A0-8D13-427B-91C6-98F6CF017510}" dt="2021-04-20T13:53:45.006" v="973"/>
          <ac:spMkLst>
            <pc:docMk/>
            <pc:sldMk cId="3272006686" sldId="1162"/>
            <ac:spMk id="60" creationId="{364AF797-BCD2-4DBD-9F66-F3FBB1C8F249}"/>
          </ac:spMkLst>
        </pc:spChg>
        <pc:spChg chg="mod">
          <ac:chgData name="王 欣捷" userId="b965477fa0aef5e6" providerId="LiveId" clId="{6B25E3A0-8D13-427B-91C6-98F6CF017510}" dt="2021-04-20T14:02:27.597" v="1178" actId="108"/>
          <ac:spMkLst>
            <pc:docMk/>
            <pc:sldMk cId="3272006686" sldId="1162"/>
            <ac:spMk id="62" creationId="{05E23247-22B9-4CB3-9763-1E4085E5B5F5}"/>
          </ac:spMkLst>
        </pc:spChg>
        <pc:spChg chg="mod">
          <ac:chgData name="王 欣捷" userId="b965477fa0aef5e6" providerId="LiveId" clId="{6B25E3A0-8D13-427B-91C6-98F6CF017510}" dt="2021-04-20T13:54:20.988" v="1017"/>
          <ac:spMkLst>
            <pc:docMk/>
            <pc:sldMk cId="3272006686" sldId="1162"/>
            <ac:spMk id="63" creationId="{6AAFA6E9-AB52-4FF4-A6EA-9E516866D321}"/>
          </ac:spMkLst>
        </pc:spChg>
        <pc:spChg chg="mod">
          <ac:chgData name="王 欣捷" userId="b965477fa0aef5e6" providerId="LiveId" clId="{6B25E3A0-8D13-427B-91C6-98F6CF017510}" dt="2021-04-20T14:02:24.734" v="1177" actId="108"/>
          <ac:spMkLst>
            <pc:docMk/>
            <pc:sldMk cId="3272006686" sldId="1162"/>
            <ac:spMk id="65" creationId="{466089FD-1875-4827-9FE9-6D8AAC862654}"/>
          </ac:spMkLst>
        </pc:spChg>
        <pc:spChg chg="mod">
          <ac:chgData name="王 欣捷" userId="b965477fa0aef5e6" providerId="LiveId" clId="{6B25E3A0-8D13-427B-91C6-98F6CF017510}" dt="2021-04-20T13:54:20.988" v="1017"/>
          <ac:spMkLst>
            <pc:docMk/>
            <pc:sldMk cId="3272006686" sldId="1162"/>
            <ac:spMk id="66" creationId="{1C6E2429-62C5-4F21-885D-3C9AF35E8CDB}"/>
          </ac:spMkLst>
        </pc:spChg>
        <pc:spChg chg="mod">
          <ac:chgData name="王 欣捷" userId="b965477fa0aef5e6" providerId="LiveId" clId="{6B25E3A0-8D13-427B-91C6-98F6CF017510}" dt="2021-04-20T14:02:11.808" v="1176" actId="207"/>
          <ac:spMkLst>
            <pc:docMk/>
            <pc:sldMk cId="3272006686" sldId="1162"/>
            <ac:spMk id="68" creationId="{81B3DF3E-BF74-4640-8FD0-3AF39CE4BCFF}"/>
          </ac:spMkLst>
        </pc:spChg>
        <pc:spChg chg="mod">
          <ac:chgData name="王 欣捷" userId="b965477fa0aef5e6" providerId="LiveId" clId="{6B25E3A0-8D13-427B-91C6-98F6CF017510}" dt="2021-04-20T13:54:20.988" v="1017"/>
          <ac:spMkLst>
            <pc:docMk/>
            <pc:sldMk cId="3272006686" sldId="1162"/>
            <ac:spMk id="69" creationId="{66B0A8B5-A666-4821-9F40-85E79E5C1160}"/>
          </ac:spMkLst>
        </pc:spChg>
        <pc:spChg chg="mod">
          <ac:chgData name="王 欣捷" userId="b965477fa0aef5e6" providerId="LiveId" clId="{6B25E3A0-8D13-427B-91C6-98F6CF017510}" dt="2021-04-20T14:03:02.141" v="1193" actId="108"/>
          <ac:spMkLst>
            <pc:docMk/>
            <pc:sldMk cId="3272006686" sldId="1162"/>
            <ac:spMk id="71" creationId="{2258FEB1-C254-420F-AABA-E093E021B3E7}"/>
          </ac:spMkLst>
        </pc:spChg>
        <pc:spChg chg="mod">
          <ac:chgData name="王 欣捷" userId="b965477fa0aef5e6" providerId="LiveId" clId="{6B25E3A0-8D13-427B-91C6-98F6CF017510}" dt="2021-04-20T13:54:20.988" v="1017"/>
          <ac:spMkLst>
            <pc:docMk/>
            <pc:sldMk cId="3272006686" sldId="1162"/>
            <ac:spMk id="72" creationId="{AF0C8832-5C45-4FB3-948A-A873142DCB37}"/>
          </ac:spMkLst>
        </pc:spChg>
        <pc:spChg chg="mod ord">
          <ac:chgData name="王 欣捷" userId="b965477fa0aef5e6" providerId="LiveId" clId="{6B25E3A0-8D13-427B-91C6-98F6CF017510}" dt="2021-04-20T13:58:53.842" v="1129" actId="700"/>
          <ac:spMkLst>
            <pc:docMk/>
            <pc:sldMk cId="3272006686" sldId="1162"/>
            <ac:spMk id="44034" creationId="{2F764B2D-AAD3-4E52-A4DE-87FB3D35D58E}"/>
          </ac:spMkLst>
        </pc:spChg>
        <pc:spChg chg="mod ord">
          <ac:chgData name="王 欣捷" userId="b965477fa0aef5e6" providerId="LiveId" clId="{6B25E3A0-8D13-427B-91C6-98F6CF017510}" dt="2021-04-20T13:59:00.644" v="1130"/>
          <ac:spMkLst>
            <pc:docMk/>
            <pc:sldMk cId="3272006686" sldId="1162"/>
            <ac:spMk id="44035" creationId="{5D1D868F-8DD2-453C-A53C-A9E8EF698509}"/>
          </ac:spMkLst>
        </pc:spChg>
        <pc:grpChg chg="del">
          <ac:chgData name="王 欣捷" userId="b965477fa0aef5e6" providerId="LiveId" clId="{6B25E3A0-8D13-427B-91C6-98F6CF017510}" dt="2021-04-20T13:54:48.161" v="1019" actId="478"/>
          <ac:grpSpMkLst>
            <pc:docMk/>
            <pc:sldMk cId="3272006686" sldId="1162"/>
            <ac:grpSpMk id="11" creationId="{02C0B712-15B4-4AE4-B152-3902F38B3FEC}"/>
          </ac:grpSpMkLst>
        </pc:grpChg>
        <pc:grpChg chg="del">
          <ac:chgData name="王 欣捷" userId="b965477fa0aef5e6" providerId="LiveId" clId="{6B25E3A0-8D13-427B-91C6-98F6CF017510}" dt="2021-04-20T13:54:48.161" v="1019" actId="478"/>
          <ac:grpSpMkLst>
            <pc:docMk/>
            <pc:sldMk cId="3272006686" sldId="1162"/>
            <ac:grpSpMk id="16" creationId="{4E4115BC-DABB-46C4-A1CF-F8410C1465BD}"/>
          </ac:grpSpMkLst>
        </pc:grpChg>
        <pc:grpChg chg="del">
          <ac:chgData name="王 欣捷" userId="b965477fa0aef5e6" providerId="LiveId" clId="{6B25E3A0-8D13-427B-91C6-98F6CF017510}" dt="2021-04-20T13:54:48.161" v="1019" actId="478"/>
          <ac:grpSpMkLst>
            <pc:docMk/>
            <pc:sldMk cId="3272006686" sldId="1162"/>
            <ac:grpSpMk id="19" creationId="{3F4B44F9-127A-4F25-81C7-D3572C375A3C}"/>
          </ac:grpSpMkLst>
        </pc:grpChg>
        <pc:grpChg chg="del">
          <ac:chgData name="王 欣捷" userId="b965477fa0aef5e6" providerId="LiveId" clId="{6B25E3A0-8D13-427B-91C6-98F6CF017510}" dt="2021-04-20T13:54:48.161" v="1019" actId="478"/>
          <ac:grpSpMkLst>
            <pc:docMk/>
            <pc:sldMk cId="3272006686" sldId="1162"/>
            <ac:grpSpMk id="22" creationId="{69F55667-9F22-4C84-96B6-664503EFAE53}"/>
          </ac:grpSpMkLst>
        </pc:grpChg>
        <pc:grpChg chg="del">
          <ac:chgData name="王 欣捷" userId="b965477fa0aef5e6" providerId="LiveId" clId="{6B25E3A0-8D13-427B-91C6-98F6CF017510}" dt="2021-04-20T13:54:48.161" v="1019" actId="478"/>
          <ac:grpSpMkLst>
            <pc:docMk/>
            <pc:sldMk cId="3272006686" sldId="1162"/>
            <ac:grpSpMk id="25" creationId="{173E6166-5837-4BCF-ACBA-FB600D1A14E4}"/>
          </ac:grpSpMkLst>
        </pc:grpChg>
        <pc:grpChg chg="del">
          <ac:chgData name="王 欣捷" userId="b965477fa0aef5e6" providerId="LiveId" clId="{6B25E3A0-8D13-427B-91C6-98F6CF017510}" dt="2021-04-20T13:54:48.161" v="1019" actId="478"/>
          <ac:grpSpMkLst>
            <pc:docMk/>
            <pc:sldMk cId="3272006686" sldId="1162"/>
            <ac:grpSpMk id="28" creationId="{665B71ED-C5C7-4C81-9A0C-396F95AE1517}"/>
          </ac:grpSpMkLst>
        </pc:grpChg>
        <pc:grpChg chg="del">
          <ac:chgData name="王 欣捷" userId="b965477fa0aef5e6" providerId="LiveId" clId="{6B25E3A0-8D13-427B-91C6-98F6CF017510}" dt="2021-04-20T13:54:48.161" v="1019" actId="478"/>
          <ac:grpSpMkLst>
            <pc:docMk/>
            <pc:sldMk cId="3272006686" sldId="1162"/>
            <ac:grpSpMk id="31" creationId="{54A68B26-51CD-423D-80F0-360506345D8D}"/>
          </ac:grpSpMkLst>
        </pc:grpChg>
        <pc:grpChg chg="del">
          <ac:chgData name="王 欣捷" userId="b965477fa0aef5e6" providerId="LiveId" clId="{6B25E3A0-8D13-427B-91C6-98F6CF017510}" dt="2021-04-20T13:54:48.161" v="1019" actId="478"/>
          <ac:grpSpMkLst>
            <pc:docMk/>
            <pc:sldMk cId="3272006686" sldId="1162"/>
            <ac:grpSpMk id="34" creationId="{C23310F7-AAAF-4ECB-8B01-EC19945991A0}"/>
          </ac:grpSpMkLst>
        </pc:grpChg>
        <pc:grpChg chg="add mod">
          <ac:chgData name="王 欣捷" userId="b965477fa0aef5e6" providerId="LiveId" clId="{6B25E3A0-8D13-427B-91C6-98F6CF017510}" dt="2021-04-20T13:59:04.604" v="1145" actId="1035"/>
          <ac:grpSpMkLst>
            <pc:docMk/>
            <pc:sldMk cId="3272006686" sldId="1162"/>
            <ac:grpSpMk id="37" creationId="{E232A05F-35E9-4B86-8F01-41CA588AF014}"/>
          </ac:grpSpMkLst>
        </pc:grpChg>
        <pc:grpChg chg="add mod">
          <ac:chgData name="王 欣捷" userId="b965477fa0aef5e6" providerId="LiveId" clId="{6B25E3A0-8D13-427B-91C6-98F6CF017510}" dt="2021-04-20T13:59:04.604" v="1145" actId="1035"/>
          <ac:grpSpMkLst>
            <pc:docMk/>
            <pc:sldMk cId="3272006686" sldId="1162"/>
            <ac:grpSpMk id="40" creationId="{32117D2B-A7C0-4FE2-8439-CC9179C3EF0E}"/>
          </ac:grpSpMkLst>
        </pc:grpChg>
        <pc:grpChg chg="add mod">
          <ac:chgData name="王 欣捷" userId="b965477fa0aef5e6" providerId="LiveId" clId="{6B25E3A0-8D13-427B-91C6-98F6CF017510}" dt="2021-04-20T13:59:04.604" v="1145" actId="1035"/>
          <ac:grpSpMkLst>
            <pc:docMk/>
            <pc:sldMk cId="3272006686" sldId="1162"/>
            <ac:grpSpMk id="43" creationId="{7E40C44B-9BAF-467F-948C-01831923BFAF}"/>
          </ac:grpSpMkLst>
        </pc:grpChg>
        <pc:grpChg chg="add mod">
          <ac:chgData name="王 欣捷" userId="b965477fa0aef5e6" providerId="LiveId" clId="{6B25E3A0-8D13-427B-91C6-98F6CF017510}" dt="2021-04-20T13:59:04.604" v="1145" actId="1035"/>
          <ac:grpSpMkLst>
            <pc:docMk/>
            <pc:sldMk cId="3272006686" sldId="1162"/>
            <ac:grpSpMk id="46" creationId="{82DD4A26-E10B-45F8-954A-D1BDEFDA713A}"/>
          </ac:grpSpMkLst>
        </pc:grpChg>
        <pc:grpChg chg="add mod">
          <ac:chgData name="王 欣捷" userId="b965477fa0aef5e6" providerId="LiveId" clId="{6B25E3A0-8D13-427B-91C6-98F6CF017510}" dt="2021-04-20T13:59:04.604" v="1145" actId="1035"/>
          <ac:grpSpMkLst>
            <pc:docMk/>
            <pc:sldMk cId="3272006686" sldId="1162"/>
            <ac:grpSpMk id="49" creationId="{216209EA-2F00-411B-BFB7-28DE0609EF57}"/>
          </ac:grpSpMkLst>
        </pc:grpChg>
        <pc:grpChg chg="add mod">
          <ac:chgData name="王 欣捷" userId="b965477fa0aef5e6" providerId="LiveId" clId="{6B25E3A0-8D13-427B-91C6-98F6CF017510}" dt="2021-04-20T13:59:04.604" v="1145" actId="1035"/>
          <ac:grpSpMkLst>
            <pc:docMk/>
            <pc:sldMk cId="3272006686" sldId="1162"/>
            <ac:grpSpMk id="52" creationId="{D15D4C85-6150-4AE1-AE38-482388DB41A6}"/>
          </ac:grpSpMkLst>
        </pc:grpChg>
        <pc:grpChg chg="add mod">
          <ac:chgData name="王 欣捷" userId="b965477fa0aef5e6" providerId="LiveId" clId="{6B25E3A0-8D13-427B-91C6-98F6CF017510}" dt="2021-04-20T13:59:04.604" v="1145" actId="1035"/>
          <ac:grpSpMkLst>
            <pc:docMk/>
            <pc:sldMk cId="3272006686" sldId="1162"/>
            <ac:grpSpMk id="55" creationId="{28187C55-AB44-4FAF-A9BD-025F828857AF}"/>
          </ac:grpSpMkLst>
        </pc:grpChg>
        <pc:grpChg chg="add mod">
          <ac:chgData name="王 欣捷" userId="b965477fa0aef5e6" providerId="LiveId" clId="{6B25E3A0-8D13-427B-91C6-98F6CF017510}" dt="2021-04-20T13:59:04.604" v="1145" actId="1035"/>
          <ac:grpSpMkLst>
            <pc:docMk/>
            <pc:sldMk cId="3272006686" sldId="1162"/>
            <ac:grpSpMk id="58" creationId="{C142F7B5-05BB-429C-96A8-FCF5385249C5}"/>
          </ac:grpSpMkLst>
        </pc:grpChg>
        <pc:grpChg chg="add mod">
          <ac:chgData name="王 欣捷" userId="b965477fa0aef5e6" providerId="LiveId" clId="{6B25E3A0-8D13-427B-91C6-98F6CF017510}" dt="2021-04-20T13:59:04.604" v="1145" actId="1035"/>
          <ac:grpSpMkLst>
            <pc:docMk/>
            <pc:sldMk cId="3272006686" sldId="1162"/>
            <ac:grpSpMk id="61" creationId="{B1D2E3F8-59D2-4A8E-96DB-1AE6A91F1037}"/>
          </ac:grpSpMkLst>
        </pc:grpChg>
        <pc:grpChg chg="add mod">
          <ac:chgData name="王 欣捷" userId="b965477fa0aef5e6" providerId="LiveId" clId="{6B25E3A0-8D13-427B-91C6-98F6CF017510}" dt="2021-04-20T13:59:04.604" v="1145" actId="1035"/>
          <ac:grpSpMkLst>
            <pc:docMk/>
            <pc:sldMk cId="3272006686" sldId="1162"/>
            <ac:grpSpMk id="64" creationId="{705DA6B0-1170-475E-8054-4AFACF912733}"/>
          </ac:grpSpMkLst>
        </pc:grpChg>
        <pc:grpChg chg="add mod">
          <ac:chgData name="王 欣捷" userId="b965477fa0aef5e6" providerId="LiveId" clId="{6B25E3A0-8D13-427B-91C6-98F6CF017510}" dt="2021-04-20T13:59:04.604" v="1145" actId="1035"/>
          <ac:grpSpMkLst>
            <pc:docMk/>
            <pc:sldMk cId="3272006686" sldId="1162"/>
            <ac:grpSpMk id="67" creationId="{9918594F-7989-4876-9A89-ACC735EF71B6}"/>
          </ac:grpSpMkLst>
        </pc:grpChg>
        <pc:grpChg chg="add mod">
          <ac:chgData name="王 欣捷" userId="b965477fa0aef5e6" providerId="LiveId" clId="{6B25E3A0-8D13-427B-91C6-98F6CF017510}" dt="2021-04-20T13:59:04.604" v="1145" actId="1035"/>
          <ac:grpSpMkLst>
            <pc:docMk/>
            <pc:sldMk cId="3272006686" sldId="1162"/>
            <ac:grpSpMk id="70" creationId="{1AB95211-F910-4CA5-9C15-34BBDF7F8AF6}"/>
          </ac:grpSpMkLst>
        </pc:grpChg>
        <pc:graphicFrameChg chg="add del mod modGraphic">
          <ac:chgData name="王 欣捷" userId="b965477fa0aef5e6" providerId="LiveId" clId="{6B25E3A0-8D13-427B-91C6-98F6CF017510}" dt="2021-04-20T14:10:21.546" v="1320"/>
          <ac:graphicFrameMkLst>
            <pc:docMk/>
            <pc:sldMk cId="3272006686" sldId="1162"/>
            <ac:graphicFrameMk id="7" creationId="{135E5BFB-71B3-42B0-9930-200A49BF224F}"/>
          </ac:graphicFrameMkLst>
        </pc:graphicFrameChg>
      </pc:sldChg>
      <pc:sldChg chg="modSp add mod">
        <pc:chgData name="王 欣捷" userId="b965477fa0aef5e6" providerId="LiveId" clId="{6B25E3A0-8D13-427B-91C6-98F6CF017510}" dt="2021-04-20T13:57:35.694" v="1077" actId="207"/>
        <pc:sldMkLst>
          <pc:docMk/>
          <pc:sldMk cId="2547034749" sldId="1163"/>
        </pc:sldMkLst>
        <pc:spChg chg="mod">
          <ac:chgData name="王 欣捷" userId="b965477fa0aef5e6" providerId="LiveId" clId="{6B25E3A0-8D13-427B-91C6-98F6CF017510}" dt="2021-04-20T13:57:35.694" v="1077" actId="207"/>
          <ac:spMkLst>
            <pc:docMk/>
            <pc:sldMk cId="2547034749" sldId="1163"/>
            <ac:spMk id="6" creationId="{8C0A194A-FE45-43A7-A056-59B50109DE7B}"/>
          </ac:spMkLst>
        </pc:spChg>
        <pc:spChg chg="mod">
          <ac:chgData name="王 欣捷" userId="b965477fa0aef5e6" providerId="LiveId" clId="{6B25E3A0-8D13-427B-91C6-98F6CF017510}" dt="2021-04-20T13:57:35.694" v="1077" actId="207"/>
          <ac:spMkLst>
            <pc:docMk/>
            <pc:sldMk cId="2547034749" sldId="1163"/>
            <ac:spMk id="7" creationId="{43FAFECB-C844-4CB0-97F3-0B7C4C304FAD}"/>
          </ac:spMkLst>
        </pc:spChg>
        <pc:spChg chg="mod">
          <ac:chgData name="王 欣捷" userId="b965477fa0aef5e6" providerId="LiveId" clId="{6B25E3A0-8D13-427B-91C6-98F6CF017510}" dt="2021-04-20T13:57:35.694" v="1077" actId="207"/>
          <ac:spMkLst>
            <pc:docMk/>
            <pc:sldMk cId="2547034749" sldId="1163"/>
            <ac:spMk id="8" creationId="{DA57C6C0-FD63-4D6C-B67B-E9E3E329195D}"/>
          </ac:spMkLst>
        </pc:spChg>
        <pc:spChg chg="mod">
          <ac:chgData name="王 欣捷" userId="b965477fa0aef5e6" providerId="LiveId" clId="{6B25E3A0-8D13-427B-91C6-98F6CF017510}" dt="2021-04-20T13:57:35.694" v="1077" actId="207"/>
          <ac:spMkLst>
            <pc:docMk/>
            <pc:sldMk cId="2547034749" sldId="1163"/>
            <ac:spMk id="9" creationId="{E82CBD8C-9337-430B-A433-CAC9D181EE55}"/>
          </ac:spMkLst>
        </pc:spChg>
        <pc:spChg chg="mod">
          <ac:chgData name="王 欣捷" userId="b965477fa0aef5e6" providerId="LiveId" clId="{6B25E3A0-8D13-427B-91C6-98F6CF017510}" dt="2021-04-20T13:57:35.694" v="1077" actId="207"/>
          <ac:spMkLst>
            <pc:docMk/>
            <pc:sldMk cId="2547034749" sldId="1163"/>
            <ac:spMk id="11" creationId="{0E83CC08-AA82-4E14-8AB4-A22DE7008ACB}"/>
          </ac:spMkLst>
        </pc:spChg>
      </pc:sldChg>
      <pc:sldChg chg="add del">
        <pc:chgData name="王 欣捷" userId="b965477fa0aef5e6" providerId="LiveId" clId="{6B25E3A0-8D13-427B-91C6-98F6CF017510}" dt="2021-04-20T13:55:52.842" v="1047"/>
        <pc:sldMkLst>
          <pc:docMk/>
          <pc:sldMk cId="2822785792" sldId="1163"/>
        </pc:sldMkLst>
      </pc:sldChg>
      <pc:sldChg chg="modSp add del mod">
        <pc:chgData name="王 欣捷" userId="b965477fa0aef5e6" providerId="LiveId" clId="{6B25E3A0-8D13-427B-91C6-98F6CF017510}" dt="2021-04-20T13:59:18.004" v="1149" actId="47"/>
        <pc:sldMkLst>
          <pc:docMk/>
          <pc:sldMk cId="791380091" sldId="1164"/>
        </pc:sldMkLst>
        <pc:spChg chg="mod">
          <ac:chgData name="王 欣捷" userId="b965477fa0aef5e6" providerId="LiveId" clId="{6B25E3A0-8D13-427B-91C6-98F6CF017510}" dt="2021-04-20T13:58:13.864" v="1097" actId="20577"/>
          <ac:spMkLst>
            <pc:docMk/>
            <pc:sldMk cId="791380091" sldId="1164"/>
            <ac:spMk id="44035" creationId="{5D1D868F-8DD2-453C-A53C-A9E8EF698509}"/>
          </ac:spMkLst>
        </pc:spChg>
      </pc:sldChg>
      <pc:sldChg chg="addSp delSp modSp add mod">
        <pc:chgData name="王 欣捷" userId="b965477fa0aef5e6" providerId="LiveId" clId="{6B25E3A0-8D13-427B-91C6-98F6CF017510}" dt="2021-04-20T14:10:29.027" v="1322"/>
        <pc:sldMkLst>
          <pc:docMk/>
          <pc:sldMk cId="771280182" sldId="1165"/>
        </pc:sldMkLst>
        <pc:spChg chg="mod">
          <ac:chgData name="王 欣捷" userId="b965477fa0aef5e6" providerId="LiveId" clId="{6B25E3A0-8D13-427B-91C6-98F6CF017510}" dt="2021-04-20T14:03:24.597" v="1198" actId="207"/>
          <ac:spMkLst>
            <pc:docMk/>
            <pc:sldMk cId="771280182" sldId="1165"/>
            <ac:spMk id="62" creationId="{05E23247-22B9-4CB3-9763-1E4085E5B5F5}"/>
          </ac:spMkLst>
        </pc:spChg>
        <pc:spChg chg="mod">
          <ac:chgData name="王 欣捷" userId="b965477fa0aef5e6" providerId="LiveId" clId="{6B25E3A0-8D13-427B-91C6-98F6CF017510}" dt="2021-04-20T13:59:43.365" v="1159" actId="114"/>
          <ac:spMkLst>
            <pc:docMk/>
            <pc:sldMk cId="771280182" sldId="1165"/>
            <ac:spMk id="63" creationId="{6AAFA6E9-AB52-4FF4-A6EA-9E516866D321}"/>
          </ac:spMkLst>
        </pc:spChg>
        <pc:spChg chg="mod">
          <ac:chgData name="王 欣捷" userId="b965477fa0aef5e6" providerId="LiveId" clId="{6B25E3A0-8D13-427B-91C6-98F6CF017510}" dt="2021-04-20T14:03:22.910" v="1197" actId="207"/>
          <ac:spMkLst>
            <pc:docMk/>
            <pc:sldMk cId="771280182" sldId="1165"/>
            <ac:spMk id="65" creationId="{466089FD-1875-4827-9FE9-6D8AAC862654}"/>
          </ac:spMkLst>
        </pc:spChg>
        <pc:spChg chg="mod">
          <ac:chgData name="王 欣捷" userId="b965477fa0aef5e6" providerId="LiveId" clId="{6B25E3A0-8D13-427B-91C6-98F6CF017510}" dt="2021-04-20T13:59:47.026" v="1161" actId="20577"/>
          <ac:spMkLst>
            <pc:docMk/>
            <pc:sldMk cId="771280182" sldId="1165"/>
            <ac:spMk id="66" creationId="{1C6E2429-62C5-4F21-885D-3C9AF35E8CDB}"/>
          </ac:spMkLst>
        </pc:spChg>
        <pc:spChg chg="mod">
          <ac:chgData name="王 欣捷" userId="b965477fa0aef5e6" providerId="LiveId" clId="{6B25E3A0-8D13-427B-91C6-98F6CF017510}" dt="2021-04-20T14:03:21.326" v="1196" actId="207"/>
          <ac:spMkLst>
            <pc:docMk/>
            <pc:sldMk cId="771280182" sldId="1165"/>
            <ac:spMk id="68" creationId="{81B3DF3E-BF74-4640-8FD0-3AF39CE4BCFF}"/>
          </ac:spMkLst>
        </pc:spChg>
        <pc:spChg chg="mod">
          <ac:chgData name="王 欣捷" userId="b965477fa0aef5e6" providerId="LiveId" clId="{6B25E3A0-8D13-427B-91C6-98F6CF017510}" dt="2021-04-20T13:59:50.407" v="1163" actId="20577"/>
          <ac:spMkLst>
            <pc:docMk/>
            <pc:sldMk cId="771280182" sldId="1165"/>
            <ac:spMk id="69" creationId="{66B0A8B5-A666-4821-9F40-85E79E5C1160}"/>
          </ac:spMkLst>
        </pc:spChg>
        <pc:spChg chg="mod">
          <ac:chgData name="王 欣捷" userId="b965477fa0aef5e6" providerId="LiveId" clId="{6B25E3A0-8D13-427B-91C6-98F6CF017510}" dt="2021-04-20T14:03:19.595" v="1195" actId="207"/>
          <ac:spMkLst>
            <pc:docMk/>
            <pc:sldMk cId="771280182" sldId="1165"/>
            <ac:spMk id="71" creationId="{2258FEB1-C254-420F-AABA-E093E021B3E7}"/>
          </ac:spMkLst>
        </pc:spChg>
        <pc:spChg chg="mod">
          <ac:chgData name="王 欣捷" userId="b965477fa0aef5e6" providerId="LiveId" clId="{6B25E3A0-8D13-427B-91C6-98F6CF017510}" dt="2021-04-20T13:59:53.015" v="1165" actId="20577"/>
          <ac:spMkLst>
            <pc:docMk/>
            <pc:sldMk cId="771280182" sldId="1165"/>
            <ac:spMk id="72" creationId="{AF0C8832-5C45-4FB3-948A-A873142DCB37}"/>
          </ac:spMkLst>
        </pc:spChg>
        <pc:spChg chg="mod">
          <ac:chgData name="王 欣捷" userId="b965477fa0aef5e6" providerId="LiveId" clId="{6B25E3A0-8D13-427B-91C6-98F6CF017510}" dt="2021-04-20T14:03:17.746" v="1194" actId="207"/>
          <ac:spMkLst>
            <pc:docMk/>
            <pc:sldMk cId="771280182" sldId="1165"/>
            <ac:spMk id="74" creationId="{14B42BA5-9532-43A8-9D1C-988CF92D5827}"/>
          </ac:spMkLst>
        </pc:spChg>
        <pc:spChg chg="mod">
          <ac:chgData name="王 欣捷" userId="b965477fa0aef5e6" providerId="LiveId" clId="{6B25E3A0-8D13-427B-91C6-98F6CF017510}" dt="2021-04-20T13:59:56.244" v="1166"/>
          <ac:spMkLst>
            <pc:docMk/>
            <pc:sldMk cId="771280182" sldId="1165"/>
            <ac:spMk id="75" creationId="{43601592-BA20-4289-9EFB-E8814460DB56}"/>
          </ac:spMkLst>
        </pc:spChg>
        <pc:spChg chg="mod">
          <ac:chgData name="王 欣捷" userId="b965477fa0aef5e6" providerId="LiveId" clId="{6B25E3A0-8D13-427B-91C6-98F6CF017510}" dt="2021-04-20T13:59:24.987" v="1151" actId="1076"/>
          <ac:spMkLst>
            <pc:docMk/>
            <pc:sldMk cId="771280182" sldId="1165"/>
            <ac:spMk id="44035" creationId="{5D1D868F-8DD2-453C-A53C-A9E8EF698509}"/>
          </ac:spMkLst>
        </pc:spChg>
        <pc:grpChg chg="del">
          <ac:chgData name="王 欣捷" userId="b965477fa0aef5e6" providerId="LiveId" clId="{6B25E3A0-8D13-427B-91C6-98F6CF017510}" dt="2021-04-20T13:59:27.048" v="1152" actId="478"/>
          <ac:grpSpMkLst>
            <pc:docMk/>
            <pc:sldMk cId="771280182" sldId="1165"/>
            <ac:grpSpMk id="37" creationId="{E232A05F-35E9-4B86-8F01-41CA588AF014}"/>
          </ac:grpSpMkLst>
        </pc:grpChg>
        <pc:grpChg chg="del">
          <ac:chgData name="王 欣捷" userId="b965477fa0aef5e6" providerId="LiveId" clId="{6B25E3A0-8D13-427B-91C6-98F6CF017510}" dt="2021-04-20T13:59:27.048" v="1152" actId="478"/>
          <ac:grpSpMkLst>
            <pc:docMk/>
            <pc:sldMk cId="771280182" sldId="1165"/>
            <ac:grpSpMk id="40" creationId="{32117D2B-A7C0-4FE2-8439-CC9179C3EF0E}"/>
          </ac:grpSpMkLst>
        </pc:grpChg>
        <pc:grpChg chg="del">
          <ac:chgData name="王 欣捷" userId="b965477fa0aef5e6" providerId="LiveId" clId="{6B25E3A0-8D13-427B-91C6-98F6CF017510}" dt="2021-04-20T13:59:27.048" v="1152" actId="478"/>
          <ac:grpSpMkLst>
            <pc:docMk/>
            <pc:sldMk cId="771280182" sldId="1165"/>
            <ac:grpSpMk id="43" creationId="{7E40C44B-9BAF-467F-948C-01831923BFAF}"/>
          </ac:grpSpMkLst>
        </pc:grpChg>
        <pc:grpChg chg="del">
          <ac:chgData name="王 欣捷" userId="b965477fa0aef5e6" providerId="LiveId" clId="{6B25E3A0-8D13-427B-91C6-98F6CF017510}" dt="2021-04-20T13:59:27.048" v="1152" actId="478"/>
          <ac:grpSpMkLst>
            <pc:docMk/>
            <pc:sldMk cId="771280182" sldId="1165"/>
            <ac:grpSpMk id="46" creationId="{82DD4A26-E10B-45F8-954A-D1BDEFDA713A}"/>
          </ac:grpSpMkLst>
        </pc:grpChg>
        <pc:grpChg chg="del">
          <ac:chgData name="王 欣捷" userId="b965477fa0aef5e6" providerId="LiveId" clId="{6B25E3A0-8D13-427B-91C6-98F6CF017510}" dt="2021-04-20T13:59:27.048" v="1152" actId="478"/>
          <ac:grpSpMkLst>
            <pc:docMk/>
            <pc:sldMk cId="771280182" sldId="1165"/>
            <ac:grpSpMk id="49" creationId="{216209EA-2F00-411B-BFB7-28DE0609EF57}"/>
          </ac:grpSpMkLst>
        </pc:grpChg>
        <pc:grpChg chg="del">
          <ac:chgData name="王 欣捷" userId="b965477fa0aef5e6" providerId="LiveId" clId="{6B25E3A0-8D13-427B-91C6-98F6CF017510}" dt="2021-04-20T13:59:27.048" v="1152" actId="478"/>
          <ac:grpSpMkLst>
            <pc:docMk/>
            <pc:sldMk cId="771280182" sldId="1165"/>
            <ac:grpSpMk id="52" creationId="{D15D4C85-6150-4AE1-AE38-482388DB41A6}"/>
          </ac:grpSpMkLst>
        </pc:grpChg>
        <pc:grpChg chg="del">
          <ac:chgData name="王 欣捷" userId="b965477fa0aef5e6" providerId="LiveId" clId="{6B25E3A0-8D13-427B-91C6-98F6CF017510}" dt="2021-04-20T13:59:27.048" v="1152" actId="478"/>
          <ac:grpSpMkLst>
            <pc:docMk/>
            <pc:sldMk cId="771280182" sldId="1165"/>
            <ac:grpSpMk id="55" creationId="{28187C55-AB44-4FAF-A9BD-025F828857AF}"/>
          </ac:grpSpMkLst>
        </pc:grpChg>
        <pc:grpChg chg="del">
          <ac:chgData name="王 欣捷" userId="b965477fa0aef5e6" providerId="LiveId" clId="{6B25E3A0-8D13-427B-91C6-98F6CF017510}" dt="2021-04-20T13:59:27.048" v="1152" actId="478"/>
          <ac:grpSpMkLst>
            <pc:docMk/>
            <pc:sldMk cId="771280182" sldId="1165"/>
            <ac:grpSpMk id="58" creationId="{C142F7B5-05BB-429C-96A8-FCF5385249C5}"/>
          </ac:grpSpMkLst>
        </pc:grpChg>
        <pc:grpChg chg="mod">
          <ac:chgData name="王 欣捷" userId="b965477fa0aef5e6" providerId="LiveId" clId="{6B25E3A0-8D13-427B-91C6-98F6CF017510}" dt="2021-04-20T13:59:37.633" v="1156" actId="1076"/>
          <ac:grpSpMkLst>
            <pc:docMk/>
            <pc:sldMk cId="771280182" sldId="1165"/>
            <ac:grpSpMk id="61" creationId="{B1D2E3F8-59D2-4A8E-96DB-1AE6A91F1037}"/>
          </ac:grpSpMkLst>
        </pc:grpChg>
        <pc:grpChg chg="mod">
          <ac:chgData name="王 欣捷" userId="b965477fa0aef5e6" providerId="LiveId" clId="{6B25E3A0-8D13-427B-91C6-98F6CF017510}" dt="2021-04-20T13:59:34.194" v="1154" actId="1036"/>
          <ac:grpSpMkLst>
            <pc:docMk/>
            <pc:sldMk cId="771280182" sldId="1165"/>
            <ac:grpSpMk id="64" creationId="{705DA6B0-1170-475E-8054-4AFACF912733}"/>
          </ac:grpSpMkLst>
        </pc:grpChg>
        <pc:grpChg chg="mod">
          <ac:chgData name="王 欣捷" userId="b965477fa0aef5e6" providerId="LiveId" clId="{6B25E3A0-8D13-427B-91C6-98F6CF017510}" dt="2021-04-20T13:59:34.194" v="1154" actId="1036"/>
          <ac:grpSpMkLst>
            <pc:docMk/>
            <pc:sldMk cId="771280182" sldId="1165"/>
            <ac:grpSpMk id="67" creationId="{9918594F-7989-4876-9A89-ACC735EF71B6}"/>
          </ac:grpSpMkLst>
        </pc:grpChg>
        <pc:grpChg chg="mod">
          <ac:chgData name="王 欣捷" userId="b965477fa0aef5e6" providerId="LiveId" clId="{6B25E3A0-8D13-427B-91C6-98F6CF017510}" dt="2021-04-20T13:59:34.194" v="1154" actId="1036"/>
          <ac:grpSpMkLst>
            <pc:docMk/>
            <pc:sldMk cId="771280182" sldId="1165"/>
            <ac:grpSpMk id="70" creationId="{1AB95211-F910-4CA5-9C15-34BBDF7F8AF6}"/>
          </ac:grpSpMkLst>
        </pc:grpChg>
        <pc:grpChg chg="add mod">
          <ac:chgData name="王 欣捷" userId="b965477fa0aef5e6" providerId="LiveId" clId="{6B25E3A0-8D13-427B-91C6-98F6CF017510}" dt="2021-04-20T14:00:03.058" v="1172" actId="1036"/>
          <ac:grpSpMkLst>
            <pc:docMk/>
            <pc:sldMk cId="771280182" sldId="1165"/>
            <ac:grpSpMk id="73" creationId="{6477B3CD-F149-4E33-B299-0BD13C578A12}"/>
          </ac:grpSpMkLst>
        </pc:grpChg>
        <pc:graphicFrameChg chg="del mod">
          <ac:chgData name="王 欣捷" userId="b965477fa0aef5e6" providerId="LiveId" clId="{6B25E3A0-8D13-427B-91C6-98F6CF017510}" dt="2021-04-20T14:06:35.642" v="1206" actId="478"/>
          <ac:graphicFrameMkLst>
            <pc:docMk/>
            <pc:sldMk cId="771280182" sldId="1165"/>
            <ac:graphicFrameMk id="7" creationId="{135E5BFB-71B3-42B0-9930-200A49BF224F}"/>
          </ac:graphicFrameMkLst>
        </pc:graphicFrameChg>
        <pc:graphicFrameChg chg="add del mod modGraphic">
          <ac:chgData name="王 欣捷" userId="b965477fa0aef5e6" providerId="LiveId" clId="{6B25E3A0-8D13-427B-91C6-98F6CF017510}" dt="2021-04-20T14:07:04.278" v="1211" actId="478"/>
          <ac:graphicFrameMkLst>
            <pc:docMk/>
            <pc:sldMk cId="771280182" sldId="1165"/>
            <ac:graphicFrameMk id="76" creationId="{87B7DA29-FB2E-4793-A904-95F3DB478514}"/>
          </ac:graphicFrameMkLst>
        </pc:graphicFrameChg>
        <pc:graphicFrameChg chg="add del mod modGraphic">
          <ac:chgData name="王 欣捷" userId="b965477fa0aef5e6" providerId="LiveId" clId="{6B25E3A0-8D13-427B-91C6-98F6CF017510}" dt="2021-04-20T14:07:56.392" v="1218" actId="478"/>
          <ac:graphicFrameMkLst>
            <pc:docMk/>
            <pc:sldMk cId="771280182" sldId="1165"/>
            <ac:graphicFrameMk id="77" creationId="{0F4A9B7F-CE02-4ED1-AAE6-BEFA5B14A098}"/>
          </ac:graphicFrameMkLst>
        </pc:graphicFrameChg>
        <pc:graphicFrameChg chg="add mod modGraphic">
          <ac:chgData name="王 欣捷" userId="b965477fa0aef5e6" providerId="LiveId" clId="{6B25E3A0-8D13-427B-91C6-98F6CF017510}" dt="2021-04-20T14:10:29.027" v="1322"/>
          <ac:graphicFrameMkLst>
            <pc:docMk/>
            <pc:sldMk cId="771280182" sldId="1165"/>
            <ac:graphicFrameMk id="78" creationId="{427A8EA7-8856-4774-BA77-D0E32B48574B}"/>
          </ac:graphicFrameMkLst>
        </pc:graphicFrameChg>
      </pc:sldChg>
      <pc:sldChg chg="modSp add mod">
        <pc:chgData name="王 欣捷" userId="b965477fa0aef5e6" providerId="LiveId" clId="{6B25E3A0-8D13-427B-91C6-98F6CF017510}" dt="2021-04-20T14:11:02.150" v="1325" actId="207"/>
        <pc:sldMkLst>
          <pc:docMk/>
          <pc:sldMk cId="2692631" sldId="1166"/>
        </pc:sldMkLst>
        <pc:spChg chg="mod">
          <ac:chgData name="王 欣捷" userId="b965477fa0aef5e6" providerId="LiveId" clId="{6B25E3A0-8D13-427B-91C6-98F6CF017510}" dt="2021-04-20T14:11:02.150" v="1325" actId="207"/>
          <ac:spMkLst>
            <pc:docMk/>
            <pc:sldMk cId="2692631" sldId="1166"/>
            <ac:spMk id="7" creationId="{43FAFECB-C844-4CB0-97F3-0B7C4C304FAD}"/>
          </ac:spMkLst>
        </pc:spChg>
        <pc:spChg chg="mod">
          <ac:chgData name="王 欣捷" userId="b965477fa0aef5e6" providerId="LiveId" clId="{6B25E3A0-8D13-427B-91C6-98F6CF017510}" dt="2021-04-20T14:11:02.150" v="1325" actId="207"/>
          <ac:spMkLst>
            <pc:docMk/>
            <pc:sldMk cId="2692631" sldId="1166"/>
            <ac:spMk id="12" creationId="{4287D078-374E-4ADA-9FC0-CFAA5D71067F}"/>
          </ac:spMkLst>
        </pc:spChg>
      </pc:sldChg>
      <pc:sldChg chg="addSp delSp modSp add mod">
        <pc:chgData name="王 欣捷" userId="b965477fa0aef5e6" providerId="LiveId" clId="{6B25E3A0-8D13-427B-91C6-98F6CF017510}" dt="2021-04-20T14:13:34.792" v="1390" actId="1076"/>
        <pc:sldMkLst>
          <pc:docMk/>
          <pc:sldMk cId="3628184232" sldId="1167"/>
        </pc:sldMkLst>
        <pc:spChg chg="mod">
          <ac:chgData name="王 欣捷" userId="b965477fa0aef5e6" providerId="LiveId" clId="{6B25E3A0-8D13-427B-91C6-98F6CF017510}" dt="2021-04-20T14:13:22.300" v="1385"/>
          <ac:spMkLst>
            <pc:docMk/>
            <pc:sldMk cId="3628184232" sldId="1167"/>
            <ac:spMk id="21" creationId="{840261F3-53EC-4C0E-8BEB-31E826B31825}"/>
          </ac:spMkLst>
        </pc:spChg>
        <pc:spChg chg="mod">
          <ac:chgData name="王 欣捷" userId="b965477fa0aef5e6" providerId="LiveId" clId="{6B25E3A0-8D13-427B-91C6-98F6CF017510}" dt="2021-04-20T14:13:22.300" v="1385"/>
          <ac:spMkLst>
            <pc:docMk/>
            <pc:sldMk cId="3628184232" sldId="1167"/>
            <ac:spMk id="22" creationId="{F5C7F8A8-2447-4892-9B8F-FA77D3FA7A40}"/>
          </ac:spMkLst>
        </pc:spChg>
        <pc:spChg chg="mod">
          <ac:chgData name="王 欣捷" userId="b965477fa0aef5e6" providerId="LiveId" clId="{6B25E3A0-8D13-427B-91C6-98F6CF017510}" dt="2021-04-20T14:13:30.646" v="1389"/>
          <ac:spMkLst>
            <pc:docMk/>
            <pc:sldMk cId="3628184232" sldId="1167"/>
            <ac:spMk id="24" creationId="{51E4AFE4-A825-4FC7-9C9A-D34D0BBFF4D3}"/>
          </ac:spMkLst>
        </pc:spChg>
        <pc:spChg chg="mod">
          <ac:chgData name="王 欣捷" userId="b965477fa0aef5e6" providerId="LiveId" clId="{6B25E3A0-8D13-427B-91C6-98F6CF017510}" dt="2021-04-20T14:13:30.646" v="1389"/>
          <ac:spMkLst>
            <pc:docMk/>
            <pc:sldMk cId="3628184232" sldId="1167"/>
            <ac:spMk id="25" creationId="{9B91708F-592C-42E4-B850-C0CDCA979B43}"/>
          </ac:spMkLst>
        </pc:spChg>
        <pc:spChg chg="mod">
          <ac:chgData name="王 欣捷" userId="b965477fa0aef5e6" providerId="LiveId" clId="{6B25E3A0-8D13-427B-91C6-98F6CF017510}" dt="2021-04-20T14:13:30.646" v="1389"/>
          <ac:spMkLst>
            <pc:docMk/>
            <pc:sldMk cId="3628184232" sldId="1167"/>
            <ac:spMk id="27" creationId="{9B332F57-090A-4C12-8F23-25B7B7209D3F}"/>
          </ac:spMkLst>
        </pc:spChg>
        <pc:spChg chg="mod">
          <ac:chgData name="王 欣捷" userId="b965477fa0aef5e6" providerId="LiveId" clId="{6B25E3A0-8D13-427B-91C6-98F6CF017510}" dt="2021-04-20T14:13:30.646" v="1389"/>
          <ac:spMkLst>
            <pc:docMk/>
            <pc:sldMk cId="3628184232" sldId="1167"/>
            <ac:spMk id="28" creationId="{41E5B335-2B28-40FE-A80C-59777ED97D0C}"/>
          </ac:spMkLst>
        </pc:spChg>
        <pc:spChg chg="mod">
          <ac:chgData name="王 欣捷" userId="b965477fa0aef5e6" providerId="LiveId" clId="{6B25E3A0-8D13-427B-91C6-98F6CF017510}" dt="2021-04-20T14:12:41.905" v="1371" actId="20577"/>
          <ac:spMkLst>
            <pc:docMk/>
            <pc:sldMk cId="3628184232" sldId="1167"/>
            <ac:spMk id="63" creationId="{6AAFA6E9-AB52-4FF4-A6EA-9E516866D321}"/>
          </ac:spMkLst>
        </pc:spChg>
        <pc:spChg chg="mod">
          <ac:chgData name="王 欣捷" userId="b965477fa0aef5e6" providerId="LiveId" clId="{6B25E3A0-8D13-427B-91C6-98F6CF017510}" dt="2021-04-20T14:13:28.656" v="1388" actId="1076"/>
          <ac:spMkLst>
            <pc:docMk/>
            <pc:sldMk cId="3628184232" sldId="1167"/>
            <ac:spMk id="44035" creationId="{5D1D868F-8DD2-453C-A53C-A9E8EF698509}"/>
          </ac:spMkLst>
        </pc:spChg>
        <pc:grpChg chg="add mod">
          <ac:chgData name="王 欣捷" userId="b965477fa0aef5e6" providerId="LiveId" clId="{6B25E3A0-8D13-427B-91C6-98F6CF017510}" dt="2021-04-20T14:13:27.068" v="1386" actId="1076"/>
          <ac:grpSpMkLst>
            <pc:docMk/>
            <pc:sldMk cId="3628184232" sldId="1167"/>
            <ac:grpSpMk id="20" creationId="{2E54E37D-83CA-46F1-8320-158D90E24A0D}"/>
          </ac:grpSpMkLst>
        </pc:grpChg>
        <pc:grpChg chg="add mod">
          <ac:chgData name="王 欣捷" userId="b965477fa0aef5e6" providerId="LiveId" clId="{6B25E3A0-8D13-427B-91C6-98F6CF017510}" dt="2021-04-20T14:13:34.792" v="1390" actId="1076"/>
          <ac:grpSpMkLst>
            <pc:docMk/>
            <pc:sldMk cId="3628184232" sldId="1167"/>
            <ac:grpSpMk id="23" creationId="{2E232AA2-EE75-4682-9F58-F4B0C530A5F2}"/>
          </ac:grpSpMkLst>
        </pc:grpChg>
        <pc:grpChg chg="add mod">
          <ac:chgData name="王 欣捷" userId="b965477fa0aef5e6" providerId="LiveId" clId="{6B25E3A0-8D13-427B-91C6-98F6CF017510}" dt="2021-04-20T14:13:34.792" v="1390" actId="1076"/>
          <ac:grpSpMkLst>
            <pc:docMk/>
            <pc:sldMk cId="3628184232" sldId="1167"/>
            <ac:grpSpMk id="26" creationId="{3C258695-706C-474C-A62C-C603C4BA8F14}"/>
          </ac:grpSpMkLst>
        </pc:grpChg>
        <pc:grpChg chg="mod">
          <ac:chgData name="王 欣捷" userId="b965477fa0aef5e6" providerId="LiveId" clId="{6B25E3A0-8D13-427B-91C6-98F6CF017510}" dt="2021-04-20T14:13:21.678" v="1384" actId="1076"/>
          <ac:grpSpMkLst>
            <pc:docMk/>
            <pc:sldMk cId="3628184232" sldId="1167"/>
            <ac:grpSpMk id="61" creationId="{B1D2E3F8-59D2-4A8E-96DB-1AE6A91F1037}"/>
          </ac:grpSpMkLst>
        </pc:grpChg>
        <pc:grpChg chg="del mod">
          <ac:chgData name="王 欣捷" userId="b965477fa0aef5e6" providerId="LiveId" clId="{6B25E3A0-8D13-427B-91C6-98F6CF017510}" dt="2021-04-20T14:12:39.342" v="1369" actId="478"/>
          <ac:grpSpMkLst>
            <pc:docMk/>
            <pc:sldMk cId="3628184232" sldId="1167"/>
            <ac:grpSpMk id="64" creationId="{705DA6B0-1170-475E-8054-4AFACF912733}"/>
          </ac:grpSpMkLst>
        </pc:grpChg>
        <pc:grpChg chg="del mod">
          <ac:chgData name="王 欣捷" userId="b965477fa0aef5e6" providerId="LiveId" clId="{6B25E3A0-8D13-427B-91C6-98F6CF017510}" dt="2021-04-20T14:12:39.342" v="1369" actId="478"/>
          <ac:grpSpMkLst>
            <pc:docMk/>
            <pc:sldMk cId="3628184232" sldId="1167"/>
            <ac:grpSpMk id="67" creationId="{9918594F-7989-4876-9A89-ACC735EF71B6}"/>
          </ac:grpSpMkLst>
        </pc:grpChg>
        <pc:grpChg chg="del mod">
          <ac:chgData name="王 欣捷" userId="b965477fa0aef5e6" providerId="LiveId" clId="{6B25E3A0-8D13-427B-91C6-98F6CF017510}" dt="2021-04-20T14:12:39.342" v="1369" actId="478"/>
          <ac:grpSpMkLst>
            <pc:docMk/>
            <pc:sldMk cId="3628184232" sldId="1167"/>
            <ac:grpSpMk id="70" creationId="{1AB95211-F910-4CA5-9C15-34BBDF7F8AF6}"/>
          </ac:grpSpMkLst>
        </pc:grpChg>
        <pc:grpChg chg="del mod">
          <ac:chgData name="王 欣捷" userId="b965477fa0aef5e6" providerId="LiveId" clId="{6B25E3A0-8D13-427B-91C6-98F6CF017510}" dt="2021-04-20T14:12:39.342" v="1369" actId="478"/>
          <ac:grpSpMkLst>
            <pc:docMk/>
            <pc:sldMk cId="3628184232" sldId="1167"/>
            <ac:grpSpMk id="73" creationId="{6477B3CD-F149-4E33-B299-0BD13C578A12}"/>
          </ac:grpSpMkLst>
        </pc:grpChg>
        <pc:graphicFrameChg chg="mod modGraphic">
          <ac:chgData name="王 欣捷" userId="b965477fa0aef5e6" providerId="LiveId" clId="{6B25E3A0-8D13-427B-91C6-98F6CF017510}" dt="2021-04-20T14:13:12.759" v="1383" actId="20577"/>
          <ac:graphicFrameMkLst>
            <pc:docMk/>
            <pc:sldMk cId="3628184232" sldId="1167"/>
            <ac:graphicFrameMk id="78" creationId="{427A8EA7-8856-4774-BA77-D0E32B48574B}"/>
          </ac:graphicFrameMkLst>
        </pc:graphicFrameChg>
      </pc:sldChg>
      <pc:sldChg chg="modSp add mod">
        <pc:chgData name="王 欣捷" userId="b965477fa0aef5e6" providerId="LiveId" clId="{6B25E3A0-8D13-427B-91C6-98F6CF017510}" dt="2021-04-20T14:14:16.613" v="1399" actId="207"/>
        <pc:sldMkLst>
          <pc:docMk/>
          <pc:sldMk cId="1528587018" sldId="1168"/>
        </pc:sldMkLst>
        <pc:spChg chg="mod">
          <ac:chgData name="王 欣捷" userId="b965477fa0aef5e6" providerId="LiveId" clId="{6B25E3A0-8D13-427B-91C6-98F6CF017510}" dt="2021-04-20T14:14:16.613" v="1399" actId="207"/>
          <ac:spMkLst>
            <pc:docMk/>
            <pc:sldMk cId="1528587018" sldId="1168"/>
            <ac:spMk id="7" creationId="{43FAFECB-C844-4CB0-97F3-0B7C4C304FAD}"/>
          </ac:spMkLst>
        </pc:spChg>
        <pc:spChg chg="mod">
          <ac:chgData name="王 欣捷" userId="b965477fa0aef5e6" providerId="LiveId" clId="{6B25E3A0-8D13-427B-91C6-98F6CF017510}" dt="2021-04-20T14:14:13.157" v="1398" actId="207"/>
          <ac:spMkLst>
            <pc:docMk/>
            <pc:sldMk cId="1528587018" sldId="1168"/>
            <ac:spMk id="12" creationId="{4287D078-374E-4ADA-9FC0-CFAA5D71067F}"/>
          </ac:spMkLst>
        </pc:spChg>
      </pc:sldChg>
      <pc:sldChg chg="delSp modSp add mod">
        <pc:chgData name="王 欣捷" userId="b965477fa0aef5e6" providerId="LiveId" clId="{6B25E3A0-8D13-427B-91C6-98F6CF017510}" dt="2021-04-20T14:15:57.598" v="1438" actId="1076"/>
        <pc:sldMkLst>
          <pc:docMk/>
          <pc:sldMk cId="3168183637" sldId="1169"/>
        </pc:sldMkLst>
        <pc:spChg chg="mod">
          <ac:chgData name="王 欣捷" userId="b965477fa0aef5e6" providerId="LiveId" clId="{6B25E3A0-8D13-427B-91C6-98F6CF017510}" dt="2021-04-20T14:14:39.377" v="1406" actId="20577"/>
          <ac:spMkLst>
            <pc:docMk/>
            <pc:sldMk cId="3168183637" sldId="1169"/>
            <ac:spMk id="25" creationId="{9B91708F-592C-42E4-B850-C0CDCA979B43}"/>
          </ac:spMkLst>
        </pc:spChg>
        <pc:grpChg chg="del mod">
          <ac:chgData name="王 欣捷" userId="b965477fa0aef5e6" providerId="LiveId" clId="{6B25E3A0-8D13-427B-91C6-98F6CF017510}" dt="2021-04-20T14:14:34.176" v="1402" actId="478"/>
          <ac:grpSpMkLst>
            <pc:docMk/>
            <pc:sldMk cId="3168183637" sldId="1169"/>
            <ac:grpSpMk id="20" creationId="{2E54E37D-83CA-46F1-8320-158D90E24A0D}"/>
          </ac:grpSpMkLst>
        </pc:grpChg>
        <pc:grpChg chg="mod">
          <ac:chgData name="王 欣捷" userId="b965477fa0aef5e6" providerId="LiveId" clId="{6B25E3A0-8D13-427B-91C6-98F6CF017510}" dt="2021-04-20T14:15:57.598" v="1438" actId="1076"/>
          <ac:grpSpMkLst>
            <pc:docMk/>
            <pc:sldMk cId="3168183637" sldId="1169"/>
            <ac:grpSpMk id="23" creationId="{2E232AA2-EE75-4682-9F58-F4B0C530A5F2}"/>
          </ac:grpSpMkLst>
        </pc:grpChg>
        <pc:grpChg chg="del mod">
          <ac:chgData name="王 欣捷" userId="b965477fa0aef5e6" providerId="LiveId" clId="{6B25E3A0-8D13-427B-91C6-98F6CF017510}" dt="2021-04-20T14:14:34.176" v="1402" actId="478"/>
          <ac:grpSpMkLst>
            <pc:docMk/>
            <pc:sldMk cId="3168183637" sldId="1169"/>
            <ac:grpSpMk id="26" creationId="{3C258695-706C-474C-A62C-C603C4BA8F14}"/>
          </ac:grpSpMkLst>
        </pc:grpChg>
        <pc:grpChg chg="del mod">
          <ac:chgData name="王 欣捷" userId="b965477fa0aef5e6" providerId="LiveId" clId="{6B25E3A0-8D13-427B-91C6-98F6CF017510}" dt="2021-04-20T14:14:35.329" v="1403" actId="478"/>
          <ac:grpSpMkLst>
            <pc:docMk/>
            <pc:sldMk cId="3168183637" sldId="1169"/>
            <ac:grpSpMk id="61" creationId="{B1D2E3F8-59D2-4A8E-96DB-1AE6A91F1037}"/>
          </ac:grpSpMkLst>
        </pc:grpChg>
        <pc:graphicFrameChg chg="mod modGraphic">
          <ac:chgData name="王 欣捷" userId="b965477fa0aef5e6" providerId="LiveId" clId="{6B25E3A0-8D13-427B-91C6-98F6CF017510}" dt="2021-04-20T14:15:44.905" v="1437" actId="20577"/>
          <ac:graphicFrameMkLst>
            <pc:docMk/>
            <pc:sldMk cId="3168183637" sldId="1169"/>
            <ac:graphicFrameMk id="78" creationId="{427A8EA7-8856-4774-BA77-D0E32B48574B}"/>
          </ac:graphicFrameMkLst>
        </pc:graphicFrameChg>
      </pc:sldChg>
      <pc:sldChg chg="addSp delSp modSp add mod">
        <pc:chgData name="王 欣捷" userId="b965477fa0aef5e6" providerId="LiveId" clId="{6B25E3A0-8D13-427B-91C6-98F6CF017510}" dt="2021-04-20T14:18:18.007" v="1511" actId="20577"/>
        <pc:sldMkLst>
          <pc:docMk/>
          <pc:sldMk cId="1630523457" sldId="1170"/>
        </pc:sldMkLst>
        <pc:spChg chg="mod">
          <ac:chgData name="王 欣捷" userId="b965477fa0aef5e6" providerId="LiveId" clId="{6B25E3A0-8D13-427B-91C6-98F6CF017510}" dt="2021-04-20T14:16:50.905" v="1441"/>
          <ac:spMkLst>
            <pc:docMk/>
            <pc:sldMk cId="1630523457" sldId="1170"/>
            <ac:spMk id="44035" creationId="{5D1D868F-8DD2-453C-A53C-A9E8EF698509}"/>
          </ac:spMkLst>
        </pc:spChg>
        <pc:grpChg chg="del">
          <ac:chgData name="王 欣捷" userId="b965477fa0aef5e6" providerId="LiveId" clId="{6B25E3A0-8D13-427B-91C6-98F6CF017510}" dt="2021-04-20T14:17:09.806" v="1470" actId="478"/>
          <ac:grpSpMkLst>
            <pc:docMk/>
            <pc:sldMk cId="1630523457" sldId="1170"/>
            <ac:grpSpMk id="11" creationId="{02C0B712-15B4-4AE4-B152-3902F38B3FEC}"/>
          </ac:grpSpMkLst>
        </pc:grpChg>
        <pc:grpChg chg="del">
          <ac:chgData name="王 欣捷" userId="b965477fa0aef5e6" providerId="LiveId" clId="{6B25E3A0-8D13-427B-91C6-98F6CF017510}" dt="2021-04-20T14:17:09.806" v="1470" actId="478"/>
          <ac:grpSpMkLst>
            <pc:docMk/>
            <pc:sldMk cId="1630523457" sldId="1170"/>
            <ac:grpSpMk id="16" creationId="{4E4115BC-DABB-46C4-A1CF-F8410C1465BD}"/>
          </ac:grpSpMkLst>
        </pc:grpChg>
        <pc:grpChg chg="del">
          <ac:chgData name="王 欣捷" userId="b965477fa0aef5e6" providerId="LiveId" clId="{6B25E3A0-8D13-427B-91C6-98F6CF017510}" dt="2021-04-20T14:17:09.806" v="1470" actId="478"/>
          <ac:grpSpMkLst>
            <pc:docMk/>
            <pc:sldMk cId="1630523457" sldId="1170"/>
            <ac:grpSpMk id="19" creationId="{3F4B44F9-127A-4F25-81C7-D3572C375A3C}"/>
          </ac:grpSpMkLst>
        </pc:grpChg>
        <pc:grpChg chg="del">
          <ac:chgData name="王 欣捷" userId="b965477fa0aef5e6" providerId="LiveId" clId="{6B25E3A0-8D13-427B-91C6-98F6CF017510}" dt="2021-04-20T14:17:09.806" v="1470" actId="478"/>
          <ac:grpSpMkLst>
            <pc:docMk/>
            <pc:sldMk cId="1630523457" sldId="1170"/>
            <ac:grpSpMk id="22" creationId="{69F55667-9F22-4C84-96B6-664503EFAE53}"/>
          </ac:grpSpMkLst>
        </pc:grpChg>
        <pc:grpChg chg="del">
          <ac:chgData name="王 欣捷" userId="b965477fa0aef5e6" providerId="LiveId" clId="{6B25E3A0-8D13-427B-91C6-98F6CF017510}" dt="2021-04-20T14:17:09.806" v="1470" actId="478"/>
          <ac:grpSpMkLst>
            <pc:docMk/>
            <pc:sldMk cId="1630523457" sldId="1170"/>
            <ac:grpSpMk id="25" creationId="{173E6166-5837-4BCF-ACBA-FB600D1A14E4}"/>
          </ac:grpSpMkLst>
        </pc:grpChg>
        <pc:grpChg chg="del">
          <ac:chgData name="王 欣捷" userId="b965477fa0aef5e6" providerId="LiveId" clId="{6B25E3A0-8D13-427B-91C6-98F6CF017510}" dt="2021-04-20T14:17:09.806" v="1470" actId="478"/>
          <ac:grpSpMkLst>
            <pc:docMk/>
            <pc:sldMk cId="1630523457" sldId="1170"/>
            <ac:grpSpMk id="28" creationId="{665B71ED-C5C7-4C81-9A0C-396F95AE1517}"/>
          </ac:grpSpMkLst>
        </pc:grpChg>
        <pc:grpChg chg="del">
          <ac:chgData name="王 欣捷" userId="b965477fa0aef5e6" providerId="LiveId" clId="{6B25E3A0-8D13-427B-91C6-98F6CF017510}" dt="2021-04-20T14:17:09.806" v="1470" actId="478"/>
          <ac:grpSpMkLst>
            <pc:docMk/>
            <pc:sldMk cId="1630523457" sldId="1170"/>
            <ac:grpSpMk id="31" creationId="{54A68B26-51CD-423D-80F0-360506345D8D}"/>
          </ac:grpSpMkLst>
        </pc:grpChg>
        <pc:grpChg chg="del">
          <ac:chgData name="王 欣捷" userId="b965477fa0aef5e6" providerId="LiveId" clId="{6B25E3A0-8D13-427B-91C6-98F6CF017510}" dt="2021-04-20T14:17:09.806" v="1470" actId="478"/>
          <ac:grpSpMkLst>
            <pc:docMk/>
            <pc:sldMk cId="1630523457" sldId="1170"/>
            <ac:grpSpMk id="34" creationId="{C23310F7-AAAF-4ECB-8B01-EC19945991A0}"/>
          </ac:grpSpMkLst>
        </pc:grpChg>
        <pc:graphicFrameChg chg="del">
          <ac:chgData name="王 欣捷" userId="b965477fa0aef5e6" providerId="LiveId" clId="{6B25E3A0-8D13-427B-91C6-98F6CF017510}" dt="2021-04-20T14:17:06.345" v="1469" actId="478"/>
          <ac:graphicFrameMkLst>
            <pc:docMk/>
            <pc:sldMk cId="1630523457" sldId="1170"/>
            <ac:graphicFrameMk id="7" creationId="{135E5BFB-71B3-42B0-9930-200A49BF224F}"/>
          </ac:graphicFrameMkLst>
        </pc:graphicFrameChg>
        <pc:graphicFrameChg chg="add mod modGraphic">
          <ac:chgData name="王 欣捷" userId="b965477fa0aef5e6" providerId="LiveId" clId="{6B25E3A0-8D13-427B-91C6-98F6CF017510}" dt="2021-04-20T14:18:18.007" v="1511" actId="20577"/>
          <ac:graphicFrameMkLst>
            <pc:docMk/>
            <pc:sldMk cId="1630523457" sldId="1170"/>
            <ac:graphicFrameMk id="37" creationId="{C877EAE4-E73F-4EB3-841D-C9F96CEF561F}"/>
          </ac:graphicFrameMkLst>
        </pc:graphicFrameChg>
      </pc:sldChg>
    </pc:docChg>
  </pc:docChgLst>
  <pc:docChgLst>
    <pc:chgData name="欣捷" userId="b965477fa0aef5e6" providerId="LiveId" clId="{F58CB589-EA88-41E9-89B9-70387DC4BAF4}"/>
    <pc:docChg chg="undo redo custSel addSld delSld modSld sldOrd">
      <pc:chgData name="欣捷" userId="b965477fa0aef5e6" providerId="LiveId" clId="{F58CB589-EA88-41E9-89B9-70387DC4BAF4}" dt="2021-04-20T09:32:41.428" v="761" actId="47"/>
      <pc:docMkLst>
        <pc:docMk/>
      </pc:docMkLst>
      <pc:sldChg chg="modSp add mod">
        <pc:chgData name="欣捷" userId="b965477fa0aef5e6" providerId="LiveId" clId="{F58CB589-EA88-41E9-89B9-70387DC4BAF4}" dt="2021-04-20T08:43:06.926" v="315" actId="20577"/>
        <pc:sldMkLst>
          <pc:docMk/>
          <pc:sldMk cId="0" sldId="878"/>
        </pc:sldMkLst>
        <pc:spChg chg="mod">
          <ac:chgData name="欣捷" userId="b965477fa0aef5e6" providerId="LiveId" clId="{F58CB589-EA88-41E9-89B9-70387DC4BAF4}" dt="2021-04-20T08:42:31.133" v="283"/>
          <ac:spMkLst>
            <pc:docMk/>
            <pc:sldMk cId="0" sldId="878"/>
            <ac:spMk id="44034" creationId="{2F764B2D-AAD3-4E52-A4DE-87FB3D35D58E}"/>
          </ac:spMkLst>
        </pc:spChg>
        <pc:graphicFrameChg chg="modGraphic">
          <ac:chgData name="欣捷" userId="b965477fa0aef5e6" providerId="LiveId" clId="{F58CB589-EA88-41E9-89B9-70387DC4BAF4}" dt="2021-04-20T08:43:06.926" v="315" actId="20577"/>
          <ac:graphicFrameMkLst>
            <pc:docMk/>
            <pc:sldMk cId="0" sldId="878"/>
            <ac:graphicFrameMk id="7" creationId="{135E5BFB-71B3-42B0-9930-200A49BF224F}"/>
          </ac:graphicFrameMkLst>
        </pc:graphicFrameChg>
      </pc:sldChg>
      <pc:sldChg chg="modSp add mod ord">
        <pc:chgData name="欣捷" userId="b965477fa0aef5e6" providerId="LiveId" clId="{F58CB589-EA88-41E9-89B9-70387DC4BAF4}" dt="2021-04-20T08:18:54.864" v="3"/>
        <pc:sldMkLst>
          <pc:docMk/>
          <pc:sldMk cId="1458318623" sldId="897"/>
        </pc:sldMkLst>
        <pc:spChg chg="mod">
          <ac:chgData name="欣捷" userId="b965477fa0aef5e6" providerId="LiveId" clId="{F58CB589-EA88-41E9-89B9-70387DC4BAF4}" dt="2021-04-20T08:18:54.864" v="3"/>
          <ac:spMkLst>
            <pc:docMk/>
            <pc:sldMk cId="1458318623" sldId="897"/>
            <ac:spMk id="7170" creationId="{9A9ACD68-0B23-45C4-B0C9-40FDBDF97E94}"/>
          </ac:spMkLst>
        </pc:spChg>
      </pc:sldChg>
      <pc:sldChg chg="addSp delSp modSp mod modClrScheme chgLayout">
        <pc:chgData name="欣捷" userId="b965477fa0aef5e6" providerId="LiveId" clId="{F58CB589-EA88-41E9-89B9-70387DC4BAF4}" dt="2021-04-20T09:29:18.266" v="712" actId="1076"/>
        <pc:sldMkLst>
          <pc:docMk/>
          <pc:sldMk cId="0" sldId="935"/>
        </pc:sldMkLst>
        <pc:spChg chg="add del mod">
          <ac:chgData name="欣捷" userId="b965477fa0aef5e6" providerId="LiveId" clId="{F58CB589-EA88-41E9-89B9-70387DC4BAF4}" dt="2021-04-20T09:28:25.084" v="699" actId="700"/>
          <ac:spMkLst>
            <pc:docMk/>
            <pc:sldMk cId="0" sldId="935"/>
            <ac:spMk id="3" creationId="{D8D72F99-1902-43C1-96CC-544A02791CFC}"/>
          </ac:spMkLst>
        </pc:spChg>
        <pc:spChg chg="mod ord">
          <ac:chgData name="欣捷" userId="b965477fa0aef5e6" providerId="LiveId" clId="{F58CB589-EA88-41E9-89B9-70387DC4BAF4}" dt="2021-04-20T09:28:25.084" v="699" actId="700"/>
          <ac:spMkLst>
            <pc:docMk/>
            <pc:sldMk cId="0" sldId="935"/>
            <ac:spMk id="35842" creationId="{3F1FCD85-AFE0-44FE-91EA-9F43D88140F3}"/>
          </ac:spMkLst>
        </pc:spChg>
        <pc:spChg chg="mod ord">
          <ac:chgData name="欣捷" userId="b965477fa0aef5e6" providerId="LiveId" clId="{F58CB589-EA88-41E9-89B9-70387DC4BAF4}" dt="2021-04-20T09:28:25.084" v="699" actId="700"/>
          <ac:spMkLst>
            <pc:docMk/>
            <pc:sldMk cId="0" sldId="935"/>
            <ac:spMk id="35843" creationId="{DD2CD120-D88C-4936-B639-EA3F45756FFC}"/>
          </ac:spMkLst>
        </pc:spChg>
        <pc:graphicFrameChg chg="add mod modGraphic">
          <ac:chgData name="欣捷" userId="b965477fa0aef5e6" providerId="LiveId" clId="{F58CB589-EA88-41E9-89B9-70387DC4BAF4}" dt="2021-04-20T09:29:18.266" v="712" actId="1076"/>
          <ac:graphicFrameMkLst>
            <pc:docMk/>
            <pc:sldMk cId="0" sldId="935"/>
            <ac:graphicFrameMk id="7" creationId="{14047228-0994-4CE4-B5C7-286B8CCCD03C}"/>
          </ac:graphicFrameMkLst>
        </pc:graphicFrameChg>
        <pc:graphicFrameChg chg="del mod ord modGraphic">
          <ac:chgData name="欣捷" userId="b965477fa0aef5e6" providerId="LiveId" clId="{F58CB589-EA88-41E9-89B9-70387DC4BAF4}" dt="2021-04-20T09:28:22.793" v="698" actId="21"/>
          <ac:graphicFrameMkLst>
            <pc:docMk/>
            <pc:sldMk cId="0" sldId="935"/>
            <ac:graphicFrameMk id="783364" creationId="{2CD61766-A36F-4367-BF2E-340875F01537}"/>
          </ac:graphicFrameMkLst>
        </pc:graphicFrameChg>
      </pc:sldChg>
      <pc:sldChg chg="addSp delSp modSp mod modClrScheme chgLayout">
        <pc:chgData name="欣捷" userId="b965477fa0aef5e6" providerId="LiveId" clId="{F58CB589-EA88-41E9-89B9-70387DC4BAF4}" dt="2021-04-20T09:29:13.066" v="710" actId="1076"/>
        <pc:sldMkLst>
          <pc:docMk/>
          <pc:sldMk cId="0" sldId="936"/>
        </pc:sldMkLst>
        <pc:spChg chg="add del mod">
          <ac:chgData name="欣捷" userId="b965477fa0aef5e6" providerId="LiveId" clId="{F58CB589-EA88-41E9-89B9-70387DC4BAF4}" dt="2021-04-20T09:28:37.305" v="703" actId="700"/>
          <ac:spMkLst>
            <pc:docMk/>
            <pc:sldMk cId="0" sldId="936"/>
            <ac:spMk id="3" creationId="{3334AA24-3150-44F5-ACB7-7F4FA0712D26}"/>
          </ac:spMkLst>
        </pc:spChg>
        <pc:spChg chg="mod ord">
          <ac:chgData name="欣捷" userId="b965477fa0aef5e6" providerId="LiveId" clId="{F58CB589-EA88-41E9-89B9-70387DC4BAF4}" dt="2021-04-20T09:28:37.305" v="703" actId="700"/>
          <ac:spMkLst>
            <pc:docMk/>
            <pc:sldMk cId="0" sldId="936"/>
            <ac:spMk id="36866" creationId="{CC176B41-8C6B-4568-9F39-1C53098D19A1}"/>
          </ac:spMkLst>
        </pc:spChg>
        <pc:spChg chg="mod ord">
          <ac:chgData name="欣捷" userId="b965477fa0aef5e6" providerId="LiveId" clId="{F58CB589-EA88-41E9-89B9-70387DC4BAF4}" dt="2021-04-20T09:28:37.305" v="703" actId="700"/>
          <ac:spMkLst>
            <pc:docMk/>
            <pc:sldMk cId="0" sldId="936"/>
            <ac:spMk id="36867" creationId="{CA6CF9B2-D9C4-4052-9CF6-122F92F137A0}"/>
          </ac:spMkLst>
        </pc:spChg>
        <pc:graphicFrameChg chg="add mod">
          <ac:chgData name="欣捷" userId="b965477fa0aef5e6" providerId="LiveId" clId="{F58CB589-EA88-41E9-89B9-70387DC4BAF4}" dt="2021-04-20T09:29:13.066" v="710" actId="1076"/>
          <ac:graphicFrameMkLst>
            <pc:docMk/>
            <pc:sldMk cId="0" sldId="936"/>
            <ac:graphicFrameMk id="7" creationId="{A8EF093F-1161-40FC-B097-F1786058D0E2}"/>
          </ac:graphicFrameMkLst>
        </pc:graphicFrameChg>
        <pc:graphicFrameChg chg="del mod ord modGraphic">
          <ac:chgData name="欣捷" userId="b965477fa0aef5e6" providerId="LiveId" clId="{F58CB589-EA88-41E9-89B9-70387DC4BAF4}" dt="2021-04-20T09:28:35.698" v="702" actId="21"/>
          <ac:graphicFrameMkLst>
            <pc:docMk/>
            <pc:sldMk cId="0" sldId="936"/>
            <ac:graphicFrameMk id="784388" creationId="{F680B334-E214-437B-B5BC-B5A75D499C3B}"/>
          </ac:graphicFrameMkLst>
        </pc:graphicFrameChg>
      </pc:sldChg>
      <pc:sldChg chg="modSp mod chgLayout">
        <pc:chgData name="欣捷" userId="b965477fa0aef5e6" providerId="LiveId" clId="{F58CB589-EA88-41E9-89B9-70387DC4BAF4}" dt="2021-04-20T08:23:47.487" v="29" actId="700"/>
        <pc:sldMkLst>
          <pc:docMk/>
          <pc:sldMk cId="0" sldId="937"/>
        </pc:sldMkLst>
        <pc:spChg chg="mod ord">
          <ac:chgData name="欣捷" userId="b965477fa0aef5e6" providerId="LiveId" clId="{F58CB589-EA88-41E9-89B9-70387DC4BAF4}" dt="2021-04-20T08:23:47.487" v="29" actId="700"/>
          <ac:spMkLst>
            <pc:docMk/>
            <pc:sldMk cId="0" sldId="937"/>
            <ac:spMk id="39938" creationId="{66C17C57-4238-4E11-87E4-A7DB59424652}"/>
          </ac:spMkLst>
        </pc:spChg>
        <pc:spChg chg="mod ord">
          <ac:chgData name="欣捷" userId="b965477fa0aef5e6" providerId="LiveId" clId="{F58CB589-EA88-41E9-89B9-70387DC4BAF4}" dt="2021-04-20T08:23:47.487" v="29" actId="700"/>
          <ac:spMkLst>
            <pc:docMk/>
            <pc:sldMk cId="0" sldId="937"/>
            <ac:spMk id="39939" creationId="{EFD542B9-22C8-47C3-9E4B-2B35A0FBCB48}"/>
          </ac:spMkLst>
        </pc:spChg>
      </pc:sldChg>
      <pc:sldChg chg="addSp delSp modSp mod modClrScheme chgLayout">
        <pc:chgData name="欣捷" userId="b965477fa0aef5e6" providerId="LiveId" clId="{F58CB589-EA88-41E9-89B9-70387DC4BAF4}" dt="2021-04-20T09:29:05.674" v="709" actId="1076"/>
        <pc:sldMkLst>
          <pc:docMk/>
          <pc:sldMk cId="0" sldId="938"/>
        </pc:sldMkLst>
        <pc:spChg chg="add del mod ord">
          <ac:chgData name="欣捷" userId="b965477fa0aef5e6" providerId="LiveId" clId="{F58CB589-EA88-41E9-89B9-70387DC4BAF4}" dt="2021-04-20T09:28:59.800" v="707" actId="700"/>
          <ac:spMkLst>
            <pc:docMk/>
            <pc:sldMk cId="0" sldId="938"/>
            <ac:spMk id="3" creationId="{2570C479-E0B0-45D8-82D1-FFAFFFE83DCE}"/>
          </ac:spMkLst>
        </pc:spChg>
        <pc:spChg chg="mod ord">
          <ac:chgData name="欣捷" userId="b965477fa0aef5e6" providerId="LiveId" clId="{F58CB589-EA88-41E9-89B9-70387DC4BAF4}" dt="2021-04-20T09:28:59.800" v="707" actId="700"/>
          <ac:spMkLst>
            <pc:docMk/>
            <pc:sldMk cId="0" sldId="938"/>
            <ac:spMk id="40962" creationId="{E5F497B3-AE15-455C-8FD5-630849412C4E}"/>
          </ac:spMkLst>
        </pc:spChg>
        <pc:spChg chg="mod ord">
          <ac:chgData name="欣捷" userId="b965477fa0aef5e6" providerId="LiveId" clId="{F58CB589-EA88-41E9-89B9-70387DC4BAF4}" dt="2021-04-20T09:28:59.800" v="707" actId="700"/>
          <ac:spMkLst>
            <pc:docMk/>
            <pc:sldMk cId="0" sldId="938"/>
            <ac:spMk id="40963" creationId="{AA1BCB4F-3ACC-41BD-9192-DC089744DC71}"/>
          </ac:spMkLst>
        </pc:spChg>
        <pc:graphicFrameChg chg="add mod">
          <ac:chgData name="欣捷" userId="b965477fa0aef5e6" providerId="LiveId" clId="{F58CB589-EA88-41E9-89B9-70387DC4BAF4}" dt="2021-04-20T09:29:05.674" v="709" actId="1076"/>
          <ac:graphicFrameMkLst>
            <pc:docMk/>
            <pc:sldMk cId="0" sldId="938"/>
            <ac:graphicFrameMk id="7" creationId="{1AEB24AA-8E59-47F0-929D-E129A6BC77A7}"/>
          </ac:graphicFrameMkLst>
        </pc:graphicFrameChg>
        <pc:graphicFrameChg chg="del">
          <ac:chgData name="欣捷" userId="b965477fa0aef5e6" providerId="LiveId" clId="{F58CB589-EA88-41E9-89B9-70387DC4BAF4}" dt="2021-04-20T09:28:58.562" v="706" actId="21"/>
          <ac:graphicFrameMkLst>
            <pc:docMk/>
            <pc:sldMk cId="0" sldId="938"/>
            <ac:graphicFrameMk id="786436" creationId="{4E1FC6BA-BA6C-4342-A694-FE726826FF7F}"/>
          </ac:graphicFrameMkLst>
        </pc:graphicFrameChg>
      </pc:sldChg>
      <pc:sldChg chg="modSp mod chgLayout">
        <pc:chgData name="欣捷" userId="b965477fa0aef5e6" providerId="LiveId" clId="{F58CB589-EA88-41E9-89B9-70387DC4BAF4}" dt="2021-04-20T08:23:54.789" v="30" actId="700"/>
        <pc:sldMkLst>
          <pc:docMk/>
          <pc:sldMk cId="0" sldId="939"/>
        </pc:sldMkLst>
        <pc:spChg chg="mod ord">
          <ac:chgData name="欣捷" userId="b965477fa0aef5e6" providerId="LiveId" clId="{F58CB589-EA88-41E9-89B9-70387DC4BAF4}" dt="2021-04-20T08:23:54.789" v="30" actId="700"/>
          <ac:spMkLst>
            <pc:docMk/>
            <pc:sldMk cId="0" sldId="939"/>
            <ac:spMk id="44034" creationId="{5C5F09A1-3175-4E6C-BC53-847357086205}"/>
          </ac:spMkLst>
        </pc:spChg>
        <pc:spChg chg="mod ord">
          <ac:chgData name="欣捷" userId="b965477fa0aef5e6" providerId="LiveId" clId="{F58CB589-EA88-41E9-89B9-70387DC4BAF4}" dt="2021-04-20T08:23:54.789" v="30" actId="700"/>
          <ac:spMkLst>
            <pc:docMk/>
            <pc:sldMk cId="0" sldId="939"/>
            <ac:spMk id="44035" creationId="{E80D1BAE-6ED7-45F8-BBF2-FB2DC9A71975}"/>
          </ac:spMkLst>
        </pc:spChg>
      </pc:sldChg>
      <pc:sldChg chg="addSp delSp modSp mod modClrScheme chgLayout">
        <pc:chgData name="欣捷" userId="b965477fa0aef5e6" providerId="LiveId" clId="{F58CB589-EA88-41E9-89B9-70387DC4BAF4}" dt="2021-04-20T09:29:31.533" v="716" actId="1076"/>
        <pc:sldMkLst>
          <pc:docMk/>
          <pc:sldMk cId="0" sldId="940"/>
        </pc:sldMkLst>
        <pc:spChg chg="add del mod">
          <ac:chgData name="欣捷" userId="b965477fa0aef5e6" providerId="LiveId" clId="{F58CB589-EA88-41E9-89B9-70387DC4BAF4}" dt="2021-04-20T09:29:27.883" v="714" actId="700"/>
          <ac:spMkLst>
            <pc:docMk/>
            <pc:sldMk cId="0" sldId="940"/>
            <ac:spMk id="3" creationId="{7C8A43C2-B5D8-4C88-B1F8-DDC83C466F99}"/>
          </ac:spMkLst>
        </pc:spChg>
        <pc:spChg chg="mod ord">
          <ac:chgData name="欣捷" userId="b965477fa0aef5e6" providerId="LiveId" clId="{F58CB589-EA88-41E9-89B9-70387DC4BAF4}" dt="2021-04-20T09:29:27.883" v="714" actId="700"/>
          <ac:spMkLst>
            <pc:docMk/>
            <pc:sldMk cId="0" sldId="940"/>
            <ac:spMk id="45058" creationId="{68410505-4CDD-4821-B219-C1D4F48355B7}"/>
          </ac:spMkLst>
        </pc:spChg>
        <pc:spChg chg="mod ord">
          <ac:chgData name="欣捷" userId="b965477fa0aef5e6" providerId="LiveId" clId="{F58CB589-EA88-41E9-89B9-70387DC4BAF4}" dt="2021-04-20T09:29:27.883" v="714" actId="700"/>
          <ac:spMkLst>
            <pc:docMk/>
            <pc:sldMk cId="0" sldId="940"/>
            <ac:spMk id="45059" creationId="{A078D60B-B7C4-4035-A413-D98CCA8C38EE}"/>
          </ac:spMkLst>
        </pc:spChg>
        <pc:graphicFrameChg chg="add mod">
          <ac:chgData name="欣捷" userId="b965477fa0aef5e6" providerId="LiveId" clId="{F58CB589-EA88-41E9-89B9-70387DC4BAF4}" dt="2021-04-20T09:29:31.533" v="716" actId="1076"/>
          <ac:graphicFrameMkLst>
            <pc:docMk/>
            <pc:sldMk cId="0" sldId="940"/>
            <ac:graphicFrameMk id="7" creationId="{051C3A7A-3EEF-4092-93C7-06A7500C5840}"/>
          </ac:graphicFrameMkLst>
        </pc:graphicFrameChg>
        <pc:graphicFrameChg chg="del mod ord modGraphic">
          <ac:chgData name="欣捷" userId="b965477fa0aef5e6" providerId="LiveId" clId="{F58CB589-EA88-41E9-89B9-70387DC4BAF4}" dt="2021-04-20T09:29:26.142" v="713" actId="21"/>
          <ac:graphicFrameMkLst>
            <pc:docMk/>
            <pc:sldMk cId="0" sldId="940"/>
            <ac:graphicFrameMk id="788484" creationId="{CF651A95-3F37-47C7-8010-5787252D1415}"/>
          </ac:graphicFrameMkLst>
        </pc:graphicFrameChg>
      </pc:sldChg>
      <pc:sldChg chg="modSp mod chgLayout">
        <pc:chgData name="欣捷" userId="b965477fa0aef5e6" providerId="LiveId" clId="{F58CB589-EA88-41E9-89B9-70387DC4BAF4}" dt="2021-04-20T08:23:54.789" v="30" actId="700"/>
        <pc:sldMkLst>
          <pc:docMk/>
          <pc:sldMk cId="0" sldId="941"/>
        </pc:sldMkLst>
        <pc:spChg chg="mod ord">
          <ac:chgData name="欣捷" userId="b965477fa0aef5e6" providerId="LiveId" clId="{F58CB589-EA88-41E9-89B9-70387DC4BAF4}" dt="2021-04-20T08:23:54.789" v="30" actId="700"/>
          <ac:spMkLst>
            <pc:docMk/>
            <pc:sldMk cId="0" sldId="941"/>
            <ac:spMk id="48130" creationId="{20FCD967-1735-46AD-AF10-DE77433E750A}"/>
          </ac:spMkLst>
        </pc:spChg>
        <pc:spChg chg="mod ord">
          <ac:chgData name="欣捷" userId="b965477fa0aef5e6" providerId="LiveId" clId="{F58CB589-EA88-41E9-89B9-70387DC4BAF4}" dt="2021-04-20T08:23:54.789" v="30" actId="700"/>
          <ac:spMkLst>
            <pc:docMk/>
            <pc:sldMk cId="0" sldId="941"/>
            <ac:spMk id="48131" creationId="{8146994E-3211-451C-9001-FC8C0F290EA2}"/>
          </ac:spMkLst>
        </pc:spChg>
      </pc:sldChg>
      <pc:sldChg chg="addSp delSp modSp mod modClrScheme chgLayout">
        <pc:chgData name="欣捷" userId="b965477fa0aef5e6" providerId="LiveId" clId="{F58CB589-EA88-41E9-89B9-70387DC4BAF4}" dt="2021-04-20T09:29:55.767" v="720" actId="1076"/>
        <pc:sldMkLst>
          <pc:docMk/>
          <pc:sldMk cId="0" sldId="942"/>
        </pc:sldMkLst>
        <pc:spChg chg="add del mod ord">
          <ac:chgData name="欣捷" userId="b965477fa0aef5e6" providerId="LiveId" clId="{F58CB589-EA88-41E9-89B9-70387DC4BAF4}" dt="2021-04-20T09:29:51.659" v="718" actId="700"/>
          <ac:spMkLst>
            <pc:docMk/>
            <pc:sldMk cId="0" sldId="942"/>
            <ac:spMk id="3" creationId="{19BDFC39-2B73-4152-BC5F-E65EB9198E33}"/>
          </ac:spMkLst>
        </pc:spChg>
        <pc:spChg chg="mod ord">
          <ac:chgData name="欣捷" userId="b965477fa0aef5e6" providerId="LiveId" clId="{F58CB589-EA88-41E9-89B9-70387DC4BAF4}" dt="2021-04-20T09:29:51.659" v="718" actId="700"/>
          <ac:spMkLst>
            <pc:docMk/>
            <pc:sldMk cId="0" sldId="942"/>
            <ac:spMk id="49154" creationId="{82A848F7-BD75-4718-8AB4-41C4291473B4}"/>
          </ac:spMkLst>
        </pc:spChg>
        <pc:spChg chg="mod ord">
          <ac:chgData name="欣捷" userId="b965477fa0aef5e6" providerId="LiveId" clId="{F58CB589-EA88-41E9-89B9-70387DC4BAF4}" dt="2021-04-20T09:29:51.659" v="718" actId="700"/>
          <ac:spMkLst>
            <pc:docMk/>
            <pc:sldMk cId="0" sldId="942"/>
            <ac:spMk id="49155" creationId="{74E74729-1903-4AAC-94FD-43208C91D0AF}"/>
          </ac:spMkLst>
        </pc:spChg>
        <pc:graphicFrameChg chg="add mod">
          <ac:chgData name="欣捷" userId="b965477fa0aef5e6" providerId="LiveId" clId="{F58CB589-EA88-41E9-89B9-70387DC4BAF4}" dt="2021-04-20T09:29:55.767" v="720" actId="1076"/>
          <ac:graphicFrameMkLst>
            <pc:docMk/>
            <pc:sldMk cId="0" sldId="942"/>
            <ac:graphicFrameMk id="7" creationId="{9DFA4563-1A89-4CFB-9CE6-2D6318C30693}"/>
          </ac:graphicFrameMkLst>
        </pc:graphicFrameChg>
        <pc:graphicFrameChg chg="del">
          <ac:chgData name="欣捷" userId="b965477fa0aef5e6" providerId="LiveId" clId="{F58CB589-EA88-41E9-89B9-70387DC4BAF4}" dt="2021-04-20T09:29:49.956" v="717" actId="21"/>
          <ac:graphicFrameMkLst>
            <pc:docMk/>
            <pc:sldMk cId="0" sldId="942"/>
            <ac:graphicFrameMk id="790532" creationId="{114D6DCF-38CD-4D23-9BEB-A4AFAF6CB72D}"/>
          </ac:graphicFrameMkLst>
        </pc:graphicFrameChg>
      </pc:sldChg>
      <pc:sldChg chg="addSp delSp modSp mod modClrScheme chgLayout">
        <pc:chgData name="欣捷" userId="b965477fa0aef5e6" providerId="LiveId" clId="{F58CB589-EA88-41E9-89B9-70387DC4BAF4}" dt="2021-04-20T09:30:03.602" v="724" actId="1076"/>
        <pc:sldMkLst>
          <pc:docMk/>
          <pc:sldMk cId="0" sldId="943"/>
        </pc:sldMkLst>
        <pc:spChg chg="add del mod ord">
          <ac:chgData name="欣捷" userId="b965477fa0aef5e6" providerId="LiveId" clId="{F58CB589-EA88-41E9-89B9-70387DC4BAF4}" dt="2021-04-20T09:30:00.576" v="722" actId="700"/>
          <ac:spMkLst>
            <pc:docMk/>
            <pc:sldMk cId="0" sldId="943"/>
            <ac:spMk id="3" creationId="{CF28B272-30CB-419D-ADD6-EA7A465E2961}"/>
          </ac:spMkLst>
        </pc:spChg>
        <pc:spChg chg="mod ord">
          <ac:chgData name="欣捷" userId="b965477fa0aef5e6" providerId="LiveId" clId="{F58CB589-EA88-41E9-89B9-70387DC4BAF4}" dt="2021-04-20T09:30:00.576" v="722" actId="700"/>
          <ac:spMkLst>
            <pc:docMk/>
            <pc:sldMk cId="0" sldId="943"/>
            <ac:spMk id="50178" creationId="{D383D92C-C777-4827-992D-4F9282E9B362}"/>
          </ac:spMkLst>
        </pc:spChg>
        <pc:spChg chg="mod ord">
          <ac:chgData name="欣捷" userId="b965477fa0aef5e6" providerId="LiveId" clId="{F58CB589-EA88-41E9-89B9-70387DC4BAF4}" dt="2021-04-20T09:30:00.576" v="722" actId="700"/>
          <ac:spMkLst>
            <pc:docMk/>
            <pc:sldMk cId="0" sldId="943"/>
            <ac:spMk id="50179" creationId="{A4BD0771-387D-400F-A005-D4BFAC5841D5}"/>
          </ac:spMkLst>
        </pc:spChg>
        <pc:graphicFrameChg chg="add mod">
          <ac:chgData name="欣捷" userId="b965477fa0aef5e6" providerId="LiveId" clId="{F58CB589-EA88-41E9-89B9-70387DC4BAF4}" dt="2021-04-20T09:30:03.602" v="724" actId="1076"/>
          <ac:graphicFrameMkLst>
            <pc:docMk/>
            <pc:sldMk cId="0" sldId="943"/>
            <ac:graphicFrameMk id="7" creationId="{A8A8AEE3-CEB3-490D-9CC9-C72C6AE21AC8}"/>
          </ac:graphicFrameMkLst>
        </pc:graphicFrameChg>
        <pc:graphicFrameChg chg="del">
          <ac:chgData name="欣捷" userId="b965477fa0aef5e6" providerId="LiveId" clId="{F58CB589-EA88-41E9-89B9-70387DC4BAF4}" dt="2021-04-20T09:29:59.393" v="721" actId="21"/>
          <ac:graphicFrameMkLst>
            <pc:docMk/>
            <pc:sldMk cId="0" sldId="943"/>
            <ac:graphicFrameMk id="791556" creationId="{9AFDDFA7-C22A-405B-8C64-76DE7A009C22}"/>
          </ac:graphicFrameMkLst>
        </pc:graphicFrameChg>
      </pc:sldChg>
      <pc:sldChg chg="addSp delSp modSp mod modClrScheme chgLayout">
        <pc:chgData name="欣捷" userId="b965477fa0aef5e6" providerId="LiveId" clId="{F58CB589-EA88-41E9-89B9-70387DC4BAF4}" dt="2021-04-20T09:30:13.214" v="728" actId="1076"/>
        <pc:sldMkLst>
          <pc:docMk/>
          <pc:sldMk cId="672076074" sldId="945"/>
        </pc:sldMkLst>
        <pc:spChg chg="add del mod ord">
          <ac:chgData name="欣捷" userId="b965477fa0aef5e6" providerId="LiveId" clId="{F58CB589-EA88-41E9-89B9-70387DC4BAF4}" dt="2021-04-20T09:30:10.552" v="726" actId="700"/>
          <ac:spMkLst>
            <pc:docMk/>
            <pc:sldMk cId="672076074" sldId="945"/>
            <ac:spMk id="3" creationId="{8420A0BF-25FF-40B7-9D30-E7F831AB89A7}"/>
          </ac:spMkLst>
        </pc:spChg>
        <pc:spChg chg="mod ord">
          <ac:chgData name="欣捷" userId="b965477fa0aef5e6" providerId="LiveId" clId="{F58CB589-EA88-41E9-89B9-70387DC4BAF4}" dt="2021-04-20T09:30:10.552" v="726" actId="700"/>
          <ac:spMkLst>
            <pc:docMk/>
            <pc:sldMk cId="672076074" sldId="945"/>
            <ac:spMk id="53250" creationId="{59778E7C-4F4C-4E60-89E0-C009491D7BB9}"/>
          </ac:spMkLst>
        </pc:spChg>
        <pc:spChg chg="mod ord">
          <ac:chgData name="欣捷" userId="b965477fa0aef5e6" providerId="LiveId" clId="{F58CB589-EA88-41E9-89B9-70387DC4BAF4}" dt="2021-04-20T09:30:10.552" v="726" actId="700"/>
          <ac:spMkLst>
            <pc:docMk/>
            <pc:sldMk cId="672076074" sldId="945"/>
            <ac:spMk id="53251" creationId="{FFC2FB96-DD5B-4096-9FCE-8B96CEADFCFD}"/>
          </ac:spMkLst>
        </pc:spChg>
        <pc:graphicFrameChg chg="add mod">
          <ac:chgData name="欣捷" userId="b965477fa0aef5e6" providerId="LiveId" clId="{F58CB589-EA88-41E9-89B9-70387DC4BAF4}" dt="2021-04-20T09:30:13.214" v="728" actId="1076"/>
          <ac:graphicFrameMkLst>
            <pc:docMk/>
            <pc:sldMk cId="672076074" sldId="945"/>
            <ac:graphicFrameMk id="7" creationId="{2A633B6D-9821-46AD-8075-675DAF84B3AB}"/>
          </ac:graphicFrameMkLst>
        </pc:graphicFrameChg>
        <pc:graphicFrameChg chg="del">
          <ac:chgData name="欣捷" userId="b965477fa0aef5e6" providerId="LiveId" clId="{F58CB589-EA88-41E9-89B9-70387DC4BAF4}" dt="2021-04-20T09:30:09.251" v="725" actId="21"/>
          <ac:graphicFrameMkLst>
            <pc:docMk/>
            <pc:sldMk cId="672076074" sldId="945"/>
            <ac:graphicFrameMk id="793604" creationId="{272B1C09-3416-479E-BDEF-51FC1EC0851D}"/>
          </ac:graphicFrameMkLst>
        </pc:graphicFrameChg>
      </pc:sldChg>
      <pc:sldChg chg="addSp delSp modSp mod modClrScheme chgLayout">
        <pc:chgData name="欣捷" userId="b965477fa0aef5e6" providerId="LiveId" clId="{F58CB589-EA88-41E9-89B9-70387DC4BAF4}" dt="2021-04-20T09:30:22.742" v="732" actId="1076"/>
        <pc:sldMkLst>
          <pc:docMk/>
          <pc:sldMk cId="4090644917" sldId="946"/>
        </pc:sldMkLst>
        <pc:spChg chg="add del mod ord">
          <ac:chgData name="欣捷" userId="b965477fa0aef5e6" providerId="LiveId" clId="{F58CB589-EA88-41E9-89B9-70387DC4BAF4}" dt="2021-04-20T09:30:17.721" v="730" actId="700"/>
          <ac:spMkLst>
            <pc:docMk/>
            <pc:sldMk cId="4090644917" sldId="946"/>
            <ac:spMk id="3" creationId="{8BB8D787-5264-4BBF-B713-79C7285D17BB}"/>
          </ac:spMkLst>
        </pc:spChg>
        <pc:spChg chg="mod ord">
          <ac:chgData name="欣捷" userId="b965477fa0aef5e6" providerId="LiveId" clId="{F58CB589-EA88-41E9-89B9-70387DC4BAF4}" dt="2021-04-20T09:30:17.721" v="730" actId="700"/>
          <ac:spMkLst>
            <pc:docMk/>
            <pc:sldMk cId="4090644917" sldId="946"/>
            <ac:spMk id="54274" creationId="{4620D432-3B1F-4527-A912-CBE4FFB1A46E}"/>
          </ac:spMkLst>
        </pc:spChg>
        <pc:spChg chg="mod ord">
          <ac:chgData name="欣捷" userId="b965477fa0aef5e6" providerId="LiveId" clId="{F58CB589-EA88-41E9-89B9-70387DC4BAF4}" dt="2021-04-20T09:30:17.721" v="730" actId="700"/>
          <ac:spMkLst>
            <pc:docMk/>
            <pc:sldMk cId="4090644917" sldId="946"/>
            <ac:spMk id="54275" creationId="{25FEA818-AB3C-4193-ABC4-9B445518C07C}"/>
          </ac:spMkLst>
        </pc:spChg>
        <pc:graphicFrameChg chg="add mod">
          <ac:chgData name="欣捷" userId="b965477fa0aef5e6" providerId="LiveId" clId="{F58CB589-EA88-41E9-89B9-70387DC4BAF4}" dt="2021-04-20T09:30:22.742" v="732" actId="1076"/>
          <ac:graphicFrameMkLst>
            <pc:docMk/>
            <pc:sldMk cId="4090644917" sldId="946"/>
            <ac:graphicFrameMk id="7" creationId="{2EB0B3C3-306C-4653-B20C-3AF90F693C82}"/>
          </ac:graphicFrameMkLst>
        </pc:graphicFrameChg>
        <pc:graphicFrameChg chg="del">
          <ac:chgData name="欣捷" userId="b965477fa0aef5e6" providerId="LiveId" clId="{F58CB589-EA88-41E9-89B9-70387DC4BAF4}" dt="2021-04-20T09:30:16.249" v="729" actId="21"/>
          <ac:graphicFrameMkLst>
            <pc:docMk/>
            <pc:sldMk cId="4090644917" sldId="946"/>
            <ac:graphicFrameMk id="794628" creationId="{23ADA645-C1F1-40FA-9F8A-B11FD4CC26F4}"/>
          </ac:graphicFrameMkLst>
        </pc:graphicFrameChg>
      </pc:sldChg>
      <pc:sldChg chg="addSp delSp modSp mod modClrScheme chgLayout">
        <pc:chgData name="欣捷" userId="b965477fa0aef5e6" providerId="LiveId" clId="{F58CB589-EA88-41E9-89B9-70387DC4BAF4}" dt="2021-04-20T09:30:35.228" v="736" actId="1076"/>
        <pc:sldMkLst>
          <pc:docMk/>
          <pc:sldMk cId="0" sldId="947"/>
        </pc:sldMkLst>
        <pc:spChg chg="add del mod ord">
          <ac:chgData name="欣捷" userId="b965477fa0aef5e6" providerId="LiveId" clId="{F58CB589-EA88-41E9-89B9-70387DC4BAF4}" dt="2021-04-20T09:30:32.418" v="734" actId="700"/>
          <ac:spMkLst>
            <pc:docMk/>
            <pc:sldMk cId="0" sldId="947"/>
            <ac:spMk id="3" creationId="{75620B76-8B6B-4433-AC9D-F01FFEFB699A}"/>
          </ac:spMkLst>
        </pc:spChg>
        <pc:spChg chg="mod ord">
          <ac:chgData name="欣捷" userId="b965477fa0aef5e6" providerId="LiveId" clId="{F58CB589-EA88-41E9-89B9-70387DC4BAF4}" dt="2021-04-20T09:30:32.418" v="734" actId="700"/>
          <ac:spMkLst>
            <pc:docMk/>
            <pc:sldMk cId="0" sldId="947"/>
            <ac:spMk id="55298" creationId="{25B84DBE-FDAC-469B-966E-1B55B67026EF}"/>
          </ac:spMkLst>
        </pc:spChg>
        <pc:spChg chg="mod ord">
          <ac:chgData name="欣捷" userId="b965477fa0aef5e6" providerId="LiveId" clId="{F58CB589-EA88-41E9-89B9-70387DC4BAF4}" dt="2021-04-20T09:30:32.418" v="734" actId="700"/>
          <ac:spMkLst>
            <pc:docMk/>
            <pc:sldMk cId="0" sldId="947"/>
            <ac:spMk id="55299" creationId="{6EB99E4A-5F8F-4592-9A68-D4D6AD804C71}"/>
          </ac:spMkLst>
        </pc:spChg>
        <pc:graphicFrameChg chg="add mod">
          <ac:chgData name="欣捷" userId="b965477fa0aef5e6" providerId="LiveId" clId="{F58CB589-EA88-41E9-89B9-70387DC4BAF4}" dt="2021-04-20T09:30:35.228" v="736" actId="1076"/>
          <ac:graphicFrameMkLst>
            <pc:docMk/>
            <pc:sldMk cId="0" sldId="947"/>
            <ac:graphicFrameMk id="7" creationId="{17F33DB7-41D1-4A76-BFF0-C925AE89057E}"/>
          </ac:graphicFrameMkLst>
        </pc:graphicFrameChg>
        <pc:graphicFrameChg chg="del">
          <ac:chgData name="欣捷" userId="b965477fa0aef5e6" providerId="LiveId" clId="{F58CB589-EA88-41E9-89B9-70387DC4BAF4}" dt="2021-04-20T09:30:30.723" v="733" actId="21"/>
          <ac:graphicFrameMkLst>
            <pc:docMk/>
            <pc:sldMk cId="0" sldId="947"/>
            <ac:graphicFrameMk id="795652" creationId="{2F90C4A7-1488-44D5-8AFC-71ED16E1862C}"/>
          </ac:graphicFrameMkLst>
        </pc:graphicFrameChg>
      </pc:sldChg>
      <pc:sldChg chg="del">
        <pc:chgData name="欣捷" userId="b965477fa0aef5e6" providerId="LiveId" clId="{F58CB589-EA88-41E9-89B9-70387DC4BAF4}" dt="2021-04-20T09:30:56.176" v="737" actId="47"/>
        <pc:sldMkLst>
          <pc:docMk/>
          <pc:sldMk cId="0" sldId="948"/>
        </pc:sldMkLst>
      </pc:sldChg>
      <pc:sldChg chg="del">
        <pc:chgData name="欣捷" userId="b965477fa0aef5e6" providerId="LiveId" clId="{F58CB589-EA88-41E9-89B9-70387DC4BAF4}" dt="2021-04-20T09:30:56.176" v="737" actId="47"/>
        <pc:sldMkLst>
          <pc:docMk/>
          <pc:sldMk cId="0" sldId="949"/>
        </pc:sldMkLst>
      </pc:sldChg>
      <pc:sldChg chg="del">
        <pc:chgData name="欣捷" userId="b965477fa0aef5e6" providerId="LiveId" clId="{F58CB589-EA88-41E9-89B9-70387DC4BAF4}" dt="2021-04-20T09:30:56.176" v="737" actId="47"/>
        <pc:sldMkLst>
          <pc:docMk/>
          <pc:sldMk cId="0" sldId="950"/>
        </pc:sldMkLst>
      </pc:sldChg>
      <pc:sldChg chg="del">
        <pc:chgData name="欣捷" userId="b965477fa0aef5e6" providerId="LiveId" clId="{F58CB589-EA88-41E9-89B9-70387DC4BAF4}" dt="2021-04-20T09:30:56.176" v="737" actId="47"/>
        <pc:sldMkLst>
          <pc:docMk/>
          <pc:sldMk cId="0" sldId="951"/>
        </pc:sldMkLst>
      </pc:sldChg>
      <pc:sldChg chg="del">
        <pc:chgData name="欣捷" userId="b965477fa0aef5e6" providerId="LiveId" clId="{F58CB589-EA88-41E9-89B9-70387DC4BAF4}" dt="2021-04-20T09:30:56.176" v="737" actId="47"/>
        <pc:sldMkLst>
          <pc:docMk/>
          <pc:sldMk cId="0" sldId="952"/>
        </pc:sldMkLst>
      </pc:sldChg>
      <pc:sldChg chg="del">
        <pc:chgData name="欣捷" userId="b965477fa0aef5e6" providerId="LiveId" clId="{F58CB589-EA88-41E9-89B9-70387DC4BAF4}" dt="2021-04-20T09:30:56.176" v="737" actId="47"/>
        <pc:sldMkLst>
          <pc:docMk/>
          <pc:sldMk cId="0" sldId="953"/>
        </pc:sldMkLst>
      </pc:sldChg>
      <pc:sldChg chg="del">
        <pc:chgData name="欣捷" userId="b965477fa0aef5e6" providerId="LiveId" clId="{F58CB589-EA88-41E9-89B9-70387DC4BAF4}" dt="2021-04-20T09:30:56.176" v="737" actId="47"/>
        <pc:sldMkLst>
          <pc:docMk/>
          <pc:sldMk cId="0" sldId="954"/>
        </pc:sldMkLst>
      </pc:sldChg>
      <pc:sldChg chg="addSp delSp modSp mod modClrScheme chgLayout">
        <pc:chgData name="欣捷" userId="b965477fa0aef5e6" providerId="LiveId" clId="{F58CB589-EA88-41E9-89B9-70387DC4BAF4}" dt="2021-04-20T09:31:46.207" v="757" actId="6549"/>
        <pc:sldMkLst>
          <pc:docMk/>
          <pc:sldMk cId="0" sldId="955"/>
        </pc:sldMkLst>
        <pc:spChg chg="add del mod ord">
          <ac:chgData name="欣捷" userId="b965477fa0aef5e6" providerId="LiveId" clId="{F58CB589-EA88-41E9-89B9-70387DC4BAF4}" dt="2021-04-20T09:31:02.202" v="739" actId="700"/>
          <ac:spMkLst>
            <pc:docMk/>
            <pc:sldMk cId="0" sldId="955"/>
            <ac:spMk id="3" creationId="{DF735691-810C-46E7-8B9E-62C113A8B782}"/>
          </ac:spMkLst>
        </pc:spChg>
        <pc:spChg chg="mod ord">
          <ac:chgData name="欣捷" userId="b965477fa0aef5e6" providerId="LiveId" clId="{F58CB589-EA88-41E9-89B9-70387DC4BAF4}" dt="2021-04-20T09:31:02.202" v="739" actId="700"/>
          <ac:spMkLst>
            <pc:docMk/>
            <pc:sldMk cId="0" sldId="955"/>
            <ac:spMk id="63490" creationId="{73F3C5B2-5674-4BD2-8922-57FA82D03FFB}"/>
          </ac:spMkLst>
        </pc:spChg>
        <pc:spChg chg="mod ord">
          <ac:chgData name="欣捷" userId="b965477fa0aef5e6" providerId="LiveId" clId="{F58CB589-EA88-41E9-89B9-70387DC4BAF4}" dt="2021-04-20T09:31:02.202" v="739" actId="700"/>
          <ac:spMkLst>
            <pc:docMk/>
            <pc:sldMk cId="0" sldId="955"/>
            <ac:spMk id="63491" creationId="{AC915B67-164F-45F3-A0E7-AE3A08BA38E2}"/>
          </ac:spMkLst>
        </pc:spChg>
        <pc:graphicFrameChg chg="add mod modGraphic">
          <ac:chgData name="欣捷" userId="b965477fa0aef5e6" providerId="LiveId" clId="{F58CB589-EA88-41E9-89B9-70387DC4BAF4}" dt="2021-04-20T09:31:46.207" v="757" actId="6549"/>
          <ac:graphicFrameMkLst>
            <pc:docMk/>
            <pc:sldMk cId="0" sldId="955"/>
            <ac:graphicFrameMk id="7" creationId="{B82C7706-5A88-4F4C-BC2E-D88A3AE12F8A}"/>
          </ac:graphicFrameMkLst>
        </pc:graphicFrameChg>
        <pc:graphicFrameChg chg="del">
          <ac:chgData name="欣捷" userId="b965477fa0aef5e6" providerId="LiveId" clId="{F58CB589-EA88-41E9-89B9-70387DC4BAF4}" dt="2021-04-20T09:31:00.789" v="738" actId="21"/>
          <ac:graphicFrameMkLst>
            <pc:docMk/>
            <pc:sldMk cId="0" sldId="955"/>
            <ac:graphicFrameMk id="803844" creationId="{F9333E99-727B-459D-A553-525A32779C29}"/>
          </ac:graphicFrameMkLst>
        </pc:graphicFrameChg>
      </pc:sldChg>
      <pc:sldChg chg="modSp mod chgLayout">
        <pc:chgData name="欣捷" userId="b965477fa0aef5e6" providerId="LiveId" clId="{F58CB589-EA88-41E9-89B9-70387DC4BAF4}" dt="2021-04-20T08:23:39.727" v="28" actId="700"/>
        <pc:sldMkLst>
          <pc:docMk/>
          <pc:sldMk cId="0" sldId="962"/>
        </pc:sldMkLst>
        <pc:spChg chg="mod ord">
          <ac:chgData name="欣捷" userId="b965477fa0aef5e6" providerId="LiveId" clId="{F58CB589-EA88-41E9-89B9-70387DC4BAF4}" dt="2021-04-20T08:23:39.727" v="28" actId="700"/>
          <ac:spMkLst>
            <pc:docMk/>
            <pc:sldMk cId="0" sldId="962"/>
            <ac:spMk id="30722" creationId="{E2B84779-F6AC-4BAD-A1E5-A758C1532E65}"/>
          </ac:spMkLst>
        </pc:spChg>
        <pc:spChg chg="mod ord">
          <ac:chgData name="欣捷" userId="b965477fa0aef5e6" providerId="LiveId" clId="{F58CB589-EA88-41E9-89B9-70387DC4BAF4}" dt="2021-04-20T08:23:39.727" v="28" actId="700"/>
          <ac:spMkLst>
            <pc:docMk/>
            <pc:sldMk cId="0" sldId="962"/>
            <ac:spMk id="30723" creationId="{A6CADA6A-23BE-40F6-B6A2-A7A29A15497B}"/>
          </ac:spMkLst>
        </pc:spChg>
      </pc:sldChg>
      <pc:sldChg chg="modSp mod chgLayout">
        <pc:chgData name="欣捷" userId="b965477fa0aef5e6" providerId="LiveId" clId="{F58CB589-EA88-41E9-89B9-70387DC4BAF4}" dt="2021-04-20T08:23:39.727" v="28" actId="700"/>
        <pc:sldMkLst>
          <pc:docMk/>
          <pc:sldMk cId="0" sldId="963"/>
        </pc:sldMkLst>
        <pc:spChg chg="mod ord">
          <ac:chgData name="欣捷" userId="b965477fa0aef5e6" providerId="LiveId" clId="{F58CB589-EA88-41E9-89B9-70387DC4BAF4}" dt="2021-04-20T08:23:39.727" v="28" actId="700"/>
          <ac:spMkLst>
            <pc:docMk/>
            <pc:sldMk cId="0" sldId="963"/>
            <ac:spMk id="31746" creationId="{124B4B88-D016-420E-A0F4-ED84D8000364}"/>
          </ac:spMkLst>
        </pc:spChg>
        <pc:spChg chg="mod ord">
          <ac:chgData name="欣捷" userId="b965477fa0aef5e6" providerId="LiveId" clId="{F58CB589-EA88-41E9-89B9-70387DC4BAF4}" dt="2021-04-20T08:23:39.727" v="28" actId="700"/>
          <ac:spMkLst>
            <pc:docMk/>
            <pc:sldMk cId="0" sldId="963"/>
            <ac:spMk id="31747" creationId="{D641EE41-EDEE-42E2-B72A-0275BB543719}"/>
          </ac:spMkLst>
        </pc:spChg>
      </pc:sldChg>
      <pc:sldChg chg="modSp mod chgLayout">
        <pc:chgData name="欣捷" userId="b965477fa0aef5e6" providerId="LiveId" clId="{F58CB589-EA88-41E9-89B9-70387DC4BAF4}" dt="2021-04-20T08:23:47.487" v="29" actId="700"/>
        <pc:sldMkLst>
          <pc:docMk/>
          <pc:sldMk cId="0" sldId="964"/>
        </pc:sldMkLst>
        <pc:spChg chg="mod ord">
          <ac:chgData name="欣捷" userId="b965477fa0aef5e6" providerId="LiveId" clId="{F58CB589-EA88-41E9-89B9-70387DC4BAF4}" dt="2021-04-20T08:23:47.487" v="29" actId="700"/>
          <ac:spMkLst>
            <pc:docMk/>
            <pc:sldMk cId="0" sldId="964"/>
            <ac:spMk id="37890" creationId="{05CEC941-958E-40EE-B4EF-BD325EC46649}"/>
          </ac:spMkLst>
        </pc:spChg>
        <pc:spChg chg="mod ord">
          <ac:chgData name="欣捷" userId="b965477fa0aef5e6" providerId="LiveId" clId="{F58CB589-EA88-41E9-89B9-70387DC4BAF4}" dt="2021-04-20T08:23:47.487" v="29" actId="700"/>
          <ac:spMkLst>
            <pc:docMk/>
            <pc:sldMk cId="0" sldId="964"/>
            <ac:spMk id="37891" creationId="{398D5208-1286-453D-BC42-8987F29FFBD0}"/>
          </ac:spMkLst>
        </pc:spChg>
      </pc:sldChg>
      <pc:sldChg chg="modSp mod chgLayout">
        <pc:chgData name="欣捷" userId="b965477fa0aef5e6" providerId="LiveId" clId="{F58CB589-EA88-41E9-89B9-70387DC4BAF4}" dt="2021-04-20T08:23:47.487" v="29" actId="700"/>
        <pc:sldMkLst>
          <pc:docMk/>
          <pc:sldMk cId="0" sldId="965"/>
        </pc:sldMkLst>
        <pc:spChg chg="mod ord">
          <ac:chgData name="欣捷" userId="b965477fa0aef5e6" providerId="LiveId" clId="{F58CB589-EA88-41E9-89B9-70387DC4BAF4}" dt="2021-04-20T08:23:47.487" v="29" actId="700"/>
          <ac:spMkLst>
            <pc:docMk/>
            <pc:sldMk cId="0" sldId="965"/>
            <ac:spMk id="38914" creationId="{447A88AA-460F-464F-9C09-EFA6AC77A9E0}"/>
          </ac:spMkLst>
        </pc:spChg>
        <pc:spChg chg="mod ord">
          <ac:chgData name="欣捷" userId="b965477fa0aef5e6" providerId="LiveId" clId="{F58CB589-EA88-41E9-89B9-70387DC4BAF4}" dt="2021-04-20T08:23:47.487" v="29" actId="700"/>
          <ac:spMkLst>
            <pc:docMk/>
            <pc:sldMk cId="0" sldId="965"/>
            <ac:spMk id="38915" creationId="{86D25DEB-039B-4BDD-8AA2-EF47EB95F257}"/>
          </ac:spMkLst>
        </pc:spChg>
      </pc:sldChg>
      <pc:sldChg chg="modSp mod chgLayout">
        <pc:chgData name="欣捷" userId="b965477fa0aef5e6" providerId="LiveId" clId="{F58CB589-EA88-41E9-89B9-70387DC4BAF4}" dt="2021-04-20T08:23:54.789" v="30" actId="700"/>
        <pc:sldMkLst>
          <pc:docMk/>
          <pc:sldMk cId="0" sldId="966"/>
        </pc:sldMkLst>
        <pc:spChg chg="mod ord">
          <ac:chgData name="欣捷" userId="b965477fa0aef5e6" providerId="LiveId" clId="{F58CB589-EA88-41E9-89B9-70387DC4BAF4}" dt="2021-04-20T08:23:54.789" v="30" actId="700"/>
          <ac:spMkLst>
            <pc:docMk/>
            <pc:sldMk cId="0" sldId="966"/>
            <ac:spMk id="41986" creationId="{F5F9C82B-361D-4D6C-BD2D-61E9E7717923}"/>
          </ac:spMkLst>
        </pc:spChg>
        <pc:spChg chg="mod ord">
          <ac:chgData name="欣捷" userId="b965477fa0aef5e6" providerId="LiveId" clId="{F58CB589-EA88-41E9-89B9-70387DC4BAF4}" dt="2021-04-20T08:23:54.789" v="30" actId="700"/>
          <ac:spMkLst>
            <pc:docMk/>
            <pc:sldMk cId="0" sldId="966"/>
            <ac:spMk id="41987" creationId="{2A862D9B-D8AD-495A-A8BB-4827958891A3}"/>
          </ac:spMkLst>
        </pc:spChg>
      </pc:sldChg>
      <pc:sldChg chg="modSp mod chgLayout">
        <pc:chgData name="欣捷" userId="b965477fa0aef5e6" providerId="LiveId" clId="{F58CB589-EA88-41E9-89B9-70387DC4BAF4}" dt="2021-04-20T08:23:54.789" v="30" actId="700"/>
        <pc:sldMkLst>
          <pc:docMk/>
          <pc:sldMk cId="0" sldId="967"/>
        </pc:sldMkLst>
        <pc:spChg chg="mod ord">
          <ac:chgData name="欣捷" userId="b965477fa0aef5e6" providerId="LiveId" clId="{F58CB589-EA88-41E9-89B9-70387DC4BAF4}" dt="2021-04-20T08:23:54.789" v="30" actId="700"/>
          <ac:spMkLst>
            <pc:docMk/>
            <pc:sldMk cId="0" sldId="967"/>
            <ac:spMk id="43010" creationId="{52C2C5BC-E0F8-4237-804F-654F8B1DBD12}"/>
          </ac:spMkLst>
        </pc:spChg>
        <pc:spChg chg="mod ord">
          <ac:chgData name="欣捷" userId="b965477fa0aef5e6" providerId="LiveId" clId="{F58CB589-EA88-41E9-89B9-70387DC4BAF4}" dt="2021-04-20T08:23:54.789" v="30" actId="700"/>
          <ac:spMkLst>
            <pc:docMk/>
            <pc:sldMk cId="0" sldId="967"/>
            <ac:spMk id="43011" creationId="{46430E7B-3E49-4932-8907-1BF8C26773E7}"/>
          </ac:spMkLst>
        </pc:spChg>
      </pc:sldChg>
      <pc:sldChg chg="modSp mod chgLayout">
        <pc:chgData name="欣捷" userId="b965477fa0aef5e6" providerId="LiveId" clId="{F58CB589-EA88-41E9-89B9-70387DC4BAF4}" dt="2021-04-20T08:23:54.789" v="30" actId="700"/>
        <pc:sldMkLst>
          <pc:docMk/>
          <pc:sldMk cId="0" sldId="968"/>
        </pc:sldMkLst>
        <pc:spChg chg="mod ord">
          <ac:chgData name="欣捷" userId="b965477fa0aef5e6" providerId="LiveId" clId="{F58CB589-EA88-41E9-89B9-70387DC4BAF4}" dt="2021-04-20T08:23:54.789" v="30" actId="700"/>
          <ac:spMkLst>
            <pc:docMk/>
            <pc:sldMk cId="0" sldId="968"/>
            <ac:spMk id="46082" creationId="{AA8E1E26-70C5-4320-BE4E-87D8D22925A0}"/>
          </ac:spMkLst>
        </pc:spChg>
        <pc:spChg chg="mod ord">
          <ac:chgData name="欣捷" userId="b965477fa0aef5e6" providerId="LiveId" clId="{F58CB589-EA88-41E9-89B9-70387DC4BAF4}" dt="2021-04-20T08:23:54.789" v="30" actId="700"/>
          <ac:spMkLst>
            <pc:docMk/>
            <pc:sldMk cId="0" sldId="968"/>
            <ac:spMk id="46083" creationId="{13AEAEF1-0CBC-4977-B889-9C2F076FC788}"/>
          </ac:spMkLst>
        </pc:spChg>
      </pc:sldChg>
      <pc:sldChg chg="modSp mod chgLayout">
        <pc:chgData name="欣捷" userId="b965477fa0aef5e6" providerId="LiveId" clId="{F58CB589-EA88-41E9-89B9-70387DC4BAF4}" dt="2021-04-20T08:23:54.789" v="30" actId="700"/>
        <pc:sldMkLst>
          <pc:docMk/>
          <pc:sldMk cId="0" sldId="969"/>
        </pc:sldMkLst>
        <pc:spChg chg="mod ord">
          <ac:chgData name="欣捷" userId="b965477fa0aef5e6" providerId="LiveId" clId="{F58CB589-EA88-41E9-89B9-70387DC4BAF4}" dt="2021-04-20T08:23:54.789" v="30" actId="700"/>
          <ac:spMkLst>
            <pc:docMk/>
            <pc:sldMk cId="0" sldId="969"/>
            <ac:spMk id="47106" creationId="{A9E0D8F6-BB3B-43DC-8FA7-E1E04586C15D}"/>
          </ac:spMkLst>
        </pc:spChg>
        <pc:spChg chg="mod ord">
          <ac:chgData name="欣捷" userId="b965477fa0aef5e6" providerId="LiveId" clId="{F58CB589-EA88-41E9-89B9-70387DC4BAF4}" dt="2021-04-20T08:23:54.789" v="30" actId="700"/>
          <ac:spMkLst>
            <pc:docMk/>
            <pc:sldMk cId="0" sldId="969"/>
            <ac:spMk id="47107" creationId="{9E7A8AAA-1411-443A-AF44-0F6798EBCDD3}"/>
          </ac:spMkLst>
        </pc:spChg>
      </pc:sldChg>
      <pc:sldChg chg="modSp mod">
        <pc:chgData name="欣捷" userId="b965477fa0aef5e6" providerId="LiveId" clId="{F58CB589-EA88-41E9-89B9-70387DC4BAF4}" dt="2021-04-20T08:19:15.765" v="4" actId="403"/>
        <pc:sldMkLst>
          <pc:docMk/>
          <pc:sldMk cId="0" sldId="1029"/>
        </pc:sldMkLst>
        <pc:spChg chg="mod">
          <ac:chgData name="欣捷" userId="b965477fa0aef5e6" providerId="LiveId" clId="{F58CB589-EA88-41E9-89B9-70387DC4BAF4}" dt="2021-04-20T08:19:15.765" v="4" actId="403"/>
          <ac:spMkLst>
            <pc:docMk/>
            <pc:sldMk cId="0" sldId="1029"/>
            <ac:spMk id="6147" creationId="{625FC01B-17AB-4DAE-85D1-28316DB3B53C}"/>
          </ac:spMkLst>
        </pc:spChg>
      </pc:sldChg>
      <pc:sldChg chg="modSp mod">
        <pc:chgData name="欣捷" userId="b965477fa0aef5e6" providerId="LiveId" clId="{F58CB589-EA88-41E9-89B9-70387DC4BAF4}" dt="2021-04-20T08:19:27.321" v="5" actId="403"/>
        <pc:sldMkLst>
          <pc:docMk/>
          <pc:sldMk cId="0" sldId="1030"/>
        </pc:sldMkLst>
        <pc:spChg chg="mod">
          <ac:chgData name="欣捷" userId="b965477fa0aef5e6" providerId="LiveId" clId="{F58CB589-EA88-41E9-89B9-70387DC4BAF4}" dt="2021-04-20T08:19:27.321" v="5" actId="403"/>
          <ac:spMkLst>
            <pc:docMk/>
            <pc:sldMk cId="0" sldId="1030"/>
            <ac:spMk id="7171" creationId="{E605C392-3062-4E19-ABFB-43880A0217A2}"/>
          </ac:spMkLst>
        </pc:spChg>
      </pc:sldChg>
      <pc:sldChg chg="modSp mod">
        <pc:chgData name="欣捷" userId="b965477fa0aef5e6" providerId="LiveId" clId="{F58CB589-EA88-41E9-89B9-70387DC4BAF4}" dt="2021-04-20T08:24:15.236" v="34" actId="207"/>
        <pc:sldMkLst>
          <pc:docMk/>
          <pc:sldMk cId="0" sldId="1037"/>
        </pc:sldMkLst>
        <pc:spChg chg="mod">
          <ac:chgData name="欣捷" userId="b965477fa0aef5e6" providerId="LiveId" clId="{F58CB589-EA88-41E9-89B9-70387DC4BAF4}" dt="2021-04-20T08:24:15.236" v="34" actId="207"/>
          <ac:spMkLst>
            <pc:docMk/>
            <pc:sldMk cId="0" sldId="1037"/>
            <ac:spMk id="69635" creationId="{D90D0F4D-69E7-4E26-B164-3DA3AE13909B}"/>
          </ac:spMkLst>
        </pc:spChg>
      </pc:sldChg>
      <pc:sldChg chg="del">
        <pc:chgData name="欣捷" userId="b965477fa0aef5e6" providerId="LiveId" clId="{F58CB589-EA88-41E9-89B9-70387DC4BAF4}" dt="2021-04-20T09:32:41.428" v="761" actId="47"/>
        <pc:sldMkLst>
          <pc:docMk/>
          <pc:sldMk cId="0" sldId="1058"/>
        </pc:sldMkLst>
      </pc:sldChg>
      <pc:sldChg chg="modSp mod ord chgLayout">
        <pc:chgData name="欣捷" userId="b965477fa0aef5e6" providerId="LiveId" clId="{F58CB589-EA88-41E9-89B9-70387DC4BAF4}" dt="2021-04-20T09:12:15.268" v="475"/>
        <pc:sldMkLst>
          <pc:docMk/>
          <pc:sldMk cId="0" sldId="1080"/>
        </pc:sldMkLst>
        <pc:spChg chg="mod ord">
          <ac:chgData name="欣捷" userId="b965477fa0aef5e6" providerId="LiveId" clId="{F58CB589-EA88-41E9-89B9-70387DC4BAF4}" dt="2021-04-20T08:22:41.465" v="24" actId="700"/>
          <ac:spMkLst>
            <pc:docMk/>
            <pc:sldMk cId="0" sldId="1080"/>
            <ac:spMk id="15362" creationId="{4FFDB618-2ECF-4195-87DA-C33B9711CF22}"/>
          </ac:spMkLst>
        </pc:spChg>
        <pc:spChg chg="mod">
          <ac:chgData name="欣捷" userId="b965477fa0aef5e6" providerId="LiveId" clId="{F58CB589-EA88-41E9-89B9-70387DC4BAF4}" dt="2021-04-20T08:22:47.514" v="25" actId="1076"/>
          <ac:spMkLst>
            <pc:docMk/>
            <pc:sldMk cId="0" sldId="1080"/>
            <ac:spMk id="15368" creationId="{0AF61221-0C2D-42BC-96D9-BFE579CB64AB}"/>
          </ac:spMkLst>
        </pc:spChg>
        <pc:spChg chg="mod">
          <ac:chgData name="欣捷" userId="b965477fa0aef5e6" providerId="LiveId" clId="{F58CB589-EA88-41E9-89B9-70387DC4BAF4}" dt="2021-04-20T08:41:27.700" v="273" actId="207"/>
          <ac:spMkLst>
            <pc:docMk/>
            <pc:sldMk cId="0" sldId="1080"/>
            <ac:spMk id="15369" creationId="{DD45ABAE-774D-4ED5-9BFD-8DEDB21E1E48}"/>
          </ac:spMkLst>
        </pc:spChg>
        <pc:spChg chg="mod">
          <ac:chgData name="欣捷" userId="b965477fa0aef5e6" providerId="LiveId" clId="{F58CB589-EA88-41E9-89B9-70387DC4BAF4}" dt="2021-04-20T08:41:29.977" v="274" actId="207"/>
          <ac:spMkLst>
            <pc:docMk/>
            <pc:sldMk cId="0" sldId="1080"/>
            <ac:spMk id="15370" creationId="{5B4EB4C5-A268-4C4B-9908-45B5C60BBE77}"/>
          </ac:spMkLst>
        </pc:spChg>
        <pc:spChg chg="mod">
          <ac:chgData name="欣捷" userId="b965477fa0aef5e6" providerId="LiveId" clId="{F58CB589-EA88-41E9-89B9-70387DC4BAF4}" dt="2021-04-20T08:41:37.295" v="275" actId="208"/>
          <ac:spMkLst>
            <pc:docMk/>
            <pc:sldMk cId="0" sldId="1080"/>
            <ac:spMk id="15371" creationId="{5600B766-DAE7-4380-B17D-7C7536C9B669}"/>
          </ac:spMkLst>
        </pc:spChg>
        <pc:spChg chg="mod">
          <ac:chgData name="欣捷" userId="b965477fa0aef5e6" providerId="LiveId" clId="{F58CB589-EA88-41E9-89B9-70387DC4BAF4}" dt="2021-04-20T08:41:20.744" v="272" actId="113"/>
          <ac:spMkLst>
            <pc:docMk/>
            <pc:sldMk cId="0" sldId="1080"/>
            <ac:spMk id="15372" creationId="{C5F46AD6-9189-4BEE-BB0D-9BCE63F0A059}"/>
          </ac:spMkLst>
        </pc:spChg>
        <pc:spChg chg="mod">
          <ac:chgData name="欣捷" userId="b965477fa0aef5e6" providerId="LiveId" clId="{F58CB589-EA88-41E9-89B9-70387DC4BAF4}" dt="2021-04-20T08:22:47.514" v="25" actId="1076"/>
          <ac:spMkLst>
            <pc:docMk/>
            <pc:sldMk cId="0" sldId="1080"/>
            <ac:spMk id="15373" creationId="{16339D6B-A0F7-4C78-9A5F-DCE4ABD11D61}"/>
          </ac:spMkLst>
        </pc:spChg>
        <pc:spChg chg="mod">
          <ac:chgData name="欣捷" userId="b965477fa0aef5e6" providerId="LiveId" clId="{F58CB589-EA88-41E9-89B9-70387DC4BAF4}" dt="2021-04-20T08:22:47.514" v="25" actId="1076"/>
          <ac:spMkLst>
            <pc:docMk/>
            <pc:sldMk cId="0" sldId="1080"/>
            <ac:spMk id="15374" creationId="{C1409AB2-FD0D-419E-BD9B-52B375A2176C}"/>
          </ac:spMkLst>
        </pc:spChg>
        <pc:spChg chg="mod">
          <ac:chgData name="欣捷" userId="b965477fa0aef5e6" providerId="LiveId" clId="{F58CB589-EA88-41E9-89B9-70387DC4BAF4}" dt="2021-04-20T08:22:47.514" v="25" actId="1076"/>
          <ac:spMkLst>
            <pc:docMk/>
            <pc:sldMk cId="0" sldId="1080"/>
            <ac:spMk id="15375" creationId="{CCE9D793-8099-4993-AAEB-7A974E36944B}"/>
          </ac:spMkLst>
        </pc:spChg>
        <pc:spChg chg="mod">
          <ac:chgData name="欣捷" userId="b965477fa0aef5e6" providerId="LiveId" clId="{F58CB589-EA88-41E9-89B9-70387DC4BAF4}" dt="2021-04-20T08:22:47.514" v="25" actId="1076"/>
          <ac:spMkLst>
            <pc:docMk/>
            <pc:sldMk cId="0" sldId="1080"/>
            <ac:spMk id="15376" creationId="{DA6FE308-968D-4F01-8C84-DC59F886606D}"/>
          </ac:spMkLst>
        </pc:spChg>
        <pc:spChg chg="mod">
          <ac:chgData name="欣捷" userId="b965477fa0aef5e6" providerId="LiveId" clId="{F58CB589-EA88-41E9-89B9-70387DC4BAF4}" dt="2021-04-20T08:22:47.514" v="25" actId="1076"/>
          <ac:spMkLst>
            <pc:docMk/>
            <pc:sldMk cId="0" sldId="1080"/>
            <ac:spMk id="15377" creationId="{7B182DB1-6DA3-48A1-B79E-EBFC6E58F2E3}"/>
          </ac:spMkLst>
        </pc:spChg>
        <pc:spChg chg="mod">
          <ac:chgData name="欣捷" userId="b965477fa0aef5e6" providerId="LiveId" clId="{F58CB589-EA88-41E9-89B9-70387DC4BAF4}" dt="2021-04-20T08:22:47.514" v="25" actId="1076"/>
          <ac:spMkLst>
            <pc:docMk/>
            <pc:sldMk cId="0" sldId="1080"/>
            <ac:spMk id="15378" creationId="{762D761A-4074-4DC1-8CB0-B0984F9DED26}"/>
          </ac:spMkLst>
        </pc:spChg>
        <pc:spChg chg="mod">
          <ac:chgData name="欣捷" userId="b965477fa0aef5e6" providerId="LiveId" clId="{F58CB589-EA88-41E9-89B9-70387DC4BAF4}" dt="2021-04-20T08:22:47.514" v="25" actId="1076"/>
          <ac:spMkLst>
            <pc:docMk/>
            <pc:sldMk cId="0" sldId="1080"/>
            <ac:spMk id="15379" creationId="{81E8AD07-17D8-4E07-9FA4-927DD498FF5E}"/>
          </ac:spMkLst>
        </pc:spChg>
        <pc:spChg chg="mod">
          <ac:chgData name="欣捷" userId="b965477fa0aef5e6" providerId="LiveId" clId="{F58CB589-EA88-41E9-89B9-70387DC4BAF4}" dt="2021-04-20T08:22:47.514" v="25" actId="1076"/>
          <ac:spMkLst>
            <pc:docMk/>
            <pc:sldMk cId="0" sldId="1080"/>
            <ac:spMk id="15380" creationId="{40039F24-61D3-4732-80B0-6E6094CCD188}"/>
          </ac:spMkLst>
        </pc:spChg>
        <pc:spChg chg="mod">
          <ac:chgData name="欣捷" userId="b965477fa0aef5e6" providerId="LiveId" clId="{F58CB589-EA88-41E9-89B9-70387DC4BAF4}" dt="2021-04-20T08:22:47.514" v="25" actId="1076"/>
          <ac:spMkLst>
            <pc:docMk/>
            <pc:sldMk cId="0" sldId="1080"/>
            <ac:spMk id="15381" creationId="{BF140C31-8C19-4A9C-B18A-84A02B02D6BF}"/>
          </ac:spMkLst>
        </pc:spChg>
        <pc:spChg chg="mod">
          <ac:chgData name="欣捷" userId="b965477fa0aef5e6" providerId="LiveId" clId="{F58CB589-EA88-41E9-89B9-70387DC4BAF4}" dt="2021-04-20T08:22:47.514" v="25" actId="1076"/>
          <ac:spMkLst>
            <pc:docMk/>
            <pc:sldMk cId="0" sldId="1080"/>
            <ac:spMk id="15382" creationId="{8E6EFF30-7AFC-42AA-BC5D-7DDD4502BA56}"/>
          </ac:spMkLst>
        </pc:spChg>
        <pc:spChg chg="mod">
          <ac:chgData name="欣捷" userId="b965477fa0aef5e6" providerId="LiveId" clId="{F58CB589-EA88-41E9-89B9-70387DC4BAF4}" dt="2021-04-20T08:22:47.514" v="25" actId="1076"/>
          <ac:spMkLst>
            <pc:docMk/>
            <pc:sldMk cId="0" sldId="1080"/>
            <ac:spMk id="15383" creationId="{06E19790-0CB0-4C96-AFB2-C7FDED9EB84E}"/>
          </ac:spMkLst>
        </pc:spChg>
        <pc:spChg chg="mod">
          <ac:chgData name="欣捷" userId="b965477fa0aef5e6" providerId="LiveId" clId="{F58CB589-EA88-41E9-89B9-70387DC4BAF4}" dt="2021-04-20T08:22:47.514" v="25" actId="1076"/>
          <ac:spMkLst>
            <pc:docMk/>
            <pc:sldMk cId="0" sldId="1080"/>
            <ac:spMk id="15384" creationId="{4969B3A9-2A2C-4DC1-B4E1-C53B0A59CC53}"/>
          </ac:spMkLst>
        </pc:spChg>
        <pc:spChg chg="mod">
          <ac:chgData name="欣捷" userId="b965477fa0aef5e6" providerId="LiveId" clId="{F58CB589-EA88-41E9-89B9-70387DC4BAF4}" dt="2021-04-20T08:22:47.514" v="25" actId="1076"/>
          <ac:spMkLst>
            <pc:docMk/>
            <pc:sldMk cId="0" sldId="1080"/>
            <ac:spMk id="15385" creationId="{F7568C70-57DD-432E-BE6C-FF64367688F0}"/>
          </ac:spMkLst>
        </pc:spChg>
        <pc:spChg chg="mod">
          <ac:chgData name="欣捷" userId="b965477fa0aef5e6" providerId="LiveId" clId="{F58CB589-EA88-41E9-89B9-70387DC4BAF4}" dt="2021-04-20T08:22:47.514" v="25" actId="1076"/>
          <ac:spMkLst>
            <pc:docMk/>
            <pc:sldMk cId="0" sldId="1080"/>
            <ac:spMk id="15386" creationId="{ADB1EA02-AD40-43E0-B3A3-8F0863701C7A}"/>
          </ac:spMkLst>
        </pc:spChg>
        <pc:spChg chg="mod">
          <ac:chgData name="欣捷" userId="b965477fa0aef5e6" providerId="LiveId" clId="{F58CB589-EA88-41E9-89B9-70387DC4BAF4}" dt="2021-04-20T08:22:47.514" v="25" actId="1076"/>
          <ac:spMkLst>
            <pc:docMk/>
            <pc:sldMk cId="0" sldId="1080"/>
            <ac:spMk id="15387" creationId="{D1985793-788F-4277-9FDD-B681BFAF08B2}"/>
          </ac:spMkLst>
        </pc:spChg>
        <pc:spChg chg="mod">
          <ac:chgData name="欣捷" userId="b965477fa0aef5e6" providerId="LiveId" clId="{F58CB589-EA88-41E9-89B9-70387DC4BAF4}" dt="2021-04-20T08:22:47.514" v="25" actId="1076"/>
          <ac:spMkLst>
            <pc:docMk/>
            <pc:sldMk cId="0" sldId="1080"/>
            <ac:spMk id="15388" creationId="{F43F0105-0974-4050-94EF-FDCC8DE9C2BF}"/>
          </ac:spMkLst>
        </pc:spChg>
        <pc:spChg chg="mod ord">
          <ac:chgData name="欣捷" userId="b965477fa0aef5e6" providerId="LiveId" clId="{F58CB589-EA88-41E9-89B9-70387DC4BAF4}" dt="2021-04-20T08:22:41.465" v="24" actId="700"/>
          <ac:spMkLst>
            <pc:docMk/>
            <pc:sldMk cId="0" sldId="1080"/>
            <ac:spMk id="108547" creationId="{9984395E-34CA-4FDB-9FC5-4117962099B3}"/>
          </ac:spMkLst>
        </pc:spChg>
        <pc:grpChg chg="mod">
          <ac:chgData name="欣捷" userId="b965477fa0aef5e6" providerId="LiveId" clId="{F58CB589-EA88-41E9-89B9-70387DC4BAF4}" dt="2021-04-20T08:41:15.709" v="271" actId="113"/>
          <ac:grpSpMkLst>
            <pc:docMk/>
            <pc:sldMk cId="0" sldId="1080"/>
            <ac:grpSpMk id="15364" creationId="{859C4A9B-2DB6-44E3-8B8A-C9739E668715}"/>
          </ac:grpSpMkLst>
        </pc:grpChg>
        <pc:grpChg chg="mod">
          <ac:chgData name="欣捷" userId="b965477fa0aef5e6" providerId="LiveId" clId="{F58CB589-EA88-41E9-89B9-70387DC4BAF4}" dt="2021-04-20T08:22:47.514" v="25" actId="1076"/>
          <ac:grpSpMkLst>
            <pc:docMk/>
            <pc:sldMk cId="0" sldId="1080"/>
            <ac:grpSpMk id="15367" creationId="{AA2912E9-31CB-4AA0-AE74-CDF6326F08CE}"/>
          </ac:grpSpMkLst>
        </pc:grpChg>
        <pc:graphicFrameChg chg="mod">
          <ac:chgData name="欣捷" userId="b965477fa0aef5e6" providerId="LiveId" clId="{F58CB589-EA88-41E9-89B9-70387DC4BAF4}" dt="2021-04-20T08:22:47.514" v="25" actId="1076"/>
          <ac:graphicFrameMkLst>
            <pc:docMk/>
            <pc:sldMk cId="0" sldId="1080"/>
            <ac:graphicFrameMk id="15365" creationId="{B7F49CDA-EB1D-4F6E-8559-CA84B5FFB9DD}"/>
          </ac:graphicFrameMkLst>
        </pc:graphicFrameChg>
        <pc:graphicFrameChg chg="mod">
          <ac:chgData name="欣捷" userId="b965477fa0aef5e6" providerId="LiveId" clId="{F58CB589-EA88-41E9-89B9-70387DC4BAF4}" dt="2021-04-20T08:22:47.514" v="25" actId="1076"/>
          <ac:graphicFrameMkLst>
            <pc:docMk/>
            <pc:sldMk cId="0" sldId="1080"/>
            <ac:graphicFrameMk id="15366" creationId="{9F71241D-D3D1-44FE-A46A-480124D14AD6}"/>
          </ac:graphicFrameMkLst>
        </pc:graphicFrameChg>
      </pc:sldChg>
      <pc:sldChg chg="modSp mod ord chgLayout">
        <pc:chgData name="欣捷" userId="b965477fa0aef5e6" providerId="LiveId" clId="{F58CB589-EA88-41E9-89B9-70387DC4BAF4}" dt="2021-04-20T09:15:43.505" v="571" actId="113"/>
        <pc:sldMkLst>
          <pc:docMk/>
          <pc:sldMk cId="0" sldId="1081"/>
        </pc:sldMkLst>
        <pc:spChg chg="mod ord">
          <ac:chgData name="欣捷" userId="b965477fa0aef5e6" providerId="LiveId" clId="{F58CB589-EA88-41E9-89B9-70387DC4BAF4}" dt="2021-04-20T08:22:56.118" v="26" actId="700"/>
          <ac:spMkLst>
            <pc:docMk/>
            <pc:sldMk cId="0" sldId="1081"/>
            <ac:spMk id="16386" creationId="{DC76ACF5-1CBB-4E90-B010-F6D3DF9FB7ED}"/>
          </ac:spMkLst>
        </pc:spChg>
        <pc:spChg chg="mod ord">
          <ac:chgData name="欣捷" userId="b965477fa0aef5e6" providerId="LiveId" clId="{F58CB589-EA88-41E9-89B9-70387DC4BAF4}" dt="2021-04-20T09:15:43.505" v="571" actId="113"/>
          <ac:spMkLst>
            <pc:docMk/>
            <pc:sldMk cId="0" sldId="1081"/>
            <ac:spMk id="16387" creationId="{760C73B3-898C-42C8-891D-84B70F18D76B}"/>
          </ac:spMkLst>
        </pc:spChg>
      </pc:sldChg>
      <pc:sldChg chg="modSp mod chgLayout">
        <pc:chgData name="欣捷" userId="b965477fa0aef5e6" providerId="LiveId" clId="{F58CB589-EA88-41E9-89B9-70387DC4BAF4}" dt="2021-04-20T09:27:46.211" v="695" actId="403"/>
        <pc:sldMkLst>
          <pc:docMk/>
          <pc:sldMk cId="0" sldId="1082"/>
        </pc:sldMkLst>
        <pc:spChg chg="mod ord">
          <ac:chgData name="欣捷" userId="b965477fa0aef5e6" providerId="LiveId" clId="{F58CB589-EA88-41E9-89B9-70387DC4BAF4}" dt="2021-04-20T08:23:32.627" v="27" actId="700"/>
          <ac:spMkLst>
            <pc:docMk/>
            <pc:sldMk cId="0" sldId="1082"/>
            <ac:spMk id="28674" creationId="{5E9222B7-97C2-4FB5-8E52-C7FEDA8DA209}"/>
          </ac:spMkLst>
        </pc:spChg>
        <pc:spChg chg="mod ord">
          <ac:chgData name="欣捷" userId="b965477fa0aef5e6" providerId="LiveId" clId="{F58CB589-EA88-41E9-89B9-70387DC4BAF4}" dt="2021-04-20T09:27:46.211" v="695" actId="403"/>
          <ac:spMkLst>
            <pc:docMk/>
            <pc:sldMk cId="0" sldId="1082"/>
            <ac:spMk id="28675" creationId="{E976D685-D6C3-4D4C-91DE-96DA60F76F25}"/>
          </ac:spMkLst>
        </pc:spChg>
      </pc:sldChg>
      <pc:sldChg chg="modSp mod chgLayout">
        <pc:chgData name="欣捷" userId="b965477fa0aef5e6" providerId="LiveId" clId="{F58CB589-EA88-41E9-89B9-70387DC4BAF4}" dt="2021-04-20T09:27:57.886" v="697" actId="207"/>
        <pc:sldMkLst>
          <pc:docMk/>
          <pc:sldMk cId="0" sldId="1083"/>
        </pc:sldMkLst>
        <pc:spChg chg="mod ord">
          <ac:chgData name="欣捷" userId="b965477fa0aef5e6" providerId="LiveId" clId="{F58CB589-EA88-41E9-89B9-70387DC4BAF4}" dt="2021-04-20T08:23:39.727" v="28" actId="700"/>
          <ac:spMkLst>
            <pc:docMk/>
            <pc:sldMk cId="0" sldId="1083"/>
            <ac:spMk id="29698" creationId="{370B385F-9D81-4EFE-8FDA-1A06D5E9F2DF}"/>
          </ac:spMkLst>
        </pc:spChg>
        <pc:spChg chg="mod ord">
          <ac:chgData name="欣捷" userId="b965477fa0aef5e6" providerId="LiveId" clId="{F58CB589-EA88-41E9-89B9-70387DC4BAF4}" dt="2021-04-20T09:27:57.886" v="697" actId="207"/>
          <ac:spMkLst>
            <pc:docMk/>
            <pc:sldMk cId="0" sldId="1083"/>
            <ac:spMk id="29699" creationId="{36C3F7DC-D47E-475A-BC4A-4753EA6046F3}"/>
          </ac:spMkLst>
        </pc:spChg>
      </pc:sldChg>
      <pc:sldChg chg="del">
        <pc:chgData name="欣捷" userId="b965477fa0aef5e6" providerId="LiveId" clId="{F58CB589-EA88-41E9-89B9-70387DC4BAF4}" dt="2021-04-20T08:21:42.117" v="22" actId="47"/>
        <pc:sldMkLst>
          <pc:docMk/>
          <pc:sldMk cId="0" sldId="1084"/>
        </pc:sldMkLst>
      </pc:sldChg>
      <pc:sldChg chg="modSp mod chgLayout">
        <pc:chgData name="欣捷" userId="b965477fa0aef5e6" providerId="LiveId" clId="{F58CB589-EA88-41E9-89B9-70387DC4BAF4}" dt="2021-04-20T08:24:31.308" v="36" actId="700"/>
        <pc:sldMkLst>
          <pc:docMk/>
          <pc:sldMk cId="0" sldId="1090"/>
        </pc:sldMkLst>
        <pc:spChg chg="mod ord">
          <ac:chgData name="欣捷" userId="b965477fa0aef5e6" providerId="LiveId" clId="{F58CB589-EA88-41E9-89B9-70387DC4BAF4}" dt="2021-04-20T08:24:31.308" v="36" actId="700"/>
          <ac:spMkLst>
            <pc:docMk/>
            <pc:sldMk cId="0" sldId="1090"/>
            <ac:spMk id="72706" creationId="{D8B6B405-F101-4CA9-A251-6815C4615CDC}"/>
          </ac:spMkLst>
        </pc:spChg>
        <pc:spChg chg="mod ord">
          <ac:chgData name="欣捷" userId="b965477fa0aef5e6" providerId="LiveId" clId="{F58CB589-EA88-41E9-89B9-70387DC4BAF4}" dt="2021-04-20T08:24:31.308" v="36" actId="700"/>
          <ac:spMkLst>
            <pc:docMk/>
            <pc:sldMk cId="0" sldId="1090"/>
            <ac:spMk id="72707" creationId="{FEB2BB3A-81CC-4ABD-A121-E8ED803B6BA9}"/>
          </ac:spMkLst>
        </pc:spChg>
      </pc:sldChg>
      <pc:sldChg chg="modSp mod chgLayout">
        <pc:chgData name="欣捷" userId="b965477fa0aef5e6" providerId="LiveId" clId="{F58CB589-EA88-41E9-89B9-70387DC4BAF4}" dt="2021-04-20T09:32:19.053" v="758" actId="700"/>
        <pc:sldMkLst>
          <pc:docMk/>
          <pc:sldMk cId="0" sldId="1095"/>
        </pc:sldMkLst>
        <pc:spChg chg="mod ord">
          <ac:chgData name="欣捷" userId="b965477fa0aef5e6" providerId="LiveId" clId="{F58CB589-EA88-41E9-89B9-70387DC4BAF4}" dt="2021-04-20T09:32:19.053" v="758" actId="700"/>
          <ac:spMkLst>
            <pc:docMk/>
            <pc:sldMk cId="0" sldId="1095"/>
            <ac:spMk id="78850" creationId="{B96071DF-4A01-4081-8DD1-1F3C7BB8F426}"/>
          </ac:spMkLst>
        </pc:spChg>
        <pc:spChg chg="mod ord">
          <ac:chgData name="欣捷" userId="b965477fa0aef5e6" providerId="LiveId" clId="{F58CB589-EA88-41E9-89B9-70387DC4BAF4}" dt="2021-04-20T09:32:19.053" v="758" actId="700"/>
          <ac:spMkLst>
            <pc:docMk/>
            <pc:sldMk cId="0" sldId="1095"/>
            <ac:spMk id="78851" creationId="{AED1CE7F-080A-452A-B16A-65A42BCE1B43}"/>
          </ac:spMkLst>
        </pc:spChg>
      </pc:sldChg>
      <pc:sldChg chg="modSp mod chgLayout">
        <pc:chgData name="欣捷" userId="b965477fa0aef5e6" providerId="LiveId" clId="{F58CB589-EA88-41E9-89B9-70387DC4BAF4}" dt="2021-04-20T09:32:36.730" v="760" actId="1076"/>
        <pc:sldMkLst>
          <pc:docMk/>
          <pc:sldMk cId="0" sldId="1106"/>
        </pc:sldMkLst>
        <pc:spChg chg="mod ord">
          <ac:chgData name="欣捷" userId="b965477fa0aef5e6" providerId="LiveId" clId="{F58CB589-EA88-41E9-89B9-70387DC4BAF4}" dt="2021-04-20T09:32:30.684" v="759" actId="700"/>
          <ac:spMkLst>
            <pc:docMk/>
            <pc:sldMk cId="0" sldId="1106"/>
            <ac:spMk id="93186" creationId="{9DB5010B-BDF5-45ED-BDBE-193ACCA2DF0D}"/>
          </ac:spMkLst>
        </pc:spChg>
        <pc:spChg chg="mod ord">
          <ac:chgData name="欣捷" userId="b965477fa0aef5e6" providerId="LiveId" clId="{F58CB589-EA88-41E9-89B9-70387DC4BAF4}" dt="2021-04-20T09:32:30.684" v="759" actId="700"/>
          <ac:spMkLst>
            <pc:docMk/>
            <pc:sldMk cId="0" sldId="1106"/>
            <ac:spMk id="93187" creationId="{F5FD8CEB-F2C3-4D61-8ECB-F41F9C35CB6D}"/>
          </ac:spMkLst>
        </pc:spChg>
        <pc:spChg chg="mod">
          <ac:chgData name="欣捷" userId="b965477fa0aef5e6" providerId="LiveId" clId="{F58CB589-EA88-41E9-89B9-70387DC4BAF4}" dt="2021-04-20T09:32:36.730" v="760" actId="1076"/>
          <ac:spMkLst>
            <pc:docMk/>
            <pc:sldMk cId="0" sldId="1106"/>
            <ac:spMk id="93192" creationId="{2973C2F5-7F6D-4721-96AE-974A0786A0CF}"/>
          </ac:spMkLst>
        </pc:spChg>
        <pc:spChg chg="mod">
          <ac:chgData name="欣捷" userId="b965477fa0aef5e6" providerId="LiveId" clId="{F58CB589-EA88-41E9-89B9-70387DC4BAF4}" dt="2021-04-20T09:32:36.730" v="760" actId="1076"/>
          <ac:spMkLst>
            <pc:docMk/>
            <pc:sldMk cId="0" sldId="1106"/>
            <ac:spMk id="93193" creationId="{DF8257AD-22C9-4BCB-AA4E-3031F40C2574}"/>
          </ac:spMkLst>
        </pc:spChg>
        <pc:spChg chg="mod">
          <ac:chgData name="欣捷" userId="b965477fa0aef5e6" providerId="LiveId" clId="{F58CB589-EA88-41E9-89B9-70387DC4BAF4}" dt="2021-04-20T09:32:36.730" v="760" actId="1076"/>
          <ac:spMkLst>
            <pc:docMk/>
            <pc:sldMk cId="0" sldId="1106"/>
            <ac:spMk id="93194" creationId="{7AE60E2A-A239-4E44-8236-93D4D284BA75}"/>
          </ac:spMkLst>
        </pc:spChg>
        <pc:spChg chg="mod">
          <ac:chgData name="欣捷" userId="b965477fa0aef5e6" providerId="LiveId" clId="{F58CB589-EA88-41E9-89B9-70387DC4BAF4}" dt="2021-04-20T09:32:36.730" v="760" actId="1076"/>
          <ac:spMkLst>
            <pc:docMk/>
            <pc:sldMk cId="0" sldId="1106"/>
            <ac:spMk id="93195" creationId="{5A25825A-4D0E-47D2-B85B-91760455CCBA}"/>
          </ac:spMkLst>
        </pc:spChg>
        <pc:spChg chg="mod">
          <ac:chgData name="欣捷" userId="b965477fa0aef5e6" providerId="LiveId" clId="{F58CB589-EA88-41E9-89B9-70387DC4BAF4}" dt="2021-04-20T09:32:36.730" v="760" actId="1076"/>
          <ac:spMkLst>
            <pc:docMk/>
            <pc:sldMk cId="0" sldId="1106"/>
            <ac:spMk id="93196" creationId="{E656516D-83E1-4472-BA5D-94DB749576B8}"/>
          </ac:spMkLst>
        </pc:spChg>
        <pc:spChg chg="mod">
          <ac:chgData name="欣捷" userId="b965477fa0aef5e6" providerId="LiveId" clId="{F58CB589-EA88-41E9-89B9-70387DC4BAF4}" dt="2021-04-20T09:32:36.730" v="760" actId="1076"/>
          <ac:spMkLst>
            <pc:docMk/>
            <pc:sldMk cId="0" sldId="1106"/>
            <ac:spMk id="93197" creationId="{5265B920-EA37-4A99-B1A3-C410CB0C7177}"/>
          </ac:spMkLst>
        </pc:spChg>
        <pc:spChg chg="mod">
          <ac:chgData name="欣捷" userId="b965477fa0aef5e6" providerId="LiveId" clId="{F58CB589-EA88-41E9-89B9-70387DC4BAF4}" dt="2021-04-20T09:32:36.730" v="760" actId="1076"/>
          <ac:spMkLst>
            <pc:docMk/>
            <pc:sldMk cId="0" sldId="1106"/>
            <ac:spMk id="93198" creationId="{E216EB96-3D62-4533-9342-F5B54D2A120B}"/>
          </ac:spMkLst>
        </pc:spChg>
        <pc:spChg chg="mod">
          <ac:chgData name="欣捷" userId="b965477fa0aef5e6" providerId="LiveId" clId="{F58CB589-EA88-41E9-89B9-70387DC4BAF4}" dt="2021-04-20T09:32:36.730" v="760" actId="1076"/>
          <ac:spMkLst>
            <pc:docMk/>
            <pc:sldMk cId="0" sldId="1106"/>
            <ac:spMk id="93199" creationId="{7B9FE9D1-D7F0-4160-A83F-297317BED9F3}"/>
          </ac:spMkLst>
        </pc:spChg>
        <pc:spChg chg="mod">
          <ac:chgData name="欣捷" userId="b965477fa0aef5e6" providerId="LiveId" clId="{F58CB589-EA88-41E9-89B9-70387DC4BAF4}" dt="2021-04-20T09:32:36.730" v="760" actId="1076"/>
          <ac:spMkLst>
            <pc:docMk/>
            <pc:sldMk cId="0" sldId="1106"/>
            <ac:spMk id="93200" creationId="{FDC8C460-25A2-4DFC-BAD4-A18312BD18F1}"/>
          </ac:spMkLst>
        </pc:spChg>
        <pc:spChg chg="mod">
          <ac:chgData name="欣捷" userId="b965477fa0aef5e6" providerId="LiveId" clId="{F58CB589-EA88-41E9-89B9-70387DC4BAF4}" dt="2021-04-20T09:32:36.730" v="760" actId="1076"/>
          <ac:spMkLst>
            <pc:docMk/>
            <pc:sldMk cId="0" sldId="1106"/>
            <ac:spMk id="93201" creationId="{0C9F8F5E-E21E-4D72-8A63-AA16F6AC1592}"/>
          </ac:spMkLst>
        </pc:spChg>
        <pc:spChg chg="mod">
          <ac:chgData name="欣捷" userId="b965477fa0aef5e6" providerId="LiveId" clId="{F58CB589-EA88-41E9-89B9-70387DC4BAF4}" dt="2021-04-20T09:32:36.730" v="760" actId="1076"/>
          <ac:spMkLst>
            <pc:docMk/>
            <pc:sldMk cId="0" sldId="1106"/>
            <ac:spMk id="93202" creationId="{2C9CDA63-350B-49C0-9BC6-38C7DB8825A8}"/>
          </ac:spMkLst>
        </pc:spChg>
        <pc:spChg chg="mod">
          <ac:chgData name="欣捷" userId="b965477fa0aef5e6" providerId="LiveId" clId="{F58CB589-EA88-41E9-89B9-70387DC4BAF4}" dt="2021-04-20T09:32:36.730" v="760" actId="1076"/>
          <ac:spMkLst>
            <pc:docMk/>
            <pc:sldMk cId="0" sldId="1106"/>
            <ac:spMk id="93203" creationId="{45D43B19-F729-42CF-A0AE-2FAD28799C06}"/>
          </ac:spMkLst>
        </pc:spChg>
        <pc:spChg chg="mod">
          <ac:chgData name="欣捷" userId="b965477fa0aef5e6" providerId="LiveId" clId="{F58CB589-EA88-41E9-89B9-70387DC4BAF4}" dt="2021-04-20T09:32:36.730" v="760" actId="1076"/>
          <ac:spMkLst>
            <pc:docMk/>
            <pc:sldMk cId="0" sldId="1106"/>
            <ac:spMk id="93204" creationId="{62903F58-417D-434D-8447-E9C45FC41F23}"/>
          </ac:spMkLst>
        </pc:spChg>
        <pc:spChg chg="mod">
          <ac:chgData name="欣捷" userId="b965477fa0aef5e6" providerId="LiveId" clId="{F58CB589-EA88-41E9-89B9-70387DC4BAF4}" dt="2021-04-20T09:32:36.730" v="760" actId="1076"/>
          <ac:spMkLst>
            <pc:docMk/>
            <pc:sldMk cId="0" sldId="1106"/>
            <ac:spMk id="93205" creationId="{8E5FDC99-6A85-4966-B140-80C798987BC2}"/>
          </ac:spMkLst>
        </pc:spChg>
        <pc:spChg chg="mod">
          <ac:chgData name="欣捷" userId="b965477fa0aef5e6" providerId="LiveId" clId="{F58CB589-EA88-41E9-89B9-70387DC4BAF4}" dt="2021-04-20T09:32:36.730" v="760" actId="1076"/>
          <ac:spMkLst>
            <pc:docMk/>
            <pc:sldMk cId="0" sldId="1106"/>
            <ac:spMk id="93206" creationId="{C4C537FA-097C-4CA2-9511-DEEEF66ADFA0}"/>
          </ac:spMkLst>
        </pc:spChg>
        <pc:spChg chg="mod">
          <ac:chgData name="欣捷" userId="b965477fa0aef5e6" providerId="LiveId" clId="{F58CB589-EA88-41E9-89B9-70387DC4BAF4}" dt="2021-04-20T09:32:36.730" v="760" actId="1076"/>
          <ac:spMkLst>
            <pc:docMk/>
            <pc:sldMk cId="0" sldId="1106"/>
            <ac:spMk id="93207" creationId="{83C4D508-1F91-486A-BC60-2B9DBC406794}"/>
          </ac:spMkLst>
        </pc:spChg>
        <pc:spChg chg="mod">
          <ac:chgData name="欣捷" userId="b965477fa0aef5e6" providerId="LiveId" clId="{F58CB589-EA88-41E9-89B9-70387DC4BAF4}" dt="2021-04-20T09:32:36.730" v="760" actId="1076"/>
          <ac:spMkLst>
            <pc:docMk/>
            <pc:sldMk cId="0" sldId="1106"/>
            <ac:spMk id="93208" creationId="{A959274E-0639-474D-8A1D-C1E6EC2290AF}"/>
          </ac:spMkLst>
        </pc:spChg>
        <pc:spChg chg="mod">
          <ac:chgData name="欣捷" userId="b965477fa0aef5e6" providerId="LiveId" clId="{F58CB589-EA88-41E9-89B9-70387DC4BAF4}" dt="2021-04-20T09:32:36.730" v="760" actId="1076"/>
          <ac:spMkLst>
            <pc:docMk/>
            <pc:sldMk cId="0" sldId="1106"/>
            <ac:spMk id="93209" creationId="{91DEFC7B-4430-4C2B-B1AE-D1E61BCA8EBF}"/>
          </ac:spMkLst>
        </pc:spChg>
        <pc:spChg chg="mod">
          <ac:chgData name="欣捷" userId="b965477fa0aef5e6" providerId="LiveId" clId="{F58CB589-EA88-41E9-89B9-70387DC4BAF4}" dt="2021-04-20T09:32:36.730" v="760" actId="1076"/>
          <ac:spMkLst>
            <pc:docMk/>
            <pc:sldMk cId="0" sldId="1106"/>
            <ac:spMk id="93210" creationId="{BAFFB8E9-55EB-44FB-8130-874E97828866}"/>
          </ac:spMkLst>
        </pc:spChg>
        <pc:spChg chg="mod">
          <ac:chgData name="欣捷" userId="b965477fa0aef5e6" providerId="LiveId" clId="{F58CB589-EA88-41E9-89B9-70387DC4BAF4}" dt="2021-04-20T09:32:36.730" v="760" actId="1076"/>
          <ac:spMkLst>
            <pc:docMk/>
            <pc:sldMk cId="0" sldId="1106"/>
            <ac:spMk id="93211" creationId="{5E0BE500-445A-4826-9B66-011CF60C707A}"/>
          </ac:spMkLst>
        </pc:spChg>
        <pc:spChg chg="mod">
          <ac:chgData name="欣捷" userId="b965477fa0aef5e6" providerId="LiveId" clId="{F58CB589-EA88-41E9-89B9-70387DC4BAF4}" dt="2021-04-20T09:32:36.730" v="760" actId="1076"/>
          <ac:spMkLst>
            <pc:docMk/>
            <pc:sldMk cId="0" sldId="1106"/>
            <ac:spMk id="93212" creationId="{0753FAE5-B92E-4128-94ED-5B255819BB33}"/>
          </ac:spMkLst>
        </pc:spChg>
        <pc:grpChg chg="mod">
          <ac:chgData name="欣捷" userId="b965477fa0aef5e6" providerId="LiveId" clId="{F58CB589-EA88-41E9-89B9-70387DC4BAF4}" dt="2021-04-20T09:32:36.730" v="760" actId="1076"/>
          <ac:grpSpMkLst>
            <pc:docMk/>
            <pc:sldMk cId="0" sldId="1106"/>
            <ac:grpSpMk id="93188" creationId="{CEAA116F-ACBF-4CFB-82A1-1DE3DFC3ED9D}"/>
          </ac:grpSpMkLst>
        </pc:grpChg>
        <pc:grpChg chg="mod">
          <ac:chgData name="欣捷" userId="b965477fa0aef5e6" providerId="LiveId" clId="{F58CB589-EA88-41E9-89B9-70387DC4BAF4}" dt="2021-04-20T09:32:36.730" v="760" actId="1076"/>
          <ac:grpSpMkLst>
            <pc:docMk/>
            <pc:sldMk cId="0" sldId="1106"/>
            <ac:grpSpMk id="93191" creationId="{E6BE6119-E002-45F3-971E-829EEE2E375E}"/>
          </ac:grpSpMkLst>
        </pc:grpChg>
        <pc:graphicFrameChg chg="mod">
          <ac:chgData name="欣捷" userId="b965477fa0aef5e6" providerId="LiveId" clId="{F58CB589-EA88-41E9-89B9-70387DC4BAF4}" dt="2021-04-20T09:32:36.730" v="760" actId="1076"/>
          <ac:graphicFrameMkLst>
            <pc:docMk/>
            <pc:sldMk cId="0" sldId="1106"/>
            <ac:graphicFrameMk id="93189" creationId="{CA9C7B45-8C7B-4DAD-A128-F392CC891B69}"/>
          </ac:graphicFrameMkLst>
        </pc:graphicFrameChg>
        <pc:graphicFrameChg chg="mod">
          <ac:chgData name="欣捷" userId="b965477fa0aef5e6" providerId="LiveId" clId="{F58CB589-EA88-41E9-89B9-70387DC4BAF4}" dt="2021-04-20T09:32:36.730" v="760" actId="1076"/>
          <ac:graphicFrameMkLst>
            <pc:docMk/>
            <pc:sldMk cId="0" sldId="1106"/>
            <ac:graphicFrameMk id="93190" creationId="{7B142E38-C3E0-4306-827F-4910D3B8600F}"/>
          </ac:graphicFrameMkLst>
        </pc:graphicFrameChg>
      </pc:sldChg>
      <pc:sldChg chg="modSp mod modClrScheme chgLayout">
        <pc:chgData name="欣捷" userId="b965477fa0aef5e6" providerId="LiveId" clId="{F58CB589-EA88-41E9-89B9-70387DC4BAF4}" dt="2021-04-20T08:23:47.487" v="29" actId="700"/>
        <pc:sldMkLst>
          <pc:docMk/>
          <pc:sldMk cId="0" sldId="1110"/>
        </pc:sldMkLst>
        <pc:spChg chg="mod ord">
          <ac:chgData name="欣捷" userId="b965477fa0aef5e6" providerId="LiveId" clId="{F58CB589-EA88-41E9-89B9-70387DC4BAF4}" dt="2021-04-20T08:23:47.487" v="29" actId="700"/>
          <ac:spMkLst>
            <pc:docMk/>
            <pc:sldMk cId="0" sldId="1110"/>
            <ac:spMk id="34818" creationId="{2F8428C9-B4B0-404F-ADD7-FF5E4E1FBAC3}"/>
          </ac:spMkLst>
        </pc:spChg>
        <pc:spChg chg="mod ord">
          <ac:chgData name="欣捷" userId="b965477fa0aef5e6" providerId="LiveId" clId="{F58CB589-EA88-41E9-89B9-70387DC4BAF4}" dt="2021-04-20T08:23:47.487" v="29" actId="700"/>
          <ac:spMkLst>
            <pc:docMk/>
            <pc:sldMk cId="0" sldId="1110"/>
            <ac:spMk id="34819" creationId="{9766E0A3-CF43-4A15-8C12-C54C607CCC6D}"/>
          </ac:spMkLst>
        </pc:spChg>
      </pc:sldChg>
      <pc:sldChg chg="del">
        <pc:chgData name="欣捷" userId="b965477fa0aef5e6" providerId="LiveId" clId="{F58CB589-EA88-41E9-89B9-70387DC4BAF4}" dt="2021-04-20T08:43:18.183" v="316" actId="47"/>
        <pc:sldMkLst>
          <pc:docMk/>
          <pc:sldMk cId="0" sldId="1111"/>
        </pc:sldMkLst>
      </pc:sldChg>
      <pc:sldChg chg="del">
        <pc:chgData name="欣捷" userId="b965477fa0aef5e6" providerId="LiveId" clId="{F58CB589-EA88-41E9-89B9-70387DC4BAF4}" dt="2021-04-20T08:43:18.183" v="316" actId="47"/>
        <pc:sldMkLst>
          <pc:docMk/>
          <pc:sldMk cId="0" sldId="1112"/>
        </pc:sldMkLst>
      </pc:sldChg>
      <pc:sldChg chg="addSp delSp modSp mod modClrScheme chgLayout">
        <pc:chgData name="欣捷" userId="b965477fa0aef5e6" providerId="LiveId" clId="{F58CB589-EA88-41E9-89B9-70387DC4BAF4}" dt="2021-04-20T09:23:35.738" v="630" actId="1036"/>
        <pc:sldMkLst>
          <pc:docMk/>
          <pc:sldMk cId="0" sldId="1127"/>
        </pc:sldMkLst>
        <pc:spChg chg="add del mod ord">
          <ac:chgData name="欣捷" userId="b965477fa0aef5e6" providerId="LiveId" clId="{F58CB589-EA88-41E9-89B9-70387DC4BAF4}" dt="2021-04-20T09:23:20.968" v="624" actId="700"/>
          <ac:spMkLst>
            <pc:docMk/>
            <pc:sldMk cId="0" sldId="1127"/>
            <ac:spMk id="3" creationId="{FAB0E3B7-ADFE-4B86-8D1B-8FC760A03743}"/>
          </ac:spMkLst>
        </pc:spChg>
        <pc:spChg chg="mod ord">
          <ac:chgData name="欣捷" userId="b965477fa0aef5e6" providerId="LiveId" clId="{F58CB589-EA88-41E9-89B9-70387DC4BAF4}" dt="2021-04-20T09:23:20.968" v="624" actId="700"/>
          <ac:spMkLst>
            <pc:docMk/>
            <pc:sldMk cId="0" sldId="1127"/>
            <ac:spMk id="21506" creationId="{7F276C87-6320-4D5F-8A4C-223F7B50BEAD}"/>
          </ac:spMkLst>
        </pc:spChg>
        <pc:spChg chg="mod ord">
          <ac:chgData name="欣捷" userId="b965477fa0aef5e6" providerId="LiveId" clId="{F58CB589-EA88-41E9-89B9-70387DC4BAF4}" dt="2021-04-20T09:23:20.968" v="624" actId="700"/>
          <ac:spMkLst>
            <pc:docMk/>
            <pc:sldMk cId="0" sldId="1127"/>
            <ac:spMk id="21507" creationId="{1E076508-5590-4656-B6DE-09DB6B6FFB57}"/>
          </ac:spMkLst>
        </pc:spChg>
        <pc:graphicFrameChg chg="add mod">
          <ac:chgData name="欣捷" userId="b965477fa0aef5e6" providerId="LiveId" clId="{F58CB589-EA88-41E9-89B9-70387DC4BAF4}" dt="2021-04-20T09:23:35.738" v="630" actId="1036"/>
          <ac:graphicFrameMkLst>
            <pc:docMk/>
            <pc:sldMk cId="0" sldId="1127"/>
            <ac:graphicFrameMk id="7" creationId="{B53CAE73-8446-4346-AD74-E034238D0ED7}"/>
          </ac:graphicFrameMkLst>
        </pc:graphicFrameChg>
        <pc:graphicFrameChg chg="del">
          <ac:chgData name="欣捷" userId="b965477fa0aef5e6" providerId="LiveId" clId="{F58CB589-EA88-41E9-89B9-70387DC4BAF4}" dt="2021-04-20T09:23:18.580" v="623" actId="21"/>
          <ac:graphicFrameMkLst>
            <pc:docMk/>
            <pc:sldMk cId="0" sldId="1127"/>
            <ac:graphicFrameMk id="796676" creationId="{EFF87FC0-F9FF-40B5-BB42-A0510131B19E}"/>
          </ac:graphicFrameMkLst>
        </pc:graphicFrameChg>
      </pc:sldChg>
      <pc:sldChg chg="del">
        <pc:chgData name="欣捷" userId="b965477fa0aef5e6" providerId="LiveId" clId="{F58CB589-EA88-41E9-89B9-70387DC4BAF4}" dt="2021-04-20T09:22:15.350" v="607" actId="47"/>
        <pc:sldMkLst>
          <pc:docMk/>
          <pc:sldMk cId="0" sldId="1128"/>
        </pc:sldMkLst>
      </pc:sldChg>
      <pc:sldChg chg="del">
        <pc:chgData name="欣捷" userId="b965477fa0aef5e6" providerId="LiveId" clId="{F58CB589-EA88-41E9-89B9-70387DC4BAF4}" dt="2021-04-20T09:25:36.833" v="639" actId="47"/>
        <pc:sldMkLst>
          <pc:docMk/>
          <pc:sldMk cId="0" sldId="1129"/>
        </pc:sldMkLst>
      </pc:sldChg>
      <pc:sldChg chg="del">
        <pc:chgData name="欣捷" userId="b965477fa0aef5e6" providerId="LiveId" clId="{F58CB589-EA88-41E9-89B9-70387DC4BAF4}" dt="2021-04-20T09:22:14.137" v="606" actId="47"/>
        <pc:sldMkLst>
          <pc:docMk/>
          <pc:sldMk cId="0" sldId="1130"/>
        </pc:sldMkLst>
      </pc:sldChg>
      <pc:sldChg chg="addSp delSp modSp mod modClrScheme modAnim chgLayout">
        <pc:chgData name="欣捷" userId="b965477fa0aef5e6" providerId="LiveId" clId="{F58CB589-EA88-41E9-89B9-70387DC4BAF4}" dt="2021-04-20T09:22:44.424" v="618" actId="6549"/>
        <pc:sldMkLst>
          <pc:docMk/>
          <pc:sldMk cId="0" sldId="1131"/>
        </pc:sldMkLst>
        <pc:spChg chg="add del mod">
          <ac:chgData name="欣捷" userId="b965477fa0aef5e6" providerId="LiveId" clId="{F58CB589-EA88-41E9-89B9-70387DC4BAF4}" dt="2021-04-20T09:21:58.692" v="601" actId="21"/>
          <ac:spMkLst>
            <pc:docMk/>
            <pc:sldMk cId="0" sldId="1131"/>
            <ac:spMk id="3" creationId="{DD033D68-BBD9-45B0-A1E6-CF2C13AEB8F1}"/>
          </ac:spMkLst>
        </pc:spChg>
        <pc:spChg chg="add del mod">
          <ac:chgData name="欣捷" userId="b965477fa0aef5e6" providerId="LiveId" clId="{F58CB589-EA88-41E9-89B9-70387DC4BAF4}" dt="2021-04-20T09:21:58.195" v="600" actId="6264"/>
          <ac:spMkLst>
            <pc:docMk/>
            <pc:sldMk cId="0" sldId="1131"/>
            <ac:spMk id="4" creationId="{DBB6E14D-0C3F-4FEA-8F86-BB512FACE28F}"/>
          </ac:spMkLst>
        </pc:spChg>
        <pc:spChg chg="add del mod">
          <ac:chgData name="欣捷" userId="b965477fa0aef5e6" providerId="LiveId" clId="{F58CB589-EA88-41E9-89B9-70387DC4BAF4}" dt="2021-04-20T09:21:58.195" v="600" actId="6264"/>
          <ac:spMkLst>
            <pc:docMk/>
            <pc:sldMk cId="0" sldId="1131"/>
            <ac:spMk id="5" creationId="{86D17A36-AA68-4E88-AE61-C98015EE1248}"/>
          </ac:spMkLst>
        </pc:spChg>
        <pc:spChg chg="add del mod ord">
          <ac:chgData name="欣捷" userId="b965477fa0aef5e6" providerId="LiveId" clId="{F58CB589-EA88-41E9-89B9-70387DC4BAF4}" dt="2021-04-20T09:21:58.195" v="600" actId="6264"/>
          <ac:spMkLst>
            <pc:docMk/>
            <pc:sldMk cId="0" sldId="1131"/>
            <ac:spMk id="6" creationId="{6B9014D5-E716-48D7-AF67-895A4D8796B2}"/>
          </ac:spMkLst>
        </pc:spChg>
        <pc:spChg chg="add del mod ord">
          <ac:chgData name="欣捷" userId="b965477fa0aef5e6" providerId="LiveId" clId="{F58CB589-EA88-41E9-89B9-70387DC4BAF4}" dt="2021-04-20T09:22:02.005" v="603" actId="700"/>
          <ac:spMkLst>
            <pc:docMk/>
            <pc:sldMk cId="0" sldId="1131"/>
            <ac:spMk id="8" creationId="{1B295B76-24BC-407E-AAEF-9B6E2E81CD73}"/>
          </ac:spMkLst>
        </pc:spChg>
        <pc:spChg chg="mod ord">
          <ac:chgData name="欣捷" userId="b965477fa0aef5e6" providerId="LiveId" clId="{F58CB589-EA88-41E9-89B9-70387DC4BAF4}" dt="2021-04-20T09:22:02.005" v="603" actId="700"/>
          <ac:spMkLst>
            <pc:docMk/>
            <pc:sldMk cId="0" sldId="1131"/>
            <ac:spMk id="19458" creationId="{2D390A57-AC1B-4F2A-B1FE-3A7AB367BB6B}"/>
          </ac:spMkLst>
        </pc:spChg>
        <pc:spChg chg="mod ord">
          <ac:chgData name="欣捷" userId="b965477fa0aef5e6" providerId="LiveId" clId="{F58CB589-EA88-41E9-89B9-70387DC4BAF4}" dt="2021-04-20T09:22:02.005" v="603" actId="700"/>
          <ac:spMkLst>
            <pc:docMk/>
            <pc:sldMk cId="0" sldId="1131"/>
            <ac:spMk id="19459" creationId="{84804259-279B-4FCA-B6AC-D01533EDF1EA}"/>
          </ac:spMkLst>
        </pc:spChg>
        <pc:graphicFrameChg chg="add mod modGraphic">
          <ac:chgData name="欣捷" userId="b965477fa0aef5e6" providerId="LiveId" clId="{F58CB589-EA88-41E9-89B9-70387DC4BAF4}" dt="2021-04-20T09:22:44.424" v="618" actId="6549"/>
          <ac:graphicFrameMkLst>
            <pc:docMk/>
            <pc:sldMk cId="0" sldId="1131"/>
            <ac:graphicFrameMk id="12" creationId="{392FF57F-B253-4DAC-BFB1-4445AAB528F9}"/>
          </ac:graphicFrameMkLst>
        </pc:graphicFrameChg>
        <pc:graphicFrameChg chg="add del mod modGraphic">
          <ac:chgData name="欣捷" userId="b965477fa0aef5e6" providerId="LiveId" clId="{F58CB589-EA88-41E9-89B9-70387DC4BAF4}" dt="2021-04-20T09:22:00.268" v="602" actId="21"/>
          <ac:graphicFrameMkLst>
            <pc:docMk/>
            <pc:sldMk cId="0" sldId="1131"/>
            <ac:graphicFrameMk id="796676" creationId="{B1F3D8F9-DA9D-4569-A016-281B2885BE60}"/>
          </ac:graphicFrameMkLst>
        </pc:graphicFrameChg>
      </pc:sldChg>
      <pc:sldChg chg="del">
        <pc:chgData name="欣捷" userId="b965477fa0aef5e6" providerId="LiveId" clId="{F58CB589-EA88-41E9-89B9-70387DC4BAF4}" dt="2021-04-20T09:23:13.894" v="622" actId="47"/>
        <pc:sldMkLst>
          <pc:docMk/>
          <pc:sldMk cId="0" sldId="1132"/>
        </pc:sldMkLst>
      </pc:sldChg>
      <pc:sldChg chg="del">
        <pc:chgData name="欣捷" userId="b965477fa0aef5e6" providerId="LiveId" clId="{F58CB589-EA88-41E9-89B9-70387DC4BAF4}" dt="2021-04-20T09:25:37.789" v="640" actId="47"/>
        <pc:sldMkLst>
          <pc:docMk/>
          <pc:sldMk cId="0" sldId="1133"/>
        </pc:sldMkLst>
      </pc:sldChg>
      <pc:sldChg chg="addSp delSp modSp mod modClrScheme chgLayout">
        <pc:chgData name="欣捷" userId="b965477fa0aef5e6" providerId="LiveId" clId="{F58CB589-EA88-41E9-89B9-70387DC4BAF4}" dt="2021-04-20T09:27:02.367" v="678" actId="6549"/>
        <pc:sldMkLst>
          <pc:docMk/>
          <pc:sldMk cId="0" sldId="1134"/>
        </pc:sldMkLst>
        <pc:spChg chg="add del mod ord">
          <ac:chgData name="欣捷" userId="b965477fa0aef5e6" providerId="LiveId" clId="{F58CB589-EA88-41E9-89B9-70387DC4BAF4}" dt="2021-04-20T09:24:47.338" v="636" actId="700"/>
          <ac:spMkLst>
            <pc:docMk/>
            <pc:sldMk cId="0" sldId="1134"/>
            <ac:spMk id="3" creationId="{E950FFE8-E96A-4218-8E89-7064AA588AFC}"/>
          </ac:spMkLst>
        </pc:spChg>
        <pc:spChg chg="mod ord">
          <ac:chgData name="欣捷" userId="b965477fa0aef5e6" providerId="LiveId" clId="{F58CB589-EA88-41E9-89B9-70387DC4BAF4}" dt="2021-04-20T09:24:47.338" v="636" actId="700"/>
          <ac:spMkLst>
            <pc:docMk/>
            <pc:sldMk cId="0" sldId="1134"/>
            <ac:spMk id="27650" creationId="{22D8A731-AE74-4746-A3B8-8256FFF194A2}"/>
          </ac:spMkLst>
        </pc:spChg>
        <pc:spChg chg="mod ord">
          <ac:chgData name="欣捷" userId="b965477fa0aef5e6" providerId="LiveId" clId="{F58CB589-EA88-41E9-89B9-70387DC4BAF4}" dt="2021-04-20T09:24:47.338" v="636" actId="700"/>
          <ac:spMkLst>
            <pc:docMk/>
            <pc:sldMk cId="0" sldId="1134"/>
            <ac:spMk id="27651" creationId="{A1741382-F451-48A5-8D5C-85D947507B87}"/>
          </ac:spMkLst>
        </pc:spChg>
        <pc:graphicFrameChg chg="add mod modGraphic">
          <ac:chgData name="欣捷" userId="b965477fa0aef5e6" providerId="LiveId" clId="{F58CB589-EA88-41E9-89B9-70387DC4BAF4}" dt="2021-04-20T09:27:02.367" v="678" actId="6549"/>
          <ac:graphicFrameMkLst>
            <pc:docMk/>
            <pc:sldMk cId="0" sldId="1134"/>
            <ac:graphicFrameMk id="7" creationId="{37CC3D40-8AD9-46E1-AFAB-E74C336F4304}"/>
          </ac:graphicFrameMkLst>
        </pc:graphicFrameChg>
        <pc:graphicFrameChg chg="del">
          <ac:chgData name="欣捷" userId="b965477fa0aef5e6" providerId="LiveId" clId="{F58CB589-EA88-41E9-89B9-70387DC4BAF4}" dt="2021-04-20T09:24:45.940" v="635" actId="21"/>
          <ac:graphicFrameMkLst>
            <pc:docMk/>
            <pc:sldMk cId="0" sldId="1134"/>
            <ac:graphicFrameMk id="796676" creationId="{2CE792A0-7F05-43E0-8EB3-154CFC449AD0}"/>
          </ac:graphicFrameMkLst>
        </pc:graphicFrameChg>
      </pc:sldChg>
      <pc:sldChg chg="del">
        <pc:chgData name="欣捷" userId="b965477fa0aef5e6" providerId="LiveId" clId="{F58CB589-EA88-41E9-89B9-70387DC4BAF4}" dt="2021-04-20T09:25:38.455" v="641" actId="47"/>
        <pc:sldMkLst>
          <pc:docMk/>
          <pc:sldMk cId="0" sldId="1135"/>
        </pc:sldMkLst>
      </pc:sldChg>
      <pc:sldChg chg="del">
        <pc:chgData name="欣捷" userId="b965477fa0aef5e6" providerId="LiveId" clId="{F58CB589-EA88-41E9-89B9-70387DC4BAF4}" dt="2021-04-20T09:25:39.106" v="642" actId="47"/>
        <pc:sldMkLst>
          <pc:docMk/>
          <pc:sldMk cId="0" sldId="1136"/>
        </pc:sldMkLst>
      </pc:sldChg>
      <pc:sldChg chg="del">
        <pc:chgData name="欣捷" userId="b965477fa0aef5e6" providerId="LiveId" clId="{F58CB589-EA88-41E9-89B9-70387DC4BAF4}" dt="2021-04-20T09:25:39.786" v="643" actId="47"/>
        <pc:sldMkLst>
          <pc:docMk/>
          <pc:sldMk cId="0" sldId="1137"/>
        </pc:sldMkLst>
      </pc:sldChg>
      <pc:sldChg chg="delSp modSp mod modClrScheme chgLayout">
        <pc:chgData name="欣捷" userId="b965477fa0aef5e6" providerId="LiveId" clId="{F58CB589-EA88-41E9-89B9-70387DC4BAF4}" dt="2021-04-20T08:24:26.586" v="35" actId="700"/>
        <pc:sldMkLst>
          <pc:docMk/>
          <pc:sldMk cId="0" sldId="1138"/>
        </pc:sldMkLst>
        <pc:spChg chg="mod ord">
          <ac:chgData name="欣捷" userId="b965477fa0aef5e6" providerId="LiveId" clId="{F58CB589-EA88-41E9-89B9-70387DC4BAF4}" dt="2021-04-20T08:24:26.586" v="35" actId="700"/>
          <ac:spMkLst>
            <pc:docMk/>
            <pc:sldMk cId="0" sldId="1138"/>
            <ac:spMk id="70658" creationId="{B4FE0C36-53DB-4B67-9CF8-265577BFA0B4}"/>
          </ac:spMkLst>
        </pc:spChg>
        <pc:spChg chg="del">
          <ac:chgData name="欣捷" userId="b965477fa0aef5e6" providerId="LiveId" clId="{F58CB589-EA88-41E9-89B9-70387DC4BAF4}" dt="2021-04-20T08:24:26.586" v="35" actId="700"/>
          <ac:spMkLst>
            <pc:docMk/>
            <pc:sldMk cId="0" sldId="1138"/>
            <ac:spMk id="70659" creationId="{61CA1518-5BF8-4C27-8956-4DC5A979F54C}"/>
          </ac:spMkLst>
        </pc:spChg>
      </pc:sldChg>
      <pc:sldChg chg="modSp add mod">
        <pc:chgData name="欣捷" userId="b965477fa0aef5e6" providerId="LiveId" clId="{F58CB589-EA88-41E9-89B9-70387DC4BAF4}" dt="2021-04-20T09:06:56.490" v="327" actId="20577"/>
        <pc:sldMkLst>
          <pc:docMk/>
          <pc:sldMk cId="516213771" sldId="1139"/>
        </pc:sldMkLst>
        <pc:spChg chg="mod">
          <ac:chgData name="欣捷" userId="b965477fa0aef5e6" providerId="LiveId" clId="{F58CB589-EA88-41E9-89B9-70387DC4BAF4}" dt="2021-04-20T08:21:06.719" v="7"/>
          <ac:spMkLst>
            <pc:docMk/>
            <pc:sldMk cId="516213771" sldId="1139"/>
            <ac:spMk id="7170" creationId="{9A9ACD68-0B23-45C4-B0C9-40FDBDF97E94}"/>
          </ac:spMkLst>
        </pc:spChg>
        <pc:spChg chg="mod">
          <ac:chgData name="欣捷" userId="b965477fa0aef5e6" providerId="LiveId" clId="{F58CB589-EA88-41E9-89B9-70387DC4BAF4}" dt="2021-04-20T09:06:56.490" v="327" actId="20577"/>
          <ac:spMkLst>
            <pc:docMk/>
            <pc:sldMk cId="516213771" sldId="1139"/>
            <ac:spMk id="7171" creationId="{7B9851B1-3ED8-4584-9FD6-F58A8B0C36C4}"/>
          </ac:spMkLst>
        </pc:spChg>
      </pc:sldChg>
      <pc:sldChg chg="addSp delSp modSp add del mod modClrScheme chgLayout">
        <pc:chgData name="欣捷" userId="b965477fa0aef5e6" providerId="LiveId" clId="{F58CB589-EA88-41E9-89B9-70387DC4BAF4}" dt="2021-04-20T09:24:36.270" v="634" actId="47"/>
        <pc:sldMkLst>
          <pc:docMk/>
          <pc:sldMk cId="2084196931" sldId="1140"/>
        </pc:sldMkLst>
        <pc:spChg chg="add del mod">
          <ac:chgData name="欣捷" userId="b965477fa0aef5e6" providerId="LiveId" clId="{F58CB589-EA88-41E9-89B9-70387DC4BAF4}" dt="2021-04-20T08:32:12.834" v="133" actId="6264"/>
          <ac:spMkLst>
            <pc:docMk/>
            <pc:sldMk cId="2084196931" sldId="1140"/>
            <ac:spMk id="2" creationId="{09FD4063-D82E-494C-BBA5-8C2F3650867B}"/>
          </ac:spMkLst>
        </pc:spChg>
        <pc:spChg chg="add del mod">
          <ac:chgData name="欣捷" userId="b965477fa0aef5e6" providerId="LiveId" clId="{F58CB589-EA88-41E9-89B9-70387DC4BAF4}" dt="2021-04-20T08:32:12.834" v="133" actId="6264"/>
          <ac:spMkLst>
            <pc:docMk/>
            <pc:sldMk cId="2084196931" sldId="1140"/>
            <ac:spMk id="3" creationId="{170ED53A-6903-462B-B734-1AA9804F4405}"/>
          </ac:spMkLst>
        </pc:spChg>
        <pc:spChg chg="add del mod">
          <ac:chgData name="欣捷" userId="b965477fa0aef5e6" providerId="LiveId" clId="{F58CB589-EA88-41E9-89B9-70387DC4BAF4}" dt="2021-04-20T08:32:12.834" v="133" actId="6264"/>
          <ac:spMkLst>
            <pc:docMk/>
            <pc:sldMk cId="2084196931" sldId="1140"/>
            <ac:spMk id="4" creationId="{17D87055-AF78-4490-A4BB-B5278648C207}"/>
          </ac:spMkLst>
        </pc:spChg>
        <pc:spChg chg="add del mod">
          <ac:chgData name="欣捷" userId="b965477fa0aef5e6" providerId="LiveId" clId="{F58CB589-EA88-41E9-89B9-70387DC4BAF4}" dt="2021-04-20T08:32:16.254" v="134" actId="6264"/>
          <ac:spMkLst>
            <pc:docMk/>
            <pc:sldMk cId="2084196931" sldId="1140"/>
            <ac:spMk id="5" creationId="{6ED1B4AB-5EFC-4845-B472-6929590971FA}"/>
          </ac:spMkLst>
        </pc:spChg>
        <pc:spChg chg="add del mod">
          <ac:chgData name="欣捷" userId="b965477fa0aef5e6" providerId="LiveId" clId="{F58CB589-EA88-41E9-89B9-70387DC4BAF4}" dt="2021-04-20T08:32:16.254" v="134" actId="6264"/>
          <ac:spMkLst>
            <pc:docMk/>
            <pc:sldMk cId="2084196931" sldId="1140"/>
            <ac:spMk id="6" creationId="{ED66D295-7E88-4E34-93C0-0C6D98D977CD}"/>
          </ac:spMkLst>
        </pc:spChg>
        <pc:spChg chg="add del mod">
          <ac:chgData name="欣捷" userId="b965477fa0aef5e6" providerId="LiveId" clId="{F58CB589-EA88-41E9-89B9-70387DC4BAF4}" dt="2021-04-20T08:32:16.254" v="134" actId="6264"/>
          <ac:spMkLst>
            <pc:docMk/>
            <pc:sldMk cId="2084196931" sldId="1140"/>
            <ac:spMk id="7" creationId="{B29077F0-225A-4850-9B10-31EE5EB0D6D5}"/>
          </ac:spMkLst>
        </pc:spChg>
        <pc:spChg chg="add del mod">
          <ac:chgData name="欣捷" userId="b965477fa0aef5e6" providerId="LiveId" clId="{F58CB589-EA88-41E9-89B9-70387DC4BAF4}" dt="2021-04-20T08:32:21.876" v="136" actId="478"/>
          <ac:spMkLst>
            <pc:docMk/>
            <pc:sldMk cId="2084196931" sldId="1140"/>
            <ac:spMk id="9" creationId="{A8777EF9-1B4A-49CC-8266-E20409114DFC}"/>
          </ac:spMkLst>
        </pc:spChg>
        <pc:spChg chg="add del mod">
          <ac:chgData name="欣捷" userId="b965477fa0aef5e6" providerId="LiveId" clId="{F58CB589-EA88-41E9-89B9-70387DC4BAF4}" dt="2021-04-20T08:32:29.020" v="140" actId="478"/>
          <ac:spMkLst>
            <pc:docMk/>
            <pc:sldMk cId="2084196931" sldId="1140"/>
            <ac:spMk id="11" creationId="{55453775-1CD5-4F21-BB1E-94C7F951594D}"/>
          </ac:spMkLst>
        </pc:spChg>
        <pc:spChg chg="add del mod">
          <ac:chgData name="欣捷" userId="b965477fa0aef5e6" providerId="LiveId" clId="{F58CB589-EA88-41E9-89B9-70387DC4BAF4}" dt="2021-04-20T08:32:31.262" v="142" actId="6264"/>
          <ac:spMkLst>
            <pc:docMk/>
            <pc:sldMk cId="2084196931" sldId="1140"/>
            <ac:spMk id="12" creationId="{9E0575A2-89C0-4D5E-B569-C56D65840E3B}"/>
          </ac:spMkLst>
        </pc:spChg>
        <pc:spChg chg="add del mod ord">
          <ac:chgData name="欣捷" userId="b965477fa0aef5e6" providerId="LiveId" clId="{F58CB589-EA88-41E9-89B9-70387DC4BAF4}" dt="2021-04-20T08:32:32.908" v="143" actId="700"/>
          <ac:spMkLst>
            <pc:docMk/>
            <pc:sldMk cId="2084196931" sldId="1140"/>
            <ac:spMk id="13" creationId="{27A5A5B8-C1B7-48A9-90A8-A15AE157834F}"/>
          </ac:spMkLst>
        </pc:spChg>
        <pc:spChg chg="add del mod ord">
          <ac:chgData name="欣捷" userId="b965477fa0aef5e6" providerId="LiveId" clId="{F58CB589-EA88-41E9-89B9-70387DC4BAF4}" dt="2021-04-20T08:32:32.908" v="143" actId="700"/>
          <ac:spMkLst>
            <pc:docMk/>
            <pc:sldMk cId="2084196931" sldId="1140"/>
            <ac:spMk id="14" creationId="{C0334030-F0D0-4559-8A09-A8C92A184C31}"/>
          </ac:spMkLst>
        </pc:spChg>
        <pc:spChg chg="del mod topLvl">
          <ac:chgData name="欣捷" userId="b965477fa0aef5e6" providerId="LiveId" clId="{F58CB589-EA88-41E9-89B9-70387DC4BAF4}" dt="2021-04-20T08:34:39.099" v="161" actId="478"/>
          <ac:spMkLst>
            <pc:docMk/>
            <pc:sldMk cId="2084196931" sldId="1140"/>
            <ac:spMk id="17" creationId="{6C070E3C-0EDC-4CF2-AD62-54B4F268A4FD}"/>
          </ac:spMkLst>
        </pc:spChg>
        <pc:spChg chg="del mod topLvl">
          <ac:chgData name="欣捷" userId="b965477fa0aef5e6" providerId="LiveId" clId="{F58CB589-EA88-41E9-89B9-70387DC4BAF4}" dt="2021-04-20T08:34:43.183" v="163" actId="478"/>
          <ac:spMkLst>
            <pc:docMk/>
            <pc:sldMk cId="2084196931" sldId="1140"/>
            <ac:spMk id="18" creationId="{990096CB-399E-4A48-9B9F-AA706D6E6503}"/>
          </ac:spMkLst>
        </pc:spChg>
        <pc:spChg chg="del mod topLvl">
          <ac:chgData name="欣捷" userId="b965477fa0aef5e6" providerId="LiveId" clId="{F58CB589-EA88-41E9-89B9-70387DC4BAF4}" dt="2021-04-20T08:34:43.183" v="163" actId="478"/>
          <ac:spMkLst>
            <pc:docMk/>
            <pc:sldMk cId="2084196931" sldId="1140"/>
            <ac:spMk id="19" creationId="{D13BFECB-BA4C-4171-9EB2-81653D51BB96}"/>
          </ac:spMkLst>
        </pc:spChg>
        <pc:spChg chg="del mod topLvl">
          <ac:chgData name="欣捷" userId="b965477fa0aef5e6" providerId="LiveId" clId="{F58CB589-EA88-41E9-89B9-70387DC4BAF4}" dt="2021-04-20T08:34:43.183" v="163" actId="478"/>
          <ac:spMkLst>
            <pc:docMk/>
            <pc:sldMk cId="2084196931" sldId="1140"/>
            <ac:spMk id="20" creationId="{2C4F9C7F-A218-4FD3-B7AA-614E6967A9BE}"/>
          </ac:spMkLst>
        </pc:spChg>
        <pc:spChg chg="del mod topLvl">
          <ac:chgData name="欣捷" userId="b965477fa0aef5e6" providerId="LiveId" clId="{F58CB589-EA88-41E9-89B9-70387DC4BAF4}" dt="2021-04-20T08:34:43.183" v="163" actId="478"/>
          <ac:spMkLst>
            <pc:docMk/>
            <pc:sldMk cId="2084196931" sldId="1140"/>
            <ac:spMk id="21" creationId="{8AE39139-5C0C-4CBA-B9C0-119A3BCAFB50}"/>
          </ac:spMkLst>
        </pc:spChg>
        <pc:spChg chg="del mod topLvl">
          <ac:chgData name="欣捷" userId="b965477fa0aef5e6" providerId="LiveId" clId="{F58CB589-EA88-41E9-89B9-70387DC4BAF4}" dt="2021-04-20T08:34:43.183" v="163" actId="478"/>
          <ac:spMkLst>
            <pc:docMk/>
            <pc:sldMk cId="2084196931" sldId="1140"/>
            <ac:spMk id="22" creationId="{479D3984-B200-4B6B-9BE8-8A9E8B079AAD}"/>
          </ac:spMkLst>
        </pc:spChg>
        <pc:spChg chg="del mod topLvl">
          <ac:chgData name="欣捷" userId="b965477fa0aef5e6" providerId="LiveId" clId="{F58CB589-EA88-41E9-89B9-70387DC4BAF4}" dt="2021-04-20T08:34:43.183" v="163" actId="478"/>
          <ac:spMkLst>
            <pc:docMk/>
            <pc:sldMk cId="2084196931" sldId="1140"/>
            <ac:spMk id="23" creationId="{DF1AB77B-0740-4490-AC70-A90BD4D8647B}"/>
          </ac:spMkLst>
        </pc:spChg>
        <pc:spChg chg="del mod topLvl">
          <ac:chgData name="欣捷" userId="b965477fa0aef5e6" providerId="LiveId" clId="{F58CB589-EA88-41E9-89B9-70387DC4BAF4}" dt="2021-04-20T08:34:43.183" v="163" actId="478"/>
          <ac:spMkLst>
            <pc:docMk/>
            <pc:sldMk cId="2084196931" sldId="1140"/>
            <ac:spMk id="24" creationId="{60E44381-C56D-4377-8B60-534C96292EC6}"/>
          </ac:spMkLst>
        </pc:spChg>
        <pc:spChg chg="del mod topLvl">
          <ac:chgData name="欣捷" userId="b965477fa0aef5e6" providerId="LiveId" clId="{F58CB589-EA88-41E9-89B9-70387DC4BAF4}" dt="2021-04-20T08:34:43.183" v="163" actId="478"/>
          <ac:spMkLst>
            <pc:docMk/>
            <pc:sldMk cId="2084196931" sldId="1140"/>
            <ac:spMk id="25" creationId="{8E97D0D5-5540-4D52-B479-18CCD954A131}"/>
          </ac:spMkLst>
        </pc:spChg>
        <pc:spChg chg="del mod topLvl">
          <ac:chgData name="欣捷" userId="b965477fa0aef5e6" providerId="LiveId" clId="{F58CB589-EA88-41E9-89B9-70387DC4BAF4}" dt="2021-04-20T08:34:43.183" v="163" actId="478"/>
          <ac:spMkLst>
            <pc:docMk/>
            <pc:sldMk cId="2084196931" sldId="1140"/>
            <ac:spMk id="26" creationId="{782C12D4-8EFA-4ACC-B8E9-E8A1EC1A5F25}"/>
          </ac:spMkLst>
        </pc:spChg>
        <pc:spChg chg="del mod topLvl">
          <ac:chgData name="欣捷" userId="b965477fa0aef5e6" providerId="LiveId" clId="{F58CB589-EA88-41E9-89B9-70387DC4BAF4}" dt="2021-04-20T08:34:43.183" v="163" actId="478"/>
          <ac:spMkLst>
            <pc:docMk/>
            <pc:sldMk cId="2084196931" sldId="1140"/>
            <ac:spMk id="27" creationId="{88FC1D0C-1800-451F-B968-63646E523247}"/>
          </ac:spMkLst>
        </pc:spChg>
        <pc:spChg chg="del mod topLvl">
          <ac:chgData name="欣捷" userId="b965477fa0aef5e6" providerId="LiveId" clId="{F58CB589-EA88-41E9-89B9-70387DC4BAF4}" dt="2021-04-20T08:34:43.183" v="163" actId="478"/>
          <ac:spMkLst>
            <pc:docMk/>
            <pc:sldMk cId="2084196931" sldId="1140"/>
            <ac:spMk id="28" creationId="{29FF0EF0-E864-430E-B887-468A6A8C37FE}"/>
          </ac:spMkLst>
        </pc:spChg>
        <pc:spChg chg="del mod topLvl">
          <ac:chgData name="欣捷" userId="b965477fa0aef5e6" providerId="LiveId" clId="{F58CB589-EA88-41E9-89B9-70387DC4BAF4}" dt="2021-04-20T08:34:43.183" v="163" actId="478"/>
          <ac:spMkLst>
            <pc:docMk/>
            <pc:sldMk cId="2084196931" sldId="1140"/>
            <ac:spMk id="29" creationId="{EDC7654E-B31E-42B9-841E-4DACDD118CF4}"/>
          </ac:spMkLst>
        </pc:spChg>
        <pc:spChg chg="del mod topLvl">
          <ac:chgData name="欣捷" userId="b965477fa0aef5e6" providerId="LiveId" clId="{F58CB589-EA88-41E9-89B9-70387DC4BAF4}" dt="2021-04-20T08:34:40.562" v="162" actId="478"/>
          <ac:spMkLst>
            <pc:docMk/>
            <pc:sldMk cId="2084196931" sldId="1140"/>
            <ac:spMk id="30" creationId="{89DAA2F9-8BA2-4092-9046-CF78BA87A1BB}"/>
          </ac:spMkLst>
        </pc:spChg>
        <pc:spChg chg="del mod topLvl">
          <ac:chgData name="欣捷" userId="b965477fa0aef5e6" providerId="LiveId" clId="{F58CB589-EA88-41E9-89B9-70387DC4BAF4}" dt="2021-04-20T08:34:43.183" v="163" actId="478"/>
          <ac:spMkLst>
            <pc:docMk/>
            <pc:sldMk cId="2084196931" sldId="1140"/>
            <ac:spMk id="31" creationId="{34EC647A-2865-4D2D-8062-BBE9259C9B79}"/>
          </ac:spMkLst>
        </pc:spChg>
        <pc:spChg chg="del mod topLvl">
          <ac:chgData name="欣捷" userId="b965477fa0aef5e6" providerId="LiveId" clId="{F58CB589-EA88-41E9-89B9-70387DC4BAF4}" dt="2021-04-20T08:34:43.183" v="163" actId="478"/>
          <ac:spMkLst>
            <pc:docMk/>
            <pc:sldMk cId="2084196931" sldId="1140"/>
            <ac:spMk id="32" creationId="{0A9D9217-5B69-4102-BAED-E7AD915EFF4E}"/>
          </ac:spMkLst>
        </pc:spChg>
        <pc:spChg chg="del mod topLvl">
          <ac:chgData name="欣捷" userId="b965477fa0aef5e6" providerId="LiveId" clId="{F58CB589-EA88-41E9-89B9-70387DC4BAF4}" dt="2021-04-20T08:34:43.183" v="163" actId="478"/>
          <ac:spMkLst>
            <pc:docMk/>
            <pc:sldMk cId="2084196931" sldId="1140"/>
            <ac:spMk id="33" creationId="{F19973AC-53F8-4759-8A1C-5441E8B4E91E}"/>
          </ac:spMkLst>
        </pc:spChg>
        <pc:spChg chg="del mod topLvl">
          <ac:chgData name="欣捷" userId="b965477fa0aef5e6" providerId="LiveId" clId="{F58CB589-EA88-41E9-89B9-70387DC4BAF4}" dt="2021-04-20T08:34:43.183" v="163" actId="478"/>
          <ac:spMkLst>
            <pc:docMk/>
            <pc:sldMk cId="2084196931" sldId="1140"/>
            <ac:spMk id="34" creationId="{480B8D0F-DB0A-4AB1-A421-6F85818B1748}"/>
          </ac:spMkLst>
        </pc:spChg>
        <pc:spChg chg="del mod topLvl">
          <ac:chgData name="欣捷" userId="b965477fa0aef5e6" providerId="LiveId" clId="{F58CB589-EA88-41E9-89B9-70387DC4BAF4}" dt="2021-04-20T08:34:43.183" v="163" actId="478"/>
          <ac:spMkLst>
            <pc:docMk/>
            <pc:sldMk cId="2084196931" sldId="1140"/>
            <ac:spMk id="35" creationId="{63E9813B-8E70-455C-AF9C-24D7DFB8DD59}"/>
          </ac:spMkLst>
        </pc:spChg>
        <pc:spChg chg="del mod topLvl">
          <ac:chgData name="欣捷" userId="b965477fa0aef5e6" providerId="LiveId" clId="{F58CB589-EA88-41E9-89B9-70387DC4BAF4}" dt="2021-04-20T08:34:43.183" v="163" actId="478"/>
          <ac:spMkLst>
            <pc:docMk/>
            <pc:sldMk cId="2084196931" sldId="1140"/>
            <ac:spMk id="36" creationId="{432A673C-05C8-434A-83C1-00101FE8FB11}"/>
          </ac:spMkLst>
        </pc:spChg>
        <pc:spChg chg="del mod topLvl">
          <ac:chgData name="欣捷" userId="b965477fa0aef5e6" providerId="LiveId" clId="{F58CB589-EA88-41E9-89B9-70387DC4BAF4}" dt="2021-04-20T08:34:43.183" v="163" actId="478"/>
          <ac:spMkLst>
            <pc:docMk/>
            <pc:sldMk cId="2084196931" sldId="1140"/>
            <ac:spMk id="37" creationId="{0DC43796-23E3-4FC1-B312-F842EEC31B4E}"/>
          </ac:spMkLst>
        </pc:spChg>
        <pc:spChg chg="del mod topLvl">
          <ac:chgData name="欣捷" userId="b965477fa0aef5e6" providerId="LiveId" clId="{F58CB589-EA88-41E9-89B9-70387DC4BAF4}" dt="2021-04-20T08:34:43.183" v="163" actId="478"/>
          <ac:spMkLst>
            <pc:docMk/>
            <pc:sldMk cId="2084196931" sldId="1140"/>
            <ac:spMk id="38" creationId="{47369906-5A70-45C5-8C26-5860E5C15DD2}"/>
          </ac:spMkLst>
        </pc:spChg>
        <pc:spChg chg="del mod topLvl">
          <ac:chgData name="欣捷" userId="b965477fa0aef5e6" providerId="LiveId" clId="{F58CB589-EA88-41E9-89B9-70387DC4BAF4}" dt="2021-04-20T08:34:43.183" v="163" actId="478"/>
          <ac:spMkLst>
            <pc:docMk/>
            <pc:sldMk cId="2084196931" sldId="1140"/>
            <ac:spMk id="39" creationId="{FC3E10DC-DBBB-4B0C-ADCC-2412D43B0CDF}"/>
          </ac:spMkLst>
        </pc:spChg>
        <pc:spChg chg="del mod topLvl">
          <ac:chgData name="欣捷" userId="b965477fa0aef5e6" providerId="LiveId" clId="{F58CB589-EA88-41E9-89B9-70387DC4BAF4}" dt="2021-04-20T08:34:43.183" v="163" actId="478"/>
          <ac:spMkLst>
            <pc:docMk/>
            <pc:sldMk cId="2084196931" sldId="1140"/>
            <ac:spMk id="40" creationId="{D27B7B17-C82C-40B5-85CE-BDDD47C23C73}"/>
          </ac:spMkLst>
        </pc:spChg>
        <pc:spChg chg="del mod topLvl">
          <ac:chgData name="欣捷" userId="b965477fa0aef5e6" providerId="LiveId" clId="{F58CB589-EA88-41E9-89B9-70387DC4BAF4}" dt="2021-04-20T08:34:43.183" v="163" actId="478"/>
          <ac:spMkLst>
            <pc:docMk/>
            <pc:sldMk cId="2084196931" sldId="1140"/>
            <ac:spMk id="41" creationId="{D70C3005-66AD-4477-B960-84E5B72BECA2}"/>
          </ac:spMkLst>
        </pc:spChg>
        <pc:spChg chg="del mod topLvl">
          <ac:chgData name="欣捷" userId="b965477fa0aef5e6" providerId="LiveId" clId="{F58CB589-EA88-41E9-89B9-70387DC4BAF4}" dt="2021-04-20T08:34:43.183" v="163" actId="478"/>
          <ac:spMkLst>
            <pc:docMk/>
            <pc:sldMk cId="2084196931" sldId="1140"/>
            <ac:spMk id="42" creationId="{FAAA089C-0C35-4340-897B-6EE6D2F59BCB}"/>
          </ac:spMkLst>
        </pc:spChg>
        <pc:spChg chg="del mod topLvl">
          <ac:chgData name="欣捷" userId="b965477fa0aef5e6" providerId="LiveId" clId="{F58CB589-EA88-41E9-89B9-70387DC4BAF4}" dt="2021-04-20T08:34:43.183" v="163" actId="478"/>
          <ac:spMkLst>
            <pc:docMk/>
            <pc:sldMk cId="2084196931" sldId="1140"/>
            <ac:spMk id="43" creationId="{1B730836-913D-4809-B25D-E87423FB77E9}"/>
          </ac:spMkLst>
        </pc:spChg>
        <pc:spChg chg="del mod topLvl">
          <ac:chgData name="欣捷" userId="b965477fa0aef5e6" providerId="LiveId" clId="{F58CB589-EA88-41E9-89B9-70387DC4BAF4}" dt="2021-04-20T08:34:43.183" v="163" actId="478"/>
          <ac:spMkLst>
            <pc:docMk/>
            <pc:sldMk cId="2084196931" sldId="1140"/>
            <ac:spMk id="44" creationId="{A090E350-D2EA-42C8-BD30-D8950D8CFBA8}"/>
          </ac:spMkLst>
        </pc:spChg>
        <pc:spChg chg="del mod topLvl">
          <ac:chgData name="欣捷" userId="b965477fa0aef5e6" providerId="LiveId" clId="{F58CB589-EA88-41E9-89B9-70387DC4BAF4}" dt="2021-04-20T08:34:43.183" v="163" actId="478"/>
          <ac:spMkLst>
            <pc:docMk/>
            <pc:sldMk cId="2084196931" sldId="1140"/>
            <ac:spMk id="45" creationId="{090209E5-EDF6-4994-9E1D-9B907B1C952D}"/>
          </ac:spMkLst>
        </pc:spChg>
        <pc:spChg chg="del mod topLvl">
          <ac:chgData name="欣捷" userId="b965477fa0aef5e6" providerId="LiveId" clId="{F58CB589-EA88-41E9-89B9-70387DC4BAF4}" dt="2021-04-20T08:34:43.183" v="163" actId="478"/>
          <ac:spMkLst>
            <pc:docMk/>
            <pc:sldMk cId="2084196931" sldId="1140"/>
            <ac:spMk id="46" creationId="{3294D2AF-1CFA-4668-BC50-4CA9E4E996D5}"/>
          </ac:spMkLst>
        </pc:spChg>
        <pc:spChg chg="del mod topLvl">
          <ac:chgData name="欣捷" userId="b965477fa0aef5e6" providerId="LiveId" clId="{F58CB589-EA88-41E9-89B9-70387DC4BAF4}" dt="2021-04-20T08:34:43.183" v="163" actId="478"/>
          <ac:spMkLst>
            <pc:docMk/>
            <pc:sldMk cId="2084196931" sldId="1140"/>
            <ac:spMk id="47" creationId="{35B9F52E-7C30-4618-9E5C-557E14F96DCE}"/>
          </ac:spMkLst>
        </pc:spChg>
        <pc:spChg chg="del mod topLvl">
          <ac:chgData name="欣捷" userId="b965477fa0aef5e6" providerId="LiveId" clId="{F58CB589-EA88-41E9-89B9-70387DC4BAF4}" dt="2021-04-20T08:34:43.183" v="163" actId="478"/>
          <ac:spMkLst>
            <pc:docMk/>
            <pc:sldMk cId="2084196931" sldId="1140"/>
            <ac:spMk id="48" creationId="{9FEE1C55-80E5-4A7C-9992-DF91E8879B5F}"/>
          </ac:spMkLst>
        </pc:spChg>
        <pc:spChg chg="del mod topLvl">
          <ac:chgData name="欣捷" userId="b965477fa0aef5e6" providerId="LiveId" clId="{F58CB589-EA88-41E9-89B9-70387DC4BAF4}" dt="2021-04-20T08:34:43.183" v="163" actId="478"/>
          <ac:spMkLst>
            <pc:docMk/>
            <pc:sldMk cId="2084196931" sldId="1140"/>
            <ac:spMk id="49" creationId="{C2DFED79-E90D-4797-973D-258E2C8322FD}"/>
          </ac:spMkLst>
        </pc:spChg>
        <pc:spChg chg="del mod topLvl">
          <ac:chgData name="欣捷" userId="b965477fa0aef5e6" providerId="LiveId" clId="{F58CB589-EA88-41E9-89B9-70387DC4BAF4}" dt="2021-04-20T08:34:43.183" v="163" actId="478"/>
          <ac:spMkLst>
            <pc:docMk/>
            <pc:sldMk cId="2084196931" sldId="1140"/>
            <ac:spMk id="50" creationId="{E3D73A83-2BC0-48B5-A0A9-01F827F8A1DC}"/>
          </ac:spMkLst>
        </pc:spChg>
        <pc:spChg chg="del mod topLvl">
          <ac:chgData name="欣捷" userId="b965477fa0aef5e6" providerId="LiveId" clId="{F58CB589-EA88-41E9-89B9-70387DC4BAF4}" dt="2021-04-20T08:34:43.183" v="163" actId="478"/>
          <ac:spMkLst>
            <pc:docMk/>
            <pc:sldMk cId="2084196931" sldId="1140"/>
            <ac:spMk id="51" creationId="{B11E8B17-A260-47E9-944C-1695DBEC377A}"/>
          </ac:spMkLst>
        </pc:spChg>
        <pc:spChg chg="del mod topLvl">
          <ac:chgData name="欣捷" userId="b965477fa0aef5e6" providerId="LiveId" clId="{F58CB589-EA88-41E9-89B9-70387DC4BAF4}" dt="2021-04-20T08:34:43.183" v="163" actId="478"/>
          <ac:spMkLst>
            <pc:docMk/>
            <pc:sldMk cId="2084196931" sldId="1140"/>
            <ac:spMk id="52" creationId="{8C660B31-71B8-492B-9DBD-E82D83E9B7F5}"/>
          </ac:spMkLst>
        </pc:spChg>
        <pc:spChg chg="del mod topLvl">
          <ac:chgData name="欣捷" userId="b965477fa0aef5e6" providerId="LiveId" clId="{F58CB589-EA88-41E9-89B9-70387DC4BAF4}" dt="2021-04-20T08:34:43.183" v="163" actId="478"/>
          <ac:spMkLst>
            <pc:docMk/>
            <pc:sldMk cId="2084196931" sldId="1140"/>
            <ac:spMk id="53" creationId="{4B9B856A-D2C7-49BB-8135-6CB3E26B6C7A}"/>
          </ac:spMkLst>
        </pc:spChg>
        <pc:spChg chg="del mod topLvl">
          <ac:chgData name="欣捷" userId="b965477fa0aef5e6" providerId="LiveId" clId="{F58CB589-EA88-41E9-89B9-70387DC4BAF4}" dt="2021-04-20T08:34:43.183" v="163" actId="478"/>
          <ac:spMkLst>
            <pc:docMk/>
            <pc:sldMk cId="2084196931" sldId="1140"/>
            <ac:spMk id="54" creationId="{C0668A55-0421-41A8-9550-2941C043B69A}"/>
          </ac:spMkLst>
        </pc:spChg>
        <pc:spChg chg="del mod topLvl">
          <ac:chgData name="欣捷" userId="b965477fa0aef5e6" providerId="LiveId" clId="{F58CB589-EA88-41E9-89B9-70387DC4BAF4}" dt="2021-04-20T08:34:43.183" v="163" actId="478"/>
          <ac:spMkLst>
            <pc:docMk/>
            <pc:sldMk cId="2084196931" sldId="1140"/>
            <ac:spMk id="55" creationId="{1D4E0F43-802E-42FB-9662-814273F5F96A}"/>
          </ac:spMkLst>
        </pc:spChg>
        <pc:spChg chg="del mod topLvl">
          <ac:chgData name="欣捷" userId="b965477fa0aef5e6" providerId="LiveId" clId="{F58CB589-EA88-41E9-89B9-70387DC4BAF4}" dt="2021-04-20T08:34:43.183" v="163" actId="478"/>
          <ac:spMkLst>
            <pc:docMk/>
            <pc:sldMk cId="2084196931" sldId="1140"/>
            <ac:spMk id="56" creationId="{40B1D172-F1D8-46CA-BCFD-61645F881DD6}"/>
          </ac:spMkLst>
        </pc:spChg>
        <pc:spChg chg="del mod topLvl">
          <ac:chgData name="欣捷" userId="b965477fa0aef5e6" providerId="LiveId" clId="{F58CB589-EA88-41E9-89B9-70387DC4BAF4}" dt="2021-04-20T08:34:43.183" v="163" actId="478"/>
          <ac:spMkLst>
            <pc:docMk/>
            <pc:sldMk cId="2084196931" sldId="1140"/>
            <ac:spMk id="57" creationId="{D319B0A1-4DC2-447D-9221-4ACA4CC4954A}"/>
          </ac:spMkLst>
        </pc:spChg>
        <pc:spChg chg="del mod topLvl">
          <ac:chgData name="欣捷" userId="b965477fa0aef5e6" providerId="LiveId" clId="{F58CB589-EA88-41E9-89B9-70387DC4BAF4}" dt="2021-04-20T08:34:43.183" v="163" actId="478"/>
          <ac:spMkLst>
            <pc:docMk/>
            <pc:sldMk cId="2084196931" sldId="1140"/>
            <ac:spMk id="58" creationId="{9C76B2D2-D460-4BD8-A59C-1E2F388FCBC3}"/>
          </ac:spMkLst>
        </pc:spChg>
        <pc:spChg chg="del mod topLvl">
          <ac:chgData name="欣捷" userId="b965477fa0aef5e6" providerId="LiveId" clId="{F58CB589-EA88-41E9-89B9-70387DC4BAF4}" dt="2021-04-20T08:34:43.183" v="163" actId="478"/>
          <ac:spMkLst>
            <pc:docMk/>
            <pc:sldMk cId="2084196931" sldId="1140"/>
            <ac:spMk id="59" creationId="{FA4C3552-7BD2-47DF-A49A-1B6BF4541FB5}"/>
          </ac:spMkLst>
        </pc:spChg>
        <pc:spChg chg="del mod topLvl">
          <ac:chgData name="欣捷" userId="b965477fa0aef5e6" providerId="LiveId" clId="{F58CB589-EA88-41E9-89B9-70387DC4BAF4}" dt="2021-04-20T08:34:43.183" v="163" actId="478"/>
          <ac:spMkLst>
            <pc:docMk/>
            <pc:sldMk cId="2084196931" sldId="1140"/>
            <ac:spMk id="60" creationId="{7454A136-89AF-4CCA-B669-061A5469C3EF}"/>
          </ac:spMkLst>
        </pc:spChg>
        <pc:spChg chg="del mod topLvl">
          <ac:chgData name="欣捷" userId="b965477fa0aef5e6" providerId="LiveId" clId="{F58CB589-EA88-41E9-89B9-70387DC4BAF4}" dt="2021-04-20T08:34:43.183" v="163" actId="478"/>
          <ac:spMkLst>
            <pc:docMk/>
            <pc:sldMk cId="2084196931" sldId="1140"/>
            <ac:spMk id="61" creationId="{993CEEEA-4E47-4222-AFE2-7DF40B9CCF94}"/>
          </ac:spMkLst>
        </pc:spChg>
        <pc:spChg chg="del mod topLvl">
          <ac:chgData name="欣捷" userId="b965477fa0aef5e6" providerId="LiveId" clId="{F58CB589-EA88-41E9-89B9-70387DC4BAF4}" dt="2021-04-20T08:34:43.183" v="163" actId="478"/>
          <ac:spMkLst>
            <pc:docMk/>
            <pc:sldMk cId="2084196931" sldId="1140"/>
            <ac:spMk id="62" creationId="{DD680952-EE38-46BD-B4E1-0FADDBABF144}"/>
          </ac:spMkLst>
        </pc:spChg>
        <pc:spChg chg="del mod topLvl">
          <ac:chgData name="欣捷" userId="b965477fa0aef5e6" providerId="LiveId" clId="{F58CB589-EA88-41E9-89B9-70387DC4BAF4}" dt="2021-04-20T08:34:43.183" v="163" actId="478"/>
          <ac:spMkLst>
            <pc:docMk/>
            <pc:sldMk cId="2084196931" sldId="1140"/>
            <ac:spMk id="63" creationId="{E9588DA7-8E3B-42F0-8B31-FEBABEBC86DF}"/>
          </ac:spMkLst>
        </pc:spChg>
        <pc:spChg chg="mod topLvl">
          <ac:chgData name="欣捷" userId="b965477fa0aef5e6" providerId="LiveId" clId="{F58CB589-EA88-41E9-89B9-70387DC4BAF4}" dt="2021-04-20T09:24:21.014" v="633" actId="1076"/>
          <ac:spMkLst>
            <pc:docMk/>
            <pc:sldMk cId="2084196931" sldId="1140"/>
            <ac:spMk id="128" creationId="{ACBB9E42-3119-40A2-9BB9-577F193778B9}"/>
          </ac:spMkLst>
        </pc:spChg>
        <pc:spChg chg="mod topLvl">
          <ac:chgData name="欣捷" userId="b965477fa0aef5e6" providerId="LiveId" clId="{F58CB589-EA88-41E9-89B9-70387DC4BAF4}" dt="2021-04-20T09:24:21.014" v="633" actId="1076"/>
          <ac:spMkLst>
            <pc:docMk/>
            <pc:sldMk cId="2084196931" sldId="1140"/>
            <ac:spMk id="129" creationId="{C893F699-333E-4CFB-8126-E7C0B7F1755F}"/>
          </ac:spMkLst>
        </pc:spChg>
        <pc:spChg chg="add del mod topLvl">
          <ac:chgData name="欣捷" userId="b965477fa0aef5e6" providerId="LiveId" clId="{F58CB589-EA88-41E9-89B9-70387DC4BAF4}" dt="2021-04-20T08:38:43.561" v="225" actId="478"/>
          <ac:spMkLst>
            <pc:docMk/>
            <pc:sldMk cId="2084196931" sldId="1140"/>
            <ac:spMk id="130" creationId="{949D2EBE-2749-42D3-A96B-BD8D029957AF}"/>
          </ac:spMkLst>
        </pc:spChg>
        <pc:spChg chg="mod topLvl">
          <ac:chgData name="欣捷" userId="b965477fa0aef5e6" providerId="LiveId" clId="{F58CB589-EA88-41E9-89B9-70387DC4BAF4}" dt="2021-04-20T09:24:21.014" v="633" actId="1076"/>
          <ac:spMkLst>
            <pc:docMk/>
            <pc:sldMk cId="2084196931" sldId="1140"/>
            <ac:spMk id="131" creationId="{80D818DA-7874-43AF-965B-0FF0444EFA42}"/>
          </ac:spMkLst>
        </pc:spChg>
        <pc:spChg chg="mod topLvl">
          <ac:chgData name="欣捷" userId="b965477fa0aef5e6" providerId="LiveId" clId="{F58CB589-EA88-41E9-89B9-70387DC4BAF4}" dt="2021-04-20T09:24:21.014" v="633" actId="1076"/>
          <ac:spMkLst>
            <pc:docMk/>
            <pc:sldMk cId="2084196931" sldId="1140"/>
            <ac:spMk id="132" creationId="{E2268C84-9A04-4A01-A50A-19CB473EB6E1}"/>
          </ac:spMkLst>
        </pc:spChg>
        <pc:spChg chg="mod topLvl">
          <ac:chgData name="欣捷" userId="b965477fa0aef5e6" providerId="LiveId" clId="{F58CB589-EA88-41E9-89B9-70387DC4BAF4}" dt="2021-04-20T09:24:21.014" v="633" actId="1076"/>
          <ac:spMkLst>
            <pc:docMk/>
            <pc:sldMk cId="2084196931" sldId="1140"/>
            <ac:spMk id="133" creationId="{32184E32-7B39-48B2-B140-C0CFFD847DED}"/>
          </ac:spMkLst>
        </pc:spChg>
        <pc:spChg chg="mod topLvl">
          <ac:chgData name="欣捷" userId="b965477fa0aef5e6" providerId="LiveId" clId="{F58CB589-EA88-41E9-89B9-70387DC4BAF4}" dt="2021-04-20T09:24:21.014" v="633" actId="1076"/>
          <ac:spMkLst>
            <pc:docMk/>
            <pc:sldMk cId="2084196931" sldId="1140"/>
            <ac:spMk id="134" creationId="{E768CD59-FB8E-41E5-9711-998ED4F6A974}"/>
          </ac:spMkLst>
        </pc:spChg>
        <pc:spChg chg="add del mod topLvl">
          <ac:chgData name="欣捷" userId="b965477fa0aef5e6" providerId="LiveId" clId="{F58CB589-EA88-41E9-89B9-70387DC4BAF4}" dt="2021-04-20T08:38:43.561" v="225" actId="478"/>
          <ac:spMkLst>
            <pc:docMk/>
            <pc:sldMk cId="2084196931" sldId="1140"/>
            <ac:spMk id="135" creationId="{BB70872B-FA81-4ACF-A0BC-49A5DAE82A87}"/>
          </ac:spMkLst>
        </pc:spChg>
        <pc:spChg chg="mod topLvl">
          <ac:chgData name="欣捷" userId="b965477fa0aef5e6" providerId="LiveId" clId="{F58CB589-EA88-41E9-89B9-70387DC4BAF4}" dt="2021-04-20T09:24:21.014" v="633" actId="1076"/>
          <ac:spMkLst>
            <pc:docMk/>
            <pc:sldMk cId="2084196931" sldId="1140"/>
            <ac:spMk id="136" creationId="{1AD98ECE-3B44-463A-BDD7-D2FE49D22919}"/>
          </ac:spMkLst>
        </pc:spChg>
        <pc:spChg chg="mod topLvl">
          <ac:chgData name="欣捷" userId="b965477fa0aef5e6" providerId="LiveId" clId="{F58CB589-EA88-41E9-89B9-70387DC4BAF4}" dt="2021-04-20T09:24:21.014" v="633" actId="1076"/>
          <ac:spMkLst>
            <pc:docMk/>
            <pc:sldMk cId="2084196931" sldId="1140"/>
            <ac:spMk id="137" creationId="{1D6A1929-52A1-45E5-8E06-194D9FFE6008}"/>
          </ac:spMkLst>
        </pc:spChg>
        <pc:spChg chg="mod topLvl">
          <ac:chgData name="欣捷" userId="b965477fa0aef5e6" providerId="LiveId" clId="{F58CB589-EA88-41E9-89B9-70387DC4BAF4}" dt="2021-04-20T09:24:21.014" v="633" actId="1076"/>
          <ac:spMkLst>
            <pc:docMk/>
            <pc:sldMk cId="2084196931" sldId="1140"/>
            <ac:spMk id="138" creationId="{5FE5B3B1-AE4F-4120-B701-C78F1BA3A02A}"/>
          </ac:spMkLst>
        </pc:spChg>
        <pc:spChg chg="add del mod topLvl">
          <ac:chgData name="欣捷" userId="b965477fa0aef5e6" providerId="LiveId" clId="{F58CB589-EA88-41E9-89B9-70387DC4BAF4}" dt="2021-04-20T09:24:21.014" v="633" actId="1076"/>
          <ac:spMkLst>
            <pc:docMk/>
            <pc:sldMk cId="2084196931" sldId="1140"/>
            <ac:spMk id="139" creationId="{48DF8359-8BA6-430A-814A-2D5AA990E2A4}"/>
          </ac:spMkLst>
        </pc:spChg>
        <pc:spChg chg="mod topLvl">
          <ac:chgData name="欣捷" userId="b965477fa0aef5e6" providerId="LiveId" clId="{F58CB589-EA88-41E9-89B9-70387DC4BAF4}" dt="2021-04-20T09:24:21.014" v="633" actId="1076"/>
          <ac:spMkLst>
            <pc:docMk/>
            <pc:sldMk cId="2084196931" sldId="1140"/>
            <ac:spMk id="140" creationId="{2F2E6AC7-5B33-47F2-8612-C3C9E49CD342}"/>
          </ac:spMkLst>
        </pc:spChg>
        <pc:spChg chg="mod topLvl">
          <ac:chgData name="欣捷" userId="b965477fa0aef5e6" providerId="LiveId" clId="{F58CB589-EA88-41E9-89B9-70387DC4BAF4}" dt="2021-04-20T09:24:21.014" v="633" actId="1076"/>
          <ac:spMkLst>
            <pc:docMk/>
            <pc:sldMk cId="2084196931" sldId="1140"/>
            <ac:spMk id="141" creationId="{309DA1E0-3521-48EF-A0BD-9113BCD974C5}"/>
          </ac:spMkLst>
        </pc:spChg>
        <pc:spChg chg="mod topLvl">
          <ac:chgData name="欣捷" userId="b965477fa0aef5e6" providerId="LiveId" clId="{F58CB589-EA88-41E9-89B9-70387DC4BAF4}" dt="2021-04-20T09:24:21.014" v="633" actId="1076"/>
          <ac:spMkLst>
            <pc:docMk/>
            <pc:sldMk cId="2084196931" sldId="1140"/>
            <ac:spMk id="142" creationId="{9CED8663-45ED-49AD-AB1C-A48C2AAF3628}"/>
          </ac:spMkLst>
        </pc:spChg>
        <pc:spChg chg="mod topLvl">
          <ac:chgData name="欣捷" userId="b965477fa0aef5e6" providerId="LiveId" clId="{F58CB589-EA88-41E9-89B9-70387DC4BAF4}" dt="2021-04-20T09:24:21.014" v="633" actId="1076"/>
          <ac:spMkLst>
            <pc:docMk/>
            <pc:sldMk cId="2084196931" sldId="1140"/>
            <ac:spMk id="143" creationId="{1148B228-E4FB-4B2D-9430-B0CB08B7DE97}"/>
          </ac:spMkLst>
        </pc:spChg>
        <pc:spChg chg="mod topLvl">
          <ac:chgData name="欣捷" userId="b965477fa0aef5e6" providerId="LiveId" clId="{F58CB589-EA88-41E9-89B9-70387DC4BAF4}" dt="2021-04-20T09:24:21.014" v="633" actId="1076"/>
          <ac:spMkLst>
            <pc:docMk/>
            <pc:sldMk cId="2084196931" sldId="1140"/>
            <ac:spMk id="144" creationId="{96ED52D0-E4BD-4BF2-8DAF-CCF92DB1DAE7}"/>
          </ac:spMkLst>
        </pc:spChg>
        <pc:spChg chg="mod topLvl">
          <ac:chgData name="欣捷" userId="b965477fa0aef5e6" providerId="LiveId" clId="{F58CB589-EA88-41E9-89B9-70387DC4BAF4}" dt="2021-04-20T09:24:21.014" v="633" actId="1076"/>
          <ac:spMkLst>
            <pc:docMk/>
            <pc:sldMk cId="2084196931" sldId="1140"/>
            <ac:spMk id="145" creationId="{2C4A28BC-C70A-4AD7-AB0A-4BDFD3B2DBA2}"/>
          </ac:spMkLst>
        </pc:spChg>
        <pc:spChg chg="add del mod topLvl">
          <ac:chgData name="欣捷" userId="b965477fa0aef5e6" providerId="LiveId" clId="{F58CB589-EA88-41E9-89B9-70387DC4BAF4}" dt="2021-04-20T09:24:21.014" v="633" actId="1076"/>
          <ac:spMkLst>
            <pc:docMk/>
            <pc:sldMk cId="2084196931" sldId="1140"/>
            <ac:spMk id="146" creationId="{1169FA3C-0624-4C7B-AC4E-1CDB3F095FD7}"/>
          </ac:spMkLst>
        </pc:spChg>
        <pc:spChg chg="mod topLvl">
          <ac:chgData name="欣捷" userId="b965477fa0aef5e6" providerId="LiveId" clId="{F58CB589-EA88-41E9-89B9-70387DC4BAF4}" dt="2021-04-20T09:24:21.014" v="633" actId="1076"/>
          <ac:spMkLst>
            <pc:docMk/>
            <pc:sldMk cId="2084196931" sldId="1140"/>
            <ac:spMk id="147" creationId="{90B7A6F0-411E-41EC-BC85-219879E93270}"/>
          </ac:spMkLst>
        </pc:spChg>
        <pc:spChg chg="mod topLvl">
          <ac:chgData name="欣捷" userId="b965477fa0aef5e6" providerId="LiveId" clId="{F58CB589-EA88-41E9-89B9-70387DC4BAF4}" dt="2021-04-20T09:24:21.014" v="633" actId="1076"/>
          <ac:spMkLst>
            <pc:docMk/>
            <pc:sldMk cId="2084196931" sldId="1140"/>
            <ac:spMk id="148" creationId="{57EEE5CF-66A5-4808-939D-ECA1F1FD344F}"/>
          </ac:spMkLst>
        </pc:spChg>
        <pc:spChg chg="mod topLvl">
          <ac:chgData name="欣捷" userId="b965477fa0aef5e6" providerId="LiveId" clId="{F58CB589-EA88-41E9-89B9-70387DC4BAF4}" dt="2021-04-20T09:24:21.014" v="633" actId="1076"/>
          <ac:spMkLst>
            <pc:docMk/>
            <pc:sldMk cId="2084196931" sldId="1140"/>
            <ac:spMk id="149" creationId="{B53BA7AF-50F5-42B7-84B2-6E99C748944E}"/>
          </ac:spMkLst>
        </pc:spChg>
        <pc:spChg chg="mod topLvl">
          <ac:chgData name="欣捷" userId="b965477fa0aef5e6" providerId="LiveId" clId="{F58CB589-EA88-41E9-89B9-70387DC4BAF4}" dt="2021-04-20T09:24:21.014" v="633" actId="1076"/>
          <ac:spMkLst>
            <pc:docMk/>
            <pc:sldMk cId="2084196931" sldId="1140"/>
            <ac:spMk id="150" creationId="{4096853F-3651-4F43-89CB-8F9A198BD81E}"/>
          </ac:spMkLst>
        </pc:spChg>
        <pc:spChg chg="mod topLvl">
          <ac:chgData name="欣捷" userId="b965477fa0aef5e6" providerId="LiveId" clId="{F58CB589-EA88-41E9-89B9-70387DC4BAF4}" dt="2021-04-20T09:24:21.014" v="633" actId="1076"/>
          <ac:spMkLst>
            <pc:docMk/>
            <pc:sldMk cId="2084196931" sldId="1140"/>
            <ac:spMk id="151" creationId="{00ED6994-BD82-43C2-B83B-5E00A89F29CC}"/>
          </ac:spMkLst>
        </pc:spChg>
        <pc:spChg chg="mod topLvl">
          <ac:chgData name="欣捷" userId="b965477fa0aef5e6" providerId="LiveId" clId="{F58CB589-EA88-41E9-89B9-70387DC4BAF4}" dt="2021-04-20T09:24:21.014" v="633" actId="1076"/>
          <ac:spMkLst>
            <pc:docMk/>
            <pc:sldMk cId="2084196931" sldId="1140"/>
            <ac:spMk id="152" creationId="{94171912-5D76-48CF-BF93-49A41C103AFC}"/>
          </ac:spMkLst>
        </pc:spChg>
        <pc:spChg chg="mod topLvl">
          <ac:chgData name="欣捷" userId="b965477fa0aef5e6" providerId="LiveId" clId="{F58CB589-EA88-41E9-89B9-70387DC4BAF4}" dt="2021-04-20T09:24:21.014" v="633" actId="1076"/>
          <ac:spMkLst>
            <pc:docMk/>
            <pc:sldMk cId="2084196931" sldId="1140"/>
            <ac:spMk id="154" creationId="{0DA00F13-3BDC-4371-9ACD-B6317C04451B}"/>
          </ac:spMkLst>
        </pc:spChg>
        <pc:spChg chg="mod topLvl">
          <ac:chgData name="欣捷" userId="b965477fa0aef5e6" providerId="LiveId" clId="{F58CB589-EA88-41E9-89B9-70387DC4BAF4}" dt="2021-04-20T09:24:21.014" v="633" actId="1076"/>
          <ac:spMkLst>
            <pc:docMk/>
            <pc:sldMk cId="2084196931" sldId="1140"/>
            <ac:spMk id="155" creationId="{C2F79DEE-25FA-4D96-8E08-CA69B6DDE955}"/>
          </ac:spMkLst>
        </pc:spChg>
        <pc:spChg chg="add del mod topLvl">
          <ac:chgData name="欣捷" userId="b965477fa0aef5e6" providerId="LiveId" clId="{F58CB589-EA88-41E9-89B9-70387DC4BAF4}" dt="2021-04-20T09:24:21.014" v="633" actId="1076"/>
          <ac:spMkLst>
            <pc:docMk/>
            <pc:sldMk cId="2084196931" sldId="1140"/>
            <ac:spMk id="156" creationId="{43B143D3-5B31-4F51-9587-73AE3ADE9DC9}"/>
          </ac:spMkLst>
        </pc:spChg>
        <pc:spChg chg="mod topLvl">
          <ac:chgData name="欣捷" userId="b965477fa0aef5e6" providerId="LiveId" clId="{F58CB589-EA88-41E9-89B9-70387DC4BAF4}" dt="2021-04-20T09:24:21.014" v="633" actId="1076"/>
          <ac:spMkLst>
            <pc:docMk/>
            <pc:sldMk cId="2084196931" sldId="1140"/>
            <ac:spMk id="157" creationId="{C03E2DB0-225D-48BA-A931-93029B8A1342}"/>
          </ac:spMkLst>
        </pc:spChg>
        <pc:spChg chg="add del mod">
          <ac:chgData name="欣捷" userId="b965477fa0aef5e6" providerId="LiveId" clId="{F58CB589-EA88-41E9-89B9-70387DC4BAF4}" dt="2021-04-20T08:38:31.344" v="209"/>
          <ac:spMkLst>
            <pc:docMk/>
            <pc:sldMk cId="2084196931" sldId="1140"/>
            <ac:spMk id="222" creationId="{90448716-0054-43F0-9438-71D411CE205A}"/>
          </ac:spMkLst>
        </pc:spChg>
        <pc:spChg chg="mod">
          <ac:chgData name="欣捷" userId="b965477fa0aef5e6" providerId="LiveId" clId="{F58CB589-EA88-41E9-89B9-70387DC4BAF4}" dt="2021-04-20T08:34:23.220" v="157" actId="27803"/>
          <ac:spMkLst>
            <pc:docMk/>
            <pc:sldMk cId="2084196931" sldId="1140"/>
            <ac:spMk id="27648" creationId="{9AB42482-0FB4-4022-AAA9-E12A2B88533D}"/>
          </ac:spMkLst>
        </pc:spChg>
        <pc:spChg chg="mod">
          <ac:chgData name="欣捷" userId="b965477fa0aef5e6" providerId="LiveId" clId="{F58CB589-EA88-41E9-89B9-70387DC4BAF4}" dt="2021-04-20T08:34:23.220" v="157" actId="27803"/>
          <ac:spMkLst>
            <pc:docMk/>
            <pc:sldMk cId="2084196931" sldId="1140"/>
            <ac:spMk id="27649" creationId="{AADEA6EF-4118-4ADC-B2B6-A6D3784CEF09}"/>
          </ac:spMkLst>
        </pc:spChg>
        <pc:spChg chg="del mod ord">
          <ac:chgData name="欣捷" userId="b965477fa0aef5e6" providerId="LiveId" clId="{F58CB589-EA88-41E9-89B9-70387DC4BAF4}" dt="2021-04-20T08:32:27.724" v="139" actId="478"/>
          <ac:spMkLst>
            <pc:docMk/>
            <pc:sldMk cId="2084196931" sldId="1140"/>
            <ac:spMk id="27650" creationId="{22D8A731-AE74-4746-A3B8-8256FFF194A2}"/>
          </ac:spMkLst>
        </pc:spChg>
        <pc:spChg chg="del mod ord">
          <ac:chgData name="欣捷" userId="b965477fa0aef5e6" providerId="LiveId" clId="{F58CB589-EA88-41E9-89B9-70387DC4BAF4}" dt="2021-04-20T08:32:20.703" v="135" actId="478"/>
          <ac:spMkLst>
            <pc:docMk/>
            <pc:sldMk cId="2084196931" sldId="1140"/>
            <ac:spMk id="27651" creationId="{A1741382-F451-48A5-8D5C-85D947507B87}"/>
          </ac:spMkLst>
        </pc:spChg>
        <pc:spChg chg="mod">
          <ac:chgData name="欣捷" userId="b965477fa0aef5e6" providerId="LiveId" clId="{F58CB589-EA88-41E9-89B9-70387DC4BAF4}" dt="2021-04-20T08:34:23.220" v="157" actId="27803"/>
          <ac:spMkLst>
            <pc:docMk/>
            <pc:sldMk cId="2084196931" sldId="1140"/>
            <ac:spMk id="27652" creationId="{0675A7EC-4182-4E2E-B799-490FF2D0C4D9}"/>
          </ac:spMkLst>
        </pc:spChg>
        <pc:spChg chg="mod">
          <ac:chgData name="欣捷" userId="b965477fa0aef5e6" providerId="LiveId" clId="{F58CB589-EA88-41E9-89B9-70387DC4BAF4}" dt="2021-04-20T08:34:23.220" v="157" actId="27803"/>
          <ac:spMkLst>
            <pc:docMk/>
            <pc:sldMk cId="2084196931" sldId="1140"/>
            <ac:spMk id="27653" creationId="{D124B643-ADA9-4C1D-B1A4-EE0FCCF8C00F}"/>
          </ac:spMkLst>
        </pc:spChg>
        <pc:spChg chg="mod">
          <ac:chgData name="欣捷" userId="b965477fa0aef5e6" providerId="LiveId" clId="{F58CB589-EA88-41E9-89B9-70387DC4BAF4}" dt="2021-04-20T08:34:23.220" v="157" actId="27803"/>
          <ac:spMkLst>
            <pc:docMk/>
            <pc:sldMk cId="2084196931" sldId="1140"/>
            <ac:spMk id="27654" creationId="{F52A0775-3921-4B9E-894C-8946AEE013DA}"/>
          </ac:spMkLst>
        </pc:spChg>
        <pc:spChg chg="mod">
          <ac:chgData name="欣捷" userId="b965477fa0aef5e6" providerId="LiveId" clId="{F58CB589-EA88-41E9-89B9-70387DC4BAF4}" dt="2021-04-20T08:34:23.220" v="157" actId="27803"/>
          <ac:spMkLst>
            <pc:docMk/>
            <pc:sldMk cId="2084196931" sldId="1140"/>
            <ac:spMk id="27655" creationId="{AE2BDF92-4250-4E78-BB4B-5DF8816F6137}"/>
          </ac:spMkLst>
        </pc:spChg>
        <pc:spChg chg="mod">
          <ac:chgData name="欣捷" userId="b965477fa0aef5e6" providerId="LiveId" clId="{F58CB589-EA88-41E9-89B9-70387DC4BAF4}" dt="2021-04-20T08:34:23.220" v="157" actId="27803"/>
          <ac:spMkLst>
            <pc:docMk/>
            <pc:sldMk cId="2084196931" sldId="1140"/>
            <ac:spMk id="27656" creationId="{5E08A299-3730-4E47-AEC4-F7A98BC44E90}"/>
          </ac:spMkLst>
        </pc:spChg>
        <pc:spChg chg="mod">
          <ac:chgData name="欣捷" userId="b965477fa0aef5e6" providerId="LiveId" clId="{F58CB589-EA88-41E9-89B9-70387DC4BAF4}" dt="2021-04-20T08:34:23.220" v="157" actId="27803"/>
          <ac:spMkLst>
            <pc:docMk/>
            <pc:sldMk cId="2084196931" sldId="1140"/>
            <ac:spMk id="27657" creationId="{8BB893E7-6B85-4C6D-804E-8DA396FBC308}"/>
          </ac:spMkLst>
        </pc:spChg>
        <pc:spChg chg="mod">
          <ac:chgData name="欣捷" userId="b965477fa0aef5e6" providerId="LiveId" clId="{F58CB589-EA88-41E9-89B9-70387DC4BAF4}" dt="2021-04-20T08:34:23.220" v="157" actId="27803"/>
          <ac:spMkLst>
            <pc:docMk/>
            <pc:sldMk cId="2084196931" sldId="1140"/>
            <ac:spMk id="27658" creationId="{38AE8709-E8B4-4FA1-BA7E-5791D4848D63}"/>
          </ac:spMkLst>
        </pc:spChg>
        <pc:spChg chg="mod">
          <ac:chgData name="欣捷" userId="b965477fa0aef5e6" providerId="LiveId" clId="{F58CB589-EA88-41E9-89B9-70387DC4BAF4}" dt="2021-04-20T08:34:23.220" v="157" actId="27803"/>
          <ac:spMkLst>
            <pc:docMk/>
            <pc:sldMk cId="2084196931" sldId="1140"/>
            <ac:spMk id="27659" creationId="{8CEAC50C-2463-4567-AC21-F2E17C1B4FE3}"/>
          </ac:spMkLst>
        </pc:spChg>
        <pc:spChg chg="mod">
          <ac:chgData name="欣捷" userId="b965477fa0aef5e6" providerId="LiveId" clId="{F58CB589-EA88-41E9-89B9-70387DC4BAF4}" dt="2021-04-20T08:34:23.220" v="157" actId="27803"/>
          <ac:spMkLst>
            <pc:docMk/>
            <pc:sldMk cId="2084196931" sldId="1140"/>
            <ac:spMk id="27660" creationId="{D92A57B2-A370-4951-BEF2-EF9F556C6CAE}"/>
          </ac:spMkLst>
        </pc:spChg>
        <pc:spChg chg="mod">
          <ac:chgData name="欣捷" userId="b965477fa0aef5e6" providerId="LiveId" clId="{F58CB589-EA88-41E9-89B9-70387DC4BAF4}" dt="2021-04-20T08:34:23.220" v="157" actId="27803"/>
          <ac:spMkLst>
            <pc:docMk/>
            <pc:sldMk cId="2084196931" sldId="1140"/>
            <ac:spMk id="27661" creationId="{1303F82C-0DF7-4904-948A-C7E1A50EC16E}"/>
          </ac:spMkLst>
        </pc:spChg>
        <pc:spChg chg="mod">
          <ac:chgData name="欣捷" userId="b965477fa0aef5e6" providerId="LiveId" clId="{F58CB589-EA88-41E9-89B9-70387DC4BAF4}" dt="2021-04-20T08:34:23.220" v="157" actId="27803"/>
          <ac:spMkLst>
            <pc:docMk/>
            <pc:sldMk cId="2084196931" sldId="1140"/>
            <ac:spMk id="27662" creationId="{B591A4D3-11B7-4A0A-978E-B7404311D434}"/>
          </ac:spMkLst>
        </pc:spChg>
        <pc:spChg chg="mod">
          <ac:chgData name="欣捷" userId="b965477fa0aef5e6" providerId="LiveId" clId="{F58CB589-EA88-41E9-89B9-70387DC4BAF4}" dt="2021-04-20T08:34:23.220" v="157" actId="27803"/>
          <ac:spMkLst>
            <pc:docMk/>
            <pc:sldMk cId="2084196931" sldId="1140"/>
            <ac:spMk id="27663" creationId="{40854B9E-3CC8-4573-94FA-FDC5543917AF}"/>
          </ac:spMkLst>
        </pc:spChg>
        <pc:spChg chg="mod">
          <ac:chgData name="欣捷" userId="b965477fa0aef5e6" providerId="LiveId" clId="{F58CB589-EA88-41E9-89B9-70387DC4BAF4}" dt="2021-04-20T08:34:23.220" v="157" actId="27803"/>
          <ac:spMkLst>
            <pc:docMk/>
            <pc:sldMk cId="2084196931" sldId="1140"/>
            <ac:spMk id="27664" creationId="{52F97B77-AD66-41E8-A4CF-ADBDAD509EB9}"/>
          </ac:spMkLst>
        </pc:spChg>
        <pc:spChg chg="mod">
          <ac:chgData name="欣捷" userId="b965477fa0aef5e6" providerId="LiveId" clId="{F58CB589-EA88-41E9-89B9-70387DC4BAF4}" dt="2021-04-20T08:34:23.220" v="157" actId="27803"/>
          <ac:spMkLst>
            <pc:docMk/>
            <pc:sldMk cId="2084196931" sldId="1140"/>
            <ac:spMk id="27665" creationId="{DD591CFB-D2B6-45A1-9182-1109BE7A4F01}"/>
          </ac:spMkLst>
        </pc:spChg>
        <pc:spChg chg="mod">
          <ac:chgData name="欣捷" userId="b965477fa0aef5e6" providerId="LiveId" clId="{F58CB589-EA88-41E9-89B9-70387DC4BAF4}" dt="2021-04-20T08:34:23.220" v="157" actId="27803"/>
          <ac:spMkLst>
            <pc:docMk/>
            <pc:sldMk cId="2084196931" sldId="1140"/>
            <ac:spMk id="27666" creationId="{EAE8332E-AEF1-45D1-9FF0-BC0C72E40ABD}"/>
          </ac:spMkLst>
        </pc:spChg>
        <pc:spChg chg="mod">
          <ac:chgData name="欣捷" userId="b965477fa0aef5e6" providerId="LiveId" clId="{F58CB589-EA88-41E9-89B9-70387DC4BAF4}" dt="2021-04-20T08:34:23.220" v="157" actId="27803"/>
          <ac:spMkLst>
            <pc:docMk/>
            <pc:sldMk cId="2084196931" sldId="1140"/>
            <ac:spMk id="27667" creationId="{84F72BD9-4495-44BA-B034-DEFAA3F282DA}"/>
          </ac:spMkLst>
        </pc:spChg>
        <pc:spChg chg="mod">
          <ac:chgData name="欣捷" userId="b965477fa0aef5e6" providerId="LiveId" clId="{F58CB589-EA88-41E9-89B9-70387DC4BAF4}" dt="2021-04-20T08:34:23.220" v="157" actId="27803"/>
          <ac:spMkLst>
            <pc:docMk/>
            <pc:sldMk cId="2084196931" sldId="1140"/>
            <ac:spMk id="27668" creationId="{3570717C-5482-4393-AE62-0B651181B8FB}"/>
          </ac:spMkLst>
        </pc:spChg>
        <pc:spChg chg="mod">
          <ac:chgData name="欣捷" userId="b965477fa0aef5e6" providerId="LiveId" clId="{F58CB589-EA88-41E9-89B9-70387DC4BAF4}" dt="2021-04-20T08:34:23.220" v="157" actId="27803"/>
          <ac:spMkLst>
            <pc:docMk/>
            <pc:sldMk cId="2084196931" sldId="1140"/>
            <ac:spMk id="27669" creationId="{61CFB8A1-863C-43A8-A312-E85DD1453CE0}"/>
          </ac:spMkLst>
        </pc:spChg>
        <pc:spChg chg="mod">
          <ac:chgData name="欣捷" userId="b965477fa0aef5e6" providerId="LiveId" clId="{F58CB589-EA88-41E9-89B9-70387DC4BAF4}" dt="2021-04-20T08:34:23.220" v="157" actId="27803"/>
          <ac:spMkLst>
            <pc:docMk/>
            <pc:sldMk cId="2084196931" sldId="1140"/>
            <ac:spMk id="27670" creationId="{261FAB30-4784-4B01-AB4D-78B72180AF44}"/>
          </ac:spMkLst>
        </pc:spChg>
        <pc:spChg chg="mod">
          <ac:chgData name="欣捷" userId="b965477fa0aef5e6" providerId="LiveId" clId="{F58CB589-EA88-41E9-89B9-70387DC4BAF4}" dt="2021-04-20T08:34:23.220" v="157" actId="27803"/>
          <ac:spMkLst>
            <pc:docMk/>
            <pc:sldMk cId="2084196931" sldId="1140"/>
            <ac:spMk id="27671" creationId="{89E11B95-B12F-41E0-A5F5-229921D61A25}"/>
          </ac:spMkLst>
        </pc:spChg>
        <pc:spChg chg="mod">
          <ac:chgData name="欣捷" userId="b965477fa0aef5e6" providerId="LiveId" clId="{F58CB589-EA88-41E9-89B9-70387DC4BAF4}" dt="2021-04-20T08:34:23.220" v="157" actId="27803"/>
          <ac:spMkLst>
            <pc:docMk/>
            <pc:sldMk cId="2084196931" sldId="1140"/>
            <ac:spMk id="27672" creationId="{A41F3814-B37A-483E-AC85-561512A1CF8C}"/>
          </ac:spMkLst>
        </pc:spChg>
        <pc:spChg chg="del mod topLvl">
          <ac:chgData name="欣捷" userId="b965477fa0aef5e6" providerId="LiveId" clId="{F58CB589-EA88-41E9-89B9-70387DC4BAF4}" dt="2021-04-20T08:39:14.620" v="234" actId="478"/>
          <ac:spMkLst>
            <pc:docMk/>
            <pc:sldMk cId="2084196931" sldId="1140"/>
            <ac:spMk id="27675" creationId="{2D2B0E7D-B232-4ED3-B11E-ED2FA7272808}"/>
          </ac:spMkLst>
        </pc:spChg>
        <pc:spChg chg="mod topLvl">
          <ac:chgData name="欣捷" userId="b965477fa0aef5e6" providerId="LiveId" clId="{F58CB589-EA88-41E9-89B9-70387DC4BAF4}" dt="2021-04-20T09:24:21.014" v="633" actId="1076"/>
          <ac:spMkLst>
            <pc:docMk/>
            <pc:sldMk cId="2084196931" sldId="1140"/>
            <ac:spMk id="27676" creationId="{EDC4339A-730A-4A60-9428-5C1FF420A31B}"/>
          </ac:spMkLst>
        </pc:spChg>
        <pc:spChg chg="mod topLvl">
          <ac:chgData name="欣捷" userId="b965477fa0aef5e6" providerId="LiveId" clId="{F58CB589-EA88-41E9-89B9-70387DC4BAF4}" dt="2021-04-20T09:24:21.014" v="633" actId="1076"/>
          <ac:spMkLst>
            <pc:docMk/>
            <pc:sldMk cId="2084196931" sldId="1140"/>
            <ac:spMk id="27677" creationId="{2FE4938B-6E75-4516-8029-D3F64BFFC7E8}"/>
          </ac:spMkLst>
        </pc:spChg>
        <pc:spChg chg="mod topLvl">
          <ac:chgData name="欣捷" userId="b965477fa0aef5e6" providerId="LiveId" clId="{F58CB589-EA88-41E9-89B9-70387DC4BAF4}" dt="2021-04-20T09:24:21.014" v="633" actId="1076"/>
          <ac:spMkLst>
            <pc:docMk/>
            <pc:sldMk cId="2084196931" sldId="1140"/>
            <ac:spMk id="27678" creationId="{90F82F32-3030-41A8-9917-91EDE602BA5F}"/>
          </ac:spMkLst>
        </pc:spChg>
        <pc:spChg chg="mod topLvl">
          <ac:chgData name="欣捷" userId="b965477fa0aef5e6" providerId="LiveId" clId="{F58CB589-EA88-41E9-89B9-70387DC4BAF4}" dt="2021-04-20T09:24:21.014" v="633" actId="1076"/>
          <ac:spMkLst>
            <pc:docMk/>
            <pc:sldMk cId="2084196931" sldId="1140"/>
            <ac:spMk id="27679" creationId="{FDBEB512-6073-4D16-A282-C27913F232F7}"/>
          </ac:spMkLst>
        </pc:spChg>
        <pc:spChg chg="mod topLvl">
          <ac:chgData name="欣捷" userId="b965477fa0aef5e6" providerId="LiveId" clId="{F58CB589-EA88-41E9-89B9-70387DC4BAF4}" dt="2021-04-20T09:24:21.014" v="633" actId="1076"/>
          <ac:spMkLst>
            <pc:docMk/>
            <pc:sldMk cId="2084196931" sldId="1140"/>
            <ac:spMk id="27680" creationId="{D7CF920A-2625-4F67-B7A7-DD69AEB8BC1A}"/>
          </ac:spMkLst>
        </pc:spChg>
        <pc:spChg chg="mod topLvl">
          <ac:chgData name="欣捷" userId="b965477fa0aef5e6" providerId="LiveId" clId="{F58CB589-EA88-41E9-89B9-70387DC4BAF4}" dt="2021-04-20T09:24:21.014" v="633" actId="1076"/>
          <ac:spMkLst>
            <pc:docMk/>
            <pc:sldMk cId="2084196931" sldId="1140"/>
            <ac:spMk id="27681" creationId="{119992FE-74B5-4607-8ECA-3B66615EC026}"/>
          </ac:spMkLst>
        </pc:spChg>
        <pc:spChg chg="mod topLvl">
          <ac:chgData name="欣捷" userId="b965477fa0aef5e6" providerId="LiveId" clId="{F58CB589-EA88-41E9-89B9-70387DC4BAF4}" dt="2021-04-20T09:24:21.014" v="633" actId="1076"/>
          <ac:spMkLst>
            <pc:docMk/>
            <pc:sldMk cId="2084196931" sldId="1140"/>
            <ac:spMk id="27682" creationId="{C3416165-52F0-4FB6-9018-59824F93E41A}"/>
          </ac:spMkLst>
        </pc:spChg>
        <pc:spChg chg="mod topLvl">
          <ac:chgData name="欣捷" userId="b965477fa0aef5e6" providerId="LiveId" clId="{F58CB589-EA88-41E9-89B9-70387DC4BAF4}" dt="2021-04-20T09:24:21.014" v="633" actId="1076"/>
          <ac:spMkLst>
            <pc:docMk/>
            <pc:sldMk cId="2084196931" sldId="1140"/>
            <ac:spMk id="27683" creationId="{17904733-901C-4F1D-A34C-5EC575BCAAD4}"/>
          </ac:spMkLst>
        </pc:spChg>
        <pc:spChg chg="mod topLvl">
          <ac:chgData name="欣捷" userId="b965477fa0aef5e6" providerId="LiveId" clId="{F58CB589-EA88-41E9-89B9-70387DC4BAF4}" dt="2021-04-20T09:24:21.014" v="633" actId="1076"/>
          <ac:spMkLst>
            <pc:docMk/>
            <pc:sldMk cId="2084196931" sldId="1140"/>
            <ac:spMk id="27684" creationId="{0B2A0D7E-12D9-49E9-8B3F-1C08759487E7}"/>
          </ac:spMkLst>
        </pc:spChg>
        <pc:spChg chg="mod topLvl">
          <ac:chgData name="欣捷" userId="b965477fa0aef5e6" providerId="LiveId" clId="{F58CB589-EA88-41E9-89B9-70387DC4BAF4}" dt="2021-04-20T09:24:21.014" v="633" actId="1076"/>
          <ac:spMkLst>
            <pc:docMk/>
            <pc:sldMk cId="2084196931" sldId="1140"/>
            <ac:spMk id="27685" creationId="{4A7B5E34-E71D-42FD-8FBE-9DEE1829A024}"/>
          </ac:spMkLst>
        </pc:spChg>
        <pc:spChg chg="mod topLvl">
          <ac:chgData name="欣捷" userId="b965477fa0aef5e6" providerId="LiveId" clId="{F58CB589-EA88-41E9-89B9-70387DC4BAF4}" dt="2021-04-20T09:24:21.014" v="633" actId="1076"/>
          <ac:spMkLst>
            <pc:docMk/>
            <pc:sldMk cId="2084196931" sldId="1140"/>
            <ac:spMk id="27686" creationId="{B908B9C5-170A-4728-838B-58D21CDC2DB6}"/>
          </ac:spMkLst>
        </pc:spChg>
        <pc:spChg chg="mod topLvl">
          <ac:chgData name="欣捷" userId="b965477fa0aef5e6" providerId="LiveId" clId="{F58CB589-EA88-41E9-89B9-70387DC4BAF4}" dt="2021-04-20T09:24:21.014" v="633" actId="1076"/>
          <ac:spMkLst>
            <pc:docMk/>
            <pc:sldMk cId="2084196931" sldId="1140"/>
            <ac:spMk id="27687" creationId="{6C8EE377-96A6-4595-A104-A574B0F04A26}"/>
          </ac:spMkLst>
        </pc:spChg>
        <pc:spChg chg="mod topLvl">
          <ac:chgData name="欣捷" userId="b965477fa0aef5e6" providerId="LiveId" clId="{F58CB589-EA88-41E9-89B9-70387DC4BAF4}" dt="2021-04-20T09:24:21.014" v="633" actId="1076"/>
          <ac:spMkLst>
            <pc:docMk/>
            <pc:sldMk cId="2084196931" sldId="1140"/>
            <ac:spMk id="27688" creationId="{CE1620D9-B7C7-47D4-BB58-6B8542693F96}"/>
          </ac:spMkLst>
        </pc:spChg>
        <pc:spChg chg="mod topLvl">
          <ac:chgData name="欣捷" userId="b965477fa0aef5e6" providerId="LiveId" clId="{F58CB589-EA88-41E9-89B9-70387DC4BAF4}" dt="2021-04-20T09:24:21.014" v="633" actId="1076"/>
          <ac:spMkLst>
            <pc:docMk/>
            <pc:sldMk cId="2084196931" sldId="1140"/>
            <ac:spMk id="27689" creationId="{0DD1B6B7-A256-4138-8207-93B50B16E724}"/>
          </ac:spMkLst>
        </pc:spChg>
        <pc:spChg chg="mod topLvl">
          <ac:chgData name="欣捷" userId="b965477fa0aef5e6" providerId="LiveId" clId="{F58CB589-EA88-41E9-89B9-70387DC4BAF4}" dt="2021-04-20T09:24:21.014" v="633" actId="1076"/>
          <ac:spMkLst>
            <pc:docMk/>
            <pc:sldMk cId="2084196931" sldId="1140"/>
            <ac:spMk id="27690" creationId="{1280F89F-9F9E-4175-95DD-A9F8C78C5701}"/>
          </ac:spMkLst>
        </pc:spChg>
        <pc:spChg chg="mod topLvl">
          <ac:chgData name="欣捷" userId="b965477fa0aef5e6" providerId="LiveId" clId="{F58CB589-EA88-41E9-89B9-70387DC4BAF4}" dt="2021-04-20T09:24:21.014" v="633" actId="1076"/>
          <ac:spMkLst>
            <pc:docMk/>
            <pc:sldMk cId="2084196931" sldId="1140"/>
            <ac:spMk id="27691" creationId="{938C8997-8198-43AC-AE51-BB9D3E3EA71E}"/>
          </ac:spMkLst>
        </pc:spChg>
        <pc:spChg chg="mod topLvl">
          <ac:chgData name="欣捷" userId="b965477fa0aef5e6" providerId="LiveId" clId="{F58CB589-EA88-41E9-89B9-70387DC4BAF4}" dt="2021-04-20T09:24:21.014" v="633" actId="1076"/>
          <ac:spMkLst>
            <pc:docMk/>
            <pc:sldMk cId="2084196931" sldId="1140"/>
            <ac:spMk id="27692" creationId="{B7A71541-79DB-474A-8363-F82AE235D923}"/>
          </ac:spMkLst>
        </pc:spChg>
        <pc:spChg chg="mod topLvl">
          <ac:chgData name="欣捷" userId="b965477fa0aef5e6" providerId="LiveId" clId="{F58CB589-EA88-41E9-89B9-70387DC4BAF4}" dt="2021-04-20T09:24:21.014" v="633" actId="1076"/>
          <ac:spMkLst>
            <pc:docMk/>
            <pc:sldMk cId="2084196931" sldId="1140"/>
            <ac:spMk id="27693" creationId="{99E21538-28DD-4E25-9F4F-46150DFEB63C}"/>
          </ac:spMkLst>
        </pc:spChg>
        <pc:spChg chg="mod topLvl">
          <ac:chgData name="欣捷" userId="b965477fa0aef5e6" providerId="LiveId" clId="{F58CB589-EA88-41E9-89B9-70387DC4BAF4}" dt="2021-04-20T09:24:21.014" v="633" actId="1076"/>
          <ac:spMkLst>
            <pc:docMk/>
            <pc:sldMk cId="2084196931" sldId="1140"/>
            <ac:spMk id="27694" creationId="{E0C41D6E-0DD0-4A5A-8DD9-D98ED5CC41D8}"/>
          </ac:spMkLst>
        </pc:spChg>
        <pc:spChg chg="mod topLvl">
          <ac:chgData name="欣捷" userId="b965477fa0aef5e6" providerId="LiveId" clId="{F58CB589-EA88-41E9-89B9-70387DC4BAF4}" dt="2021-04-20T09:24:21.014" v="633" actId="1076"/>
          <ac:spMkLst>
            <pc:docMk/>
            <pc:sldMk cId="2084196931" sldId="1140"/>
            <ac:spMk id="27695" creationId="{E30BFB60-A44D-4B71-9136-BD0B8D6E274B}"/>
          </ac:spMkLst>
        </pc:spChg>
        <pc:spChg chg="mod topLvl">
          <ac:chgData name="欣捷" userId="b965477fa0aef5e6" providerId="LiveId" clId="{F58CB589-EA88-41E9-89B9-70387DC4BAF4}" dt="2021-04-20T09:24:21.014" v="633" actId="1076"/>
          <ac:spMkLst>
            <pc:docMk/>
            <pc:sldMk cId="2084196931" sldId="1140"/>
            <ac:spMk id="27696" creationId="{7EF9AD88-2548-4A4D-8741-61F8BD2F9CCF}"/>
          </ac:spMkLst>
        </pc:spChg>
        <pc:spChg chg="add del mod topLvl">
          <ac:chgData name="欣捷" userId="b965477fa0aef5e6" providerId="LiveId" clId="{F58CB589-EA88-41E9-89B9-70387DC4BAF4}" dt="2021-04-20T08:38:43.561" v="225" actId="478"/>
          <ac:spMkLst>
            <pc:docMk/>
            <pc:sldMk cId="2084196931" sldId="1140"/>
            <ac:spMk id="27697" creationId="{6638A69E-8CE5-4B80-B1D4-9C4163132966}"/>
          </ac:spMkLst>
        </pc:spChg>
        <pc:spChg chg="mod topLvl">
          <ac:chgData name="欣捷" userId="b965477fa0aef5e6" providerId="LiveId" clId="{F58CB589-EA88-41E9-89B9-70387DC4BAF4}" dt="2021-04-20T09:24:21.014" v="633" actId="1076"/>
          <ac:spMkLst>
            <pc:docMk/>
            <pc:sldMk cId="2084196931" sldId="1140"/>
            <ac:spMk id="27698" creationId="{424D77C7-F763-4DA4-87B2-98591E5A7F6F}"/>
          </ac:spMkLst>
        </pc:spChg>
        <pc:spChg chg="mod topLvl">
          <ac:chgData name="欣捷" userId="b965477fa0aef5e6" providerId="LiveId" clId="{F58CB589-EA88-41E9-89B9-70387DC4BAF4}" dt="2021-04-20T09:24:21.014" v="633" actId="1076"/>
          <ac:spMkLst>
            <pc:docMk/>
            <pc:sldMk cId="2084196931" sldId="1140"/>
            <ac:spMk id="27699" creationId="{0FC91A88-80FD-4255-AB24-4FEE808301B1}"/>
          </ac:spMkLst>
        </pc:spChg>
        <pc:spChg chg="mod topLvl">
          <ac:chgData name="欣捷" userId="b965477fa0aef5e6" providerId="LiveId" clId="{F58CB589-EA88-41E9-89B9-70387DC4BAF4}" dt="2021-04-20T09:24:21.014" v="633" actId="1076"/>
          <ac:spMkLst>
            <pc:docMk/>
            <pc:sldMk cId="2084196931" sldId="1140"/>
            <ac:spMk id="27700" creationId="{E548A71B-C5A5-4179-9706-8449760AFFDE}"/>
          </ac:spMkLst>
        </pc:spChg>
        <pc:spChg chg="del mod topLvl">
          <ac:chgData name="欣捷" userId="b965477fa0aef5e6" providerId="LiveId" clId="{F58CB589-EA88-41E9-89B9-70387DC4BAF4}" dt="2021-04-20T08:40:11.931" v="263" actId="478"/>
          <ac:spMkLst>
            <pc:docMk/>
            <pc:sldMk cId="2084196931" sldId="1140"/>
            <ac:spMk id="27701" creationId="{429FD192-05AE-416F-8946-091B57ACF6EA}"/>
          </ac:spMkLst>
        </pc:spChg>
        <pc:spChg chg="del mod topLvl">
          <ac:chgData name="欣捷" userId="b965477fa0aef5e6" providerId="LiveId" clId="{F58CB589-EA88-41E9-89B9-70387DC4BAF4}" dt="2021-04-20T08:40:14.234" v="264" actId="478"/>
          <ac:spMkLst>
            <pc:docMk/>
            <pc:sldMk cId="2084196931" sldId="1140"/>
            <ac:spMk id="27702" creationId="{1FDD9E0E-EC49-4E72-BF89-59BE94853900}"/>
          </ac:spMkLst>
        </pc:spChg>
        <pc:spChg chg="mod topLvl">
          <ac:chgData name="欣捷" userId="b965477fa0aef5e6" providerId="LiveId" clId="{F58CB589-EA88-41E9-89B9-70387DC4BAF4}" dt="2021-04-20T09:24:21.014" v="633" actId="1076"/>
          <ac:spMkLst>
            <pc:docMk/>
            <pc:sldMk cId="2084196931" sldId="1140"/>
            <ac:spMk id="27703" creationId="{685123BF-B092-4E35-9E49-C212DCB62212}"/>
          </ac:spMkLst>
        </pc:spChg>
        <pc:spChg chg="add del mod topLvl">
          <ac:chgData name="欣捷" userId="b965477fa0aef5e6" providerId="LiveId" clId="{F58CB589-EA88-41E9-89B9-70387DC4BAF4}" dt="2021-04-20T08:38:43.561" v="225" actId="478"/>
          <ac:spMkLst>
            <pc:docMk/>
            <pc:sldMk cId="2084196931" sldId="1140"/>
            <ac:spMk id="27704" creationId="{22B8A322-DC60-4667-B803-1917C2CA2EC9}"/>
          </ac:spMkLst>
        </pc:spChg>
        <pc:spChg chg="mod topLvl">
          <ac:chgData name="欣捷" userId="b965477fa0aef5e6" providerId="LiveId" clId="{F58CB589-EA88-41E9-89B9-70387DC4BAF4}" dt="2021-04-20T09:24:21.014" v="633" actId="1076"/>
          <ac:spMkLst>
            <pc:docMk/>
            <pc:sldMk cId="2084196931" sldId="1140"/>
            <ac:spMk id="27705" creationId="{6A0EF870-A8C9-4AE8-BC6F-001320DBC983}"/>
          </ac:spMkLst>
        </pc:spChg>
        <pc:spChg chg="mod topLvl">
          <ac:chgData name="欣捷" userId="b965477fa0aef5e6" providerId="LiveId" clId="{F58CB589-EA88-41E9-89B9-70387DC4BAF4}" dt="2021-04-20T09:24:21.014" v="633" actId="1076"/>
          <ac:spMkLst>
            <pc:docMk/>
            <pc:sldMk cId="2084196931" sldId="1140"/>
            <ac:spMk id="27706" creationId="{69CB5C3F-7C51-49B6-97FF-5DF0BB104A2F}"/>
          </ac:spMkLst>
        </pc:spChg>
        <pc:spChg chg="mod topLvl">
          <ac:chgData name="欣捷" userId="b965477fa0aef5e6" providerId="LiveId" clId="{F58CB589-EA88-41E9-89B9-70387DC4BAF4}" dt="2021-04-20T09:24:21.014" v="633" actId="1076"/>
          <ac:spMkLst>
            <pc:docMk/>
            <pc:sldMk cId="2084196931" sldId="1140"/>
            <ac:spMk id="27707" creationId="{7DDCCD7A-C85C-473B-A108-910661295278}"/>
          </ac:spMkLst>
        </pc:spChg>
        <pc:spChg chg="mod topLvl">
          <ac:chgData name="欣捷" userId="b965477fa0aef5e6" providerId="LiveId" clId="{F58CB589-EA88-41E9-89B9-70387DC4BAF4}" dt="2021-04-20T09:24:21.014" v="633" actId="1076"/>
          <ac:spMkLst>
            <pc:docMk/>
            <pc:sldMk cId="2084196931" sldId="1140"/>
            <ac:spMk id="27708" creationId="{63361C24-63EA-4A09-BF1E-13025D7FB30E}"/>
          </ac:spMkLst>
        </pc:spChg>
        <pc:spChg chg="mod topLvl">
          <ac:chgData name="欣捷" userId="b965477fa0aef5e6" providerId="LiveId" clId="{F58CB589-EA88-41E9-89B9-70387DC4BAF4}" dt="2021-04-20T09:24:21.014" v="633" actId="1076"/>
          <ac:spMkLst>
            <pc:docMk/>
            <pc:sldMk cId="2084196931" sldId="1140"/>
            <ac:spMk id="27709" creationId="{1A899114-9F3D-4AEF-AE63-029FF97DA8F6}"/>
          </ac:spMkLst>
        </pc:spChg>
        <pc:spChg chg="mod topLvl">
          <ac:chgData name="欣捷" userId="b965477fa0aef5e6" providerId="LiveId" clId="{F58CB589-EA88-41E9-89B9-70387DC4BAF4}" dt="2021-04-20T09:24:21.014" v="633" actId="1076"/>
          <ac:spMkLst>
            <pc:docMk/>
            <pc:sldMk cId="2084196931" sldId="1140"/>
            <ac:spMk id="27710" creationId="{EE7625A9-A6EF-4000-8769-B95CDD8C91E0}"/>
          </ac:spMkLst>
        </pc:spChg>
        <pc:spChg chg="mod topLvl">
          <ac:chgData name="欣捷" userId="b965477fa0aef5e6" providerId="LiveId" clId="{F58CB589-EA88-41E9-89B9-70387DC4BAF4}" dt="2021-04-20T09:24:21.014" v="633" actId="1076"/>
          <ac:spMkLst>
            <pc:docMk/>
            <pc:sldMk cId="2084196931" sldId="1140"/>
            <ac:spMk id="27711" creationId="{8CBF2A64-99DF-4ABD-BE12-80AEDAC0FD81}"/>
          </ac:spMkLst>
        </pc:spChg>
        <pc:spChg chg="del mod topLvl">
          <ac:chgData name="欣捷" userId="b965477fa0aef5e6" providerId="LiveId" clId="{F58CB589-EA88-41E9-89B9-70387DC4BAF4}" dt="2021-04-20T08:34:43.183" v="163" actId="478"/>
          <ac:spMkLst>
            <pc:docMk/>
            <pc:sldMk cId="2084196931" sldId="1140"/>
            <ac:spMk id="796672" creationId="{3C615480-E8E0-4E3C-ADCE-0956BF3AA4DA}"/>
          </ac:spMkLst>
        </pc:spChg>
        <pc:spChg chg="del mod topLvl">
          <ac:chgData name="欣捷" userId="b965477fa0aef5e6" providerId="LiveId" clId="{F58CB589-EA88-41E9-89B9-70387DC4BAF4}" dt="2021-04-20T08:34:43.183" v="163" actId="478"/>
          <ac:spMkLst>
            <pc:docMk/>
            <pc:sldMk cId="2084196931" sldId="1140"/>
            <ac:spMk id="796673" creationId="{82BC8D6C-EC85-4DC9-90A5-7DFD8C5DFA58}"/>
          </ac:spMkLst>
        </pc:spChg>
        <pc:spChg chg="del mod topLvl">
          <ac:chgData name="欣捷" userId="b965477fa0aef5e6" providerId="LiveId" clId="{F58CB589-EA88-41E9-89B9-70387DC4BAF4}" dt="2021-04-20T08:34:43.183" v="163" actId="478"/>
          <ac:spMkLst>
            <pc:docMk/>
            <pc:sldMk cId="2084196931" sldId="1140"/>
            <ac:spMk id="796674" creationId="{D1B79503-F9D6-4CB0-9A35-AD0A8C8B18C3}"/>
          </ac:spMkLst>
        </pc:spChg>
        <pc:spChg chg="del mod topLvl">
          <ac:chgData name="欣捷" userId="b965477fa0aef5e6" providerId="LiveId" clId="{F58CB589-EA88-41E9-89B9-70387DC4BAF4}" dt="2021-04-20T08:34:43.183" v="163" actId="478"/>
          <ac:spMkLst>
            <pc:docMk/>
            <pc:sldMk cId="2084196931" sldId="1140"/>
            <ac:spMk id="796675" creationId="{20B1DB67-4F76-4A0F-A94A-E15D0E8FD145}"/>
          </ac:spMkLst>
        </pc:spChg>
        <pc:spChg chg="del mod topLvl">
          <ac:chgData name="欣捷" userId="b965477fa0aef5e6" providerId="LiveId" clId="{F58CB589-EA88-41E9-89B9-70387DC4BAF4}" dt="2021-04-20T08:34:43.183" v="163" actId="478"/>
          <ac:spMkLst>
            <pc:docMk/>
            <pc:sldMk cId="2084196931" sldId="1140"/>
            <ac:spMk id="796677" creationId="{07E6083A-0A7E-48BA-8AB7-40BCA2D6415F}"/>
          </ac:spMkLst>
        </pc:spChg>
        <pc:spChg chg="del mod topLvl">
          <ac:chgData name="欣捷" userId="b965477fa0aef5e6" providerId="LiveId" clId="{F58CB589-EA88-41E9-89B9-70387DC4BAF4}" dt="2021-04-20T08:34:43.183" v="163" actId="478"/>
          <ac:spMkLst>
            <pc:docMk/>
            <pc:sldMk cId="2084196931" sldId="1140"/>
            <ac:spMk id="796678" creationId="{AAC94C53-56DD-4AE7-BD77-367D8A3F3DF5}"/>
          </ac:spMkLst>
        </pc:spChg>
        <pc:spChg chg="del mod topLvl">
          <ac:chgData name="欣捷" userId="b965477fa0aef5e6" providerId="LiveId" clId="{F58CB589-EA88-41E9-89B9-70387DC4BAF4}" dt="2021-04-20T08:34:43.183" v="163" actId="478"/>
          <ac:spMkLst>
            <pc:docMk/>
            <pc:sldMk cId="2084196931" sldId="1140"/>
            <ac:spMk id="796679" creationId="{1485FE1A-AD8A-4B33-AADA-3A2F34FA3B8D}"/>
          </ac:spMkLst>
        </pc:spChg>
        <pc:spChg chg="del mod topLvl">
          <ac:chgData name="欣捷" userId="b965477fa0aef5e6" providerId="LiveId" clId="{F58CB589-EA88-41E9-89B9-70387DC4BAF4}" dt="2021-04-20T08:34:43.183" v="163" actId="478"/>
          <ac:spMkLst>
            <pc:docMk/>
            <pc:sldMk cId="2084196931" sldId="1140"/>
            <ac:spMk id="796680" creationId="{F34A539B-533F-44EA-87CA-123D97EF5A5C}"/>
          </ac:spMkLst>
        </pc:spChg>
        <pc:spChg chg="del mod topLvl">
          <ac:chgData name="欣捷" userId="b965477fa0aef5e6" providerId="LiveId" clId="{F58CB589-EA88-41E9-89B9-70387DC4BAF4}" dt="2021-04-20T08:34:43.183" v="163" actId="478"/>
          <ac:spMkLst>
            <pc:docMk/>
            <pc:sldMk cId="2084196931" sldId="1140"/>
            <ac:spMk id="796681" creationId="{01A673C3-0A3B-4205-98EE-088E656AD0EF}"/>
          </ac:spMkLst>
        </pc:spChg>
        <pc:spChg chg="del mod topLvl">
          <ac:chgData name="欣捷" userId="b965477fa0aef5e6" providerId="LiveId" clId="{F58CB589-EA88-41E9-89B9-70387DC4BAF4}" dt="2021-04-20T08:34:43.183" v="163" actId="478"/>
          <ac:spMkLst>
            <pc:docMk/>
            <pc:sldMk cId="2084196931" sldId="1140"/>
            <ac:spMk id="796682" creationId="{6E9AD4D9-B998-436D-AF8D-7C9D7406D975}"/>
          </ac:spMkLst>
        </pc:spChg>
        <pc:spChg chg="del mod topLvl">
          <ac:chgData name="欣捷" userId="b965477fa0aef5e6" providerId="LiveId" clId="{F58CB589-EA88-41E9-89B9-70387DC4BAF4}" dt="2021-04-20T08:34:43.183" v="163" actId="478"/>
          <ac:spMkLst>
            <pc:docMk/>
            <pc:sldMk cId="2084196931" sldId="1140"/>
            <ac:spMk id="796683" creationId="{1281A13F-432C-4858-ABEE-F70DF594664A}"/>
          </ac:spMkLst>
        </pc:spChg>
        <pc:spChg chg="del mod topLvl">
          <ac:chgData name="欣捷" userId="b965477fa0aef5e6" providerId="LiveId" clId="{F58CB589-EA88-41E9-89B9-70387DC4BAF4}" dt="2021-04-20T08:34:43.183" v="163" actId="478"/>
          <ac:spMkLst>
            <pc:docMk/>
            <pc:sldMk cId="2084196931" sldId="1140"/>
            <ac:spMk id="796684" creationId="{1ABEBD1A-A672-4997-B3B5-AC2A6C4FCF8E}"/>
          </ac:spMkLst>
        </pc:spChg>
        <pc:spChg chg="del mod topLvl">
          <ac:chgData name="欣捷" userId="b965477fa0aef5e6" providerId="LiveId" clId="{F58CB589-EA88-41E9-89B9-70387DC4BAF4}" dt="2021-04-20T08:34:43.183" v="163" actId="478"/>
          <ac:spMkLst>
            <pc:docMk/>
            <pc:sldMk cId="2084196931" sldId="1140"/>
            <ac:spMk id="796685" creationId="{1793C9CD-BDC3-438C-BA58-1488A4E08D9C}"/>
          </ac:spMkLst>
        </pc:spChg>
        <pc:spChg chg="del mod topLvl">
          <ac:chgData name="欣捷" userId="b965477fa0aef5e6" providerId="LiveId" clId="{F58CB589-EA88-41E9-89B9-70387DC4BAF4}" dt="2021-04-20T08:34:43.183" v="163" actId="478"/>
          <ac:spMkLst>
            <pc:docMk/>
            <pc:sldMk cId="2084196931" sldId="1140"/>
            <ac:spMk id="796686" creationId="{36F24F60-912E-4401-B307-25171F5E899C}"/>
          </ac:spMkLst>
        </pc:spChg>
        <pc:spChg chg="del mod topLvl">
          <ac:chgData name="欣捷" userId="b965477fa0aef5e6" providerId="LiveId" clId="{F58CB589-EA88-41E9-89B9-70387DC4BAF4}" dt="2021-04-20T08:34:43.183" v="163" actId="478"/>
          <ac:spMkLst>
            <pc:docMk/>
            <pc:sldMk cId="2084196931" sldId="1140"/>
            <ac:spMk id="796687" creationId="{3ED2B60E-DBF0-4E27-82D3-1882C896B70E}"/>
          </ac:spMkLst>
        </pc:spChg>
        <pc:spChg chg="del mod topLvl">
          <ac:chgData name="欣捷" userId="b965477fa0aef5e6" providerId="LiveId" clId="{F58CB589-EA88-41E9-89B9-70387DC4BAF4}" dt="2021-04-20T08:34:43.183" v="163" actId="478"/>
          <ac:spMkLst>
            <pc:docMk/>
            <pc:sldMk cId="2084196931" sldId="1140"/>
            <ac:spMk id="796688" creationId="{E7FE7D76-31EE-4DDD-8CFB-0144EA0961DA}"/>
          </ac:spMkLst>
        </pc:spChg>
        <pc:spChg chg="del mod topLvl">
          <ac:chgData name="欣捷" userId="b965477fa0aef5e6" providerId="LiveId" clId="{F58CB589-EA88-41E9-89B9-70387DC4BAF4}" dt="2021-04-20T08:34:43.183" v="163" actId="478"/>
          <ac:spMkLst>
            <pc:docMk/>
            <pc:sldMk cId="2084196931" sldId="1140"/>
            <ac:spMk id="796689" creationId="{89EE6942-2050-48AA-8BD5-4121F65CD7AD}"/>
          </ac:spMkLst>
        </pc:spChg>
        <pc:spChg chg="del mod topLvl">
          <ac:chgData name="欣捷" userId="b965477fa0aef5e6" providerId="LiveId" clId="{F58CB589-EA88-41E9-89B9-70387DC4BAF4}" dt="2021-04-20T08:34:43.183" v="163" actId="478"/>
          <ac:spMkLst>
            <pc:docMk/>
            <pc:sldMk cId="2084196931" sldId="1140"/>
            <ac:spMk id="796690" creationId="{BEE3FD69-ADD4-47BC-8F5E-7173E9041003}"/>
          </ac:spMkLst>
        </pc:spChg>
        <pc:spChg chg="del mod topLvl">
          <ac:chgData name="欣捷" userId="b965477fa0aef5e6" providerId="LiveId" clId="{F58CB589-EA88-41E9-89B9-70387DC4BAF4}" dt="2021-04-20T08:34:43.183" v="163" actId="478"/>
          <ac:spMkLst>
            <pc:docMk/>
            <pc:sldMk cId="2084196931" sldId="1140"/>
            <ac:spMk id="796691" creationId="{04651A8B-AB6E-4638-A2F5-F4E3ACC07C66}"/>
          </ac:spMkLst>
        </pc:spChg>
        <pc:spChg chg="mod">
          <ac:chgData name="欣捷" userId="b965477fa0aef5e6" providerId="LiveId" clId="{F58CB589-EA88-41E9-89B9-70387DC4BAF4}" dt="2021-04-20T08:34:23.220" v="157" actId="27803"/>
          <ac:spMkLst>
            <pc:docMk/>
            <pc:sldMk cId="2084196931" sldId="1140"/>
            <ac:spMk id="796694" creationId="{6A3F93EC-A487-4DD4-BFCA-597C16D3D8D5}"/>
          </ac:spMkLst>
        </pc:spChg>
        <pc:spChg chg="mod">
          <ac:chgData name="欣捷" userId="b965477fa0aef5e6" providerId="LiveId" clId="{F58CB589-EA88-41E9-89B9-70387DC4BAF4}" dt="2021-04-20T08:34:23.220" v="157" actId="27803"/>
          <ac:spMkLst>
            <pc:docMk/>
            <pc:sldMk cId="2084196931" sldId="1140"/>
            <ac:spMk id="796695" creationId="{1C5422F0-20AD-4733-9A4B-CF34A4D676A4}"/>
          </ac:spMkLst>
        </pc:spChg>
        <pc:spChg chg="mod">
          <ac:chgData name="欣捷" userId="b965477fa0aef5e6" providerId="LiveId" clId="{F58CB589-EA88-41E9-89B9-70387DC4BAF4}" dt="2021-04-20T08:34:23.220" v="157" actId="27803"/>
          <ac:spMkLst>
            <pc:docMk/>
            <pc:sldMk cId="2084196931" sldId="1140"/>
            <ac:spMk id="796696" creationId="{BCB76E87-BB51-4332-BB1D-A34B213DFD8B}"/>
          </ac:spMkLst>
        </pc:spChg>
        <pc:spChg chg="mod">
          <ac:chgData name="欣捷" userId="b965477fa0aef5e6" providerId="LiveId" clId="{F58CB589-EA88-41E9-89B9-70387DC4BAF4}" dt="2021-04-20T08:34:23.220" v="157" actId="27803"/>
          <ac:spMkLst>
            <pc:docMk/>
            <pc:sldMk cId="2084196931" sldId="1140"/>
            <ac:spMk id="796697" creationId="{888109B5-BBC3-4C3C-8FAB-055BBA6EECE7}"/>
          </ac:spMkLst>
        </pc:spChg>
        <pc:spChg chg="mod">
          <ac:chgData name="欣捷" userId="b965477fa0aef5e6" providerId="LiveId" clId="{F58CB589-EA88-41E9-89B9-70387DC4BAF4}" dt="2021-04-20T08:34:23.220" v="157" actId="27803"/>
          <ac:spMkLst>
            <pc:docMk/>
            <pc:sldMk cId="2084196931" sldId="1140"/>
            <ac:spMk id="796698" creationId="{1E604884-7CF3-4A46-8BAF-4CF508A4552A}"/>
          </ac:spMkLst>
        </pc:spChg>
        <pc:spChg chg="mod">
          <ac:chgData name="欣捷" userId="b965477fa0aef5e6" providerId="LiveId" clId="{F58CB589-EA88-41E9-89B9-70387DC4BAF4}" dt="2021-04-20T08:34:23.220" v="157" actId="27803"/>
          <ac:spMkLst>
            <pc:docMk/>
            <pc:sldMk cId="2084196931" sldId="1140"/>
            <ac:spMk id="796699" creationId="{71AE3061-3737-4542-A012-ABA6F4BFCBF9}"/>
          </ac:spMkLst>
        </pc:spChg>
        <pc:spChg chg="mod">
          <ac:chgData name="欣捷" userId="b965477fa0aef5e6" providerId="LiveId" clId="{F58CB589-EA88-41E9-89B9-70387DC4BAF4}" dt="2021-04-20T08:34:23.220" v="157" actId="27803"/>
          <ac:spMkLst>
            <pc:docMk/>
            <pc:sldMk cId="2084196931" sldId="1140"/>
            <ac:spMk id="796700" creationId="{B6A0A71C-0E33-4322-BA3B-3082F4DA4950}"/>
          </ac:spMkLst>
        </pc:spChg>
        <pc:spChg chg="mod">
          <ac:chgData name="欣捷" userId="b965477fa0aef5e6" providerId="LiveId" clId="{F58CB589-EA88-41E9-89B9-70387DC4BAF4}" dt="2021-04-20T08:34:23.220" v="157" actId="27803"/>
          <ac:spMkLst>
            <pc:docMk/>
            <pc:sldMk cId="2084196931" sldId="1140"/>
            <ac:spMk id="796701" creationId="{82084C78-4B7A-418B-BD92-539ECC1B7E77}"/>
          </ac:spMkLst>
        </pc:spChg>
        <pc:spChg chg="mod">
          <ac:chgData name="欣捷" userId="b965477fa0aef5e6" providerId="LiveId" clId="{F58CB589-EA88-41E9-89B9-70387DC4BAF4}" dt="2021-04-20T08:34:23.220" v="157" actId="27803"/>
          <ac:spMkLst>
            <pc:docMk/>
            <pc:sldMk cId="2084196931" sldId="1140"/>
            <ac:spMk id="796702" creationId="{184AF1B4-F5DB-4CCF-A065-75FCF6ED53FC}"/>
          </ac:spMkLst>
        </pc:spChg>
        <pc:spChg chg="mod">
          <ac:chgData name="欣捷" userId="b965477fa0aef5e6" providerId="LiveId" clId="{F58CB589-EA88-41E9-89B9-70387DC4BAF4}" dt="2021-04-20T08:34:23.220" v="157" actId="27803"/>
          <ac:spMkLst>
            <pc:docMk/>
            <pc:sldMk cId="2084196931" sldId="1140"/>
            <ac:spMk id="796703" creationId="{00C7C8B5-E937-4C82-808D-86D0F0425C6F}"/>
          </ac:spMkLst>
        </pc:spChg>
        <pc:spChg chg="mod">
          <ac:chgData name="欣捷" userId="b965477fa0aef5e6" providerId="LiveId" clId="{F58CB589-EA88-41E9-89B9-70387DC4BAF4}" dt="2021-04-20T08:34:23.220" v="157" actId="27803"/>
          <ac:spMkLst>
            <pc:docMk/>
            <pc:sldMk cId="2084196931" sldId="1140"/>
            <ac:spMk id="796704" creationId="{628747B7-78BD-4105-9023-28C1B9367508}"/>
          </ac:spMkLst>
        </pc:spChg>
        <pc:spChg chg="mod">
          <ac:chgData name="欣捷" userId="b965477fa0aef5e6" providerId="LiveId" clId="{F58CB589-EA88-41E9-89B9-70387DC4BAF4}" dt="2021-04-20T08:34:23.220" v="157" actId="27803"/>
          <ac:spMkLst>
            <pc:docMk/>
            <pc:sldMk cId="2084196931" sldId="1140"/>
            <ac:spMk id="796705" creationId="{2A072FC6-C69D-4BBC-A3E4-C98079610DC0}"/>
          </ac:spMkLst>
        </pc:spChg>
        <pc:spChg chg="mod">
          <ac:chgData name="欣捷" userId="b965477fa0aef5e6" providerId="LiveId" clId="{F58CB589-EA88-41E9-89B9-70387DC4BAF4}" dt="2021-04-20T08:34:23.220" v="157" actId="27803"/>
          <ac:spMkLst>
            <pc:docMk/>
            <pc:sldMk cId="2084196931" sldId="1140"/>
            <ac:spMk id="796706" creationId="{AFC33C4D-B7FA-4DDD-96EF-FEE07B447A46}"/>
          </ac:spMkLst>
        </pc:spChg>
        <pc:spChg chg="mod">
          <ac:chgData name="欣捷" userId="b965477fa0aef5e6" providerId="LiveId" clId="{F58CB589-EA88-41E9-89B9-70387DC4BAF4}" dt="2021-04-20T08:34:23.220" v="157" actId="27803"/>
          <ac:spMkLst>
            <pc:docMk/>
            <pc:sldMk cId="2084196931" sldId="1140"/>
            <ac:spMk id="796707" creationId="{E92749C0-E05E-48F6-A1DC-53601CA48B7C}"/>
          </ac:spMkLst>
        </pc:spChg>
        <pc:spChg chg="mod">
          <ac:chgData name="欣捷" userId="b965477fa0aef5e6" providerId="LiveId" clId="{F58CB589-EA88-41E9-89B9-70387DC4BAF4}" dt="2021-04-20T08:34:23.220" v="157" actId="27803"/>
          <ac:spMkLst>
            <pc:docMk/>
            <pc:sldMk cId="2084196931" sldId="1140"/>
            <ac:spMk id="796708" creationId="{1CD19E41-FF29-4EFF-BA26-F012F7F3A7FC}"/>
          </ac:spMkLst>
        </pc:spChg>
        <pc:spChg chg="mod">
          <ac:chgData name="欣捷" userId="b965477fa0aef5e6" providerId="LiveId" clId="{F58CB589-EA88-41E9-89B9-70387DC4BAF4}" dt="2021-04-20T08:34:23.220" v="157" actId="27803"/>
          <ac:spMkLst>
            <pc:docMk/>
            <pc:sldMk cId="2084196931" sldId="1140"/>
            <ac:spMk id="796709" creationId="{363ECB4F-A3D5-4A41-A591-B0949A0D857B}"/>
          </ac:spMkLst>
        </pc:spChg>
        <pc:spChg chg="mod">
          <ac:chgData name="欣捷" userId="b965477fa0aef5e6" providerId="LiveId" clId="{F58CB589-EA88-41E9-89B9-70387DC4BAF4}" dt="2021-04-20T08:34:23.220" v="157" actId="27803"/>
          <ac:spMkLst>
            <pc:docMk/>
            <pc:sldMk cId="2084196931" sldId="1140"/>
            <ac:spMk id="796710" creationId="{907B9D84-AA73-4E13-88C8-5D5B45BEAB0C}"/>
          </ac:spMkLst>
        </pc:spChg>
        <pc:spChg chg="mod">
          <ac:chgData name="欣捷" userId="b965477fa0aef5e6" providerId="LiveId" clId="{F58CB589-EA88-41E9-89B9-70387DC4BAF4}" dt="2021-04-20T08:34:23.220" v="157" actId="27803"/>
          <ac:spMkLst>
            <pc:docMk/>
            <pc:sldMk cId="2084196931" sldId="1140"/>
            <ac:spMk id="796711" creationId="{334E52B2-35BD-4FA0-9C4A-3D3891B02024}"/>
          </ac:spMkLst>
        </pc:spChg>
        <pc:spChg chg="mod">
          <ac:chgData name="欣捷" userId="b965477fa0aef5e6" providerId="LiveId" clId="{F58CB589-EA88-41E9-89B9-70387DC4BAF4}" dt="2021-04-20T08:34:23.220" v="157" actId="27803"/>
          <ac:spMkLst>
            <pc:docMk/>
            <pc:sldMk cId="2084196931" sldId="1140"/>
            <ac:spMk id="796712" creationId="{BD8261D2-AFF2-412A-A294-777F466755C6}"/>
          </ac:spMkLst>
        </pc:spChg>
        <pc:spChg chg="mod">
          <ac:chgData name="欣捷" userId="b965477fa0aef5e6" providerId="LiveId" clId="{F58CB589-EA88-41E9-89B9-70387DC4BAF4}" dt="2021-04-20T08:34:23.220" v="157" actId="27803"/>
          <ac:spMkLst>
            <pc:docMk/>
            <pc:sldMk cId="2084196931" sldId="1140"/>
            <ac:spMk id="796713" creationId="{2F5D3E1A-B7A9-48CC-9753-FF4F84527FC4}"/>
          </ac:spMkLst>
        </pc:spChg>
        <pc:spChg chg="mod">
          <ac:chgData name="欣捷" userId="b965477fa0aef5e6" providerId="LiveId" clId="{F58CB589-EA88-41E9-89B9-70387DC4BAF4}" dt="2021-04-20T08:34:23.220" v="157" actId="27803"/>
          <ac:spMkLst>
            <pc:docMk/>
            <pc:sldMk cId="2084196931" sldId="1140"/>
            <ac:spMk id="796714" creationId="{CA8DFB38-80D5-4057-88C7-30838CDF7EB2}"/>
          </ac:spMkLst>
        </pc:spChg>
        <pc:spChg chg="mod">
          <ac:chgData name="欣捷" userId="b965477fa0aef5e6" providerId="LiveId" clId="{F58CB589-EA88-41E9-89B9-70387DC4BAF4}" dt="2021-04-20T08:34:23.220" v="157" actId="27803"/>
          <ac:spMkLst>
            <pc:docMk/>
            <pc:sldMk cId="2084196931" sldId="1140"/>
            <ac:spMk id="796715" creationId="{B9ED31BF-33E7-48FB-BA31-B417421ACFCB}"/>
          </ac:spMkLst>
        </pc:spChg>
        <pc:spChg chg="mod">
          <ac:chgData name="欣捷" userId="b965477fa0aef5e6" providerId="LiveId" clId="{F58CB589-EA88-41E9-89B9-70387DC4BAF4}" dt="2021-04-20T08:34:23.220" v="157" actId="27803"/>
          <ac:spMkLst>
            <pc:docMk/>
            <pc:sldMk cId="2084196931" sldId="1140"/>
            <ac:spMk id="796716" creationId="{C4CD47C2-183C-4119-B48F-E5481488D200}"/>
          </ac:spMkLst>
        </pc:spChg>
        <pc:spChg chg="mod">
          <ac:chgData name="欣捷" userId="b965477fa0aef5e6" providerId="LiveId" clId="{F58CB589-EA88-41E9-89B9-70387DC4BAF4}" dt="2021-04-20T08:34:23.220" v="157" actId="27803"/>
          <ac:spMkLst>
            <pc:docMk/>
            <pc:sldMk cId="2084196931" sldId="1140"/>
            <ac:spMk id="796717" creationId="{55D53407-4674-41DD-903B-4E7E4557BCAD}"/>
          </ac:spMkLst>
        </pc:spChg>
        <pc:spChg chg="mod">
          <ac:chgData name="欣捷" userId="b965477fa0aef5e6" providerId="LiveId" clId="{F58CB589-EA88-41E9-89B9-70387DC4BAF4}" dt="2021-04-20T08:34:23.220" v="157" actId="27803"/>
          <ac:spMkLst>
            <pc:docMk/>
            <pc:sldMk cId="2084196931" sldId="1140"/>
            <ac:spMk id="796718" creationId="{DED46C1B-23DA-4D1A-81EC-1B121586C6DC}"/>
          </ac:spMkLst>
        </pc:spChg>
        <pc:spChg chg="mod">
          <ac:chgData name="欣捷" userId="b965477fa0aef5e6" providerId="LiveId" clId="{F58CB589-EA88-41E9-89B9-70387DC4BAF4}" dt="2021-04-20T08:34:23.220" v="157" actId="27803"/>
          <ac:spMkLst>
            <pc:docMk/>
            <pc:sldMk cId="2084196931" sldId="1140"/>
            <ac:spMk id="796719" creationId="{913565FA-0A90-43CC-B142-08320B2D3665}"/>
          </ac:spMkLst>
        </pc:spChg>
        <pc:spChg chg="mod">
          <ac:chgData name="欣捷" userId="b965477fa0aef5e6" providerId="LiveId" clId="{F58CB589-EA88-41E9-89B9-70387DC4BAF4}" dt="2021-04-20T08:34:23.220" v="157" actId="27803"/>
          <ac:spMkLst>
            <pc:docMk/>
            <pc:sldMk cId="2084196931" sldId="1140"/>
            <ac:spMk id="796720" creationId="{6DC0DCFF-074E-4556-96E1-5802F39DCEBD}"/>
          </ac:spMkLst>
        </pc:spChg>
        <pc:spChg chg="mod">
          <ac:chgData name="欣捷" userId="b965477fa0aef5e6" providerId="LiveId" clId="{F58CB589-EA88-41E9-89B9-70387DC4BAF4}" dt="2021-04-20T08:34:23.220" v="157" actId="27803"/>
          <ac:spMkLst>
            <pc:docMk/>
            <pc:sldMk cId="2084196931" sldId="1140"/>
            <ac:spMk id="796721" creationId="{02CA37EC-844B-4FBD-A9A9-663C01928D61}"/>
          </ac:spMkLst>
        </pc:spChg>
        <pc:spChg chg="mod">
          <ac:chgData name="欣捷" userId="b965477fa0aef5e6" providerId="LiveId" clId="{F58CB589-EA88-41E9-89B9-70387DC4BAF4}" dt="2021-04-20T08:34:23.220" v="157" actId="27803"/>
          <ac:spMkLst>
            <pc:docMk/>
            <pc:sldMk cId="2084196931" sldId="1140"/>
            <ac:spMk id="796722" creationId="{BD5EB224-17F3-4075-BAE5-FFD7127B75BC}"/>
          </ac:spMkLst>
        </pc:spChg>
        <pc:spChg chg="mod">
          <ac:chgData name="欣捷" userId="b965477fa0aef5e6" providerId="LiveId" clId="{F58CB589-EA88-41E9-89B9-70387DC4BAF4}" dt="2021-04-20T08:34:23.220" v="157" actId="27803"/>
          <ac:spMkLst>
            <pc:docMk/>
            <pc:sldMk cId="2084196931" sldId="1140"/>
            <ac:spMk id="796723" creationId="{E76E93AD-110D-4333-BFA5-EFE0D7E20B95}"/>
          </ac:spMkLst>
        </pc:spChg>
        <pc:spChg chg="mod">
          <ac:chgData name="欣捷" userId="b965477fa0aef5e6" providerId="LiveId" clId="{F58CB589-EA88-41E9-89B9-70387DC4BAF4}" dt="2021-04-20T08:34:23.220" v="157" actId="27803"/>
          <ac:spMkLst>
            <pc:docMk/>
            <pc:sldMk cId="2084196931" sldId="1140"/>
            <ac:spMk id="796724" creationId="{FC067A0F-5D32-4975-91F4-43038763AE45}"/>
          </ac:spMkLst>
        </pc:spChg>
        <pc:spChg chg="mod">
          <ac:chgData name="欣捷" userId="b965477fa0aef5e6" providerId="LiveId" clId="{F58CB589-EA88-41E9-89B9-70387DC4BAF4}" dt="2021-04-20T08:34:23.220" v="157" actId="27803"/>
          <ac:spMkLst>
            <pc:docMk/>
            <pc:sldMk cId="2084196931" sldId="1140"/>
            <ac:spMk id="796725" creationId="{71EE9FDC-7AE1-4E56-91C8-DE87BF9C376C}"/>
          </ac:spMkLst>
        </pc:spChg>
        <pc:spChg chg="mod">
          <ac:chgData name="欣捷" userId="b965477fa0aef5e6" providerId="LiveId" clId="{F58CB589-EA88-41E9-89B9-70387DC4BAF4}" dt="2021-04-20T08:34:23.220" v="157" actId="27803"/>
          <ac:spMkLst>
            <pc:docMk/>
            <pc:sldMk cId="2084196931" sldId="1140"/>
            <ac:spMk id="796726" creationId="{C1E05D32-A794-47C3-8824-C570D3C3069E}"/>
          </ac:spMkLst>
        </pc:spChg>
        <pc:spChg chg="mod">
          <ac:chgData name="欣捷" userId="b965477fa0aef5e6" providerId="LiveId" clId="{F58CB589-EA88-41E9-89B9-70387DC4BAF4}" dt="2021-04-20T08:34:23.220" v="157" actId="27803"/>
          <ac:spMkLst>
            <pc:docMk/>
            <pc:sldMk cId="2084196931" sldId="1140"/>
            <ac:spMk id="796727" creationId="{0F0FB431-96B9-48C7-BBF6-335C4C37805E}"/>
          </ac:spMkLst>
        </pc:spChg>
        <pc:spChg chg="mod">
          <ac:chgData name="欣捷" userId="b965477fa0aef5e6" providerId="LiveId" clId="{F58CB589-EA88-41E9-89B9-70387DC4BAF4}" dt="2021-04-20T08:34:23.220" v="157" actId="27803"/>
          <ac:spMkLst>
            <pc:docMk/>
            <pc:sldMk cId="2084196931" sldId="1140"/>
            <ac:spMk id="796728" creationId="{43EEAB5B-7568-42D9-996D-3EECE931CD47}"/>
          </ac:spMkLst>
        </pc:spChg>
        <pc:spChg chg="mod">
          <ac:chgData name="欣捷" userId="b965477fa0aef5e6" providerId="LiveId" clId="{F58CB589-EA88-41E9-89B9-70387DC4BAF4}" dt="2021-04-20T08:34:23.220" v="157" actId="27803"/>
          <ac:spMkLst>
            <pc:docMk/>
            <pc:sldMk cId="2084196931" sldId="1140"/>
            <ac:spMk id="796729" creationId="{A24D7442-D8C9-459D-AA6C-04D0B5365503}"/>
          </ac:spMkLst>
        </pc:spChg>
        <pc:spChg chg="mod">
          <ac:chgData name="欣捷" userId="b965477fa0aef5e6" providerId="LiveId" clId="{F58CB589-EA88-41E9-89B9-70387DC4BAF4}" dt="2021-04-20T08:34:23.220" v="157" actId="27803"/>
          <ac:spMkLst>
            <pc:docMk/>
            <pc:sldMk cId="2084196931" sldId="1140"/>
            <ac:spMk id="796730" creationId="{4D85336E-DAEF-4F9B-A700-A4DE7DF7BCBB}"/>
          </ac:spMkLst>
        </pc:spChg>
        <pc:spChg chg="mod">
          <ac:chgData name="欣捷" userId="b965477fa0aef5e6" providerId="LiveId" clId="{F58CB589-EA88-41E9-89B9-70387DC4BAF4}" dt="2021-04-20T08:34:23.220" v="157" actId="27803"/>
          <ac:spMkLst>
            <pc:docMk/>
            <pc:sldMk cId="2084196931" sldId="1140"/>
            <ac:spMk id="796731" creationId="{FD4749F3-4968-42CE-9E0A-8F6D840E83CE}"/>
          </ac:spMkLst>
        </pc:spChg>
        <pc:spChg chg="mod">
          <ac:chgData name="欣捷" userId="b965477fa0aef5e6" providerId="LiveId" clId="{F58CB589-EA88-41E9-89B9-70387DC4BAF4}" dt="2021-04-20T08:34:23.220" v="157" actId="27803"/>
          <ac:spMkLst>
            <pc:docMk/>
            <pc:sldMk cId="2084196931" sldId="1140"/>
            <ac:spMk id="796732" creationId="{AA430231-FE4E-4BC3-A09D-C098801674D3}"/>
          </ac:spMkLst>
        </pc:spChg>
        <pc:spChg chg="mod">
          <ac:chgData name="欣捷" userId="b965477fa0aef5e6" providerId="LiveId" clId="{F58CB589-EA88-41E9-89B9-70387DC4BAF4}" dt="2021-04-20T08:34:23.220" v="157" actId="27803"/>
          <ac:spMkLst>
            <pc:docMk/>
            <pc:sldMk cId="2084196931" sldId="1140"/>
            <ac:spMk id="796733" creationId="{562D4640-542E-44CD-BCF4-6CB636B3B918}"/>
          </ac:spMkLst>
        </pc:spChg>
        <pc:spChg chg="mod">
          <ac:chgData name="欣捷" userId="b965477fa0aef5e6" providerId="LiveId" clId="{F58CB589-EA88-41E9-89B9-70387DC4BAF4}" dt="2021-04-20T08:34:23.220" v="157" actId="27803"/>
          <ac:spMkLst>
            <pc:docMk/>
            <pc:sldMk cId="2084196931" sldId="1140"/>
            <ac:spMk id="796734" creationId="{E327D9F8-ACF6-48BA-BD1E-BD415EB674E4}"/>
          </ac:spMkLst>
        </pc:spChg>
        <pc:spChg chg="mod">
          <ac:chgData name="欣捷" userId="b965477fa0aef5e6" providerId="LiveId" clId="{F58CB589-EA88-41E9-89B9-70387DC4BAF4}" dt="2021-04-20T08:34:23.220" v="157" actId="27803"/>
          <ac:spMkLst>
            <pc:docMk/>
            <pc:sldMk cId="2084196931" sldId="1140"/>
            <ac:spMk id="796735" creationId="{215C24B6-4F73-4F5D-AD9B-163E92E2845A}"/>
          </ac:spMkLst>
        </pc:spChg>
        <pc:grpChg chg="mod">
          <ac:chgData name="欣捷" userId="b965477fa0aef5e6" providerId="LiveId" clId="{F58CB589-EA88-41E9-89B9-70387DC4BAF4}" dt="2021-04-20T08:37:39.193" v="187" actId="338"/>
          <ac:grpSpMkLst>
            <pc:docMk/>
            <pc:sldMk cId="2084196931" sldId="1140"/>
            <ac:grpSpMk id="1" creationId="{00000000-0000-0000-0000-000000000000}"/>
          </ac:grpSpMkLst>
        </pc:grpChg>
        <pc:grpChg chg="del mod">
          <ac:chgData name="欣捷" userId="b965477fa0aef5e6" providerId="LiveId" clId="{F58CB589-EA88-41E9-89B9-70387DC4BAF4}" dt="2021-04-20T08:33:07.901" v="153" actId="165"/>
          <ac:grpSpMkLst>
            <pc:docMk/>
            <pc:sldMk cId="2084196931" sldId="1140"/>
            <ac:grpSpMk id="16" creationId="{0AA0B6C1-5784-4A3B-913E-A5D43E5C7F0D}"/>
          </ac:grpSpMkLst>
        </pc:grpChg>
        <pc:grpChg chg="add mod">
          <ac:chgData name="欣捷" userId="b965477fa0aef5e6" providerId="LiveId" clId="{F58CB589-EA88-41E9-89B9-70387DC4BAF4}" dt="2021-04-20T09:19:00.211" v="588" actId="164"/>
          <ac:grpSpMkLst>
            <pc:docMk/>
            <pc:sldMk cId="2084196931" sldId="1140"/>
            <ac:grpSpMk id="158" creationId="{4F2A07DC-3070-4A73-A680-EF00BA215452}"/>
          </ac:grpSpMkLst>
        </pc:grpChg>
        <pc:grpChg chg="add mod">
          <ac:chgData name="欣捷" userId="b965477fa0aef5e6" providerId="LiveId" clId="{F58CB589-EA88-41E9-89B9-70387DC4BAF4}" dt="2021-04-20T09:24:21.014" v="633" actId="1076"/>
          <ac:grpSpMkLst>
            <pc:docMk/>
            <pc:sldMk cId="2084196931" sldId="1140"/>
            <ac:grpSpMk id="159" creationId="{302500A7-CABA-4A3B-B293-8FB35E959879}"/>
          </ac:grpSpMkLst>
        </pc:grpChg>
        <pc:grpChg chg="add del mod">
          <ac:chgData name="欣捷" userId="b965477fa0aef5e6" providerId="LiveId" clId="{F58CB589-EA88-41E9-89B9-70387DC4BAF4}" dt="2021-04-20T08:37:54.109" v="190" actId="165"/>
          <ac:grpSpMkLst>
            <pc:docMk/>
            <pc:sldMk cId="2084196931" sldId="1140"/>
            <ac:grpSpMk id="27674" creationId="{6F9ED73E-6E6D-454A-8A45-8BF3190B9403}"/>
          </ac:grpSpMkLst>
        </pc:grpChg>
        <pc:grpChg chg="mod">
          <ac:chgData name="欣捷" userId="b965477fa0aef5e6" providerId="LiveId" clId="{F58CB589-EA88-41E9-89B9-70387DC4BAF4}" dt="2021-04-20T08:34:23.220" v="157" actId="27803"/>
          <ac:grpSpMkLst>
            <pc:docMk/>
            <pc:sldMk cId="2084196931" sldId="1140"/>
            <ac:grpSpMk id="796693" creationId="{5135B971-7EDE-4C6F-B6CB-717CB83778E6}"/>
          </ac:grpSpMkLst>
        </pc:grpChg>
        <pc:graphicFrameChg chg="add del mod modGraphic">
          <ac:chgData name="欣捷" userId="b965477fa0aef5e6" providerId="LiveId" clId="{F58CB589-EA88-41E9-89B9-70387DC4BAF4}" dt="2021-04-20T08:36:59.036" v="185" actId="478"/>
          <ac:graphicFrameMkLst>
            <pc:docMk/>
            <pc:sldMk cId="2084196931" sldId="1140"/>
            <ac:graphicFrameMk id="153" creationId="{569675CF-1CDB-4468-9FEE-05268D60742C}"/>
          </ac:graphicFrameMkLst>
        </pc:graphicFrameChg>
        <pc:graphicFrameChg chg="del mod ord modGraphic">
          <ac:chgData name="欣捷" userId="b965477fa0aef5e6" providerId="LiveId" clId="{F58CB589-EA88-41E9-89B9-70387DC4BAF4}" dt="2021-04-20T08:32:59.957" v="150" actId="478"/>
          <ac:graphicFrameMkLst>
            <pc:docMk/>
            <pc:sldMk cId="2084196931" sldId="1140"/>
            <ac:graphicFrameMk id="796676" creationId="{2CE792A0-7F05-43E0-8EB3-154CFC449AD0}"/>
          </ac:graphicFrameMkLst>
        </pc:graphicFrameChg>
        <pc:picChg chg="del mod">
          <ac:chgData name="欣捷" userId="b965477fa0aef5e6" providerId="LiveId" clId="{F58CB589-EA88-41E9-89B9-70387DC4BAF4}" dt="2021-04-20T08:33:05.169" v="152" actId="338"/>
          <ac:picMkLst>
            <pc:docMk/>
            <pc:sldMk cId="2084196931" sldId="1140"/>
            <ac:picMk id="15" creationId="{39923434-3199-4E5C-8885-0A16537EC27F}"/>
          </ac:picMkLst>
        </pc:picChg>
        <pc:picChg chg="del mod">
          <ac:chgData name="欣捷" userId="b965477fa0aef5e6" providerId="LiveId" clId="{F58CB589-EA88-41E9-89B9-70387DC4BAF4}" dt="2021-04-20T08:37:39.193" v="187" actId="338"/>
          <ac:picMkLst>
            <pc:docMk/>
            <pc:sldMk cId="2084196931" sldId="1140"/>
            <ac:picMk id="27673" creationId="{F2604261-F4AA-4CA7-916D-3597C41AE10F}"/>
          </ac:picMkLst>
        </pc:picChg>
        <pc:picChg chg="add del mod">
          <ac:chgData name="欣捷" userId="b965477fa0aef5e6" providerId="LiveId" clId="{F58CB589-EA88-41E9-89B9-70387DC4BAF4}" dt="2021-04-20T08:34:30.782" v="160"/>
          <ac:picMkLst>
            <pc:docMk/>
            <pc:sldMk cId="2084196931" sldId="1140"/>
            <ac:picMk id="796692" creationId="{5135B971-7EDE-4C6F-B6CB-717CB83778E6}"/>
          </ac:picMkLst>
        </pc:picChg>
      </pc:sldChg>
      <pc:sldChg chg="addSp delSp modSp add del mod">
        <pc:chgData name="欣捷" userId="b965477fa0aef5e6" providerId="LiveId" clId="{F58CB589-EA88-41E9-89B9-70387DC4BAF4}" dt="2021-04-20T08:31:51.743" v="129" actId="47"/>
        <pc:sldMkLst>
          <pc:docMk/>
          <pc:sldMk cId="3335640676" sldId="1140"/>
        </pc:sldMkLst>
        <pc:spChg chg="add del mod">
          <ac:chgData name="欣捷" userId="b965477fa0aef5e6" providerId="LiveId" clId="{F58CB589-EA88-41E9-89B9-70387DC4BAF4}" dt="2021-04-20T08:29:16.484" v="107" actId="478"/>
          <ac:spMkLst>
            <pc:docMk/>
            <pc:sldMk cId="3335640676" sldId="1140"/>
            <ac:spMk id="4" creationId="{E199887C-8D04-404A-B212-CB50FD274941}"/>
          </ac:spMkLst>
        </pc:spChg>
        <pc:spChg chg="del mod topLvl">
          <ac:chgData name="欣捷" userId="b965477fa0aef5e6" providerId="LiveId" clId="{F58CB589-EA88-41E9-89B9-70387DC4BAF4}" dt="2021-04-20T08:31:07.915" v="117" actId="478"/>
          <ac:spMkLst>
            <pc:docMk/>
            <pc:sldMk cId="3335640676" sldId="1140"/>
            <ac:spMk id="6" creationId="{F3162E43-8023-4258-B59C-3701EAEE716A}"/>
          </ac:spMkLst>
        </pc:spChg>
        <pc:spChg chg="mod topLvl">
          <ac:chgData name="欣捷" userId="b965477fa0aef5e6" providerId="LiveId" clId="{F58CB589-EA88-41E9-89B9-70387DC4BAF4}" dt="2021-04-20T08:30:13.266" v="112" actId="2792"/>
          <ac:spMkLst>
            <pc:docMk/>
            <pc:sldMk cId="3335640676" sldId="1140"/>
            <ac:spMk id="7" creationId="{47099B26-5DBE-426F-A746-CA3AA12FF86B}"/>
          </ac:spMkLst>
        </pc:spChg>
        <pc:spChg chg="mod topLvl">
          <ac:chgData name="欣捷" userId="b965477fa0aef5e6" providerId="LiveId" clId="{F58CB589-EA88-41E9-89B9-70387DC4BAF4}" dt="2021-04-20T08:30:13.266" v="112" actId="2792"/>
          <ac:spMkLst>
            <pc:docMk/>
            <pc:sldMk cId="3335640676" sldId="1140"/>
            <ac:spMk id="8" creationId="{CE639810-C6DF-495B-AF2C-DB3035CA4E02}"/>
          </ac:spMkLst>
        </pc:spChg>
        <pc:spChg chg="mod topLvl">
          <ac:chgData name="欣捷" userId="b965477fa0aef5e6" providerId="LiveId" clId="{F58CB589-EA88-41E9-89B9-70387DC4BAF4}" dt="2021-04-20T08:30:13.266" v="112" actId="2792"/>
          <ac:spMkLst>
            <pc:docMk/>
            <pc:sldMk cId="3335640676" sldId="1140"/>
            <ac:spMk id="9" creationId="{0331189F-7402-46BC-98BA-079E5C0F5CB3}"/>
          </ac:spMkLst>
        </pc:spChg>
        <pc:spChg chg="mod topLvl">
          <ac:chgData name="欣捷" userId="b965477fa0aef5e6" providerId="LiveId" clId="{F58CB589-EA88-41E9-89B9-70387DC4BAF4}" dt="2021-04-20T08:30:13.266" v="112" actId="2792"/>
          <ac:spMkLst>
            <pc:docMk/>
            <pc:sldMk cId="3335640676" sldId="1140"/>
            <ac:spMk id="10" creationId="{72FE8E68-F687-4B00-9C94-D011D62C36E9}"/>
          </ac:spMkLst>
        </pc:spChg>
        <pc:spChg chg="mod topLvl">
          <ac:chgData name="欣捷" userId="b965477fa0aef5e6" providerId="LiveId" clId="{F58CB589-EA88-41E9-89B9-70387DC4BAF4}" dt="2021-04-20T08:30:13.266" v="112" actId="2792"/>
          <ac:spMkLst>
            <pc:docMk/>
            <pc:sldMk cId="3335640676" sldId="1140"/>
            <ac:spMk id="11" creationId="{F7742764-27F0-4D26-8293-916FA1DB8613}"/>
          </ac:spMkLst>
        </pc:spChg>
        <pc:spChg chg="mod topLvl">
          <ac:chgData name="欣捷" userId="b965477fa0aef5e6" providerId="LiveId" clId="{F58CB589-EA88-41E9-89B9-70387DC4BAF4}" dt="2021-04-20T08:30:13.266" v="112" actId="2792"/>
          <ac:spMkLst>
            <pc:docMk/>
            <pc:sldMk cId="3335640676" sldId="1140"/>
            <ac:spMk id="12" creationId="{A89F6AFC-3249-432D-BE29-EA9A488D425D}"/>
          </ac:spMkLst>
        </pc:spChg>
        <pc:spChg chg="mod topLvl">
          <ac:chgData name="欣捷" userId="b965477fa0aef5e6" providerId="LiveId" clId="{F58CB589-EA88-41E9-89B9-70387DC4BAF4}" dt="2021-04-20T08:30:13.266" v="112" actId="2792"/>
          <ac:spMkLst>
            <pc:docMk/>
            <pc:sldMk cId="3335640676" sldId="1140"/>
            <ac:spMk id="13" creationId="{C4A7F38A-892E-45F7-87C9-A0EEBAF03F6B}"/>
          </ac:spMkLst>
        </pc:spChg>
        <pc:spChg chg="mod topLvl">
          <ac:chgData name="欣捷" userId="b965477fa0aef5e6" providerId="LiveId" clId="{F58CB589-EA88-41E9-89B9-70387DC4BAF4}" dt="2021-04-20T08:30:13.266" v="112" actId="2792"/>
          <ac:spMkLst>
            <pc:docMk/>
            <pc:sldMk cId="3335640676" sldId="1140"/>
            <ac:spMk id="14" creationId="{45B8E040-7396-4DDA-9009-F256F7F2A9D4}"/>
          </ac:spMkLst>
        </pc:spChg>
        <pc:spChg chg="mod topLvl">
          <ac:chgData name="欣捷" userId="b965477fa0aef5e6" providerId="LiveId" clId="{F58CB589-EA88-41E9-89B9-70387DC4BAF4}" dt="2021-04-20T08:30:13.266" v="112" actId="2792"/>
          <ac:spMkLst>
            <pc:docMk/>
            <pc:sldMk cId="3335640676" sldId="1140"/>
            <ac:spMk id="15" creationId="{0E1E4599-DDA4-46BC-89D7-F83412A0E39D}"/>
          </ac:spMkLst>
        </pc:spChg>
        <pc:spChg chg="mod topLvl">
          <ac:chgData name="欣捷" userId="b965477fa0aef5e6" providerId="LiveId" clId="{F58CB589-EA88-41E9-89B9-70387DC4BAF4}" dt="2021-04-20T08:30:13.266" v="112" actId="2792"/>
          <ac:spMkLst>
            <pc:docMk/>
            <pc:sldMk cId="3335640676" sldId="1140"/>
            <ac:spMk id="16" creationId="{2D06B77C-1153-441E-8AC8-1FB0176007F3}"/>
          </ac:spMkLst>
        </pc:spChg>
        <pc:spChg chg="mod topLvl">
          <ac:chgData name="欣捷" userId="b965477fa0aef5e6" providerId="LiveId" clId="{F58CB589-EA88-41E9-89B9-70387DC4BAF4}" dt="2021-04-20T08:30:13.266" v="112" actId="2792"/>
          <ac:spMkLst>
            <pc:docMk/>
            <pc:sldMk cId="3335640676" sldId="1140"/>
            <ac:spMk id="17" creationId="{49B2D0A6-1BFC-40A1-92CE-21071609D6FA}"/>
          </ac:spMkLst>
        </pc:spChg>
        <pc:spChg chg="mod topLvl">
          <ac:chgData name="欣捷" userId="b965477fa0aef5e6" providerId="LiveId" clId="{F58CB589-EA88-41E9-89B9-70387DC4BAF4}" dt="2021-04-20T08:30:13.266" v="112" actId="2792"/>
          <ac:spMkLst>
            <pc:docMk/>
            <pc:sldMk cId="3335640676" sldId="1140"/>
            <ac:spMk id="18" creationId="{EC453792-87D6-4112-93E2-268F57A4DD0F}"/>
          </ac:spMkLst>
        </pc:spChg>
        <pc:spChg chg="mod topLvl">
          <ac:chgData name="欣捷" userId="b965477fa0aef5e6" providerId="LiveId" clId="{F58CB589-EA88-41E9-89B9-70387DC4BAF4}" dt="2021-04-20T08:30:13.266" v="112" actId="2792"/>
          <ac:spMkLst>
            <pc:docMk/>
            <pc:sldMk cId="3335640676" sldId="1140"/>
            <ac:spMk id="19" creationId="{D5AC5D89-3AE5-4401-A4B4-FE1EF5C203FB}"/>
          </ac:spMkLst>
        </pc:spChg>
        <pc:spChg chg="mod topLvl">
          <ac:chgData name="欣捷" userId="b965477fa0aef5e6" providerId="LiveId" clId="{F58CB589-EA88-41E9-89B9-70387DC4BAF4}" dt="2021-04-20T08:30:13.266" v="112" actId="2792"/>
          <ac:spMkLst>
            <pc:docMk/>
            <pc:sldMk cId="3335640676" sldId="1140"/>
            <ac:spMk id="20" creationId="{5D9920AD-B297-42F2-ABE0-F9C248E06A34}"/>
          </ac:spMkLst>
        </pc:spChg>
        <pc:spChg chg="mod topLvl">
          <ac:chgData name="欣捷" userId="b965477fa0aef5e6" providerId="LiveId" clId="{F58CB589-EA88-41E9-89B9-70387DC4BAF4}" dt="2021-04-20T08:30:13.266" v="112" actId="2792"/>
          <ac:spMkLst>
            <pc:docMk/>
            <pc:sldMk cId="3335640676" sldId="1140"/>
            <ac:spMk id="21" creationId="{1BCDF671-9978-4CD6-B7EF-C4CBFCCF3E07}"/>
          </ac:spMkLst>
        </pc:spChg>
        <pc:spChg chg="mod topLvl">
          <ac:chgData name="欣捷" userId="b965477fa0aef5e6" providerId="LiveId" clId="{F58CB589-EA88-41E9-89B9-70387DC4BAF4}" dt="2021-04-20T08:30:13.266" v="112" actId="2792"/>
          <ac:spMkLst>
            <pc:docMk/>
            <pc:sldMk cId="3335640676" sldId="1140"/>
            <ac:spMk id="22" creationId="{6CE98483-AAB2-4265-8684-BAF0571082C8}"/>
          </ac:spMkLst>
        </pc:spChg>
        <pc:spChg chg="mod topLvl">
          <ac:chgData name="欣捷" userId="b965477fa0aef5e6" providerId="LiveId" clId="{F58CB589-EA88-41E9-89B9-70387DC4BAF4}" dt="2021-04-20T08:30:13.266" v="112" actId="2792"/>
          <ac:spMkLst>
            <pc:docMk/>
            <pc:sldMk cId="3335640676" sldId="1140"/>
            <ac:spMk id="23" creationId="{952A6E4E-2028-41CA-A19C-B019D5C97651}"/>
          </ac:spMkLst>
        </pc:spChg>
        <pc:spChg chg="mod topLvl">
          <ac:chgData name="欣捷" userId="b965477fa0aef5e6" providerId="LiveId" clId="{F58CB589-EA88-41E9-89B9-70387DC4BAF4}" dt="2021-04-20T08:30:13.266" v="112" actId="2792"/>
          <ac:spMkLst>
            <pc:docMk/>
            <pc:sldMk cId="3335640676" sldId="1140"/>
            <ac:spMk id="24" creationId="{215803A1-AE95-4DCC-8E04-56C719B574D0}"/>
          </ac:spMkLst>
        </pc:spChg>
        <pc:spChg chg="mod topLvl">
          <ac:chgData name="欣捷" userId="b965477fa0aef5e6" providerId="LiveId" clId="{F58CB589-EA88-41E9-89B9-70387DC4BAF4}" dt="2021-04-20T08:30:13.266" v="112" actId="2792"/>
          <ac:spMkLst>
            <pc:docMk/>
            <pc:sldMk cId="3335640676" sldId="1140"/>
            <ac:spMk id="25" creationId="{EA36C7AA-B7DA-408D-A9A3-A1D7346BDDD8}"/>
          </ac:spMkLst>
        </pc:spChg>
        <pc:spChg chg="mod topLvl">
          <ac:chgData name="欣捷" userId="b965477fa0aef5e6" providerId="LiveId" clId="{F58CB589-EA88-41E9-89B9-70387DC4BAF4}" dt="2021-04-20T08:30:13.266" v="112" actId="2792"/>
          <ac:spMkLst>
            <pc:docMk/>
            <pc:sldMk cId="3335640676" sldId="1140"/>
            <ac:spMk id="26" creationId="{93679D01-25B7-49FA-B4C0-6B4C8AC5F5D5}"/>
          </ac:spMkLst>
        </pc:spChg>
        <pc:spChg chg="mod topLvl">
          <ac:chgData name="欣捷" userId="b965477fa0aef5e6" providerId="LiveId" clId="{F58CB589-EA88-41E9-89B9-70387DC4BAF4}" dt="2021-04-20T08:31:47.996" v="126" actId="20577"/>
          <ac:spMkLst>
            <pc:docMk/>
            <pc:sldMk cId="3335640676" sldId="1140"/>
            <ac:spMk id="27" creationId="{40BBC041-F638-44E7-8661-3975F5B2B758}"/>
          </ac:spMkLst>
        </pc:spChg>
        <pc:spChg chg="del mod topLvl">
          <ac:chgData name="欣捷" userId="b965477fa0aef5e6" providerId="LiveId" clId="{F58CB589-EA88-41E9-89B9-70387DC4BAF4}" dt="2021-04-20T08:31:48.988" v="128"/>
          <ac:spMkLst>
            <pc:docMk/>
            <pc:sldMk cId="3335640676" sldId="1140"/>
            <ac:spMk id="28" creationId="{3DCB356E-C4FB-4FDD-B7B6-C09490AB1184}"/>
          </ac:spMkLst>
        </pc:spChg>
        <pc:spChg chg="mod topLvl">
          <ac:chgData name="欣捷" userId="b965477fa0aef5e6" providerId="LiveId" clId="{F58CB589-EA88-41E9-89B9-70387DC4BAF4}" dt="2021-04-20T08:30:13.266" v="112" actId="2792"/>
          <ac:spMkLst>
            <pc:docMk/>
            <pc:sldMk cId="3335640676" sldId="1140"/>
            <ac:spMk id="29" creationId="{5FC9DE7B-1D64-4D2F-80CD-31537F8473BE}"/>
          </ac:spMkLst>
        </pc:spChg>
        <pc:spChg chg="mod topLvl">
          <ac:chgData name="欣捷" userId="b965477fa0aef5e6" providerId="LiveId" clId="{F58CB589-EA88-41E9-89B9-70387DC4BAF4}" dt="2021-04-20T08:30:13.266" v="112" actId="2792"/>
          <ac:spMkLst>
            <pc:docMk/>
            <pc:sldMk cId="3335640676" sldId="1140"/>
            <ac:spMk id="30" creationId="{A6620DE4-8426-4063-A1C4-C57723FFE082}"/>
          </ac:spMkLst>
        </pc:spChg>
        <pc:spChg chg="mod topLvl">
          <ac:chgData name="欣捷" userId="b965477fa0aef5e6" providerId="LiveId" clId="{F58CB589-EA88-41E9-89B9-70387DC4BAF4}" dt="2021-04-20T08:30:13.266" v="112" actId="2792"/>
          <ac:spMkLst>
            <pc:docMk/>
            <pc:sldMk cId="3335640676" sldId="1140"/>
            <ac:spMk id="31" creationId="{83CEA704-C51B-4D25-9739-12E8E713BACE}"/>
          </ac:spMkLst>
        </pc:spChg>
        <pc:spChg chg="mod topLvl">
          <ac:chgData name="欣捷" userId="b965477fa0aef5e6" providerId="LiveId" clId="{F58CB589-EA88-41E9-89B9-70387DC4BAF4}" dt="2021-04-20T08:30:13.266" v="112" actId="2792"/>
          <ac:spMkLst>
            <pc:docMk/>
            <pc:sldMk cId="3335640676" sldId="1140"/>
            <ac:spMk id="32" creationId="{C37A03C9-832D-4A3A-9B31-7FB8FAFDF259}"/>
          </ac:spMkLst>
        </pc:spChg>
        <pc:spChg chg="mod topLvl">
          <ac:chgData name="欣捷" userId="b965477fa0aef5e6" providerId="LiveId" clId="{F58CB589-EA88-41E9-89B9-70387DC4BAF4}" dt="2021-04-20T08:30:13.266" v="112" actId="2792"/>
          <ac:spMkLst>
            <pc:docMk/>
            <pc:sldMk cId="3335640676" sldId="1140"/>
            <ac:spMk id="33" creationId="{E917F4FA-94E7-410E-A805-6419ECE892A4}"/>
          </ac:spMkLst>
        </pc:spChg>
        <pc:spChg chg="mod topLvl">
          <ac:chgData name="欣捷" userId="b965477fa0aef5e6" providerId="LiveId" clId="{F58CB589-EA88-41E9-89B9-70387DC4BAF4}" dt="2021-04-20T08:30:13.266" v="112" actId="2792"/>
          <ac:spMkLst>
            <pc:docMk/>
            <pc:sldMk cId="3335640676" sldId="1140"/>
            <ac:spMk id="34" creationId="{956F54D9-8F21-403D-A418-2E70B1B0C9BE}"/>
          </ac:spMkLst>
        </pc:spChg>
        <pc:spChg chg="mod topLvl">
          <ac:chgData name="欣捷" userId="b965477fa0aef5e6" providerId="LiveId" clId="{F58CB589-EA88-41E9-89B9-70387DC4BAF4}" dt="2021-04-20T08:30:13.266" v="112" actId="2792"/>
          <ac:spMkLst>
            <pc:docMk/>
            <pc:sldMk cId="3335640676" sldId="1140"/>
            <ac:spMk id="35" creationId="{D81F22FE-9531-45DB-A343-6694979F29E1}"/>
          </ac:spMkLst>
        </pc:spChg>
        <pc:spChg chg="mod topLvl">
          <ac:chgData name="欣捷" userId="b965477fa0aef5e6" providerId="LiveId" clId="{F58CB589-EA88-41E9-89B9-70387DC4BAF4}" dt="2021-04-20T08:30:13.266" v="112" actId="2792"/>
          <ac:spMkLst>
            <pc:docMk/>
            <pc:sldMk cId="3335640676" sldId="1140"/>
            <ac:spMk id="36" creationId="{0535EBAA-245C-46A6-876B-F2BE4F016873}"/>
          </ac:spMkLst>
        </pc:spChg>
        <pc:spChg chg="mod topLvl">
          <ac:chgData name="欣捷" userId="b965477fa0aef5e6" providerId="LiveId" clId="{F58CB589-EA88-41E9-89B9-70387DC4BAF4}" dt="2021-04-20T08:30:13.266" v="112" actId="2792"/>
          <ac:spMkLst>
            <pc:docMk/>
            <pc:sldMk cId="3335640676" sldId="1140"/>
            <ac:spMk id="37" creationId="{98A472CA-F427-4700-9127-796B5330180A}"/>
          </ac:spMkLst>
        </pc:spChg>
        <pc:spChg chg="mod topLvl">
          <ac:chgData name="欣捷" userId="b965477fa0aef5e6" providerId="LiveId" clId="{F58CB589-EA88-41E9-89B9-70387DC4BAF4}" dt="2021-04-20T08:30:13.266" v="112" actId="2792"/>
          <ac:spMkLst>
            <pc:docMk/>
            <pc:sldMk cId="3335640676" sldId="1140"/>
            <ac:spMk id="38" creationId="{7CC80323-7BAF-487E-855D-1FA8BB7D5FCC}"/>
          </ac:spMkLst>
        </pc:spChg>
        <pc:spChg chg="mod topLvl">
          <ac:chgData name="欣捷" userId="b965477fa0aef5e6" providerId="LiveId" clId="{F58CB589-EA88-41E9-89B9-70387DC4BAF4}" dt="2021-04-20T08:30:13.266" v="112" actId="2792"/>
          <ac:spMkLst>
            <pc:docMk/>
            <pc:sldMk cId="3335640676" sldId="1140"/>
            <ac:spMk id="39" creationId="{CA03A9D9-4E17-481D-9B68-53E98CC2DED2}"/>
          </ac:spMkLst>
        </pc:spChg>
        <pc:spChg chg="mod topLvl">
          <ac:chgData name="欣捷" userId="b965477fa0aef5e6" providerId="LiveId" clId="{F58CB589-EA88-41E9-89B9-70387DC4BAF4}" dt="2021-04-20T08:30:13.266" v="112" actId="2792"/>
          <ac:spMkLst>
            <pc:docMk/>
            <pc:sldMk cId="3335640676" sldId="1140"/>
            <ac:spMk id="40" creationId="{D5AB4475-0FA1-43B0-A51F-B8EBFDD662A3}"/>
          </ac:spMkLst>
        </pc:spChg>
        <pc:spChg chg="mod topLvl">
          <ac:chgData name="欣捷" userId="b965477fa0aef5e6" providerId="LiveId" clId="{F58CB589-EA88-41E9-89B9-70387DC4BAF4}" dt="2021-04-20T08:30:13.266" v="112" actId="2792"/>
          <ac:spMkLst>
            <pc:docMk/>
            <pc:sldMk cId="3335640676" sldId="1140"/>
            <ac:spMk id="41" creationId="{542CE809-2C12-4ABE-A307-E5FD58160E92}"/>
          </ac:spMkLst>
        </pc:spChg>
        <pc:spChg chg="mod topLvl">
          <ac:chgData name="欣捷" userId="b965477fa0aef5e6" providerId="LiveId" clId="{F58CB589-EA88-41E9-89B9-70387DC4BAF4}" dt="2021-04-20T08:30:13.266" v="112" actId="2792"/>
          <ac:spMkLst>
            <pc:docMk/>
            <pc:sldMk cId="3335640676" sldId="1140"/>
            <ac:spMk id="42" creationId="{C74B0B13-D32D-485E-8381-7FF27D0376F5}"/>
          </ac:spMkLst>
        </pc:spChg>
        <pc:spChg chg="mod topLvl">
          <ac:chgData name="欣捷" userId="b965477fa0aef5e6" providerId="LiveId" clId="{F58CB589-EA88-41E9-89B9-70387DC4BAF4}" dt="2021-04-20T08:30:13.266" v="112" actId="2792"/>
          <ac:spMkLst>
            <pc:docMk/>
            <pc:sldMk cId="3335640676" sldId="1140"/>
            <ac:spMk id="43" creationId="{C05E46DA-C1D1-4B0D-8B73-BACA2B6DECE3}"/>
          </ac:spMkLst>
        </pc:spChg>
        <pc:spChg chg="mod topLvl">
          <ac:chgData name="欣捷" userId="b965477fa0aef5e6" providerId="LiveId" clId="{F58CB589-EA88-41E9-89B9-70387DC4BAF4}" dt="2021-04-20T08:30:13.266" v="112" actId="2792"/>
          <ac:spMkLst>
            <pc:docMk/>
            <pc:sldMk cId="3335640676" sldId="1140"/>
            <ac:spMk id="44" creationId="{784ACCF4-C0BC-473D-96CD-91C22539FAD4}"/>
          </ac:spMkLst>
        </pc:spChg>
        <pc:spChg chg="mod topLvl">
          <ac:chgData name="欣捷" userId="b965477fa0aef5e6" providerId="LiveId" clId="{F58CB589-EA88-41E9-89B9-70387DC4BAF4}" dt="2021-04-20T08:30:13.266" v="112" actId="2792"/>
          <ac:spMkLst>
            <pc:docMk/>
            <pc:sldMk cId="3335640676" sldId="1140"/>
            <ac:spMk id="45" creationId="{E08A642F-397E-4B16-8E4A-E46AFC4A0E99}"/>
          </ac:spMkLst>
        </pc:spChg>
        <pc:spChg chg="mod topLvl">
          <ac:chgData name="欣捷" userId="b965477fa0aef5e6" providerId="LiveId" clId="{F58CB589-EA88-41E9-89B9-70387DC4BAF4}" dt="2021-04-20T08:30:13.266" v="112" actId="2792"/>
          <ac:spMkLst>
            <pc:docMk/>
            <pc:sldMk cId="3335640676" sldId="1140"/>
            <ac:spMk id="46" creationId="{92BDADBD-870B-411C-A06B-E3FC2FDE1694}"/>
          </ac:spMkLst>
        </pc:spChg>
        <pc:spChg chg="mod topLvl">
          <ac:chgData name="欣捷" userId="b965477fa0aef5e6" providerId="LiveId" clId="{F58CB589-EA88-41E9-89B9-70387DC4BAF4}" dt="2021-04-20T08:30:13.266" v="112" actId="2792"/>
          <ac:spMkLst>
            <pc:docMk/>
            <pc:sldMk cId="3335640676" sldId="1140"/>
            <ac:spMk id="47" creationId="{5892DC19-A53F-488E-8E70-1499E0067D1D}"/>
          </ac:spMkLst>
        </pc:spChg>
        <pc:spChg chg="mod topLvl">
          <ac:chgData name="欣捷" userId="b965477fa0aef5e6" providerId="LiveId" clId="{F58CB589-EA88-41E9-89B9-70387DC4BAF4}" dt="2021-04-20T08:30:13.266" v="112" actId="2792"/>
          <ac:spMkLst>
            <pc:docMk/>
            <pc:sldMk cId="3335640676" sldId="1140"/>
            <ac:spMk id="48" creationId="{5AD264BE-82A1-4D87-A884-52807EFA5A58}"/>
          </ac:spMkLst>
        </pc:spChg>
        <pc:spChg chg="mod topLvl">
          <ac:chgData name="欣捷" userId="b965477fa0aef5e6" providerId="LiveId" clId="{F58CB589-EA88-41E9-89B9-70387DC4BAF4}" dt="2021-04-20T08:30:13.266" v="112" actId="2792"/>
          <ac:spMkLst>
            <pc:docMk/>
            <pc:sldMk cId="3335640676" sldId="1140"/>
            <ac:spMk id="49" creationId="{09F6E2B2-DD7A-4833-9E12-873775F81B68}"/>
          </ac:spMkLst>
        </pc:spChg>
        <pc:spChg chg="mod topLvl">
          <ac:chgData name="欣捷" userId="b965477fa0aef5e6" providerId="LiveId" clId="{F58CB589-EA88-41E9-89B9-70387DC4BAF4}" dt="2021-04-20T08:30:13.266" v="112" actId="2792"/>
          <ac:spMkLst>
            <pc:docMk/>
            <pc:sldMk cId="3335640676" sldId="1140"/>
            <ac:spMk id="50" creationId="{622CE4B1-73FC-4173-8E73-EB5D7418728A}"/>
          </ac:spMkLst>
        </pc:spChg>
        <pc:spChg chg="mod topLvl">
          <ac:chgData name="欣捷" userId="b965477fa0aef5e6" providerId="LiveId" clId="{F58CB589-EA88-41E9-89B9-70387DC4BAF4}" dt="2021-04-20T08:30:13.266" v="112" actId="2792"/>
          <ac:spMkLst>
            <pc:docMk/>
            <pc:sldMk cId="3335640676" sldId="1140"/>
            <ac:spMk id="51" creationId="{E99DA34D-EC2D-4CD0-9BB6-2BF3A3C5FDF2}"/>
          </ac:spMkLst>
        </pc:spChg>
        <pc:spChg chg="mod topLvl">
          <ac:chgData name="欣捷" userId="b965477fa0aef5e6" providerId="LiveId" clId="{F58CB589-EA88-41E9-89B9-70387DC4BAF4}" dt="2021-04-20T08:30:13.266" v="112" actId="2792"/>
          <ac:spMkLst>
            <pc:docMk/>
            <pc:sldMk cId="3335640676" sldId="1140"/>
            <ac:spMk id="52" creationId="{4D1FC76C-6A04-4232-A5E6-6C705ADF9A0B}"/>
          </ac:spMkLst>
        </pc:spChg>
        <pc:spChg chg="mod topLvl">
          <ac:chgData name="欣捷" userId="b965477fa0aef5e6" providerId="LiveId" clId="{F58CB589-EA88-41E9-89B9-70387DC4BAF4}" dt="2021-04-20T08:30:13.266" v="112" actId="2792"/>
          <ac:spMkLst>
            <pc:docMk/>
            <pc:sldMk cId="3335640676" sldId="1140"/>
            <ac:spMk id="53" creationId="{9B14EB21-B6DA-476F-8B67-BED757D09CF8}"/>
          </ac:spMkLst>
        </pc:spChg>
        <pc:spChg chg="mod topLvl">
          <ac:chgData name="欣捷" userId="b965477fa0aef5e6" providerId="LiveId" clId="{F58CB589-EA88-41E9-89B9-70387DC4BAF4}" dt="2021-04-20T08:30:13.266" v="112" actId="2792"/>
          <ac:spMkLst>
            <pc:docMk/>
            <pc:sldMk cId="3335640676" sldId="1140"/>
            <ac:spMk id="54" creationId="{98A44339-5431-4467-84A5-AA3F4E01273D}"/>
          </ac:spMkLst>
        </pc:spChg>
        <pc:spChg chg="mod topLvl">
          <ac:chgData name="欣捷" userId="b965477fa0aef5e6" providerId="LiveId" clId="{F58CB589-EA88-41E9-89B9-70387DC4BAF4}" dt="2021-04-20T08:30:13.266" v="112" actId="2792"/>
          <ac:spMkLst>
            <pc:docMk/>
            <pc:sldMk cId="3335640676" sldId="1140"/>
            <ac:spMk id="55" creationId="{31795774-06CC-4BDA-BB0A-25130FB34C9C}"/>
          </ac:spMkLst>
        </pc:spChg>
        <pc:spChg chg="mod topLvl">
          <ac:chgData name="欣捷" userId="b965477fa0aef5e6" providerId="LiveId" clId="{F58CB589-EA88-41E9-89B9-70387DC4BAF4}" dt="2021-04-20T08:30:13.266" v="112" actId="2792"/>
          <ac:spMkLst>
            <pc:docMk/>
            <pc:sldMk cId="3335640676" sldId="1140"/>
            <ac:spMk id="56" creationId="{924CF561-E300-49A5-9509-9DC02D76921B}"/>
          </ac:spMkLst>
        </pc:spChg>
        <pc:spChg chg="mod topLvl">
          <ac:chgData name="欣捷" userId="b965477fa0aef5e6" providerId="LiveId" clId="{F58CB589-EA88-41E9-89B9-70387DC4BAF4}" dt="2021-04-20T08:30:13.266" v="112" actId="2792"/>
          <ac:spMkLst>
            <pc:docMk/>
            <pc:sldMk cId="3335640676" sldId="1140"/>
            <ac:spMk id="57" creationId="{371F4C99-A360-472F-9A0E-72E2317C7916}"/>
          </ac:spMkLst>
        </pc:spChg>
        <pc:spChg chg="mod topLvl">
          <ac:chgData name="欣捷" userId="b965477fa0aef5e6" providerId="LiveId" clId="{F58CB589-EA88-41E9-89B9-70387DC4BAF4}" dt="2021-04-20T08:30:13.266" v="112" actId="2792"/>
          <ac:spMkLst>
            <pc:docMk/>
            <pc:sldMk cId="3335640676" sldId="1140"/>
            <ac:spMk id="58" creationId="{E1831656-12BA-4B2F-A23E-9E854A2F93C8}"/>
          </ac:spMkLst>
        </pc:spChg>
        <pc:spChg chg="mod topLvl">
          <ac:chgData name="欣捷" userId="b965477fa0aef5e6" providerId="LiveId" clId="{F58CB589-EA88-41E9-89B9-70387DC4BAF4}" dt="2021-04-20T08:30:13.266" v="112" actId="2792"/>
          <ac:spMkLst>
            <pc:docMk/>
            <pc:sldMk cId="3335640676" sldId="1140"/>
            <ac:spMk id="59" creationId="{A77E68B7-62BD-4E88-A344-4CDD0E9E455C}"/>
          </ac:spMkLst>
        </pc:spChg>
        <pc:spChg chg="mod topLvl">
          <ac:chgData name="欣捷" userId="b965477fa0aef5e6" providerId="LiveId" clId="{F58CB589-EA88-41E9-89B9-70387DC4BAF4}" dt="2021-04-20T08:30:13.266" v="112" actId="2792"/>
          <ac:spMkLst>
            <pc:docMk/>
            <pc:sldMk cId="3335640676" sldId="1140"/>
            <ac:spMk id="60" creationId="{C6B23C15-1163-4026-9930-9CAC9182BC9B}"/>
          </ac:spMkLst>
        </pc:spChg>
        <pc:spChg chg="mod topLvl">
          <ac:chgData name="欣捷" userId="b965477fa0aef5e6" providerId="LiveId" clId="{F58CB589-EA88-41E9-89B9-70387DC4BAF4}" dt="2021-04-20T08:30:13.266" v="112" actId="2792"/>
          <ac:spMkLst>
            <pc:docMk/>
            <pc:sldMk cId="3335640676" sldId="1140"/>
            <ac:spMk id="61" creationId="{279AAC55-B69E-49C0-9CA8-26FE0A2A06B8}"/>
          </ac:spMkLst>
        </pc:spChg>
        <pc:spChg chg="mod topLvl">
          <ac:chgData name="欣捷" userId="b965477fa0aef5e6" providerId="LiveId" clId="{F58CB589-EA88-41E9-89B9-70387DC4BAF4}" dt="2021-04-20T08:30:13.266" v="112" actId="2792"/>
          <ac:spMkLst>
            <pc:docMk/>
            <pc:sldMk cId="3335640676" sldId="1140"/>
            <ac:spMk id="62" creationId="{E6DDF4F9-CB76-4C12-871E-9B39E4F3A279}"/>
          </ac:spMkLst>
        </pc:spChg>
        <pc:spChg chg="mod topLvl">
          <ac:chgData name="欣捷" userId="b965477fa0aef5e6" providerId="LiveId" clId="{F58CB589-EA88-41E9-89B9-70387DC4BAF4}" dt="2021-04-20T08:30:13.266" v="112" actId="2792"/>
          <ac:spMkLst>
            <pc:docMk/>
            <pc:sldMk cId="3335640676" sldId="1140"/>
            <ac:spMk id="63" creationId="{3DBA2254-23AE-49E3-B3CB-E19D873B2955}"/>
          </ac:spMkLst>
        </pc:spChg>
        <pc:spChg chg="mod">
          <ac:chgData name="欣捷" userId="b965477fa0aef5e6" providerId="LiveId" clId="{F58CB589-EA88-41E9-89B9-70387DC4BAF4}" dt="2021-04-20T08:29:32.442" v="109" actId="338"/>
          <ac:spMkLst>
            <pc:docMk/>
            <pc:sldMk cId="3335640676" sldId="1140"/>
            <ac:spMk id="27650" creationId="{22D8A731-AE74-4746-A3B8-8256FFF194A2}"/>
          </ac:spMkLst>
        </pc:spChg>
        <pc:spChg chg="mod">
          <ac:chgData name="欣捷" userId="b965477fa0aef5e6" providerId="LiveId" clId="{F58CB589-EA88-41E9-89B9-70387DC4BAF4}" dt="2021-04-20T08:29:32.442" v="109" actId="338"/>
          <ac:spMkLst>
            <pc:docMk/>
            <pc:sldMk cId="3335640676" sldId="1140"/>
            <ac:spMk id="27651" creationId="{A1741382-F451-48A5-8D5C-85D947507B87}"/>
          </ac:spMkLst>
        </pc:spChg>
        <pc:spChg chg="mod topLvl">
          <ac:chgData name="欣捷" userId="b965477fa0aef5e6" providerId="LiveId" clId="{F58CB589-EA88-41E9-89B9-70387DC4BAF4}" dt="2021-04-20T08:30:13.266" v="112" actId="2792"/>
          <ac:spMkLst>
            <pc:docMk/>
            <pc:sldMk cId="3335640676" sldId="1140"/>
            <ac:spMk id="796672" creationId="{45CCF506-4242-4750-BB00-47CEBABA8EB0}"/>
          </ac:spMkLst>
        </pc:spChg>
        <pc:spChg chg="mod topLvl">
          <ac:chgData name="欣捷" userId="b965477fa0aef5e6" providerId="LiveId" clId="{F58CB589-EA88-41E9-89B9-70387DC4BAF4}" dt="2021-04-20T08:30:13.266" v="112" actId="2792"/>
          <ac:spMkLst>
            <pc:docMk/>
            <pc:sldMk cId="3335640676" sldId="1140"/>
            <ac:spMk id="796673" creationId="{934375D6-09C2-4330-A4FC-7B0675F077A7}"/>
          </ac:spMkLst>
        </pc:spChg>
        <pc:spChg chg="mod topLvl">
          <ac:chgData name="欣捷" userId="b965477fa0aef5e6" providerId="LiveId" clId="{F58CB589-EA88-41E9-89B9-70387DC4BAF4}" dt="2021-04-20T08:30:13.266" v="112" actId="2792"/>
          <ac:spMkLst>
            <pc:docMk/>
            <pc:sldMk cId="3335640676" sldId="1140"/>
            <ac:spMk id="796674" creationId="{5EF06DB7-396D-418E-85E6-9A8BD200F5BB}"/>
          </ac:spMkLst>
        </pc:spChg>
        <pc:spChg chg="mod topLvl">
          <ac:chgData name="欣捷" userId="b965477fa0aef5e6" providerId="LiveId" clId="{F58CB589-EA88-41E9-89B9-70387DC4BAF4}" dt="2021-04-20T08:30:13.266" v="112" actId="2792"/>
          <ac:spMkLst>
            <pc:docMk/>
            <pc:sldMk cId="3335640676" sldId="1140"/>
            <ac:spMk id="796675" creationId="{E9D97DFC-580E-477E-87CA-753B9FAFBF37}"/>
          </ac:spMkLst>
        </pc:spChg>
        <pc:spChg chg="mod topLvl">
          <ac:chgData name="欣捷" userId="b965477fa0aef5e6" providerId="LiveId" clId="{F58CB589-EA88-41E9-89B9-70387DC4BAF4}" dt="2021-04-20T08:30:13.266" v="112" actId="2792"/>
          <ac:spMkLst>
            <pc:docMk/>
            <pc:sldMk cId="3335640676" sldId="1140"/>
            <ac:spMk id="796677" creationId="{8BC9FD79-3F2D-4D21-AD53-70A0BBA70796}"/>
          </ac:spMkLst>
        </pc:spChg>
        <pc:spChg chg="mod topLvl">
          <ac:chgData name="欣捷" userId="b965477fa0aef5e6" providerId="LiveId" clId="{F58CB589-EA88-41E9-89B9-70387DC4BAF4}" dt="2021-04-20T08:30:13.266" v="112" actId="2792"/>
          <ac:spMkLst>
            <pc:docMk/>
            <pc:sldMk cId="3335640676" sldId="1140"/>
            <ac:spMk id="796678" creationId="{378BC636-B755-4CCC-B0B4-CC4FEC8AF426}"/>
          </ac:spMkLst>
        </pc:spChg>
        <pc:spChg chg="mod topLvl">
          <ac:chgData name="欣捷" userId="b965477fa0aef5e6" providerId="LiveId" clId="{F58CB589-EA88-41E9-89B9-70387DC4BAF4}" dt="2021-04-20T08:30:13.266" v="112" actId="2792"/>
          <ac:spMkLst>
            <pc:docMk/>
            <pc:sldMk cId="3335640676" sldId="1140"/>
            <ac:spMk id="796679" creationId="{CDFE7ED5-1713-438E-9F1F-1E1CBB5A0FC4}"/>
          </ac:spMkLst>
        </pc:spChg>
        <pc:spChg chg="mod topLvl">
          <ac:chgData name="欣捷" userId="b965477fa0aef5e6" providerId="LiveId" clId="{F58CB589-EA88-41E9-89B9-70387DC4BAF4}" dt="2021-04-20T08:30:13.266" v="112" actId="2792"/>
          <ac:spMkLst>
            <pc:docMk/>
            <pc:sldMk cId="3335640676" sldId="1140"/>
            <ac:spMk id="796680" creationId="{A5FAF263-9B61-4237-8B55-8F218C822368}"/>
          </ac:spMkLst>
        </pc:spChg>
        <pc:grpChg chg="mod">
          <ac:chgData name="欣捷" userId="b965477fa0aef5e6" providerId="LiveId" clId="{F58CB589-EA88-41E9-89B9-70387DC4BAF4}" dt="2021-04-20T08:29:32.442" v="109" actId="338"/>
          <ac:grpSpMkLst>
            <pc:docMk/>
            <pc:sldMk cId="3335640676" sldId="1140"/>
            <ac:grpSpMk id="1" creationId="{00000000-0000-0000-0000-000000000000}"/>
          </ac:grpSpMkLst>
        </pc:grpChg>
        <pc:grpChg chg="del mod">
          <ac:chgData name="欣捷" userId="b965477fa0aef5e6" providerId="LiveId" clId="{F58CB589-EA88-41E9-89B9-70387DC4BAF4}" dt="2021-04-20T08:29:40.732" v="110" actId="165"/>
          <ac:grpSpMkLst>
            <pc:docMk/>
            <pc:sldMk cId="3335640676" sldId="1140"/>
            <ac:grpSpMk id="5" creationId="{33F4AC69-DA0C-44C9-B730-9F07169AB268}"/>
          </ac:grpSpMkLst>
        </pc:grpChg>
        <pc:graphicFrameChg chg="del">
          <ac:chgData name="欣捷" userId="b965477fa0aef5e6" providerId="LiveId" clId="{F58CB589-EA88-41E9-89B9-70387DC4BAF4}" dt="2021-04-20T08:29:13.270" v="106" actId="478"/>
          <ac:graphicFrameMkLst>
            <pc:docMk/>
            <pc:sldMk cId="3335640676" sldId="1140"/>
            <ac:graphicFrameMk id="796676" creationId="{2CE792A0-7F05-43E0-8EB3-154CFC449AD0}"/>
          </ac:graphicFrameMkLst>
        </pc:graphicFrameChg>
        <pc:picChg chg="del mod">
          <ac:chgData name="欣捷" userId="b965477fa0aef5e6" providerId="LiveId" clId="{F58CB589-EA88-41E9-89B9-70387DC4BAF4}" dt="2021-04-20T08:29:32.442" v="109" actId="338"/>
          <ac:picMkLst>
            <pc:docMk/>
            <pc:sldMk cId="3335640676" sldId="1140"/>
            <ac:picMk id="2" creationId="{B26A3A9E-B520-4094-984F-8690F35DA745}"/>
          </ac:picMkLst>
        </pc:picChg>
      </pc:sldChg>
      <pc:sldChg chg="modSp add mod">
        <pc:chgData name="欣捷" userId="b965477fa0aef5e6" providerId="LiveId" clId="{F58CB589-EA88-41E9-89B9-70387DC4BAF4}" dt="2021-04-20T09:06:39.328" v="324" actId="113"/>
        <pc:sldMkLst>
          <pc:docMk/>
          <pc:sldMk cId="406512071" sldId="1141"/>
        </pc:sldMkLst>
        <pc:spChg chg="mod">
          <ac:chgData name="欣捷" userId="b965477fa0aef5e6" providerId="LiveId" clId="{F58CB589-EA88-41E9-89B9-70387DC4BAF4}" dt="2021-04-20T09:06:28.271" v="318"/>
          <ac:spMkLst>
            <pc:docMk/>
            <pc:sldMk cId="406512071" sldId="1141"/>
            <ac:spMk id="7170" creationId="{9A9ACD68-0B23-45C4-B0C9-40FDBDF97E94}"/>
          </ac:spMkLst>
        </pc:spChg>
        <pc:spChg chg="mod">
          <ac:chgData name="欣捷" userId="b965477fa0aef5e6" providerId="LiveId" clId="{F58CB589-EA88-41E9-89B9-70387DC4BAF4}" dt="2021-04-20T09:06:39.328" v="324" actId="113"/>
          <ac:spMkLst>
            <pc:docMk/>
            <pc:sldMk cId="406512071" sldId="1141"/>
            <ac:spMk id="7171" creationId="{7B9851B1-3ED8-4584-9FD6-F58A8B0C36C4}"/>
          </ac:spMkLst>
        </pc:spChg>
      </pc:sldChg>
      <pc:sldChg chg="modSp new mod modAnim">
        <pc:chgData name="欣捷" userId="b965477fa0aef5e6" providerId="LiveId" clId="{F58CB589-EA88-41E9-89B9-70387DC4BAF4}" dt="2021-04-20T09:12:09.602" v="473"/>
        <pc:sldMkLst>
          <pc:docMk/>
          <pc:sldMk cId="1844201406" sldId="1142"/>
        </pc:sldMkLst>
        <pc:spChg chg="mod">
          <ac:chgData name="欣捷" userId="b965477fa0aef5e6" providerId="LiveId" clId="{F58CB589-EA88-41E9-89B9-70387DC4BAF4}" dt="2021-04-20T09:09:20.224" v="329"/>
          <ac:spMkLst>
            <pc:docMk/>
            <pc:sldMk cId="1844201406" sldId="1142"/>
            <ac:spMk id="2" creationId="{126B5D20-E9F6-44DA-AB18-82250B28E792}"/>
          </ac:spMkLst>
        </pc:spChg>
        <pc:spChg chg="mod">
          <ac:chgData name="欣捷" userId="b965477fa0aef5e6" providerId="LiveId" clId="{F58CB589-EA88-41E9-89B9-70387DC4BAF4}" dt="2021-04-20T09:11:58.891" v="471"/>
          <ac:spMkLst>
            <pc:docMk/>
            <pc:sldMk cId="1844201406" sldId="1142"/>
            <ac:spMk id="3" creationId="{7F185FF3-18D6-4AAC-B1C5-F75BCA35F67C}"/>
          </ac:spMkLst>
        </pc:spChg>
      </pc:sldChg>
      <pc:sldChg chg="modSp add mod">
        <pc:chgData name="欣捷" userId="b965477fa0aef5e6" providerId="LiveId" clId="{F58CB589-EA88-41E9-89B9-70387DC4BAF4}" dt="2021-04-20T09:22:54.495" v="619" actId="6549"/>
        <pc:sldMkLst>
          <pc:docMk/>
          <pc:sldMk cId="3037729556" sldId="1143"/>
        </pc:sldMkLst>
        <pc:graphicFrameChg chg="modGraphic">
          <ac:chgData name="欣捷" userId="b965477fa0aef5e6" providerId="LiveId" clId="{F58CB589-EA88-41E9-89B9-70387DC4BAF4}" dt="2021-04-20T09:22:54.495" v="619" actId="6549"/>
          <ac:graphicFrameMkLst>
            <pc:docMk/>
            <pc:sldMk cId="3037729556" sldId="1143"/>
            <ac:graphicFrameMk id="12" creationId="{392FF57F-B253-4DAC-BFB1-4445AAB528F9}"/>
          </ac:graphicFrameMkLst>
        </pc:graphicFrameChg>
      </pc:sldChg>
      <pc:sldChg chg="add">
        <pc:chgData name="欣捷" userId="b965477fa0aef5e6" providerId="LiveId" clId="{F58CB589-EA88-41E9-89B9-70387DC4BAF4}" dt="2021-04-20T09:22:19.763" v="609"/>
        <pc:sldMkLst>
          <pc:docMk/>
          <pc:sldMk cId="546972322" sldId="1144"/>
        </pc:sldMkLst>
      </pc:sldChg>
      <pc:sldChg chg="modSp add">
        <pc:chgData name="欣捷" userId="b965477fa0aef5e6" providerId="LiveId" clId="{F58CB589-EA88-41E9-89B9-70387DC4BAF4}" dt="2021-04-20T09:23:11.343" v="621"/>
        <pc:sldMkLst>
          <pc:docMk/>
          <pc:sldMk cId="4223351651" sldId="1145"/>
        </pc:sldMkLst>
        <pc:graphicFrameChg chg="mod">
          <ac:chgData name="欣捷" userId="b965477fa0aef5e6" providerId="LiveId" clId="{F58CB589-EA88-41E9-89B9-70387DC4BAF4}" dt="2021-04-20T09:23:11.343" v="621"/>
          <ac:graphicFrameMkLst>
            <pc:docMk/>
            <pc:sldMk cId="4223351651" sldId="1145"/>
            <ac:graphicFrameMk id="12" creationId="{392FF57F-B253-4DAC-BFB1-4445AAB528F9}"/>
          </ac:graphicFrameMkLst>
        </pc:graphicFrameChg>
      </pc:sldChg>
      <pc:sldChg chg="modSp add mod">
        <pc:chgData name="欣捷" userId="b965477fa0aef5e6" providerId="LiveId" clId="{F58CB589-EA88-41E9-89B9-70387DC4BAF4}" dt="2021-04-20T09:27:13.884" v="685" actId="20577"/>
        <pc:sldMkLst>
          <pc:docMk/>
          <pc:sldMk cId="1246412149" sldId="1146"/>
        </pc:sldMkLst>
        <pc:graphicFrameChg chg="modGraphic">
          <ac:chgData name="欣捷" userId="b965477fa0aef5e6" providerId="LiveId" clId="{F58CB589-EA88-41E9-89B9-70387DC4BAF4}" dt="2021-04-20T09:27:13.884" v="685" actId="20577"/>
          <ac:graphicFrameMkLst>
            <pc:docMk/>
            <pc:sldMk cId="1246412149" sldId="1146"/>
            <ac:graphicFrameMk id="7" creationId="{37CC3D40-8AD9-46E1-AFAB-E74C336F4304}"/>
          </ac:graphicFrameMkLst>
        </pc:graphicFrameChg>
      </pc:sldChg>
      <pc:sldChg chg="modSp add mod">
        <pc:chgData name="欣捷" userId="b965477fa0aef5e6" providerId="LiveId" clId="{F58CB589-EA88-41E9-89B9-70387DC4BAF4}" dt="2021-04-20T09:27:18.394" v="687" actId="20577"/>
        <pc:sldMkLst>
          <pc:docMk/>
          <pc:sldMk cId="1563518926" sldId="1147"/>
        </pc:sldMkLst>
        <pc:graphicFrameChg chg="modGraphic">
          <ac:chgData name="欣捷" userId="b965477fa0aef5e6" providerId="LiveId" clId="{F58CB589-EA88-41E9-89B9-70387DC4BAF4}" dt="2021-04-20T09:27:18.394" v="687" actId="20577"/>
          <ac:graphicFrameMkLst>
            <pc:docMk/>
            <pc:sldMk cId="1563518926" sldId="1147"/>
            <ac:graphicFrameMk id="7" creationId="{37CC3D40-8AD9-46E1-AFAB-E74C336F4304}"/>
          </ac:graphicFrameMkLst>
        </pc:graphicFrameChg>
      </pc:sldChg>
      <pc:sldChg chg="modSp add mod">
        <pc:chgData name="欣捷" userId="b965477fa0aef5e6" providerId="LiveId" clId="{F58CB589-EA88-41E9-89B9-70387DC4BAF4}" dt="2021-04-20T09:27:22.409" v="689" actId="20577"/>
        <pc:sldMkLst>
          <pc:docMk/>
          <pc:sldMk cId="3006853834" sldId="1148"/>
        </pc:sldMkLst>
        <pc:graphicFrameChg chg="modGraphic">
          <ac:chgData name="欣捷" userId="b965477fa0aef5e6" providerId="LiveId" clId="{F58CB589-EA88-41E9-89B9-70387DC4BAF4}" dt="2021-04-20T09:27:22.409" v="689" actId="20577"/>
          <ac:graphicFrameMkLst>
            <pc:docMk/>
            <pc:sldMk cId="3006853834" sldId="1148"/>
            <ac:graphicFrameMk id="7" creationId="{37CC3D40-8AD9-46E1-AFAB-E74C336F4304}"/>
          </ac:graphicFrameMkLst>
        </pc:graphicFrameChg>
      </pc:sldChg>
      <pc:sldChg chg="modSp add mod">
        <pc:chgData name="欣捷" userId="b965477fa0aef5e6" providerId="LiveId" clId="{F58CB589-EA88-41E9-89B9-70387DC4BAF4}" dt="2021-04-20T09:27:26.586" v="691" actId="20577"/>
        <pc:sldMkLst>
          <pc:docMk/>
          <pc:sldMk cId="2869246556" sldId="1149"/>
        </pc:sldMkLst>
        <pc:graphicFrameChg chg="modGraphic">
          <ac:chgData name="欣捷" userId="b965477fa0aef5e6" providerId="LiveId" clId="{F58CB589-EA88-41E9-89B9-70387DC4BAF4}" dt="2021-04-20T09:27:26.586" v="691" actId="20577"/>
          <ac:graphicFrameMkLst>
            <pc:docMk/>
            <pc:sldMk cId="2869246556" sldId="1149"/>
            <ac:graphicFrameMk id="7" creationId="{37CC3D40-8AD9-46E1-AFAB-E74C336F4304}"/>
          </ac:graphicFrameMkLst>
        </pc:graphicFrameChg>
      </pc:sldChg>
      <pc:sldChg chg="modSp add mod">
        <pc:chgData name="欣捷" userId="b965477fa0aef5e6" providerId="LiveId" clId="{F58CB589-EA88-41E9-89B9-70387DC4BAF4}" dt="2021-04-20T09:27:31.804" v="693" actId="20577"/>
        <pc:sldMkLst>
          <pc:docMk/>
          <pc:sldMk cId="500657596" sldId="1150"/>
        </pc:sldMkLst>
        <pc:graphicFrameChg chg="modGraphic">
          <ac:chgData name="欣捷" userId="b965477fa0aef5e6" providerId="LiveId" clId="{F58CB589-EA88-41E9-89B9-70387DC4BAF4}" dt="2021-04-20T09:27:31.804" v="693" actId="20577"/>
          <ac:graphicFrameMkLst>
            <pc:docMk/>
            <pc:sldMk cId="500657596" sldId="1150"/>
            <ac:graphicFrameMk id="7" creationId="{37CC3D40-8AD9-46E1-AFAB-E74C336F4304}"/>
          </ac:graphicFrameMkLst>
        </pc:graphicFrameChg>
      </pc:sldChg>
      <pc:sldChg chg="modSp add mod">
        <pc:chgData name="欣捷" userId="b965477fa0aef5e6" providerId="LiveId" clId="{F58CB589-EA88-41E9-89B9-70387DC4BAF4}" dt="2021-04-20T09:27:37.737" v="694" actId="20577"/>
        <pc:sldMkLst>
          <pc:docMk/>
          <pc:sldMk cId="3962178428" sldId="1151"/>
        </pc:sldMkLst>
        <pc:graphicFrameChg chg="modGraphic">
          <ac:chgData name="欣捷" userId="b965477fa0aef5e6" providerId="LiveId" clId="{F58CB589-EA88-41E9-89B9-70387DC4BAF4}" dt="2021-04-20T09:27:37.737" v="694" actId="20577"/>
          <ac:graphicFrameMkLst>
            <pc:docMk/>
            <pc:sldMk cId="3962178428" sldId="1151"/>
            <ac:graphicFrameMk id="7" creationId="{37CC3D40-8AD9-46E1-AFAB-E74C336F4304}"/>
          </ac:graphicFrameMkLst>
        </pc:graphicFrameChg>
      </pc:sldChg>
      <pc:sldChg chg="modSp add mod">
        <pc:chgData name="欣捷" userId="b965477fa0aef5e6" providerId="LiveId" clId="{F58CB589-EA88-41E9-89B9-70387DC4BAF4}" dt="2021-04-20T09:31:43.160" v="756" actId="6549"/>
        <pc:sldMkLst>
          <pc:docMk/>
          <pc:sldMk cId="389650025" sldId="1152"/>
        </pc:sldMkLst>
        <pc:graphicFrameChg chg="modGraphic">
          <ac:chgData name="欣捷" userId="b965477fa0aef5e6" providerId="LiveId" clId="{F58CB589-EA88-41E9-89B9-70387DC4BAF4}" dt="2021-04-20T09:31:43.160" v="756" actId="6549"/>
          <ac:graphicFrameMkLst>
            <pc:docMk/>
            <pc:sldMk cId="389650025" sldId="1152"/>
            <ac:graphicFrameMk id="7" creationId="{B82C7706-5A88-4F4C-BC2E-D88A3AE12F8A}"/>
          </ac:graphicFrameMkLst>
        </pc:graphicFrameChg>
      </pc:sldChg>
      <pc:sldChg chg="modSp add mod">
        <pc:chgData name="欣捷" userId="b965477fa0aef5e6" providerId="LiveId" clId="{F58CB589-EA88-41E9-89B9-70387DC4BAF4}" dt="2021-04-20T09:31:40.862" v="755" actId="6549"/>
        <pc:sldMkLst>
          <pc:docMk/>
          <pc:sldMk cId="235929361" sldId="1153"/>
        </pc:sldMkLst>
        <pc:graphicFrameChg chg="modGraphic">
          <ac:chgData name="欣捷" userId="b965477fa0aef5e6" providerId="LiveId" clId="{F58CB589-EA88-41E9-89B9-70387DC4BAF4}" dt="2021-04-20T09:31:40.862" v="755" actId="6549"/>
          <ac:graphicFrameMkLst>
            <pc:docMk/>
            <pc:sldMk cId="235929361" sldId="1153"/>
            <ac:graphicFrameMk id="7" creationId="{B82C7706-5A88-4F4C-BC2E-D88A3AE12F8A}"/>
          </ac:graphicFrameMkLst>
        </pc:graphicFrameChg>
      </pc:sldChg>
      <pc:sldChg chg="modSp add mod">
        <pc:chgData name="欣捷" userId="b965477fa0aef5e6" providerId="LiveId" clId="{F58CB589-EA88-41E9-89B9-70387DC4BAF4}" dt="2021-04-20T09:31:38.269" v="754" actId="6549"/>
        <pc:sldMkLst>
          <pc:docMk/>
          <pc:sldMk cId="4207039851" sldId="1154"/>
        </pc:sldMkLst>
        <pc:graphicFrameChg chg="modGraphic">
          <ac:chgData name="欣捷" userId="b965477fa0aef5e6" providerId="LiveId" clId="{F58CB589-EA88-41E9-89B9-70387DC4BAF4}" dt="2021-04-20T09:31:38.269" v="754" actId="6549"/>
          <ac:graphicFrameMkLst>
            <pc:docMk/>
            <pc:sldMk cId="4207039851" sldId="1154"/>
            <ac:graphicFrameMk id="7" creationId="{B82C7706-5A88-4F4C-BC2E-D88A3AE12F8A}"/>
          </ac:graphicFrameMkLst>
        </pc:graphicFrameChg>
      </pc:sldChg>
      <pc:sldChg chg="modSp add mod">
        <pc:chgData name="欣捷" userId="b965477fa0aef5e6" providerId="LiveId" clId="{F58CB589-EA88-41E9-89B9-70387DC4BAF4}" dt="2021-04-20T09:31:35.597" v="753" actId="6549"/>
        <pc:sldMkLst>
          <pc:docMk/>
          <pc:sldMk cId="77711967" sldId="1155"/>
        </pc:sldMkLst>
        <pc:graphicFrameChg chg="modGraphic">
          <ac:chgData name="欣捷" userId="b965477fa0aef5e6" providerId="LiveId" clId="{F58CB589-EA88-41E9-89B9-70387DC4BAF4}" dt="2021-04-20T09:31:35.597" v="753" actId="6549"/>
          <ac:graphicFrameMkLst>
            <pc:docMk/>
            <pc:sldMk cId="77711967" sldId="1155"/>
            <ac:graphicFrameMk id="7" creationId="{B82C7706-5A88-4F4C-BC2E-D88A3AE12F8A}"/>
          </ac:graphicFrameMkLst>
        </pc:graphicFrameChg>
      </pc:sldChg>
      <pc:sldChg chg="modSp add mod">
        <pc:chgData name="欣捷" userId="b965477fa0aef5e6" providerId="LiveId" clId="{F58CB589-EA88-41E9-89B9-70387DC4BAF4}" dt="2021-04-20T09:31:33.341" v="752" actId="6549"/>
        <pc:sldMkLst>
          <pc:docMk/>
          <pc:sldMk cId="1749343738" sldId="1156"/>
        </pc:sldMkLst>
        <pc:graphicFrameChg chg="modGraphic">
          <ac:chgData name="欣捷" userId="b965477fa0aef5e6" providerId="LiveId" clId="{F58CB589-EA88-41E9-89B9-70387DC4BAF4}" dt="2021-04-20T09:31:33.341" v="752" actId="6549"/>
          <ac:graphicFrameMkLst>
            <pc:docMk/>
            <pc:sldMk cId="1749343738" sldId="1156"/>
            <ac:graphicFrameMk id="7" creationId="{B82C7706-5A88-4F4C-BC2E-D88A3AE12F8A}"/>
          </ac:graphicFrameMkLst>
        </pc:graphicFrameChg>
      </pc:sldChg>
      <pc:sldChg chg="modSp add mod">
        <pc:chgData name="欣捷" userId="b965477fa0aef5e6" providerId="LiveId" clId="{F58CB589-EA88-41E9-89B9-70387DC4BAF4}" dt="2021-04-20T09:31:30.622" v="751" actId="6549"/>
        <pc:sldMkLst>
          <pc:docMk/>
          <pc:sldMk cId="3747700626" sldId="1157"/>
        </pc:sldMkLst>
        <pc:graphicFrameChg chg="modGraphic">
          <ac:chgData name="欣捷" userId="b965477fa0aef5e6" providerId="LiveId" clId="{F58CB589-EA88-41E9-89B9-70387DC4BAF4}" dt="2021-04-20T09:31:30.622" v="751" actId="6549"/>
          <ac:graphicFrameMkLst>
            <pc:docMk/>
            <pc:sldMk cId="3747700626" sldId="1157"/>
            <ac:graphicFrameMk id="7" creationId="{B82C7706-5A88-4F4C-BC2E-D88A3AE12F8A}"/>
          </ac:graphicFrameMkLst>
        </pc:graphicFrameChg>
      </pc:sldChg>
      <pc:sldChg chg="modSp add mod">
        <pc:chgData name="欣捷" userId="b965477fa0aef5e6" providerId="LiveId" clId="{F58CB589-EA88-41E9-89B9-70387DC4BAF4}" dt="2021-04-20T09:31:27.771" v="750" actId="6549"/>
        <pc:sldMkLst>
          <pc:docMk/>
          <pc:sldMk cId="2813883607" sldId="1158"/>
        </pc:sldMkLst>
        <pc:graphicFrameChg chg="modGraphic">
          <ac:chgData name="欣捷" userId="b965477fa0aef5e6" providerId="LiveId" clId="{F58CB589-EA88-41E9-89B9-70387DC4BAF4}" dt="2021-04-20T09:31:27.771" v="750" actId="6549"/>
          <ac:graphicFrameMkLst>
            <pc:docMk/>
            <pc:sldMk cId="2813883607" sldId="1158"/>
            <ac:graphicFrameMk id="7" creationId="{B82C7706-5A88-4F4C-BC2E-D88A3AE12F8A}"/>
          </ac:graphicFrameMkLst>
        </pc:graphicFrameChg>
      </pc:sldChg>
    </pc:docChg>
  </pc:docChgLst>
  <pc:docChgLst>
    <pc:chgData name="王 欣捷" userId="b965477fa0aef5e6" providerId="LiveId" clId="{97AD7E5E-990A-408D-960C-ABEF6196567E}"/>
    <pc:docChg chg="addSld modSld">
      <pc:chgData name="王 欣捷" userId="b965477fa0aef5e6" providerId="LiveId" clId="{97AD7E5E-990A-408D-960C-ABEF6196567E}" dt="2023-05-30T03:18:12.984" v="170" actId="20577"/>
      <pc:docMkLst>
        <pc:docMk/>
      </pc:docMkLst>
      <pc:sldChg chg="modSp new mod">
        <pc:chgData name="王 欣捷" userId="b965477fa0aef5e6" providerId="LiveId" clId="{97AD7E5E-990A-408D-960C-ABEF6196567E}" dt="2023-05-30T03:18:12.984" v="170" actId="20577"/>
        <pc:sldMkLst>
          <pc:docMk/>
          <pc:sldMk cId="2287451425" sldId="991"/>
        </pc:sldMkLst>
        <pc:spChg chg="mod">
          <ac:chgData name="王 欣捷" userId="b965477fa0aef5e6" providerId="LiveId" clId="{97AD7E5E-990A-408D-960C-ABEF6196567E}" dt="2023-05-30T03:16:11.784" v="4"/>
          <ac:spMkLst>
            <pc:docMk/>
            <pc:sldMk cId="2287451425" sldId="991"/>
            <ac:spMk id="2" creationId="{13F1A875-CAB0-12E3-2F8D-9A1619456AA0}"/>
          </ac:spMkLst>
        </pc:spChg>
        <pc:spChg chg="mod">
          <ac:chgData name="王 欣捷" userId="b965477fa0aef5e6" providerId="LiveId" clId="{97AD7E5E-990A-408D-960C-ABEF6196567E}" dt="2023-05-30T03:18:12.984" v="170" actId="20577"/>
          <ac:spMkLst>
            <pc:docMk/>
            <pc:sldMk cId="2287451425" sldId="991"/>
            <ac:spMk id="3" creationId="{27BA0263-F036-B3CF-37AD-A4BB1B7A3D0A}"/>
          </ac:spMkLst>
        </pc:spChg>
      </pc:sldChg>
    </pc:docChg>
  </pc:docChgLst>
  <pc:docChgLst>
    <pc:chgData name="欣捷 王" userId="b965477fa0aef5e6" providerId="LiveId" clId="{82F28319-344E-414B-A6A1-CE64D12B459C}"/>
    <pc:docChg chg="delSld modSld">
      <pc:chgData name="欣捷 王" userId="b965477fa0aef5e6" providerId="LiveId" clId="{82F28319-344E-414B-A6A1-CE64D12B459C}" dt="2024-05-14T05:10:55.884" v="3" actId="47"/>
      <pc:docMkLst>
        <pc:docMk/>
      </pc:docMkLst>
      <pc:sldChg chg="mod modShow">
        <pc:chgData name="欣捷 王" userId="b965477fa0aef5e6" providerId="LiveId" clId="{82F28319-344E-414B-A6A1-CE64D12B459C}" dt="2024-05-14T05:05:19.004" v="0" actId="729"/>
        <pc:sldMkLst>
          <pc:docMk/>
          <pc:sldMk cId="0" sldId="929"/>
        </pc:sldMkLst>
      </pc:sldChg>
      <pc:sldChg chg="mod modShow">
        <pc:chgData name="欣捷 王" userId="b965477fa0aef5e6" providerId="LiveId" clId="{82F28319-344E-414B-A6A1-CE64D12B459C}" dt="2024-05-14T05:05:19.004" v="0" actId="729"/>
        <pc:sldMkLst>
          <pc:docMk/>
          <pc:sldMk cId="0" sldId="930"/>
        </pc:sldMkLst>
      </pc:sldChg>
      <pc:sldChg chg="mod modShow">
        <pc:chgData name="欣捷 王" userId="b965477fa0aef5e6" providerId="LiveId" clId="{82F28319-344E-414B-A6A1-CE64D12B459C}" dt="2024-05-14T05:05:19.004" v="0" actId="729"/>
        <pc:sldMkLst>
          <pc:docMk/>
          <pc:sldMk cId="0" sldId="931"/>
        </pc:sldMkLst>
      </pc:sldChg>
      <pc:sldChg chg="mod modShow">
        <pc:chgData name="欣捷 王" userId="b965477fa0aef5e6" providerId="LiveId" clId="{82F28319-344E-414B-A6A1-CE64D12B459C}" dt="2024-05-14T05:05:19.004" v="0" actId="729"/>
        <pc:sldMkLst>
          <pc:docMk/>
          <pc:sldMk cId="0" sldId="932"/>
        </pc:sldMkLst>
      </pc:sldChg>
      <pc:sldChg chg="mod modShow">
        <pc:chgData name="欣捷 王" userId="b965477fa0aef5e6" providerId="LiveId" clId="{82F28319-344E-414B-A6A1-CE64D12B459C}" dt="2024-05-14T05:05:19.004" v="0" actId="729"/>
        <pc:sldMkLst>
          <pc:docMk/>
          <pc:sldMk cId="0" sldId="938"/>
        </pc:sldMkLst>
      </pc:sldChg>
      <pc:sldChg chg="mod modShow">
        <pc:chgData name="欣捷 王" userId="b965477fa0aef5e6" providerId="LiveId" clId="{82F28319-344E-414B-A6A1-CE64D12B459C}" dt="2024-05-14T05:05:19.004" v="0" actId="729"/>
        <pc:sldMkLst>
          <pc:docMk/>
          <pc:sldMk cId="0" sldId="940"/>
        </pc:sldMkLst>
      </pc:sldChg>
      <pc:sldChg chg="mod modShow">
        <pc:chgData name="欣捷 王" userId="b965477fa0aef5e6" providerId="LiveId" clId="{82F28319-344E-414B-A6A1-CE64D12B459C}" dt="2024-05-14T05:05:19.004" v="0" actId="729"/>
        <pc:sldMkLst>
          <pc:docMk/>
          <pc:sldMk cId="0" sldId="941"/>
        </pc:sldMkLst>
      </pc:sldChg>
      <pc:sldChg chg="mod modShow">
        <pc:chgData name="欣捷 王" userId="b965477fa0aef5e6" providerId="LiveId" clId="{82F28319-344E-414B-A6A1-CE64D12B459C}" dt="2024-05-14T05:05:19.004" v="0" actId="729"/>
        <pc:sldMkLst>
          <pc:docMk/>
          <pc:sldMk cId="0" sldId="954"/>
        </pc:sldMkLst>
      </pc:sldChg>
      <pc:sldChg chg="mod modShow">
        <pc:chgData name="欣捷 王" userId="b965477fa0aef5e6" providerId="LiveId" clId="{82F28319-344E-414B-A6A1-CE64D12B459C}" dt="2024-05-14T05:05:19.004" v="0" actId="729"/>
        <pc:sldMkLst>
          <pc:docMk/>
          <pc:sldMk cId="0" sldId="956"/>
        </pc:sldMkLst>
      </pc:sldChg>
      <pc:sldChg chg="mod modShow">
        <pc:chgData name="欣捷 王" userId="b965477fa0aef5e6" providerId="LiveId" clId="{82F28319-344E-414B-A6A1-CE64D12B459C}" dt="2024-05-14T05:05:19.004" v="0" actId="729"/>
        <pc:sldMkLst>
          <pc:docMk/>
          <pc:sldMk cId="0" sldId="957"/>
        </pc:sldMkLst>
      </pc:sldChg>
      <pc:sldChg chg="modNotesTx">
        <pc:chgData name="欣捷 王" userId="b965477fa0aef5e6" providerId="LiveId" clId="{82F28319-344E-414B-A6A1-CE64D12B459C}" dt="2024-05-14T05:10:52.159" v="2"/>
        <pc:sldMkLst>
          <pc:docMk/>
          <pc:sldMk cId="4090644917" sldId="1004"/>
        </pc:sldMkLst>
      </pc:sldChg>
      <pc:sldChg chg="modSp del mod">
        <pc:chgData name="欣捷 王" userId="b965477fa0aef5e6" providerId="LiveId" clId="{82F28319-344E-414B-A6A1-CE64D12B459C}" dt="2024-05-14T05:10:55.884" v="3" actId="47"/>
        <pc:sldMkLst>
          <pc:docMk/>
          <pc:sldMk cId="0" sldId="1005"/>
        </pc:sldMkLst>
        <pc:spChg chg="mod">
          <ac:chgData name="欣捷 王" userId="b965477fa0aef5e6" providerId="LiveId" clId="{82F28319-344E-414B-A6A1-CE64D12B459C}" dt="2024-05-14T05:10:50.301" v="1" actId="21"/>
          <ac:spMkLst>
            <pc:docMk/>
            <pc:sldMk cId="0" sldId="1005"/>
            <ac:spMk id="91139" creationId="{36CD74D2-2681-4185-B28A-7DB1AF06E643}"/>
          </ac:spMkLst>
        </pc:spChg>
      </pc:sldChg>
    </pc:docChg>
  </pc:docChgLst>
  <pc:docChgLst>
    <pc:chgData name="欣捷" userId="b965477fa0aef5e6" providerId="LiveId" clId="{80AAE4BA-DB30-454D-8530-FEA22F88555A}"/>
    <pc:docChg chg="delSld">
      <pc:chgData name="欣捷" userId="b965477fa0aef5e6" providerId="LiveId" clId="{80AAE4BA-DB30-454D-8530-FEA22F88555A}" dt="2021-05-08T04:46:56.634" v="0" actId="47"/>
      <pc:docMkLst>
        <pc:docMk/>
      </pc:docMkLst>
      <pc:sldChg chg="del">
        <pc:chgData name="欣捷" userId="b965477fa0aef5e6" providerId="LiveId" clId="{80AAE4BA-DB30-454D-8530-FEA22F88555A}" dt="2021-05-08T04:46:56.634" v="0" actId="47"/>
        <pc:sldMkLst>
          <pc:docMk/>
          <pc:sldMk cId="2100743063" sldId="958"/>
        </pc:sldMkLst>
      </pc:sldChg>
    </pc:docChg>
  </pc:docChgLst>
  <pc:docChgLst>
    <pc:chgData name="王 欣捷" userId="b965477fa0aef5e6" providerId="LiveId" clId="{6058196B-4222-4FC8-98F1-8062152E565C}"/>
    <pc:docChg chg="custSel modSld">
      <pc:chgData name="王 欣捷" userId="b965477fa0aef5e6" providerId="LiveId" clId="{6058196B-4222-4FC8-98F1-8062152E565C}" dt="2021-05-08T06:05:05.375" v="27"/>
      <pc:docMkLst>
        <pc:docMk/>
      </pc:docMkLst>
      <pc:sldChg chg="modSp mod">
        <pc:chgData name="王 欣捷" userId="b965477fa0aef5e6" providerId="LiveId" clId="{6058196B-4222-4FC8-98F1-8062152E565C}" dt="2021-05-08T06:04:51.568" v="19"/>
        <pc:sldMkLst>
          <pc:docMk/>
          <pc:sldMk cId="0" sldId="916"/>
        </pc:sldMkLst>
        <pc:spChg chg="mod">
          <ac:chgData name="王 欣捷" userId="b965477fa0aef5e6" providerId="LiveId" clId="{6058196B-4222-4FC8-98F1-8062152E565C}" dt="2021-05-08T06:04:51.568" v="19"/>
          <ac:spMkLst>
            <pc:docMk/>
            <pc:sldMk cId="0" sldId="916"/>
            <ac:spMk id="15363" creationId="{DEFF9564-584C-4AEF-8E61-A05598651E6B}"/>
          </ac:spMkLst>
        </pc:spChg>
      </pc:sldChg>
      <pc:sldChg chg="modSp mod">
        <pc:chgData name="王 欣捷" userId="b965477fa0aef5e6" providerId="LiveId" clId="{6058196B-4222-4FC8-98F1-8062152E565C}" dt="2021-05-08T05:38:30.673" v="0" actId="207"/>
        <pc:sldMkLst>
          <pc:docMk/>
          <pc:sldMk cId="0" sldId="926"/>
        </pc:sldMkLst>
        <pc:spChg chg="mod">
          <ac:chgData name="王 欣捷" userId="b965477fa0aef5e6" providerId="LiveId" clId="{6058196B-4222-4FC8-98F1-8062152E565C}" dt="2021-05-08T05:38:30.673" v="0" actId="207"/>
          <ac:spMkLst>
            <pc:docMk/>
            <pc:sldMk cId="0" sldId="926"/>
            <ac:spMk id="20483" creationId="{57C015C9-904F-44F4-BCB2-A8812F7A72F7}"/>
          </ac:spMkLst>
        </pc:spChg>
      </pc:sldChg>
      <pc:sldChg chg="modSp">
        <pc:chgData name="王 欣捷" userId="b965477fa0aef5e6" providerId="LiveId" clId="{6058196B-4222-4FC8-98F1-8062152E565C}" dt="2021-05-08T05:39:00.280" v="1" actId="2710"/>
        <pc:sldMkLst>
          <pc:docMk/>
          <pc:sldMk cId="0" sldId="955"/>
        </pc:sldMkLst>
        <pc:spChg chg="mod">
          <ac:chgData name="王 欣捷" userId="b965477fa0aef5e6" providerId="LiveId" clId="{6058196B-4222-4FC8-98F1-8062152E565C}" dt="2021-05-08T05:39:00.280" v="1" actId="2710"/>
          <ac:spMkLst>
            <pc:docMk/>
            <pc:sldMk cId="0" sldId="955"/>
            <ac:spMk id="733187" creationId="{4A7C2DF4-0C3C-4DDC-94F0-ED834FD016A1}"/>
          </ac:spMkLst>
        </pc:spChg>
      </pc:sldChg>
      <pc:sldChg chg="modSp">
        <pc:chgData name="王 欣捷" userId="b965477fa0aef5e6" providerId="LiveId" clId="{6058196B-4222-4FC8-98F1-8062152E565C}" dt="2021-05-08T05:40:01.609" v="2" actId="403"/>
        <pc:sldMkLst>
          <pc:docMk/>
          <pc:sldMk cId="0" sldId="962"/>
        </pc:sldMkLst>
        <pc:spChg chg="mod">
          <ac:chgData name="王 欣捷" userId="b965477fa0aef5e6" providerId="LiveId" clId="{6058196B-4222-4FC8-98F1-8062152E565C}" dt="2021-05-08T05:40:01.609" v="2" actId="403"/>
          <ac:spMkLst>
            <pc:docMk/>
            <pc:sldMk cId="0" sldId="962"/>
            <ac:spMk id="1094659" creationId="{CB7DC83D-AC81-40BE-A679-631BF1878ACB}"/>
          </ac:spMkLst>
        </pc:spChg>
      </pc:sldChg>
      <pc:sldChg chg="modSp">
        <pc:chgData name="王 欣捷" userId="b965477fa0aef5e6" providerId="LiveId" clId="{6058196B-4222-4FC8-98F1-8062152E565C}" dt="2021-05-08T05:40:33.724" v="3" actId="113"/>
        <pc:sldMkLst>
          <pc:docMk/>
          <pc:sldMk cId="0" sldId="977"/>
        </pc:sldMkLst>
        <pc:grpChg chg="mod">
          <ac:chgData name="王 欣捷" userId="b965477fa0aef5e6" providerId="LiveId" clId="{6058196B-4222-4FC8-98F1-8062152E565C}" dt="2021-05-08T05:40:33.724" v="3" actId="113"/>
          <ac:grpSpMkLst>
            <pc:docMk/>
            <pc:sldMk cId="0" sldId="977"/>
            <ac:grpSpMk id="72708" creationId="{8CA88EAA-D0FF-4707-AA5F-872AE4BA8221}"/>
          </ac:grpSpMkLst>
        </pc:grpChg>
      </pc:sldChg>
      <pc:sldChg chg="modSp mod">
        <pc:chgData name="王 欣捷" userId="b965477fa0aef5e6" providerId="LiveId" clId="{6058196B-4222-4FC8-98F1-8062152E565C}" dt="2021-05-08T05:40:42.564" v="4" actId="207"/>
        <pc:sldMkLst>
          <pc:docMk/>
          <pc:sldMk cId="0" sldId="978"/>
        </pc:sldMkLst>
        <pc:graphicFrameChg chg="modGraphic">
          <ac:chgData name="王 欣捷" userId="b965477fa0aef5e6" providerId="LiveId" clId="{6058196B-4222-4FC8-98F1-8062152E565C}" dt="2021-05-08T05:40:42.564" v="4" actId="207"/>
          <ac:graphicFrameMkLst>
            <pc:docMk/>
            <pc:sldMk cId="0" sldId="978"/>
            <ac:graphicFrameMk id="798723" creationId="{694D0C50-BF02-4C77-84B0-F19B06D6ACEF}"/>
          </ac:graphicFrameMkLst>
        </pc:graphicFrameChg>
      </pc:sldChg>
      <pc:sldChg chg="modSp mod">
        <pc:chgData name="王 欣捷" userId="b965477fa0aef5e6" providerId="LiveId" clId="{6058196B-4222-4FC8-98F1-8062152E565C}" dt="2021-05-08T05:40:56.597" v="5" actId="207"/>
        <pc:sldMkLst>
          <pc:docMk/>
          <pc:sldMk cId="0" sldId="982"/>
        </pc:sldMkLst>
        <pc:graphicFrameChg chg="modGraphic">
          <ac:chgData name="王 欣捷" userId="b965477fa0aef5e6" providerId="LiveId" clId="{6058196B-4222-4FC8-98F1-8062152E565C}" dt="2021-05-08T05:40:56.597" v="5" actId="207"/>
          <ac:graphicFrameMkLst>
            <pc:docMk/>
            <pc:sldMk cId="0" sldId="982"/>
            <ac:graphicFrameMk id="802819" creationId="{F518A96A-1BD1-4B17-8B3C-3F72D43878AA}"/>
          </ac:graphicFrameMkLst>
        </pc:graphicFrameChg>
      </pc:sldChg>
      <pc:sldChg chg="modSp mod">
        <pc:chgData name="王 欣捷" userId="b965477fa0aef5e6" providerId="LiveId" clId="{6058196B-4222-4FC8-98F1-8062152E565C}" dt="2021-05-08T05:41:02.462" v="6" actId="207"/>
        <pc:sldMkLst>
          <pc:docMk/>
          <pc:sldMk cId="0" sldId="983"/>
        </pc:sldMkLst>
        <pc:graphicFrameChg chg="modGraphic">
          <ac:chgData name="王 欣捷" userId="b965477fa0aef5e6" providerId="LiveId" clId="{6058196B-4222-4FC8-98F1-8062152E565C}" dt="2021-05-08T05:41:02.462" v="6" actId="207"/>
          <ac:graphicFrameMkLst>
            <pc:docMk/>
            <pc:sldMk cId="0" sldId="983"/>
            <ac:graphicFrameMk id="803843" creationId="{2FBE3983-F3DD-49BD-9ADD-94E6DB535E46}"/>
          </ac:graphicFrameMkLst>
        </pc:graphicFrameChg>
      </pc:sldChg>
      <pc:sldChg chg="modSp mod">
        <pc:chgData name="王 欣捷" userId="b965477fa0aef5e6" providerId="LiveId" clId="{6058196B-4222-4FC8-98F1-8062152E565C}" dt="2021-05-08T05:41:07.867" v="7" actId="207"/>
        <pc:sldMkLst>
          <pc:docMk/>
          <pc:sldMk cId="0" sldId="984"/>
        </pc:sldMkLst>
        <pc:graphicFrameChg chg="modGraphic">
          <ac:chgData name="王 欣捷" userId="b965477fa0aef5e6" providerId="LiveId" clId="{6058196B-4222-4FC8-98F1-8062152E565C}" dt="2021-05-08T05:41:07.867" v="7" actId="207"/>
          <ac:graphicFrameMkLst>
            <pc:docMk/>
            <pc:sldMk cId="0" sldId="984"/>
            <ac:graphicFrameMk id="804867" creationId="{E9967B4F-2C17-4454-A22E-C56C761A552B}"/>
          </ac:graphicFrameMkLst>
        </pc:graphicFrameChg>
      </pc:sldChg>
      <pc:sldChg chg="modSp mod">
        <pc:chgData name="王 欣捷" userId="b965477fa0aef5e6" providerId="LiveId" clId="{6058196B-4222-4FC8-98F1-8062152E565C}" dt="2021-05-08T05:41:13.858" v="8" actId="207"/>
        <pc:sldMkLst>
          <pc:docMk/>
          <pc:sldMk cId="0" sldId="985"/>
        </pc:sldMkLst>
        <pc:graphicFrameChg chg="modGraphic">
          <ac:chgData name="王 欣捷" userId="b965477fa0aef5e6" providerId="LiveId" clId="{6058196B-4222-4FC8-98F1-8062152E565C}" dt="2021-05-08T05:41:13.858" v="8" actId="207"/>
          <ac:graphicFrameMkLst>
            <pc:docMk/>
            <pc:sldMk cId="0" sldId="985"/>
            <ac:graphicFrameMk id="805891" creationId="{71F20C75-B17C-441B-BC9A-0AD7AB457572}"/>
          </ac:graphicFrameMkLst>
        </pc:graphicFrameChg>
      </pc:sldChg>
      <pc:sldChg chg="modSp mod">
        <pc:chgData name="王 欣捷" userId="b965477fa0aef5e6" providerId="LiveId" clId="{6058196B-4222-4FC8-98F1-8062152E565C}" dt="2021-05-08T06:05:05.375" v="27"/>
        <pc:sldMkLst>
          <pc:docMk/>
          <pc:sldMk cId="3597084887" sldId="987"/>
        </pc:sldMkLst>
        <pc:spChg chg="mod">
          <ac:chgData name="王 欣捷" userId="b965477fa0aef5e6" providerId="LiveId" clId="{6058196B-4222-4FC8-98F1-8062152E565C}" dt="2021-05-08T06:05:05.375" v="27"/>
          <ac:spMkLst>
            <pc:docMk/>
            <pc:sldMk cId="3597084887" sldId="987"/>
            <ac:spMk id="15363" creationId="{DEFF9564-584C-4AEF-8E61-A05598651E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6F474-3F77-4C96-AA90-4EF0466282D8}" type="datetimeFigureOut">
              <a:rPr lang="zh-CN" altLang="en-US" smtClean="0"/>
              <a:t>2024/5/14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E0CB0-7C81-4F13-BB43-6685CB01EB5E}" type="slidenum">
              <a:rPr lang="zh-CN" altLang="en-US" smtClean="0"/>
              <a:t>‹#›</a:t>
            </a:fld>
            <a:endParaRPr lang="zh-CN" altLang="en-US"/>
          </a:p>
        </p:txBody>
      </p:sp>
    </p:spTree>
    <p:extLst>
      <p:ext uri="{BB962C8B-B14F-4D97-AF65-F5344CB8AC3E}">
        <p14:creationId xmlns:p14="http://schemas.microsoft.com/office/powerpoint/2010/main" val="2609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注意：本节实际上揭示了</a:t>
            </a:r>
            <a:r>
              <a:rPr lang="en-US" altLang="zh-CN" b="1" dirty="0"/>
              <a:t>3.7</a:t>
            </a:r>
            <a:r>
              <a:rPr lang="zh-CN" altLang="en-US" dirty="0"/>
              <a:t>节介绍的</a:t>
            </a:r>
            <a:r>
              <a:rPr lang="en-US" altLang="zh-CN" b="1" dirty="0" err="1"/>
              <a:t>Yacc</a:t>
            </a:r>
            <a:r>
              <a:rPr lang="zh-CN" altLang="en-US" dirty="0"/>
              <a:t>的语义动作的实现方法，对今后使用</a:t>
            </a:r>
            <a:r>
              <a:rPr lang="en-US" altLang="zh-CN" b="1" dirty="0" err="1"/>
              <a:t>Yacc</a:t>
            </a:r>
            <a:r>
              <a:rPr lang="zh-CN" altLang="en-US" dirty="0"/>
              <a:t>和类似的生成器会有很大帮助。</a:t>
            </a:r>
            <a:endParaRPr lang="en-US" altLang="zh-CN" dirty="0"/>
          </a:p>
          <a:p>
            <a:pPr eaLnBrk="1" hangingPunct="1"/>
            <a:r>
              <a:rPr lang="en-US" altLang="zh-CN" dirty="0"/>
              <a:t>S</a:t>
            </a:r>
            <a:r>
              <a:rPr lang="zh-CN" altLang="en-US" dirty="0"/>
              <a:t>属性的计算结果要看你的目的是什么</a:t>
            </a:r>
            <a:endParaRPr lang="en-US" altLang="zh-CN" dirty="0"/>
          </a:p>
          <a:p>
            <a:pPr lvl="1"/>
            <a:r>
              <a:rPr lang="zh-CN" altLang="en-US" dirty="0"/>
              <a:t>如果是为一个计算器编写语义，那么输出的</a:t>
            </a:r>
            <a:r>
              <a:rPr lang="en-US" altLang="zh-CN" dirty="0"/>
              <a:t>S</a:t>
            </a:r>
            <a:r>
              <a:rPr lang="zh-CN" altLang="en-US" dirty="0"/>
              <a:t>属性定义通常是每一步的计算过程，或干脆只输出最终</a:t>
            </a:r>
            <a:r>
              <a:rPr lang="zh-CN" altLang="en-US" dirty="0">
                <a:solidFill>
                  <a:srgbClr val="FF0000"/>
                </a:solidFill>
              </a:rPr>
              <a:t>表达式计算结果</a:t>
            </a:r>
            <a:endParaRPr lang="en-US" altLang="zh-CN" dirty="0">
              <a:solidFill>
                <a:srgbClr val="FF0000"/>
              </a:solidFill>
            </a:endParaRPr>
          </a:p>
          <a:p>
            <a:pPr lvl="1"/>
            <a:r>
              <a:rPr lang="zh-CN" altLang="en-US" dirty="0"/>
              <a:t>如果是为一个编程语言编写语义，那么输出的</a:t>
            </a:r>
            <a:r>
              <a:rPr lang="en-US" altLang="zh-CN" dirty="0"/>
              <a:t>S</a:t>
            </a:r>
            <a:r>
              <a:rPr lang="zh-CN" altLang="en-US" dirty="0"/>
              <a:t>属性定义通常是一棵</a:t>
            </a:r>
            <a:r>
              <a:rPr lang="zh-CN" altLang="en-US" dirty="0">
                <a:solidFill>
                  <a:srgbClr val="FF0000"/>
                </a:solidFill>
              </a:rPr>
              <a:t>抽象语法树</a:t>
            </a:r>
            <a:r>
              <a:rPr lang="zh-CN" altLang="en-US" dirty="0"/>
              <a:t>或</a:t>
            </a:r>
            <a:r>
              <a:rPr lang="zh-CN" altLang="en-US" dirty="0">
                <a:solidFill>
                  <a:srgbClr val="FF0000"/>
                </a:solidFill>
              </a:rPr>
              <a:t>语法分析树</a:t>
            </a:r>
          </a:p>
          <a:p>
            <a:endParaRPr lang="zh-CN" altLang="en-US" dirty="0"/>
          </a:p>
        </p:txBody>
      </p:sp>
      <p:sp>
        <p:nvSpPr>
          <p:cNvPr id="4" name="灯片编号占位符 3"/>
          <p:cNvSpPr>
            <a:spLocks noGrp="1"/>
          </p:cNvSpPr>
          <p:nvPr>
            <p:ph type="sldNum" sz="quarter" idx="5"/>
          </p:nvPr>
        </p:nvSpPr>
        <p:spPr/>
        <p:txBody>
          <a:bodyPr/>
          <a:lstStyle/>
          <a:p>
            <a:fld id="{E13E0CB0-7C81-4F13-BB43-6685CB01EB5E}" type="slidenum">
              <a:rPr lang="zh-CN" altLang="en-US" smtClean="0"/>
              <a:t>38</a:t>
            </a:fld>
            <a:endParaRPr lang="zh-CN" altLang="en-US"/>
          </a:p>
        </p:txBody>
      </p:sp>
    </p:spTree>
    <p:extLst>
      <p:ext uri="{BB962C8B-B14F-4D97-AF65-F5344CB8AC3E}">
        <p14:creationId xmlns:p14="http://schemas.microsoft.com/office/powerpoint/2010/main" val="16553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06C8B6A-05DD-4CF5-90A9-B38224954F7F}"/>
              </a:ext>
            </a:extLst>
          </p:cNvPr>
          <p:cNvSpPr>
            <a:spLocks noGrp="1" noRot="1" noChangeAspect="1" noTextEdit="1"/>
          </p:cNvSpPr>
          <p:nvPr>
            <p:ph type="sldImg"/>
          </p:nvPr>
        </p:nvSpPr>
        <p:spPr>
          <a:ln/>
        </p:spPr>
      </p:sp>
      <p:sp>
        <p:nvSpPr>
          <p:cNvPr id="22531" name="备注占位符 2">
            <a:extLst>
              <a:ext uri="{FF2B5EF4-FFF2-40B4-BE49-F238E27FC236}">
                <a16:creationId xmlns:a16="http://schemas.microsoft.com/office/drawing/2014/main" id="{EEA43909-5340-43F6-AB06-51105F1A99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用该例子说明什么是翻译方案。</a:t>
            </a:r>
            <a:endParaRPr lang="en-US" altLang="zh-CN">
              <a:latin typeface="Arial" panose="020B0604020202020204" pitchFamily="34" charset="0"/>
            </a:endParaRPr>
          </a:p>
          <a:p>
            <a:r>
              <a:rPr lang="zh-CN" altLang="en-US">
                <a:latin typeface="Arial" panose="020B0604020202020204" pitchFamily="34" charset="0"/>
              </a:rPr>
              <a:t>解释翻译方案的含义，说明为什么语义动作要插入在那个位置。</a:t>
            </a:r>
            <a:endParaRPr lang="en-US" altLang="zh-CN">
              <a:latin typeface="Arial" panose="020B0604020202020204" pitchFamily="34" charset="0"/>
            </a:endParaRPr>
          </a:p>
          <a:p>
            <a:r>
              <a:rPr lang="zh-CN" altLang="en-US">
                <a:latin typeface="Arial" panose="020B0604020202020204" pitchFamily="34" charset="0"/>
              </a:rPr>
              <a:t>说明语义动作可以认为相当于一个文法符号，对文法符号进行推导（或归约）时就是执行语义动作时。</a:t>
            </a:r>
          </a:p>
        </p:txBody>
      </p:sp>
      <p:sp>
        <p:nvSpPr>
          <p:cNvPr id="22532" name="灯片编号占位符 3">
            <a:extLst>
              <a:ext uri="{FF2B5EF4-FFF2-40B4-BE49-F238E27FC236}">
                <a16:creationId xmlns:a16="http://schemas.microsoft.com/office/drawing/2014/main" id="{5CBFAF6E-AB82-4863-92EC-97D82B6140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8B10867C-D52B-4DD7-BFAA-E236FE0136AE}" type="slidenum">
              <a:rPr lang="en-US" altLang="zh-CN" sz="1200" b="0">
                <a:latin typeface="Arial" panose="020B0604020202020204" pitchFamily="34" charset="0"/>
              </a:rPr>
              <a:pPr/>
              <a:t>47</a:t>
            </a:fld>
            <a:endParaRPr lang="en-US" altLang="zh-CN" sz="1200" b="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1A79737B-8717-4F5D-8F46-619A6FECF064}"/>
              </a:ext>
            </a:extLst>
          </p:cNvPr>
          <p:cNvSpPr>
            <a:spLocks noGrp="1" noRot="1" noChangeAspect="1" noTextEdit="1"/>
          </p:cNvSpPr>
          <p:nvPr>
            <p:ph type="sldImg"/>
          </p:nvPr>
        </p:nvSpPr>
        <p:spPr>
          <a:ln/>
        </p:spPr>
      </p:sp>
      <p:sp>
        <p:nvSpPr>
          <p:cNvPr id="24579" name="备注占位符 2">
            <a:extLst>
              <a:ext uri="{FF2B5EF4-FFF2-40B4-BE49-F238E27FC236}">
                <a16:creationId xmlns:a16="http://schemas.microsoft.com/office/drawing/2014/main" id="{48471827-1FCF-4EA1-B4BF-CC29FBB841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用该例子说明什么是翻译方案。</a:t>
            </a:r>
            <a:endParaRPr lang="en-US" altLang="zh-CN" dirty="0">
              <a:latin typeface="Arial" panose="020B0604020202020204" pitchFamily="34" charset="0"/>
            </a:endParaRPr>
          </a:p>
          <a:p>
            <a:r>
              <a:rPr lang="zh-CN" altLang="en-US" dirty="0">
                <a:latin typeface="Arial" panose="020B0604020202020204" pitchFamily="34" charset="0"/>
              </a:rPr>
              <a:t>解释翻译方案的含义，说明为什么语义动作要插入在那个位置。</a:t>
            </a:r>
            <a:endParaRPr lang="en-US" altLang="zh-CN" dirty="0">
              <a:latin typeface="Arial" panose="020B0604020202020204" pitchFamily="34" charset="0"/>
            </a:endParaRPr>
          </a:p>
          <a:p>
            <a:r>
              <a:rPr lang="zh-CN" altLang="en-US" dirty="0">
                <a:latin typeface="Arial" panose="020B0604020202020204" pitchFamily="34" charset="0"/>
              </a:rPr>
              <a:t>说明语义动作可以认为相当于一个文法符号，对文法符号进行推导（或归约）时就是执行语义动作时。</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print</a:t>
            </a:r>
            <a:r>
              <a:rPr lang="zh-CN" altLang="en-US" dirty="0">
                <a:latin typeface="Arial" panose="020B0604020202020204" pitchFamily="34" charset="0"/>
              </a:rPr>
              <a:t>实际是一个虚拟属性，而且是一个继承属性（但是没有那么明显），但这个例子的关键不在这里，关键在于，大家通过这个例子理解，如果把语义动作插入到非终结符前面，会有什么效果。</a:t>
            </a:r>
          </a:p>
        </p:txBody>
      </p:sp>
      <p:sp>
        <p:nvSpPr>
          <p:cNvPr id="24580" name="灯片编号占位符 3">
            <a:extLst>
              <a:ext uri="{FF2B5EF4-FFF2-40B4-BE49-F238E27FC236}">
                <a16:creationId xmlns:a16="http://schemas.microsoft.com/office/drawing/2014/main" id="{FC40E9BC-2DD1-4E74-8C4A-96BC539A6E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C1D18403-A503-4F21-B4F9-A2171EA9C409}" type="slidenum">
              <a:rPr lang="en-US" altLang="zh-CN" sz="1200" b="0">
                <a:latin typeface="Arial" panose="020B0604020202020204" pitchFamily="34" charset="0"/>
              </a:rPr>
              <a:pPr/>
              <a:t>48</a:t>
            </a:fld>
            <a:endParaRPr lang="en-US" altLang="zh-CN" sz="1200" b="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BB9A875B-D13A-4DCB-B1AF-839BDB4231F6}"/>
              </a:ext>
            </a:extLst>
          </p:cNvPr>
          <p:cNvSpPr>
            <a:spLocks noGrp="1" noRot="1" noChangeAspect="1" noTextEdit="1"/>
          </p:cNvSpPr>
          <p:nvPr>
            <p:ph type="sldImg"/>
          </p:nvPr>
        </p:nvSpPr>
        <p:spPr>
          <a:ln/>
        </p:spPr>
      </p:sp>
      <p:sp>
        <p:nvSpPr>
          <p:cNvPr id="30723" name="备注占位符 2">
            <a:extLst>
              <a:ext uri="{FF2B5EF4-FFF2-40B4-BE49-F238E27FC236}">
                <a16:creationId xmlns:a16="http://schemas.microsoft.com/office/drawing/2014/main" id="{782C9E46-8E08-4B5D-ABC6-F48D4C67F1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说明该翻译方案为何能顺利完成属性的计算。</a:t>
            </a:r>
          </a:p>
        </p:txBody>
      </p:sp>
      <p:sp>
        <p:nvSpPr>
          <p:cNvPr id="30724" name="灯片编号占位符 3">
            <a:extLst>
              <a:ext uri="{FF2B5EF4-FFF2-40B4-BE49-F238E27FC236}">
                <a16:creationId xmlns:a16="http://schemas.microsoft.com/office/drawing/2014/main" id="{7C61D9B8-4524-4D21-AD99-D97306BFA9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454CD504-65F2-4442-AE5C-3131EAC047E3}" type="slidenum">
              <a:rPr lang="en-US" altLang="zh-CN" sz="1200" b="0">
                <a:latin typeface="Arial" panose="020B0604020202020204" pitchFamily="34" charset="0"/>
              </a:rPr>
              <a:pPr/>
              <a:t>54</a:t>
            </a:fld>
            <a:endParaRPr lang="en-US" altLang="zh-CN" sz="1200" b="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94D93FE1-4F02-4D63-A029-D8C9734E2A05}"/>
              </a:ext>
            </a:extLst>
          </p:cNvPr>
          <p:cNvSpPr>
            <a:spLocks noGrp="1" noRot="1" noChangeAspect="1" noTextEdit="1"/>
          </p:cNvSpPr>
          <p:nvPr>
            <p:ph type="sldImg"/>
          </p:nvPr>
        </p:nvSpPr>
        <p:spPr>
          <a:ln/>
        </p:spPr>
      </p:sp>
      <p:sp>
        <p:nvSpPr>
          <p:cNvPr id="34819" name="备注占位符 2">
            <a:extLst>
              <a:ext uri="{FF2B5EF4-FFF2-40B4-BE49-F238E27FC236}">
                <a16:creationId xmlns:a16="http://schemas.microsoft.com/office/drawing/2014/main" id="{6892689B-35F5-4E40-9C88-3ABA52EE29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R.i</a:t>
            </a:r>
            <a:r>
              <a:rPr lang="zh-CN" altLang="en-US">
                <a:latin typeface="Arial" panose="020B0604020202020204" pitchFamily="34" charset="0"/>
              </a:rPr>
              <a:t>表示指向</a:t>
            </a:r>
            <a:r>
              <a:rPr lang="en-US" altLang="zh-CN">
                <a:latin typeface="Arial" panose="020B0604020202020204" pitchFamily="34" charset="0"/>
              </a:rPr>
              <a:t>R</a:t>
            </a:r>
            <a:r>
              <a:rPr lang="zh-CN" altLang="en-US">
                <a:latin typeface="Arial" panose="020B0604020202020204" pitchFamily="34" charset="0"/>
              </a:rPr>
              <a:t>左边的全部抽象语法树的指针。（不包含</a:t>
            </a:r>
            <a:r>
              <a:rPr lang="en-US" altLang="zh-CN">
                <a:latin typeface="Arial" panose="020B0604020202020204" pitchFamily="34" charset="0"/>
              </a:rPr>
              <a:t>R</a:t>
            </a:r>
            <a:r>
              <a:rPr lang="zh-CN" altLang="en-US">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R.S</a:t>
            </a:r>
            <a:r>
              <a:rPr lang="zh-CN" altLang="en-US">
                <a:latin typeface="Arial" panose="020B0604020202020204" pitchFamily="34" charset="0"/>
              </a:rPr>
              <a:t>表示指向到</a:t>
            </a:r>
            <a:r>
              <a:rPr lang="en-US" altLang="zh-CN">
                <a:latin typeface="Arial" panose="020B0604020202020204" pitchFamily="34" charset="0"/>
              </a:rPr>
              <a:t>R</a:t>
            </a:r>
            <a:r>
              <a:rPr lang="zh-CN" altLang="en-US">
                <a:latin typeface="Arial" panose="020B0604020202020204" pitchFamily="34" charset="0"/>
              </a:rPr>
              <a:t>为止，左边全部的抽象语法树的指针（包含</a:t>
            </a:r>
            <a:r>
              <a:rPr lang="en-US" altLang="zh-CN">
                <a:latin typeface="Arial" panose="020B0604020202020204" pitchFamily="34" charset="0"/>
              </a:rPr>
              <a:t>R</a:t>
            </a:r>
            <a:r>
              <a:rPr lang="zh-CN" altLang="en-US">
                <a:latin typeface="Arial" panose="020B0604020202020204" pitchFamily="34" charset="0"/>
              </a:rPr>
              <a:t>）</a:t>
            </a:r>
          </a:p>
        </p:txBody>
      </p:sp>
      <p:sp>
        <p:nvSpPr>
          <p:cNvPr id="34820" name="灯片编号占位符 3">
            <a:extLst>
              <a:ext uri="{FF2B5EF4-FFF2-40B4-BE49-F238E27FC236}">
                <a16:creationId xmlns:a16="http://schemas.microsoft.com/office/drawing/2014/main" id="{8C37F26C-C21A-4721-A97B-DD614A4016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2C03AC9D-09FB-4C8D-A06C-8BEC5DB8990D}" type="slidenum">
              <a:rPr lang="en-US" altLang="zh-CN" sz="1200" b="0">
                <a:latin typeface="Arial" panose="020B0604020202020204" pitchFamily="34" charset="0"/>
              </a:rPr>
              <a:pPr/>
              <a:t>57</a:t>
            </a:fld>
            <a:endParaRPr lang="en-US" altLang="zh-CN" sz="1200" b="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B1F77EF0-7074-40EE-9AFE-A2D54A256CAB}"/>
              </a:ext>
            </a:extLst>
          </p:cNvPr>
          <p:cNvSpPr>
            <a:spLocks noGrp="1" noRot="1" noChangeAspect="1" noTextEdit="1"/>
          </p:cNvSpPr>
          <p:nvPr>
            <p:ph type="sldImg"/>
          </p:nvPr>
        </p:nvSpPr>
        <p:spPr>
          <a:ln/>
        </p:spPr>
      </p:sp>
      <p:sp>
        <p:nvSpPr>
          <p:cNvPr id="36867" name="备注占位符 2">
            <a:extLst>
              <a:ext uri="{FF2B5EF4-FFF2-40B4-BE49-F238E27FC236}">
                <a16:creationId xmlns:a16="http://schemas.microsoft.com/office/drawing/2014/main" id="{6408CEF2-3D64-42EA-B4C0-C6EFCDF6F1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R.i</a:t>
            </a:r>
            <a:r>
              <a:rPr lang="zh-CN" altLang="en-US">
                <a:latin typeface="Arial" panose="020B0604020202020204" pitchFamily="34" charset="0"/>
              </a:rPr>
              <a:t>表示指向</a:t>
            </a:r>
            <a:r>
              <a:rPr lang="en-US" altLang="zh-CN">
                <a:latin typeface="Arial" panose="020B0604020202020204" pitchFamily="34" charset="0"/>
              </a:rPr>
              <a:t>R</a:t>
            </a:r>
            <a:r>
              <a:rPr lang="zh-CN" altLang="en-US">
                <a:latin typeface="Arial" panose="020B0604020202020204" pitchFamily="34" charset="0"/>
              </a:rPr>
              <a:t>左边的全部表达式的抽象语法树的指针。（不包含</a:t>
            </a:r>
            <a:r>
              <a:rPr lang="en-US" altLang="zh-CN">
                <a:latin typeface="Arial" panose="020B0604020202020204" pitchFamily="34" charset="0"/>
              </a:rPr>
              <a:t>R</a:t>
            </a:r>
            <a:r>
              <a:rPr lang="zh-CN" altLang="en-US">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R.S</a:t>
            </a:r>
            <a:r>
              <a:rPr lang="zh-CN" altLang="en-US">
                <a:latin typeface="Arial" panose="020B0604020202020204" pitchFamily="34" charset="0"/>
              </a:rPr>
              <a:t>表示指向到</a:t>
            </a:r>
            <a:r>
              <a:rPr lang="en-US" altLang="zh-CN">
                <a:latin typeface="Arial" panose="020B0604020202020204" pitchFamily="34" charset="0"/>
              </a:rPr>
              <a:t>R</a:t>
            </a:r>
            <a:r>
              <a:rPr lang="zh-CN" altLang="en-US">
                <a:latin typeface="Arial" panose="020B0604020202020204" pitchFamily="34" charset="0"/>
              </a:rPr>
              <a:t>为止，包括</a:t>
            </a:r>
            <a:r>
              <a:rPr lang="en-US" altLang="zh-CN">
                <a:latin typeface="Arial" panose="020B0604020202020204" pitchFamily="34" charset="0"/>
              </a:rPr>
              <a:t>R</a:t>
            </a:r>
            <a:r>
              <a:rPr lang="zh-CN" altLang="en-US">
                <a:latin typeface="Arial" panose="020B0604020202020204" pitchFamily="34" charset="0"/>
              </a:rPr>
              <a:t>在内，左边全部表达式的抽象语法树的指针（包含</a:t>
            </a:r>
            <a:r>
              <a:rPr lang="en-US" altLang="zh-CN">
                <a:latin typeface="Arial" panose="020B0604020202020204" pitchFamily="34" charset="0"/>
              </a:rPr>
              <a:t>R</a:t>
            </a:r>
            <a:r>
              <a:rPr lang="zh-CN" altLang="en-US">
                <a:latin typeface="Arial" panose="020B0604020202020204" pitchFamily="34" charset="0"/>
              </a:rPr>
              <a:t>）</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W.i</a:t>
            </a:r>
            <a:r>
              <a:rPr lang="zh-CN" altLang="en-US">
                <a:latin typeface="Arial" panose="020B0604020202020204" pitchFamily="34" charset="0"/>
              </a:rPr>
              <a:t>表示在一个项</a:t>
            </a:r>
            <a:r>
              <a:rPr lang="en-US" altLang="zh-CN">
                <a:latin typeface="Arial" panose="020B0604020202020204" pitchFamily="34" charset="0"/>
              </a:rPr>
              <a:t>T(</a:t>
            </a:r>
            <a:r>
              <a:rPr lang="zh-CN" altLang="en-US">
                <a:latin typeface="Arial" panose="020B0604020202020204" pitchFamily="34" charset="0"/>
              </a:rPr>
              <a:t>即</a:t>
            </a:r>
            <a:r>
              <a:rPr lang="en-US" altLang="zh-CN">
                <a:latin typeface="Arial" panose="020B0604020202020204" pitchFamily="34" charset="0"/>
              </a:rPr>
              <a:t>F*F*F…)</a:t>
            </a:r>
            <a:r>
              <a:rPr lang="zh-CN" altLang="en-US">
                <a:latin typeface="Arial" panose="020B0604020202020204" pitchFamily="34" charset="0"/>
              </a:rPr>
              <a:t>内，指向</a:t>
            </a:r>
            <a:r>
              <a:rPr lang="en-US" altLang="zh-CN">
                <a:latin typeface="Arial" panose="020B0604020202020204" pitchFamily="34" charset="0"/>
              </a:rPr>
              <a:t>W</a:t>
            </a:r>
            <a:r>
              <a:rPr lang="zh-CN" altLang="en-US">
                <a:latin typeface="Arial" panose="020B0604020202020204" pitchFamily="34" charset="0"/>
              </a:rPr>
              <a:t>左边全部项的抽象语法树的指针（不含</a:t>
            </a:r>
            <a:r>
              <a:rPr lang="en-US" altLang="zh-CN">
                <a:latin typeface="Arial" panose="020B0604020202020204" pitchFamily="34" charset="0"/>
              </a:rPr>
              <a:t>W</a:t>
            </a:r>
            <a:r>
              <a:rPr lang="zh-CN" altLang="en-US">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W.S</a:t>
            </a:r>
            <a:r>
              <a:rPr lang="zh-CN" altLang="en-US">
                <a:latin typeface="Arial" panose="020B0604020202020204" pitchFamily="34" charset="0"/>
              </a:rPr>
              <a:t>表示在一个项</a:t>
            </a:r>
            <a:r>
              <a:rPr lang="en-US" altLang="zh-CN">
                <a:latin typeface="Arial" panose="020B0604020202020204" pitchFamily="34" charset="0"/>
              </a:rPr>
              <a:t>T</a:t>
            </a:r>
            <a:r>
              <a:rPr lang="zh-CN" altLang="en-US">
                <a:latin typeface="Arial" panose="020B0604020202020204" pitchFamily="34" charset="0"/>
              </a:rPr>
              <a:t>内，指向</a:t>
            </a:r>
            <a:r>
              <a:rPr lang="en-US" altLang="zh-CN">
                <a:latin typeface="Arial" panose="020B0604020202020204" pitchFamily="34" charset="0"/>
              </a:rPr>
              <a:t>W</a:t>
            </a:r>
            <a:r>
              <a:rPr lang="zh-CN" altLang="en-US">
                <a:latin typeface="Arial" panose="020B0604020202020204" pitchFamily="34" charset="0"/>
              </a:rPr>
              <a:t>及</a:t>
            </a:r>
            <a:r>
              <a:rPr lang="en-US" altLang="zh-CN">
                <a:latin typeface="Arial" panose="020B0604020202020204" pitchFamily="34" charset="0"/>
              </a:rPr>
              <a:t>W</a:t>
            </a:r>
            <a:r>
              <a:rPr lang="zh-CN" altLang="en-US">
                <a:latin typeface="Arial" panose="020B0604020202020204" pitchFamily="34" charset="0"/>
              </a:rPr>
              <a:t>左边全部项的抽象语法树的指针（包含</a:t>
            </a:r>
            <a:r>
              <a:rPr lang="en-US" altLang="zh-CN">
                <a:latin typeface="Arial" panose="020B0604020202020204" pitchFamily="34" charset="0"/>
              </a:rPr>
              <a:t>W</a:t>
            </a:r>
            <a:r>
              <a:rPr lang="zh-CN" altLang="en-US">
                <a:latin typeface="Arial" panose="020B0604020202020204" pitchFamily="34" charset="0"/>
              </a:rPr>
              <a:t>）</a:t>
            </a:r>
          </a:p>
        </p:txBody>
      </p:sp>
      <p:sp>
        <p:nvSpPr>
          <p:cNvPr id="36868" name="灯片编号占位符 3">
            <a:extLst>
              <a:ext uri="{FF2B5EF4-FFF2-40B4-BE49-F238E27FC236}">
                <a16:creationId xmlns:a16="http://schemas.microsoft.com/office/drawing/2014/main" id="{B031E322-7C34-4503-A24C-3482143F2E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0332544F-A2DB-4795-B023-C9889B701C01}" type="slidenum">
              <a:rPr lang="en-US" altLang="zh-CN" sz="1200" b="0">
                <a:latin typeface="Arial" panose="020B0604020202020204" pitchFamily="34" charset="0"/>
              </a:rPr>
              <a:pPr/>
              <a:t>58</a:t>
            </a:fld>
            <a:endParaRPr lang="en-US" altLang="zh-CN" sz="1200" b="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5348807C-0ED8-4971-A9D2-EF1D7B9AD2E8}"/>
              </a:ext>
            </a:extLst>
          </p:cNvPr>
          <p:cNvSpPr>
            <a:spLocks noGrp="1" noRot="1" noChangeAspect="1" noTextEdit="1"/>
          </p:cNvSpPr>
          <p:nvPr>
            <p:ph type="sldImg"/>
          </p:nvPr>
        </p:nvSpPr>
        <p:spPr>
          <a:ln/>
        </p:spPr>
      </p:sp>
      <p:sp>
        <p:nvSpPr>
          <p:cNvPr id="43011" name="备注占位符 2">
            <a:extLst>
              <a:ext uri="{FF2B5EF4-FFF2-40B4-BE49-F238E27FC236}">
                <a16:creationId xmlns:a16="http://schemas.microsoft.com/office/drawing/2014/main" id="{05690207-FBEF-4622-BD0A-991F387967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注意这里假定了没有出错的情况，为了简化过程。</a:t>
            </a:r>
          </a:p>
        </p:txBody>
      </p:sp>
      <p:sp>
        <p:nvSpPr>
          <p:cNvPr id="43012" name="灯片编号占位符 3">
            <a:extLst>
              <a:ext uri="{FF2B5EF4-FFF2-40B4-BE49-F238E27FC236}">
                <a16:creationId xmlns:a16="http://schemas.microsoft.com/office/drawing/2014/main" id="{46A193BA-8571-4354-9335-1C8B6AC7EC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F21FD4E2-3A92-4E9F-B9B8-6B4FA77CA188}" type="slidenum">
              <a:rPr lang="en-US" altLang="zh-CN" sz="1200" b="0">
                <a:latin typeface="Arial" panose="020B0604020202020204" pitchFamily="34" charset="0"/>
              </a:rPr>
              <a:pPr/>
              <a:t>63</a:t>
            </a:fld>
            <a:endParaRPr lang="en-US" altLang="zh-CN" sz="1200" b="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CDDC30F1-6541-41FE-B490-D01446B544C0}"/>
              </a:ext>
            </a:extLst>
          </p:cNvPr>
          <p:cNvSpPr>
            <a:spLocks noGrp="1" noRot="1" noChangeAspect="1" noTextEdit="1"/>
          </p:cNvSpPr>
          <p:nvPr>
            <p:ph type="sldImg"/>
          </p:nvPr>
        </p:nvSpPr>
        <p:spPr>
          <a:ln/>
        </p:spPr>
      </p:sp>
      <p:sp>
        <p:nvSpPr>
          <p:cNvPr id="65539" name="备注占位符 2">
            <a:extLst>
              <a:ext uri="{FF2B5EF4-FFF2-40B4-BE49-F238E27FC236}">
                <a16:creationId xmlns:a16="http://schemas.microsoft.com/office/drawing/2014/main" id="{8683C2BD-40FB-4AE5-85B0-41AB7D2CF7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5540" name="灯片编号占位符 3">
            <a:extLst>
              <a:ext uri="{FF2B5EF4-FFF2-40B4-BE49-F238E27FC236}">
                <a16:creationId xmlns:a16="http://schemas.microsoft.com/office/drawing/2014/main" id="{BB56D005-C9A8-469B-AD35-E6968E4756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5FE29504-BAF9-475C-B0EB-A8F2AB57BAA4}" type="slidenum">
              <a:rPr lang="en-US" altLang="zh-CN" sz="1200" b="0">
                <a:latin typeface="Arial" panose="020B0604020202020204" pitchFamily="34" charset="0"/>
              </a:rPr>
              <a:pPr/>
              <a:t>84</a:t>
            </a:fld>
            <a:endParaRPr lang="en-US" altLang="zh-CN" sz="1200" b="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42A3B20A-B0E1-6925-C9A5-B199EBE8B7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spTree>
    <p:extLst>
      <p:ext uri="{BB962C8B-B14F-4D97-AF65-F5344CB8AC3E}">
        <p14:creationId xmlns:p14="http://schemas.microsoft.com/office/powerpoint/2010/main" val="355768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BD2EA45A-8489-41F9-B761-6D0E6ABC3F7B}"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87515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0F2A7DE2-692B-42F4-AC8D-D311457D5A0B}"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18136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pPr>
              <a:defRPr/>
            </a:pPr>
            <a:fld id="{35098424-264E-43AA-AAF5-B623BDD31F10}" type="datetime2">
              <a:rPr lang="zh-CN" altLang="en-US" smtClean="0"/>
              <a:t>2024年5月14日</a:t>
            </a:fld>
            <a:endParaRPr lang="en-US" altLang="zh-CN"/>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B8792307-A222-49C4-BB81-065F249ECFC6}" type="slidenum">
              <a:rPr lang="en-US" altLang="zh-CN" smtClean="0"/>
              <a:pPr/>
              <a:t>‹#›</a:t>
            </a:fld>
            <a:endParaRPr lang="en-US" altLang="zh-CN"/>
          </a:p>
        </p:txBody>
      </p:sp>
    </p:spTree>
    <p:extLst>
      <p:ext uri="{BB962C8B-B14F-4D97-AF65-F5344CB8AC3E}">
        <p14:creationId xmlns:p14="http://schemas.microsoft.com/office/powerpoint/2010/main" val="240815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176984DC-082A-4C7A-99C5-74C99ADD7C50}" type="datetime2">
              <a:rPr lang="zh-CN" altLang="en-US" smtClean="0"/>
              <a:t>2024年5月14日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AB728D9E-AB16-4FB0-AFB8-170F4056A412}" type="slidenum">
              <a:rPr lang="en-US" altLang="zh-CN" smtClean="0"/>
              <a:pPr/>
              <a:t>‹#›</a:t>
            </a:fld>
            <a:endParaRPr lang="en-US" altLang="zh-CN"/>
          </a:p>
        </p:txBody>
      </p:sp>
    </p:spTree>
    <p:extLst>
      <p:ext uri="{BB962C8B-B14F-4D97-AF65-F5344CB8AC3E}">
        <p14:creationId xmlns:p14="http://schemas.microsoft.com/office/powerpoint/2010/main" val="364926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451A847A-F6C7-43FE-80B0-6861C865F795}"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48737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9FEB988F-FD28-4199-8F9E-545478C25838}"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62232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4EA7B2AD-8666-6131-10E4-8632D4919DEC}"/>
              </a:ext>
            </a:extLst>
          </p:cNvPr>
          <p:cNvSpPr>
            <a:spLocks noGrp="1"/>
          </p:cNvSpPr>
          <p:nvPr>
            <p:ph type="dt" sz="half" idx="10"/>
          </p:nvPr>
        </p:nvSpPr>
        <p:spPr/>
        <p:txBody>
          <a:bodyPr/>
          <a:lstStyle/>
          <a:p>
            <a:fld id="{4C363AF4-8AB7-4122-BAD2-1CAA51CB1209}" type="datetime2">
              <a:rPr lang="zh-CN" altLang="en-US" smtClean="0"/>
              <a:t>2024年5月14日</a:t>
            </a:fld>
            <a:endParaRPr lang="zh-CN" altLang="en-US" dirty="0"/>
          </a:p>
        </p:txBody>
      </p:sp>
      <p:sp>
        <p:nvSpPr>
          <p:cNvPr id="6" name="页脚占位符 5">
            <a:extLst>
              <a:ext uri="{FF2B5EF4-FFF2-40B4-BE49-F238E27FC236}">
                <a16:creationId xmlns:a16="http://schemas.microsoft.com/office/drawing/2014/main" id="{2EF20E8C-DFA6-9705-56CB-57C3FB69854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7" name="灯片编号占位符 6">
            <a:extLst>
              <a:ext uri="{FF2B5EF4-FFF2-40B4-BE49-F238E27FC236}">
                <a16:creationId xmlns:a16="http://schemas.microsoft.com/office/drawing/2014/main" id="{8E54B9FE-C5B1-1DB6-2269-96C6752C33B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00130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DC472FC1-53F8-4A70-8F9B-4870B6092B9B}" type="datetime2">
              <a:rPr lang="zh-CN" altLang="en-US" smtClean="0"/>
              <a:t>2024年5月14日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38635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B2E0D3B4-0072-4667-942B-084B9A8393F5}"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88306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36667DEC-91EA-4E1B-8766-0FF5631544DD}"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412066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32934942-8A73-4F5E-BEF5-3AE22BFCEA38}" type="datetime2">
              <a:rPr lang="zh-CN" altLang="en-US" smtClean="0"/>
              <a:t>2024年5月14日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88439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A40A01F3-4BC0-4369-8EBF-73B47213BBC0}"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36466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4C363AF4-8AB7-4122-BAD2-1CAA51CB1209}" type="datetime2">
              <a:rPr lang="zh-CN" altLang="en-US" smtClean="0"/>
              <a:t>2024年5月14日</a:t>
            </a:fld>
            <a:endParaRPr lang="zh-CN" altLang="en-US" dirty="0"/>
          </a:p>
        </p:txBody>
      </p:sp>
      <p:sp>
        <p:nvSpPr>
          <p:cNvPr id="11" name="箭头: 五边形 10">
            <a:extLst>
              <a:ext uri="{FF2B5EF4-FFF2-40B4-BE49-F238E27FC236}">
                <a16:creationId xmlns:a16="http://schemas.microsoft.com/office/drawing/2014/main" id="{2109873D-0F8D-34F4-6713-1463885679E2}"/>
              </a:ext>
            </a:extLst>
          </p:cNvPr>
          <p:cNvSpPr/>
          <p:nvPr userDrawn="1"/>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Tree>
    <p:extLst>
      <p:ext uri="{BB962C8B-B14F-4D97-AF65-F5344CB8AC3E}">
        <p14:creationId xmlns:p14="http://schemas.microsoft.com/office/powerpoint/2010/main" val="22548057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normAutofit/>
          </a:bodyPr>
          <a:lstStyle/>
          <a:p>
            <a:r>
              <a:rPr lang="zh-CN" altLang="en-US" sz="4800" dirty="0"/>
              <a:t>第四章 语法制导的翻译</a:t>
            </a:r>
            <a:r>
              <a:rPr lang="en-US" altLang="zh-CN" sz="4800" dirty="0"/>
              <a:t>(2)</a:t>
            </a:r>
            <a:endParaRPr lang="zh-CN" altLang="en-US" sz="28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dirty="0"/>
          </a:p>
          <a:p>
            <a:r>
              <a:rPr lang="zh-CN" altLang="en-US" sz="1800" dirty="0"/>
              <a:t>中国海洋大学 计算机系 王欣捷</a:t>
            </a:r>
            <a:endParaRPr lang="en-US" altLang="zh-CN" sz="1800" dirty="0"/>
          </a:p>
          <a:p>
            <a:r>
              <a:rPr lang="en-US" altLang="zh-CN" sz="1800" dirty="0"/>
              <a:t>wangxinjie@ouc.edu.cn</a:t>
            </a:r>
            <a:endParaRPr lang="zh-CN" altLang="en-US" sz="1800"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EABAFAD-85FB-4403-9D09-8552ED72B63E}"/>
              </a:ext>
            </a:extLst>
          </p:cNvPr>
          <p:cNvSpPr>
            <a:spLocks noGrp="1" noChangeArrowheads="1"/>
          </p:cNvSpPr>
          <p:nvPr>
            <p:ph type="title"/>
          </p:nvPr>
        </p:nvSpPr>
        <p:spPr/>
        <p:txBody>
          <a:bodyPr/>
          <a:lstStyle/>
          <a:p>
            <a:pPr eaLnBrk="1" hangingPunct="1"/>
            <a:r>
              <a:rPr lang="en-US" altLang="zh-CN"/>
              <a:t>4.2 S</a:t>
            </a:r>
            <a:r>
              <a:rPr lang="zh-CN" altLang="en-US"/>
              <a:t>属性定义的自下而上计算</a:t>
            </a:r>
          </a:p>
        </p:txBody>
      </p:sp>
      <p:sp>
        <p:nvSpPr>
          <p:cNvPr id="49155" name="Rectangle 3">
            <a:extLst>
              <a:ext uri="{FF2B5EF4-FFF2-40B4-BE49-F238E27FC236}">
                <a16:creationId xmlns:a16="http://schemas.microsoft.com/office/drawing/2014/main" id="{898C1083-7637-482D-9B48-EF376400B721}"/>
              </a:ext>
            </a:extLst>
          </p:cNvPr>
          <p:cNvSpPr>
            <a:spLocks noGrp="1" noChangeArrowheads="1"/>
          </p:cNvSpPr>
          <p:nvPr>
            <p:ph idx="1"/>
          </p:nvPr>
        </p:nvSpPr>
        <p:spPr/>
        <p:txBody>
          <a:bodyPr/>
          <a:lstStyle/>
          <a:p>
            <a:pPr eaLnBrk="1" hangingPunct="1"/>
            <a:r>
              <a:rPr lang="zh-CN" altLang="en-US"/>
              <a:t>下面开始讨论如何用语法制导定义实现属性的计算。</a:t>
            </a:r>
          </a:p>
          <a:p>
            <a:pPr eaLnBrk="1" hangingPunct="1"/>
            <a:r>
              <a:rPr lang="en-US" altLang="zh-CN" b="1" i="1"/>
              <a:t>S</a:t>
            </a:r>
            <a:r>
              <a:rPr lang="zh-CN" altLang="en-US"/>
              <a:t>属性定义：</a:t>
            </a:r>
            <a:r>
              <a:rPr lang="zh-CN" altLang="en-US">
                <a:latin typeface="宋体" panose="02010600030101010101" pitchFamily="2" charset="-122"/>
              </a:rPr>
              <a:t>仅仅使用综合属性的语法制导定义</a:t>
            </a:r>
          </a:p>
          <a:p>
            <a:pPr eaLnBrk="1" hangingPunct="1"/>
            <a:r>
              <a:rPr lang="zh-CN" altLang="en-US">
                <a:latin typeface="宋体" panose="02010600030101010101" pitchFamily="2" charset="-122"/>
              </a:rPr>
              <a:t>本节以构造抽象语法树为例，来熟悉</a:t>
            </a:r>
            <a:r>
              <a:rPr lang="en-US" altLang="zh-CN" b="1" i="1"/>
              <a:t>S</a:t>
            </a:r>
            <a:r>
              <a:rPr lang="zh-CN" altLang="en-US">
                <a:latin typeface="宋体" panose="02010600030101010101" pitchFamily="2" charset="-122"/>
              </a:rPr>
              <a:t>属性定义，并研究如何在自下而上的分析过程中完成属性计算。</a:t>
            </a:r>
          </a:p>
        </p:txBody>
      </p:sp>
      <p:sp>
        <p:nvSpPr>
          <p:cNvPr id="2" name="日期占位符 1">
            <a:extLst>
              <a:ext uri="{FF2B5EF4-FFF2-40B4-BE49-F238E27FC236}">
                <a16:creationId xmlns:a16="http://schemas.microsoft.com/office/drawing/2014/main" id="{EF11E4AA-C100-F82E-31FF-B403DCBA5CB3}"/>
              </a:ext>
            </a:extLst>
          </p:cNvPr>
          <p:cNvSpPr>
            <a:spLocks noGrp="1"/>
          </p:cNvSpPr>
          <p:nvPr>
            <p:ph type="dt" sz="half" idx="10"/>
          </p:nvPr>
        </p:nvSpPr>
        <p:spPr/>
        <p:txBody>
          <a:bodyPr/>
          <a:lstStyle/>
          <a:p>
            <a:fld id="{E79DC591-6162-4D1E-9965-E94DD4488EB8}"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4FF4DF31-9F46-B7A7-16E2-89975C923C4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DF21FF4C-F4EF-FACC-CF1A-24F2F8F4F172}"/>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D76B2CCB-9382-41C3-A50C-6F71D30C9B80}"/>
              </a:ext>
            </a:extLst>
          </p:cNvPr>
          <p:cNvSpPr>
            <a:spLocks noGrp="1" noChangeArrowheads="1"/>
          </p:cNvSpPr>
          <p:nvPr>
            <p:ph type="title"/>
          </p:nvPr>
        </p:nvSpPr>
        <p:spPr/>
        <p:txBody>
          <a:bodyPr/>
          <a:lstStyle/>
          <a:p>
            <a:pPr eaLnBrk="1" hangingPunct="1"/>
            <a:r>
              <a:rPr lang="en-US" altLang="zh-CN" dirty="0"/>
              <a:t>4.4.3</a:t>
            </a:r>
            <a:r>
              <a:rPr lang="zh-CN" altLang="en-US" dirty="0"/>
              <a:t>*</a:t>
            </a:r>
            <a:r>
              <a:rPr lang="en-US" altLang="zh-CN" dirty="0"/>
              <a:t> </a:t>
            </a:r>
            <a:r>
              <a:rPr lang="zh-CN" altLang="en-US" dirty="0"/>
              <a:t>模拟继承属性的计算</a:t>
            </a:r>
          </a:p>
        </p:txBody>
      </p:sp>
      <p:sp>
        <p:nvSpPr>
          <p:cNvPr id="81923" name="Rectangle 3">
            <a:extLst>
              <a:ext uri="{FF2B5EF4-FFF2-40B4-BE49-F238E27FC236}">
                <a16:creationId xmlns:a16="http://schemas.microsoft.com/office/drawing/2014/main" id="{6DB2B583-8F79-41C2-8740-F7C7471685FE}"/>
              </a:ext>
            </a:extLst>
          </p:cNvPr>
          <p:cNvSpPr>
            <a:spLocks noGrp="1" noChangeArrowheads="1"/>
          </p:cNvSpPr>
          <p:nvPr>
            <p:ph idx="1"/>
          </p:nvPr>
        </p:nvSpPr>
        <p:spPr/>
        <p:txBody>
          <a:bodyPr/>
          <a:lstStyle/>
          <a:p>
            <a:pPr eaLnBrk="1" hangingPunct="1"/>
            <a:r>
              <a:rPr lang="zh-CN" altLang="en-US" sz="2800" dirty="0">
                <a:solidFill>
                  <a:srgbClr val="FF0000"/>
                </a:solidFill>
              </a:rPr>
              <a:t>对于基于</a:t>
            </a:r>
            <a:r>
              <a:rPr lang="en-US" altLang="zh-CN" sz="2800" b="1" dirty="0">
                <a:solidFill>
                  <a:srgbClr val="FF0000"/>
                </a:solidFill>
              </a:rPr>
              <a:t>LL(1)</a:t>
            </a:r>
            <a:r>
              <a:rPr lang="zh-CN" altLang="en-US" sz="2800" dirty="0">
                <a:solidFill>
                  <a:srgbClr val="FF0000"/>
                </a:solidFill>
              </a:rPr>
              <a:t>文法的</a:t>
            </a:r>
            <a:r>
              <a:rPr lang="en-US" altLang="zh-CN" sz="2800" b="1" i="1" dirty="0">
                <a:solidFill>
                  <a:srgbClr val="FF0000"/>
                </a:solidFill>
              </a:rPr>
              <a:t>L</a:t>
            </a:r>
            <a:r>
              <a:rPr lang="zh-CN" altLang="en-US" sz="2800" dirty="0">
                <a:solidFill>
                  <a:srgbClr val="FF0000"/>
                </a:solidFill>
              </a:rPr>
              <a:t>属性定义，系统地引入标记非终结符后，可以在</a:t>
            </a:r>
            <a:r>
              <a:rPr lang="en-US" altLang="zh-CN" sz="2800" b="1" dirty="0">
                <a:solidFill>
                  <a:srgbClr val="FF0000"/>
                </a:solidFill>
              </a:rPr>
              <a:t>LR</a:t>
            </a:r>
            <a:r>
              <a:rPr lang="zh-CN" altLang="en-US" sz="2800" dirty="0">
                <a:solidFill>
                  <a:srgbClr val="FF0000"/>
                </a:solidFill>
              </a:rPr>
              <a:t>分析期间完成属性计算。</a:t>
            </a:r>
            <a:r>
              <a:rPr lang="zh-CN" altLang="en-US" sz="2800" dirty="0"/>
              <a:t>因为每个标记非终结符至多有一个产生式，因此加入标记非终结符后文法仍然是</a:t>
            </a:r>
            <a:r>
              <a:rPr lang="en-US" altLang="zh-CN" sz="2800" b="1" dirty="0"/>
              <a:t>LL(1)</a:t>
            </a:r>
            <a:r>
              <a:rPr lang="zh-CN" altLang="en-US" sz="2800" dirty="0"/>
              <a:t>的，而任何</a:t>
            </a:r>
            <a:r>
              <a:rPr lang="en-US" altLang="zh-CN" sz="2800" b="1" dirty="0"/>
              <a:t>LL(1)</a:t>
            </a:r>
            <a:r>
              <a:rPr lang="zh-CN" altLang="en-US" sz="2800" dirty="0"/>
              <a:t>文法一定是</a:t>
            </a:r>
            <a:r>
              <a:rPr lang="en-US" altLang="zh-CN" sz="2800" b="1" dirty="0"/>
              <a:t>LR(1)</a:t>
            </a:r>
            <a:r>
              <a:rPr lang="zh-CN" altLang="en-US" sz="2800" dirty="0"/>
              <a:t>文法，因此加入标记非终结符不会引起</a:t>
            </a:r>
            <a:r>
              <a:rPr lang="en-US" altLang="zh-CN" sz="2800" b="1" dirty="0"/>
              <a:t>LR</a:t>
            </a:r>
            <a:r>
              <a:rPr lang="zh-CN" altLang="en-US" sz="2800" dirty="0"/>
              <a:t>分析动作冲突。</a:t>
            </a:r>
            <a:endParaRPr lang="en-US" altLang="zh-CN" sz="2800" dirty="0"/>
          </a:p>
          <a:p>
            <a:pPr eaLnBrk="1" hangingPunct="1"/>
            <a:r>
              <a:rPr lang="zh-CN" altLang="en-US" sz="2800" dirty="0">
                <a:solidFill>
                  <a:srgbClr val="FF0000"/>
                </a:solidFill>
              </a:rPr>
              <a:t>对于基于</a:t>
            </a:r>
            <a:r>
              <a:rPr lang="en-US" altLang="zh-CN" sz="2800" b="1" dirty="0">
                <a:solidFill>
                  <a:srgbClr val="FF0000"/>
                </a:solidFill>
              </a:rPr>
              <a:t>LR(1)</a:t>
            </a:r>
            <a:r>
              <a:rPr lang="zh-CN" altLang="en-US" sz="2800" dirty="0">
                <a:solidFill>
                  <a:srgbClr val="FF0000"/>
                </a:solidFill>
              </a:rPr>
              <a:t>文法的</a:t>
            </a:r>
            <a:r>
              <a:rPr lang="en-US" altLang="zh-CN" sz="2800" b="1" i="1" dirty="0">
                <a:solidFill>
                  <a:srgbClr val="FF0000"/>
                </a:solidFill>
              </a:rPr>
              <a:t>L</a:t>
            </a:r>
            <a:r>
              <a:rPr lang="zh-CN" altLang="en-US" sz="2800" dirty="0">
                <a:solidFill>
                  <a:srgbClr val="FF0000"/>
                </a:solidFill>
              </a:rPr>
              <a:t>属性定义，标记非终结符的加入可能使得文法不再是</a:t>
            </a:r>
            <a:r>
              <a:rPr lang="en-US" altLang="zh-CN" sz="2800" b="1" dirty="0">
                <a:solidFill>
                  <a:srgbClr val="FF0000"/>
                </a:solidFill>
              </a:rPr>
              <a:t>LR(1)</a:t>
            </a:r>
            <a:r>
              <a:rPr lang="zh-CN" altLang="en-US" sz="2800" dirty="0">
                <a:solidFill>
                  <a:srgbClr val="FF0000"/>
                </a:solidFill>
              </a:rPr>
              <a:t>的。</a:t>
            </a:r>
            <a:r>
              <a:rPr lang="en-US" altLang="zh-CN" sz="2800" b="1" dirty="0"/>
              <a:t>P131</a:t>
            </a:r>
            <a:r>
              <a:rPr lang="zh-CN" altLang="en-US" sz="2800" dirty="0"/>
              <a:t>例</a:t>
            </a:r>
            <a:r>
              <a:rPr lang="en-US" altLang="zh-CN" sz="2800" b="1" dirty="0"/>
              <a:t>4.15</a:t>
            </a:r>
            <a:r>
              <a:rPr lang="zh-CN" altLang="en-US" sz="2800" dirty="0"/>
              <a:t>是一个例子，自己阅读。</a:t>
            </a:r>
            <a:endParaRPr lang="en-US" altLang="zh-CN" sz="2800" dirty="0"/>
          </a:p>
          <a:p>
            <a:pPr lvl="1" eaLnBrk="1" hangingPunct="1"/>
            <a:endParaRPr lang="zh-CN" altLang="en-US" dirty="0"/>
          </a:p>
          <a:p>
            <a:pPr lvl="1" eaLnBrk="1" hangingPunct="1">
              <a:buFont typeface="Wingdings" panose="05000000000000000000" pitchFamily="2" charset="2"/>
              <a:buNone/>
            </a:pPr>
            <a:endParaRPr lang="en-US" altLang="zh-CN" dirty="0"/>
          </a:p>
        </p:txBody>
      </p:sp>
      <p:sp>
        <p:nvSpPr>
          <p:cNvPr id="2" name="日期占位符 1">
            <a:extLst>
              <a:ext uri="{FF2B5EF4-FFF2-40B4-BE49-F238E27FC236}">
                <a16:creationId xmlns:a16="http://schemas.microsoft.com/office/drawing/2014/main" id="{5DD54424-8E86-5601-9BF5-B2AA615484CB}"/>
              </a:ext>
            </a:extLst>
          </p:cNvPr>
          <p:cNvSpPr>
            <a:spLocks noGrp="1"/>
          </p:cNvSpPr>
          <p:nvPr>
            <p:ph type="dt" sz="half" idx="10"/>
          </p:nvPr>
        </p:nvSpPr>
        <p:spPr/>
        <p:txBody>
          <a:bodyPr/>
          <a:lstStyle/>
          <a:p>
            <a:fld id="{4FCAD3D5-DADF-415E-B71C-5B3925BB149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071C2DB-5FAC-ED2A-A305-04AC8396D09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415CAE9B-804E-AA4B-2C81-CE99F01E9B20}"/>
              </a:ext>
            </a:extLst>
          </p:cNvPr>
          <p:cNvSpPr>
            <a:spLocks noGrp="1"/>
          </p:cNvSpPr>
          <p:nvPr>
            <p:ph type="sldNum" sz="quarter" idx="12"/>
          </p:nvPr>
        </p:nvSpPr>
        <p:spPr/>
        <p:txBody>
          <a:bodyPr/>
          <a:lstStyle/>
          <a:p>
            <a:fld id="{094DEB03-EFC6-4C20-8FC8-295189A5386F}" type="slidenum">
              <a:rPr lang="zh-CN" altLang="en-US" smtClean="0"/>
              <a:pPr/>
              <a:t>100</a:t>
            </a:fld>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8E68055-61B8-409F-AA96-9791F112C891}"/>
              </a:ext>
            </a:extLst>
          </p:cNvPr>
          <p:cNvSpPr>
            <a:spLocks noGrp="1" noChangeArrowheads="1"/>
          </p:cNvSpPr>
          <p:nvPr>
            <p:ph type="title"/>
          </p:nvPr>
        </p:nvSpPr>
        <p:spPr/>
        <p:txBody>
          <a:bodyPr/>
          <a:lstStyle/>
          <a:p>
            <a:r>
              <a:rPr lang="zh-CN" altLang="en-US" dirty="0"/>
              <a:t>本次课内容</a:t>
            </a:r>
          </a:p>
        </p:txBody>
      </p:sp>
      <p:sp>
        <p:nvSpPr>
          <p:cNvPr id="15363" name="Rectangle 3">
            <a:extLst>
              <a:ext uri="{FF2B5EF4-FFF2-40B4-BE49-F238E27FC236}">
                <a16:creationId xmlns:a16="http://schemas.microsoft.com/office/drawing/2014/main" id="{DEFF9564-584C-4AEF-8E61-A05598651E6B}"/>
              </a:ext>
            </a:extLst>
          </p:cNvPr>
          <p:cNvSpPr>
            <a:spLocks noGrp="1" noChangeArrowheads="1"/>
          </p:cNvSpPr>
          <p:nvPr>
            <p:ph idx="1"/>
          </p:nvPr>
        </p:nvSpPr>
        <p:spPr>
          <a:xfrm>
            <a:off x="628650" y="1257300"/>
            <a:ext cx="7886700" cy="5509260"/>
          </a:xfrm>
        </p:spPr>
        <p:txBody>
          <a:bodyPr>
            <a:normAutofit fontScale="77500" lnSpcReduction="20000"/>
          </a:bodyPr>
          <a:lstStyle/>
          <a:p>
            <a:pPr>
              <a:lnSpc>
                <a:spcPct val="120000"/>
              </a:lnSpc>
            </a:pPr>
            <a:r>
              <a:rPr lang="en-US" altLang="zh-CN" b="1" dirty="0"/>
              <a:t>4.2</a:t>
            </a:r>
            <a:r>
              <a:rPr lang="en-US" altLang="zh-CN" dirty="0"/>
              <a:t> </a:t>
            </a:r>
            <a:r>
              <a:rPr lang="en-US" altLang="zh-CN" b="1" i="1" dirty="0"/>
              <a:t>S</a:t>
            </a:r>
            <a:r>
              <a:rPr lang="zh-CN" altLang="en-US" dirty="0"/>
              <a:t>属性定义的自下而上计算</a:t>
            </a:r>
            <a:endParaRPr lang="en-US" altLang="zh-CN" dirty="0"/>
          </a:p>
          <a:p>
            <a:pPr lvl="1">
              <a:lnSpc>
                <a:spcPct val="120000"/>
              </a:lnSpc>
            </a:pPr>
            <a:r>
              <a:rPr lang="en-US" altLang="zh-CN" b="1" dirty="0"/>
              <a:t>4.2.1</a:t>
            </a:r>
            <a:r>
              <a:rPr lang="en-US" altLang="zh-CN" dirty="0"/>
              <a:t> </a:t>
            </a:r>
            <a:r>
              <a:rPr lang="zh-CN" altLang="en-US" dirty="0"/>
              <a:t>语法树</a:t>
            </a:r>
            <a:endParaRPr lang="en-US" altLang="zh-CN" dirty="0"/>
          </a:p>
          <a:p>
            <a:pPr lvl="1">
              <a:lnSpc>
                <a:spcPct val="120000"/>
              </a:lnSpc>
            </a:pPr>
            <a:r>
              <a:rPr lang="en-US" altLang="zh-CN" b="1" dirty="0"/>
              <a:t>4.2.2</a:t>
            </a:r>
            <a:r>
              <a:rPr lang="en-US" altLang="zh-CN" dirty="0"/>
              <a:t> </a:t>
            </a:r>
            <a:r>
              <a:rPr lang="zh-CN" altLang="en-US" dirty="0"/>
              <a:t>构造语法树的语法制导定义</a:t>
            </a:r>
            <a:endParaRPr lang="en-US" altLang="zh-CN" dirty="0"/>
          </a:p>
          <a:p>
            <a:pPr lvl="1">
              <a:lnSpc>
                <a:spcPct val="120000"/>
              </a:lnSpc>
            </a:pPr>
            <a:r>
              <a:rPr lang="en-US" altLang="zh-CN" b="1" dirty="0"/>
              <a:t>4.2.3 </a:t>
            </a:r>
            <a:r>
              <a:rPr lang="en-US" altLang="zh-CN" b="1" i="1" dirty="0"/>
              <a:t>S</a:t>
            </a:r>
            <a:r>
              <a:rPr lang="zh-CN" altLang="en-US" dirty="0"/>
              <a:t>属性的自下而上计算</a:t>
            </a:r>
            <a:endParaRPr lang="en-US" altLang="zh-CN" b="1" dirty="0"/>
          </a:p>
          <a:p>
            <a:pPr>
              <a:lnSpc>
                <a:spcPct val="120000"/>
              </a:lnSpc>
            </a:pPr>
            <a:r>
              <a:rPr lang="en-US" altLang="zh-CN" b="1" dirty="0"/>
              <a:t>4.3 </a:t>
            </a:r>
            <a:r>
              <a:rPr lang="en-US" altLang="zh-CN" b="1" i="1" dirty="0"/>
              <a:t>L</a:t>
            </a:r>
            <a:r>
              <a:rPr lang="zh-CN" altLang="en-US" dirty="0"/>
              <a:t>属性定义的自上而下计算</a:t>
            </a:r>
            <a:endParaRPr lang="en-US" altLang="zh-CN" dirty="0"/>
          </a:p>
          <a:p>
            <a:pPr lvl="1">
              <a:lnSpc>
                <a:spcPct val="120000"/>
              </a:lnSpc>
            </a:pPr>
            <a:r>
              <a:rPr lang="en-US" altLang="zh-CN" b="1" dirty="0"/>
              <a:t>4.3.1</a:t>
            </a:r>
            <a:r>
              <a:rPr lang="en-US" altLang="zh-CN" dirty="0"/>
              <a:t> </a:t>
            </a:r>
            <a:r>
              <a:rPr lang="en-US" altLang="zh-CN" b="1" i="1" dirty="0"/>
              <a:t>L</a:t>
            </a:r>
            <a:r>
              <a:rPr lang="zh-CN" altLang="en-US" dirty="0"/>
              <a:t>属性定义</a:t>
            </a:r>
            <a:endParaRPr lang="en-US" altLang="zh-CN" dirty="0"/>
          </a:p>
          <a:p>
            <a:pPr lvl="1">
              <a:lnSpc>
                <a:spcPct val="120000"/>
              </a:lnSpc>
            </a:pPr>
            <a:r>
              <a:rPr lang="en-US" altLang="zh-CN" b="1" dirty="0"/>
              <a:t>4.3.2</a:t>
            </a:r>
            <a:r>
              <a:rPr lang="en-US" altLang="zh-CN" dirty="0"/>
              <a:t> </a:t>
            </a:r>
            <a:r>
              <a:rPr lang="zh-CN" altLang="en-US" dirty="0"/>
              <a:t>翻译方案</a:t>
            </a:r>
            <a:endParaRPr lang="en-US" altLang="zh-CN" dirty="0"/>
          </a:p>
          <a:p>
            <a:pPr lvl="1">
              <a:lnSpc>
                <a:spcPct val="120000"/>
              </a:lnSpc>
            </a:pPr>
            <a:r>
              <a:rPr lang="en-US" altLang="zh-CN" b="1" dirty="0">
                <a:solidFill>
                  <a:schemeClr val="bg1">
                    <a:lumMod val="75000"/>
                  </a:schemeClr>
                </a:solidFill>
              </a:rPr>
              <a:t>4.3.3</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预测翻译器的设计</a:t>
            </a:r>
            <a:endParaRPr lang="en-US" altLang="zh-CN" dirty="0">
              <a:solidFill>
                <a:schemeClr val="bg1">
                  <a:lumMod val="75000"/>
                </a:schemeClr>
              </a:solidFill>
            </a:endParaRPr>
          </a:p>
          <a:p>
            <a:pPr lvl="1">
              <a:lnSpc>
                <a:spcPct val="120000"/>
              </a:lnSpc>
            </a:pPr>
            <a:r>
              <a:rPr lang="en-US" altLang="zh-CN" b="1" dirty="0">
                <a:solidFill>
                  <a:schemeClr val="bg1">
                    <a:lumMod val="75000"/>
                  </a:schemeClr>
                </a:solidFill>
              </a:rPr>
              <a:t>4.3.4</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用综合属性代替继承属性</a:t>
            </a:r>
            <a:endParaRPr lang="en-US" altLang="zh-CN" dirty="0">
              <a:solidFill>
                <a:schemeClr val="bg1">
                  <a:lumMod val="75000"/>
                </a:schemeClr>
              </a:solidFill>
            </a:endParaRPr>
          </a:p>
          <a:p>
            <a:pPr>
              <a:lnSpc>
                <a:spcPct val="120000"/>
              </a:lnSpc>
            </a:pPr>
            <a:r>
              <a:rPr lang="en-US" altLang="zh-CN" b="1" dirty="0">
                <a:solidFill>
                  <a:schemeClr val="bg1">
                    <a:lumMod val="75000"/>
                  </a:schemeClr>
                </a:solidFill>
              </a:rPr>
              <a:t>4.4</a:t>
            </a:r>
            <a:r>
              <a:rPr lang="zh-CN" altLang="en-US" b="1" dirty="0">
                <a:solidFill>
                  <a:schemeClr val="bg1">
                    <a:lumMod val="75000"/>
                  </a:schemeClr>
                </a:solidFill>
              </a:rPr>
              <a:t>*</a:t>
            </a:r>
            <a:r>
              <a:rPr lang="en-US" altLang="zh-CN" b="1" dirty="0">
                <a:solidFill>
                  <a:schemeClr val="bg1">
                    <a:lumMod val="75000"/>
                  </a:schemeClr>
                </a:solidFill>
              </a:rPr>
              <a:t> </a:t>
            </a:r>
            <a:r>
              <a:rPr lang="en-US" altLang="zh-CN" b="1" i="1" dirty="0">
                <a:solidFill>
                  <a:schemeClr val="bg1">
                    <a:lumMod val="75000"/>
                  </a:schemeClr>
                </a:solidFill>
              </a:rPr>
              <a:t>L</a:t>
            </a:r>
            <a:r>
              <a:rPr lang="zh-CN" altLang="en-US" dirty="0">
                <a:solidFill>
                  <a:schemeClr val="bg1">
                    <a:lumMod val="75000"/>
                  </a:schemeClr>
                </a:solidFill>
              </a:rPr>
              <a:t>属性定义的自下而上计算</a:t>
            </a:r>
            <a:endParaRPr lang="en-US" altLang="zh-CN" dirty="0">
              <a:solidFill>
                <a:schemeClr val="bg1">
                  <a:lumMod val="75000"/>
                </a:schemeClr>
              </a:solidFill>
            </a:endParaRPr>
          </a:p>
          <a:p>
            <a:pPr lvl="1">
              <a:lnSpc>
                <a:spcPct val="120000"/>
              </a:lnSpc>
            </a:pPr>
            <a:r>
              <a:rPr lang="en-US" altLang="zh-CN" b="1" dirty="0">
                <a:solidFill>
                  <a:schemeClr val="bg1">
                    <a:lumMod val="75000"/>
                  </a:schemeClr>
                </a:solidFill>
              </a:rPr>
              <a:t>4.4.1</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删除翻译方案中嵌入的动作</a:t>
            </a:r>
            <a:endParaRPr lang="en-US" altLang="zh-CN" dirty="0">
              <a:solidFill>
                <a:schemeClr val="bg1">
                  <a:lumMod val="75000"/>
                </a:schemeClr>
              </a:solidFill>
            </a:endParaRPr>
          </a:p>
          <a:p>
            <a:pPr lvl="1">
              <a:lnSpc>
                <a:spcPct val="120000"/>
              </a:lnSpc>
            </a:pPr>
            <a:r>
              <a:rPr lang="en-US" altLang="zh-CN" b="1" dirty="0">
                <a:solidFill>
                  <a:schemeClr val="bg1">
                    <a:lumMod val="75000"/>
                  </a:schemeClr>
                </a:solidFill>
              </a:rPr>
              <a:t>4.4.2</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分析栈上的继承属性</a:t>
            </a:r>
            <a:endParaRPr lang="en-US" altLang="zh-CN" dirty="0">
              <a:solidFill>
                <a:schemeClr val="bg1">
                  <a:lumMod val="75000"/>
                </a:schemeClr>
              </a:solidFill>
            </a:endParaRPr>
          </a:p>
          <a:p>
            <a:pPr lvl="1">
              <a:lnSpc>
                <a:spcPct val="120000"/>
              </a:lnSpc>
            </a:pPr>
            <a:r>
              <a:rPr lang="en-US" altLang="zh-CN" b="1" dirty="0">
                <a:solidFill>
                  <a:schemeClr val="bg1">
                    <a:lumMod val="75000"/>
                  </a:schemeClr>
                </a:solidFill>
              </a:rPr>
              <a:t>4.4.3</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模拟继承属性的计算</a:t>
            </a:r>
            <a:endParaRPr lang="en-US" altLang="zh-CN" dirty="0">
              <a:solidFill>
                <a:schemeClr val="bg1">
                  <a:lumMod val="75000"/>
                </a:schemeClr>
              </a:solidFill>
            </a:endParaRPr>
          </a:p>
        </p:txBody>
      </p:sp>
      <p:sp>
        <p:nvSpPr>
          <p:cNvPr id="2" name="日期占位符 1">
            <a:extLst>
              <a:ext uri="{FF2B5EF4-FFF2-40B4-BE49-F238E27FC236}">
                <a16:creationId xmlns:a16="http://schemas.microsoft.com/office/drawing/2014/main" id="{79D4C009-7CF5-BB0F-1F8A-ADA12DB3C43E}"/>
              </a:ext>
            </a:extLst>
          </p:cNvPr>
          <p:cNvSpPr>
            <a:spLocks noGrp="1"/>
          </p:cNvSpPr>
          <p:nvPr>
            <p:ph type="dt" sz="half" idx="10"/>
          </p:nvPr>
        </p:nvSpPr>
        <p:spPr/>
        <p:txBody>
          <a:bodyPr/>
          <a:lstStyle/>
          <a:p>
            <a:fld id="{410B983D-467A-4F5B-88BC-398AECAD04C7}"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75364D13-705E-E35D-00CA-AF988E270AE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274806C-DC7D-17F2-C829-0FCFA5FF2F21}"/>
              </a:ext>
            </a:extLst>
          </p:cNvPr>
          <p:cNvSpPr>
            <a:spLocks noGrp="1"/>
          </p:cNvSpPr>
          <p:nvPr>
            <p:ph type="sldNum" sz="quarter" idx="12"/>
          </p:nvPr>
        </p:nvSpPr>
        <p:spPr/>
        <p:txBody>
          <a:bodyPr/>
          <a:lstStyle/>
          <a:p>
            <a:fld id="{094DEB03-EFC6-4C20-8FC8-295189A5386F}" type="slidenum">
              <a:rPr lang="zh-CN" altLang="en-US" smtClean="0"/>
              <a:pPr/>
              <a:t>101</a:t>
            </a:fld>
            <a:endParaRPr lang="zh-CN" altLang="en-US"/>
          </a:p>
        </p:txBody>
      </p:sp>
    </p:spTree>
    <p:extLst>
      <p:ext uri="{BB962C8B-B14F-4D97-AF65-F5344CB8AC3E}">
        <p14:creationId xmlns:p14="http://schemas.microsoft.com/office/powerpoint/2010/main" val="30765721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1A875-CAB0-12E3-2F8D-9A1619456AA0}"/>
              </a:ext>
            </a:extLst>
          </p:cNvPr>
          <p:cNvSpPr>
            <a:spLocks noGrp="1"/>
          </p:cNvSpPr>
          <p:nvPr>
            <p:ph type="title"/>
          </p:nvPr>
        </p:nvSpPr>
        <p:spPr/>
        <p:txBody>
          <a:bodyPr/>
          <a:lstStyle/>
          <a:p>
            <a:r>
              <a:rPr lang="zh-CN" altLang="en-US" dirty="0"/>
              <a:t>本章要点</a:t>
            </a:r>
          </a:p>
        </p:txBody>
      </p:sp>
      <p:sp>
        <p:nvSpPr>
          <p:cNvPr id="3" name="内容占位符 2">
            <a:extLst>
              <a:ext uri="{FF2B5EF4-FFF2-40B4-BE49-F238E27FC236}">
                <a16:creationId xmlns:a16="http://schemas.microsoft.com/office/drawing/2014/main" id="{27BA0263-F036-B3CF-37AD-A4BB1B7A3D0A}"/>
              </a:ext>
            </a:extLst>
          </p:cNvPr>
          <p:cNvSpPr>
            <a:spLocks noGrp="1"/>
          </p:cNvSpPr>
          <p:nvPr>
            <p:ph idx="1"/>
          </p:nvPr>
        </p:nvSpPr>
        <p:spPr/>
        <p:txBody>
          <a:bodyPr/>
          <a:lstStyle/>
          <a:p>
            <a:r>
              <a:rPr lang="zh-CN" altLang="en-US" dirty="0"/>
              <a:t>会判断</a:t>
            </a:r>
            <a:r>
              <a:rPr lang="en-US" altLang="zh-CN" dirty="0"/>
              <a:t>S</a:t>
            </a:r>
            <a:r>
              <a:rPr lang="zh-CN" altLang="en-US" dirty="0"/>
              <a:t>属性定义和</a:t>
            </a:r>
            <a:r>
              <a:rPr lang="en-US" altLang="zh-CN" dirty="0"/>
              <a:t>L</a:t>
            </a:r>
            <a:r>
              <a:rPr lang="zh-CN" altLang="en-US" dirty="0"/>
              <a:t>属性定义</a:t>
            </a:r>
            <a:endParaRPr lang="en-US" altLang="zh-CN" dirty="0"/>
          </a:p>
          <a:p>
            <a:r>
              <a:rPr lang="zh-CN" altLang="en-US" dirty="0"/>
              <a:t>会写</a:t>
            </a:r>
            <a:r>
              <a:rPr lang="en-US" altLang="zh-CN" dirty="0"/>
              <a:t>S</a:t>
            </a:r>
            <a:r>
              <a:rPr lang="zh-CN" altLang="en-US" dirty="0"/>
              <a:t>属性定义（</a:t>
            </a:r>
            <a:r>
              <a:rPr lang="en-US" altLang="zh-CN" dirty="0"/>
              <a:t>S-SDD</a:t>
            </a:r>
            <a:r>
              <a:rPr lang="zh-CN" altLang="en-US" dirty="0"/>
              <a:t>）</a:t>
            </a:r>
            <a:endParaRPr lang="en-US" altLang="zh-CN" dirty="0"/>
          </a:p>
          <a:p>
            <a:r>
              <a:rPr lang="zh-CN" altLang="en-US" dirty="0"/>
              <a:t>会根据</a:t>
            </a:r>
            <a:r>
              <a:rPr lang="en-US" altLang="zh-CN" dirty="0"/>
              <a:t>L</a:t>
            </a:r>
            <a:r>
              <a:rPr lang="zh-CN" altLang="en-US" dirty="0"/>
              <a:t>属性定义（</a:t>
            </a:r>
            <a:r>
              <a:rPr lang="en-US" altLang="zh-CN" dirty="0"/>
              <a:t>L-SDD</a:t>
            </a:r>
            <a:r>
              <a:rPr lang="zh-CN" altLang="en-US" dirty="0"/>
              <a:t>）写出语法制导的翻译方案（</a:t>
            </a:r>
            <a:r>
              <a:rPr lang="en-US" altLang="zh-CN" dirty="0"/>
              <a:t>SDT</a:t>
            </a:r>
            <a:r>
              <a:rPr lang="zh-CN" altLang="en-US" dirty="0"/>
              <a:t>）</a:t>
            </a:r>
            <a:endParaRPr lang="en-US" altLang="zh-CN" dirty="0"/>
          </a:p>
          <a:p>
            <a:r>
              <a:rPr lang="zh-CN" altLang="en-US" dirty="0"/>
              <a:t>能看懂所有类型的语法制导定义（</a:t>
            </a:r>
            <a:r>
              <a:rPr lang="en-US" altLang="zh-CN" dirty="0"/>
              <a:t>SDD</a:t>
            </a:r>
            <a:r>
              <a:rPr lang="zh-CN" altLang="en-US" dirty="0"/>
              <a:t>）和语法制导的翻译方案（</a:t>
            </a:r>
            <a:r>
              <a:rPr lang="en-US" altLang="zh-CN" dirty="0"/>
              <a:t>SDT</a:t>
            </a:r>
            <a:r>
              <a:rPr lang="zh-CN" altLang="en-US" dirty="0"/>
              <a:t>），并算出该</a:t>
            </a:r>
            <a:r>
              <a:rPr lang="en-US" altLang="zh-CN" dirty="0"/>
              <a:t>SDD</a:t>
            </a:r>
            <a:r>
              <a:rPr lang="zh-CN" altLang="en-US" dirty="0"/>
              <a:t>或</a:t>
            </a:r>
            <a:r>
              <a:rPr lang="en-US" altLang="zh-CN" dirty="0"/>
              <a:t>SDT</a:t>
            </a:r>
            <a:r>
              <a:rPr lang="zh-CN" altLang="en-US" dirty="0"/>
              <a:t>的输出结果</a:t>
            </a:r>
          </a:p>
        </p:txBody>
      </p:sp>
      <p:sp>
        <p:nvSpPr>
          <p:cNvPr id="4" name="日期占位符 3">
            <a:extLst>
              <a:ext uri="{FF2B5EF4-FFF2-40B4-BE49-F238E27FC236}">
                <a16:creationId xmlns:a16="http://schemas.microsoft.com/office/drawing/2014/main" id="{AE385A31-3B74-1712-70DE-D5AE8014D8AC}"/>
              </a:ext>
            </a:extLst>
          </p:cNvPr>
          <p:cNvSpPr>
            <a:spLocks noGrp="1"/>
          </p:cNvSpPr>
          <p:nvPr>
            <p:ph type="dt" sz="half" idx="10"/>
          </p:nvPr>
        </p:nvSpPr>
        <p:spPr/>
        <p:txBody>
          <a:bodyPr/>
          <a:lstStyle/>
          <a:p>
            <a:fld id="{328C78D6-0FCF-4D29-B6AE-707C7A4C247F}"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F7F931B1-B51D-585D-BA2F-26A5AED566D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865AA0CF-C6A4-D896-AB29-2D7755C72B19}"/>
              </a:ext>
            </a:extLst>
          </p:cNvPr>
          <p:cNvSpPr>
            <a:spLocks noGrp="1"/>
          </p:cNvSpPr>
          <p:nvPr>
            <p:ph type="sldNum" sz="quarter" idx="12"/>
          </p:nvPr>
        </p:nvSpPr>
        <p:spPr/>
        <p:txBody>
          <a:bodyPr/>
          <a:lstStyle/>
          <a:p>
            <a:fld id="{094DEB03-EFC6-4C20-8FC8-295189A5386F}" type="slidenum">
              <a:rPr lang="zh-CN" altLang="en-US" smtClean="0"/>
              <a:pPr/>
              <a:t>102</a:t>
            </a:fld>
            <a:endParaRPr lang="zh-CN" altLang="en-US"/>
          </a:p>
        </p:txBody>
      </p:sp>
    </p:spTree>
    <p:extLst>
      <p:ext uri="{BB962C8B-B14F-4D97-AF65-F5344CB8AC3E}">
        <p14:creationId xmlns:p14="http://schemas.microsoft.com/office/powerpoint/2010/main" val="22874514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1A875-CAB0-12E3-2F8D-9A1619456AA0}"/>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27BA0263-F036-B3CF-37AD-A4BB1B7A3D0A}"/>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8D2224B9-4C94-9F80-F19D-5BE59DC68302}"/>
              </a:ext>
            </a:extLst>
          </p:cNvPr>
          <p:cNvSpPr>
            <a:spLocks noGrp="1"/>
          </p:cNvSpPr>
          <p:nvPr>
            <p:ph type="dt" sz="half" idx="10"/>
          </p:nvPr>
        </p:nvSpPr>
        <p:spPr/>
        <p:txBody>
          <a:bodyPr/>
          <a:lstStyle/>
          <a:p>
            <a:fld id="{D255B4D0-1D2C-43C6-AEA8-3EAC2E97E558}"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85F0E047-B895-089A-7882-1820AC9FA21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36A4FD2C-E527-FCD3-06A6-A8BD6DE9C467}"/>
              </a:ext>
            </a:extLst>
          </p:cNvPr>
          <p:cNvSpPr>
            <a:spLocks noGrp="1"/>
          </p:cNvSpPr>
          <p:nvPr>
            <p:ph type="sldNum" sz="quarter" idx="12"/>
          </p:nvPr>
        </p:nvSpPr>
        <p:spPr/>
        <p:txBody>
          <a:bodyPr/>
          <a:lstStyle/>
          <a:p>
            <a:fld id="{094DEB03-EFC6-4C20-8FC8-295189A5386F}" type="slidenum">
              <a:rPr lang="zh-CN" altLang="en-US" smtClean="0"/>
              <a:pPr/>
              <a:t>103</a:t>
            </a:fld>
            <a:endParaRPr lang="zh-CN" altLang="en-US"/>
          </a:p>
        </p:txBody>
      </p:sp>
    </p:spTree>
    <p:extLst>
      <p:ext uri="{BB962C8B-B14F-4D97-AF65-F5344CB8AC3E}">
        <p14:creationId xmlns:p14="http://schemas.microsoft.com/office/powerpoint/2010/main" val="293835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7CBC91F-B7C4-47C0-B9D5-C1BBB7DEF115}"/>
              </a:ext>
            </a:extLst>
          </p:cNvPr>
          <p:cNvSpPr>
            <a:spLocks noGrp="1" noChangeArrowheads="1"/>
          </p:cNvSpPr>
          <p:nvPr>
            <p:ph type="title"/>
          </p:nvPr>
        </p:nvSpPr>
        <p:spPr/>
        <p:txBody>
          <a:bodyPr/>
          <a:lstStyle/>
          <a:p>
            <a:pPr eaLnBrk="1" hangingPunct="1"/>
            <a:r>
              <a:rPr lang="en-US" altLang="zh-CN"/>
              <a:t>4.2.1 </a:t>
            </a:r>
            <a:r>
              <a:rPr lang="zh-CN" altLang="en-US"/>
              <a:t>抽象语法树</a:t>
            </a:r>
          </a:p>
        </p:txBody>
      </p:sp>
      <p:sp>
        <p:nvSpPr>
          <p:cNvPr id="50179" name="Rectangle 3">
            <a:extLst>
              <a:ext uri="{FF2B5EF4-FFF2-40B4-BE49-F238E27FC236}">
                <a16:creationId xmlns:a16="http://schemas.microsoft.com/office/drawing/2014/main" id="{23B029FD-5597-42B9-8ACE-14FFF1BE7AC8}"/>
              </a:ext>
            </a:extLst>
          </p:cNvPr>
          <p:cNvSpPr>
            <a:spLocks noGrp="1" noChangeArrowheads="1"/>
          </p:cNvSpPr>
          <p:nvPr>
            <p:ph idx="1"/>
          </p:nvPr>
        </p:nvSpPr>
        <p:spPr/>
        <p:txBody>
          <a:bodyPr/>
          <a:lstStyle/>
          <a:p>
            <a:pPr eaLnBrk="1" hangingPunct="1">
              <a:spcBef>
                <a:spcPct val="0"/>
              </a:spcBef>
            </a:pPr>
            <a:r>
              <a:rPr lang="zh-CN" altLang="en-US" sz="2800" dirty="0">
                <a:latin typeface="宋体" panose="02010600030101010101" pitchFamily="2" charset="-122"/>
              </a:rPr>
              <a:t>抽象语法树是分析树的浓缩表示</a:t>
            </a:r>
            <a:r>
              <a:rPr lang="zh-CN" altLang="en-US" sz="2800" dirty="0"/>
              <a:t>：</a:t>
            </a:r>
            <a:r>
              <a:rPr lang="zh-CN" altLang="en-US" sz="2800" dirty="0">
                <a:latin typeface="宋体" panose="02010600030101010101" pitchFamily="2" charset="-122"/>
              </a:rPr>
              <a:t>算符和关键字是作为内部结点，单非产生式</a:t>
            </a:r>
            <a:r>
              <a:rPr lang="zh-CN" altLang="en-US" sz="2800" dirty="0">
                <a:solidFill>
                  <a:srgbClr val="FF0000"/>
                </a:solidFill>
                <a:latin typeface="宋体" panose="02010600030101010101" pitchFamily="2" charset="-122"/>
              </a:rPr>
              <a:t>（右部只有一个非终结符的产生式）</a:t>
            </a:r>
            <a:r>
              <a:rPr lang="zh-CN" altLang="en-US" sz="2800" dirty="0">
                <a:latin typeface="宋体" panose="02010600030101010101" pitchFamily="2" charset="-122"/>
              </a:rPr>
              <a:t>链可能消失。</a:t>
            </a:r>
            <a:endParaRPr lang="zh-CN" altLang="en-US" sz="2800" dirty="0"/>
          </a:p>
          <a:p>
            <a:pPr eaLnBrk="1" hangingPunct="1">
              <a:spcBef>
                <a:spcPct val="0"/>
              </a:spcBef>
            </a:pPr>
            <a:r>
              <a:rPr lang="zh-CN" altLang="en-US" sz="2800" dirty="0">
                <a:latin typeface="宋体" panose="02010600030101010101" pitchFamily="2" charset="-122"/>
              </a:rPr>
              <a:t>抽象语法树是一种中间表示，允许把翻译从分析中分离，形成先分析后翻译的方式。</a:t>
            </a:r>
            <a:endParaRPr lang="zh-CN" altLang="en-US" sz="2800" dirty="0"/>
          </a:p>
          <a:p>
            <a:pPr eaLnBrk="1" hangingPunct="1">
              <a:spcBef>
                <a:spcPct val="0"/>
              </a:spcBef>
            </a:pPr>
            <a:r>
              <a:rPr lang="zh-CN" altLang="en-US" sz="2800" dirty="0"/>
              <a:t>抽象语法树的例子：</a:t>
            </a:r>
          </a:p>
        </p:txBody>
      </p:sp>
      <p:grpSp>
        <p:nvGrpSpPr>
          <p:cNvPr id="50180" name="Group 4">
            <a:extLst>
              <a:ext uri="{FF2B5EF4-FFF2-40B4-BE49-F238E27FC236}">
                <a16:creationId xmlns:a16="http://schemas.microsoft.com/office/drawing/2014/main" id="{2CFAC1E6-21DE-4E22-B374-F10B92504022}"/>
              </a:ext>
            </a:extLst>
          </p:cNvPr>
          <p:cNvGrpSpPr>
            <a:grpSpLocks/>
          </p:cNvGrpSpPr>
          <p:nvPr/>
        </p:nvGrpSpPr>
        <p:grpSpPr bwMode="auto">
          <a:xfrm>
            <a:off x="837501" y="4098022"/>
            <a:ext cx="8001000" cy="1855788"/>
            <a:chOff x="480" y="3024"/>
            <a:chExt cx="5040" cy="1169"/>
          </a:xfrm>
        </p:grpSpPr>
        <p:grpSp>
          <p:nvGrpSpPr>
            <p:cNvPr id="50181" name="Group 5">
              <a:extLst>
                <a:ext uri="{FF2B5EF4-FFF2-40B4-BE49-F238E27FC236}">
                  <a16:creationId xmlns:a16="http://schemas.microsoft.com/office/drawing/2014/main" id="{0CDBACF1-4743-4F6F-858A-11F6DAD9E097}"/>
                </a:ext>
              </a:extLst>
            </p:cNvPr>
            <p:cNvGrpSpPr>
              <a:grpSpLocks/>
            </p:cNvGrpSpPr>
            <p:nvPr/>
          </p:nvGrpSpPr>
          <p:grpSpPr bwMode="auto">
            <a:xfrm>
              <a:off x="480" y="3032"/>
              <a:ext cx="2258" cy="988"/>
              <a:chOff x="480" y="3032"/>
              <a:chExt cx="2258" cy="988"/>
            </a:xfrm>
          </p:grpSpPr>
          <p:sp>
            <p:nvSpPr>
              <p:cNvPr id="50192" name="Rectangle 6">
                <a:extLst>
                  <a:ext uri="{FF2B5EF4-FFF2-40B4-BE49-F238E27FC236}">
                    <a16:creationId xmlns:a16="http://schemas.microsoft.com/office/drawing/2014/main" id="{DD4DAF2D-13B9-42F5-AF41-F0D0B3080055}"/>
                  </a:ext>
                </a:extLst>
              </p:cNvPr>
              <p:cNvSpPr>
                <a:spLocks noChangeArrowheads="1"/>
              </p:cNvSpPr>
              <p:nvPr/>
            </p:nvSpPr>
            <p:spPr bwMode="auto">
              <a:xfrm>
                <a:off x="1191" y="3032"/>
                <a:ext cx="11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if-then-else</a:t>
                </a:r>
              </a:p>
            </p:txBody>
          </p:sp>
          <p:sp>
            <p:nvSpPr>
              <p:cNvPr id="50193" name="Line 7">
                <a:extLst>
                  <a:ext uri="{FF2B5EF4-FFF2-40B4-BE49-F238E27FC236}">
                    <a16:creationId xmlns:a16="http://schemas.microsoft.com/office/drawing/2014/main" id="{48C12E2B-8944-4D54-A2AC-45744734F3B1}"/>
                  </a:ext>
                </a:extLst>
              </p:cNvPr>
              <p:cNvSpPr>
                <a:spLocks noChangeShapeType="1"/>
              </p:cNvSpPr>
              <p:nvPr/>
            </p:nvSpPr>
            <p:spPr bwMode="auto">
              <a:xfrm flipH="1">
                <a:off x="569" y="3340"/>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94" name="Line 8">
                <a:extLst>
                  <a:ext uri="{FF2B5EF4-FFF2-40B4-BE49-F238E27FC236}">
                    <a16:creationId xmlns:a16="http://schemas.microsoft.com/office/drawing/2014/main" id="{98219C95-AA24-4D6E-ACA1-7C9A24A05FC9}"/>
                  </a:ext>
                </a:extLst>
              </p:cNvPr>
              <p:cNvSpPr>
                <a:spLocks noChangeShapeType="1"/>
              </p:cNvSpPr>
              <p:nvPr/>
            </p:nvSpPr>
            <p:spPr bwMode="auto">
              <a:xfrm>
                <a:off x="1632" y="3340"/>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95" name="Line 9">
                <a:extLst>
                  <a:ext uri="{FF2B5EF4-FFF2-40B4-BE49-F238E27FC236}">
                    <a16:creationId xmlns:a16="http://schemas.microsoft.com/office/drawing/2014/main" id="{CBE1B2F1-65D7-4ACD-9EF2-2E4D99C6A705}"/>
                  </a:ext>
                </a:extLst>
              </p:cNvPr>
              <p:cNvSpPr>
                <a:spLocks noChangeShapeType="1"/>
              </p:cNvSpPr>
              <p:nvPr/>
            </p:nvSpPr>
            <p:spPr bwMode="auto">
              <a:xfrm>
                <a:off x="1541" y="3351"/>
                <a:ext cx="1" cy="4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96" name="Rectangle 10">
                <a:extLst>
                  <a:ext uri="{FF2B5EF4-FFF2-40B4-BE49-F238E27FC236}">
                    <a16:creationId xmlns:a16="http://schemas.microsoft.com/office/drawing/2014/main" id="{CF8600E5-95DA-426B-8492-88CE906E4A57}"/>
                  </a:ext>
                </a:extLst>
              </p:cNvPr>
              <p:cNvSpPr>
                <a:spLocks noChangeArrowheads="1"/>
              </p:cNvSpPr>
              <p:nvPr/>
            </p:nvSpPr>
            <p:spPr bwMode="auto">
              <a:xfrm>
                <a:off x="480" y="3716"/>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B</a:t>
                </a:r>
              </a:p>
            </p:txBody>
          </p:sp>
          <p:sp>
            <p:nvSpPr>
              <p:cNvPr id="50197" name="Rectangle 11">
                <a:extLst>
                  <a:ext uri="{FF2B5EF4-FFF2-40B4-BE49-F238E27FC236}">
                    <a16:creationId xmlns:a16="http://schemas.microsoft.com/office/drawing/2014/main" id="{0E97EE08-7946-413C-9B96-D2BC58287D4C}"/>
                  </a:ext>
                </a:extLst>
              </p:cNvPr>
              <p:cNvSpPr>
                <a:spLocks noChangeArrowheads="1"/>
              </p:cNvSpPr>
              <p:nvPr/>
            </p:nvSpPr>
            <p:spPr bwMode="auto">
              <a:xfrm>
                <a:off x="1471" y="3725"/>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S</a:t>
                </a:r>
                <a:r>
                  <a:rPr lang="en-US" altLang="zh-CN" sz="2800" b="1" baseline="-25000">
                    <a:ea typeface="宋体" panose="02010600030101010101" pitchFamily="2" charset="-122"/>
                  </a:rPr>
                  <a:t>1</a:t>
                </a:r>
              </a:p>
            </p:txBody>
          </p:sp>
          <p:sp>
            <p:nvSpPr>
              <p:cNvPr id="50198" name="Rectangle 12">
                <a:extLst>
                  <a:ext uri="{FF2B5EF4-FFF2-40B4-BE49-F238E27FC236}">
                    <a16:creationId xmlns:a16="http://schemas.microsoft.com/office/drawing/2014/main" id="{99649270-8EA3-4673-814B-53AC7C0ECF07}"/>
                  </a:ext>
                </a:extLst>
              </p:cNvPr>
              <p:cNvSpPr>
                <a:spLocks noChangeArrowheads="1"/>
              </p:cNvSpPr>
              <p:nvPr/>
            </p:nvSpPr>
            <p:spPr bwMode="auto">
              <a:xfrm>
                <a:off x="2453" y="3704"/>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S</a:t>
                </a:r>
                <a:r>
                  <a:rPr lang="en-US" altLang="zh-CN" sz="2800" b="1" baseline="-25000">
                    <a:ea typeface="宋体" panose="02010600030101010101" pitchFamily="2" charset="-122"/>
                  </a:rPr>
                  <a:t>2</a:t>
                </a:r>
              </a:p>
            </p:txBody>
          </p:sp>
        </p:grpSp>
        <p:grpSp>
          <p:nvGrpSpPr>
            <p:cNvPr id="50182" name="Group 13">
              <a:extLst>
                <a:ext uri="{FF2B5EF4-FFF2-40B4-BE49-F238E27FC236}">
                  <a16:creationId xmlns:a16="http://schemas.microsoft.com/office/drawing/2014/main" id="{5631DE59-9A0E-4F88-ADD9-3B2D9B1CD506}"/>
                </a:ext>
              </a:extLst>
            </p:cNvPr>
            <p:cNvGrpSpPr>
              <a:grpSpLocks/>
            </p:cNvGrpSpPr>
            <p:nvPr/>
          </p:nvGrpSpPr>
          <p:grpSpPr bwMode="auto">
            <a:xfrm>
              <a:off x="2959" y="3024"/>
              <a:ext cx="2561" cy="1169"/>
              <a:chOff x="2959" y="3024"/>
              <a:chExt cx="2561" cy="1169"/>
            </a:xfrm>
          </p:grpSpPr>
          <p:sp>
            <p:nvSpPr>
              <p:cNvPr id="50183" name="Rectangle 14">
                <a:extLst>
                  <a:ext uri="{FF2B5EF4-FFF2-40B4-BE49-F238E27FC236}">
                    <a16:creationId xmlns:a16="http://schemas.microsoft.com/office/drawing/2014/main" id="{90B755BA-6468-4C7B-959F-DB86225F3956}"/>
                  </a:ext>
                </a:extLst>
              </p:cNvPr>
              <p:cNvSpPr>
                <a:spLocks noChangeArrowheads="1"/>
              </p:cNvSpPr>
              <p:nvPr/>
            </p:nvSpPr>
            <p:spPr bwMode="auto">
              <a:xfrm>
                <a:off x="3707" y="3024"/>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50184" name="Line 15">
                <a:extLst>
                  <a:ext uri="{FF2B5EF4-FFF2-40B4-BE49-F238E27FC236}">
                    <a16:creationId xmlns:a16="http://schemas.microsoft.com/office/drawing/2014/main" id="{64B10FD0-FD14-4048-AF17-82D31D60346B}"/>
                  </a:ext>
                </a:extLst>
              </p:cNvPr>
              <p:cNvSpPr>
                <a:spLocks noChangeShapeType="1"/>
              </p:cNvSpPr>
              <p:nvPr/>
            </p:nvSpPr>
            <p:spPr bwMode="auto">
              <a:xfrm flipH="1">
                <a:off x="3041" y="3248"/>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5" name="Line 16">
                <a:extLst>
                  <a:ext uri="{FF2B5EF4-FFF2-40B4-BE49-F238E27FC236}">
                    <a16:creationId xmlns:a16="http://schemas.microsoft.com/office/drawing/2014/main" id="{992F26A5-FE71-4A83-A0B7-1C387003217C}"/>
                  </a:ext>
                </a:extLst>
              </p:cNvPr>
              <p:cNvSpPr>
                <a:spLocks noChangeShapeType="1"/>
              </p:cNvSpPr>
              <p:nvPr/>
            </p:nvSpPr>
            <p:spPr bwMode="auto">
              <a:xfrm>
                <a:off x="3830" y="3263"/>
                <a:ext cx="662"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6" name="Rectangle 17">
                <a:extLst>
                  <a:ext uri="{FF2B5EF4-FFF2-40B4-BE49-F238E27FC236}">
                    <a16:creationId xmlns:a16="http://schemas.microsoft.com/office/drawing/2014/main" id="{53E05134-0AF4-4317-B77C-0C8F2CC6A31D}"/>
                  </a:ext>
                </a:extLst>
              </p:cNvPr>
              <p:cNvSpPr>
                <a:spLocks noChangeArrowheads="1"/>
              </p:cNvSpPr>
              <p:nvPr/>
            </p:nvSpPr>
            <p:spPr bwMode="auto">
              <a:xfrm>
                <a:off x="4485" y="3468"/>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50187" name="Line 18">
                <a:extLst>
                  <a:ext uri="{FF2B5EF4-FFF2-40B4-BE49-F238E27FC236}">
                    <a16:creationId xmlns:a16="http://schemas.microsoft.com/office/drawing/2014/main" id="{87507876-575D-4E44-B3E7-B1B6CAC26ABE}"/>
                  </a:ext>
                </a:extLst>
              </p:cNvPr>
              <p:cNvSpPr>
                <a:spLocks noChangeShapeType="1"/>
              </p:cNvSpPr>
              <p:nvPr/>
            </p:nvSpPr>
            <p:spPr bwMode="auto">
              <a:xfrm>
                <a:off x="4608" y="3637"/>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8" name="Line 19">
                <a:extLst>
                  <a:ext uri="{FF2B5EF4-FFF2-40B4-BE49-F238E27FC236}">
                    <a16:creationId xmlns:a16="http://schemas.microsoft.com/office/drawing/2014/main" id="{BF0EB79E-E09B-4442-9EFE-B297A4A47038}"/>
                  </a:ext>
                </a:extLst>
              </p:cNvPr>
              <p:cNvSpPr>
                <a:spLocks noChangeShapeType="1"/>
              </p:cNvSpPr>
              <p:nvPr/>
            </p:nvSpPr>
            <p:spPr bwMode="auto">
              <a:xfrm flipH="1">
                <a:off x="3809" y="3646"/>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0189" name="Rectangle 20">
                <a:extLst>
                  <a:ext uri="{FF2B5EF4-FFF2-40B4-BE49-F238E27FC236}">
                    <a16:creationId xmlns:a16="http://schemas.microsoft.com/office/drawing/2014/main" id="{92B440B4-1644-4B4C-873F-27EF75B7D5D3}"/>
                  </a:ext>
                </a:extLst>
              </p:cNvPr>
              <p:cNvSpPr>
                <a:spLocks noChangeArrowheads="1"/>
              </p:cNvSpPr>
              <p:nvPr/>
            </p:nvSpPr>
            <p:spPr bwMode="auto">
              <a:xfrm>
                <a:off x="5235" y="3876"/>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2</a:t>
                </a:r>
              </a:p>
            </p:txBody>
          </p:sp>
          <p:sp>
            <p:nvSpPr>
              <p:cNvPr id="50190" name="Rectangle 21">
                <a:extLst>
                  <a:ext uri="{FF2B5EF4-FFF2-40B4-BE49-F238E27FC236}">
                    <a16:creationId xmlns:a16="http://schemas.microsoft.com/office/drawing/2014/main" id="{31A79F1A-11C0-4176-9EDC-6BC260E9D50F}"/>
                  </a:ext>
                </a:extLst>
              </p:cNvPr>
              <p:cNvSpPr>
                <a:spLocks noChangeArrowheads="1"/>
              </p:cNvSpPr>
              <p:nvPr/>
            </p:nvSpPr>
            <p:spPr bwMode="auto">
              <a:xfrm>
                <a:off x="3727" y="3897"/>
                <a:ext cx="28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5</a:t>
                </a:r>
              </a:p>
            </p:txBody>
          </p:sp>
          <p:sp>
            <p:nvSpPr>
              <p:cNvPr id="50191" name="Rectangle 22">
                <a:extLst>
                  <a:ext uri="{FF2B5EF4-FFF2-40B4-BE49-F238E27FC236}">
                    <a16:creationId xmlns:a16="http://schemas.microsoft.com/office/drawing/2014/main" id="{1F398A0B-8A11-41E0-977B-0CA179C62737}"/>
                  </a:ext>
                </a:extLst>
              </p:cNvPr>
              <p:cNvSpPr>
                <a:spLocks noChangeArrowheads="1"/>
              </p:cNvSpPr>
              <p:nvPr/>
            </p:nvSpPr>
            <p:spPr bwMode="auto">
              <a:xfrm>
                <a:off x="2959" y="3490"/>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8</a:t>
                </a:r>
              </a:p>
            </p:txBody>
          </p:sp>
        </p:grpSp>
      </p:grpSp>
      <p:sp>
        <p:nvSpPr>
          <p:cNvPr id="2" name="日期占位符 1">
            <a:extLst>
              <a:ext uri="{FF2B5EF4-FFF2-40B4-BE49-F238E27FC236}">
                <a16:creationId xmlns:a16="http://schemas.microsoft.com/office/drawing/2014/main" id="{470D95F8-95FB-8112-0504-F6A8F98E1051}"/>
              </a:ext>
            </a:extLst>
          </p:cNvPr>
          <p:cNvSpPr>
            <a:spLocks noGrp="1"/>
          </p:cNvSpPr>
          <p:nvPr>
            <p:ph type="dt" sz="half" idx="10"/>
          </p:nvPr>
        </p:nvSpPr>
        <p:spPr/>
        <p:txBody>
          <a:bodyPr/>
          <a:lstStyle/>
          <a:p>
            <a:fld id="{28C491CD-A367-449A-B34E-6EB2FDC1BECA}"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DD82A451-A862-B1B6-330F-5165EF22369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EFADAB25-7859-DD2E-9F65-8AE49473D0BC}"/>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D543A1A-D504-4678-B30E-7ABDC6A4AE49}"/>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sp>
        <p:nvSpPr>
          <p:cNvPr id="51203" name="Rectangle 3">
            <a:extLst>
              <a:ext uri="{FF2B5EF4-FFF2-40B4-BE49-F238E27FC236}">
                <a16:creationId xmlns:a16="http://schemas.microsoft.com/office/drawing/2014/main" id="{6E72A81C-7817-4ECD-931D-C8A641A01819}"/>
              </a:ext>
            </a:extLst>
          </p:cNvPr>
          <p:cNvSpPr>
            <a:spLocks noGrp="1" noChangeArrowheads="1"/>
          </p:cNvSpPr>
          <p:nvPr>
            <p:ph idx="1"/>
          </p:nvPr>
        </p:nvSpPr>
        <p:spPr/>
        <p:txBody>
          <a:bodyPr/>
          <a:lstStyle/>
          <a:p>
            <a:pPr eaLnBrk="1" hangingPunct="1"/>
            <a:r>
              <a:rPr lang="zh-CN" altLang="en-US" dirty="0"/>
              <a:t>下面给出构造表达式抽象语法树的语法制导定义。</a:t>
            </a:r>
          </a:p>
          <a:p>
            <a:pPr eaLnBrk="1" hangingPunct="1"/>
            <a:r>
              <a:rPr lang="zh-CN" altLang="en-US" dirty="0"/>
              <a:t>数据结构：抽象语法树的结点可以用有若干域的记录实现</a:t>
            </a:r>
          </a:p>
          <a:p>
            <a:pPr lvl="1" eaLnBrk="1" hangingPunct="1"/>
            <a:r>
              <a:rPr lang="zh-CN" altLang="en-US" dirty="0"/>
              <a:t>算符结点：算符域（结点标记），</a:t>
            </a:r>
            <a:r>
              <a:rPr lang="en-US" altLang="zh-CN" b="1" dirty="0"/>
              <a:t>2</a:t>
            </a:r>
            <a:r>
              <a:rPr lang="zh-CN" altLang="en-US" dirty="0"/>
              <a:t>个运算对象域（存放指向运算对象的指针）</a:t>
            </a:r>
          </a:p>
          <a:p>
            <a:pPr lvl="1" eaLnBrk="1" hangingPunct="1"/>
            <a:r>
              <a:rPr lang="zh-CN" altLang="en-US" dirty="0"/>
              <a:t>基本运算对象结点：运算对象类别域，运算对象的值</a:t>
            </a:r>
          </a:p>
        </p:txBody>
      </p:sp>
      <p:sp>
        <p:nvSpPr>
          <p:cNvPr id="2" name="日期占位符 1">
            <a:extLst>
              <a:ext uri="{FF2B5EF4-FFF2-40B4-BE49-F238E27FC236}">
                <a16:creationId xmlns:a16="http://schemas.microsoft.com/office/drawing/2014/main" id="{F1C9809C-19BB-97BC-7916-312A473CFB4B}"/>
              </a:ext>
            </a:extLst>
          </p:cNvPr>
          <p:cNvSpPr>
            <a:spLocks noGrp="1"/>
          </p:cNvSpPr>
          <p:nvPr>
            <p:ph type="dt" sz="half" idx="10"/>
          </p:nvPr>
        </p:nvSpPr>
        <p:spPr/>
        <p:txBody>
          <a:bodyPr/>
          <a:lstStyle/>
          <a:p>
            <a:fld id="{F28956FB-415D-4949-9B60-461DE80637A7}"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710176A3-5655-5525-55B8-34D7E9205F4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01FE0CF1-4891-E087-DC68-59E6FE594B44}"/>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6C22A6B-ACBF-4CA2-A493-0E07E65DF713}"/>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sp>
        <p:nvSpPr>
          <p:cNvPr id="52227" name="Rectangle 3">
            <a:extLst>
              <a:ext uri="{FF2B5EF4-FFF2-40B4-BE49-F238E27FC236}">
                <a16:creationId xmlns:a16="http://schemas.microsoft.com/office/drawing/2014/main" id="{5F7D37CF-7004-4E18-8FB8-FB0F740D616B}"/>
              </a:ext>
            </a:extLst>
          </p:cNvPr>
          <p:cNvSpPr>
            <a:spLocks noGrp="1" noChangeArrowheads="1"/>
          </p:cNvSpPr>
          <p:nvPr>
            <p:ph idx="1"/>
          </p:nvPr>
        </p:nvSpPr>
        <p:spPr>
          <a:xfrm>
            <a:off x="628650" y="1257300"/>
            <a:ext cx="7886700" cy="5277724"/>
          </a:xfrm>
        </p:spPr>
        <p:txBody>
          <a:bodyPr>
            <a:normAutofit/>
          </a:bodyPr>
          <a:lstStyle/>
          <a:p>
            <a:pPr eaLnBrk="1" hangingPunct="1"/>
            <a:r>
              <a:rPr lang="zh-CN" altLang="en-US" sz="2800" dirty="0"/>
              <a:t>语义规则中的函数：（它们都返回结点指针）</a:t>
            </a:r>
          </a:p>
          <a:p>
            <a:pPr lvl="1" eaLnBrk="1" hangingPunct="1"/>
            <a:r>
              <a:rPr lang="en-US" altLang="zh-CN" sz="2400" b="1" i="1" dirty="0" err="1"/>
              <a:t>mkLeaf</a:t>
            </a:r>
            <a:r>
              <a:rPr lang="en-US" altLang="zh-CN" sz="2400" b="1" dirty="0"/>
              <a:t>(id, </a:t>
            </a:r>
            <a:r>
              <a:rPr lang="en-US" altLang="zh-CN" sz="2400" b="1" i="1" dirty="0"/>
              <a:t>entry</a:t>
            </a:r>
            <a:r>
              <a:rPr lang="en-US" altLang="zh-CN" sz="2400" b="1" dirty="0"/>
              <a:t>)</a:t>
            </a:r>
            <a:r>
              <a:rPr lang="zh-CN" altLang="en-US" sz="2400" dirty="0"/>
              <a:t>：建立标记为</a:t>
            </a:r>
            <a:r>
              <a:rPr lang="en-US" altLang="zh-CN" sz="2400" b="1" dirty="0"/>
              <a:t>id</a:t>
            </a:r>
            <a:r>
              <a:rPr lang="zh-CN" altLang="en-US" sz="2400" dirty="0"/>
              <a:t>的标识符结点；结点另有一个域，其值为</a:t>
            </a:r>
            <a:r>
              <a:rPr lang="en-US" altLang="zh-CN" sz="2400" b="1" i="1" dirty="0"/>
              <a:t>entry</a:t>
            </a:r>
            <a:r>
              <a:rPr lang="zh-CN" altLang="en-US" sz="2400" dirty="0"/>
              <a:t>，表示符号表中该标识符条目的指针。</a:t>
            </a:r>
          </a:p>
          <a:p>
            <a:pPr lvl="1" eaLnBrk="1" hangingPunct="1"/>
            <a:r>
              <a:rPr lang="en-US" altLang="zh-CN" sz="2400" b="1" i="1" dirty="0" err="1"/>
              <a:t>mkLeaf</a:t>
            </a:r>
            <a:r>
              <a:rPr lang="en-US" altLang="zh-CN" sz="2400" b="1" dirty="0"/>
              <a:t>(num, </a:t>
            </a:r>
            <a:r>
              <a:rPr lang="en-US" altLang="zh-CN" sz="2400" b="1" i="1" dirty="0" err="1"/>
              <a:t>val</a:t>
            </a:r>
            <a:r>
              <a:rPr lang="en-US" altLang="zh-CN" sz="2400" b="1" dirty="0"/>
              <a:t>)</a:t>
            </a:r>
            <a:r>
              <a:rPr lang="zh-CN" altLang="en-US" sz="2400" dirty="0"/>
              <a:t>：建立标记为</a:t>
            </a:r>
            <a:r>
              <a:rPr lang="en-US" altLang="zh-CN" sz="2400" b="1" dirty="0"/>
              <a:t>num</a:t>
            </a:r>
            <a:r>
              <a:rPr lang="zh-CN" altLang="en-US" sz="2400" dirty="0"/>
              <a:t>的整数结点；结点另有一个域，其值为</a:t>
            </a:r>
            <a:r>
              <a:rPr lang="en-US" altLang="zh-CN" sz="2400" b="1" i="1" dirty="0" err="1"/>
              <a:t>val</a:t>
            </a:r>
            <a:r>
              <a:rPr lang="zh-CN" altLang="en-US" sz="2400" dirty="0"/>
              <a:t>，它是该整数的值。</a:t>
            </a:r>
          </a:p>
          <a:p>
            <a:pPr lvl="1" eaLnBrk="1" hangingPunct="1"/>
            <a:r>
              <a:rPr lang="en-US" altLang="zh-CN" sz="2400" b="1" i="1" dirty="0" err="1"/>
              <a:t>mkNode</a:t>
            </a:r>
            <a:r>
              <a:rPr lang="en-US" altLang="zh-CN" sz="2400" b="1" dirty="0"/>
              <a:t>(</a:t>
            </a:r>
            <a:r>
              <a:rPr lang="en-US" altLang="zh-CN" sz="2400" b="1" i="1" dirty="0"/>
              <a:t>op</a:t>
            </a:r>
            <a:r>
              <a:rPr lang="en-US" altLang="zh-CN" sz="2400" b="1" dirty="0"/>
              <a:t>, </a:t>
            </a:r>
            <a:r>
              <a:rPr lang="en-US" altLang="zh-CN" sz="2400" b="1" i="1" dirty="0"/>
              <a:t>left</a:t>
            </a:r>
            <a:r>
              <a:rPr lang="en-US" altLang="zh-CN" sz="2400" b="1" dirty="0"/>
              <a:t>, </a:t>
            </a:r>
            <a:r>
              <a:rPr lang="en-US" altLang="zh-CN" sz="2400" b="1" i="1" dirty="0"/>
              <a:t>right</a:t>
            </a:r>
            <a:r>
              <a:rPr lang="en-US" altLang="zh-CN" sz="2400" b="1" dirty="0"/>
              <a:t>)</a:t>
            </a:r>
            <a:r>
              <a:rPr lang="zh-CN" altLang="en-US" sz="2400" dirty="0"/>
              <a:t>：建立标记为</a:t>
            </a:r>
            <a:r>
              <a:rPr lang="en-US" altLang="zh-CN" sz="2400" b="1" i="1" dirty="0"/>
              <a:t>op</a:t>
            </a:r>
            <a:r>
              <a:rPr lang="zh-CN" altLang="en-US" sz="2400" dirty="0"/>
              <a:t>的算符结点；结点另有两个域，其值分别等于</a:t>
            </a:r>
            <a:r>
              <a:rPr lang="en-US" altLang="zh-CN" sz="2400" b="1" i="1" dirty="0"/>
              <a:t>left</a:t>
            </a:r>
            <a:r>
              <a:rPr lang="zh-CN" altLang="en-US" sz="2400" dirty="0"/>
              <a:t>和</a:t>
            </a:r>
            <a:r>
              <a:rPr lang="en-US" altLang="zh-CN" sz="2400" b="1" i="1" dirty="0"/>
              <a:t>right</a:t>
            </a:r>
            <a:r>
              <a:rPr lang="zh-CN" altLang="en-US" sz="2400" dirty="0"/>
              <a:t>，它们是该结点的左右子树的指针。</a:t>
            </a:r>
          </a:p>
          <a:p>
            <a:pPr eaLnBrk="1" hangingPunct="1"/>
            <a:r>
              <a:rPr lang="en-US" altLang="zh-CN" sz="2800" b="1" i="1" dirty="0"/>
              <a:t>E</a:t>
            </a:r>
            <a:r>
              <a:rPr lang="zh-CN" altLang="en-US" sz="2800" dirty="0"/>
              <a:t>，</a:t>
            </a:r>
            <a:r>
              <a:rPr lang="en-US" altLang="zh-CN" sz="2800" b="1" i="1" dirty="0"/>
              <a:t>T</a:t>
            </a:r>
            <a:r>
              <a:rPr lang="zh-CN" altLang="en-US" sz="2800" dirty="0"/>
              <a:t>，</a:t>
            </a:r>
            <a:r>
              <a:rPr lang="en-US" altLang="zh-CN" sz="2800" b="1" i="1" dirty="0"/>
              <a:t>F</a:t>
            </a:r>
            <a:r>
              <a:rPr lang="zh-CN" altLang="en-US" sz="2800" dirty="0"/>
              <a:t>的综合属性</a:t>
            </a:r>
            <a:r>
              <a:rPr lang="en-US" altLang="zh-CN" sz="2800" b="1" i="1" dirty="0" err="1"/>
              <a:t>nptr</a:t>
            </a:r>
            <a:r>
              <a:rPr lang="zh-CN" altLang="en-US" sz="2800" dirty="0"/>
              <a:t>用来表示结点指针，指向该非终结符推出的表达式对应的抽象语法树的根结点。</a:t>
            </a:r>
          </a:p>
        </p:txBody>
      </p:sp>
      <p:sp>
        <p:nvSpPr>
          <p:cNvPr id="2" name="日期占位符 1">
            <a:extLst>
              <a:ext uri="{FF2B5EF4-FFF2-40B4-BE49-F238E27FC236}">
                <a16:creationId xmlns:a16="http://schemas.microsoft.com/office/drawing/2014/main" id="{EC27E89B-309F-A75E-8500-AAC783001094}"/>
              </a:ext>
            </a:extLst>
          </p:cNvPr>
          <p:cNvSpPr>
            <a:spLocks noGrp="1"/>
          </p:cNvSpPr>
          <p:nvPr>
            <p:ph type="dt" sz="half" idx="10"/>
          </p:nvPr>
        </p:nvSpPr>
        <p:spPr/>
        <p:txBody>
          <a:bodyPr/>
          <a:lstStyle/>
          <a:p>
            <a:fld id="{D3471AFC-4990-43F3-8E2D-97C212B21677}"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CF1F315-1ADA-E8FC-498F-1FA6C01AEE0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F12BD1A-7D14-3FB4-B349-70D0638B7868}"/>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18984C4-7538-495F-8F05-07B5DF38BA18}"/>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graphicFrame>
        <p:nvGraphicFramePr>
          <p:cNvPr id="708611" name="Group 3">
            <a:extLst>
              <a:ext uri="{FF2B5EF4-FFF2-40B4-BE49-F238E27FC236}">
                <a16:creationId xmlns:a16="http://schemas.microsoft.com/office/drawing/2014/main" id="{B416A773-41BD-4665-930E-5FA0A9E49650}"/>
              </a:ext>
            </a:extLst>
          </p:cNvPr>
          <p:cNvGraphicFramePr>
            <a:graphicFrameLocks noGrp="1"/>
          </p:cNvGraphicFramePr>
          <p:nvPr>
            <p:ph idx="1"/>
          </p:nvPr>
        </p:nvGraphicFramePr>
        <p:xfrm>
          <a:off x="628650" y="1257300"/>
          <a:ext cx="7886699" cy="4060825"/>
        </p:xfrm>
        <a:graphic>
          <a:graphicData uri="http://schemas.openxmlformats.org/drawingml/2006/table">
            <a:tbl>
              <a:tblPr/>
              <a:tblGrid>
                <a:gridCol w="1920127">
                  <a:extLst>
                    <a:ext uri="{9D8B030D-6E8A-4147-A177-3AD203B41FA5}">
                      <a16:colId xmlns:a16="http://schemas.microsoft.com/office/drawing/2014/main" val="20000"/>
                    </a:ext>
                  </a:extLst>
                </a:gridCol>
                <a:gridCol w="5966572">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  生  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语</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义</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规</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mknode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mknode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0"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mkleaf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(id, id.</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entry</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num</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nptr</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mkleaf</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(num,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num.</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Rectangle 4">
            <a:extLst>
              <a:ext uri="{FF2B5EF4-FFF2-40B4-BE49-F238E27FC236}">
                <a16:creationId xmlns:a16="http://schemas.microsoft.com/office/drawing/2014/main" id="{17C092F6-7235-4FF7-B42B-CF0C3A8B9769}"/>
              </a:ext>
            </a:extLst>
          </p:cNvPr>
          <p:cNvSpPr>
            <a:spLocks noChangeArrowheads="1"/>
          </p:cNvSpPr>
          <p:nvPr/>
        </p:nvSpPr>
        <p:spPr bwMode="auto">
          <a:xfrm>
            <a:off x="628650" y="5600700"/>
            <a:ext cx="78189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zh-CN" altLang="en-US" dirty="0">
                <a:solidFill>
                  <a:srgbClr val="FF0000"/>
                </a:solidFill>
              </a:rPr>
              <a:t>回忆一下</a:t>
            </a:r>
            <a:r>
              <a:rPr lang="en-US" altLang="zh-CN" b="1" dirty="0" err="1">
                <a:solidFill>
                  <a:srgbClr val="FF0000"/>
                </a:solidFill>
              </a:rPr>
              <a:t>id+id</a:t>
            </a:r>
            <a:r>
              <a:rPr lang="en-US" altLang="zh-CN" b="1" dirty="0">
                <a:solidFill>
                  <a:srgbClr val="FF0000"/>
                </a:solidFill>
                <a:latin typeface="宋体" panose="02010600030101010101" pitchFamily="2" charset="-122"/>
              </a:rPr>
              <a:t>*</a:t>
            </a:r>
            <a:r>
              <a:rPr lang="en-US" altLang="zh-CN" b="1" dirty="0">
                <a:solidFill>
                  <a:srgbClr val="FF0000"/>
                </a:solidFill>
              </a:rPr>
              <a:t>id</a:t>
            </a:r>
            <a:r>
              <a:rPr lang="zh-CN" altLang="en-US" dirty="0">
                <a:solidFill>
                  <a:srgbClr val="FF0000"/>
                </a:solidFill>
              </a:rPr>
              <a:t>的</a:t>
            </a:r>
            <a:r>
              <a:rPr lang="en-US" altLang="zh-CN" b="1" dirty="0">
                <a:solidFill>
                  <a:srgbClr val="FF0000"/>
                </a:solidFill>
              </a:rPr>
              <a:t>SLR</a:t>
            </a:r>
            <a:r>
              <a:rPr lang="zh-CN" altLang="en-US" dirty="0">
                <a:solidFill>
                  <a:srgbClr val="FF0000"/>
                </a:solidFill>
              </a:rPr>
              <a:t>分析过程？</a:t>
            </a:r>
          </a:p>
        </p:txBody>
      </p:sp>
      <p:sp>
        <p:nvSpPr>
          <p:cNvPr id="2" name="日期占位符 1">
            <a:extLst>
              <a:ext uri="{FF2B5EF4-FFF2-40B4-BE49-F238E27FC236}">
                <a16:creationId xmlns:a16="http://schemas.microsoft.com/office/drawing/2014/main" id="{2467C6C6-147D-1533-E486-84FF314F42D5}"/>
              </a:ext>
            </a:extLst>
          </p:cNvPr>
          <p:cNvSpPr>
            <a:spLocks noGrp="1"/>
          </p:cNvSpPr>
          <p:nvPr>
            <p:ph type="dt" sz="half" idx="10"/>
          </p:nvPr>
        </p:nvSpPr>
        <p:spPr/>
        <p:txBody>
          <a:bodyPr/>
          <a:lstStyle/>
          <a:p>
            <a:fld id="{B529446C-747F-4A99-B6B1-F770224752B3}"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6D1B96B6-0B54-4097-1BD8-2E0A857E0D3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5" name="灯片编号占位符 4">
            <a:extLst>
              <a:ext uri="{FF2B5EF4-FFF2-40B4-BE49-F238E27FC236}">
                <a16:creationId xmlns:a16="http://schemas.microsoft.com/office/drawing/2014/main" id="{CA226C8A-72BC-2DBA-E645-326350822818}"/>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2A7D1FC-AE11-4197-8904-D3AA923C7581}"/>
              </a:ext>
            </a:extLst>
          </p:cNvPr>
          <p:cNvSpPr>
            <a:spLocks noGrp="1"/>
          </p:cNvSpPr>
          <p:nvPr>
            <p:ph type="title"/>
          </p:nvPr>
        </p:nvSpPr>
        <p:spPr/>
        <p:txBody>
          <a:bodyPr>
            <a:normAutofit/>
          </a:bodyPr>
          <a:lstStyle/>
          <a:p>
            <a:r>
              <a:rPr lang="en-US" altLang="zh-CN" sz="3600" dirty="0"/>
              <a:t>4.2.2 </a:t>
            </a:r>
            <a:r>
              <a:rPr lang="zh-CN" altLang="en-US" sz="3600" dirty="0"/>
              <a:t>构造抽象语法树的语法制导定义</a:t>
            </a:r>
          </a:p>
        </p:txBody>
      </p:sp>
      <p:graphicFrame>
        <p:nvGraphicFramePr>
          <p:cNvPr id="4" name="Group 3">
            <a:extLst>
              <a:ext uri="{FF2B5EF4-FFF2-40B4-BE49-F238E27FC236}">
                <a16:creationId xmlns:a16="http://schemas.microsoft.com/office/drawing/2014/main" id="{A2635ED6-CC65-43A7-A562-F384AA9E04BD}"/>
              </a:ext>
            </a:extLst>
          </p:cNvPr>
          <p:cNvGraphicFramePr>
            <a:graphicFrameLocks/>
          </p:cNvGraphicFramePr>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栈</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宋体" pitchFamily="2" charset="-122"/>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宋体" pitchFamily="2" charset="-122"/>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宋体" pitchFamily="2" charset="-122"/>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宋体" pitchFamily="2" charset="-122"/>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 + 6 id</a:t>
                      </a:r>
                      <a:r>
                        <a:rPr kumimoji="0" lang="zh-CN" altLang="en-US"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宋体" pitchFamily="2" charset="-122"/>
                          <a:ea typeface="黑体" pitchFamily="2" charset="-122"/>
                          <a:cs typeface="Times New Roman" pitchFamily="18" charset="0"/>
                          <a:sym typeface="Symbol" pitchFamily="18" charset="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 + 6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 + 6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移进</a:t>
                      </a: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日期占位符 1">
            <a:extLst>
              <a:ext uri="{FF2B5EF4-FFF2-40B4-BE49-F238E27FC236}">
                <a16:creationId xmlns:a16="http://schemas.microsoft.com/office/drawing/2014/main" id="{DCF4AA9F-3628-9AE7-C277-BCC6359DED8A}"/>
              </a:ext>
            </a:extLst>
          </p:cNvPr>
          <p:cNvSpPr>
            <a:spLocks noGrp="1"/>
          </p:cNvSpPr>
          <p:nvPr>
            <p:ph type="dt" sz="half" idx="10"/>
          </p:nvPr>
        </p:nvSpPr>
        <p:spPr/>
        <p:txBody>
          <a:bodyPr/>
          <a:lstStyle/>
          <a:p>
            <a:fld id="{47047ED4-30D9-4EC4-982F-338FC12FF916}"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CB7463AA-12FA-A4FD-9465-2612B1CA143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5BD3050C-AFBE-EA53-DC14-B4A3064BDD1F}"/>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extLst>
      <p:ext uri="{BB962C8B-B14F-4D97-AF65-F5344CB8AC3E}">
        <p14:creationId xmlns:p14="http://schemas.microsoft.com/office/powerpoint/2010/main" val="368771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AEBA9-C979-458C-B768-97E6B1A1342A}"/>
              </a:ext>
            </a:extLst>
          </p:cNvPr>
          <p:cNvSpPr>
            <a:spLocks noGrp="1"/>
          </p:cNvSpPr>
          <p:nvPr>
            <p:ph type="title"/>
          </p:nvPr>
        </p:nvSpPr>
        <p:spPr/>
        <p:txBody>
          <a:bodyPr>
            <a:noAutofit/>
          </a:bodyPr>
          <a:lstStyle/>
          <a:p>
            <a:r>
              <a:rPr lang="en-US" altLang="zh-CN" sz="3600" dirty="0"/>
              <a:t>4.2.2 </a:t>
            </a:r>
            <a:r>
              <a:rPr lang="zh-CN" altLang="en-US" sz="3600" dirty="0"/>
              <a:t>构造抽象语法树的语法制导定义</a:t>
            </a:r>
          </a:p>
        </p:txBody>
      </p:sp>
      <p:graphicFrame>
        <p:nvGraphicFramePr>
          <p:cNvPr id="3" name="Group 50">
            <a:extLst>
              <a:ext uri="{FF2B5EF4-FFF2-40B4-BE49-F238E27FC236}">
                <a16:creationId xmlns:a16="http://schemas.microsoft.com/office/drawing/2014/main" id="{517B2D50-AF67-4B78-A3B7-11BCEC6B9BAC}"/>
              </a:ext>
            </a:extLst>
          </p:cNvPr>
          <p:cNvGraphicFramePr>
            <a:graphicFrameLocks/>
          </p:cNvGraphicFramePr>
          <p:nvPr/>
        </p:nvGraphicFramePr>
        <p:xfrm>
          <a:off x="628650" y="1257300"/>
          <a:ext cx="7886700" cy="4572000"/>
        </p:xfrm>
        <a:graphic>
          <a:graphicData uri="http://schemas.openxmlformats.org/drawingml/2006/table">
            <a:tbl>
              <a:tblPr/>
              <a:tblGrid>
                <a:gridCol w="2995394">
                  <a:extLst>
                    <a:ext uri="{9D8B030D-6E8A-4147-A177-3AD203B41FA5}">
                      <a16:colId xmlns:a16="http://schemas.microsoft.com/office/drawing/2014/main" val="20000"/>
                    </a:ext>
                  </a:extLst>
                </a:gridCol>
                <a:gridCol w="2262406">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栈</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输</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入</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 + 6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移进</a:t>
                      </a: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 + 6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9 </a:t>
                      </a:r>
                      <a:r>
                        <a:rPr kumimoji="0" lang="zh-CN" altLang="en-US"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移进</a:t>
                      </a: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 + 6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9 </a:t>
                      </a:r>
                      <a:r>
                        <a:rPr kumimoji="0" lang="zh-CN" altLang="en-US"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7 id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移进</a:t>
                      </a: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 + 6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9 </a:t>
                      </a:r>
                      <a:r>
                        <a:rPr kumimoji="0" lang="zh-CN" altLang="en-US"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7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 + 6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 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a:t>
                      </a:r>
                      <a:endParaRPr kumimoji="0" lang="en-US" altLang="zh-CN" sz="2400" b="1" i="1"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a:t>
                      </a:r>
                      <a:endParaRPr kumimoji="0" lang="en-US" altLang="zh-CN" sz="2400" b="1" i="1"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接受</a:t>
                      </a: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日期占位符 3">
            <a:extLst>
              <a:ext uri="{FF2B5EF4-FFF2-40B4-BE49-F238E27FC236}">
                <a16:creationId xmlns:a16="http://schemas.microsoft.com/office/drawing/2014/main" id="{ABD66836-B302-BD79-C02B-D03FE97CFA1C}"/>
              </a:ext>
            </a:extLst>
          </p:cNvPr>
          <p:cNvSpPr>
            <a:spLocks noGrp="1"/>
          </p:cNvSpPr>
          <p:nvPr>
            <p:ph type="dt" sz="half" idx="10"/>
          </p:nvPr>
        </p:nvSpPr>
        <p:spPr/>
        <p:txBody>
          <a:bodyPr/>
          <a:lstStyle/>
          <a:p>
            <a:fld id="{9052041B-7C19-41E7-B9E3-36336BAA10B6}"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9F52C3FC-9CF2-4194-407F-BA1C957BA0E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A3C958F1-1D67-FF97-D4FD-998E1131EFC5}"/>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extLst>
      <p:ext uri="{BB962C8B-B14F-4D97-AF65-F5344CB8AC3E}">
        <p14:creationId xmlns:p14="http://schemas.microsoft.com/office/powerpoint/2010/main" val="57535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EFD8531-2EC9-4FB2-A8FC-1529AA10BD5F}"/>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sp>
        <p:nvSpPr>
          <p:cNvPr id="54276" name="Rectangle 4">
            <a:extLst>
              <a:ext uri="{FF2B5EF4-FFF2-40B4-BE49-F238E27FC236}">
                <a16:creationId xmlns:a16="http://schemas.microsoft.com/office/drawing/2014/main" id="{314226A8-552F-4FFC-86C7-7111FFED0FDC}"/>
              </a:ext>
            </a:extLst>
          </p:cNvPr>
          <p:cNvSpPr>
            <a:spLocks noChangeArrowheads="1"/>
          </p:cNvSpPr>
          <p:nvPr/>
        </p:nvSpPr>
        <p:spPr bwMode="auto">
          <a:xfrm>
            <a:off x="4706348" y="1200043"/>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en-US" altLang="zh-CN" b="1" i="1" dirty="0">
                <a:solidFill>
                  <a:srgbClr val="FF0000"/>
                </a:solidFill>
              </a:rPr>
              <a:t>a</a:t>
            </a:r>
            <a:r>
              <a:rPr lang="en-US" altLang="zh-CN" b="1" dirty="0">
                <a:solidFill>
                  <a:srgbClr val="FF0000"/>
                </a:solidFill>
              </a:rPr>
              <a:t>+5</a:t>
            </a:r>
            <a:r>
              <a:rPr lang="en-US" altLang="zh-CN" b="1" dirty="0">
                <a:solidFill>
                  <a:srgbClr val="FF0000"/>
                </a:solidFill>
                <a:latin typeface="宋体" panose="02010600030101010101" pitchFamily="2" charset="-122"/>
              </a:rPr>
              <a:t>*</a:t>
            </a:r>
            <a:r>
              <a:rPr lang="en-US" altLang="zh-CN" b="1" i="1" dirty="0">
                <a:solidFill>
                  <a:srgbClr val="FF0000"/>
                </a:solidFill>
              </a:rPr>
              <a:t>b</a:t>
            </a:r>
            <a:r>
              <a:rPr lang="zh-CN" altLang="en-US" dirty="0">
                <a:solidFill>
                  <a:srgbClr val="FF0000"/>
                </a:solidFill>
              </a:rPr>
              <a:t>的语法树的构造</a:t>
            </a:r>
          </a:p>
        </p:txBody>
      </p:sp>
      <p:grpSp>
        <p:nvGrpSpPr>
          <p:cNvPr id="54277" name="Group 5">
            <a:extLst>
              <a:ext uri="{FF2B5EF4-FFF2-40B4-BE49-F238E27FC236}">
                <a16:creationId xmlns:a16="http://schemas.microsoft.com/office/drawing/2014/main" id="{E81F2565-8EC3-47DD-9238-F366CB8AE94A}"/>
              </a:ext>
            </a:extLst>
          </p:cNvPr>
          <p:cNvGrpSpPr>
            <a:grpSpLocks/>
          </p:cNvGrpSpPr>
          <p:nvPr/>
        </p:nvGrpSpPr>
        <p:grpSpPr bwMode="auto">
          <a:xfrm>
            <a:off x="95250" y="1440000"/>
            <a:ext cx="9048750" cy="4495800"/>
            <a:chOff x="60" y="1152"/>
            <a:chExt cx="5700" cy="2832"/>
          </a:xfrm>
        </p:grpSpPr>
        <p:sp>
          <p:nvSpPr>
            <p:cNvPr id="54278" name="Rectangle 6">
              <a:extLst>
                <a:ext uri="{FF2B5EF4-FFF2-40B4-BE49-F238E27FC236}">
                  <a16:creationId xmlns:a16="http://schemas.microsoft.com/office/drawing/2014/main" id="{072CFB02-3236-4282-A59E-84F70C5844B8}"/>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err="1">
                  <a:ea typeface="宋体" panose="02010600030101010101" pitchFamily="2" charset="-122"/>
                </a:rPr>
                <a:t>E</a:t>
              </a:r>
              <a:r>
                <a:rPr lang="en-US" altLang="zh-CN" sz="2400" b="1" dirty="0" err="1">
                  <a:ea typeface="宋体" panose="02010600030101010101" pitchFamily="2" charset="-122"/>
                </a:rPr>
                <a:t>.</a:t>
              </a:r>
              <a:r>
                <a:rPr lang="en-US" altLang="zh-CN" sz="2400" b="1" i="1" dirty="0" err="1">
                  <a:ea typeface="宋体" panose="02010600030101010101" pitchFamily="2" charset="-122"/>
                </a:rPr>
                <a:t>nptr</a:t>
              </a:r>
              <a:endParaRPr lang="en-US" altLang="zh-CN" sz="2400" b="1" dirty="0">
                <a:ea typeface="宋体" panose="02010600030101010101" pitchFamily="2" charset="-122"/>
              </a:endParaRPr>
            </a:p>
          </p:txBody>
        </p:sp>
        <p:sp>
          <p:nvSpPr>
            <p:cNvPr id="54279" name="Rectangle 7">
              <a:extLst>
                <a:ext uri="{FF2B5EF4-FFF2-40B4-BE49-F238E27FC236}">
                  <a16:creationId xmlns:a16="http://schemas.microsoft.com/office/drawing/2014/main" id="{B51D232C-EA70-4CC2-B111-41646FAE4469}"/>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4280" name="Rectangle 8">
              <a:extLst>
                <a:ext uri="{FF2B5EF4-FFF2-40B4-BE49-F238E27FC236}">
                  <a16:creationId xmlns:a16="http://schemas.microsoft.com/office/drawing/2014/main" id="{60FC1B10-2FED-4076-9847-37E335F9FC6E}"/>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4281" name="Rectangle 9">
              <a:extLst>
                <a:ext uri="{FF2B5EF4-FFF2-40B4-BE49-F238E27FC236}">
                  <a16:creationId xmlns:a16="http://schemas.microsoft.com/office/drawing/2014/main" id="{81D5EB3B-1109-43AF-BCCB-19904B884C4E}"/>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4282" name="Rectangle 10">
              <a:extLst>
                <a:ext uri="{FF2B5EF4-FFF2-40B4-BE49-F238E27FC236}">
                  <a16:creationId xmlns:a16="http://schemas.microsoft.com/office/drawing/2014/main" id="{AC6637F6-373F-47D7-BD2E-72FDDD64E078}"/>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54283" name="Rectangle 11">
              <a:extLst>
                <a:ext uri="{FF2B5EF4-FFF2-40B4-BE49-F238E27FC236}">
                  <a16:creationId xmlns:a16="http://schemas.microsoft.com/office/drawing/2014/main" id="{CE13A71A-667A-41E8-AD14-B24AA4236AA2}"/>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4284" name="Rectangle 12">
              <a:extLst>
                <a:ext uri="{FF2B5EF4-FFF2-40B4-BE49-F238E27FC236}">
                  <a16:creationId xmlns:a16="http://schemas.microsoft.com/office/drawing/2014/main" id="{D3D994B9-AAA5-4E70-BFFA-81DEAC3B90C7}"/>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4285" name="Rectangle 13">
              <a:extLst>
                <a:ext uri="{FF2B5EF4-FFF2-40B4-BE49-F238E27FC236}">
                  <a16:creationId xmlns:a16="http://schemas.microsoft.com/office/drawing/2014/main" id="{D6B025B1-3EE7-4A0B-82BA-9B6726170504}"/>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4286" name="Rectangle 14">
              <a:extLst>
                <a:ext uri="{FF2B5EF4-FFF2-40B4-BE49-F238E27FC236}">
                  <a16:creationId xmlns:a16="http://schemas.microsoft.com/office/drawing/2014/main" id="{5F20938E-3862-4F8C-8460-AA428D4D2EC9}"/>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4287" name="Rectangle 15">
              <a:extLst>
                <a:ext uri="{FF2B5EF4-FFF2-40B4-BE49-F238E27FC236}">
                  <a16:creationId xmlns:a16="http://schemas.microsoft.com/office/drawing/2014/main" id="{B7922A58-8463-439C-A19D-B326CBB5C020}"/>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4288" name="Rectangle 16">
              <a:extLst>
                <a:ext uri="{FF2B5EF4-FFF2-40B4-BE49-F238E27FC236}">
                  <a16:creationId xmlns:a16="http://schemas.microsoft.com/office/drawing/2014/main" id="{62435D08-3F54-421C-974D-629C4B7B67CA}"/>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4289" name="Rectangle 17">
              <a:extLst>
                <a:ext uri="{FF2B5EF4-FFF2-40B4-BE49-F238E27FC236}">
                  <a16:creationId xmlns:a16="http://schemas.microsoft.com/office/drawing/2014/main" id="{19D919CE-607C-4BA5-80B1-2BCD7562E61D}"/>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4290" name="Rectangle 18">
              <a:extLst>
                <a:ext uri="{FF2B5EF4-FFF2-40B4-BE49-F238E27FC236}">
                  <a16:creationId xmlns:a16="http://schemas.microsoft.com/office/drawing/2014/main" id="{5A8B8F9F-21B9-41BC-A9CD-6D2333496734}"/>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a:t>
              </a:r>
            </a:p>
          </p:txBody>
        </p:sp>
        <p:sp>
          <p:nvSpPr>
            <p:cNvPr id="54291" name="Line 19">
              <a:extLst>
                <a:ext uri="{FF2B5EF4-FFF2-40B4-BE49-F238E27FC236}">
                  <a16:creationId xmlns:a16="http://schemas.microsoft.com/office/drawing/2014/main" id="{3EB609D5-57C8-4C10-B0F1-2189AA43DF7D}"/>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292" name="Line 20">
              <a:extLst>
                <a:ext uri="{FF2B5EF4-FFF2-40B4-BE49-F238E27FC236}">
                  <a16:creationId xmlns:a16="http://schemas.microsoft.com/office/drawing/2014/main" id="{09CFD2E2-9587-4EB7-9222-2078168FC024}"/>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293" name="Line 21">
              <a:extLst>
                <a:ext uri="{FF2B5EF4-FFF2-40B4-BE49-F238E27FC236}">
                  <a16:creationId xmlns:a16="http://schemas.microsoft.com/office/drawing/2014/main" id="{EF767DB8-D039-4D13-B0A8-345B9DA61CFF}"/>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294" name="Line 22">
              <a:extLst>
                <a:ext uri="{FF2B5EF4-FFF2-40B4-BE49-F238E27FC236}">
                  <a16:creationId xmlns:a16="http://schemas.microsoft.com/office/drawing/2014/main" id="{4216375A-94A7-4B19-8EB9-02BC23458968}"/>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295" name="Line 23">
              <a:extLst>
                <a:ext uri="{FF2B5EF4-FFF2-40B4-BE49-F238E27FC236}">
                  <a16:creationId xmlns:a16="http://schemas.microsoft.com/office/drawing/2014/main" id="{6B8352DD-8848-41DB-A1F0-B0D03F10B942}"/>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296" name="Line 24">
              <a:extLst>
                <a:ext uri="{FF2B5EF4-FFF2-40B4-BE49-F238E27FC236}">
                  <a16:creationId xmlns:a16="http://schemas.microsoft.com/office/drawing/2014/main" id="{6BBDFF09-E028-4BA9-B64C-934D31D82368}"/>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297" name="Line 25">
              <a:extLst>
                <a:ext uri="{FF2B5EF4-FFF2-40B4-BE49-F238E27FC236}">
                  <a16:creationId xmlns:a16="http://schemas.microsoft.com/office/drawing/2014/main" id="{7085FDE2-80C6-492D-B0A7-00E3EFB58A97}"/>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298" name="Line 26">
              <a:extLst>
                <a:ext uri="{FF2B5EF4-FFF2-40B4-BE49-F238E27FC236}">
                  <a16:creationId xmlns:a16="http://schemas.microsoft.com/office/drawing/2014/main" id="{60C955D4-A8F2-428C-A56B-02260908AAFC}"/>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299" name="Line 27">
              <a:extLst>
                <a:ext uri="{FF2B5EF4-FFF2-40B4-BE49-F238E27FC236}">
                  <a16:creationId xmlns:a16="http://schemas.microsoft.com/office/drawing/2014/main" id="{0A9B14D8-8BF3-4356-86C5-162D7DE3A1CC}"/>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00" name="Line 28">
              <a:extLst>
                <a:ext uri="{FF2B5EF4-FFF2-40B4-BE49-F238E27FC236}">
                  <a16:creationId xmlns:a16="http://schemas.microsoft.com/office/drawing/2014/main" id="{432395B2-A7AA-47BB-A901-57EE1E712099}"/>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01" name="Line 29">
              <a:extLst>
                <a:ext uri="{FF2B5EF4-FFF2-40B4-BE49-F238E27FC236}">
                  <a16:creationId xmlns:a16="http://schemas.microsoft.com/office/drawing/2014/main" id="{8D5E44E4-4E9F-461B-9026-EB6E86910B2B}"/>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02" name="Line 30">
              <a:extLst>
                <a:ext uri="{FF2B5EF4-FFF2-40B4-BE49-F238E27FC236}">
                  <a16:creationId xmlns:a16="http://schemas.microsoft.com/office/drawing/2014/main" id="{F36F96E9-DEBE-4697-8BC2-1CCC6DD9A041}"/>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4303" name="Group 31">
              <a:extLst>
                <a:ext uri="{FF2B5EF4-FFF2-40B4-BE49-F238E27FC236}">
                  <a16:creationId xmlns:a16="http://schemas.microsoft.com/office/drawing/2014/main" id="{BEF948BD-15A9-4D16-96E1-DD202CB037FE}"/>
                </a:ext>
              </a:extLst>
            </p:cNvPr>
            <p:cNvGrpSpPr>
              <a:grpSpLocks/>
            </p:cNvGrpSpPr>
            <p:nvPr/>
          </p:nvGrpSpPr>
          <p:grpSpPr bwMode="auto">
            <a:xfrm>
              <a:off x="825" y="3240"/>
              <a:ext cx="793" cy="412"/>
              <a:chOff x="2582" y="5834"/>
              <a:chExt cx="1156" cy="673"/>
            </a:xfrm>
          </p:grpSpPr>
          <p:sp>
            <p:nvSpPr>
              <p:cNvPr id="54338" name="Rectangle 32">
                <a:extLst>
                  <a:ext uri="{FF2B5EF4-FFF2-40B4-BE49-F238E27FC236}">
                    <a16:creationId xmlns:a16="http://schemas.microsoft.com/office/drawing/2014/main" id="{14231E23-43F3-4B7B-A1AE-133AFF457B41}"/>
                  </a:ext>
                </a:extLst>
              </p:cNvPr>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4339" name="Line 33">
                <a:extLst>
                  <a:ext uri="{FF2B5EF4-FFF2-40B4-BE49-F238E27FC236}">
                    <a16:creationId xmlns:a16="http://schemas.microsoft.com/office/drawing/2014/main" id="{D2A13092-15A7-41FB-9C2F-DCC56BD55CC2}"/>
                  </a:ext>
                </a:extLst>
              </p:cNvPr>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40" name="Line 34">
                <a:extLst>
                  <a:ext uri="{FF2B5EF4-FFF2-40B4-BE49-F238E27FC236}">
                    <a16:creationId xmlns:a16="http://schemas.microsoft.com/office/drawing/2014/main" id="{276857DE-CA1F-4D0B-BA6C-7E40F2FB67B0}"/>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4304" name="Group 35">
              <a:extLst>
                <a:ext uri="{FF2B5EF4-FFF2-40B4-BE49-F238E27FC236}">
                  <a16:creationId xmlns:a16="http://schemas.microsoft.com/office/drawing/2014/main" id="{27C092C5-7834-40AA-9BC9-9FFFD4233C57}"/>
                </a:ext>
              </a:extLst>
            </p:cNvPr>
            <p:cNvGrpSpPr>
              <a:grpSpLocks/>
            </p:cNvGrpSpPr>
            <p:nvPr/>
          </p:nvGrpSpPr>
          <p:grpSpPr bwMode="auto">
            <a:xfrm>
              <a:off x="4797" y="3250"/>
              <a:ext cx="793" cy="412"/>
              <a:chOff x="2582" y="5834"/>
              <a:chExt cx="1156" cy="673"/>
            </a:xfrm>
          </p:grpSpPr>
          <p:sp>
            <p:nvSpPr>
              <p:cNvPr id="54335" name="Rectangle 36">
                <a:extLst>
                  <a:ext uri="{FF2B5EF4-FFF2-40B4-BE49-F238E27FC236}">
                    <a16:creationId xmlns:a16="http://schemas.microsoft.com/office/drawing/2014/main" id="{FFB4CB3A-C117-48B7-8182-6F830647A562}"/>
                  </a:ext>
                </a:extLst>
              </p:cNvPr>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4336" name="Line 37">
                <a:extLst>
                  <a:ext uri="{FF2B5EF4-FFF2-40B4-BE49-F238E27FC236}">
                    <a16:creationId xmlns:a16="http://schemas.microsoft.com/office/drawing/2014/main" id="{88F3250A-11DF-49BD-BA07-DECA45F360A2}"/>
                  </a:ext>
                </a:extLst>
              </p:cNvPr>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37" name="Line 38">
                <a:extLst>
                  <a:ext uri="{FF2B5EF4-FFF2-40B4-BE49-F238E27FC236}">
                    <a16:creationId xmlns:a16="http://schemas.microsoft.com/office/drawing/2014/main" id="{9AB5EBF5-5B9B-493C-BF2F-176C98AE59B8}"/>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4305" name="Group 39">
              <a:extLst>
                <a:ext uri="{FF2B5EF4-FFF2-40B4-BE49-F238E27FC236}">
                  <a16:creationId xmlns:a16="http://schemas.microsoft.com/office/drawing/2014/main" id="{71CAC557-9C07-4201-AC12-187258C065D7}"/>
                </a:ext>
              </a:extLst>
            </p:cNvPr>
            <p:cNvGrpSpPr>
              <a:grpSpLocks/>
            </p:cNvGrpSpPr>
            <p:nvPr/>
          </p:nvGrpSpPr>
          <p:grpSpPr bwMode="auto">
            <a:xfrm>
              <a:off x="3451" y="3250"/>
              <a:ext cx="793" cy="265"/>
              <a:chOff x="6306" y="5910"/>
              <a:chExt cx="1156" cy="433"/>
            </a:xfrm>
          </p:grpSpPr>
          <p:sp>
            <p:nvSpPr>
              <p:cNvPr id="54333" name="Rectangle 40">
                <a:extLst>
                  <a:ext uri="{FF2B5EF4-FFF2-40B4-BE49-F238E27FC236}">
                    <a16:creationId xmlns:a16="http://schemas.microsoft.com/office/drawing/2014/main" id="{682BD4DA-BDD5-4670-9EC7-A88073E77D02}"/>
                  </a:ext>
                </a:extLst>
              </p:cNvPr>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  5</a:t>
                </a:r>
              </a:p>
            </p:txBody>
          </p:sp>
          <p:sp>
            <p:nvSpPr>
              <p:cNvPr id="54334" name="Line 41">
                <a:extLst>
                  <a:ext uri="{FF2B5EF4-FFF2-40B4-BE49-F238E27FC236}">
                    <a16:creationId xmlns:a16="http://schemas.microsoft.com/office/drawing/2014/main" id="{666AD66A-BF5F-4596-ADFD-DA3825082553}"/>
                  </a:ext>
                </a:extLst>
              </p:cNvPr>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4306" name="Group 42">
              <a:extLst>
                <a:ext uri="{FF2B5EF4-FFF2-40B4-BE49-F238E27FC236}">
                  <a16:creationId xmlns:a16="http://schemas.microsoft.com/office/drawing/2014/main" id="{0E574671-E65C-4E58-9B80-609BE3E68113}"/>
                </a:ext>
              </a:extLst>
            </p:cNvPr>
            <p:cNvGrpSpPr>
              <a:grpSpLocks/>
            </p:cNvGrpSpPr>
            <p:nvPr/>
          </p:nvGrpSpPr>
          <p:grpSpPr bwMode="auto">
            <a:xfrm>
              <a:off x="3943" y="2707"/>
              <a:ext cx="1173" cy="265"/>
              <a:chOff x="7626" y="5010"/>
              <a:chExt cx="1710" cy="433"/>
            </a:xfrm>
          </p:grpSpPr>
          <p:sp>
            <p:nvSpPr>
              <p:cNvPr id="54330" name="Rectangle 43">
                <a:extLst>
                  <a:ext uri="{FF2B5EF4-FFF2-40B4-BE49-F238E27FC236}">
                    <a16:creationId xmlns:a16="http://schemas.microsoft.com/office/drawing/2014/main" id="{66DEE6A8-7878-46DD-BF66-EA462571D7EA}"/>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4331" name="Line 44">
                <a:extLst>
                  <a:ext uri="{FF2B5EF4-FFF2-40B4-BE49-F238E27FC236}">
                    <a16:creationId xmlns:a16="http://schemas.microsoft.com/office/drawing/2014/main" id="{D8BE4970-8BDB-4F97-B547-B2AD6B5EF108}"/>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32" name="Line 45">
                <a:extLst>
                  <a:ext uri="{FF2B5EF4-FFF2-40B4-BE49-F238E27FC236}">
                    <a16:creationId xmlns:a16="http://schemas.microsoft.com/office/drawing/2014/main" id="{A32C0F29-3746-425E-9BD5-D311D35239CE}"/>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4307" name="Group 46">
              <a:extLst>
                <a:ext uri="{FF2B5EF4-FFF2-40B4-BE49-F238E27FC236}">
                  <a16:creationId xmlns:a16="http://schemas.microsoft.com/office/drawing/2014/main" id="{612129C2-9272-46BD-85B8-BD2190120AFE}"/>
                </a:ext>
              </a:extLst>
            </p:cNvPr>
            <p:cNvGrpSpPr>
              <a:grpSpLocks/>
            </p:cNvGrpSpPr>
            <p:nvPr/>
          </p:nvGrpSpPr>
          <p:grpSpPr bwMode="auto">
            <a:xfrm>
              <a:off x="1496" y="2119"/>
              <a:ext cx="1172" cy="266"/>
              <a:chOff x="7626" y="5010"/>
              <a:chExt cx="1710" cy="433"/>
            </a:xfrm>
          </p:grpSpPr>
          <p:sp>
            <p:nvSpPr>
              <p:cNvPr id="54327" name="Rectangle 47">
                <a:extLst>
                  <a:ext uri="{FF2B5EF4-FFF2-40B4-BE49-F238E27FC236}">
                    <a16:creationId xmlns:a16="http://schemas.microsoft.com/office/drawing/2014/main" id="{49228DC0-772D-4AA9-B5AE-B383F8AE1AD7}"/>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4328" name="Line 48">
                <a:extLst>
                  <a:ext uri="{FF2B5EF4-FFF2-40B4-BE49-F238E27FC236}">
                    <a16:creationId xmlns:a16="http://schemas.microsoft.com/office/drawing/2014/main" id="{03C9BD4A-5E3E-4D19-B271-E80DA3E94498}"/>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29" name="Line 49">
                <a:extLst>
                  <a:ext uri="{FF2B5EF4-FFF2-40B4-BE49-F238E27FC236}">
                    <a16:creationId xmlns:a16="http://schemas.microsoft.com/office/drawing/2014/main" id="{6AC2619A-1E2B-41B6-BA26-50080F7F4DC4}"/>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4308" name="Rectangle 50">
              <a:extLst>
                <a:ext uri="{FF2B5EF4-FFF2-40B4-BE49-F238E27FC236}">
                  <a16:creationId xmlns:a16="http://schemas.microsoft.com/office/drawing/2014/main" id="{E51FB6E2-D4F1-4B91-B486-BDDB41BD1750}"/>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54309" name="Rectangle 51">
              <a:extLst>
                <a:ext uri="{FF2B5EF4-FFF2-40B4-BE49-F238E27FC236}">
                  <a16:creationId xmlns:a16="http://schemas.microsoft.com/office/drawing/2014/main" id="{805F16BF-CE16-4165-AC23-47F7FFCF9250}"/>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54310" name="Line 52">
              <a:extLst>
                <a:ext uri="{FF2B5EF4-FFF2-40B4-BE49-F238E27FC236}">
                  <a16:creationId xmlns:a16="http://schemas.microsoft.com/office/drawing/2014/main" id="{2651BD2D-A9F7-4AB3-A56E-36F3C3C10278}"/>
                </a:ext>
              </a:extLst>
            </p:cNvPr>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4311" name="Line 53">
              <a:extLst>
                <a:ext uri="{FF2B5EF4-FFF2-40B4-BE49-F238E27FC236}">
                  <a16:creationId xmlns:a16="http://schemas.microsoft.com/office/drawing/2014/main" id="{E2892BEC-B421-4A6D-A88E-2F3DA48FE141}"/>
                </a:ext>
              </a:extLst>
            </p:cNvPr>
            <p:cNvSpPr>
              <a:spLocks noChangeShapeType="1"/>
            </p:cNvSpPr>
            <p:nvPr/>
          </p:nvSpPr>
          <p:spPr bwMode="auto">
            <a:xfrm>
              <a:off x="1056" y="1730"/>
              <a:ext cx="0" cy="1534"/>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4312" name="Line 54">
              <a:extLst>
                <a:ext uri="{FF2B5EF4-FFF2-40B4-BE49-F238E27FC236}">
                  <a16:creationId xmlns:a16="http://schemas.microsoft.com/office/drawing/2014/main" id="{F00920CB-CEAF-4443-A91E-02AEBF164106}"/>
                </a:ext>
              </a:extLst>
            </p:cNvPr>
            <p:cNvSpPr>
              <a:spLocks noChangeShapeType="1"/>
            </p:cNvSpPr>
            <p:nvPr/>
          </p:nvSpPr>
          <p:spPr bwMode="auto">
            <a:xfrm>
              <a:off x="624" y="1728"/>
              <a:ext cx="384"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13" name="Line 55">
              <a:extLst>
                <a:ext uri="{FF2B5EF4-FFF2-40B4-BE49-F238E27FC236}">
                  <a16:creationId xmlns:a16="http://schemas.microsoft.com/office/drawing/2014/main" id="{73134920-48A7-4C07-9881-8FEC15DF0F1D}"/>
                </a:ext>
              </a:extLst>
            </p:cNvPr>
            <p:cNvSpPr>
              <a:spLocks noChangeShapeType="1"/>
            </p:cNvSpPr>
            <p:nvPr/>
          </p:nvSpPr>
          <p:spPr bwMode="auto">
            <a:xfrm>
              <a:off x="607" y="2091"/>
              <a:ext cx="353" cy="21"/>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14" name="Line 56">
              <a:extLst>
                <a:ext uri="{FF2B5EF4-FFF2-40B4-BE49-F238E27FC236}">
                  <a16:creationId xmlns:a16="http://schemas.microsoft.com/office/drawing/2014/main" id="{10CD0B50-8FDF-4B00-9BF5-544850DE4BAF}"/>
                </a:ext>
              </a:extLst>
            </p:cNvPr>
            <p:cNvSpPr>
              <a:spLocks noChangeShapeType="1"/>
            </p:cNvSpPr>
            <p:nvPr/>
          </p:nvSpPr>
          <p:spPr bwMode="auto">
            <a:xfrm>
              <a:off x="607" y="2450"/>
              <a:ext cx="277"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15" name="Line 57">
              <a:extLst>
                <a:ext uri="{FF2B5EF4-FFF2-40B4-BE49-F238E27FC236}">
                  <a16:creationId xmlns:a16="http://schemas.microsoft.com/office/drawing/2014/main" id="{45929DAF-5E57-4F1B-B419-66FC2B487DDD}"/>
                </a:ext>
              </a:extLst>
            </p:cNvPr>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4316" name="Line 58">
              <a:extLst>
                <a:ext uri="{FF2B5EF4-FFF2-40B4-BE49-F238E27FC236}">
                  <a16:creationId xmlns:a16="http://schemas.microsoft.com/office/drawing/2014/main" id="{A8A33C05-7527-4A0D-934F-918C52D0A08C}"/>
                </a:ext>
              </a:extLst>
            </p:cNvPr>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17" name="Line 59">
              <a:extLst>
                <a:ext uri="{FF2B5EF4-FFF2-40B4-BE49-F238E27FC236}">
                  <a16:creationId xmlns:a16="http://schemas.microsoft.com/office/drawing/2014/main" id="{0E0F6B77-7DB2-461E-9E40-39E7E1227B51}"/>
                </a:ext>
              </a:extLst>
            </p:cNvPr>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4318" name="Line 60">
              <a:extLst>
                <a:ext uri="{FF2B5EF4-FFF2-40B4-BE49-F238E27FC236}">
                  <a16:creationId xmlns:a16="http://schemas.microsoft.com/office/drawing/2014/main" id="{0CBBD15E-D395-411B-8BF7-9EE6CE459C9F}"/>
                </a:ext>
              </a:extLst>
            </p:cNvPr>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4319" name="Line 61">
              <a:extLst>
                <a:ext uri="{FF2B5EF4-FFF2-40B4-BE49-F238E27FC236}">
                  <a16:creationId xmlns:a16="http://schemas.microsoft.com/office/drawing/2014/main" id="{FFFA0B01-4CEA-400F-BCD9-159CCCE1A328}"/>
                </a:ext>
              </a:extLst>
            </p:cNvPr>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4320" name="Freeform 62">
              <a:extLst>
                <a:ext uri="{FF2B5EF4-FFF2-40B4-BE49-F238E27FC236}">
                  <a16:creationId xmlns:a16="http://schemas.microsoft.com/office/drawing/2014/main" id="{D2926415-5E7E-4944-B057-FC99FB7974F0}"/>
                </a:ext>
              </a:extLst>
            </p:cNvPr>
            <p:cNvSpPr>
              <a:spLocks/>
            </p:cNvSpPr>
            <p:nvPr/>
          </p:nvSpPr>
          <p:spPr bwMode="auto">
            <a:xfrm>
              <a:off x="1089" y="2275"/>
              <a:ext cx="968" cy="965"/>
            </a:xfrm>
            <a:custGeom>
              <a:avLst/>
              <a:gdLst>
                <a:gd name="T0" fmla="*/ 101 w 1412"/>
                <a:gd name="T1" fmla="*/ 0 h 1576"/>
                <a:gd name="T2" fmla="*/ 80 w 1412"/>
                <a:gd name="T3" fmla="*/ 26 h 1576"/>
                <a:gd name="T4" fmla="*/ 13 w 1412"/>
                <a:gd name="T5" fmla="*/ 31 h 1576"/>
                <a:gd name="T6" fmla="*/ 1 w 1412"/>
                <a:gd name="T7" fmla="*/ 5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4321" name="Freeform 63">
              <a:extLst>
                <a:ext uri="{FF2B5EF4-FFF2-40B4-BE49-F238E27FC236}">
                  <a16:creationId xmlns:a16="http://schemas.microsoft.com/office/drawing/2014/main" id="{8955EB8E-538B-451B-9064-AE9791C81115}"/>
                </a:ext>
              </a:extLst>
            </p:cNvPr>
            <p:cNvSpPr>
              <a:spLocks/>
            </p:cNvSpPr>
            <p:nvPr/>
          </p:nvSpPr>
          <p:spPr bwMode="auto">
            <a:xfrm>
              <a:off x="2541" y="2240"/>
              <a:ext cx="1583" cy="457"/>
            </a:xfrm>
            <a:custGeom>
              <a:avLst/>
              <a:gdLst>
                <a:gd name="T0" fmla="*/ 0 w 2310"/>
                <a:gd name="T1" fmla="*/ 1 h 747"/>
                <a:gd name="T2" fmla="*/ 98 w 2310"/>
                <a:gd name="T3" fmla="*/ 1 h 747"/>
                <a:gd name="T4" fmla="*/ 113 w 2310"/>
                <a:gd name="T5" fmla="*/ 1 h 747"/>
                <a:gd name="T6" fmla="*/ 140 w 2310"/>
                <a:gd name="T7" fmla="*/ 6 h 747"/>
                <a:gd name="T8" fmla="*/ 164 w 2310"/>
                <a:gd name="T9" fmla="*/ 24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4322" name="Freeform 64">
              <a:extLst>
                <a:ext uri="{FF2B5EF4-FFF2-40B4-BE49-F238E27FC236}">
                  <a16:creationId xmlns:a16="http://schemas.microsoft.com/office/drawing/2014/main" id="{B2778B2F-E21F-493D-9180-80980119D275}"/>
                </a:ext>
              </a:extLst>
            </p:cNvPr>
            <p:cNvSpPr>
              <a:spLocks/>
            </p:cNvSpPr>
            <p:nvPr/>
          </p:nvSpPr>
          <p:spPr bwMode="auto">
            <a:xfrm>
              <a:off x="3743" y="2881"/>
              <a:ext cx="772" cy="368"/>
            </a:xfrm>
            <a:custGeom>
              <a:avLst/>
              <a:gdLst>
                <a:gd name="T0" fmla="*/ 80 w 1126"/>
                <a:gd name="T1" fmla="*/ 0 h 600"/>
                <a:gd name="T2" fmla="*/ 65 w 1126"/>
                <a:gd name="T3" fmla="*/ 10 h 600"/>
                <a:gd name="T4" fmla="*/ 13 w 1126"/>
                <a:gd name="T5" fmla="*/ 11 h 600"/>
                <a:gd name="T6" fmla="*/ 0 w 1126"/>
                <a:gd name="T7" fmla="*/ 20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4323" name="Freeform 65">
              <a:extLst>
                <a:ext uri="{FF2B5EF4-FFF2-40B4-BE49-F238E27FC236}">
                  <a16:creationId xmlns:a16="http://schemas.microsoft.com/office/drawing/2014/main" id="{A24BC791-9D71-4DFA-934E-C72D1818084E}"/>
                </a:ext>
              </a:extLst>
            </p:cNvPr>
            <p:cNvSpPr>
              <a:spLocks/>
            </p:cNvSpPr>
            <p:nvPr/>
          </p:nvSpPr>
          <p:spPr bwMode="auto">
            <a:xfrm>
              <a:off x="5059" y="2083"/>
              <a:ext cx="375" cy="1157"/>
            </a:xfrm>
            <a:custGeom>
              <a:avLst/>
              <a:gdLst>
                <a:gd name="T0" fmla="*/ 38 w 546"/>
                <a:gd name="T1" fmla="*/ 0 h 1890"/>
                <a:gd name="T2" fmla="*/ 38 w 546"/>
                <a:gd name="T3" fmla="*/ 42 h 1890"/>
                <a:gd name="T4" fmla="*/ 30 w 546"/>
                <a:gd name="T5" fmla="*/ 53 h 1890"/>
                <a:gd name="T6" fmla="*/ 15 w 546"/>
                <a:gd name="T7" fmla="*/ 58 h 1890"/>
                <a:gd name="T8" fmla="*/ 0 w 546"/>
                <a:gd name="T9" fmla="*/ 6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4324" name="Line 66">
              <a:extLst>
                <a:ext uri="{FF2B5EF4-FFF2-40B4-BE49-F238E27FC236}">
                  <a16:creationId xmlns:a16="http://schemas.microsoft.com/office/drawing/2014/main" id="{26BC59B7-5F19-4C46-8818-28E913BCC509}"/>
                </a:ext>
              </a:extLst>
            </p:cNvPr>
            <p:cNvSpPr>
              <a:spLocks noChangeShapeType="1"/>
            </p:cNvSpPr>
            <p:nvPr/>
          </p:nvSpPr>
          <p:spPr bwMode="auto">
            <a:xfrm flipH="1">
              <a:off x="864" y="2448"/>
              <a:ext cx="0" cy="80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4325" name="Line 67">
              <a:extLst>
                <a:ext uri="{FF2B5EF4-FFF2-40B4-BE49-F238E27FC236}">
                  <a16:creationId xmlns:a16="http://schemas.microsoft.com/office/drawing/2014/main" id="{54C62409-F5CF-4A49-A45F-241FD53D8D33}"/>
                </a:ext>
              </a:extLst>
            </p:cNvPr>
            <p:cNvSpPr>
              <a:spLocks noChangeShapeType="1"/>
            </p:cNvSpPr>
            <p:nvPr/>
          </p:nvSpPr>
          <p:spPr bwMode="auto">
            <a:xfrm flipH="1">
              <a:off x="960" y="2112"/>
              <a:ext cx="0" cy="113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4326" name="Line 68">
              <a:extLst>
                <a:ext uri="{FF2B5EF4-FFF2-40B4-BE49-F238E27FC236}">
                  <a16:creationId xmlns:a16="http://schemas.microsoft.com/office/drawing/2014/main" id="{0A657FCE-4EF0-4DC3-BABF-74614AA05EFB}"/>
                </a:ext>
              </a:extLst>
            </p:cNvPr>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1595A15C-5D70-9A57-745E-924EC8D76779}"/>
              </a:ext>
            </a:extLst>
          </p:cNvPr>
          <p:cNvSpPr>
            <a:spLocks noGrp="1"/>
          </p:cNvSpPr>
          <p:nvPr>
            <p:ph type="dt" sz="half" idx="10"/>
          </p:nvPr>
        </p:nvSpPr>
        <p:spPr/>
        <p:txBody>
          <a:bodyPr/>
          <a:lstStyle/>
          <a:p>
            <a:fld id="{E87B361A-E2BE-4C4C-8B65-153C70E4E595}"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D2876D5B-604A-DC1E-4970-8E845692FC0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0320C626-2761-7F75-6D37-B1970528D682}"/>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525158B-9D9F-414B-8790-435DC434CE64}"/>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grpSp>
        <p:nvGrpSpPr>
          <p:cNvPr id="55301" name="Group 5">
            <a:extLst>
              <a:ext uri="{FF2B5EF4-FFF2-40B4-BE49-F238E27FC236}">
                <a16:creationId xmlns:a16="http://schemas.microsoft.com/office/drawing/2014/main" id="{18344EB7-42AC-4462-BCD2-D98BD1F8B0DE}"/>
              </a:ext>
            </a:extLst>
          </p:cNvPr>
          <p:cNvGrpSpPr>
            <a:grpSpLocks/>
          </p:cNvGrpSpPr>
          <p:nvPr/>
        </p:nvGrpSpPr>
        <p:grpSpPr bwMode="auto">
          <a:xfrm>
            <a:off x="95250" y="1440000"/>
            <a:ext cx="9048750" cy="4495800"/>
            <a:chOff x="60" y="1152"/>
            <a:chExt cx="5700" cy="2832"/>
          </a:xfrm>
        </p:grpSpPr>
        <p:sp>
          <p:nvSpPr>
            <p:cNvPr id="55302" name="Rectangle 6">
              <a:extLst>
                <a:ext uri="{FF2B5EF4-FFF2-40B4-BE49-F238E27FC236}">
                  <a16:creationId xmlns:a16="http://schemas.microsoft.com/office/drawing/2014/main" id="{42149F9D-1A1D-485C-AF7B-EFDC62EA25CD}"/>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5303" name="Rectangle 7">
              <a:extLst>
                <a:ext uri="{FF2B5EF4-FFF2-40B4-BE49-F238E27FC236}">
                  <a16:creationId xmlns:a16="http://schemas.microsoft.com/office/drawing/2014/main" id="{598E01AC-A1D3-4792-ADDD-3123AE2D2B54}"/>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5304" name="Rectangle 8">
              <a:extLst>
                <a:ext uri="{FF2B5EF4-FFF2-40B4-BE49-F238E27FC236}">
                  <a16:creationId xmlns:a16="http://schemas.microsoft.com/office/drawing/2014/main" id="{1580580B-4B4B-48E3-8A7F-7F66E63B1FD1}"/>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5305" name="Rectangle 9">
              <a:extLst>
                <a:ext uri="{FF2B5EF4-FFF2-40B4-BE49-F238E27FC236}">
                  <a16:creationId xmlns:a16="http://schemas.microsoft.com/office/drawing/2014/main" id="{6C3834F4-2286-47B6-815F-9956F273A202}"/>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5306" name="Rectangle 10">
              <a:extLst>
                <a:ext uri="{FF2B5EF4-FFF2-40B4-BE49-F238E27FC236}">
                  <a16:creationId xmlns:a16="http://schemas.microsoft.com/office/drawing/2014/main" id="{276667DF-C0D2-42DC-9AC7-6C3B5F78E79A}"/>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55307" name="Rectangle 11">
              <a:extLst>
                <a:ext uri="{FF2B5EF4-FFF2-40B4-BE49-F238E27FC236}">
                  <a16:creationId xmlns:a16="http://schemas.microsoft.com/office/drawing/2014/main" id="{AD1904B3-D3E2-434B-A26C-AAE63F0A2071}"/>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5308" name="Rectangle 12">
              <a:extLst>
                <a:ext uri="{FF2B5EF4-FFF2-40B4-BE49-F238E27FC236}">
                  <a16:creationId xmlns:a16="http://schemas.microsoft.com/office/drawing/2014/main" id="{1205155E-C553-467F-8361-4FA79F5F73A0}"/>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5309" name="Rectangle 13">
              <a:extLst>
                <a:ext uri="{FF2B5EF4-FFF2-40B4-BE49-F238E27FC236}">
                  <a16:creationId xmlns:a16="http://schemas.microsoft.com/office/drawing/2014/main" id="{C9ECF2BE-51C4-4A6C-9739-36D7F036220F}"/>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5310" name="Rectangle 14">
              <a:extLst>
                <a:ext uri="{FF2B5EF4-FFF2-40B4-BE49-F238E27FC236}">
                  <a16:creationId xmlns:a16="http://schemas.microsoft.com/office/drawing/2014/main" id="{269CF8F4-580D-43DC-B42C-C898E2041C06}"/>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5311" name="Rectangle 15">
              <a:extLst>
                <a:ext uri="{FF2B5EF4-FFF2-40B4-BE49-F238E27FC236}">
                  <a16:creationId xmlns:a16="http://schemas.microsoft.com/office/drawing/2014/main" id="{7ACE4151-D7CC-4895-B9DE-59250E24C667}"/>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5312" name="Rectangle 16">
              <a:extLst>
                <a:ext uri="{FF2B5EF4-FFF2-40B4-BE49-F238E27FC236}">
                  <a16:creationId xmlns:a16="http://schemas.microsoft.com/office/drawing/2014/main" id="{08ABF2D3-6FDF-44F9-B61A-76D02B2A772A}"/>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5313" name="Rectangle 17">
              <a:extLst>
                <a:ext uri="{FF2B5EF4-FFF2-40B4-BE49-F238E27FC236}">
                  <a16:creationId xmlns:a16="http://schemas.microsoft.com/office/drawing/2014/main" id="{755FCD5A-2631-4CE8-89CE-032C6603376F}"/>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5314" name="Rectangle 18">
              <a:extLst>
                <a:ext uri="{FF2B5EF4-FFF2-40B4-BE49-F238E27FC236}">
                  <a16:creationId xmlns:a16="http://schemas.microsoft.com/office/drawing/2014/main" id="{526314AF-2F0E-4C21-BFFE-A39DD9AF5A3A}"/>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a:t>
              </a:r>
            </a:p>
          </p:txBody>
        </p:sp>
        <p:sp>
          <p:nvSpPr>
            <p:cNvPr id="55315" name="Line 19">
              <a:extLst>
                <a:ext uri="{FF2B5EF4-FFF2-40B4-BE49-F238E27FC236}">
                  <a16:creationId xmlns:a16="http://schemas.microsoft.com/office/drawing/2014/main" id="{8658333C-872D-4FBC-8FBC-53DBF01B51DB}"/>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6" name="Line 20">
              <a:extLst>
                <a:ext uri="{FF2B5EF4-FFF2-40B4-BE49-F238E27FC236}">
                  <a16:creationId xmlns:a16="http://schemas.microsoft.com/office/drawing/2014/main" id="{83907108-FF9D-4E68-AF22-767DB97EC656}"/>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7" name="Line 21">
              <a:extLst>
                <a:ext uri="{FF2B5EF4-FFF2-40B4-BE49-F238E27FC236}">
                  <a16:creationId xmlns:a16="http://schemas.microsoft.com/office/drawing/2014/main" id="{B56CACDB-ACF1-4915-ACB6-B84536684617}"/>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8" name="Line 22">
              <a:extLst>
                <a:ext uri="{FF2B5EF4-FFF2-40B4-BE49-F238E27FC236}">
                  <a16:creationId xmlns:a16="http://schemas.microsoft.com/office/drawing/2014/main" id="{4201B4BD-A2FF-473F-8D77-B9DE125AB8B6}"/>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19" name="Line 23">
              <a:extLst>
                <a:ext uri="{FF2B5EF4-FFF2-40B4-BE49-F238E27FC236}">
                  <a16:creationId xmlns:a16="http://schemas.microsoft.com/office/drawing/2014/main" id="{895F1BAB-1ED0-4878-9EBC-02C17E4F7049}"/>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0" name="Line 24">
              <a:extLst>
                <a:ext uri="{FF2B5EF4-FFF2-40B4-BE49-F238E27FC236}">
                  <a16:creationId xmlns:a16="http://schemas.microsoft.com/office/drawing/2014/main" id="{682AA872-03B0-487F-A614-E9C0B2E67C36}"/>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1" name="Line 25">
              <a:extLst>
                <a:ext uri="{FF2B5EF4-FFF2-40B4-BE49-F238E27FC236}">
                  <a16:creationId xmlns:a16="http://schemas.microsoft.com/office/drawing/2014/main" id="{A921AEBC-4DA2-475C-B7C7-160A6A3B7997}"/>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2" name="Line 26">
              <a:extLst>
                <a:ext uri="{FF2B5EF4-FFF2-40B4-BE49-F238E27FC236}">
                  <a16:creationId xmlns:a16="http://schemas.microsoft.com/office/drawing/2014/main" id="{E7C74C90-6B2F-4D4A-B50D-E15DF11941D7}"/>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3" name="Line 27">
              <a:extLst>
                <a:ext uri="{FF2B5EF4-FFF2-40B4-BE49-F238E27FC236}">
                  <a16:creationId xmlns:a16="http://schemas.microsoft.com/office/drawing/2014/main" id="{F654B25A-C3EF-4308-B52F-A4A901E42898}"/>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4" name="Line 28">
              <a:extLst>
                <a:ext uri="{FF2B5EF4-FFF2-40B4-BE49-F238E27FC236}">
                  <a16:creationId xmlns:a16="http://schemas.microsoft.com/office/drawing/2014/main" id="{C681FC29-578A-40F2-B6DA-5B3A0C264C40}"/>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5" name="Line 29">
              <a:extLst>
                <a:ext uri="{FF2B5EF4-FFF2-40B4-BE49-F238E27FC236}">
                  <a16:creationId xmlns:a16="http://schemas.microsoft.com/office/drawing/2014/main" id="{F988A19A-F2CC-48BF-B8B9-2483CAA784B5}"/>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26" name="Line 30">
              <a:extLst>
                <a:ext uri="{FF2B5EF4-FFF2-40B4-BE49-F238E27FC236}">
                  <a16:creationId xmlns:a16="http://schemas.microsoft.com/office/drawing/2014/main" id="{032CDD05-64D4-4F6A-8049-819DEC07B2D8}"/>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5327" name="Group 31">
              <a:extLst>
                <a:ext uri="{FF2B5EF4-FFF2-40B4-BE49-F238E27FC236}">
                  <a16:creationId xmlns:a16="http://schemas.microsoft.com/office/drawing/2014/main" id="{EC421024-DB2A-4C61-825D-83A9A9C2DA7E}"/>
                </a:ext>
              </a:extLst>
            </p:cNvPr>
            <p:cNvGrpSpPr>
              <a:grpSpLocks/>
            </p:cNvGrpSpPr>
            <p:nvPr/>
          </p:nvGrpSpPr>
          <p:grpSpPr bwMode="auto">
            <a:xfrm>
              <a:off x="825" y="3240"/>
              <a:ext cx="793" cy="412"/>
              <a:chOff x="2582" y="5834"/>
              <a:chExt cx="1156" cy="673"/>
            </a:xfrm>
          </p:grpSpPr>
          <p:sp>
            <p:nvSpPr>
              <p:cNvPr id="55362" name="Rectangle 32">
                <a:extLst>
                  <a:ext uri="{FF2B5EF4-FFF2-40B4-BE49-F238E27FC236}">
                    <a16:creationId xmlns:a16="http://schemas.microsoft.com/office/drawing/2014/main" id="{E2F61244-C26F-4B29-A094-B9805303789C}"/>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55363" name="Line 33">
                <a:extLst>
                  <a:ext uri="{FF2B5EF4-FFF2-40B4-BE49-F238E27FC236}">
                    <a16:creationId xmlns:a16="http://schemas.microsoft.com/office/drawing/2014/main" id="{F8D8629F-4B4D-4F47-9DC6-AEA1CF06F7DD}"/>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64" name="Line 34">
                <a:extLst>
                  <a:ext uri="{FF2B5EF4-FFF2-40B4-BE49-F238E27FC236}">
                    <a16:creationId xmlns:a16="http://schemas.microsoft.com/office/drawing/2014/main" id="{F09E992F-9468-4046-A3FA-6FA293BB8C31}"/>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5328" name="Group 35">
              <a:extLst>
                <a:ext uri="{FF2B5EF4-FFF2-40B4-BE49-F238E27FC236}">
                  <a16:creationId xmlns:a16="http://schemas.microsoft.com/office/drawing/2014/main" id="{65CCA646-66EA-46E2-BA22-3B4E0E8A2F99}"/>
                </a:ext>
              </a:extLst>
            </p:cNvPr>
            <p:cNvGrpSpPr>
              <a:grpSpLocks/>
            </p:cNvGrpSpPr>
            <p:nvPr/>
          </p:nvGrpSpPr>
          <p:grpSpPr bwMode="auto">
            <a:xfrm>
              <a:off x="4797" y="3250"/>
              <a:ext cx="793" cy="412"/>
              <a:chOff x="2582" y="5834"/>
              <a:chExt cx="1156" cy="673"/>
            </a:xfrm>
          </p:grpSpPr>
          <p:sp>
            <p:nvSpPr>
              <p:cNvPr id="55359" name="Rectangle 36">
                <a:extLst>
                  <a:ext uri="{FF2B5EF4-FFF2-40B4-BE49-F238E27FC236}">
                    <a16:creationId xmlns:a16="http://schemas.microsoft.com/office/drawing/2014/main" id="{D5BA9719-0054-4377-9248-F6667DB2B2D7}"/>
                  </a:ext>
                </a:extLst>
              </p:cNvPr>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5360" name="Line 37">
                <a:extLst>
                  <a:ext uri="{FF2B5EF4-FFF2-40B4-BE49-F238E27FC236}">
                    <a16:creationId xmlns:a16="http://schemas.microsoft.com/office/drawing/2014/main" id="{CB8E8418-A8E1-4CC6-B987-9070FED0B2D5}"/>
                  </a:ext>
                </a:extLst>
              </p:cNvPr>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61" name="Line 38">
                <a:extLst>
                  <a:ext uri="{FF2B5EF4-FFF2-40B4-BE49-F238E27FC236}">
                    <a16:creationId xmlns:a16="http://schemas.microsoft.com/office/drawing/2014/main" id="{88BCBB1F-7DC2-4565-8989-E1714A5B1F68}"/>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5329" name="Group 39">
              <a:extLst>
                <a:ext uri="{FF2B5EF4-FFF2-40B4-BE49-F238E27FC236}">
                  <a16:creationId xmlns:a16="http://schemas.microsoft.com/office/drawing/2014/main" id="{9685919B-853D-4361-9319-66835B343CF8}"/>
                </a:ext>
              </a:extLst>
            </p:cNvPr>
            <p:cNvGrpSpPr>
              <a:grpSpLocks/>
            </p:cNvGrpSpPr>
            <p:nvPr/>
          </p:nvGrpSpPr>
          <p:grpSpPr bwMode="auto">
            <a:xfrm>
              <a:off x="3451" y="3250"/>
              <a:ext cx="793" cy="265"/>
              <a:chOff x="6306" y="5910"/>
              <a:chExt cx="1156" cy="433"/>
            </a:xfrm>
          </p:grpSpPr>
          <p:sp>
            <p:nvSpPr>
              <p:cNvPr id="55357" name="Rectangle 40">
                <a:extLst>
                  <a:ext uri="{FF2B5EF4-FFF2-40B4-BE49-F238E27FC236}">
                    <a16:creationId xmlns:a16="http://schemas.microsoft.com/office/drawing/2014/main" id="{2C34A39A-EA65-4800-9B5E-341733AF39EF}"/>
                  </a:ext>
                </a:extLst>
              </p:cNvPr>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  5</a:t>
                </a:r>
              </a:p>
            </p:txBody>
          </p:sp>
          <p:sp>
            <p:nvSpPr>
              <p:cNvPr id="55358" name="Line 41">
                <a:extLst>
                  <a:ext uri="{FF2B5EF4-FFF2-40B4-BE49-F238E27FC236}">
                    <a16:creationId xmlns:a16="http://schemas.microsoft.com/office/drawing/2014/main" id="{E792E366-A2A5-4A1E-8076-231147D1532E}"/>
                  </a:ext>
                </a:extLst>
              </p:cNvPr>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5330" name="Group 42">
              <a:extLst>
                <a:ext uri="{FF2B5EF4-FFF2-40B4-BE49-F238E27FC236}">
                  <a16:creationId xmlns:a16="http://schemas.microsoft.com/office/drawing/2014/main" id="{97AAA9E5-A747-422C-A366-459791F928FA}"/>
                </a:ext>
              </a:extLst>
            </p:cNvPr>
            <p:cNvGrpSpPr>
              <a:grpSpLocks/>
            </p:cNvGrpSpPr>
            <p:nvPr/>
          </p:nvGrpSpPr>
          <p:grpSpPr bwMode="auto">
            <a:xfrm>
              <a:off x="3943" y="2707"/>
              <a:ext cx="1173" cy="265"/>
              <a:chOff x="7626" y="5010"/>
              <a:chExt cx="1710" cy="433"/>
            </a:xfrm>
          </p:grpSpPr>
          <p:sp>
            <p:nvSpPr>
              <p:cNvPr id="55354" name="Rectangle 43">
                <a:extLst>
                  <a:ext uri="{FF2B5EF4-FFF2-40B4-BE49-F238E27FC236}">
                    <a16:creationId xmlns:a16="http://schemas.microsoft.com/office/drawing/2014/main" id="{A064042F-5903-4ABC-BDBF-35704EE44A2E}"/>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5355" name="Line 44">
                <a:extLst>
                  <a:ext uri="{FF2B5EF4-FFF2-40B4-BE49-F238E27FC236}">
                    <a16:creationId xmlns:a16="http://schemas.microsoft.com/office/drawing/2014/main" id="{F70028E4-4FA0-4734-9505-402E9A828F2C}"/>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56" name="Line 45">
                <a:extLst>
                  <a:ext uri="{FF2B5EF4-FFF2-40B4-BE49-F238E27FC236}">
                    <a16:creationId xmlns:a16="http://schemas.microsoft.com/office/drawing/2014/main" id="{159BBB58-44A7-4AD0-82AD-2E0FD3EB9816}"/>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5331" name="Group 46">
              <a:extLst>
                <a:ext uri="{FF2B5EF4-FFF2-40B4-BE49-F238E27FC236}">
                  <a16:creationId xmlns:a16="http://schemas.microsoft.com/office/drawing/2014/main" id="{6A07C3F4-3D41-4331-B7DD-A6CD1DE9A65E}"/>
                </a:ext>
              </a:extLst>
            </p:cNvPr>
            <p:cNvGrpSpPr>
              <a:grpSpLocks/>
            </p:cNvGrpSpPr>
            <p:nvPr/>
          </p:nvGrpSpPr>
          <p:grpSpPr bwMode="auto">
            <a:xfrm>
              <a:off x="1496" y="2119"/>
              <a:ext cx="1172" cy="266"/>
              <a:chOff x="7626" y="5010"/>
              <a:chExt cx="1710" cy="433"/>
            </a:xfrm>
          </p:grpSpPr>
          <p:sp>
            <p:nvSpPr>
              <p:cNvPr id="55351" name="Rectangle 47">
                <a:extLst>
                  <a:ext uri="{FF2B5EF4-FFF2-40B4-BE49-F238E27FC236}">
                    <a16:creationId xmlns:a16="http://schemas.microsoft.com/office/drawing/2014/main" id="{B08A120F-DEEF-4569-B9AB-3042447F11AE}"/>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5352" name="Line 48">
                <a:extLst>
                  <a:ext uri="{FF2B5EF4-FFF2-40B4-BE49-F238E27FC236}">
                    <a16:creationId xmlns:a16="http://schemas.microsoft.com/office/drawing/2014/main" id="{EAC59D16-DEDA-4594-A941-E066466F0E18}"/>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53" name="Line 49">
                <a:extLst>
                  <a:ext uri="{FF2B5EF4-FFF2-40B4-BE49-F238E27FC236}">
                    <a16:creationId xmlns:a16="http://schemas.microsoft.com/office/drawing/2014/main" id="{52A401D6-0F28-4570-98AF-651A6E2BC530}"/>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5332" name="Rectangle 50">
              <a:extLst>
                <a:ext uri="{FF2B5EF4-FFF2-40B4-BE49-F238E27FC236}">
                  <a16:creationId xmlns:a16="http://schemas.microsoft.com/office/drawing/2014/main" id="{E044DE98-055D-4E3A-AD1F-4AD43B2DF991}"/>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55333" name="Rectangle 51">
              <a:extLst>
                <a:ext uri="{FF2B5EF4-FFF2-40B4-BE49-F238E27FC236}">
                  <a16:creationId xmlns:a16="http://schemas.microsoft.com/office/drawing/2014/main" id="{7BCFEFE5-9F85-4ED2-BDAF-5553B6836353}"/>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55334" name="Line 52">
              <a:extLst>
                <a:ext uri="{FF2B5EF4-FFF2-40B4-BE49-F238E27FC236}">
                  <a16:creationId xmlns:a16="http://schemas.microsoft.com/office/drawing/2014/main" id="{F2709C7E-247D-4142-8A66-80B63E8B7C64}"/>
                </a:ext>
              </a:extLst>
            </p:cNvPr>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5335" name="Line 53">
              <a:extLst>
                <a:ext uri="{FF2B5EF4-FFF2-40B4-BE49-F238E27FC236}">
                  <a16:creationId xmlns:a16="http://schemas.microsoft.com/office/drawing/2014/main" id="{CC57AC5C-2C94-4723-BD76-E8EAB4E81E24}"/>
                </a:ext>
              </a:extLst>
            </p:cNvPr>
            <p:cNvSpPr>
              <a:spLocks noChangeShapeType="1"/>
            </p:cNvSpPr>
            <p:nvPr/>
          </p:nvSpPr>
          <p:spPr bwMode="auto">
            <a:xfrm>
              <a:off x="1056" y="1730"/>
              <a:ext cx="0" cy="1534"/>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5336" name="Line 54">
              <a:extLst>
                <a:ext uri="{FF2B5EF4-FFF2-40B4-BE49-F238E27FC236}">
                  <a16:creationId xmlns:a16="http://schemas.microsoft.com/office/drawing/2014/main" id="{D225C535-17AA-4EE0-96CE-1EE76F34E509}"/>
                </a:ext>
              </a:extLst>
            </p:cNvPr>
            <p:cNvSpPr>
              <a:spLocks noChangeShapeType="1"/>
            </p:cNvSpPr>
            <p:nvPr/>
          </p:nvSpPr>
          <p:spPr bwMode="auto">
            <a:xfrm>
              <a:off x="624" y="1728"/>
              <a:ext cx="384"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37" name="Line 55">
              <a:extLst>
                <a:ext uri="{FF2B5EF4-FFF2-40B4-BE49-F238E27FC236}">
                  <a16:creationId xmlns:a16="http://schemas.microsoft.com/office/drawing/2014/main" id="{96C011B4-4E6F-4DE1-ABE6-AA860144327A}"/>
                </a:ext>
              </a:extLst>
            </p:cNvPr>
            <p:cNvSpPr>
              <a:spLocks noChangeShapeType="1"/>
            </p:cNvSpPr>
            <p:nvPr/>
          </p:nvSpPr>
          <p:spPr bwMode="auto">
            <a:xfrm>
              <a:off x="607" y="2091"/>
              <a:ext cx="353" cy="21"/>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38" name="Line 56">
              <a:extLst>
                <a:ext uri="{FF2B5EF4-FFF2-40B4-BE49-F238E27FC236}">
                  <a16:creationId xmlns:a16="http://schemas.microsoft.com/office/drawing/2014/main" id="{DAA2EF58-B147-4B96-A930-3DE745CC318D}"/>
                </a:ext>
              </a:extLst>
            </p:cNvPr>
            <p:cNvSpPr>
              <a:spLocks noChangeShapeType="1"/>
            </p:cNvSpPr>
            <p:nvPr/>
          </p:nvSpPr>
          <p:spPr bwMode="auto">
            <a:xfrm>
              <a:off x="607" y="2450"/>
              <a:ext cx="277"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39" name="Line 57">
              <a:extLst>
                <a:ext uri="{FF2B5EF4-FFF2-40B4-BE49-F238E27FC236}">
                  <a16:creationId xmlns:a16="http://schemas.microsoft.com/office/drawing/2014/main" id="{D46AED09-C609-4597-9AD0-624CCAF303D8}"/>
                </a:ext>
              </a:extLst>
            </p:cNvPr>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5340" name="Line 58">
              <a:extLst>
                <a:ext uri="{FF2B5EF4-FFF2-40B4-BE49-F238E27FC236}">
                  <a16:creationId xmlns:a16="http://schemas.microsoft.com/office/drawing/2014/main" id="{B695E4B0-2583-475D-92DA-65E8D2410AF2}"/>
                </a:ext>
              </a:extLst>
            </p:cNvPr>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41" name="Line 59">
              <a:extLst>
                <a:ext uri="{FF2B5EF4-FFF2-40B4-BE49-F238E27FC236}">
                  <a16:creationId xmlns:a16="http://schemas.microsoft.com/office/drawing/2014/main" id="{2E31CE7E-EF18-4879-8D10-0D7E83F7A051}"/>
                </a:ext>
              </a:extLst>
            </p:cNvPr>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5342" name="Line 60">
              <a:extLst>
                <a:ext uri="{FF2B5EF4-FFF2-40B4-BE49-F238E27FC236}">
                  <a16:creationId xmlns:a16="http://schemas.microsoft.com/office/drawing/2014/main" id="{C8290F92-6BC0-43A1-A186-E535450FC8DA}"/>
                </a:ext>
              </a:extLst>
            </p:cNvPr>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5343" name="Line 61">
              <a:extLst>
                <a:ext uri="{FF2B5EF4-FFF2-40B4-BE49-F238E27FC236}">
                  <a16:creationId xmlns:a16="http://schemas.microsoft.com/office/drawing/2014/main" id="{0030ABFE-49A7-4B0A-A58D-8CFCAD849104}"/>
                </a:ext>
              </a:extLst>
            </p:cNvPr>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5344" name="Freeform 62">
              <a:extLst>
                <a:ext uri="{FF2B5EF4-FFF2-40B4-BE49-F238E27FC236}">
                  <a16:creationId xmlns:a16="http://schemas.microsoft.com/office/drawing/2014/main" id="{DB8CEA0D-EF34-4E24-8F7C-31644670DCD1}"/>
                </a:ext>
              </a:extLst>
            </p:cNvPr>
            <p:cNvSpPr>
              <a:spLocks/>
            </p:cNvSpPr>
            <p:nvPr/>
          </p:nvSpPr>
          <p:spPr bwMode="auto">
            <a:xfrm>
              <a:off x="1089" y="2275"/>
              <a:ext cx="968" cy="965"/>
            </a:xfrm>
            <a:custGeom>
              <a:avLst/>
              <a:gdLst>
                <a:gd name="T0" fmla="*/ 101 w 1412"/>
                <a:gd name="T1" fmla="*/ 0 h 1576"/>
                <a:gd name="T2" fmla="*/ 80 w 1412"/>
                <a:gd name="T3" fmla="*/ 26 h 1576"/>
                <a:gd name="T4" fmla="*/ 13 w 1412"/>
                <a:gd name="T5" fmla="*/ 31 h 1576"/>
                <a:gd name="T6" fmla="*/ 1 w 1412"/>
                <a:gd name="T7" fmla="*/ 5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5345" name="Freeform 63">
              <a:extLst>
                <a:ext uri="{FF2B5EF4-FFF2-40B4-BE49-F238E27FC236}">
                  <a16:creationId xmlns:a16="http://schemas.microsoft.com/office/drawing/2014/main" id="{0E1E87CD-0679-4994-8FCF-5DB1472F4A18}"/>
                </a:ext>
              </a:extLst>
            </p:cNvPr>
            <p:cNvSpPr>
              <a:spLocks/>
            </p:cNvSpPr>
            <p:nvPr/>
          </p:nvSpPr>
          <p:spPr bwMode="auto">
            <a:xfrm>
              <a:off x="2541" y="2240"/>
              <a:ext cx="1583" cy="457"/>
            </a:xfrm>
            <a:custGeom>
              <a:avLst/>
              <a:gdLst>
                <a:gd name="T0" fmla="*/ 0 w 2310"/>
                <a:gd name="T1" fmla="*/ 1 h 747"/>
                <a:gd name="T2" fmla="*/ 98 w 2310"/>
                <a:gd name="T3" fmla="*/ 1 h 747"/>
                <a:gd name="T4" fmla="*/ 113 w 2310"/>
                <a:gd name="T5" fmla="*/ 1 h 747"/>
                <a:gd name="T6" fmla="*/ 140 w 2310"/>
                <a:gd name="T7" fmla="*/ 6 h 747"/>
                <a:gd name="T8" fmla="*/ 164 w 2310"/>
                <a:gd name="T9" fmla="*/ 24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5346" name="Freeform 64">
              <a:extLst>
                <a:ext uri="{FF2B5EF4-FFF2-40B4-BE49-F238E27FC236}">
                  <a16:creationId xmlns:a16="http://schemas.microsoft.com/office/drawing/2014/main" id="{5F33EA34-40F1-4740-8DA5-6DDB681C94A8}"/>
                </a:ext>
              </a:extLst>
            </p:cNvPr>
            <p:cNvSpPr>
              <a:spLocks/>
            </p:cNvSpPr>
            <p:nvPr/>
          </p:nvSpPr>
          <p:spPr bwMode="auto">
            <a:xfrm>
              <a:off x="3743" y="2881"/>
              <a:ext cx="772" cy="368"/>
            </a:xfrm>
            <a:custGeom>
              <a:avLst/>
              <a:gdLst>
                <a:gd name="T0" fmla="*/ 80 w 1126"/>
                <a:gd name="T1" fmla="*/ 0 h 600"/>
                <a:gd name="T2" fmla="*/ 65 w 1126"/>
                <a:gd name="T3" fmla="*/ 10 h 600"/>
                <a:gd name="T4" fmla="*/ 13 w 1126"/>
                <a:gd name="T5" fmla="*/ 11 h 600"/>
                <a:gd name="T6" fmla="*/ 0 w 1126"/>
                <a:gd name="T7" fmla="*/ 20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5347" name="Freeform 65">
              <a:extLst>
                <a:ext uri="{FF2B5EF4-FFF2-40B4-BE49-F238E27FC236}">
                  <a16:creationId xmlns:a16="http://schemas.microsoft.com/office/drawing/2014/main" id="{4EBE63A4-09E9-4892-8A0A-1D34ED7FEE03}"/>
                </a:ext>
              </a:extLst>
            </p:cNvPr>
            <p:cNvSpPr>
              <a:spLocks/>
            </p:cNvSpPr>
            <p:nvPr/>
          </p:nvSpPr>
          <p:spPr bwMode="auto">
            <a:xfrm>
              <a:off x="5059" y="2083"/>
              <a:ext cx="375" cy="1157"/>
            </a:xfrm>
            <a:custGeom>
              <a:avLst/>
              <a:gdLst>
                <a:gd name="T0" fmla="*/ 38 w 546"/>
                <a:gd name="T1" fmla="*/ 0 h 1890"/>
                <a:gd name="T2" fmla="*/ 38 w 546"/>
                <a:gd name="T3" fmla="*/ 42 h 1890"/>
                <a:gd name="T4" fmla="*/ 30 w 546"/>
                <a:gd name="T5" fmla="*/ 53 h 1890"/>
                <a:gd name="T6" fmla="*/ 15 w 546"/>
                <a:gd name="T7" fmla="*/ 58 h 1890"/>
                <a:gd name="T8" fmla="*/ 0 w 546"/>
                <a:gd name="T9" fmla="*/ 6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5348" name="Line 66">
              <a:extLst>
                <a:ext uri="{FF2B5EF4-FFF2-40B4-BE49-F238E27FC236}">
                  <a16:creationId xmlns:a16="http://schemas.microsoft.com/office/drawing/2014/main" id="{A4F33086-B113-42A1-926D-92D1DB41E6BC}"/>
                </a:ext>
              </a:extLst>
            </p:cNvPr>
            <p:cNvSpPr>
              <a:spLocks noChangeShapeType="1"/>
            </p:cNvSpPr>
            <p:nvPr/>
          </p:nvSpPr>
          <p:spPr bwMode="auto">
            <a:xfrm flipH="1">
              <a:off x="864" y="2448"/>
              <a:ext cx="0" cy="80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5349" name="Line 67">
              <a:extLst>
                <a:ext uri="{FF2B5EF4-FFF2-40B4-BE49-F238E27FC236}">
                  <a16:creationId xmlns:a16="http://schemas.microsoft.com/office/drawing/2014/main" id="{5B80A4C0-ED2C-4C42-83D5-EDF8286707AF}"/>
                </a:ext>
              </a:extLst>
            </p:cNvPr>
            <p:cNvSpPr>
              <a:spLocks noChangeShapeType="1"/>
            </p:cNvSpPr>
            <p:nvPr/>
          </p:nvSpPr>
          <p:spPr bwMode="auto">
            <a:xfrm flipH="1">
              <a:off x="960" y="2112"/>
              <a:ext cx="0" cy="113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5350" name="Line 68">
              <a:extLst>
                <a:ext uri="{FF2B5EF4-FFF2-40B4-BE49-F238E27FC236}">
                  <a16:creationId xmlns:a16="http://schemas.microsoft.com/office/drawing/2014/main" id="{3DC0E592-EEF0-4D94-9CDE-9EA90CE78787}"/>
                </a:ext>
              </a:extLst>
            </p:cNvPr>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70" name="Rectangle 4">
            <a:extLst>
              <a:ext uri="{FF2B5EF4-FFF2-40B4-BE49-F238E27FC236}">
                <a16:creationId xmlns:a16="http://schemas.microsoft.com/office/drawing/2014/main" id="{7B096DD9-B39D-4A1F-B61B-4199645484FB}"/>
              </a:ext>
            </a:extLst>
          </p:cNvPr>
          <p:cNvSpPr>
            <a:spLocks noChangeArrowheads="1"/>
          </p:cNvSpPr>
          <p:nvPr/>
        </p:nvSpPr>
        <p:spPr bwMode="auto">
          <a:xfrm>
            <a:off x="4706348" y="1200043"/>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en-US" altLang="zh-CN" b="1" i="1" dirty="0">
                <a:solidFill>
                  <a:srgbClr val="FF0000"/>
                </a:solidFill>
              </a:rPr>
              <a:t>a</a:t>
            </a:r>
            <a:r>
              <a:rPr lang="en-US" altLang="zh-CN" b="1" dirty="0">
                <a:solidFill>
                  <a:srgbClr val="FF0000"/>
                </a:solidFill>
              </a:rPr>
              <a:t>+5</a:t>
            </a:r>
            <a:r>
              <a:rPr lang="en-US" altLang="zh-CN" b="1" dirty="0">
                <a:solidFill>
                  <a:srgbClr val="FF0000"/>
                </a:solidFill>
                <a:latin typeface="宋体" panose="02010600030101010101" pitchFamily="2" charset="-122"/>
              </a:rPr>
              <a:t>*</a:t>
            </a:r>
            <a:r>
              <a:rPr lang="en-US" altLang="zh-CN" b="1" i="1" dirty="0">
                <a:solidFill>
                  <a:srgbClr val="FF0000"/>
                </a:solidFill>
              </a:rPr>
              <a:t>b</a:t>
            </a:r>
            <a:r>
              <a:rPr lang="zh-CN" altLang="en-US" dirty="0">
                <a:solidFill>
                  <a:srgbClr val="FF0000"/>
                </a:solidFill>
              </a:rPr>
              <a:t>的语法树的构造</a:t>
            </a:r>
          </a:p>
        </p:txBody>
      </p:sp>
      <p:sp>
        <p:nvSpPr>
          <p:cNvPr id="2" name="日期占位符 1">
            <a:extLst>
              <a:ext uri="{FF2B5EF4-FFF2-40B4-BE49-F238E27FC236}">
                <a16:creationId xmlns:a16="http://schemas.microsoft.com/office/drawing/2014/main" id="{F61387E0-C727-ADFA-8786-448D28A7E52C}"/>
              </a:ext>
            </a:extLst>
          </p:cNvPr>
          <p:cNvSpPr>
            <a:spLocks noGrp="1"/>
          </p:cNvSpPr>
          <p:nvPr>
            <p:ph type="dt" sz="half" idx="10"/>
          </p:nvPr>
        </p:nvSpPr>
        <p:spPr/>
        <p:txBody>
          <a:bodyPr/>
          <a:lstStyle/>
          <a:p>
            <a:fld id="{35D1EB31-04A0-443F-8E12-C01CF2002574}"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D6F8AC38-4A0F-C5BB-D882-354B2185BD8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B7B2CA9-3006-34FE-7264-F9BF13E0CF05}"/>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650DD8D-E1AD-406B-A141-CF5128932A2C}"/>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grpSp>
        <p:nvGrpSpPr>
          <p:cNvPr id="56325" name="Group 5">
            <a:extLst>
              <a:ext uri="{FF2B5EF4-FFF2-40B4-BE49-F238E27FC236}">
                <a16:creationId xmlns:a16="http://schemas.microsoft.com/office/drawing/2014/main" id="{98FF438E-6630-4E7E-BB49-CC9A11A67F30}"/>
              </a:ext>
            </a:extLst>
          </p:cNvPr>
          <p:cNvGrpSpPr>
            <a:grpSpLocks/>
          </p:cNvGrpSpPr>
          <p:nvPr/>
        </p:nvGrpSpPr>
        <p:grpSpPr bwMode="auto">
          <a:xfrm>
            <a:off x="95250" y="1440000"/>
            <a:ext cx="9048750" cy="4495800"/>
            <a:chOff x="60" y="1152"/>
            <a:chExt cx="5700" cy="2832"/>
          </a:xfrm>
        </p:grpSpPr>
        <p:sp>
          <p:nvSpPr>
            <p:cNvPr id="56326" name="Rectangle 6">
              <a:extLst>
                <a:ext uri="{FF2B5EF4-FFF2-40B4-BE49-F238E27FC236}">
                  <a16:creationId xmlns:a16="http://schemas.microsoft.com/office/drawing/2014/main" id="{F280A0A9-982F-414F-81A1-D2B0A6D38736}"/>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6327" name="Rectangle 7">
              <a:extLst>
                <a:ext uri="{FF2B5EF4-FFF2-40B4-BE49-F238E27FC236}">
                  <a16:creationId xmlns:a16="http://schemas.microsoft.com/office/drawing/2014/main" id="{4DB4AE53-1C77-4AD4-ACD8-2B9C7614099F}"/>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6328" name="Rectangle 8">
              <a:extLst>
                <a:ext uri="{FF2B5EF4-FFF2-40B4-BE49-F238E27FC236}">
                  <a16:creationId xmlns:a16="http://schemas.microsoft.com/office/drawing/2014/main" id="{66F6472F-46A5-4D92-BC20-E5832EF28D53}"/>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6329" name="Rectangle 9">
              <a:extLst>
                <a:ext uri="{FF2B5EF4-FFF2-40B4-BE49-F238E27FC236}">
                  <a16:creationId xmlns:a16="http://schemas.microsoft.com/office/drawing/2014/main" id="{F002F17B-2218-4DE6-A00B-C029C1A36C50}"/>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6330" name="Rectangle 10">
              <a:extLst>
                <a:ext uri="{FF2B5EF4-FFF2-40B4-BE49-F238E27FC236}">
                  <a16:creationId xmlns:a16="http://schemas.microsoft.com/office/drawing/2014/main" id="{59685E00-E817-4FBD-A608-3B67000CEF95}"/>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56331" name="Rectangle 11">
              <a:extLst>
                <a:ext uri="{FF2B5EF4-FFF2-40B4-BE49-F238E27FC236}">
                  <a16:creationId xmlns:a16="http://schemas.microsoft.com/office/drawing/2014/main" id="{D4A64495-550F-426B-9E78-C37DBA4CF689}"/>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6332" name="Rectangle 12">
              <a:extLst>
                <a:ext uri="{FF2B5EF4-FFF2-40B4-BE49-F238E27FC236}">
                  <a16:creationId xmlns:a16="http://schemas.microsoft.com/office/drawing/2014/main" id="{CD3EB392-118A-4767-8A24-F1FA12D4E3F2}"/>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6333" name="Rectangle 13">
              <a:extLst>
                <a:ext uri="{FF2B5EF4-FFF2-40B4-BE49-F238E27FC236}">
                  <a16:creationId xmlns:a16="http://schemas.microsoft.com/office/drawing/2014/main" id="{A00A33FA-9F23-489C-901F-3D6CC3434DA2}"/>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6334" name="Rectangle 14">
              <a:extLst>
                <a:ext uri="{FF2B5EF4-FFF2-40B4-BE49-F238E27FC236}">
                  <a16:creationId xmlns:a16="http://schemas.microsoft.com/office/drawing/2014/main" id="{BB77E9AF-AF11-4F17-9256-3AFD8ADCA43F}"/>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6335" name="Rectangle 15">
              <a:extLst>
                <a:ext uri="{FF2B5EF4-FFF2-40B4-BE49-F238E27FC236}">
                  <a16:creationId xmlns:a16="http://schemas.microsoft.com/office/drawing/2014/main" id="{63D10189-9F21-4499-91C0-FE323A616661}"/>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6336" name="Rectangle 16">
              <a:extLst>
                <a:ext uri="{FF2B5EF4-FFF2-40B4-BE49-F238E27FC236}">
                  <a16:creationId xmlns:a16="http://schemas.microsoft.com/office/drawing/2014/main" id="{71CC0805-6314-43A7-8799-A295D59D83B0}"/>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6337" name="Rectangle 17">
              <a:extLst>
                <a:ext uri="{FF2B5EF4-FFF2-40B4-BE49-F238E27FC236}">
                  <a16:creationId xmlns:a16="http://schemas.microsoft.com/office/drawing/2014/main" id="{43EF74B8-CB94-403F-B7C2-9D0A38AA13BC}"/>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6338" name="Rectangle 18">
              <a:extLst>
                <a:ext uri="{FF2B5EF4-FFF2-40B4-BE49-F238E27FC236}">
                  <a16:creationId xmlns:a16="http://schemas.microsoft.com/office/drawing/2014/main" id="{C52122C7-CA3E-4333-BC32-936F25F22453}"/>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a:t>
              </a:r>
            </a:p>
          </p:txBody>
        </p:sp>
        <p:sp>
          <p:nvSpPr>
            <p:cNvPr id="56339" name="Line 19">
              <a:extLst>
                <a:ext uri="{FF2B5EF4-FFF2-40B4-BE49-F238E27FC236}">
                  <a16:creationId xmlns:a16="http://schemas.microsoft.com/office/drawing/2014/main" id="{804B01DA-0A12-4DB8-9BCF-B67766132F33}"/>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0" name="Line 20">
              <a:extLst>
                <a:ext uri="{FF2B5EF4-FFF2-40B4-BE49-F238E27FC236}">
                  <a16:creationId xmlns:a16="http://schemas.microsoft.com/office/drawing/2014/main" id="{8DC97514-0D62-486E-9E57-BB0DA6726956}"/>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1" name="Line 21">
              <a:extLst>
                <a:ext uri="{FF2B5EF4-FFF2-40B4-BE49-F238E27FC236}">
                  <a16:creationId xmlns:a16="http://schemas.microsoft.com/office/drawing/2014/main" id="{1E442976-94C0-4D35-8C1D-554E61F2B4E9}"/>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2" name="Line 22">
              <a:extLst>
                <a:ext uri="{FF2B5EF4-FFF2-40B4-BE49-F238E27FC236}">
                  <a16:creationId xmlns:a16="http://schemas.microsoft.com/office/drawing/2014/main" id="{DBD963C7-6EB2-4767-B8A9-575496BDC46B}"/>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3" name="Line 23">
              <a:extLst>
                <a:ext uri="{FF2B5EF4-FFF2-40B4-BE49-F238E27FC236}">
                  <a16:creationId xmlns:a16="http://schemas.microsoft.com/office/drawing/2014/main" id="{5056C64B-0BF8-4552-874C-CA271B6F00EE}"/>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4" name="Line 24">
              <a:extLst>
                <a:ext uri="{FF2B5EF4-FFF2-40B4-BE49-F238E27FC236}">
                  <a16:creationId xmlns:a16="http://schemas.microsoft.com/office/drawing/2014/main" id="{DC91D11F-3A53-4597-AEC4-4FFE297AFEB8}"/>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5" name="Line 25">
              <a:extLst>
                <a:ext uri="{FF2B5EF4-FFF2-40B4-BE49-F238E27FC236}">
                  <a16:creationId xmlns:a16="http://schemas.microsoft.com/office/drawing/2014/main" id="{ED11369B-DF7C-43CF-8EF5-314FC20AA1FB}"/>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6" name="Line 26">
              <a:extLst>
                <a:ext uri="{FF2B5EF4-FFF2-40B4-BE49-F238E27FC236}">
                  <a16:creationId xmlns:a16="http://schemas.microsoft.com/office/drawing/2014/main" id="{8107C985-D0D8-40B4-9A4D-BAE090019652}"/>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7" name="Line 27">
              <a:extLst>
                <a:ext uri="{FF2B5EF4-FFF2-40B4-BE49-F238E27FC236}">
                  <a16:creationId xmlns:a16="http://schemas.microsoft.com/office/drawing/2014/main" id="{224FC32B-F846-4E8D-A3E8-C1511C2689F9}"/>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8" name="Line 28">
              <a:extLst>
                <a:ext uri="{FF2B5EF4-FFF2-40B4-BE49-F238E27FC236}">
                  <a16:creationId xmlns:a16="http://schemas.microsoft.com/office/drawing/2014/main" id="{FF3DFE3B-8276-4423-BF82-282CC4B23724}"/>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49" name="Line 29">
              <a:extLst>
                <a:ext uri="{FF2B5EF4-FFF2-40B4-BE49-F238E27FC236}">
                  <a16:creationId xmlns:a16="http://schemas.microsoft.com/office/drawing/2014/main" id="{56D9E4D0-4F71-4F8F-9FE3-2439AF0A7D46}"/>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50" name="Line 30">
              <a:extLst>
                <a:ext uri="{FF2B5EF4-FFF2-40B4-BE49-F238E27FC236}">
                  <a16:creationId xmlns:a16="http://schemas.microsoft.com/office/drawing/2014/main" id="{3090BAA6-97A2-46C0-9E75-3DE6A64EF11A}"/>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6351" name="Group 31">
              <a:extLst>
                <a:ext uri="{FF2B5EF4-FFF2-40B4-BE49-F238E27FC236}">
                  <a16:creationId xmlns:a16="http://schemas.microsoft.com/office/drawing/2014/main" id="{973EAE22-B3AA-46B4-8B4B-94D4C735BD56}"/>
                </a:ext>
              </a:extLst>
            </p:cNvPr>
            <p:cNvGrpSpPr>
              <a:grpSpLocks/>
            </p:cNvGrpSpPr>
            <p:nvPr/>
          </p:nvGrpSpPr>
          <p:grpSpPr bwMode="auto">
            <a:xfrm>
              <a:off x="825" y="3240"/>
              <a:ext cx="793" cy="412"/>
              <a:chOff x="2582" y="5834"/>
              <a:chExt cx="1156" cy="673"/>
            </a:xfrm>
          </p:grpSpPr>
          <p:sp>
            <p:nvSpPr>
              <p:cNvPr id="56386" name="Rectangle 32">
                <a:extLst>
                  <a:ext uri="{FF2B5EF4-FFF2-40B4-BE49-F238E27FC236}">
                    <a16:creationId xmlns:a16="http://schemas.microsoft.com/office/drawing/2014/main" id="{523AD73C-11AC-4ED7-9309-4F215D5D921A}"/>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56387" name="Line 33">
                <a:extLst>
                  <a:ext uri="{FF2B5EF4-FFF2-40B4-BE49-F238E27FC236}">
                    <a16:creationId xmlns:a16="http://schemas.microsoft.com/office/drawing/2014/main" id="{7CC290DF-E3D2-4165-8538-81BAC3BA1FA3}"/>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88" name="Line 34">
                <a:extLst>
                  <a:ext uri="{FF2B5EF4-FFF2-40B4-BE49-F238E27FC236}">
                    <a16:creationId xmlns:a16="http://schemas.microsoft.com/office/drawing/2014/main" id="{DB1E5D7D-77B7-469A-9185-546303FB0F16}"/>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6352" name="Group 35">
              <a:extLst>
                <a:ext uri="{FF2B5EF4-FFF2-40B4-BE49-F238E27FC236}">
                  <a16:creationId xmlns:a16="http://schemas.microsoft.com/office/drawing/2014/main" id="{901A3706-13EE-4971-B8D7-2D285F5B76A2}"/>
                </a:ext>
              </a:extLst>
            </p:cNvPr>
            <p:cNvGrpSpPr>
              <a:grpSpLocks/>
            </p:cNvGrpSpPr>
            <p:nvPr/>
          </p:nvGrpSpPr>
          <p:grpSpPr bwMode="auto">
            <a:xfrm>
              <a:off x="4797" y="3250"/>
              <a:ext cx="793" cy="412"/>
              <a:chOff x="2582" y="5834"/>
              <a:chExt cx="1156" cy="673"/>
            </a:xfrm>
          </p:grpSpPr>
          <p:sp>
            <p:nvSpPr>
              <p:cNvPr id="56383" name="Rectangle 36">
                <a:extLst>
                  <a:ext uri="{FF2B5EF4-FFF2-40B4-BE49-F238E27FC236}">
                    <a16:creationId xmlns:a16="http://schemas.microsoft.com/office/drawing/2014/main" id="{213BEB11-A73C-4B1C-BA3D-3C45E71E16A3}"/>
                  </a:ext>
                </a:extLst>
              </p:cNvPr>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6384" name="Line 37">
                <a:extLst>
                  <a:ext uri="{FF2B5EF4-FFF2-40B4-BE49-F238E27FC236}">
                    <a16:creationId xmlns:a16="http://schemas.microsoft.com/office/drawing/2014/main" id="{0310E072-0F07-4552-B056-0FDDBD367616}"/>
                  </a:ext>
                </a:extLst>
              </p:cNvPr>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85" name="Line 38">
                <a:extLst>
                  <a:ext uri="{FF2B5EF4-FFF2-40B4-BE49-F238E27FC236}">
                    <a16:creationId xmlns:a16="http://schemas.microsoft.com/office/drawing/2014/main" id="{8A384F6C-F3A9-4284-8910-F8A6314EB49B}"/>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6353" name="Group 39">
              <a:extLst>
                <a:ext uri="{FF2B5EF4-FFF2-40B4-BE49-F238E27FC236}">
                  <a16:creationId xmlns:a16="http://schemas.microsoft.com/office/drawing/2014/main" id="{5646D69E-5CA9-4B0F-8262-11614D16A5F7}"/>
                </a:ext>
              </a:extLst>
            </p:cNvPr>
            <p:cNvGrpSpPr>
              <a:grpSpLocks/>
            </p:cNvGrpSpPr>
            <p:nvPr/>
          </p:nvGrpSpPr>
          <p:grpSpPr bwMode="auto">
            <a:xfrm>
              <a:off x="3451" y="3250"/>
              <a:ext cx="793" cy="265"/>
              <a:chOff x="6306" y="5910"/>
              <a:chExt cx="1156" cy="433"/>
            </a:xfrm>
          </p:grpSpPr>
          <p:sp>
            <p:nvSpPr>
              <p:cNvPr id="56381" name="Rectangle 40">
                <a:extLst>
                  <a:ext uri="{FF2B5EF4-FFF2-40B4-BE49-F238E27FC236}">
                    <a16:creationId xmlns:a16="http://schemas.microsoft.com/office/drawing/2014/main" id="{59264A75-1792-4D26-BDAA-685720A8AA49}"/>
                  </a:ext>
                </a:extLst>
              </p:cNvPr>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  5</a:t>
                </a:r>
              </a:p>
            </p:txBody>
          </p:sp>
          <p:sp>
            <p:nvSpPr>
              <p:cNvPr id="56382" name="Line 41">
                <a:extLst>
                  <a:ext uri="{FF2B5EF4-FFF2-40B4-BE49-F238E27FC236}">
                    <a16:creationId xmlns:a16="http://schemas.microsoft.com/office/drawing/2014/main" id="{4F6DB6E7-0445-4AFA-AACE-3650A9154BEF}"/>
                  </a:ext>
                </a:extLst>
              </p:cNvPr>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6354" name="Group 42">
              <a:extLst>
                <a:ext uri="{FF2B5EF4-FFF2-40B4-BE49-F238E27FC236}">
                  <a16:creationId xmlns:a16="http://schemas.microsoft.com/office/drawing/2014/main" id="{E6428BCE-7730-43C3-B659-52E0273462E2}"/>
                </a:ext>
              </a:extLst>
            </p:cNvPr>
            <p:cNvGrpSpPr>
              <a:grpSpLocks/>
            </p:cNvGrpSpPr>
            <p:nvPr/>
          </p:nvGrpSpPr>
          <p:grpSpPr bwMode="auto">
            <a:xfrm>
              <a:off x="3943" y="2707"/>
              <a:ext cx="1173" cy="265"/>
              <a:chOff x="7626" y="5010"/>
              <a:chExt cx="1710" cy="433"/>
            </a:xfrm>
          </p:grpSpPr>
          <p:sp>
            <p:nvSpPr>
              <p:cNvPr id="56378" name="Rectangle 43">
                <a:extLst>
                  <a:ext uri="{FF2B5EF4-FFF2-40B4-BE49-F238E27FC236}">
                    <a16:creationId xmlns:a16="http://schemas.microsoft.com/office/drawing/2014/main" id="{F34910F0-C6EA-48EF-98F9-364C6C95EA54}"/>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6379" name="Line 44">
                <a:extLst>
                  <a:ext uri="{FF2B5EF4-FFF2-40B4-BE49-F238E27FC236}">
                    <a16:creationId xmlns:a16="http://schemas.microsoft.com/office/drawing/2014/main" id="{CB00BB04-C076-440C-9DE2-A2296CF4246D}"/>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80" name="Line 45">
                <a:extLst>
                  <a:ext uri="{FF2B5EF4-FFF2-40B4-BE49-F238E27FC236}">
                    <a16:creationId xmlns:a16="http://schemas.microsoft.com/office/drawing/2014/main" id="{0C4EF915-7298-4EFF-9241-C64B0794D508}"/>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6355" name="Group 46">
              <a:extLst>
                <a:ext uri="{FF2B5EF4-FFF2-40B4-BE49-F238E27FC236}">
                  <a16:creationId xmlns:a16="http://schemas.microsoft.com/office/drawing/2014/main" id="{8143D090-69A3-450D-88D6-9FE99655FD23}"/>
                </a:ext>
              </a:extLst>
            </p:cNvPr>
            <p:cNvGrpSpPr>
              <a:grpSpLocks/>
            </p:cNvGrpSpPr>
            <p:nvPr/>
          </p:nvGrpSpPr>
          <p:grpSpPr bwMode="auto">
            <a:xfrm>
              <a:off x="1496" y="2119"/>
              <a:ext cx="1172" cy="266"/>
              <a:chOff x="7626" y="5010"/>
              <a:chExt cx="1710" cy="433"/>
            </a:xfrm>
          </p:grpSpPr>
          <p:sp>
            <p:nvSpPr>
              <p:cNvPr id="56375" name="Rectangle 47">
                <a:extLst>
                  <a:ext uri="{FF2B5EF4-FFF2-40B4-BE49-F238E27FC236}">
                    <a16:creationId xmlns:a16="http://schemas.microsoft.com/office/drawing/2014/main" id="{F93B381B-2E68-4E32-9C46-089D948506DF}"/>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6376" name="Line 48">
                <a:extLst>
                  <a:ext uri="{FF2B5EF4-FFF2-40B4-BE49-F238E27FC236}">
                    <a16:creationId xmlns:a16="http://schemas.microsoft.com/office/drawing/2014/main" id="{AF52137F-7A84-4EA0-BF94-3A000606B5DD}"/>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77" name="Line 49">
                <a:extLst>
                  <a:ext uri="{FF2B5EF4-FFF2-40B4-BE49-F238E27FC236}">
                    <a16:creationId xmlns:a16="http://schemas.microsoft.com/office/drawing/2014/main" id="{A79402D6-F8DE-411F-8415-818C9FC5D5D9}"/>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6356" name="Rectangle 50">
              <a:extLst>
                <a:ext uri="{FF2B5EF4-FFF2-40B4-BE49-F238E27FC236}">
                  <a16:creationId xmlns:a16="http://schemas.microsoft.com/office/drawing/2014/main" id="{F32129DE-2C49-4950-B9BA-B1AD64206B5B}"/>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56357" name="Rectangle 51">
              <a:extLst>
                <a:ext uri="{FF2B5EF4-FFF2-40B4-BE49-F238E27FC236}">
                  <a16:creationId xmlns:a16="http://schemas.microsoft.com/office/drawing/2014/main" id="{0A90D3F0-A245-4A02-8D38-2A2D3BBFDD44}"/>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56358" name="Line 52">
              <a:extLst>
                <a:ext uri="{FF2B5EF4-FFF2-40B4-BE49-F238E27FC236}">
                  <a16:creationId xmlns:a16="http://schemas.microsoft.com/office/drawing/2014/main" id="{CA685002-AC0B-4BBB-A2E1-460847F11911}"/>
                </a:ext>
              </a:extLst>
            </p:cNvPr>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6359" name="Line 53">
              <a:extLst>
                <a:ext uri="{FF2B5EF4-FFF2-40B4-BE49-F238E27FC236}">
                  <a16:creationId xmlns:a16="http://schemas.microsoft.com/office/drawing/2014/main" id="{8D54BE3B-6449-4F33-B039-BF5F827212D3}"/>
                </a:ext>
              </a:extLst>
            </p:cNvPr>
            <p:cNvSpPr>
              <a:spLocks noChangeShapeType="1"/>
            </p:cNvSpPr>
            <p:nvPr/>
          </p:nvSpPr>
          <p:spPr bwMode="auto">
            <a:xfrm>
              <a:off x="1056" y="1730"/>
              <a:ext cx="0" cy="1534"/>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6360" name="Line 54">
              <a:extLst>
                <a:ext uri="{FF2B5EF4-FFF2-40B4-BE49-F238E27FC236}">
                  <a16:creationId xmlns:a16="http://schemas.microsoft.com/office/drawing/2014/main" id="{098D54C7-6BA5-45A6-98C1-DA6D26B695B4}"/>
                </a:ext>
              </a:extLst>
            </p:cNvPr>
            <p:cNvSpPr>
              <a:spLocks noChangeShapeType="1"/>
            </p:cNvSpPr>
            <p:nvPr/>
          </p:nvSpPr>
          <p:spPr bwMode="auto">
            <a:xfrm>
              <a:off x="624" y="1728"/>
              <a:ext cx="384"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61" name="Line 55">
              <a:extLst>
                <a:ext uri="{FF2B5EF4-FFF2-40B4-BE49-F238E27FC236}">
                  <a16:creationId xmlns:a16="http://schemas.microsoft.com/office/drawing/2014/main" id="{47886776-3D48-4E2E-82F0-C17269473426}"/>
                </a:ext>
              </a:extLst>
            </p:cNvPr>
            <p:cNvSpPr>
              <a:spLocks noChangeShapeType="1"/>
            </p:cNvSpPr>
            <p:nvPr/>
          </p:nvSpPr>
          <p:spPr bwMode="auto">
            <a:xfrm>
              <a:off x="607" y="2091"/>
              <a:ext cx="353" cy="21"/>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62" name="Line 56">
              <a:extLst>
                <a:ext uri="{FF2B5EF4-FFF2-40B4-BE49-F238E27FC236}">
                  <a16:creationId xmlns:a16="http://schemas.microsoft.com/office/drawing/2014/main" id="{C4209E88-967E-4022-A272-5103339E874A}"/>
                </a:ext>
              </a:extLst>
            </p:cNvPr>
            <p:cNvSpPr>
              <a:spLocks noChangeShapeType="1"/>
            </p:cNvSpPr>
            <p:nvPr/>
          </p:nvSpPr>
          <p:spPr bwMode="auto">
            <a:xfrm>
              <a:off x="607" y="2450"/>
              <a:ext cx="277"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63" name="Line 57">
              <a:extLst>
                <a:ext uri="{FF2B5EF4-FFF2-40B4-BE49-F238E27FC236}">
                  <a16:creationId xmlns:a16="http://schemas.microsoft.com/office/drawing/2014/main" id="{22CD2A81-F9C9-473E-85B7-72BAB066670F}"/>
                </a:ext>
              </a:extLst>
            </p:cNvPr>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6364" name="Line 58">
              <a:extLst>
                <a:ext uri="{FF2B5EF4-FFF2-40B4-BE49-F238E27FC236}">
                  <a16:creationId xmlns:a16="http://schemas.microsoft.com/office/drawing/2014/main" id="{B813263D-6E4D-40AF-B4CE-EE864736AFBC}"/>
                </a:ext>
              </a:extLst>
            </p:cNvPr>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65" name="Line 59">
              <a:extLst>
                <a:ext uri="{FF2B5EF4-FFF2-40B4-BE49-F238E27FC236}">
                  <a16:creationId xmlns:a16="http://schemas.microsoft.com/office/drawing/2014/main" id="{AAC56046-24FB-4E5F-9110-860EC99E9779}"/>
                </a:ext>
              </a:extLst>
            </p:cNvPr>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366" name="Line 60">
              <a:extLst>
                <a:ext uri="{FF2B5EF4-FFF2-40B4-BE49-F238E27FC236}">
                  <a16:creationId xmlns:a16="http://schemas.microsoft.com/office/drawing/2014/main" id="{12AC3A87-417B-4021-BABF-A94ED8FE3BE3}"/>
                </a:ext>
              </a:extLst>
            </p:cNvPr>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6367" name="Line 61">
              <a:extLst>
                <a:ext uri="{FF2B5EF4-FFF2-40B4-BE49-F238E27FC236}">
                  <a16:creationId xmlns:a16="http://schemas.microsoft.com/office/drawing/2014/main" id="{FF6AE82E-EBFE-4272-9C74-9BD78CC3C5C1}"/>
                </a:ext>
              </a:extLst>
            </p:cNvPr>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6368" name="Freeform 62">
              <a:extLst>
                <a:ext uri="{FF2B5EF4-FFF2-40B4-BE49-F238E27FC236}">
                  <a16:creationId xmlns:a16="http://schemas.microsoft.com/office/drawing/2014/main" id="{FC878FF4-938E-4874-BCD8-F8A5EA209D25}"/>
                </a:ext>
              </a:extLst>
            </p:cNvPr>
            <p:cNvSpPr>
              <a:spLocks/>
            </p:cNvSpPr>
            <p:nvPr/>
          </p:nvSpPr>
          <p:spPr bwMode="auto">
            <a:xfrm>
              <a:off x="1089" y="2275"/>
              <a:ext cx="968" cy="965"/>
            </a:xfrm>
            <a:custGeom>
              <a:avLst/>
              <a:gdLst>
                <a:gd name="T0" fmla="*/ 101 w 1412"/>
                <a:gd name="T1" fmla="*/ 0 h 1576"/>
                <a:gd name="T2" fmla="*/ 80 w 1412"/>
                <a:gd name="T3" fmla="*/ 26 h 1576"/>
                <a:gd name="T4" fmla="*/ 13 w 1412"/>
                <a:gd name="T5" fmla="*/ 31 h 1576"/>
                <a:gd name="T6" fmla="*/ 1 w 1412"/>
                <a:gd name="T7" fmla="*/ 5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6369" name="Freeform 63">
              <a:extLst>
                <a:ext uri="{FF2B5EF4-FFF2-40B4-BE49-F238E27FC236}">
                  <a16:creationId xmlns:a16="http://schemas.microsoft.com/office/drawing/2014/main" id="{E0E3D786-EB2D-4A3C-8744-822E9EAB25B6}"/>
                </a:ext>
              </a:extLst>
            </p:cNvPr>
            <p:cNvSpPr>
              <a:spLocks/>
            </p:cNvSpPr>
            <p:nvPr/>
          </p:nvSpPr>
          <p:spPr bwMode="auto">
            <a:xfrm>
              <a:off x="2541" y="2240"/>
              <a:ext cx="1583" cy="457"/>
            </a:xfrm>
            <a:custGeom>
              <a:avLst/>
              <a:gdLst>
                <a:gd name="T0" fmla="*/ 0 w 2310"/>
                <a:gd name="T1" fmla="*/ 1 h 747"/>
                <a:gd name="T2" fmla="*/ 98 w 2310"/>
                <a:gd name="T3" fmla="*/ 1 h 747"/>
                <a:gd name="T4" fmla="*/ 113 w 2310"/>
                <a:gd name="T5" fmla="*/ 1 h 747"/>
                <a:gd name="T6" fmla="*/ 140 w 2310"/>
                <a:gd name="T7" fmla="*/ 6 h 747"/>
                <a:gd name="T8" fmla="*/ 164 w 2310"/>
                <a:gd name="T9" fmla="*/ 24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6370" name="Freeform 64">
              <a:extLst>
                <a:ext uri="{FF2B5EF4-FFF2-40B4-BE49-F238E27FC236}">
                  <a16:creationId xmlns:a16="http://schemas.microsoft.com/office/drawing/2014/main" id="{6E312BA8-4F4B-4A26-A0EE-7BBF5C07D535}"/>
                </a:ext>
              </a:extLst>
            </p:cNvPr>
            <p:cNvSpPr>
              <a:spLocks/>
            </p:cNvSpPr>
            <p:nvPr/>
          </p:nvSpPr>
          <p:spPr bwMode="auto">
            <a:xfrm>
              <a:off x="3743" y="2881"/>
              <a:ext cx="772" cy="368"/>
            </a:xfrm>
            <a:custGeom>
              <a:avLst/>
              <a:gdLst>
                <a:gd name="T0" fmla="*/ 80 w 1126"/>
                <a:gd name="T1" fmla="*/ 0 h 600"/>
                <a:gd name="T2" fmla="*/ 65 w 1126"/>
                <a:gd name="T3" fmla="*/ 10 h 600"/>
                <a:gd name="T4" fmla="*/ 13 w 1126"/>
                <a:gd name="T5" fmla="*/ 11 h 600"/>
                <a:gd name="T6" fmla="*/ 0 w 1126"/>
                <a:gd name="T7" fmla="*/ 20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6371" name="Freeform 65">
              <a:extLst>
                <a:ext uri="{FF2B5EF4-FFF2-40B4-BE49-F238E27FC236}">
                  <a16:creationId xmlns:a16="http://schemas.microsoft.com/office/drawing/2014/main" id="{3DE49EBB-A93C-4F9E-B3CC-F77BC5BF157F}"/>
                </a:ext>
              </a:extLst>
            </p:cNvPr>
            <p:cNvSpPr>
              <a:spLocks/>
            </p:cNvSpPr>
            <p:nvPr/>
          </p:nvSpPr>
          <p:spPr bwMode="auto">
            <a:xfrm>
              <a:off x="5059" y="2083"/>
              <a:ext cx="375" cy="1157"/>
            </a:xfrm>
            <a:custGeom>
              <a:avLst/>
              <a:gdLst>
                <a:gd name="T0" fmla="*/ 38 w 546"/>
                <a:gd name="T1" fmla="*/ 0 h 1890"/>
                <a:gd name="T2" fmla="*/ 38 w 546"/>
                <a:gd name="T3" fmla="*/ 42 h 1890"/>
                <a:gd name="T4" fmla="*/ 30 w 546"/>
                <a:gd name="T5" fmla="*/ 53 h 1890"/>
                <a:gd name="T6" fmla="*/ 15 w 546"/>
                <a:gd name="T7" fmla="*/ 58 h 1890"/>
                <a:gd name="T8" fmla="*/ 0 w 546"/>
                <a:gd name="T9" fmla="*/ 6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6372" name="Line 66">
              <a:extLst>
                <a:ext uri="{FF2B5EF4-FFF2-40B4-BE49-F238E27FC236}">
                  <a16:creationId xmlns:a16="http://schemas.microsoft.com/office/drawing/2014/main" id="{33D0F9D6-4FEB-4EDF-B952-DC64A3C41A72}"/>
                </a:ext>
              </a:extLst>
            </p:cNvPr>
            <p:cNvSpPr>
              <a:spLocks noChangeShapeType="1"/>
            </p:cNvSpPr>
            <p:nvPr/>
          </p:nvSpPr>
          <p:spPr bwMode="auto">
            <a:xfrm flipH="1">
              <a:off x="864" y="2448"/>
              <a:ext cx="0" cy="80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6373" name="Line 67">
              <a:extLst>
                <a:ext uri="{FF2B5EF4-FFF2-40B4-BE49-F238E27FC236}">
                  <a16:creationId xmlns:a16="http://schemas.microsoft.com/office/drawing/2014/main" id="{27E9BCB0-9BD0-4AA3-9BF1-C6B764AC84AE}"/>
                </a:ext>
              </a:extLst>
            </p:cNvPr>
            <p:cNvSpPr>
              <a:spLocks noChangeShapeType="1"/>
            </p:cNvSpPr>
            <p:nvPr/>
          </p:nvSpPr>
          <p:spPr bwMode="auto">
            <a:xfrm flipH="1">
              <a:off x="960" y="2112"/>
              <a:ext cx="0" cy="113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6374" name="Line 68">
              <a:extLst>
                <a:ext uri="{FF2B5EF4-FFF2-40B4-BE49-F238E27FC236}">
                  <a16:creationId xmlns:a16="http://schemas.microsoft.com/office/drawing/2014/main" id="{9F689233-18E5-46CF-987B-DC608DD8E0D5}"/>
                </a:ext>
              </a:extLst>
            </p:cNvPr>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69" name="Rectangle 4">
            <a:extLst>
              <a:ext uri="{FF2B5EF4-FFF2-40B4-BE49-F238E27FC236}">
                <a16:creationId xmlns:a16="http://schemas.microsoft.com/office/drawing/2014/main" id="{3B893842-A2D7-4EB4-8D03-427167B2099C}"/>
              </a:ext>
            </a:extLst>
          </p:cNvPr>
          <p:cNvSpPr>
            <a:spLocks noChangeArrowheads="1"/>
          </p:cNvSpPr>
          <p:nvPr/>
        </p:nvSpPr>
        <p:spPr bwMode="auto">
          <a:xfrm>
            <a:off x="4706348" y="1200043"/>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en-US" altLang="zh-CN" b="1" i="1" dirty="0">
                <a:solidFill>
                  <a:srgbClr val="FF0000"/>
                </a:solidFill>
              </a:rPr>
              <a:t>a</a:t>
            </a:r>
            <a:r>
              <a:rPr lang="en-US" altLang="zh-CN" b="1" dirty="0">
                <a:solidFill>
                  <a:srgbClr val="FF0000"/>
                </a:solidFill>
              </a:rPr>
              <a:t>+5</a:t>
            </a:r>
            <a:r>
              <a:rPr lang="en-US" altLang="zh-CN" b="1" dirty="0">
                <a:solidFill>
                  <a:srgbClr val="FF0000"/>
                </a:solidFill>
                <a:latin typeface="宋体" panose="02010600030101010101" pitchFamily="2" charset="-122"/>
              </a:rPr>
              <a:t>*</a:t>
            </a:r>
            <a:r>
              <a:rPr lang="en-US" altLang="zh-CN" b="1" i="1" dirty="0">
                <a:solidFill>
                  <a:srgbClr val="FF0000"/>
                </a:solidFill>
              </a:rPr>
              <a:t>b</a:t>
            </a:r>
            <a:r>
              <a:rPr lang="zh-CN" altLang="en-US" dirty="0">
                <a:solidFill>
                  <a:srgbClr val="FF0000"/>
                </a:solidFill>
              </a:rPr>
              <a:t>的语法树的构造</a:t>
            </a:r>
          </a:p>
        </p:txBody>
      </p:sp>
      <p:sp>
        <p:nvSpPr>
          <p:cNvPr id="2" name="日期占位符 1">
            <a:extLst>
              <a:ext uri="{FF2B5EF4-FFF2-40B4-BE49-F238E27FC236}">
                <a16:creationId xmlns:a16="http://schemas.microsoft.com/office/drawing/2014/main" id="{ED7ACA7A-ED0C-1421-7896-5ACDB42806CA}"/>
              </a:ext>
            </a:extLst>
          </p:cNvPr>
          <p:cNvSpPr>
            <a:spLocks noGrp="1"/>
          </p:cNvSpPr>
          <p:nvPr>
            <p:ph type="dt" sz="half" idx="10"/>
          </p:nvPr>
        </p:nvSpPr>
        <p:spPr/>
        <p:txBody>
          <a:bodyPr/>
          <a:lstStyle/>
          <a:p>
            <a:fld id="{5953B3F5-7BA1-4A0C-B8E3-3D1969EB1AF0}"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70ABEBA2-27C8-5D46-495D-12E2FF1A111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3174E7EA-093E-F571-2A5F-D3130E16CBBD}"/>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965CDFA-1E68-45C5-A3EA-C8243BEC1728}"/>
              </a:ext>
            </a:extLst>
          </p:cNvPr>
          <p:cNvSpPr>
            <a:spLocks noGrp="1" noChangeArrowheads="1"/>
          </p:cNvSpPr>
          <p:nvPr>
            <p:ph type="title"/>
          </p:nvPr>
        </p:nvSpPr>
        <p:spPr/>
        <p:txBody>
          <a:bodyPr/>
          <a:lstStyle/>
          <a:p>
            <a:r>
              <a:rPr lang="zh-CN" altLang="en-US"/>
              <a:t>上次课回顾</a:t>
            </a:r>
          </a:p>
        </p:txBody>
      </p:sp>
      <p:sp>
        <p:nvSpPr>
          <p:cNvPr id="5123" name="Rectangle 3">
            <a:extLst>
              <a:ext uri="{FF2B5EF4-FFF2-40B4-BE49-F238E27FC236}">
                <a16:creationId xmlns:a16="http://schemas.microsoft.com/office/drawing/2014/main" id="{0825F792-2DAB-45BD-BF51-1963C1BB04BC}"/>
              </a:ext>
            </a:extLst>
          </p:cNvPr>
          <p:cNvSpPr>
            <a:spLocks noGrp="1" noChangeArrowheads="1"/>
          </p:cNvSpPr>
          <p:nvPr>
            <p:ph idx="1"/>
          </p:nvPr>
        </p:nvSpPr>
        <p:spPr/>
        <p:txBody>
          <a:bodyPr/>
          <a:lstStyle/>
          <a:p>
            <a:r>
              <a:rPr lang="zh-CN" altLang="en-US" dirty="0"/>
              <a:t>语法制导定义：上下文无关文法的扩展，每个文法符号多了一组</a:t>
            </a:r>
            <a:r>
              <a:rPr lang="zh-CN" altLang="en-US" dirty="0">
                <a:solidFill>
                  <a:srgbClr val="FF0000"/>
                </a:solidFill>
              </a:rPr>
              <a:t>属性</a:t>
            </a:r>
            <a:r>
              <a:rPr lang="zh-CN" altLang="en-US" dirty="0"/>
              <a:t>，每个产生式多了一组</a:t>
            </a:r>
            <a:r>
              <a:rPr lang="zh-CN" altLang="en-US" dirty="0">
                <a:solidFill>
                  <a:srgbClr val="FF0000"/>
                </a:solidFill>
              </a:rPr>
              <a:t>语义规则</a:t>
            </a:r>
          </a:p>
          <a:p>
            <a:r>
              <a:rPr lang="zh-CN" altLang="en-US" dirty="0"/>
              <a:t>语法制导定义形式：</a:t>
            </a:r>
          </a:p>
          <a:p>
            <a:pPr lvl="1"/>
            <a:r>
              <a:rPr lang="zh-CN" altLang="en-US" dirty="0"/>
              <a:t>基础文法</a:t>
            </a:r>
          </a:p>
          <a:p>
            <a:pPr lvl="1"/>
            <a:r>
              <a:rPr lang="zh-CN" altLang="en-US" dirty="0"/>
              <a:t>每个文法符号有一组属性</a:t>
            </a:r>
          </a:p>
          <a:p>
            <a:pPr lvl="1"/>
            <a:r>
              <a:rPr lang="zh-CN" altLang="en-US" dirty="0">
                <a:latin typeface="宋体" panose="02010600030101010101" pitchFamily="2" charset="-122"/>
              </a:rPr>
              <a:t>每个文法产生式</a:t>
            </a:r>
            <a:r>
              <a:rPr lang="en-US" altLang="zh-CN" b="1" i="1" dirty="0"/>
              <a:t>A </a:t>
            </a:r>
            <a:r>
              <a:rPr lang="en-US" altLang="zh-CN" b="1" dirty="0">
                <a:sym typeface="Symbol" panose="05050102010706020507" pitchFamily="18" charset="2"/>
              </a:rPr>
              <a:t></a:t>
            </a:r>
            <a:r>
              <a:rPr lang="en-US" altLang="zh-CN" b="1" dirty="0"/>
              <a:t> </a:t>
            </a:r>
            <a:r>
              <a:rPr lang="en-US" altLang="zh-CN" b="1" i="1" dirty="0">
                <a:sym typeface="Symbol" panose="05050102010706020507" pitchFamily="18" charset="2"/>
              </a:rPr>
              <a:t></a:t>
            </a:r>
            <a:r>
              <a:rPr lang="zh-CN" altLang="en-US" dirty="0">
                <a:latin typeface="宋体" panose="02010600030101010101" pitchFamily="2" charset="-122"/>
              </a:rPr>
              <a:t>有一组形式为</a:t>
            </a:r>
            <a:r>
              <a:rPr lang="en-US" altLang="zh-CN" b="1" i="1" dirty="0"/>
              <a:t>b</a:t>
            </a:r>
            <a:r>
              <a:rPr lang="en-US" altLang="zh-CN" b="1" dirty="0"/>
              <a:t> =</a:t>
            </a:r>
            <a:r>
              <a:rPr lang="en-US" altLang="zh-CN" b="1" i="1" dirty="0"/>
              <a:t> f</a:t>
            </a:r>
            <a:r>
              <a:rPr lang="en-US" altLang="zh-CN" b="1" dirty="0"/>
              <a:t>(</a:t>
            </a:r>
            <a:r>
              <a:rPr lang="en-US" altLang="zh-CN" b="1" i="1" dirty="0"/>
              <a:t>c</a:t>
            </a:r>
            <a:r>
              <a:rPr lang="en-US" altLang="zh-CN" b="1" baseline="-30000" dirty="0"/>
              <a:t>1</a:t>
            </a:r>
            <a:r>
              <a:rPr lang="en-US" altLang="zh-CN" b="1" dirty="0"/>
              <a:t>, </a:t>
            </a:r>
            <a:r>
              <a:rPr lang="en-US" altLang="zh-CN" b="1" i="1" dirty="0"/>
              <a:t>c</a:t>
            </a:r>
            <a:r>
              <a:rPr lang="en-US" altLang="zh-CN" b="1" baseline="-30000" dirty="0"/>
              <a:t>2</a:t>
            </a:r>
            <a:r>
              <a:rPr lang="en-US" altLang="zh-CN" b="1" dirty="0"/>
              <a:t>, …, </a:t>
            </a:r>
            <a:r>
              <a:rPr lang="en-US" altLang="zh-CN" b="1" i="1" dirty="0"/>
              <a:t>c</a:t>
            </a:r>
            <a:r>
              <a:rPr lang="en-US" altLang="zh-CN" b="1" i="1" baseline="-30000" dirty="0"/>
              <a:t>k</a:t>
            </a:r>
            <a:r>
              <a:rPr lang="en-US" altLang="zh-CN" b="1" dirty="0"/>
              <a:t> )</a:t>
            </a:r>
            <a:r>
              <a:rPr lang="zh-CN" altLang="en-US" dirty="0">
                <a:latin typeface="宋体" panose="02010600030101010101" pitchFamily="2" charset="-122"/>
              </a:rPr>
              <a:t>的语义规则</a:t>
            </a:r>
          </a:p>
        </p:txBody>
      </p:sp>
      <p:sp>
        <p:nvSpPr>
          <p:cNvPr id="2" name="日期占位符 1">
            <a:extLst>
              <a:ext uri="{FF2B5EF4-FFF2-40B4-BE49-F238E27FC236}">
                <a16:creationId xmlns:a16="http://schemas.microsoft.com/office/drawing/2014/main" id="{0098EC59-361B-6A40-8B0B-B20069AD107D}"/>
              </a:ext>
            </a:extLst>
          </p:cNvPr>
          <p:cNvSpPr>
            <a:spLocks noGrp="1"/>
          </p:cNvSpPr>
          <p:nvPr>
            <p:ph type="dt" sz="half" idx="10"/>
          </p:nvPr>
        </p:nvSpPr>
        <p:spPr/>
        <p:txBody>
          <a:bodyPr/>
          <a:lstStyle/>
          <a:p>
            <a:fld id="{FF032CBA-024A-4F68-9131-D27491CD055F}"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1D84BF6A-DF25-89BA-76C0-25C729C909D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0D1D260C-B70D-30EE-B1C8-83829125EE8A}"/>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62637C8-6CF8-4BF3-B385-49A813D8E8A3}"/>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grpSp>
        <p:nvGrpSpPr>
          <p:cNvPr id="57349" name="Group 5">
            <a:extLst>
              <a:ext uri="{FF2B5EF4-FFF2-40B4-BE49-F238E27FC236}">
                <a16:creationId xmlns:a16="http://schemas.microsoft.com/office/drawing/2014/main" id="{C2097C96-257B-400B-B529-4F2742DBD860}"/>
              </a:ext>
            </a:extLst>
          </p:cNvPr>
          <p:cNvGrpSpPr>
            <a:grpSpLocks/>
          </p:cNvGrpSpPr>
          <p:nvPr/>
        </p:nvGrpSpPr>
        <p:grpSpPr bwMode="auto">
          <a:xfrm>
            <a:off x="95250" y="1440000"/>
            <a:ext cx="9048750" cy="4495800"/>
            <a:chOff x="60" y="1152"/>
            <a:chExt cx="5700" cy="2832"/>
          </a:xfrm>
        </p:grpSpPr>
        <p:sp>
          <p:nvSpPr>
            <p:cNvPr id="57350" name="Rectangle 6">
              <a:extLst>
                <a:ext uri="{FF2B5EF4-FFF2-40B4-BE49-F238E27FC236}">
                  <a16:creationId xmlns:a16="http://schemas.microsoft.com/office/drawing/2014/main" id="{D2899A1E-7EFF-4120-8557-ACBCF94E9292}"/>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7351" name="Rectangle 7">
              <a:extLst>
                <a:ext uri="{FF2B5EF4-FFF2-40B4-BE49-F238E27FC236}">
                  <a16:creationId xmlns:a16="http://schemas.microsoft.com/office/drawing/2014/main" id="{DE80F622-2B63-41F2-BB20-EE93C51B1E32}"/>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7352" name="Rectangle 8">
              <a:extLst>
                <a:ext uri="{FF2B5EF4-FFF2-40B4-BE49-F238E27FC236}">
                  <a16:creationId xmlns:a16="http://schemas.microsoft.com/office/drawing/2014/main" id="{4F907308-4CA6-4443-8D2D-B703C69E5834}"/>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7353" name="Rectangle 9">
              <a:extLst>
                <a:ext uri="{FF2B5EF4-FFF2-40B4-BE49-F238E27FC236}">
                  <a16:creationId xmlns:a16="http://schemas.microsoft.com/office/drawing/2014/main" id="{27BF4C8D-0802-4FAD-94A3-9AC628C2C1EE}"/>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7354" name="Rectangle 10">
              <a:extLst>
                <a:ext uri="{FF2B5EF4-FFF2-40B4-BE49-F238E27FC236}">
                  <a16:creationId xmlns:a16="http://schemas.microsoft.com/office/drawing/2014/main" id="{EE072C44-43C4-44E4-8834-CB0E8088D447}"/>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57355" name="Rectangle 11">
              <a:extLst>
                <a:ext uri="{FF2B5EF4-FFF2-40B4-BE49-F238E27FC236}">
                  <a16:creationId xmlns:a16="http://schemas.microsoft.com/office/drawing/2014/main" id="{63C6F745-303F-46A4-8761-43772FF82D66}"/>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7356" name="Rectangle 12">
              <a:extLst>
                <a:ext uri="{FF2B5EF4-FFF2-40B4-BE49-F238E27FC236}">
                  <a16:creationId xmlns:a16="http://schemas.microsoft.com/office/drawing/2014/main" id="{5A8A11D5-4642-418E-BC55-42912EC3B5A2}"/>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7357" name="Rectangle 13">
              <a:extLst>
                <a:ext uri="{FF2B5EF4-FFF2-40B4-BE49-F238E27FC236}">
                  <a16:creationId xmlns:a16="http://schemas.microsoft.com/office/drawing/2014/main" id="{29A2E644-0AAE-4F23-9A4C-79A48F0F035D}"/>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7358" name="Rectangle 14">
              <a:extLst>
                <a:ext uri="{FF2B5EF4-FFF2-40B4-BE49-F238E27FC236}">
                  <a16:creationId xmlns:a16="http://schemas.microsoft.com/office/drawing/2014/main" id="{F306F83A-FD2E-4789-9421-4C89638E6235}"/>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7359" name="Rectangle 15">
              <a:extLst>
                <a:ext uri="{FF2B5EF4-FFF2-40B4-BE49-F238E27FC236}">
                  <a16:creationId xmlns:a16="http://schemas.microsoft.com/office/drawing/2014/main" id="{6E38D6FC-5B32-4C33-8AD1-34DD4741563E}"/>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7360" name="Rectangle 16">
              <a:extLst>
                <a:ext uri="{FF2B5EF4-FFF2-40B4-BE49-F238E27FC236}">
                  <a16:creationId xmlns:a16="http://schemas.microsoft.com/office/drawing/2014/main" id="{37D15046-6A99-4278-B1A0-E70B2707F0A6}"/>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7361" name="Rectangle 17">
              <a:extLst>
                <a:ext uri="{FF2B5EF4-FFF2-40B4-BE49-F238E27FC236}">
                  <a16:creationId xmlns:a16="http://schemas.microsoft.com/office/drawing/2014/main" id="{3D00B6DF-568A-419F-82D1-216115694824}"/>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7362" name="Rectangle 18">
              <a:extLst>
                <a:ext uri="{FF2B5EF4-FFF2-40B4-BE49-F238E27FC236}">
                  <a16:creationId xmlns:a16="http://schemas.microsoft.com/office/drawing/2014/main" id="{74997CF6-70B9-43E2-9029-4CD6D196BA3F}"/>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a:t>
              </a:r>
            </a:p>
          </p:txBody>
        </p:sp>
        <p:sp>
          <p:nvSpPr>
            <p:cNvPr id="57363" name="Line 19">
              <a:extLst>
                <a:ext uri="{FF2B5EF4-FFF2-40B4-BE49-F238E27FC236}">
                  <a16:creationId xmlns:a16="http://schemas.microsoft.com/office/drawing/2014/main" id="{A1644441-4162-40A5-970E-C852D692CDA3}"/>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64" name="Line 20">
              <a:extLst>
                <a:ext uri="{FF2B5EF4-FFF2-40B4-BE49-F238E27FC236}">
                  <a16:creationId xmlns:a16="http://schemas.microsoft.com/office/drawing/2014/main" id="{315BCDE0-B01F-47C3-89AE-B2C1283E3DA7}"/>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65" name="Line 21">
              <a:extLst>
                <a:ext uri="{FF2B5EF4-FFF2-40B4-BE49-F238E27FC236}">
                  <a16:creationId xmlns:a16="http://schemas.microsoft.com/office/drawing/2014/main" id="{63F43508-756D-45B7-9F04-6D05D8DD69AC}"/>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66" name="Line 22">
              <a:extLst>
                <a:ext uri="{FF2B5EF4-FFF2-40B4-BE49-F238E27FC236}">
                  <a16:creationId xmlns:a16="http://schemas.microsoft.com/office/drawing/2014/main" id="{69E34083-1E87-46D6-9FCB-7D7D3C799380}"/>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67" name="Line 23">
              <a:extLst>
                <a:ext uri="{FF2B5EF4-FFF2-40B4-BE49-F238E27FC236}">
                  <a16:creationId xmlns:a16="http://schemas.microsoft.com/office/drawing/2014/main" id="{E1B31D27-EE3E-451C-A7C5-DEB05B4B9A33}"/>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68" name="Line 24">
              <a:extLst>
                <a:ext uri="{FF2B5EF4-FFF2-40B4-BE49-F238E27FC236}">
                  <a16:creationId xmlns:a16="http://schemas.microsoft.com/office/drawing/2014/main" id="{5E5D66C7-EBBC-497D-8F46-EA2E11B80E6A}"/>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69" name="Line 25">
              <a:extLst>
                <a:ext uri="{FF2B5EF4-FFF2-40B4-BE49-F238E27FC236}">
                  <a16:creationId xmlns:a16="http://schemas.microsoft.com/office/drawing/2014/main" id="{C60C3138-2ABD-4BCC-BA8C-11ACD06CFA10}"/>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70" name="Line 26">
              <a:extLst>
                <a:ext uri="{FF2B5EF4-FFF2-40B4-BE49-F238E27FC236}">
                  <a16:creationId xmlns:a16="http://schemas.microsoft.com/office/drawing/2014/main" id="{99C12B4A-1B8F-4DD4-BE4D-FD0226B9917E}"/>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71" name="Line 27">
              <a:extLst>
                <a:ext uri="{FF2B5EF4-FFF2-40B4-BE49-F238E27FC236}">
                  <a16:creationId xmlns:a16="http://schemas.microsoft.com/office/drawing/2014/main" id="{E5917277-F5A1-4EC0-A151-95BDA4B117ED}"/>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72" name="Line 28">
              <a:extLst>
                <a:ext uri="{FF2B5EF4-FFF2-40B4-BE49-F238E27FC236}">
                  <a16:creationId xmlns:a16="http://schemas.microsoft.com/office/drawing/2014/main" id="{65FAE682-DD62-47CA-BC58-089662936F96}"/>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73" name="Line 29">
              <a:extLst>
                <a:ext uri="{FF2B5EF4-FFF2-40B4-BE49-F238E27FC236}">
                  <a16:creationId xmlns:a16="http://schemas.microsoft.com/office/drawing/2014/main" id="{F297D061-C0EF-4ECE-B32C-B28B134C5162}"/>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74" name="Line 30">
              <a:extLst>
                <a:ext uri="{FF2B5EF4-FFF2-40B4-BE49-F238E27FC236}">
                  <a16:creationId xmlns:a16="http://schemas.microsoft.com/office/drawing/2014/main" id="{8E8C2245-9A53-4A32-B347-2644809FA49F}"/>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7375" name="Group 31">
              <a:extLst>
                <a:ext uri="{FF2B5EF4-FFF2-40B4-BE49-F238E27FC236}">
                  <a16:creationId xmlns:a16="http://schemas.microsoft.com/office/drawing/2014/main" id="{7166DDFA-FFE1-4210-AC9C-46BA81B714B4}"/>
                </a:ext>
              </a:extLst>
            </p:cNvPr>
            <p:cNvGrpSpPr>
              <a:grpSpLocks/>
            </p:cNvGrpSpPr>
            <p:nvPr/>
          </p:nvGrpSpPr>
          <p:grpSpPr bwMode="auto">
            <a:xfrm>
              <a:off x="825" y="3240"/>
              <a:ext cx="793" cy="412"/>
              <a:chOff x="2582" y="5834"/>
              <a:chExt cx="1156" cy="673"/>
            </a:xfrm>
          </p:grpSpPr>
          <p:sp>
            <p:nvSpPr>
              <p:cNvPr id="57410" name="Rectangle 32">
                <a:extLst>
                  <a:ext uri="{FF2B5EF4-FFF2-40B4-BE49-F238E27FC236}">
                    <a16:creationId xmlns:a16="http://schemas.microsoft.com/office/drawing/2014/main" id="{6684E2C9-6297-4660-8E0F-D9951517AFFD}"/>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57411" name="Line 33">
                <a:extLst>
                  <a:ext uri="{FF2B5EF4-FFF2-40B4-BE49-F238E27FC236}">
                    <a16:creationId xmlns:a16="http://schemas.microsoft.com/office/drawing/2014/main" id="{06634305-91E2-488D-A325-757532DB26F8}"/>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412" name="Line 34">
                <a:extLst>
                  <a:ext uri="{FF2B5EF4-FFF2-40B4-BE49-F238E27FC236}">
                    <a16:creationId xmlns:a16="http://schemas.microsoft.com/office/drawing/2014/main" id="{74AB8A6C-C633-42B4-BDC7-4A5D3CAF5AB9}"/>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7376" name="Group 35">
              <a:extLst>
                <a:ext uri="{FF2B5EF4-FFF2-40B4-BE49-F238E27FC236}">
                  <a16:creationId xmlns:a16="http://schemas.microsoft.com/office/drawing/2014/main" id="{4B7D6DEB-E9A9-4CEE-8D96-BF6B6183221D}"/>
                </a:ext>
              </a:extLst>
            </p:cNvPr>
            <p:cNvGrpSpPr>
              <a:grpSpLocks/>
            </p:cNvGrpSpPr>
            <p:nvPr/>
          </p:nvGrpSpPr>
          <p:grpSpPr bwMode="auto">
            <a:xfrm>
              <a:off x="4797" y="3250"/>
              <a:ext cx="793" cy="412"/>
              <a:chOff x="2582" y="5834"/>
              <a:chExt cx="1156" cy="673"/>
            </a:xfrm>
          </p:grpSpPr>
          <p:sp>
            <p:nvSpPr>
              <p:cNvPr id="57407" name="Rectangle 36">
                <a:extLst>
                  <a:ext uri="{FF2B5EF4-FFF2-40B4-BE49-F238E27FC236}">
                    <a16:creationId xmlns:a16="http://schemas.microsoft.com/office/drawing/2014/main" id="{ABF3FB96-50F8-44C6-A980-0017A4365AD2}"/>
                  </a:ext>
                </a:extLst>
              </p:cNvPr>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7408" name="Line 37">
                <a:extLst>
                  <a:ext uri="{FF2B5EF4-FFF2-40B4-BE49-F238E27FC236}">
                    <a16:creationId xmlns:a16="http://schemas.microsoft.com/office/drawing/2014/main" id="{A3EE97A0-36E7-4AC6-B8D5-7B3CC7A18F90}"/>
                  </a:ext>
                </a:extLst>
              </p:cNvPr>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409" name="Line 38">
                <a:extLst>
                  <a:ext uri="{FF2B5EF4-FFF2-40B4-BE49-F238E27FC236}">
                    <a16:creationId xmlns:a16="http://schemas.microsoft.com/office/drawing/2014/main" id="{18CB42DB-BF3B-4E34-A5BF-961D8F94FE21}"/>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7377" name="Group 39">
              <a:extLst>
                <a:ext uri="{FF2B5EF4-FFF2-40B4-BE49-F238E27FC236}">
                  <a16:creationId xmlns:a16="http://schemas.microsoft.com/office/drawing/2014/main" id="{83C91969-5245-454E-8664-88CE93C23FBA}"/>
                </a:ext>
              </a:extLst>
            </p:cNvPr>
            <p:cNvGrpSpPr>
              <a:grpSpLocks/>
            </p:cNvGrpSpPr>
            <p:nvPr/>
          </p:nvGrpSpPr>
          <p:grpSpPr bwMode="auto">
            <a:xfrm>
              <a:off x="3451" y="3250"/>
              <a:ext cx="793" cy="265"/>
              <a:chOff x="6306" y="5910"/>
              <a:chExt cx="1156" cy="433"/>
            </a:xfrm>
          </p:grpSpPr>
          <p:sp>
            <p:nvSpPr>
              <p:cNvPr id="57405" name="Rectangle 40">
                <a:extLst>
                  <a:ext uri="{FF2B5EF4-FFF2-40B4-BE49-F238E27FC236}">
                    <a16:creationId xmlns:a16="http://schemas.microsoft.com/office/drawing/2014/main" id="{CEB3C6F4-F179-46BA-833E-480E0478D51B}"/>
                  </a:ext>
                </a:extLst>
              </p:cNvPr>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  5</a:t>
                </a:r>
              </a:p>
            </p:txBody>
          </p:sp>
          <p:sp>
            <p:nvSpPr>
              <p:cNvPr id="57406" name="Line 41">
                <a:extLst>
                  <a:ext uri="{FF2B5EF4-FFF2-40B4-BE49-F238E27FC236}">
                    <a16:creationId xmlns:a16="http://schemas.microsoft.com/office/drawing/2014/main" id="{70686DCC-13F4-4126-971C-042C65016DAC}"/>
                  </a:ext>
                </a:extLst>
              </p:cNvPr>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7378" name="Group 42">
              <a:extLst>
                <a:ext uri="{FF2B5EF4-FFF2-40B4-BE49-F238E27FC236}">
                  <a16:creationId xmlns:a16="http://schemas.microsoft.com/office/drawing/2014/main" id="{E3BD696C-CAC2-418C-A561-D0CF26B227C6}"/>
                </a:ext>
              </a:extLst>
            </p:cNvPr>
            <p:cNvGrpSpPr>
              <a:grpSpLocks/>
            </p:cNvGrpSpPr>
            <p:nvPr/>
          </p:nvGrpSpPr>
          <p:grpSpPr bwMode="auto">
            <a:xfrm>
              <a:off x="3943" y="2707"/>
              <a:ext cx="1173" cy="265"/>
              <a:chOff x="7626" y="5010"/>
              <a:chExt cx="1710" cy="433"/>
            </a:xfrm>
          </p:grpSpPr>
          <p:sp>
            <p:nvSpPr>
              <p:cNvPr id="57402" name="Rectangle 43">
                <a:extLst>
                  <a:ext uri="{FF2B5EF4-FFF2-40B4-BE49-F238E27FC236}">
                    <a16:creationId xmlns:a16="http://schemas.microsoft.com/office/drawing/2014/main" id="{5E4EF571-D639-43F8-9F12-607F78A3651E}"/>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7403" name="Line 44">
                <a:extLst>
                  <a:ext uri="{FF2B5EF4-FFF2-40B4-BE49-F238E27FC236}">
                    <a16:creationId xmlns:a16="http://schemas.microsoft.com/office/drawing/2014/main" id="{1ECA44D5-C38E-483A-B1A1-50526C663861}"/>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404" name="Line 45">
                <a:extLst>
                  <a:ext uri="{FF2B5EF4-FFF2-40B4-BE49-F238E27FC236}">
                    <a16:creationId xmlns:a16="http://schemas.microsoft.com/office/drawing/2014/main" id="{D9B1D410-C1A1-4450-BC30-3848A2E10EA3}"/>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7379" name="Group 46">
              <a:extLst>
                <a:ext uri="{FF2B5EF4-FFF2-40B4-BE49-F238E27FC236}">
                  <a16:creationId xmlns:a16="http://schemas.microsoft.com/office/drawing/2014/main" id="{633F58A1-B1F8-4B3F-A6EE-E0F767588972}"/>
                </a:ext>
              </a:extLst>
            </p:cNvPr>
            <p:cNvGrpSpPr>
              <a:grpSpLocks/>
            </p:cNvGrpSpPr>
            <p:nvPr/>
          </p:nvGrpSpPr>
          <p:grpSpPr bwMode="auto">
            <a:xfrm>
              <a:off x="1496" y="2119"/>
              <a:ext cx="1172" cy="266"/>
              <a:chOff x="7626" y="5010"/>
              <a:chExt cx="1710" cy="433"/>
            </a:xfrm>
          </p:grpSpPr>
          <p:sp>
            <p:nvSpPr>
              <p:cNvPr id="57399" name="Rectangle 47">
                <a:extLst>
                  <a:ext uri="{FF2B5EF4-FFF2-40B4-BE49-F238E27FC236}">
                    <a16:creationId xmlns:a16="http://schemas.microsoft.com/office/drawing/2014/main" id="{7BF90871-BA7A-4393-AA0E-2656AB041A33}"/>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7400" name="Line 48">
                <a:extLst>
                  <a:ext uri="{FF2B5EF4-FFF2-40B4-BE49-F238E27FC236}">
                    <a16:creationId xmlns:a16="http://schemas.microsoft.com/office/drawing/2014/main" id="{BC73EE23-D692-4110-A7F3-2CD20CD87977}"/>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401" name="Line 49">
                <a:extLst>
                  <a:ext uri="{FF2B5EF4-FFF2-40B4-BE49-F238E27FC236}">
                    <a16:creationId xmlns:a16="http://schemas.microsoft.com/office/drawing/2014/main" id="{3F8612AE-8907-4A0F-B02F-7A13995C66BD}"/>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7380" name="Rectangle 50">
              <a:extLst>
                <a:ext uri="{FF2B5EF4-FFF2-40B4-BE49-F238E27FC236}">
                  <a16:creationId xmlns:a16="http://schemas.microsoft.com/office/drawing/2014/main" id="{679001FE-E37A-479E-ACB6-DD463D129893}"/>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57381" name="Rectangle 51">
              <a:extLst>
                <a:ext uri="{FF2B5EF4-FFF2-40B4-BE49-F238E27FC236}">
                  <a16:creationId xmlns:a16="http://schemas.microsoft.com/office/drawing/2014/main" id="{470B3C47-D4BE-4C6B-80F9-DDEC3D341156}"/>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57382" name="Line 52">
              <a:extLst>
                <a:ext uri="{FF2B5EF4-FFF2-40B4-BE49-F238E27FC236}">
                  <a16:creationId xmlns:a16="http://schemas.microsoft.com/office/drawing/2014/main" id="{BA7DA228-5AB1-4AF1-9DEC-FDC319AC9091}"/>
                </a:ext>
              </a:extLst>
            </p:cNvPr>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7383" name="Line 53">
              <a:extLst>
                <a:ext uri="{FF2B5EF4-FFF2-40B4-BE49-F238E27FC236}">
                  <a16:creationId xmlns:a16="http://schemas.microsoft.com/office/drawing/2014/main" id="{B6A59C46-71B5-4BFC-BA8D-0E9878D13A4B}"/>
                </a:ext>
              </a:extLst>
            </p:cNvPr>
            <p:cNvSpPr>
              <a:spLocks noChangeShapeType="1"/>
            </p:cNvSpPr>
            <p:nvPr/>
          </p:nvSpPr>
          <p:spPr bwMode="auto">
            <a:xfrm>
              <a:off x="1056" y="1730"/>
              <a:ext cx="0" cy="1534"/>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7384" name="Line 54">
              <a:extLst>
                <a:ext uri="{FF2B5EF4-FFF2-40B4-BE49-F238E27FC236}">
                  <a16:creationId xmlns:a16="http://schemas.microsoft.com/office/drawing/2014/main" id="{E7692201-F0FF-4B41-B573-5B70DC3652BD}"/>
                </a:ext>
              </a:extLst>
            </p:cNvPr>
            <p:cNvSpPr>
              <a:spLocks noChangeShapeType="1"/>
            </p:cNvSpPr>
            <p:nvPr/>
          </p:nvSpPr>
          <p:spPr bwMode="auto">
            <a:xfrm>
              <a:off x="624" y="1728"/>
              <a:ext cx="384"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85" name="Line 55">
              <a:extLst>
                <a:ext uri="{FF2B5EF4-FFF2-40B4-BE49-F238E27FC236}">
                  <a16:creationId xmlns:a16="http://schemas.microsoft.com/office/drawing/2014/main" id="{3CF2F776-ED20-497A-BC11-DF39EB374C2A}"/>
                </a:ext>
              </a:extLst>
            </p:cNvPr>
            <p:cNvSpPr>
              <a:spLocks noChangeShapeType="1"/>
            </p:cNvSpPr>
            <p:nvPr/>
          </p:nvSpPr>
          <p:spPr bwMode="auto">
            <a:xfrm>
              <a:off x="607" y="2091"/>
              <a:ext cx="353" cy="21"/>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86" name="Line 56">
              <a:extLst>
                <a:ext uri="{FF2B5EF4-FFF2-40B4-BE49-F238E27FC236}">
                  <a16:creationId xmlns:a16="http://schemas.microsoft.com/office/drawing/2014/main" id="{911561C3-4C6B-4838-9373-7B43A0A0A077}"/>
                </a:ext>
              </a:extLst>
            </p:cNvPr>
            <p:cNvSpPr>
              <a:spLocks noChangeShapeType="1"/>
            </p:cNvSpPr>
            <p:nvPr/>
          </p:nvSpPr>
          <p:spPr bwMode="auto">
            <a:xfrm>
              <a:off x="607" y="2450"/>
              <a:ext cx="277"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87" name="Line 57">
              <a:extLst>
                <a:ext uri="{FF2B5EF4-FFF2-40B4-BE49-F238E27FC236}">
                  <a16:creationId xmlns:a16="http://schemas.microsoft.com/office/drawing/2014/main" id="{3CE35338-96A8-4781-BA47-91CEB2CE1ED8}"/>
                </a:ext>
              </a:extLst>
            </p:cNvPr>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7388" name="Line 58">
              <a:extLst>
                <a:ext uri="{FF2B5EF4-FFF2-40B4-BE49-F238E27FC236}">
                  <a16:creationId xmlns:a16="http://schemas.microsoft.com/office/drawing/2014/main" id="{1A56014B-A6BD-4A7E-8600-ADEC27DD095A}"/>
                </a:ext>
              </a:extLst>
            </p:cNvPr>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89" name="Line 59">
              <a:extLst>
                <a:ext uri="{FF2B5EF4-FFF2-40B4-BE49-F238E27FC236}">
                  <a16:creationId xmlns:a16="http://schemas.microsoft.com/office/drawing/2014/main" id="{7E6051A4-BA88-4122-83FA-ADEAC7006FEB}"/>
                </a:ext>
              </a:extLst>
            </p:cNvPr>
            <p:cNvSpPr>
              <a:spLocks noChangeShapeType="1"/>
            </p:cNvSpPr>
            <p:nvPr/>
          </p:nvSpPr>
          <p:spPr bwMode="auto">
            <a:xfrm>
              <a:off x="3408" y="2400"/>
              <a:ext cx="165"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390" name="Line 60">
              <a:extLst>
                <a:ext uri="{FF2B5EF4-FFF2-40B4-BE49-F238E27FC236}">
                  <a16:creationId xmlns:a16="http://schemas.microsoft.com/office/drawing/2014/main" id="{64214A6B-BD01-4503-A7B5-6B80CEECD7A6}"/>
                </a:ext>
              </a:extLst>
            </p:cNvPr>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7391" name="Line 61">
              <a:extLst>
                <a:ext uri="{FF2B5EF4-FFF2-40B4-BE49-F238E27FC236}">
                  <a16:creationId xmlns:a16="http://schemas.microsoft.com/office/drawing/2014/main" id="{F07625BB-BFC5-437D-9FA2-E8212A28C9ED}"/>
                </a:ext>
              </a:extLst>
            </p:cNvPr>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7392" name="Freeform 62">
              <a:extLst>
                <a:ext uri="{FF2B5EF4-FFF2-40B4-BE49-F238E27FC236}">
                  <a16:creationId xmlns:a16="http://schemas.microsoft.com/office/drawing/2014/main" id="{AB0EE521-E7DF-4241-8599-E7D4C1150365}"/>
                </a:ext>
              </a:extLst>
            </p:cNvPr>
            <p:cNvSpPr>
              <a:spLocks/>
            </p:cNvSpPr>
            <p:nvPr/>
          </p:nvSpPr>
          <p:spPr bwMode="auto">
            <a:xfrm>
              <a:off x="1089" y="2275"/>
              <a:ext cx="968" cy="965"/>
            </a:xfrm>
            <a:custGeom>
              <a:avLst/>
              <a:gdLst>
                <a:gd name="T0" fmla="*/ 101 w 1412"/>
                <a:gd name="T1" fmla="*/ 0 h 1576"/>
                <a:gd name="T2" fmla="*/ 80 w 1412"/>
                <a:gd name="T3" fmla="*/ 26 h 1576"/>
                <a:gd name="T4" fmla="*/ 13 w 1412"/>
                <a:gd name="T5" fmla="*/ 31 h 1576"/>
                <a:gd name="T6" fmla="*/ 1 w 1412"/>
                <a:gd name="T7" fmla="*/ 5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7393" name="Freeform 63">
              <a:extLst>
                <a:ext uri="{FF2B5EF4-FFF2-40B4-BE49-F238E27FC236}">
                  <a16:creationId xmlns:a16="http://schemas.microsoft.com/office/drawing/2014/main" id="{96268B3C-63B3-45A0-B87E-E764C68BC0D1}"/>
                </a:ext>
              </a:extLst>
            </p:cNvPr>
            <p:cNvSpPr>
              <a:spLocks/>
            </p:cNvSpPr>
            <p:nvPr/>
          </p:nvSpPr>
          <p:spPr bwMode="auto">
            <a:xfrm>
              <a:off x="2541" y="2240"/>
              <a:ext cx="1583" cy="457"/>
            </a:xfrm>
            <a:custGeom>
              <a:avLst/>
              <a:gdLst>
                <a:gd name="T0" fmla="*/ 0 w 2310"/>
                <a:gd name="T1" fmla="*/ 1 h 747"/>
                <a:gd name="T2" fmla="*/ 98 w 2310"/>
                <a:gd name="T3" fmla="*/ 1 h 747"/>
                <a:gd name="T4" fmla="*/ 113 w 2310"/>
                <a:gd name="T5" fmla="*/ 1 h 747"/>
                <a:gd name="T6" fmla="*/ 140 w 2310"/>
                <a:gd name="T7" fmla="*/ 6 h 747"/>
                <a:gd name="T8" fmla="*/ 164 w 2310"/>
                <a:gd name="T9" fmla="*/ 24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7394" name="Freeform 64">
              <a:extLst>
                <a:ext uri="{FF2B5EF4-FFF2-40B4-BE49-F238E27FC236}">
                  <a16:creationId xmlns:a16="http://schemas.microsoft.com/office/drawing/2014/main" id="{51FC644D-61C0-47A5-BA33-C784E75E9124}"/>
                </a:ext>
              </a:extLst>
            </p:cNvPr>
            <p:cNvSpPr>
              <a:spLocks/>
            </p:cNvSpPr>
            <p:nvPr/>
          </p:nvSpPr>
          <p:spPr bwMode="auto">
            <a:xfrm>
              <a:off x="3743" y="2881"/>
              <a:ext cx="772" cy="368"/>
            </a:xfrm>
            <a:custGeom>
              <a:avLst/>
              <a:gdLst>
                <a:gd name="T0" fmla="*/ 80 w 1126"/>
                <a:gd name="T1" fmla="*/ 0 h 600"/>
                <a:gd name="T2" fmla="*/ 65 w 1126"/>
                <a:gd name="T3" fmla="*/ 10 h 600"/>
                <a:gd name="T4" fmla="*/ 13 w 1126"/>
                <a:gd name="T5" fmla="*/ 11 h 600"/>
                <a:gd name="T6" fmla="*/ 0 w 1126"/>
                <a:gd name="T7" fmla="*/ 20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7395" name="Freeform 65">
              <a:extLst>
                <a:ext uri="{FF2B5EF4-FFF2-40B4-BE49-F238E27FC236}">
                  <a16:creationId xmlns:a16="http://schemas.microsoft.com/office/drawing/2014/main" id="{076076D5-4C2D-4392-A9D6-7587F2E64176}"/>
                </a:ext>
              </a:extLst>
            </p:cNvPr>
            <p:cNvSpPr>
              <a:spLocks/>
            </p:cNvSpPr>
            <p:nvPr/>
          </p:nvSpPr>
          <p:spPr bwMode="auto">
            <a:xfrm>
              <a:off x="5059" y="2083"/>
              <a:ext cx="375" cy="1157"/>
            </a:xfrm>
            <a:custGeom>
              <a:avLst/>
              <a:gdLst>
                <a:gd name="T0" fmla="*/ 38 w 546"/>
                <a:gd name="T1" fmla="*/ 0 h 1890"/>
                <a:gd name="T2" fmla="*/ 38 w 546"/>
                <a:gd name="T3" fmla="*/ 42 h 1890"/>
                <a:gd name="T4" fmla="*/ 30 w 546"/>
                <a:gd name="T5" fmla="*/ 53 h 1890"/>
                <a:gd name="T6" fmla="*/ 15 w 546"/>
                <a:gd name="T7" fmla="*/ 58 h 1890"/>
                <a:gd name="T8" fmla="*/ 0 w 546"/>
                <a:gd name="T9" fmla="*/ 6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7396" name="Line 66">
              <a:extLst>
                <a:ext uri="{FF2B5EF4-FFF2-40B4-BE49-F238E27FC236}">
                  <a16:creationId xmlns:a16="http://schemas.microsoft.com/office/drawing/2014/main" id="{4E4F07D1-896C-43DA-B0A4-95CD5DC83595}"/>
                </a:ext>
              </a:extLst>
            </p:cNvPr>
            <p:cNvSpPr>
              <a:spLocks noChangeShapeType="1"/>
            </p:cNvSpPr>
            <p:nvPr/>
          </p:nvSpPr>
          <p:spPr bwMode="auto">
            <a:xfrm flipH="1">
              <a:off x="864" y="2448"/>
              <a:ext cx="0" cy="80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7397" name="Line 67">
              <a:extLst>
                <a:ext uri="{FF2B5EF4-FFF2-40B4-BE49-F238E27FC236}">
                  <a16:creationId xmlns:a16="http://schemas.microsoft.com/office/drawing/2014/main" id="{A3A693B1-BD43-497B-8ACA-0717B8DEDF57}"/>
                </a:ext>
              </a:extLst>
            </p:cNvPr>
            <p:cNvSpPr>
              <a:spLocks noChangeShapeType="1"/>
            </p:cNvSpPr>
            <p:nvPr/>
          </p:nvSpPr>
          <p:spPr bwMode="auto">
            <a:xfrm flipH="1">
              <a:off x="960" y="2112"/>
              <a:ext cx="0" cy="113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7398" name="Line 68">
              <a:extLst>
                <a:ext uri="{FF2B5EF4-FFF2-40B4-BE49-F238E27FC236}">
                  <a16:creationId xmlns:a16="http://schemas.microsoft.com/office/drawing/2014/main" id="{0B6A13EE-22D2-487C-A368-E44C512BBC68}"/>
                </a:ext>
              </a:extLst>
            </p:cNvPr>
            <p:cNvSpPr>
              <a:spLocks noChangeShapeType="1"/>
            </p:cNvSpPr>
            <p:nvPr/>
          </p:nvSpPr>
          <p:spPr bwMode="auto">
            <a:xfrm>
              <a:off x="3552" y="2400"/>
              <a:ext cx="0" cy="864"/>
            </a:xfrm>
            <a:prstGeom prst="line">
              <a:avLst/>
            </a:prstGeom>
            <a:noFill/>
            <a:ln w="25400">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69" name="Rectangle 4">
            <a:extLst>
              <a:ext uri="{FF2B5EF4-FFF2-40B4-BE49-F238E27FC236}">
                <a16:creationId xmlns:a16="http://schemas.microsoft.com/office/drawing/2014/main" id="{EBD73D6A-3C69-4702-B749-63D6AA15D501}"/>
              </a:ext>
            </a:extLst>
          </p:cNvPr>
          <p:cNvSpPr>
            <a:spLocks noChangeArrowheads="1"/>
          </p:cNvSpPr>
          <p:nvPr/>
        </p:nvSpPr>
        <p:spPr bwMode="auto">
          <a:xfrm>
            <a:off x="4706348" y="1200043"/>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en-US" altLang="zh-CN" b="1" i="1" dirty="0">
                <a:solidFill>
                  <a:srgbClr val="FF0000"/>
                </a:solidFill>
              </a:rPr>
              <a:t>a</a:t>
            </a:r>
            <a:r>
              <a:rPr lang="en-US" altLang="zh-CN" b="1" dirty="0">
                <a:solidFill>
                  <a:srgbClr val="FF0000"/>
                </a:solidFill>
              </a:rPr>
              <a:t>+5</a:t>
            </a:r>
            <a:r>
              <a:rPr lang="en-US" altLang="zh-CN" b="1" dirty="0">
                <a:solidFill>
                  <a:srgbClr val="FF0000"/>
                </a:solidFill>
                <a:latin typeface="宋体" panose="02010600030101010101" pitchFamily="2" charset="-122"/>
              </a:rPr>
              <a:t>*</a:t>
            </a:r>
            <a:r>
              <a:rPr lang="en-US" altLang="zh-CN" b="1" i="1" dirty="0">
                <a:solidFill>
                  <a:srgbClr val="FF0000"/>
                </a:solidFill>
              </a:rPr>
              <a:t>b</a:t>
            </a:r>
            <a:r>
              <a:rPr lang="zh-CN" altLang="en-US" dirty="0">
                <a:solidFill>
                  <a:srgbClr val="FF0000"/>
                </a:solidFill>
              </a:rPr>
              <a:t>的语法树的构造</a:t>
            </a:r>
          </a:p>
        </p:txBody>
      </p:sp>
      <p:sp>
        <p:nvSpPr>
          <p:cNvPr id="2" name="日期占位符 1">
            <a:extLst>
              <a:ext uri="{FF2B5EF4-FFF2-40B4-BE49-F238E27FC236}">
                <a16:creationId xmlns:a16="http://schemas.microsoft.com/office/drawing/2014/main" id="{2964C311-4C4A-0A99-440E-40E2F47C801D}"/>
              </a:ext>
            </a:extLst>
          </p:cNvPr>
          <p:cNvSpPr>
            <a:spLocks noGrp="1"/>
          </p:cNvSpPr>
          <p:nvPr>
            <p:ph type="dt" sz="half" idx="10"/>
          </p:nvPr>
        </p:nvSpPr>
        <p:spPr/>
        <p:txBody>
          <a:bodyPr/>
          <a:lstStyle/>
          <a:p>
            <a:fld id="{CAB62C46-4CFA-4C82-A891-CE968C9815E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8832884C-6E8A-B848-F14A-B5EFB78C397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EAD6378-CD5D-DD5A-C00D-39C6B3116DDB}"/>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C887FAE-198A-43A6-83EE-904603320431}"/>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grpSp>
        <p:nvGrpSpPr>
          <p:cNvPr id="58373" name="Group 5">
            <a:extLst>
              <a:ext uri="{FF2B5EF4-FFF2-40B4-BE49-F238E27FC236}">
                <a16:creationId xmlns:a16="http://schemas.microsoft.com/office/drawing/2014/main" id="{D5DBE4A5-F1E7-46FE-B483-6C3BCA699078}"/>
              </a:ext>
            </a:extLst>
          </p:cNvPr>
          <p:cNvGrpSpPr>
            <a:grpSpLocks/>
          </p:cNvGrpSpPr>
          <p:nvPr/>
        </p:nvGrpSpPr>
        <p:grpSpPr bwMode="auto">
          <a:xfrm>
            <a:off x="95250" y="1440000"/>
            <a:ext cx="9048750" cy="4495800"/>
            <a:chOff x="60" y="1152"/>
            <a:chExt cx="5700" cy="2832"/>
          </a:xfrm>
        </p:grpSpPr>
        <p:sp>
          <p:nvSpPr>
            <p:cNvPr id="58374" name="Rectangle 6">
              <a:extLst>
                <a:ext uri="{FF2B5EF4-FFF2-40B4-BE49-F238E27FC236}">
                  <a16:creationId xmlns:a16="http://schemas.microsoft.com/office/drawing/2014/main" id="{1BD7437C-77F3-44DE-B229-59E00AD62988}"/>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err="1">
                  <a:ea typeface="宋体" panose="02010600030101010101" pitchFamily="2" charset="-122"/>
                </a:rPr>
                <a:t>E</a:t>
              </a:r>
              <a:r>
                <a:rPr lang="en-US" altLang="zh-CN" sz="2400" b="1" dirty="0" err="1">
                  <a:ea typeface="宋体" panose="02010600030101010101" pitchFamily="2" charset="-122"/>
                </a:rPr>
                <a:t>.</a:t>
              </a:r>
              <a:r>
                <a:rPr lang="en-US" altLang="zh-CN" sz="2400" b="1" i="1" dirty="0" err="1">
                  <a:ea typeface="宋体" panose="02010600030101010101" pitchFamily="2" charset="-122"/>
                </a:rPr>
                <a:t>nptr</a:t>
              </a:r>
              <a:endParaRPr lang="en-US" altLang="zh-CN" sz="2400" b="1" dirty="0">
                <a:ea typeface="宋体" panose="02010600030101010101" pitchFamily="2" charset="-122"/>
              </a:endParaRPr>
            </a:p>
          </p:txBody>
        </p:sp>
        <p:sp>
          <p:nvSpPr>
            <p:cNvPr id="58375" name="Rectangle 7">
              <a:extLst>
                <a:ext uri="{FF2B5EF4-FFF2-40B4-BE49-F238E27FC236}">
                  <a16:creationId xmlns:a16="http://schemas.microsoft.com/office/drawing/2014/main" id="{BE41467C-05A1-4F0A-AC83-E1F8ED8E7EE6}"/>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err="1">
                  <a:ea typeface="宋体" panose="02010600030101010101" pitchFamily="2" charset="-122"/>
                </a:rPr>
                <a:t>T</a:t>
              </a:r>
              <a:r>
                <a:rPr lang="en-US" altLang="zh-CN" sz="2400" b="1" dirty="0" err="1">
                  <a:ea typeface="宋体" panose="02010600030101010101" pitchFamily="2" charset="-122"/>
                </a:rPr>
                <a:t>.</a:t>
              </a:r>
              <a:r>
                <a:rPr lang="en-US" altLang="zh-CN" sz="2400" b="1" i="1" dirty="0" err="1">
                  <a:ea typeface="宋体" panose="02010600030101010101" pitchFamily="2" charset="-122"/>
                </a:rPr>
                <a:t>nptr</a:t>
              </a:r>
              <a:endParaRPr lang="en-US" altLang="zh-CN" sz="2400" b="1" dirty="0">
                <a:ea typeface="宋体" panose="02010600030101010101" pitchFamily="2" charset="-122"/>
              </a:endParaRPr>
            </a:p>
          </p:txBody>
        </p:sp>
        <p:sp>
          <p:nvSpPr>
            <p:cNvPr id="58376" name="Rectangle 8">
              <a:extLst>
                <a:ext uri="{FF2B5EF4-FFF2-40B4-BE49-F238E27FC236}">
                  <a16:creationId xmlns:a16="http://schemas.microsoft.com/office/drawing/2014/main" id="{75FD2402-8A28-4F2E-948B-B2574772F88E}"/>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8377" name="Rectangle 9">
              <a:extLst>
                <a:ext uri="{FF2B5EF4-FFF2-40B4-BE49-F238E27FC236}">
                  <a16:creationId xmlns:a16="http://schemas.microsoft.com/office/drawing/2014/main" id="{C22A4688-0786-4F99-A61C-5D004FEE66BB}"/>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8378" name="Rectangle 10">
              <a:extLst>
                <a:ext uri="{FF2B5EF4-FFF2-40B4-BE49-F238E27FC236}">
                  <a16:creationId xmlns:a16="http://schemas.microsoft.com/office/drawing/2014/main" id="{68C2F3F9-55FB-4BA0-A0CB-7D3BED10F6B0}"/>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58379" name="Rectangle 11">
              <a:extLst>
                <a:ext uri="{FF2B5EF4-FFF2-40B4-BE49-F238E27FC236}">
                  <a16:creationId xmlns:a16="http://schemas.microsoft.com/office/drawing/2014/main" id="{772A62B1-3369-4394-A110-472829D365FB}"/>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8380" name="Rectangle 12">
              <a:extLst>
                <a:ext uri="{FF2B5EF4-FFF2-40B4-BE49-F238E27FC236}">
                  <a16:creationId xmlns:a16="http://schemas.microsoft.com/office/drawing/2014/main" id="{25A70F49-4610-4FF9-86B0-6739FC32C937}"/>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8381" name="Rectangle 13">
              <a:extLst>
                <a:ext uri="{FF2B5EF4-FFF2-40B4-BE49-F238E27FC236}">
                  <a16:creationId xmlns:a16="http://schemas.microsoft.com/office/drawing/2014/main" id="{3D300125-EFD1-4BF9-984D-FF40AC3E4F1F}"/>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8382" name="Rectangle 14">
              <a:extLst>
                <a:ext uri="{FF2B5EF4-FFF2-40B4-BE49-F238E27FC236}">
                  <a16:creationId xmlns:a16="http://schemas.microsoft.com/office/drawing/2014/main" id="{053B9C1E-614B-4815-8F84-9DB593859F38}"/>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8383" name="Rectangle 15">
              <a:extLst>
                <a:ext uri="{FF2B5EF4-FFF2-40B4-BE49-F238E27FC236}">
                  <a16:creationId xmlns:a16="http://schemas.microsoft.com/office/drawing/2014/main" id="{E49DFED0-9E54-4650-BF5D-1788CFF66380}"/>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8384" name="Rectangle 16">
              <a:extLst>
                <a:ext uri="{FF2B5EF4-FFF2-40B4-BE49-F238E27FC236}">
                  <a16:creationId xmlns:a16="http://schemas.microsoft.com/office/drawing/2014/main" id="{B33444F0-34C6-42D4-BE67-F7D8355AFDC6}"/>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8385" name="Rectangle 17">
              <a:extLst>
                <a:ext uri="{FF2B5EF4-FFF2-40B4-BE49-F238E27FC236}">
                  <a16:creationId xmlns:a16="http://schemas.microsoft.com/office/drawing/2014/main" id="{624123F7-56AD-4360-B9FF-C16981B1D7D3}"/>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8386" name="Rectangle 18">
              <a:extLst>
                <a:ext uri="{FF2B5EF4-FFF2-40B4-BE49-F238E27FC236}">
                  <a16:creationId xmlns:a16="http://schemas.microsoft.com/office/drawing/2014/main" id="{C48C98F1-1C91-489F-B754-450648D13948}"/>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a:t>
              </a:r>
            </a:p>
          </p:txBody>
        </p:sp>
        <p:sp>
          <p:nvSpPr>
            <p:cNvPr id="58387" name="Line 19">
              <a:extLst>
                <a:ext uri="{FF2B5EF4-FFF2-40B4-BE49-F238E27FC236}">
                  <a16:creationId xmlns:a16="http://schemas.microsoft.com/office/drawing/2014/main" id="{A0591478-89C0-4D19-AAB5-B194A3A74D5A}"/>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88" name="Line 20">
              <a:extLst>
                <a:ext uri="{FF2B5EF4-FFF2-40B4-BE49-F238E27FC236}">
                  <a16:creationId xmlns:a16="http://schemas.microsoft.com/office/drawing/2014/main" id="{7A10FC2B-9179-4D25-BC62-5057EFE65F20}"/>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89" name="Line 21">
              <a:extLst>
                <a:ext uri="{FF2B5EF4-FFF2-40B4-BE49-F238E27FC236}">
                  <a16:creationId xmlns:a16="http://schemas.microsoft.com/office/drawing/2014/main" id="{255C987C-D24F-4B1C-BCC9-24984196B817}"/>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90" name="Line 22">
              <a:extLst>
                <a:ext uri="{FF2B5EF4-FFF2-40B4-BE49-F238E27FC236}">
                  <a16:creationId xmlns:a16="http://schemas.microsoft.com/office/drawing/2014/main" id="{1A6A5590-F899-40C2-974A-FC60114D5F11}"/>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91" name="Line 23">
              <a:extLst>
                <a:ext uri="{FF2B5EF4-FFF2-40B4-BE49-F238E27FC236}">
                  <a16:creationId xmlns:a16="http://schemas.microsoft.com/office/drawing/2014/main" id="{C0B8208A-1DB9-44A7-B66A-ED8E2C33842C}"/>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92" name="Line 24">
              <a:extLst>
                <a:ext uri="{FF2B5EF4-FFF2-40B4-BE49-F238E27FC236}">
                  <a16:creationId xmlns:a16="http://schemas.microsoft.com/office/drawing/2014/main" id="{32A593A4-8994-4748-8795-12C9330F50F8}"/>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93" name="Line 25">
              <a:extLst>
                <a:ext uri="{FF2B5EF4-FFF2-40B4-BE49-F238E27FC236}">
                  <a16:creationId xmlns:a16="http://schemas.microsoft.com/office/drawing/2014/main" id="{8EBD1E03-3FE3-4336-9AFF-FAF84BA8DE99}"/>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94" name="Line 26">
              <a:extLst>
                <a:ext uri="{FF2B5EF4-FFF2-40B4-BE49-F238E27FC236}">
                  <a16:creationId xmlns:a16="http://schemas.microsoft.com/office/drawing/2014/main" id="{62379F66-ED7D-46CB-968F-0E4A29F9ED02}"/>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95" name="Line 27">
              <a:extLst>
                <a:ext uri="{FF2B5EF4-FFF2-40B4-BE49-F238E27FC236}">
                  <a16:creationId xmlns:a16="http://schemas.microsoft.com/office/drawing/2014/main" id="{A08FA8A1-B4C4-4AE4-8A6B-FB4D5DE90CF3}"/>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96" name="Line 28">
              <a:extLst>
                <a:ext uri="{FF2B5EF4-FFF2-40B4-BE49-F238E27FC236}">
                  <a16:creationId xmlns:a16="http://schemas.microsoft.com/office/drawing/2014/main" id="{DF84EB9F-66C0-481C-80BC-69F781800208}"/>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97" name="Line 29">
              <a:extLst>
                <a:ext uri="{FF2B5EF4-FFF2-40B4-BE49-F238E27FC236}">
                  <a16:creationId xmlns:a16="http://schemas.microsoft.com/office/drawing/2014/main" id="{DA713E6A-E91B-4F7E-9172-91CB018B74CE}"/>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398" name="Line 30">
              <a:extLst>
                <a:ext uri="{FF2B5EF4-FFF2-40B4-BE49-F238E27FC236}">
                  <a16:creationId xmlns:a16="http://schemas.microsoft.com/office/drawing/2014/main" id="{5A9F6248-CA06-4844-B696-802EF01CE93B}"/>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8399" name="Group 31">
              <a:extLst>
                <a:ext uri="{FF2B5EF4-FFF2-40B4-BE49-F238E27FC236}">
                  <a16:creationId xmlns:a16="http://schemas.microsoft.com/office/drawing/2014/main" id="{3001AD04-5156-4684-B4E3-C0E3F6442348}"/>
                </a:ext>
              </a:extLst>
            </p:cNvPr>
            <p:cNvGrpSpPr>
              <a:grpSpLocks/>
            </p:cNvGrpSpPr>
            <p:nvPr/>
          </p:nvGrpSpPr>
          <p:grpSpPr bwMode="auto">
            <a:xfrm>
              <a:off x="825" y="3240"/>
              <a:ext cx="793" cy="412"/>
              <a:chOff x="2582" y="5834"/>
              <a:chExt cx="1156" cy="673"/>
            </a:xfrm>
          </p:grpSpPr>
          <p:sp>
            <p:nvSpPr>
              <p:cNvPr id="58434" name="Rectangle 32">
                <a:extLst>
                  <a:ext uri="{FF2B5EF4-FFF2-40B4-BE49-F238E27FC236}">
                    <a16:creationId xmlns:a16="http://schemas.microsoft.com/office/drawing/2014/main" id="{0556F90F-0F63-4135-B234-5C1366B1C06F}"/>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58435" name="Line 33">
                <a:extLst>
                  <a:ext uri="{FF2B5EF4-FFF2-40B4-BE49-F238E27FC236}">
                    <a16:creationId xmlns:a16="http://schemas.microsoft.com/office/drawing/2014/main" id="{0BF6571C-9BDE-4018-AC9B-85CDBB0CC377}"/>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436" name="Line 34">
                <a:extLst>
                  <a:ext uri="{FF2B5EF4-FFF2-40B4-BE49-F238E27FC236}">
                    <a16:creationId xmlns:a16="http://schemas.microsoft.com/office/drawing/2014/main" id="{62DADF21-A6EB-46CC-BE38-7C80A8CFC7D9}"/>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8400" name="Group 35">
              <a:extLst>
                <a:ext uri="{FF2B5EF4-FFF2-40B4-BE49-F238E27FC236}">
                  <a16:creationId xmlns:a16="http://schemas.microsoft.com/office/drawing/2014/main" id="{D66DE26F-6158-4CAC-A537-AAA8AE8D2EC5}"/>
                </a:ext>
              </a:extLst>
            </p:cNvPr>
            <p:cNvGrpSpPr>
              <a:grpSpLocks/>
            </p:cNvGrpSpPr>
            <p:nvPr/>
          </p:nvGrpSpPr>
          <p:grpSpPr bwMode="auto">
            <a:xfrm>
              <a:off x="4797" y="3250"/>
              <a:ext cx="793" cy="412"/>
              <a:chOff x="2582" y="5834"/>
              <a:chExt cx="1156" cy="673"/>
            </a:xfrm>
          </p:grpSpPr>
          <p:sp>
            <p:nvSpPr>
              <p:cNvPr id="58431" name="Rectangle 36">
                <a:extLst>
                  <a:ext uri="{FF2B5EF4-FFF2-40B4-BE49-F238E27FC236}">
                    <a16:creationId xmlns:a16="http://schemas.microsoft.com/office/drawing/2014/main" id="{D61E8F27-AA18-47D3-B957-5CFB029153DD}"/>
                  </a:ext>
                </a:extLst>
              </p:cNvPr>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8432" name="Line 37">
                <a:extLst>
                  <a:ext uri="{FF2B5EF4-FFF2-40B4-BE49-F238E27FC236}">
                    <a16:creationId xmlns:a16="http://schemas.microsoft.com/office/drawing/2014/main" id="{116C0F94-0D9D-4F9A-84ED-5A03BC70E8E7}"/>
                  </a:ext>
                </a:extLst>
              </p:cNvPr>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433" name="Line 38">
                <a:extLst>
                  <a:ext uri="{FF2B5EF4-FFF2-40B4-BE49-F238E27FC236}">
                    <a16:creationId xmlns:a16="http://schemas.microsoft.com/office/drawing/2014/main" id="{1075FE8C-7E21-49CB-8BFB-BC39B48C1C28}"/>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8401" name="Group 39">
              <a:extLst>
                <a:ext uri="{FF2B5EF4-FFF2-40B4-BE49-F238E27FC236}">
                  <a16:creationId xmlns:a16="http://schemas.microsoft.com/office/drawing/2014/main" id="{5B76C217-850A-4104-BD7C-5AD7224965AB}"/>
                </a:ext>
              </a:extLst>
            </p:cNvPr>
            <p:cNvGrpSpPr>
              <a:grpSpLocks/>
            </p:cNvGrpSpPr>
            <p:nvPr/>
          </p:nvGrpSpPr>
          <p:grpSpPr bwMode="auto">
            <a:xfrm>
              <a:off x="3451" y="3250"/>
              <a:ext cx="793" cy="265"/>
              <a:chOff x="6306" y="5910"/>
              <a:chExt cx="1156" cy="433"/>
            </a:xfrm>
          </p:grpSpPr>
          <p:sp>
            <p:nvSpPr>
              <p:cNvPr id="58429" name="Rectangle 40">
                <a:extLst>
                  <a:ext uri="{FF2B5EF4-FFF2-40B4-BE49-F238E27FC236}">
                    <a16:creationId xmlns:a16="http://schemas.microsoft.com/office/drawing/2014/main" id="{219829E1-6593-4ACF-8535-9CF8315FB5C7}"/>
                  </a:ext>
                </a:extLst>
              </p:cNvPr>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num  5</a:t>
                </a:r>
              </a:p>
            </p:txBody>
          </p:sp>
          <p:sp>
            <p:nvSpPr>
              <p:cNvPr id="58430" name="Line 41">
                <a:extLst>
                  <a:ext uri="{FF2B5EF4-FFF2-40B4-BE49-F238E27FC236}">
                    <a16:creationId xmlns:a16="http://schemas.microsoft.com/office/drawing/2014/main" id="{E65B89EF-EA8D-4F81-B12F-5417B57A23C8}"/>
                  </a:ext>
                </a:extLst>
              </p:cNvPr>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8402" name="Group 42">
              <a:extLst>
                <a:ext uri="{FF2B5EF4-FFF2-40B4-BE49-F238E27FC236}">
                  <a16:creationId xmlns:a16="http://schemas.microsoft.com/office/drawing/2014/main" id="{B8706DE9-A9CD-4B7D-8521-22BDB2A9DB97}"/>
                </a:ext>
              </a:extLst>
            </p:cNvPr>
            <p:cNvGrpSpPr>
              <a:grpSpLocks/>
            </p:cNvGrpSpPr>
            <p:nvPr/>
          </p:nvGrpSpPr>
          <p:grpSpPr bwMode="auto">
            <a:xfrm>
              <a:off x="3943" y="2707"/>
              <a:ext cx="1173" cy="265"/>
              <a:chOff x="7626" y="5010"/>
              <a:chExt cx="1710" cy="433"/>
            </a:xfrm>
          </p:grpSpPr>
          <p:sp>
            <p:nvSpPr>
              <p:cNvPr id="58426" name="Rectangle 43">
                <a:extLst>
                  <a:ext uri="{FF2B5EF4-FFF2-40B4-BE49-F238E27FC236}">
                    <a16:creationId xmlns:a16="http://schemas.microsoft.com/office/drawing/2014/main" id="{E0FF3716-0F44-4379-97AC-7BAB2D3AD176}"/>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8427" name="Line 44">
                <a:extLst>
                  <a:ext uri="{FF2B5EF4-FFF2-40B4-BE49-F238E27FC236}">
                    <a16:creationId xmlns:a16="http://schemas.microsoft.com/office/drawing/2014/main" id="{51C4333C-5F2E-41E7-B649-CF6953937498}"/>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428" name="Line 45">
                <a:extLst>
                  <a:ext uri="{FF2B5EF4-FFF2-40B4-BE49-F238E27FC236}">
                    <a16:creationId xmlns:a16="http://schemas.microsoft.com/office/drawing/2014/main" id="{3D26FDF8-085D-4579-A637-D8A185498E23}"/>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8403" name="Group 46">
              <a:extLst>
                <a:ext uri="{FF2B5EF4-FFF2-40B4-BE49-F238E27FC236}">
                  <a16:creationId xmlns:a16="http://schemas.microsoft.com/office/drawing/2014/main" id="{56F39E59-5879-4B99-9C59-B2D38A41AEB8}"/>
                </a:ext>
              </a:extLst>
            </p:cNvPr>
            <p:cNvGrpSpPr>
              <a:grpSpLocks/>
            </p:cNvGrpSpPr>
            <p:nvPr/>
          </p:nvGrpSpPr>
          <p:grpSpPr bwMode="auto">
            <a:xfrm>
              <a:off x="1496" y="2119"/>
              <a:ext cx="1172" cy="266"/>
              <a:chOff x="7626" y="5010"/>
              <a:chExt cx="1710" cy="433"/>
            </a:xfrm>
          </p:grpSpPr>
          <p:sp>
            <p:nvSpPr>
              <p:cNvPr id="58423" name="Rectangle 47">
                <a:extLst>
                  <a:ext uri="{FF2B5EF4-FFF2-40B4-BE49-F238E27FC236}">
                    <a16:creationId xmlns:a16="http://schemas.microsoft.com/office/drawing/2014/main" id="{BF30BA91-7E13-4CE6-925C-8EC018FE60C4}"/>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8424" name="Line 48">
                <a:extLst>
                  <a:ext uri="{FF2B5EF4-FFF2-40B4-BE49-F238E27FC236}">
                    <a16:creationId xmlns:a16="http://schemas.microsoft.com/office/drawing/2014/main" id="{183EF1A9-6ACE-4268-A2F3-271C5B153588}"/>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425" name="Line 49">
                <a:extLst>
                  <a:ext uri="{FF2B5EF4-FFF2-40B4-BE49-F238E27FC236}">
                    <a16:creationId xmlns:a16="http://schemas.microsoft.com/office/drawing/2014/main" id="{5C37006A-209D-4CF8-8917-CE509417F8C8}"/>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8404" name="Rectangle 50">
              <a:extLst>
                <a:ext uri="{FF2B5EF4-FFF2-40B4-BE49-F238E27FC236}">
                  <a16:creationId xmlns:a16="http://schemas.microsoft.com/office/drawing/2014/main" id="{A6B00F19-19B3-47B5-A3EE-F79C856D6388}"/>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58405" name="Rectangle 51">
              <a:extLst>
                <a:ext uri="{FF2B5EF4-FFF2-40B4-BE49-F238E27FC236}">
                  <a16:creationId xmlns:a16="http://schemas.microsoft.com/office/drawing/2014/main" id="{C3E011A3-9CA6-4BBB-9E1C-16A72DD224BD}"/>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58406" name="Line 52">
              <a:extLst>
                <a:ext uri="{FF2B5EF4-FFF2-40B4-BE49-F238E27FC236}">
                  <a16:creationId xmlns:a16="http://schemas.microsoft.com/office/drawing/2014/main" id="{67ACEB53-20CB-45CA-AFDA-64D5CC7564B5}"/>
                </a:ext>
              </a:extLst>
            </p:cNvPr>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8407" name="Line 53">
              <a:extLst>
                <a:ext uri="{FF2B5EF4-FFF2-40B4-BE49-F238E27FC236}">
                  <a16:creationId xmlns:a16="http://schemas.microsoft.com/office/drawing/2014/main" id="{BE7894BE-114A-49E4-A6CC-852C20951576}"/>
                </a:ext>
              </a:extLst>
            </p:cNvPr>
            <p:cNvSpPr>
              <a:spLocks noChangeShapeType="1"/>
            </p:cNvSpPr>
            <p:nvPr/>
          </p:nvSpPr>
          <p:spPr bwMode="auto">
            <a:xfrm>
              <a:off x="1056" y="1730"/>
              <a:ext cx="0" cy="1534"/>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8408" name="Line 54">
              <a:extLst>
                <a:ext uri="{FF2B5EF4-FFF2-40B4-BE49-F238E27FC236}">
                  <a16:creationId xmlns:a16="http://schemas.microsoft.com/office/drawing/2014/main" id="{B10E0AF6-F376-40D1-B556-E0318E1BABF2}"/>
                </a:ext>
              </a:extLst>
            </p:cNvPr>
            <p:cNvSpPr>
              <a:spLocks noChangeShapeType="1"/>
            </p:cNvSpPr>
            <p:nvPr/>
          </p:nvSpPr>
          <p:spPr bwMode="auto">
            <a:xfrm>
              <a:off x="624" y="1728"/>
              <a:ext cx="384"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409" name="Line 55">
              <a:extLst>
                <a:ext uri="{FF2B5EF4-FFF2-40B4-BE49-F238E27FC236}">
                  <a16:creationId xmlns:a16="http://schemas.microsoft.com/office/drawing/2014/main" id="{7429CCC0-8BAB-46AC-BD89-AB4603FD4D29}"/>
                </a:ext>
              </a:extLst>
            </p:cNvPr>
            <p:cNvSpPr>
              <a:spLocks noChangeShapeType="1"/>
            </p:cNvSpPr>
            <p:nvPr/>
          </p:nvSpPr>
          <p:spPr bwMode="auto">
            <a:xfrm>
              <a:off x="607" y="2091"/>
              <a:ext cx="353" cy="21"/>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410" name="Line 56">
              <a:extLst>
                <a:ext uri="{FF2B5EF4-FFF2-40B4-BE49-F238E27FC236}">
                  <a16:creationId xmlns:a16="http://schemas.microsoft.com/office/drawing/2014/main" id="{CB66B30E-156C-4266-89B4-BF8903B9096B}"/>
                </a:ext>
              </a:extLst>
            </p:cNvPr>
            <p:cNvSpPr>
              <a:spLocks noChangeShapeType="1"/>
            </p:cNvSpPr>
            <p:nvPr/>
          </p:nvSpPr>
          <p:spPr bwMode="auto">
            <a:xfrm>
              <a:off x="607" y="2450"/>
              <a:ext cx="277"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411" name="Line 57">
              <a:extLst>
                <a:ext uri="{FF2B5EF4-FFF2-40B4-BE49-F238E27FC236}">
                  <a16:creationId xmlns:a16="http://schemas.microsoft.com/office/drawing/2014/main" id="{3B887DE5-BEB5-400E-85EA-22E852635FCB}"/>
                </a:ext>
              </a:extLst>
            </p:cNvPr>
            <p:cNvSpPr>
              <a:spLocks noChangeShapeType="1"/>
            </p:cNvSpPr>
            <p:nvPr/>
          </p:nvSpPr>
          <p:spPr bwMode="auto">
            <a:xfrm>
              <a:off x="3696" y="2016"/>
              <a:ext cx="0" cy="1231"/>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8412" name="Line 58">
              <a:extLst>
                <a:ext uri="{FF2B5EF4-FFF2-40B4-BE49-F238E27FC236}">
                  <a16:creationId xmlns:a16="http://schemas.microsoft.com/office/drawing/2014/main" id="{56BEFF67-096A-418A-B9DB-450D62724DD4}"/>
                </a:ext>
              </a:extLst>
            </p:cNvPr>
            <p:cNvSpPr>
              <a:spLocks noChangeShapeType="1"/>
            </p:cNvSpPr>
            <p:nvPr/>
          </p:nvSpPr>
          <p:spPr bwMode="auto">
            <a:xfrm flipV="1">
              <a:off x="3360" y="2016"/>
              <a:ext cx="33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413" name="Line 59">
              <a:extLst>
                <a:ext uri="{FF2B5EF4-FFF2-40B4-BE49-F238E27FC236}">
                  <a16:creationId xmlns:a16="http://schemas.microsoft.com/office/drawing/2014/main" id="{03579EEA-5B62-41E6-A086-F9BA8265D462}"/>
                </a:ext>
              </a:extLst>
            </p:cNvPr>
            <p:cNvSpPr>
              <a:spLocks noChangeShapeType="1"/>
            </p:cNvSpPr>
            <p:nvPr/>
          </p:nvSpPr>
          <p:spPr bwMode="auto">
            <a:xfrm>
              <a:off x="3408" y="2400"/>
              <a:ext cx="165"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414" name="Line 60">
              <a:extLst>
                <a:ext uri="{FF2B5EF4-FFF2-40B4-BE49-F238E27FC236}">
                  <a16:creationId xmlns:a16="http://schemas.microsoft.com/office/drawing/2014/main" id="{831693C3-F7B5-482F-9334-7CAF15E64FC8}"/>
                </a:ext>
              </a:extLst>
            </p:cNvPr>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8415" name="Line 61">
              <a:extLst>
                <a:ext uri="{FF2B5EF4-FFF2-40B4-BE49-F238E27FC236}">
                  <a16:creationId xmlns:a16="http://schemas.microsoft.com/office/drawing/2014/main" id="{A70FA66F-786B-4A9D-B12D-ADEC3C646AAE}"/>
                </a:ext>
              </a:extLst>
            </p:cNvPr>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8416" name="Freeform 62">
              <a:extLst>
                <a:ext uri="{FF2B5EF4-FFF2-40B4-BE49-F238E27FC236}">
                  <a16:creationId xmlns:a16="http://schemas.microsoft.com/office/drawing/2014/main" id="{13AB9A4D-16B8-4875-B0D8-9BB4986CD7A3}"/>
                </a:ext>
              </a:extLst>
            </p:cNvPr>
            <p:cNvSpPr>
              <a:spLocks/>
            </p:cNvSpPr>
            <p:nvPr/>
          </p:nvSpPr>
          <p:spPr bwMode="auto">
            <a:xfrm>
              <a:off x="1089" y="2275"/>
              <a:ext cx="968" cy="965"/>
            </a:xfrm>
            <a:custGeom>
              <a:avLst/>
              <a:gdLst>
                <a:gd name="T0" fmla="*/ 101 w 1412"/>
                <a:gd name="T1" fmla="*/ 0 h 1576"/>
                <a:gd name="T2" fmla="*/ 80 w 1412"/>
                <a:gd name="T3" fmla="*/ 26 h 1576"/>
                <a:gd name="T4" fmla="*/ 13 w 1412"/>
                <a:gd name="T5" fmla="*/ 31 h 1576"/>
                <a:gd name="T6" fmla="*/ 1 w 1412"/>
                <a:gd name="T7" fmla="*/ 5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8417" name="Freeform 63">
              <a:extLst>
                <a:ext uri="{FF2B5EF4-FFF2-40B4-BE49-F238E27FC236}">
                  <a16:creationId xmlns:a16="http://schemas.microsoft.com/office/drawing/2014/main" id="{9A4756C0-D8D2-4048-8236-1D787F22AE5E}"/>
                </a:ext>
              </a:extLst>
            </p:cNvPr>
            <p:cNvSpPr>
              <a:spLocks/>
            </p:cNvSpPr>
            <p:nvPr/>
          </p:nvSpPr>
          <p:spPr bwMode="auto">
            <a:xfrm>
              <a:off x="2541" y="2240"/>
              <a:ext cx="1583" cy="457"/>
            </a:xfrm>
            <a:custGeom>
              <a:avLst/>
              <a:gdLst>
                <a:gd name="T0" fmla="*/ 0 w 2310"/>
                <a:gd name="T1" fmla="*/ 1 h 747"/>
                <a:gd name="T2" fmla="*/ 98 w 2310"/>
                <a:gd name="T3" fmla="*/ 1 h 747"/>
                <a:gd name="T4" fmla="*/ 113 w 2310"/>
                <a:gd name="T5" fmla="*/ 1 h 747"/>
                <a:gd name="T6" fmla="*/ 140 w 2310"/>
                <a:gd name="T7" fmla="*/ 6 h 747"/>
                <a:gd name="T8" fmla="*/ 164 w 2310"/>
                <a:gd name="T9" fmla="*/ 24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8418" name="Freeform 64">
              <a:extLst>
                <a:ext uri="{FF2B5EF4-FFF2-40B4-BE49-F238E27FC236}">
                  <a16:creationId xmlns:a16="http://schemas.microsoft.com/office/drawing/2014/main" id="{9C6296E7-2DB8-42D6-8167-5AF8B177BD6C}"/>
                </a:ext>
              </a:extLst>
            </p:cNvPr>
            <p:cNvSpPr>
              <a:spLocks/>
            </p:cNvSpPr>
            <p:nvPr/>
          </p:nvSpPr>
          <p:spPr bwMode="auto">
            <a:xfrm>
              <a:off x="3743" y="2881"/>
              <a:ext cx="772" cy="368"/>
            </a:xfrm>
            <a:custGeom>
              <a:avLst/>
              <a:gdLst>
                <a:gd name="T0" fmla="*/ 80 w 1126"/>
                <a:gd name="T1" fmla="*/ 0 h 600"/>
                <a:gd name="T2" fmla="*/ 65 w 1126"/>
                <a:gd name="T3" fmla="*/ 10 h 600"/>
                <a:gd name="T4" fmla="*/ 13 w 1126"/>
                <a:gd name="T5" fmla="*/ 11 h 600"/>
                <a:gd name="T6" fmla="*/ 0 w 1126"/>
                <a:gd name="T7" fmla="*/ 20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8419" name="Freeform 65">
              <a:extLst>
                <a:ext uri="{FF2B5EF4-FFF2-40B4-BE49-F238E27FC236}">
                  <a16:creationId xmlns:a16="http://schemas.microsoft.com/office/drawing/2014/main" id="{3E01A3FC-D8A0-4413-A6C6-878AF706671B}"/>
                </a:ext>
              </a:extLst>
            </p:cNvPr>
            <p:cNvSpPr>
              <a:spLocks/>
            </p:cNvSpPr>
            <p:nvPr/>
          </p:nvSpPr>
          <p:spPr bwMode="auto">
            <a:xfrm>
              <a:off x="5059" y="2083"/>
              <a:ext cx="375" cy="1157"/>
            </a:xfrm>
            <a:custGeom>
              <a:avLst/>
              <a:gdLst>
                <a:gd name="T0" fmla="*/ 38 w 546"/>
                <a:gd name="T1" fmla="*/ 0 h 1890"/>
                <a:gd name="T2" fmla="*/ 38 w 546"/>
                <a:gd name="T3" fmla="*/ 42 h 1890"/>
                <a:gd name="T4" fmla="*/ 30 w 546"/>
                <a:gd name="T5" fmla="*/ 53 h 1890"/>
                <a:gd name="T6" fmla="*/ 15 w 546"/>
                <a:gd name="T7" fmla="*/ 58 h 1890"/>
                <a:gd name="T8" fmla="*/ 0 w 546"/>
                <a:gd name="T9" fmla="*/ 6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8420" name="Line 66">
              <a:extLst>
                <a:ext uri="{FF2B5EF4-FFF2-40B4-BE49-F238E27FC236}">
                  <a16:creationId xmlns:a16="http://schemas.microsoft.com/office/drawing/2014/main" id="{A9DBD4F2-359E-4FF5-94DD-0C3EBA97F112}"/>
                </a:ext>
              </a:extLst>
            </p:cNvPr>
            <p:cNvSpPr>
              <a:spLocks noChangeShapeType="1"/>
            </p:cNvSpPr>
            <p:nvPr/>
          </p:nvSpPr>
          <p:spPr bwMode="auto">
            <a:xfrm flipH="1">
              <a:off x="864" y="2448"/>
              <a:ext cx="0" cy="80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8421" name="Line 67">
              <a:extLst>
                <a:ext uri="{FF2B5EF4-FFF2-40B4-BE49-F238E27FC236}">
                  <a16:creationId xmlns:a16="http://schemas.microsoft.com/office/drawing/2014/main" id="{62DDB457-ECB1-4C7F-955F-AA73CF30FC55}"/>
                </a:ext>
              </a:extLst>
            </p:cNvPr>
            <p:cNvSpPr>
              <a:spLocks noChangeShapeType="1"/>
            </p:cNvSpPr>
            <p:nvPr/>
          </p:nvSpPr>
          <p:spPr bwMode="auto">
            <a:xfrm flipH="1">
              <a:off x="960" y="2112"/>
              <a:ext cx="0" cy="113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8422" name="Line 68">
              <a:extLst>
                <a:ext uri="{FF2B5EF4-FFF2-40B4-BE49-F238E27FC236}">
                  <a16:creationId xmlns:a16="http://schemas.microsoft.com/office/drawing/2014/main" id="{3EB07E1A-3140-48D6-A293-E9F960939D90}"/>
                </a:ext>
              </a:extLst>
            </p:cNvPr>
            <p:cNvSpPr>
              <a:spLocks noChangeShapeType="1"/>
            </p:cNvSpPr>
            <p:nvPr/>
          </p:nvSpPr>
          <p:spPr bwMode="auto">
            <a:xfrm>
              <a:off x="3552" y="2400"/>
              <a:ext cx="0" cy="864"/>
            </a:xfrm>
            <a:prstGeom prst="line">
              <a:avLst/>
            </a:prstGeom>
            <a:noFill/>
            <a:ln w="25400">
              <a:solidFill>
                <a:srgbClr val="008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69" name="Rectangle 4">
            <a:extLst>
              <a:ext uri="{FF2B5EF4-FFF2-40B4-BE49-F238E27FC236}">
                <a16:creationId xmlns:a16="http://schemas.microsoft.com/office/drawing/2014/main" id="{3A4F8814-9304-49AF-A996-1C5F9F7A937E}"/>
              </a:ext>
            </a:extLst>
          </p:cNvPr>
          <p:cNvSpPr>
            <a:spLocks noChangeArrowheads="1"/>
          </p:cNvSpPr>
          <p:nvPr/>
        </p:nvSpPr>
        <p:spPr bwMode="auto">
          <a:xfrm>
            <a:off x="4706348" y="1200043"/>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en-US" altLang="zh-CN" b="1" i="1" dirty="0">
                <a:solidFill>
                  <a:srgbClr val="FF0000"/>
                </a:solidFill>
              </a:rPr>
              <a:t>a</a:t>
            </a:r>
            <a:r>
              <a:rPr lang="en-US" altLang="zh-CN" b="1" dirty="0">
                <a:solidFill>
                  <a:srgbClr val="FF0000"/>
                </a:solidFill>
              </a:rPr>
              <a:t>+5</a:t>
            </a:r>
            <a:r>
              <a:rPr lang="en-US" altLang="zh-CN" b="1" dirty="0">
                <a:solidFill>
                  <a:srgbClr val="FF0000"/>
                </a:solidFill>
                <a:latin typeface="宋体" panose="02010600030101010101" pitchFamily="2" charset="-122"/>
              </a:rPr>
              <a:t>*</a:t>
            </a:r>
            <a:r>
              <a:rPr lang="en-US" altLang="zh-CN" b="1" i="1" dirty="0">
                <a:solidFill>
                  <a:srgbClr val="FF0000"/>
                </a:solidFill>
              </a:rPr>
              <a:t>b</a:t>
            </a:r>
            <a:r>
              <a:rPr lang="zh-CN" altLang="en-US" dirty="0">
                <a:solidFill>
                  <a:srgbClr val="FF0000"/>
                </a:solidFill>
              </a:rPr>
              <a:t>的语法树的构造</a:t>
            </a:r>
          </a:p>
        </p:txBody>
      </p:sp>
      <p:sp>
        <p:nvSpPr>
          <p:cNvPr id="2" name="日期占位符 1">
            <a:extLst>
              <a:ext uri="{FF2B5EF4-FFF2-40B4-BE49-F238E27FC236}">
                <a16:creationId xmlns:a16="http://schemas.microsoft.com/office/drawing/2014/main" id="{9F62D071-7E71-DE66-6D26-5F93235D014B}"/>
              </a:ext>
            </a:extLst>
          </p:cNvPr>
          <p:cNvSpPr>
            <a:spLocks noGrp="1"/>
          </p:cNvSpPr>
          <p:nvPr>
            <p:ph type="dt" sz="half" idx="10"/>
          </p:nvPr>
        </p:nvSpPr>
        <p:spPr/>
        <p:txBody>
          <a:bodyPr/>
          <a:lstStyle/>
          <a:p>
            <a:fld id="{7CD5E2B8-AA14-41EA-BF1A-9FE616349EFB}"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03D44CE4-EF0A-1F1D-DA32-BBFFE638A61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0F00E781-E16B-391D-DC48-D4A60BB3C35F}"/>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369366C-B70E-43F5-8D86-DEFF6F8F77D2}"/>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grpSp>
        <p:nvGrpSpPr>
          <p:cNvPr id="59397" name="Group 5">
            <a:extLst>
              <a:ext uri="{FF2B5EF4-FFF2-40B4-BE49-F238E27FC236}">
                <a16:creationId xmlns:a16="http://schemas.microsoft.com/office/drawing/2014/main" id="{207DB6CD-52B9-4277-8487-094ED9A75143}"/>
              </a:ext>
            </a:extLst>
          </p:cNvPr>
          <p:cNvGrpSpPr>
            <a:grpSpLocks/>
          </p:cNvGrpSpPr>
          <p:nvPr/>
        </p:nvGrpSpPr>
        <p:grpSpPr bwMode="auto">
          <a:xfrm>
            <a:off x="95250" y="1440000"/>
            <a:ext cx="9048750" cy="4495800"/>
            <a:chOff x="60" y="1152"/>
            <a:chExt cx="5700" cy="2832"/>
          </a:xfrm>
        </p:grpSpPr>
        <p:sp>
          <p:nvSpPr>
            <p:cNvPr id="59398" name="Rectangle 6">
              <a:extLst>
                <a:ext uri="{FF2B5EF4-FFF2-40B4-BE49-F238E27FC236}">
                  <a16:creationId xmlns:a16="http://schemas.microsoft.com/office/drawing/2014/main" id="{5B105BDA-9598-4AE4-A0D7-F38C15919ACB}"/>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9399" name="Rectangle 7">
              <a:extLst>
                <a:ext uri="{FF2B5EF4-FFF2-40B4-BE49-F238E27FC236}">
                  <a16:creationId xmlns:a16="http://schemas.microsoft.com/office/drawing/2014/main" id="{FB584A75-26C6-4062-A10E-238602D80025}"/>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9400" name="Rectangle 8">
              <a:extLst>
                <a:ext uri="{FF2B5EF4-FFF2-40B4-BE49-F238E27FC236}">
                  <a16:creationId xmlns:a16="http://schemas.microsoft.com/office/drawing/2014/main" id="{597FD1B2-5B0C-4A89-9BCA-C1766B744512}"/>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9401" name="Rectangle 9">
              <a:extLst>
                <a:ext uri="{FF2B5EF4-FFF2-40B4-BE49-F238E27FC236}">
                  <a16:creationId xmlns:a16="http://schemas.microsoft.com/office/drawing/2014/main" id="{1132C49F-6CA5-4DEA-AE46-108441EFF8DA}"/>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9402" name="Rectangle 10">
              <a:extLst>
                <a:ext uri="{FF2B5EF4-FFF2-40B4-BE49-F238E27FC236}">
                  <a16:creationId xmlns:a16="http://schemas.microsoft.com/office/drawing/2014/main" id="{DDCB7270-E3ED-4869-80E5-1D5F5167447B}"/>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59403" name="Rectangle 11">
              <a:extLst>
                <a:ext uri="{FF2B5EF4-FFF2-40B4-BE49-F238E27FC236}">
                  <a16:creationId xmlns:a16="http://schemas.microsoft.com/office/drawing/2014/main" id="{21881896-B839-4EDD-8394-AB47D0834A67}"/>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9404" name="Rectangle 12">
              <a:extLst>
                <a:ext uri="{FF2B5EF4-FFF2-40B4-BE49-F238E27FC236}">
                  <a16:creationId xmlns:a16="http://schemas.microsoft.com/office/drawing/2014/main" id="{C8B4B64C-8E16-490B-97DC-7F1AF515EA12}"/>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9405" name="Rectangle 13">
              <a:extLst>
                <a:ext uri="{FF2B5EF4-FFF2-40B4-BE49-F238E27FC236}">
                  <a16:creationId xmlns:a16="http://schemas.microsoft.com/office/drawing/2014/main" id="{BB4C32D9-C685-4A27-93B8-762EDA569163}"/>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9406" name="Rectangle 14">
              <a:extLst>
                <a:ext uri="{FF2B5EF4-FFF2-40B4-BE49-F238E27FC236}">
                  <a16:creationId xmlns:a16="http://schemas.microsoft.com/office/drawing/2014/main" id="{CE208BDE-0863-4339-B80F-62979559BE61}"/>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59407" name="Rectangle 15">
              <a:extLst>
                <a:ext uri="{FF2B5EF4-FFF2-40B4-BE49-F238E27FC236}">
                  <a16:creationId xmlns:a16="http://schemas.microsoft.com/office/drawing/2014/main" id="{A9B56761-3D70-4DD5-B389-51392A8A489D}"/>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9408" name="Rectangle 16">
              <a:extLst>
                <a:ext uri="{FF2B5EF4-FFF2-40B4-BE49-F238E27FC236}">
                  <a16:creationId xmlns:a16="http://schemas.microsoft.com/office/drawing/2014/main" id="{3E0DCE3B-0606-4C45-9255-0A0E7B654147}"/>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59409" name="Rectangle 17">
              <a:extLst>
                <a:ext uri="{FF2B5EF4-FFF2-40B4-BE49-F238E27FC236}">
                  <a16:creationId xmlns:a16="http://schemas.microsoft.com/office/drawing/2014/main" id="{5F4F45D4-B105-4AF1-B8A3-6526F54EE16A}"/>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9410" name="Rectangle 18">
              <a:extLst>
                <a:ext uri="{FF2B5EF4-FFF2-40B4-BE49-F238E27FC236}">
                  <a16:creationId xmlns:a16="http://schemas.microsoft.com/office/drawing/2014/main" id="{B28551C3-9356-4BD8-B4A8-7621B0DE23A5}"/>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a:t>
              </a:r>
            </a:p>
          </p:txBody>
        </p:sp>
        <p:sp>
          <p:nvSpPr>
            <p:cNvPr id="59411" name="Line 19">
              <a:extLst>
                <a:ext uri="{FF2B5EF4-FFF2-40B4-BE49-F238E27FC236}">
                  <a16:creationId xmlns:a16="http://schemas.microsoft.com/office/drawing/2014/main" id="{AE26217C-0433-4BEA-8A9A-8934562B26B5}"/>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12" name="Line 20">
              <a:extLst>
                <a:ext uri="{FF2B5EF4-FFF2-40B4-BE49-F238E27FC236}">
                  <a16:creationId xmlns:a16="http://schemas.microsoft.com/office/drawing/2014/main" id="{403D9A90-A9EF-46CF-942C-40B8E5719859}"/>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13" name="Line 21">
              <a:extLst>
                <a:ext uri="{FF2B5EF4-FFF2-40B4-BE49-F238E27FC236}">
                  <a16:creationId xmlns:a16="http://schemas.microsoft.com/office/drawing/2014/main" id="{2FC9E29E-AB53-4536-B26D-7AF04BDEE57D}"/>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14" name="Line 22">
              <a:extLst>
                <a:ext uri="{FF2B5EF4-FFF2-40B4-BE49-F238E27FC236}">
                  <a16:creationId xmlns:a16="http://schemas.microsoft.com/office/drawing/2014/main" id="{4B7E0EAB-9B5C-4D06-B050-3E9A4C8A6582}"/>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15" name="Line 23">
              <a:extLst>
                <a:ext uri="{FF2B5EF4-FFF2-40B4-BE49-F238E27FC236}">
                  <a16:creationId xmlns:a16="http://schemas.microsoft.com/office/drawing/2014/main" id="{F4FC0937-65DD-4E24-A3D7-9E01E264DC9A}"/>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16" name="Line 24">
              <a:extLst>
                <a:ext uri="{FF2B5EF4-FFF2-40B4-BE49-F238E27FC236}">
                  <a16:creationId xmlns:a16="http://schemas.microsoft.com/office/drawing/2014/main" id="{D2E0722F-06AE-4E80-909E-4B711E7EAC64}"/>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17" name="Line 25">
              <a:extLst>
                <a:ext uri="{FF2B5EF4-FFF2-40B4-BE49-F238E27FC236}">
                  <a16:creationId xmlns:a16="http://schemas.microsoft.com/office/drawing/2014/main" id="{F62D3CDB-2FCC-447F-856B-560B0694E7F8}"/>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18" name="Line 26">
              <a:extLst>
                <a:ext uri="{FF2B5EF4-FFF2-40B4-BE49-F238E27FC236}">
                  <a16:creationId xmlns:a16="http://schemas.microsoft.com/office/drawing/2014/main" id="{63BCE35A-68DA-4C42-BEB1-036C88BA3461}"/>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19" name="Line 27">
              <a:extLst>
                <a:ext uri="{FF2B5EF4-FFF2-40B4-BE49-F238E27FC236}">
                  <a16:creationId xmlns:a16="http://schemas.microsoft.com/office/drawing/2014/main" id="{B4C6474A-AD72-4D7F-B70E-644E8D55657B}"/>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20" name="Line 28">
              <a:extLst>
                <a:ext uri="{FF2B5EF4-FFF2-40B4-BE49-F238E27FC236}">
                  <a16:creationId xmlns:a16="http://schemas.microsoft.com/office/drawing/2014/main" id="{EE6D942B-3636-4733-9093-B409799E9D73}"/>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21" name="Line 29">
              <a:extLst>
                <a:ext uri="{FF2B5EF4-FFF2-40B4-BE49-F238E27FC236}">
                  <a16:creationId xmlns:a16="http://schemas.microsoft.com/office/drawing/2014/main" id="{C72BB069-3F39-4C92-B3CF-42B1C754DF21}"/>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22" name="Line 30">
              <a:extLst>
                <a:ext uri="{FF2B5EF4-FFF2-40B4-BE49-F238E27FC236}">
                  <a16:creationId xmlns:a16="http://schemas.microsoft.com/office/drawing/2014/main" id="{865DC84B-0E9E-4582-8870-9C3D9F1F3CD4}"/>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59423" name="Group 31">
              <a:extLst>
                <a:ext uri="{FF2B5EF4-FFF2-40B4-BE49-F238E27FC236}">
                  <a16:creationId xmlns:a16="http://schemas.microsoft.com/office/drawing/2014/main" id="{B0A50DEF-9D95-41CA-94D8-9683F19843DE}"/>
                </a:ext>
              </a:extLst>
            </p:cNvPr>
            <p:cNvGrpSpPr>
              <a:grpSpLocks/>
            </p:cNvGrpSpPr>
            <p:nvPr/>
          </p:nvGrpSpPr>
          <p:grpSpPr bwMode="auto">
            <a:xfrm>
              <a:off x="825" y="3240"/>
              <a:ext cx="793" cy="412"/>
              <a:chOff x="2582" y="5834"/>
              <a:chExt cx="1156" cy="673"/>
            </a:xfrm>
          </p:grpSpPr>
          <p:sp>
            <p:nvSpPr>
              <p:cNvPr id="59458" name="Rectangle 32">
                <a:extLst>
                  <a:ext uri="{FF2B5EF4-FFF2-40B4-BE49-F238E27FC236}">
                    <a16:creationId xmlns:a16="http://schemas.microsoft.com/office/drawing/2014/main" id="{A012E207-4731-491C-A1A1-E54C7F2F6A90}"/>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59459" name="Line 33">
                <a:extLst>
                  <a:ext uri="{FF2B5EF4-FFF2-40B4-BE49-F238E27FC236}">
                    <a16:creationId xmlns:a16="http://schemas.microsoft.com/office/drawing/2014/main" id="{7E7C850B-6F5A-496A-ACCC-2DA37143BBD4}"/>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60" name="Line 34">
                <a:extLst>
                  <a:ext uri="{FF2B5EF4-FFF2-40B4-BE49-F238E27FC236}">
                    <a16:creationId xmlns:a16="http://schemas.microsoft.com/office/drawing/2014/main" id="{E5E45C48-49CC-4EC2-87E4-52175A771362}"/>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9424" name="Group 35">
              <a:extLst>
                <a:ext uri="{FF2B5EF4-FFF2-40B4-BE49-F238E27FC236}">
                  <a16:creationId xmlns:a16="http://schemas.microsoft.com/office/drawing/2014/main" id="{61F2CA1F-3247-4D52-8160-02BA784FEDD0}"/>
                </a:ext>
              </a:extLst>
            </p:cNvPr>
            <p:cNvGrpSpPr>
              <a:grpSpLocks/>
            </p:cNvGrpSpPr>
            <p:nvPr/>
          </p:nvGrpSpPr>
          <p:grpSpPr bwMode="auto">
            <a:xfrm>
              <a:off x="4797" y="3250"/>
              <a:ext cx="793" cy="412"/>
              <a:chOff x="2582" y="5834"/>
              <a:chExt cx="1156" cy="673"/>
            </a:xfrm>
          </p:grpSpPr>
          <p:sp>
            <p:nvSpPr>
              <p:cNvPr id="59455" name="Rectangle 36">
                <a:extLst>
                  <a:ext uri="{FF2B5EF4-FFF2-40B4-BE49-F238E27FC236}">
                    <a16:creationId xmlns:a16="http://schemas.microsoft.com/office/drawing/2014/main" id="{E20B244A-E5F1-4E3E-B88C-58FAA3DF30AF}"/>
                  </a:ext>
                </a:extLst>
              </p:cNvPr>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59456" name="Line 37">
                <a:extLst>
                  <a:ext uri="{FF2B5EF4-FFF2-40B4-BE49-F238E27FC236}">
                    <a16:creationId xmlns:a16="http://schemas.microsoft.com/office/drawing/2014/main" id="{20B12963-3A02-4A0A-AB93-E45F8D3B3018}"/>
                  </a:ext>
                </a:extLst>
              </p:cNvPr>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57" name="Line 38">
                <a:extLst>
                  <a:ext uri="{FF2B5EF4-FFF2-40B4-BE49-F238E27FC236}">
                    <a16:creationId xmlns:a16="http://schemas.microsoft.com/office/drawing/2014/main" id="{4C02EC34-8AC4-448C-A40B-62FFD7B967DC}"/>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59425" name="Group 39">
              <a:extLst>
                <a:ext uri="{FF2B5EF4-FFF2-40B4-BE49-F238E27FC236}">
                  <a16:creationId xmlns:a16="http://schemas.microsoft.com/office/drawing/2014/main" id="{4584EB21-1118-41CF-BF97-4CF6CC08B5C2}"/>
                </a:ext>
              </a:extLst>
            </p:cNvPr>
            <p:cNvGrpSpPr>
              <a:grpSpLocks/>
            </p:cNvGrpSpPr>
            <p:nvPr/>
          </p:nvGrpSpPr>
          <p:grpSpPr bwMode="auto">
            <a:xfrm>
              <a:off x="3451" y="3250"/>
              <a:ext cx="793" cy="265"/>
              <a:chOff x="6306" y="5910"/>
              <a:chExt cx="1156" cy="433"/>
            </a:xfrm>
          </p:grpSpPr>
          <p:sp>
            <p:nvSpPr>
              <p:cNvPr id="59453" name="Rectangle 40">
                <a:extLst>
                  <a:ext uri="{FF2B5EF4-FFF2-40B4-BE49-F238E27FC236}">
                    <a16:creationId xmlns:a16="http://schemas.microsoft.com/office/drawing/2014/main" id="{9D3B5CF3-DAAE-4716-8630-52AE3B9154E6}"/>
                  </a:ext>
                </a:extLst>
              </p:cNvPr>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num  5</a:t>
                </a:r>
              </a:p>
            </p:txBody>
          </p:sp>
          <p:sp>
            <p:nvSpPr>
              <p:cNvPr id="59454" name="Line 41">
                <a:extLst>
                  <a:ext uri="{FF2B5EF4-FFF2-40B4-BE49-F238E27FC236}">
                    <a16:creationId xmlns:a16="http://schemas.microsoft.com/office/drawing/2014/main" id="{D87D8E94-7AB9-453A-AFAB-1755DE0BD686}"/>
                  </a:ext>
                </a:extLst>
              </p:cNvPr>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9426" name="Group 42">
              <a:extLst>
                <a:ext uri="{FF2B5EF4-FFF2-40B4-BE49-F238E27FC236}">
                  <a16:creationId xmlns:a16="http://schemas.microsoft.com/office/drawing/2014/main" id="{CFCD2AEC-5466-4F4A-BDBF-A040E2E98F70}"/>
                </a:ext>
              </a:extLst>
            </p:cNvPr>
            <p:cNvGrpSpPr>
              <a:grpSpLocks/>
            </p:cNvGrpSpPr>
            <p:nvPr/>
          </p:nvGrpSpPr>
          <p:grpSpPr bwMode="auto">
            <a:xfrm>
              <a:off x="3943" y="2707"/>
              <a:ext cx="1173" cy="265"/>
              <a:chOff x="7626" y="5010"/>
              <a:chExt cx="1710" cy="433"/>
            </a:xfrm>
          </p:grpSpPr>
          <p:sp>
            <p:nvSpPr>
              <p:cNvPr id="59450" name="Rectangle 43">
                <a:extLst>
                  <a:ext uri="{FF2B5EF4-FFF2-40B4-BE49-F238E27FC236}">
                    <a16:creationId xmlns:a16="http://schemas.microsoft.com/office/drawing/2014/main" id="{AE47CA8B-4626-481E-A76C-393AC18515BF}"/>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9451" name="Line 44">
                <a:extLst>
                  <a:ext uri="{FF2B5EF4-FFF2-40B4-BE49-F238E27FC236}">
                    <a16:creationId xmlns:a16="http://schemas.microsoft.com/office/drawing/2014/main" id="{DBF5D91F-DCE7-44DA-9D47-257672EEB7C9}"/>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52" name="Line 45">
                <a:extLst>
                  <a:ext uri="{FF2B5EF4-FFF2-40B4-BE49-F238E27FC236}">
                    <a16:creationId xmlns:a16="http://schemas.microsoft.com/office/drawing/2014/main" id="{D7F3EBBD-B21B-44F5-BECE-A0505866948D}"/>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59427" name="Group 46">
              <a:extLst>
                <a:ext uri="{FF2B5EF4-FFF2-40B4-BE49-F238E27FC236}">
                  <a16:creationId xmlns:a16="http://schemas.microsoft.com/office/drawing/2014/main" id="{F9329699-AC9B-405E-AE63-8AFD96131C31}"/>
                </a:ext>
              </a:extLst>
            </p:cNvPr>
            <p:cNvGrpSpPr>
              <a:grpSpLocks/>
            </p:cNvGrpSpPr>
            <p:nvPr/>
          </p:nvGrpSpPr>
          <p:grpSpPr bwMode="auto">
            <a:xfrm>
              <a:off x="1496" y="2119"/>
              <a:ext cx="1172" cy="266"/>
              <a:chOff x="7626" y="5010"/>
              <a:chExt cx="1710" cy="433"/>
            </a:xfrm>
          </p:grpSpPr>
          <p:sp>
            <p:nvSpPr>
              <p:cNvPr id="59447" name="Rectangle 47">
                <a:extLst>
                  <a:ext uri="{FF2B5EF4-FFF2-40B4-BE49-F238E27FC236}">
                    <a16:creationId xmlns:a16="http://schemas.microsoft.com/office/drawing/2014/main" id="{4B0839BD-921D-44FD-BF13-B04A49563F6D}"/>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59448" name="Line 48">
                <a:extLst>
                  <a:ext uri="{FF2B5EF4-FFF2-40B4-BE49-F238E27FC236}">
                    <a16:creationId xmlns:a16="http://schemas.microsoft.com/office/drawing/2014/main" id="{8CD913B1-0C89-4FA3-9E5B-B0F5AE3AF2E9}"/>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49" name="Line 49">
                <a:extLst>
                  <a:ext uri="{FF2B5EF4-FFF2-40B4-BE49-F238E27FC236}">
                    <a16:creationId xmlns:a16="http://schemas.microsoft.com/office/drawing/2014/main" id="{53ED6B40-EA10-4305-9034-E42F965587C7}"/>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59428" name="Rectangle 50">
              <a:extLst>
                <a:ext uri="{FF2B5EF4-FFF2-40B4-BE49-F238E27FC236}">
                  <a16:creationId xmlns:a16="http://schemas.microsoft.com/office/drawing/2014/main" id="{3646AEE3-9371-469B-8D9F-094C6DB56F38}"/>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59429" name="Rectangle 51">
              <a:extLst>
                <a:ext uri="{FF2B5EF4-FFF2-40B4-BE49-F238E27FC236}">
                  <a16:creationId xmlns:a16="http://schemas.microsoft.com/office/drawing/2014/main" id="{4E5C3E14-ABEC-4441-8DE0-8A82B7EFC4ED}"/>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59430" name="Line 52">
              <a:extLst>
                <a:ext uri="{FF2B5EF4-FFF2-40B4-BE49-F238E27FC236}">
                  <a16:creationId xmlns:a16="http://schemas.microsoft.com/office/drawing/2014/main" id="{8B87A8CB-5866-47CD-841F-38EE40D27300}"/>
                </a:ext>
              </a:extLst>
            </p:cNvPr>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9431" name="Line 53">
              <a:extLst>
                <a:ext uri="{FF2B5EF4-FFF2-40B4-BE49-F238E27FC236}">
                  <a16:creationId xmlns:a16="http://schemas.microsoft.com/office/drawing/2014/main" id="{08D58B8D-46E3-4CD7-83BD-BF2CF6A4F21A}"/>
                </a:ext>
              </a:extLst>
            </p:cNvPr>
            <p:cNvSpPr>
              <a:spLocks noChangeShapeType="1"/>
            </p:cNvSpPr>
            <p:nvPr/>
          </p:nvSpPr>
          <p:spPr bwMode="auto">
            <a:xfrm>
              <a:off x="1056" y="1730"/>
              <a:ext cx="0" cy="1534"/>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9432" name="Line 54">
              <a:extLst>
                <a:ext uri="{FF2B5EF4-FFF2-40B4-BE49-F238E27FC236}">
                  <a16:creationId xmlns:a16="http://schemas.microsoft.com/office/drawing/2014/main" id="{FAC134DE-53B0-46BC-803E-6B2CFE06712B}"/>
                </a:ext>
              </a:extLst>
            </p:cNvPr>
            <p:cNvSpPr>
              <a:spLocks noChangeShapeType="1"/>
            </p:cNvSpPr>
            <p:nvPr/>
          </p:nvSpPr>
          <p:spPr bwMode="auto">
            <a:xfrm>
              <a:off x="624" y="1728"/>
              <a:ext cx="384"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33" name="Line 55">
              <a:extLst>
                <a:ext uri="{FF2B5EF4-FFF2-40B4-BE49-F238E27FC236}">
                  <a16:creationId xmlns:a16="http://schemas.microsoft.com/office/drawing/2014/main" id="{844D47C3-116C-45C8-917E-1E305B55AB24}"/>
                </a:ext>
              </a:extLst>
            </p:cNvPr>
            <p:cNvSpPr>
              <a:spLocks noChangeShapeType="1"/>
            </p:cNvSpPr>
            <p:nvPr/>
          </p:nvSpPr>
          <p:spPr bwMode="auto">
            <a:xfrm>
              <a:off x="607" y="2091"/>
              <a:ext cx="353" cy="21"/>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34" name="Line 56">
              <a:extLst>
                <a:ext uri="{FF2B5EF4-FFF2-40B4-BE49-F238E27FC236}">
                  <a16:creationId xmlns:a16="http://schemas.microsoft.com/office/drawing/2014/main" id="{0D921559-9528-475E-A739-2C7498C0E646}"/>
                </a:ext>
              </a:extLst>
            </p:cNvPr>
            <p:cNvSpPr>
              <a:spLocks noChangeShapeType="1"/>
            </p:cNvSpPr>
            <p:nvPr/>
          </p:nvSpPr>
          <p:spPr bwMode="auto">
            <a:xfrm>
              <a:off x="607" y="2450"/>
              <a:ext cx="277"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35" name="Line 57">
              <a:extLst>
                <a:ext uri="{FF2B5EF4-FFF2-40B4-BE49-F238E27FC236}">
                  <a16:creationId xmlns:a16="http://schemas.microsoft.com/office/drawing/2014/main" id="{4AE2317C-BEDF-4622-A81E-98941CD6CC78}"/>
                </a:ext>
              </a:extLst>
            </p:cNvPr>
            <p:cNvSpPr>
              <a:spLocks noChangeShapeType="1"/>
            </p:cNvSpPr>
            <p:nvPr/>
          </p:nvSpPr>
          <p:spPr bwMode="auto">
            <a:xfrm>
              <a:off x="3696" y="2016"/>
              <a:ext cx="0" cy="123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9436" name="Line 58">
              <a:extLst>
                <a:ext uri="{FF2B5EF4-FFF2-40B4-BE49-F238E27FC236}">
                  <a16:creationId xmlns:a16="http://schemas.microsoft.com/office/drawing/2014/main" id="{8D24D232-A4D9-4D38-9F34-0238CFC317D0}"/>
                </a:ext>
              </a:extLst>
            </p:cNvPr>
            <p:cNvSpPr>
              <a:spLocks noChangeShapeType="1"/>
            </p:cNvSpPr>
            <p:nvPr/>
          </p:nvSpPr>
          <p:spPr bwMode="auto">
            <a:xfrm flipV="1">
              <a:off x="3360" y="2016"/>
              <a:ext cx="336"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37" name="Line 59">
              <a:extLst>
                <a:ext uri="{FF2B5EF4-FFF2-40B4-BE49-F238E27FC236}">
                  <a16:creationId xmlns:a16="http://schemas.microsoft.com/office/drawing/2014/main" id="{CAD40C6B-081C-42CF-8AB2-B9AD35D1A2D1}"/>
                </a:ext>
              </a:extLst>
            </p:cNvPr>
            <p:cNvSpPr>
              <a:spLocks noChangeShapeType="1"/>
            </p:cNvSpPr>
            <p:nvPr/>
          </p:nvSpPr>
          <p:spPr bwMode="auto">
            <a:xfrm>
              <a:off x="3408" y="2400"/>
              <a:ext cx="165"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9438" name="Line 60">
              <a:extLst>
                <a:ext uri="{FF2B5EF4-FFF2-40B4-BE49-F238E27FC236}">
                  <a16:creationId xmlns:a16="http://schemas.microsoft.com/office/drawing/2014/main" id="{D7461FA8-CA43-4D60-9C5A-B7D6015700CD}"/>
                </a:ext>
              </a:extLst>
            </p:cNvPr>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9439" name="Line 61">
              <a:extLst>
                <a:ext uri="{FF2B5EF4-FFF2-40B4-BE49-F238E27FC236}">
                  <a16:creationId xmlns:a16="http://schemas.microsoft.com/office/drawing/2014/main" id="{D6F8ED6D-3BBB-4F7D-B5A3-C85D47A175C4}"/>
                </a:ext>
              </a:extLst>
            </p:cNvPr>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9440" name="Freeform 62">
              <a:extLst>
                <a:ext uri="{FF2B5EF4-FFF2-40B4-BE49-F238E27FC236}">
                  <a16:creationId xmlns:a16="http://schemas.microsoft.com/office/drawing/2014/main" id="{AB5D4790-D903-4BC4-9EB4-910EC70A711C}"/>
                </a:ext>
              </a:extLst>
            </p:cNvPr>
            <p:cNvSpPr>
              <a:spLocks/>
            </p:cNvSpPr>
            <p:nvPr/>
          </p:nvSpPr>
          <p:spPr bwMode="auto">
            <a:xfrm>
              <a:off x="1089" y="2275"/>
              <a:ext cx="968" cy="965"/>
            </a:xfrm>
            <a:custGeom>
              <a:avLst/>
              <a:gdLst>
                <a:gd name="T0" fmla="*/ 101 w 1412"/>
                <a:gd name="T1" fmla="*/ 0 h 1576"/>
                <a:gd name="T2" fmla="*/ 80 w 1412"/>
                <a:gd name="T3" fmla="*/ 26 h 1576"/>
                <a:gd name="T4" fmla="*/ 13 w 1412"/>
                <a:gd name="T5" fmla="*/ 31 h 1576"/>
                <a:gd name="T6" fmla="*/ 1 w 1412"/>
                <a:gd name="T7" fmla="*/ 5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9441" name="Freeform 63">
              <a:extLst>
                <a:ext uri="{FF2B5EF4-FFF2-40B4-BE49-F238E27FC236}">
                  <a16:creationId xmlns:a16="http://schemas.microsoft.com/office/drawing/2014/main" id="{BED46CF8-DD1C-43EE-958D-B0A4A5AA4204}"/>
                </a:ext>
              </a:extLst>
            </p:cNvPr>
            <p:cNvSpPr>
              <a:spLocks/>
            </p:cNvSpPr>
            <p:nvPr/>
          </p:nvSpPr>
          <p:spPr bwMode="auto">
            <a:xfrm>
              <a:off x="2541" y="2240"/>
              <a:ext cx="1583" cy="457"/>
            </a:xfrm>
            <a:custGeom>
              <a:avLst/>
              <a:gdLst>
                <a:gd name="T0" fmla="*/ 0 w 2310"/>
                <a:gd name="T1" fmla="*/ 1 h 747"/>
                <a:gd name="T2" fmla="*/ 98 w 2310"/>
                <a:gd name="T3" fmla="*/ 1 h 747"/>
                <a:gd name="T4" fmla="*/ 113 w 2310"/>
                <a:gd name="T5" fmla="*/ 1 h 747"/>
                <a:gd name="T6" fmla="*/ 140 w 2310"/>
                <a:gd name="T7" fmla="*/ 6 h 747"/>
                <a:gd name="T8" fmla="*/ 164 w 2310"/>
                <a:gd name="T9" fmla="*/ 24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9442" name="Freeform 64">
              <a:extLst>
                <a:ext uri="{FF2B5EF4-FFF2-40B4-BE49-F238E27FC236}">
                  <a16:creationId xmlns:a16="http://schemas.microsoft.com/office/drawing/2014/main" id="{322BC202-72B0-4DB8-91D8-84B4B3BE08F5}"/>
                </a:ext>
              </a:extLst>
            </p:cNvPr>
            <p:cNvSpPr>
              <a:spLocks/>
            </p:cNvSpPr>
            <p:nvPr/>
          </p:nvSpPr>
          <p:spPr bwMode="auto">
            <a:xfrm>
              <a:off x="3743" y="2881"/>
              <a:ext cx="772" cy="368"/>
            </a:xfrm>
            <a:custGeom>
              <a:avLst/>
              <a:gdLst>
                <a:gd name="T0" fmla="*/ 80 w 1126"/>
                <a:gd name="T1" fmla="*/ 0 h 600"/>
                <a:gd name="T2" fmla="*/ 65 w 1126"/>
                <a:gd name="T3" fmla="*/ 10 h 600"/>
                <a:gd name="T4" fmla="*/ 13 w 1126"/>
                <a:gd name="T5" fmla="*/ 11 h 600"/>
                <a:gd name="T6" fmla="*/ 0 w 1126"/>
                <a:gd name="T7" fmla="*/ 20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9443" name="Freeform 65">
              <a:extLst>
                <a:ext uri="{FF2B5EF4-FFF2-40B4-BE49-F238E27FC236}">
                  <a16:creationId xmlns:a16="http://schemas.microsoft.com/office/drawing/2014/main" id="{29475FEE-90E2-49A9-922E-2A6D7EDAB859}"/>
                </a:ext>
              </a:extLst>
            </p:cNvPr>
            <p:cNvSpPr>
              <a:spLocks/>
            </p:cNvSpPr>
            <p:nvPr/>
          </p:nvSpPr>
          <p:spPr bwMode="auto">
            <a:xfrm>
              <a:off x="5059" y="2083"/>
              <a:ext cx="375" cy="1157"/>
            </a:xfrm>
            <a:custGeom>
              <a:avLst/>
              <a:gdLst>
                <a:gd name="T0" fmla="*/ 38 w 546"/>
                <a:gd name="T1" fmla="*/ 0 h 1890"/>
                <a:gd name="T2" fmla="*/ 38 w 546"/>
                <a:gd name="T3" fmla="*/ 42 h 1890"/>
                <a:gd name="T4" fmla="*/ 30 w 546"/>
                <a:gd name="T5" fmla="*/ 53 h 1890"/>
                <a:gd name="T6" fmla="*/ 15 w 546"/>
                <a:gd name="T7" fmla="*/ 58 h 1890"/>
                <a:gd name="T8" fmla="*/ 0 w 546"/>
                <a:gd name="T9" fmla="*/ 6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9444" name="Line 66">
              <a:extLst>
                <a:ext uri="{FF2B5EF4-FFF2-40B4-BE49-F238E27FC236}">
                  <a16:creationId xmlns:a16="http://schemas.microsoft.com/office/drawing/2014/main" id="{72988EF6-7024-4BD9-9FF3-5FE0D5D973BB}"/>
                </a:ext>
              </a:extLst>
            </p:cNvPr>
            <p:cNvSpPr>
              <a:spLocks noChangeShapeType="1"/>
            </p:cNvSpPr>
            <p:nvPr/>
          </p:nvSpPr>
          <p:spPr bwMode="auto">
            <a:xfrm flipH="1">
              <a:off x="864" y="2448"/>
              <a:ext cx="0" cy="80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9445" name="Line 67">
              <a:extLst>
                <a:ext uri="{FF2B5EF4-FFF2-40B4-BE49-F238E27FC236}">
                  <a16:creationId xmlns:a16="http://schemas.microsoft.com/office/drawing/2014/main" id="{CFC8F6D5-B107-46C1-8FCB-05E264833F28}"/>
                </a:ext>
              </a:extLst>
            </p:cNvPr>
            <p:cNvSpPr>
              <a:spLocks noChangeShapeType="1"/>
            </p:cNvSpPr>
            <p:nvPr/>
          </p:nvSpPr>
          <p:spPr bwMode="auto">
            <a:xfrm flipH="1">
              <a:off x="960" y="2112"/>
              <a:ext cx="0" cy="113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59446" name="Line 68">
              <a:extLst>
                <a:ext uri="{FF2B5EF4-FFF2-40B4-BE49-F238E27FC236}">
                  <a16:creationId xmlns:a16="http://schemas.microsoft.com/office/drawing/2014/main" id="{28D79D21-5DB1-4CB0-AAAC-3297C46B7316}"/>
                </a:ext>
              </a:extLst>
            </p:cNvPr>
            <p:cNvSpPr>
              <a:spLocks noChangeShapeType="1"/>
            </p:cNvSpPr>
            <p:nvPr/>
          </p:nvSpPr>
          <p:spPr bwMode="auto">
            <a:xfrm>
              <a:off x="3552" y="2400"/>
              <a:ext cx="0" cy="864"/>
            </a:xfrm>
            <a:prstGeom prst="line">
              <a:avLst/>
            </a:prstGeom>
            <a:noFill/>
            <a:ln w="25400">
              <a:solidFill>
                <a:srgbClr val="008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69" name="Rectangle 4">
            <a:extLst>
              <a:ext uri="{FF2B5EF4-FFF2-40B4-BE49-F238E27FC236}">
                <a16:creationId xmlns:a16="http://schemas.microsoft.com/office/drawing/2014/main" id="{F1AECC76-2DE9-476F-A502-6A09454F9C86}"/>
              </a:ext>
            </a:extLst>
          </p:cNvPr>
          <p:cNvSpPr>
            <a:spLocks noChangeArrowheads="1"/>
          </p:cNvSpPr>
          <p:nvPr/>
        </p:nvSpPr>
        <p:spPr bwMode="auto">
          <a:xfrm>
            <a:off x="4706348" y="1200043"/>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en-US" altLang="zh-CN" b="1" i="1" dirty="0">
                <a:solidFill>
                  <a:srgbClr val="FF0000"/>
                </a:solidFill>
              </a:rPr>
              <a:t>a</a:t>
            </a:r>
            <a:r>
              <a:rPr lang="en-US" altLang="zh-CN" b="1" dirty="0">
                <a:solidFill>
                  <a:srgbClr val="FF0000"/>
                </a:solidFill>
              </a:rPr>
              <a:t>+5</a:t>
            </a:r>
            <a:r>
              <a:rPr lang="en-US" altLang="zh-CN" b="1" dirty="0">
                <a:solidFill>
                  <a:srgbClr val="FF0000"/>
                </a:solidFill>
                <a:latin typeface="宋体" panose="02010600030101010101" pitchFamily="2" charset="-122"/>
              </a:rPr>
              <a:t>*</a:t>
            </a:r>
            <a:r>
              <a:rPr lang="en-US" altLang="zh-CN" b="1" i="1" dirty="0">
                <a:solidFill>
                  <a:srgbClr val="FF0000"/>
                </a:solidFill>
              </a:rPr>
              <a:t>b</a:t>
            </a:r>
            <a:r>
              <a:rPr lang="zh-CN" altLang="en-US" dirty="0">
                <a:solidFill>
                  <a:srgbClr val="FF0000"/>
                </a:solidFill>
              </a:rPr>
              <a:t>的语法树的构造</a:t>
            </a:r>
          </a:p>
        </p:txBody>
      </p:sp>
      <p:sp>
        <p:nvSpPr>
          <p:cNvPr id="2" name="日期占位符 1">
            <a:extLst>
              <a:ext uri="{FF2B5EF4-FFF2-40B4-BE49-F238E27FC236}">
                <a16:creationId xmlns:a16="http://schemas.microsoft.com/office/drawing/2014/main" id="{7388AADD-4496-90DC-5FC0-02CE042D05FF}"/>
              </a:ext>
            </a:extLst>
          </p:cNvPr>
          <p:cNvSpPr>
            <a:spLocks noGrp="1"/>
          </p:cNvSpPr>
          <p:nvPr>
            <p:ph type="dt" sz="half" idx="10"/>
          </p:nvPr>
        </p:nvSpPr>
        <p:spPr/>
        <p:txBody>
          <a:bodyPr/>
          <a:lstStyle/>
          <a:p>
            <a:fld id="{3E225978-585B-43F6-8FAE-D5B448758A9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FB6BFF9B-72FE-78CF-E469-EF13EDFCA81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D7A9CA1B-F57E-55B1-23CD-0A33A8CF0D6E}"/>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D39080B-2642-4472-A189-6DA8BA80F6E4}"/>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grpSp>
        <p:nvGrpSpPr>
          <p:cNvPr id="60421" name="Group 5">
            <a:extLst>
              <a:ext uri="{FF2B5EF4-FFF2-40B4-BE49-F238E27FC236}">
                <a16:creationId xmlns:a16="http://schemas.microsoft.com/office/drawing/2014/main" id="{BB555BC5-3CE8-44C2-82E7-BD549D7259C6}"/>
              </a:ext>
            </a:extLst>
          </p:cNvPr>
          <p:cNvGrpSpPr>
            <a:grpSpLocks/>
          </p:cNvGrpSpPr>
          <p:nvPr/>
        </p:nvGrpSpPr>
        <p:grpSpPr bwMode="auto">
          <a:xfrm>
            <a:off x="95250" y="1440000"/>
            <a:ext cx="9048750" cy="4495800"/>
            <a:chOff x="60" y="1152"/>
            <a:chExt cx="5700" cy="2832"/>
          </a:xfrm>
        </p:grpSpPr>
        <p:sp>
          <p:nvSpPr>
            <p:cNvPr id="60422" name="Rectangle 6">
              <a:extLst>
                <a:ext uri="{FF2B5EF4-FFF2-40B4-BE49-F238E27FC236}">
                  <a16:creationId xmlns:a16="http://schemas.microsoft.com/office/drawing/2014/main" id="{97C36F73-DE6C-4580-83EB-9BF29BF25BC1}"/>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0423" name="Rectangle 7">
              <a:extLst>
                <a:ext uri="{FF2B5EF4-FFF2-40B4-BE49-F238E27FC236}">
                  <a16:creationId xmlns:a16="http://schemas.microsoft.com/office/drawing/2014/main" id="{0D5BC8F2-8CC6-420A-B8FD-7FA5EF38BF87}"/>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err="1">
                  <a:ea typeface="宋体" panose="02010600030101010101" pitchFamily="2" charset="-122"/>
                </a:rPr>
                <a:t>T</a:t>
              </a:r>
              <a:r>
                <a:rPr lang="en-US" altLang="zh-CN" sz="2400" b="1" dirty="0" err="1">
                  <a:ea typeface="宋体" panose="02010600030101010101" pitchFamily="2" charset="-122"/>
                </a:rPr>
                <a:t>.</a:t>
              </a:r>
              <a:r>
                <a:rPr lang="en-US" altLang="zh-CN" sz="2400" b="1" i="1" dirty="0" err="1">
                  <a:ea typeface="宋体" panose="02010600030101010101" pitchFamily="2" charset="-122"/>
                </a:rPr>
                <a:t>nptr</a:t>
              </a:r>
              <a:endParaRPr lang="en-US" altLang="zh-CN" sz="2400" b="1" dirty="0">
                <a:ea typeface="宋体" panose="02010600030101010101" pitchFamily="2" charset="-122"/>
              </a:endParaRPr>
            </a:p>
          </p:txBody>
        </p:sp>
        <p:sp>
          <p:nvSpPr>
            <p:cNvPr id="60424" name="Rectangle 8">
              <a:extLst>
                <a:ext uri="{FF2B5EF4-FFF2-40B4-BE49-F238E27FC236}">
                  <a16:creationId xmlns:a16="http://schemas.microsoft.com/office/drawing/2014/main" id="{FF76D368-664B-4635-BABA-C3CE2D477B26}"/>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0425" name="Rectangle 9">
              <a:extLst>
                <a:ext uri="{FF2B5EF4-FFF2-40B4-BE49-F238E27FC236}">
                  <a16:creationId xmlns:a16="http://schemas.microsoft.com/office/drawing/2014/main" id="{B9744E80-09BA-4E2B-A167-A96CFBC7DE9E}"/>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0426" name="Rectangle 10">
              <a:extLst>
                <a:ext uri="{FF2B5EF4-FFF2-40B4-BE49-F238E27FC236}">
                  <a16:creationId xmlns:a16="http://schemas.microsoft.com/office/drawing/2014/main" id="{509A6D21-C7EF-4AC7-809E-249136EB1100}"/>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60427" name="Rectangle 11">
              <a:extLst>
                <a:ext uri="{FF2B5EF4-FFF2-40B4-BE49-F238E27FC236}">
                  <a16:creationId xmlns:a16="http://schemas.microsoft.com/office/drawing/2014/main" id="{C172CE94-4195-4A20-8340-9758CD6B62F0}"/>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60428" name="Rectangle 12">
              <a:extLst>
                <a:ext uri="{FF2B5EF4-FFF2-40B4-BE49-F238E27FC236}">
                  <a16:creationId xmlns:a16="http://schemas.microsoft.com/office/drawing/2014/main" id="{E32752C3-697A-4DCD-ABFD-508856A06F4E}"/>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0429" name="Rectangle 13">
              <a:extLst>
                <a:ext uri="{FF2B5EF4-FFF2-40B4-BE49-F238E27FC236}">
                  <a16:creationId xmlns:a16="http://schemas.microsoft.com/office/drawing/2014/main" id="{1C9FD1FC-B2B7-4F94-8819-F9976A048244}"/>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60430" name="Rectangle 14">
              <a:extLst>
                <a:ext uri="{FF2B5EF4-FFF2-40B4-BE49-F238E27FC236}">
                  <a16:creationId xmlns:a16="http://schemas.microsoft.com/office/drawing/2014/main" id="{5E857CF0-3A8E-4147-A035-3A4086B434F1}"/>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60431" name="Rectangle 15">
              <a:extLst>
                <a:ext uri="{FF2B5EF4-FFF2-40B4-BE49-F238E27FC236}">
                  <a16:creationId xmlns:a16="http://schemas.microsoft.com/office/drawing/2014/main" id="{2B4575AA-7106-4AF1-897A-A5C4A30967A2}"/>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0432" name="Rectangle 16">
              <a:extLst>
                <a:ext uri="{FF2B5EF4-FFF2-40B4-BE49-F238E27FC236}">
                  <a16:creationId xmlns:a16="http://schemas.microsoft.com/office/drawing/2014/main" id="{28FC2E26-B8F6-4573-BB94-1D6A4B1C69DB}"/>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0433" name="Rectangle 17">
              <a:extLst>
                <a:ext uri="{FF2B5EF4-FFF2-40B4-BE49-F238E27FC236}">
                  <a16:creationId xmlns:a16="http://schemas.microsoft.com/office/drawing/2014/main" id="{0BAA4CC6-2DFF-43F4-842A-BBDABA25C0F3}"/>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60434" name="Rectangle 18">
              <a:extLst>
                <a:ext uri="{FF2B5EF4-FFF2-40B4-BE49-F238E27FC236}">
                  <a16:creationId xmlns:a16="http://schemas.microsoft.com/office/drawing/2014/main" id="{55B65C4A-D988-4557-A89B-4F553198FC23}"/>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a:t>
              </a:r>
            </a:p>
          </p:txBody>
        </p:sp>
        <p:sp>
          <p:nvSpPr>
            <p:cNvPr id="60435" name="Line 19">
              <a:extLst>
                <a:ext uri="{FF2B5EF4-FFF2-40B4-BE49-F238E27FC236}">
                  <a16:creationId xmlns:a16="http://schemas.microsoft.com/office/drawing/2014/main" id="{7F3698A0-FCC3-44DA-8D73-42004D06E047}"/>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36" name="Line 20">
              <a:extLst>
                <a:ext uri="{FF2B5EF4-FFF2-40B4-BE49-F238E27FC236}">
                  <a16:creationId xmlns:a16="http://schemas.microsoft.com/office/drawing/2014/main" id="{238DC1B8-51C6-4262-A810-2D9B80A5D510}"/>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37" name="Line 21">
              <a:extLst>
                <a:ext uri="{FF2B5EF4-FFF2-40B4-BE49-F238E27FC236}">
                  <a16:creationId xmlns:a16="http://schemas.microsoft.com/office/drawing/2014/main" id="{FA21262D-CA55-46B7-AE59-F06C32307D08}"/>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38" name="Line 22">
              <a:extLst>
                <a:ext uri="{FF2B5EF4-FFF2-40B4-BE49-F238E27FC236}">
                  <a16:creationId xmlns:a16="http://schemas.microsoft.com/office/drawing/2014/main" id="{47C45773-6B28-460B-B97D-79DB618F1E16}"/>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39" name="Line 23">
              <a:extLst>
                <a:ext uri="{FF2B5EF4-FFF2-40B4-BE49-F238E27FC236}">
                  <a16:creationId xmlns:a16="http://schemas.microsoft.com/office/drawing/2014/main" id="{5BCF0C3B-3A15-46B5-8815-CC027665BFAD}"/>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40" name="Line 24">
              <a:extLst>
                <a:ext uri="{FF2B5EF4-FFF2-40B4-BE49-F238E27FC236}">
                  <a16:creationId xmlns:a16="http://schemas.microsoft.com/office/drawing/2014/main" id="{C073BC23-8315-4D16-9E5E-B8DBEBA39E5E}"/>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41" name="Line 25">
              <a:extLst>
                <a:ext uri="{FF2B5EF4-FFF2-40B4-BE49-F238E27FC236}">
                  <a16:creationId xmlns:a16="http://schemas.microsoft.com/office/drawing/2014/main" id="{34C165AB-D1A6-42B1-8373-EE5C4F0AE0C8}"/>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42" name="Line 26">
              <a:extLst>
                <a:ext uri="{FF2B5EF4-FFF2-40B4-BE49-F238E27FC236}">
                  <a16:creationId xmlns:a16="http://schemas.microsoft.com/office/drawing/2014/main" id="{6EA9EA62-3C3B-4BC5-BAC7-8E9857052502}"/>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43" name="Line 27">
              <a:extLst>
                <a:ext uri="{FF2B5EF4-FFF2-40B4-BE49-F238E27FC236}">
                  <a16:creationId xmlns:a16="http://schemas.microsoft.com/office/drawing/2014/main" id="{41E4D072-65DA-4751-BD40-BB4C93E9DF3A}"/>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44" name="Line 28">
              <a:extLst>
                <a:ext uri="{FF2B5EF4-FFF2-40B4-BE49-F238E27FC236}">
                  <a16:creationId xmlns:a16="http://schemas.microsoft.com/office/drawing/2014/main" id="{7B46CC98-A46A-4C84-9AA0-9264268DD658}"/>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45" name="Line 29">
              <a:extLst>
                <a:ext uri="{FF2B5EF4-FFF2-40B4-BE49-F238E27FC236}">
                  <a16:creationId xmlns:a16="http://schemas.microsoft.com/office/drawing/2014/main" id="{3062DC7F-610C-4630-8EBB-69617F90AA13}"/>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46" name="Line 30">
              <a:extLst>
                <a:ext uri="{FF2B5EF4-FFF2-40B4-BE49-F238E27FC236}">
                  <a16:creationId xmlns:a16="http://schemas.microsoft.com/office/drawing/2014/main" id="{9EC0B0EC-7F63-45DE-9F6B-089CE9796B81}"/>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60447" name="Group 31">
              <a:extLst>
                <a:ext uri="{FF2B5EF4-FFF2-40B4-BE49-F238E27FC236}">
                  <a16:creationId xmlns:a16="http://schemas.microsoft.com/office/drawing/2014/main" id="{A9C6A1F4-C8A5-4FAA-A4F4-16F591C95772}"/>
                </a:ext>
              </a:extLst>
            </p:cNvPr>
            <p:cNvGrpSpPr>
              <a:grpSpLocks/>
            </p:cNvGrpSpPr>
            <p:nvPr/>
          </p:nvGrpSpPr>
          <p:grpSpPr bwMode="auto">
            <a:xfrm>
              <a:off x="825" y="3240"/>
              <a:ext cx="793" cy="412"/>
              <a:chOff x="2582" y="5834"/>
              <a:chExt cx="1156" cy="673"/>
            </a:xfrm>
          </p:grpSpPr>
          <p:sp>
            <p:nvSpPr>
              <p:cNvPr id="60482" name="Rectangle 32">
                <a:extLst>
                  <a:ext uri="{FF2B5EF4-FFF2-40B4-BE49-F238E27FC236}">
                    <a16:creationId xmlns:a16="http://schemas.microsoft.com/office/drawing/2014/main" id="{DD39DC00-711E-458C-BB1A-BFA0A1D39BBA}"/>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60483" name="Line 33">
                <a:extLst>
                  <a:ext uri="{FF2B5EF4-FFF2-40B4-BE49-F238E27FC236}">
                    <a16:creationId xmlns:a16="http://schemas.microsoft.com/office/drawing/2014/main" id="{60207C33-8EF2-4192-AFA8-1BBBD931C6FD}"/>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84" name="Line 34">
                <a:extLst>
                  <a:ext uri="{FF2B5EF4-FFF2-40B4-BE49-F238E27FC236}">
                    <a16:creationId xmlns:a16="http://schemas.microsoft.com/office/drawing/2014/main" id="{B2310788-6650-477A-99DA-2A5AE787CCC6}"/>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60448" name="Group 35">
              <a:extLst>
                <a:ext uri="{FF2B5EF4-FFF2-40B4-BE49-F238E27FC236}">
                  <a16:creationId xmlns:a16="http://schemas.microsoft.com/office/drawing/2014/main" id="{07AC8D02-EB61-4828-8CAC-CB45437C61F3}"/>
                </a:ext>
              </a:extLst>
            </p:cNvPr>
            <p:cNvGrpSpPr>
              <a:grpSpLocks/>
            </p:cNvGrpSpPr>
            <p:nvPr/>
          </p:nvGrpSpPr>
          <p:grpSpPr bwMode="auto">
            <a:xfrm>
              <a:off x="4797" y="3250"/>
              <a:ext cx="793" cy="412"/>
              <a:chOff x="2582" y="5834"/>
              <a:chExt cx="1156" cy="673"/>
            </a:xfrm>
          </p:grpSpPr>
          <p:sp>
            <p:nvSpPr>
              <p:cNvPr id="60479" name="Rectangle 36">
                <a:extLst>
                  <a:ext uri="{FF2B5EF4-FFF2-40B4-BE49-F238E27FC236}">
                    <a16:creationId xmlns:a16="http://schemas.microsoft.com/office/drawing/2014/main" id="{90B28E2F-BD41-4A69-937E-A97EDA0158CB}"/>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60480" name="Line 37">
                <a:extLst>
                  <a:ext uri="{FF2B5EF4-FFF2-40B4-BE49-F238E27FC236}">
                    <a16:creationId xmlns:a16="http://schemas.microsoft.com/office/drawing/2014/main" id="{7263268D-B8E4-454B-8D22-E06216352C09}"/>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81" name="Line 38">
                <a:extLst>
                  <a:ext uri="{FF2B5EF4-FFF2-40B4-BE49-F238E27FC236}">
                    <a16:creationId xmlns:a16="http://schemas.microsoft.com/office/drawing/2014/main" id="{2A0EFCC3-EA0E-4AC1-BF2F-8C19531579E8}"/>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60449" name="Group 39">
              <a:extLst>
                <a:ext uri="{FF2B5EF4-FFF2-40B4-BE49-F238E27FC236}">
                  <a16:creationId xmlns:a16="http://schemas.microsoft.com/office/drawing/2014/main" id="{AB6EAB31-1B09-442F-B874-C511262B74F0}"/>
                </a:ext>
              </a:extLst>
            </p:cNvPr>
            <p:cNvGrpSpPr>
              <a:grpSpLocks/>
            </p:cNvGrpSpPr>
            <p:nvPr/>
          </p:nvGrpSpPr>
          <p:grpSpPr bwMode="auto">
            <a:xfrm>
              <a:off x="3451" y="3250"/>
              <a:ext cx="793" cy="265"/>
              <a:chOff x="6306" y="5910"/>
              <a:chExt cx="1156" cy="433"/>
            </a:xfrm>
          </p:grpSpPr>
          <p:sp>
            <p:nvSpPr>
              <p:cNvPr id="60477" name="Rectangle 40">
                <a:extLst>
                  <a:ext uri="{FF2B5EF4-FFF2-40B4-BE49-F238E27FC236}">
                    <a16:creationId xmlns:a16="http://schemas.microsoft.com/office/drawing/2014/main" id="{090770AF-2696-4A13-8255-28FE73B2ABD3}"/>
                  </a:ext>
                </a:extLst>
              </p:cNvPr>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num  5</a:t>
                </a:r>
              </a:p>
            </p:txBody>
          </p:sp>
          <p:sp>
            <p:nvSpPr>
              <p:cNvPr id="60478" name="Line 41">
                <a:extLst>
                  <a:ext uri="{FF2B5EF4-FFF2-40B4-BE49-F238E27FC236}">
                    <a16:creationId xmlns:a16="http://schemas.microsoft.com/office/drawing/2014/main" id="{60954769-18C1-40B7-A2B4-05EC44F60643}"/>
                  </a:ext>
                </a:extLst>
              </p:cNvPr>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60450" name="Group 42">
              <a:extLst>
                <a:ext uri="{FF2B5EF4-FFF2-40B4-BE49-F238E27FC236}">
                  <a16:creationId xmlns:a16="http://schemas.microsoft.com/office/drawing/2014/main" id="{127521F8-51A0-4817-9879-E855C118082C}"/>
                </a:ext>
              </a:extLst>
            </p:cNvPr>
            <p:cNvGrpSpPr>
              <a:grpSpLocks/>
            </p:cNvGrpSpPr>
            <p:nvPr/>
          </p:nvGrpSpPr>
          <p:grpSpPr bwMode="auto">
            <a:xfrm>
              <a:off x="3943" y="2707"/>
              <a:ext cx="1173" cy="265"/>
              <a:chOff x="7626" y="5010"/>
              <a:chExt cx="1710" cy="433"/>
            </a:xfrm>
          </p:grpSpPr>
          <p:sp>
            <p:nvSpPr>
              <p:cNvPr id="60474" name="Rectangle 43">
                <a:extLst>
                  <a:ext uri="{FF2B5EF4-FFF2-40B4-BE49-F238E27FC236}">
                    <a16:creationId xmlns:a16="http://schemas.microsoft.com/office/drawing/2014/main" id="{3A475E5C-3731-4F31-BED2-58C983C633DE}"/>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60475" name="Line 44">
                <a:extLst>
                  <a:ext uri="{FF2B5EF4-FFF2-40B4-BE49-F238E27FC236}">
                    <a16:creationId xmlns:a16="http://schemas.microsoft.com/office/drawing/2014/main" id="{DDA2AE7C-F6A3-4D6C-B242-4887BEC963AB}"/>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76" name="Line 45">
                <a:extLst>
                  <a:ext uri="{FF2B5EF4-FFF2-40B4-BE49-F238E27FC236}">
                    <a16:creationId xmlns:a16="http://schemas.microsoft.com/office/drawing/2014/main" id="{C6902167-E31B-4273-AF2D-51B80E6C1F30}"/>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60451" name="Group 46">
              <a:extLst>
                <a:ext uri="{FF2B5EF4-FFF2-40B4-BE49-F238E27FC236}">
                  <a16:creationId xmlns:a16="http://schemas.microsoft.com/office/drawing/2014/main" id="{B970F95A-69D6-423C-8403-2994676C9FBE}"/>
                </a:ext>
              </a:extLst>
            </p:cNvPr>
            <p:cNvGrpSpPr>
              <a:grpSpLocks/>
            </p:cNvGrpSpPr>
            <p:nvPr/>
          </p:nvGrpSpPr>
          <p:grpSpPr bwMode="auto">
            <a:xfrm>
              <a:off x="1496" y="2119"/>
              <a:ext cx="1172" cy="266"/>
              <a:chOff x="7626" y="5010"/>
              <a:chExt cx="1710" cy="433"/>
            </a:xfrm>
          </p:grpSpPr>
          <p:sp>
            <p:nvSpPr>
              <p:cNvPr id="60471" name="Rectangle 47">
                <a:extLst>
                  <a:ext uri="{FF2B5EF4-FFF2-40B4-BE49-F238E27FC236}">
                    <a16:creationId xmlns:a16="http://schemas.microsoft.com/office/drawing/2014/main" id="{FA3D30EB-1078-49D3-AEDA-46D771D294EE}"/>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60472" name="Line 48">
                <a:extLst>
                  <a:ext uri="{FF2B5EF4-FFF2-40B4-BE49-F238E27FC236}">
                    <a16:creationId xmlns:a16="http://schemas.microsoft.com/office/drawing/2014/main" id="{9381FE3C-BAE1-4EDF-BF3E-7DE8A816972D}"/>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73" name="Line 49">
                <a:extLst>
                  <a:ext uri="{FF2B5EF4-FFF2-40B4-BE49-F238E27FC236}">
                    <a16:creationId xmlns:a16="http://schemas.microsoft.com/office/drawing/2014/main" id="{F0900BCD-D721-4BE6-A91F-6B48CDA211A2}"/>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60452" name="Rectangle 50">
              <a:extLst>
                <a:ext uri="{FF2B5EF4-FFF2-40B4-BE49-F238E27FC236}">
                  <a16:creationId xmlns:a16="http://schemas.microsoft.com/office/drawing/2014/main" id="{0C19EFE6-8CFC-4B5B-81CA-A83D7B872BAB}"/>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60453" name="Rectangle 51">
              <a:extLst>
                <a:ext uri="{FF2B5EF4-FFF2-40B4-BE49-F238E27FC236}">
                  <a16:creationId xmlns:a16="http://schemas.microsoft.com/office/drawing/2014/main" id="{14EC32E4-ADC5-48FA-BD91-B29A72135589}"/>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60454" name="Line 52">
              <a:extLst>
                <a:ext uri="{FF2B5EF4-FFF2-40B4-BE49-F238E27FC236}">
                  <a16:creationId xmlns:a16="http://schemas.microsoft.com/office/drawing/2014/main" id="{982D7F2E-F796-46C5-A7FC-1B0CC0507ED0}"/>
                </a:ext>
              </a:extLst>
            </p:cNvPr>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0455" name="Line 53">
              <a:extLst>
                <a:ext uri="{FF2B5EF4-FFF2-40B4-BE49-F238E27FC236}">
                  <a16:creationId xmlns:a16="http://schemas.microsoft.com/office/drawing/2014/main" id="{890A4664-F96B-476B-925C-13ED0231E14F}"/>
                </a:ext>
              </a:extLst>
            </p:cNvPr>
            <p:cNvSpPr>
              <a:spLocks noChangeShapeType="1"/>
            </p:cNvSpPr>
            <p:nvPr/>
          </p:nvSpPr>
          <p:spPr bwMode="auto">
            <a:xfrm>
              <a:off x="1056" y="1730"/>
              <a:ext cx="0" cy="1534"/>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0456" name="Line 54">
              <a:extLst>
                <a:ext uri="{FF2B5EF4-FFF2-40B4-BE49-F238E27FC236}">
                  <a16:creationId xmlns:a16="http://schemas.microsoft.com/office/drawing/2014/main" id="{F8FB59EE-2CDF-432A-B125-B5940A597A3A}"/>
                </a:ext>
              </a:extLst>
            </p:cNvPr>
            <p:cNvSpPr>
              <a:spLocks noChangeShapeType="1"/>
            </p:cNvSpPr>
            <p:nvPr/>
          </p:nvSpPr>
          <p:spPr bwMode="auto">
            <a:xfrm>
              <a:off x="624" y="1728"/>
              <a:ext cx="384"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57" name="Line 55">
              <a:extLst>
                <a:ext uri="{FF2B5EF4-FFF2-40B4-BE49-F238E27FC236}">
                  <a16:creationId xmlns:a16="http://schemas.microsoft.com/office/drawing/2014/main" id="{A5C3F297-A21E-4579-8765-F5B0353CD4D7}"/>
                </a:ext>
              </a:extLst>
            </p:cNvPr>
            <p:cNvSpPr>
              <a:spLocks noChangeShapeType="1"/>
            </p:cNvSpPr>
            <p:nvPr/>
          </p:nvSpPr>
          <p:spPr bwMode="auto">
            <a:xfrm>
              <a:off x="607" y="2091"/>
              <a:ext cx="353" cy="21"/>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58" name="Line 56">
              <a:extLst>
                <a:ext uri="{FF2B5EF4-FFF2-40B4-BE49-F238E27FC236}">
                  <a16:creationId xmlns:a16="http://schemas.microsoft.com/office/drawing/2014/main" id="{17D8D468-950C-4406-9BD5-005B768FEF91}"/>
                </a:ext>
              </a:extLst>
            </p:cNvPr>
            <p:cNvSpPr>
              <a:spLocks noChangeShapeType="1"/>
            </p:cNvSpPr>
            <p:nvPr/>
          </p:nvSpPr>
          <p:spPr bwMode="auto">
            <a:xfrm>
              <a:off x="607" y="2450"/>
              <a:ext cx="277"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59" name="Line 57">
              <a:extLst>
                <a:ext uri="{FF2B5EF4-FFF2-40B4-BE49-F238E27FC236}">
                  <a16:creationId xmlns:a16="http://schemas.microsoft.com/office/drawing/2014/main" id="{E3CFD74C-4892-4D59-BA41-9279B122B50F}"/>
                </a:ext>
              </a:extLst>
            </p:cNvPr>
            <p:cNvSpPr>
              <a:spLocks noChangeShapeType="1"/>
            </p:cNvSpPr>
            <p:nvPr/>
          </p:nvSpPr>
          <p:spPr bwMode="auto">
            <a:xfrm>
              <a:off x="3696" y="2016"/>
              <a:ext cx="0" cy="123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0460" name="Line 58">
              <a:extLst>
                <a:ext uri="{FF2B5EF4-FFF2-40B4-BE49-F238E27FC236}">
                  <a16:creationId xmlns:a16="http://schemas.microsoft.com/office/drawing/2014/main" id="{40009E25-274E-4BE6-A3E9-8521F0AC9EED}"/>
                </a:ext>
              </a:extLst>
            </p:cNvPr>
            <p:cNvSpPr>
              <a:spLocks noChangeShapeType="1"/>
            </p:cNvSpPr>
            <p:nvPr/>
          </p:nvSpPr>
          <p:spPr bwMode="auto">
            <a:xfrm flipV="1">
              <a:off x="3360" y="2016"/>
              <a:ext cx="336"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61" name="Line 59">
              <a:extLst>
                <a:ext uri="{FF2B5EF4-FFF2-40B4-BE49-F238E27FC236}">
                  <a16:creationId xmlns:a16="http://schemas.microsoft.com/office/drawing/2014/main" id="{9A2256E7-A5E7-4710-8280-D3F72DF1AED5}"/>
                </a:ext>
              </a:extLst>
            </p:cNvPr>
            <p:cNvSpPr>
              <a:spLocks noChangeShapeType="1"/>
            </p:cNvSpPr>
            <p:nvPr/>
          </p:nvSpPr>
          <p:spPr bwMode="auto">
            <a:xfrm>
              <a:off x="3408" y="2400"/>
              <a:ext cx="165"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0462" name="Line 60">
              <a:extLst>
                <a:ext uri="{FF2B5EF4-FFF2-40B4-BE49-F238E27FC236}">
                  <a16:creationId xmlns:a16="http://schemas.microsoft.com/office/drawing/2014/main" id="{1BA0277A-7D42-4480-BD10-C88BF0310463}"/>
                </a:ext>
              </a:extLst>
            </p:cNvPr>
            <p:cNvSpPr>
              <a:spLocks noChangeShapeType="1"/>
            </p:cNvSpPr>
            <p:nvPr/>
          </p:nvSpPr>
          <p:spPr bwMode="auto">
            <a:xfrm>
              <a:off x="4309" y="1752"/>
              <a:ext cx="0" cy="945"/>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0463" name="Line 61">
              <a:extLst>
                <a:ext uri="{FF2B5EF4-FFF2-40B4-BE49-F238E27FC236}">
                  <a16:creationId xmlns:a16="http://schemas.microsoft.com/office/drawing/2014/main" id="{FF1ED212-B5F4-4E41-B4D4-8B2078122D24}"/>
                </a:ext>
              </a:extLst>
            </p:cNvPr>
            <p:cNvSpPr>
              <a:spLocks noChangeShapeType="1"/>
            </p:cNvSpPr>
            <p:nvPr/>
          </p:nvSpPr>
          <p:spPr bwMode="auto">
            <a:xfrm>
              <a:off x="4936" y="2881"/>
              <a:ext cx="0"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0464" name="Freeform 62">
              <a:extLst>
                <a:ext uri="{FF2B5EF4-FFF2-40B4-BE49-F238E27FC236}">
                  <a16:creationId xmlns:a16="http://schemas.microsoft.com/office/drawing/2014/main" id="{D3D18436-D3CF-4CE8-B46C-DF06A7546CC1}"/>
                </a:ext>
              </a:extLst>
            </p:cNvPr>
            <p:cNvSpPr>
              <a:spLocks/>
            </p:cNvSpPr>
            <p:nvPr/>
          </p:nvSpPr>
          <p:spPr bwMode="auto">
            <a:xfrm>
              <a:off x="1089" y="2275"/>
              <a:ext cx="968" cy="965"/>
            </a:xfrm>
            <a:custGeom>
              <a:avLst/>
              <a:gdLst>
                <a:gd name="T0" fmla="*/ 101 w 1412"/>
                <a:gd name="T1" fmla="*/ 0 h 1576"/>
                <a:gd name="T2" fmla="*/ 80 w 1412"/>
                <a:gd name="T3" fmla="*/ 26 h 1576"/>
                <a:gd name="T4" fmla="*/ 13 w 1412"/>
                <a:gd name="T5" fmla="*/ 31 h 1576"/>
                <a:gd name="T6" fmla="*/ 1 w 1412"/>
                <a:gd name="T7" fmla="*/ 5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0465" name="Freeform 63">
              <a:extLst>
                <a:ext uri="{FF2B5EF4-FFF2-40B4-BE49-F238E27FC236}">
                  <a16:creationId xmlns:a16="http://schemas.microsoft.com/office/drawing/2014/main" id="{20B0BE75-BEBF-4D21-92EF-284F12D615FC}"/>
                </a:ext>
              </a:extLst>
            </p:cNvPr>
            <p:cNvSpPr>
              <a:spLocks/>
            </p:cNvSpPr>
            <p:nvPr/>
          </p:nvSpPr>
          <p:spPr bwMode="auto">
            <a:xfrm>
              <a:off x="2541" y="2240"/>
              <a:ext cx="1583" cy="457"/>
            </a:xfrm>
            <a:custGeom>
              <a:avLst/>
              <a:gdLst>
                <a:gd name="T0" fmla="*/ 0 w 2310"/>
                <a:gd name="T1" fmla="*/ 1 h 747"/>
                <a:gd name="T2" fmla="*/ 98 w 2310"/>
                <a:gd name="T3" fmla="*/ 1 h 747"/>
                <a:gd name="T4" fmla="*/ 113 w 2310"/>
                <a:gd name="T5" fmla="*/ 1 h 747"/>
                <a:gd name="T6" fmla="*/ 140 w 2310"/>
                <a:gd name="T7" fmla="*/ 6 h 747"/>
                <a:gd name="T8" fmla="*/ 164 w 2310"/>
                <a:gd name="T9" fmla="*/ 24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0466" name="Freeform 64">
              <a:extLst>
                <a:ext uri="{FF2B5EF4-FFF2-40B4-BE49-F238E27FC236}">
                  <a16:creationId xmlns:a16="http://schemas.microsoft.com/office/drawing/2014/main" id="{4698EDBF-B651-4D9C-B9F1-FD25388C6D11}"/>
                </a:ext>
              </a:extLst>
            </p:cNvPr>
            <p:cNvSpPr>
              <a:spLocks/>
            </p:cNvSpPr>
            <p:nvPr/>
          </p:nvSpPr>
          <p:spPr bwMode="auto">
            <a:xfrm>
              <a:off x="3743" y="2881"/>
              <a:ext cx="772" cy="368"/>
            </a:xfrm>
            <a:custGeom>
              <a:avLst/>
              <a:gdLst>
                <a:gd name="T0" fmla="*/ 80 w 1126"/>
                <a:gd name="T1" fmla="*/ 0 h 600"/>
                <a:gd name="T2" fmla="*/ 65 w 1126"/>
                <a:gd name="T3" fmla="*/ 10 h 600"/>
                <a:gd name="T4" fmla="*/ 13 w 1126"/>
                <a:gd name="T5" fmla="*/ 11 h 600"/>
                <a:gd name="T6" fmla="*/ 0 w 1126"/>
                <a:gd name="T7" fmla="*/ 20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0467" name="Freeform 65">
              <a:extLst>
                <a:ext uri="{FF2B5EF4-FFF2-40B4-BE49-F238E27FC236}">
                  <a16:creationId xmlns:a16="http://schemas.microsoft.com/office/drawing/2014/main" id="{5983C595-B599-409F-A646-4FE4243B85AC}"/>
                </a:ext>
              </a:extLst>
            </p:cNvPr>
            <p:cNvSpPr>
              <a:spLocks/>
            </p:cNvSpPr>
            <p:nvPr/>
          </p:nvSpPr>
          <p:spPr bwMode="auto">
            <a:xfrm>
              <a:off x="5059" y="2083"/>
              <a:ext cx="375" cy="1157"/>
            </a:xfrm>
            <a:custGeom>
              <a:avLst/>
              <a:gdLst>
                <a:gd name="T0" fmla="*/ 38 w 546"/>
                <a:gd name="T1" fmla="*/ 0 h 1890"/>
                <a:gd name="T2" fmla="*/ 38 w 546"/>
                <a:gd name="T3" fmla="*/ 42 h 1890"/>
                <a:gd name="T4" fmla="*/ 30 w 546"/>
                <a:gd name="T5" fmla="*/ 53 h 1890"/>
                <a:gd name="T6" fmla="*/ 15 w 546"/>
                <a:gd name="T7" fmla="*/ 58 h 1890"/>
                <a:gd name="T8" fmla="*/ 0 w 546"/>
                <a:gd name="T9" fmla="*/ 6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80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0468" name="Line 66">
              <a:extLst>
                <a:ext uri="{FF2B5EF4-FFF2-40B4-BE49-F238E27FC236}">
                  <a16:creationId xmlns:a16="http://schemas.microsoft.com/office/drawing/2014/main" id="{92E27251-2E15-4056-B37D-3C89B24D87C5}"/>
                </a:ext>
              </a:extLst>
            </p:cNvPr>
            <p:cNvSpPr>
              <a:spLocks noChangeShapeType="1"/>
            </p:cNvSpPr>
            <p:nvPr/>
          </p:nvSpPr>
          <p:spPr bwMode="auto">
            <a:xfrm flipH="1">
              <a:off x="864" y="2448"/>
              <a:ext cx="0" cy="80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0469" name="Line 67">
              <a:extLst>
                <a:ext uri="{FF2B5EF4-FFF2-40B4-BE49-F238E27FC236}">
                  <a16:creationId xmlns:a16="http://schemas.microsoft.com/office/drawing/2014/main" id="{D6A4A083-7511-4799-939C-27FB3109E98A}"/>
                </a:ext>
              </a:extLst>
            </p:cNvPr>
            <p:cNvSpPr>
              <a:spLocks noChangeShapeType="1"/>
            </p:cNvSpPr>
            <p:nvPr/>
          </p:nvSpPr>
          <p:spPr bwMode="auto">
            <a:xfrm flipH="1">
              <a:off x="960" y="2112"/>
              <a:ext cx="0" cy="113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0470" name="Line 68">
              <a:extLst>
                <a:ext uri="{FF2B5EF4-FFF2-40B4-BE49-F238E27FC236}">
                  <a16:creationId xmlns:a16="http://schemas.microsoft.com/office/drawing/2014/main" id="{748AA596-CB96-4F1D-90AA-B0A9FF8837B2}"/>
                </a:ext>
              </a:extLst>
            </p:cNvPr>
            <p:cNvSpPr>
              <a:spLocks noChangeShapeType="1"/>
            </p:cNvSpPr>
            <p:nvPr/>
          </p:nvSpPr>
          <p:spPr bwMode="auto">
            <a:xfrm>
              <a:off x="3552" y="2400"/>
              <a:ext cx="0" cy="864"/>
            </a:xfrm>
            <a:prstGeom prst="line">
              <a:avLst/>
            </a:prstGeom>
            <a:noFill/>
            <a:ln w="25400">
              <a:solidFill>
                <a:srgbClr val="008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69" name="Rectangle 4">
            <a:extLst>
              <a:ext uri="{FF2B5EF4-FFF2-40B4-BE49-F238E27FC236}">
                <a16:creationId xmlns:a16="http://schemas.microsoft.com/office/drawing/2014/main" id="{516C48BB-3FE7-4181-833C-F4D69717450E}"/>
              </a:ext>
            </a:extLst>
          </p:cNvPr>
          <p:cNvSpPr>
            <a:spLocks noChangeArrowheads="1"/>
          </p:cNvSpPr>
          <p:nvPr/>
        </p:nvSpPr>
        <p:spPr bwMode="auto">
          <a:xfrm>
            <a:off x="4706348" y="1200043"/>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en-US" altLang="zh-CN" b="1" i="1" dirty="0">
                <a:solidFill>
                  <a:srgbClr val="FF0000"/>
                </a:solidFill>
              </a:rPr>
              <a:t>a</a:t>
            </a:r>
            <a:r>
              <a:rPr lang="en-US" altLang="zh-CN" b="1" dirty="0">
                <a:solidFill>
                  <a:srgbClr val="FF0000"/>
                </a:solidFill>
              </a:rPr>
              <a:t>+5</a:t>
            </a:r>
            <a:r>
              <a:rPr lang="en-US" altLang="zh-CN" b="1" dirty="0">
                <a:solidFill>
                  <a:srgbClr val="FF0000"/>
                </a:solidFill>
                <a:latin typeface="宋体" panose="02010600030101010101" pitchFamily="2" charset="-122"/>
              </a:rPr>
              <a:t>*</a:t>
            </a:r>
            <a:r>
              <a:rPr lang="en-US" altLang="zh-CN" b="1" i="1" dirty="0">
                <a:solidFill>
                  <a:srgbClr val="FF0000"/>
                </a:solidFill>
              </a:rPr>
              <a:t>b</a:t>
            </a:r>
            <a:r>
              <a:rPr lang="zh-CN" altLang="en-US" dirty="0">
                <a:solidFill>
                  <a:srgbClr val="FF0000"/>
                </a:solidFill>
              </a:rPr>
              <a:t>的语法树的构造</a:t>
            </a:r>
          </a:p>
        </p:txBody>
      </p:sp>
      <p:sp>
        <p:nvSpPr>
          <p:cNvPr id="2" name="日期占位符 1">
            <a:extLst>
              <a:ext uri="{FF2B5EF4-FFF2-40B4-BE49-F238E27FC236}">
                <a16:creationId xmlns:a16="http://schemas.microsoft.com/office/drawing/2014/main" id="{0C002CE3-FB60-28F7-950D-80AAF52E600B}"/>
              </a:ext>
            </a:extLst>
          </p:cNvPr>
          <p:cNvSpPr>
            <a:spLocks noGrp="1"/>
          </p:cNvSpPr>
          <p:nvPr>
            <p:ph type="dt" sz="half" idx="10"/>
          </p:nvPr>
        </p:nvSpPr>
        <p:spPr/>
        <p:txBody>
          <a:bodyPr/>
          <a:lstStyle/>
          <a:p>
            <a:fld id="{751EB13A-41B9-4351-A60E-5C498712A49B}"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1AC8B625-7FE7-63CC-B0C6-8824D3E4C5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42D1B1DE-9BE8-D54A-1B76-39F8DE57AB9D}"/>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E5F35F4-30B2-46DC-A4E7-9D5D96903DAC}"/>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grpSp>
        <p:nvGrpSpPr>
          <p:cNvPr id="61445" name="Group 5">
            <a:extLst>
              <a:ext uri="{FF2B5EF4-FFF2-40B4-BE49-F238E27FC236}">
                <a16:creationId xmlns:a16="http://schemas.microsoft.com/office/drawing/2014/main" id="{9EDC22CA-98EC-41F3-B495-435C0ED4F29E}"/>
              </a:ext>
            </a:extLst>
          </p:cNvPr>
          <p:cNvGrpSpPr>
            <a:grpSpLocks/>
          </p:cNvGrpSpPr>
          <p:nvPr/>
        </p:nvGrpSpPr>
        <p:grpSpPr bwMode="auto">
          <a:xfrm>
            <a:off x="95250" y="1440000"/>
            <a:ext cx="9048750" cy="4495800"/>
            <a:chOff x="60" y="1152"/>
            <a:chExt cx="5700" cy="2832"/>
          </a:xfrm>
        </p:grpSpPr>
        <p:sp>
          <p:nvSpPr>
            <p:cNvPr id="61446" name="Rectangle 6">
              <a:extLst>
                <a:ext uri="{FF2B5EF4-FFF2-40B4-BE49-F238E27FC236}">
                  <a16:creationId xmlns:a16="http://schemas.microsoft.com/office/drawing/2014/main" id="{7A8B6634-AB74-472A-8587-8B028F855241}"/>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1447" name="Rectangle 7">
              <a:extLst>
                <a:ext uri="{FF2B5EF4-FFF2-40B4-BE49-F238E27FC236}">
                  <a16:creationId xmlns:a16="http://schemas.microsoft.com/office/drawing/2014/main" id="{5518983F-2B3B-4835-9095-AFB524DC490A}"/>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1448" name="Rectangle 8">
              <a:extLst>
                <a:ext uri="{FF2B5EF4-FFF2-40B4-BE49-F238E27FC236}">
                  <a16:creationId xmlns:a16="http://schemas.microsoft.com/office/drawing/2014/main" id="{A3C60ACD-9F53-4576-BC5F-8A746F2BB8BB}"/>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1449" name="Rectangle 9">
              <a:extLst>
                <a:ext uri="{FF2B5EF4-FFF2-40B4-BE49-F238E27FC236}">
                  <a16:creationId xmlns:a16="http://schemas.microsoft.com/office/drawing/2014/main" id="{2E85C4C3-BD6C-44B9-AAB2-1ED2EAF7563C}"/>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1450" name="Rectangle 10">
              <a:extLst>
                <a:ext uri="{FF2B5EF4-FFF2-40B4-BE49-F238E27FC236}">
                  <a16:creationId xmlns:a16="http://schemas.microsoft.com/office/drawing/2014/main" id="{3215EA12-69C2-4285-8BD6-978BE78E9AD1}"/>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61451" name="Rectangle 11">
              <a:extLst>
                <a:ext uri="{FF2B5EF4-FFF2-40B4-BE49-F238E27FC236}">
                  <a16:creationId xmlns:a16="http://schemas.microsoft.com/office/drawing/2014/main" id="{D5D145AB-0980-4DDE-9CFE-5A7CA3C3406C}"/>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61452" name="Rectangle 12">
              <a:extLst>
                <a:ext uri="{FF2B5EF4-FFF2-40B4-BE49-F238E27FC236}">
                  <a16:creationId xmlns:a16="http://schemas.microsoft.com/office/drawing/2014/main" id="{F5E333FC-C708-49E5-A186-CE61E72EAC70}"/>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1453" name="Rectangle 13">
              <a:extLst>
                <a:ext uri="{FF2B5EF4-FFF2-40B4-BE49-F238E27FC236}">
                  <a16:creationId xmlns:a16="http://schemas.microsoft.com/office/drawing/2014/main" id="{4FADB9E0-B4B8-4A7E-9FFC-89B3B0054C51}"/>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61454" name="Rectangle 14">
              <a:extLst>
                <a:ext uri="{FF2B5EF4-FFF2-40B4-BE49-F238E27FC236}">
                  <a16:creationId xmlns:a16="http://schemas.microsoft.com/office/drawing/2014/main" id="{D5A27ADB-8A1F-4EFC-BF7A-82CD8E999261}"/>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61455" name="Rectangle 15">
              <a:extLst>
                <a:ext uri="{FF2B5EF4-FFF2-40B4-BE49-F238E27FC236}">
                  <a16:creationId xmlns:a16="http://schemas.microsoft.com/office/drawing/2014/main" id="{1BC8DE5C-8572-4A59-B05D-595917A88CAB}"/>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1456" name="Rectangle 16">
              <a:extLst>
                <a:ext uri="{FF2B5EF4-FFF2-40B4-BE49-F238E27FC236}">
                  <a16:creationId xmlns:a16="http://schemas.microsoft.com/office/drawing/2014/main" id="{58EAEC18-72CE-4452-8D1E-8829C1F5AA5D}"/>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1457" name="Rectangle 17">
              <a:extLst>
                <a:ext uri="{FF2B5EF4-FFF2-40B4-BE49-F238E27FC236}">
                  <a16:creationId xmlns:a16="http://schemas.microsoft.com/office/drawing/2014/main" id="{54CA2FD3-F27A-4CF2-8BB5-DE47154BBD67}"/>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61458" name="Rectangle 18">
              <a:extLst>
                <a:ext uri="{FF2B5EF4-FFF2-40B4-BE49-F238E27FC236}">
                  <a16:creationId xmlns:a16="http://schemas.microsoft.com/office/drawing/2014/main" id="{66ABDFCF-0F04-4E73-92E9-A5092B957C1E}"/>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a:t>
              </a:r>
            </a:p>
          </p:txBody>
        </p:sp>
        <p:sp>
          <p:nvSpPr>
            <p:cNvPr id="61459" name="Line 19">
              <a:extLst>
                <a:ext uri="{FF2B5EF4-FFF2-40B4-BE49-F238E27FC236}">
                  <a16:creationId xmlns:a16="http://schemas.microsoft.com/office/drawing/2014/main" id="{6C85A96C-62F9-49C5-BDB7-73F48B5A3A2A}"/>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0" name="Line 20">
              <a:extLst>
                <a:ext uri="{FF2B5EF4-FFF2-40B4-BE49-F238E27FC236}">
                  <a16:creationId xmlns:a16="http://schemas.microsoft.com/office/drawing/2014/main" id="{E2AACCA9-1338-4A92-8627-C8DB6C3EC938}"/>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1" name="Line 21">
              <a:extLst>
                <a:ext uri="{FF2B5EF4-FFF2-40B4-BE49-F238E27FC236}">
                  <a16:creationId xmlns:a16="http://schemas.microsoft.com/office/drawing/2014/main" id="{AE1BBCCB-2112-4E5D-9509-0162F18A6D42}"/>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2" name="Line 22">
              <a:extLst>
                <a:ext uri="{FF2B5EF4-FFF2-40B4-BE49-F238E27FC236}">
                  <a16:creationId xmlns:a16="http://schemas.microsoft.com/office/drawing/2014/main" id="{3A34F400-F72B-45C6-B340-3DA38FB3D7DA}"/>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3" name="Line 23">
              <a:extLst>
                <a:ext uri="{FF2B5EF4-FFF2-40B4-BE49-F238E27FC236}">
                  <a16:creationId xmlns:a16="http://schemas.microsoft.com/office/drawing/2014/main" id="{8FD23578-DD8D-4CFA-8214-9DBF300CCE4F}"/>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4" name="Line 24">
              <a:extLst>
                <a:ext uri="{FF2B5EF4-FFF2-40B4-BE49-F238E27FC236}">
                  <a16:creationId xmlns:a16="http://schemas.microsoft.com/office/drawing/2014/main" id="{17B23473-8658-41B2-846C-CFC968FB4838}"/>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5" name="Line 25">
              <a:extLst>
                <a:ext uri="{FF2B5EF4-FFF2-40B4-BE49-F238E27FC236}">
                  <a16:creationId xmlns:a16="http://schemas.microsoft.com/office/drawing/2014/main" id="{DA0A5674-260F-48CA-8A36-2B121F474305}"/>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6" name="Line 26">
              <a:extLst>
                <a:ext uri="{FF2B5EF4-FFF2-40B4-BE49-F238E27FC236}">
                  <a16:creationId xmlns:a16="http://schemas.microsoft.com/office/drawing/2014/main" id="{B0FE00C8-8C41-4085-8C87-92382260C92D}"/>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7" name="Line 27">
              <a:extLst>
                <a:ext uri="{FF2B5EF4-FFF2-40B4-BE49-F238E27FC236}">
                  <a16:creationId xmlns:a16="http://schemas.microsoft.com/office/drawing/2014/main" id="{BC7B34C7-47AE-4486-8415-24F8BF19B267}"/>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8" name="Line 28">
              <a:extLst>
                <a:ext uri="{FF2B5EF4-FFF2-40B4-BE49-F238E27FC236}">
                  <a16:creationId xmlns:a16="http://schemas.microsoft.com/office/drawing/2014/main" id="{FEC8FEB3-D67F-4E57-ABAF-D7052675D539}"/>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69" name="Line 29">
              <a:extLst>
                <a:ext uri="{FF2B5EF4-FFF2-40B4-BE49-F238E27FC236}">
                  <a16:creationId xmlns:a16="http://schemas.microsoft.com/office/drawing/2014/main" id="{1675A0DF-88A8-466E-B258-0CC375B02F8C}"/>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70" name="Line 30">
              <a:extLst>
                <a:ext uri="{FF2B5EF4-FFF2-40B4-BE49-F238E27FC236}">
                  <a16:creationId xmlns:a16="http://schemas.microsoft.com/office/drawing/2014/main" id="{BBAF4143-56D3-48AC-BEE0-81CD69761E88}"/>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61471" name="Group 31">
              <a:extLst>
                <a:ext uri="{FF2B5EF4-FFF2-40B4-BE49-F238E27FC236}">
                  <a16:creationId xmlns:a16="http://schemas.microsoft.com/office/drawing/2014/main" id="{497C1387-C117-4F48-BC67-537270C439BA}"/>
                </a:ext>
              </a:extLst>
            </p:cNvPr>
            <p:cNvGrpSpPr>
              <a:grpSpLocks/>
            </p:cNvGrpSpPr>
            <p:nvPr/>
          </p:nvGrpSpPr>
          <p:grpSpPr bwMode="auto">
            <a:xfrm>
              <a:off x="825" y="3240"/>
              <a:ext cx="793" cy="412"/>
              <a:chOff x="2582" y="5834"/>
              <a:chExt cx="1156" cy="673"/>
            </a:xfrm>
          </p:grpSpPr>
          <p:sp>
            <p:nvSpPr>
              <p:cNvPr id="61506" name="Rectangle 32">
                <a:extLst>
                  <a:ext uri="{FF2B5EF4-FFF2-40B4-BE49-F238E27FC236}">
                    <a16:creationId xmlns:a16="http://schemas.microsoft.com/office/drawing/2014/main" id="{A1C2FF2E-4A24-438C-BAC6-D06F583F8302}"/>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61507" name="Line 33">
                <a:extLst>
                  <a:ext uri="{FF2B5EF4-FFF2-40B4-BE49-F238E27FC236}">
                    <a16:creationId xmlns:a16="http://schemas.microsoft.com/office/drawing/2014/main" id="{4FC7BC76-2E35-49FE-B7C9-90A7AE79CDFE}"/>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508" name="Line 34">
                <a:extLst>
                  <a:ext uri="{FF2B5EF4-FFF2-40B4-BE49-F238E27FC236}">
                    <a16:creationId xmlns:a16="http://schemas.microsoft.com/office/drawing/2014/main" id="{C6EBC852-CFA6-48AA-8193-1809474673DC}"/>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61472" name="Group 35">
              <a:extLst>
                <a:ext uri="{FF2B5EF4-FFF2-40B4-BE49-F238E27FC236}">
                  <a16:creationId xmlns:a16="http://schemas.microsoft.com/office/drawing/2014/main" id="{9D6AFDCC-3354-4320-8647-35AD54B48748}"/>
                </a:ext>
              </a:extLst>
            </p:cNvPr>
            <p:cNvGrpSpPr>
              <a:grpSpLocks/>
            </p:cNvGrpSpPr>
            <p:nvPr/>
          </p:nvGrpSpPr>
          <p:grpSpPr bwMode="auto">
            <a:xfrm>
              <a:off x="4797" y="3250"/>
              <a:ext cx="793" cy="412"/>
              <a:chOff x="2582" y="5834"/>
              <a:chExt cx="1156" cy="673"/>
            </a:xfrm>
          </p:grpSpPr>
          <p:sp>
            <p:nvSpPr>
              <p:cNvPr id="61503" name="Rectangle 36">
                <a:extLst>
                  <a:ext uri="{FF2B5EF4-FFF2-40B4-BE49-F238E27FC236}">
                    <a16:creationId xmlns:a16="http://schemas.microsoft.com/office/drawing/2014/main" id="{F7E270C8-7C98-4583-A9D5-965A648B957C}"/>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61504" name="Line 37">
                <a:extLst>
                  <a:ext uri="{FF2B5EF4-FFF2-40B4-BE49-F238E27FC236}">
                    <a16:creationId xmlns:a16="http://schemas.microsoft.com/office/drawing/2014/main" id="{5F2FFC29-5C26-4A36-A553-4D10D5F25EE7}"/>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505" name="Line 38">
                <a:extLst>
                  <a:ext uri="{FF2B5EF4-FFF2-40B4-BE49-F238E27FC236}">
                    <a16:creationId xmlns:a16="http://schemas.microsoft.com/office/drawing/2014/main" id="{F28D15B6-C848-42E1-A627-C5D381C8C66F}"/>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61473" name="Group 39">
              <a:extLst>
                <a:ext uri="{FF2B5EF4-FFF2-40B4-BE49-F238E27FC236}">
                  <a16:creationId xmlns:a16="http://schemas.microsoft.com/office/drawing/2014/main" id="{DA943811-01DE-4098-BFEB-233AC17AAFAF}"/>
                </a:ext>
              </a:extLst>
            </p:cNvPr>
            <p:cNvGrpSpPr>
              <a:grpSpLocks/>
            </p:cNvGrpSpPr>
            <p:nvPr/>
          </p:nvGrpSpPr>
          <p:grpSpPr bwMode="auto">
            <a:xfrm>
              <a:off x="3451" y="3250"/>
              <a:ext cx="793" cy="265"/>
              <a:chOff x="6306" y="5910"/>
              <a:chExt cx="1156" cy="433"/>
            </a:xfrm>
          </p:grpSpPr>
          <p:sp>
            <p:nvSpPr>
              <p:cNvPr id="61501" name="Rectangle 40">
                <a:extLst>
                  <a:ext uri="{FF2B5EF4-FFF2-40B4-BE49-F238E27FC236}">
                    <a16:creationId xmlns:a16="http://schemas.microsoft.com/office/drawing/2014/main" id="{F7D3DB62-8709-4B59-A90B-F0A7A150F98A}"/>
                  </a:ext>
                </a:extLst>
              </p:cNvPr>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num  5</a:t>
                </a:r>
              </a:p>
            </p:txBody>
          </p:sp>
          <p:sp>
            <p:nvSpPr>
              <p:cNvPr id="61502" name="Line 41">
                <a:extLst>
                  <a:ext uri="{FF2B5EF4-FFF2-40B4-BE49-F238E27FC236}">
                    <a16:creationId xmlns:a16="http://schemas.microsoft.com/office/drawing/2014/main" id="{92850FDC-040D-40A2-AEF6-A76FFAF00169}"/>
                  </a:ext>
                </a:extLst>
              </p:cNvPr>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61474" name="Group 42">
              <a:extLst>
                <a:ext uri="{FF2B5EF4-FFF2-40B4-BE49-F238E27FC236}">
                  <a16:creationId xmlns:a16="http://schemas.microsoft.com/office/drawing/2014/main" id="{E946CE63-431D-45D7-849A-DA38E938C8BC}"/>
                </a:ext>
              </a:extLst>
            </p:cNvPr>
            <p:cNvGrpSpPr>
              <a:grpSpLocks/>
            </p:cNvGrpSpPr>
            <p:nvPr/>
          </p:nvGrpSpPr>
          <p:grpSpPr bwMode="auto">
            <a:xfrm>
              <a:off x="3943" y="2707"/>
              <a:ext cx="1173" cy="265"/>
              <a:chOff x="7626" y="5010"/>
              <a:chExt cx="1710" cy="433"/>
            </a:xfrm>
          </p:grpSpPr>
          <p:sp>
            <p:nvSpPr>
              <p:cNvPr id="61498" name="Rectangle 43">
                <a:extLst>
                  <a:ext uri="{FF2B5EF4-FFF2-40B4-BE49-F238E27FC236}">
                    <a16:creationId xmlns:a16="http://schemas.microsoft.com/office/drawing/2014/main" id="{AD8F2F6A-9FB7-4A60-A46A-F2B94FBF896D}"/>
                  </a:ext>
                </a:extLst>
              </p:cNvPr>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latin typeface="宋体" panose="02010600030101010101" pitchFamily="2" charset="-122"/>
                    <a:ea typeface="宋体" panose="02010600030101010101" pitchFamily="2" charset="-122"/>
                  </a:rPr>
                  <a:t>*</a:t>
                </a:r>
              </a:p>
            </p:txBody>
          </p:sp>
          <p:sp>
            <p:nvSpPr>
              <p:cNvPr id="61499" name="Line 44">
                <a:extLst>
                  <a:ext uri="{FF2B5EF4-FFF2-40B4-BE49-F238E27FC236}">
                    <a16:creationId xmlns:a16="http://schemas.microsoft.com/office/drawing/2014/main" id="{D1F30485-DE6F-4555-A744-45950705D2E5}"/>
                  </a:ext>
                </a:extLst>
              </p:cNvPr>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500" name="Line 45">
                <a:extLst>
                  <a:ext uri="{FF2B5EF4-FFF2-40B4-BE49-F238E27FC236}">
                    <a16:creationId xmlns:a16="http://schemas.microsoft.com/office/drawing/2014/main" id="{4293EFFA-C733-4D1A-8C4C-7D1AC3F736C6}"/>
                  </a:ext>
                </a:extLst>
              </p:cNvPr>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61475" name="Group 46">
              <a:extLst>
                <a:ext uri="{FF2B5EF4-FFF2-40B4-BE49-F238E27FC236}">
                  <a16:creationId xmlns:a16="http://schemas.microsoft.com/office/drawing/2014/main" id="{1AE07C6B-478F-4FA6-9773-4FCC45836A92}"/>
                </a:ext>
              </a:extLst>
            </p:cNvPr>
            <p:cNvGrpSpPr>
              <a:grpSpLocks/>
            </p:cNvGrpSpPr>
            <p:nvPr/>
          </p:nvGrpSpPr>
          <p:grpSpPr bwMode="auto">
            <a:xfrm>
              <a:off x="1496" y="2119"/>
              <a:ext cx="1172" cy="266"/>
              <a:chOff x="7626" y="5010"/>
              <a:chExt cx="1710" cy="433"/>
            </a:xfrm>
          </p:grpSpPr>
          <p:sp>
            <p:nvSpPr>
              <p:cNvPr id="61495" name="Rectangle 47">
                <a:extLst>
                  <a:ext uri="{FF2B5EF4-FFF2-40B4-BE49-F238E27FC236}">
                    <a16:creationId xmlns:a16="http://schemas.microsoft.com/office/drawing/2014/main" id="{5CDEBDE8-E025-4E90-93C9-BE4BC169F60A}"/>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latin typeface="宋体" panose="02010600030101010101" pitchFamily="2" charset="-122"/>
                    <a:ea typeface="宋体" panose="02010600030101010101" pitchFamily="2" charset="-122"/>
                  </a:rPr>
                  <a:t>+</a:t>
                </a:r>
              </a:p>
            </p:txBody>
          </p:sp>
          <p:sp>
            <p:nvSpPr>
              <p:cNvPr id="61496" name="Line 48">
                <a:extLst>
                  <a:ext uri="{FF2B5EF4-FFF2-40B4-BE49-F238E27FC236}">
                    <a16:creationId xmlns:a16="http://schemas.microsoft.com/office/drawing/2014/main" id="{74553F0A-F8D1-4217-8F0A-4C1EF1E89F1C}"/>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97" name="Line 49">
                <a:extLst>
                  <a:ext uri="{FF2B5EF4-FFF2-40B4-BE49-F238E27FC236}">
                    <a16:creationId xmlns:a16="http://schemas.microsoft.com/office/drawing/2014/main" id="{24DAAC52-6627-4598-BFFC-825D536EAA9D}"/>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61476" name="Rectangle 50">
              <a:extLst>
                <a:ext uri="{FF2B5EF4-FFF2-40B4-BE49-F238E27FC236}">
                  <a16:creationId xmlns:a16="http://schemas.microsoft.com/office/drawing/2014/main" id="{437F144F-62E3-4077-B42B-E4D11A6072BF}"/>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61477" name="Rectangle 51">
              <a:extLst>
                <a:ext uri="{FF2B5EF4-FFF2-40B4-BE49-F238E27FC236}">
                  <a16:creationId xmlns:a16="http://schemas.microsoft.com/office/drawing/2014/main" id="{BBCBA3BE-A922-411D-A54F-8B804E36A6FC}"/>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61478" name="Line 52">
              <a:extLst>
                <a:ext uri="{FF2B5EF4-FFF2-40B4-BE49-F238E27FC236}">
                  <a16:creationId xmlns:a16="http://schemas.microsoft.com/office/drawing/2014/main" id="{DB2DADF4-3152-4E30-AE5C-B20B09E11589}"/>
                </a:ext>
              </a:extLst>
            </p:cNvPr>
            <p:cNvSpPr>
              <a:spLocks noChangeShapeType="1"/>
            </p:cNvSpPr>
            <p:nvPr/>
          </p:nvSpPr>
          <p:spPr bwMode="auto">
            <a:xfrm>
              <a:off x="1800" y="1412"/>
              <a:ext cx="0" cy="707"/>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1479" name="Line 53">
              <a:extLst>
                <a:ext uri="{FF2B5EF4-FFF2-40B4-BE49-F238E27FC236}">
                  <a16:creationId xmlns:a16="http://schemas.microsoft.com/office/drawing/2014/main" id="{2BAA2170-6B0C-4914-B1FB-57C05BAABCF1}"/>
                </a:ext>
              </a:extLst>
            </p:cNvPr>
            <p:cNvSpPr>
              <a:spLocks noChangeShapeType="1"/>
            </p:cNvSpPr>
            <p:nvPr/>
          </p:nvSpPr>
          <p:spPr bwMode="auto">
            <a:xfrm>
              <a:off x="1056" y="1730"/>
              <a:ext cx="0" cy="1534"/>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1480" name="Line 54">
              <a:extLst>
                <a:ext uri="{FF2B5EF4-FFF2-40B4-BE49-F238E27FC236}">
                  <a16:creationId xmlns:a16="http://schemas.microsoft.com/office/drawing/2014/main" id="{90C93D44-C52A-4509-9AB8-E21D978DA19B}"/>
                </a:ext>
              </a:extLst>
            </p:cNvPr>
            <p:cNvSpPr>
              <a:spLocks noChangeShapeType="1"/>
            </p:cNvSpPr>
            <p:nvPr/>
          </p:nvSpPr>
          <p:spPr bwMode="auto">
            <a:xfrm>
              <a:off x="624" y="1728"/>
              <a:ext cx="384"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81" name="Line 55">
              <a:extLst>
                <a:ext uri="{FF2B5EF4-FFF2-40B4-BE49-F238E27FC236}">
                  <a16:creationId xmlns:a16="http://schemas.microsoft.com/office/drawing/2014/main" id="{297D5F78-19BE-4CCE-935E-05CA8A5852B9}"/>
                </a:ext>
              </a:extLst>
            </p:cNvPr>
            <p:cNvSpPr>
              <a:spLocks noChangeShapeType="1"/>
            </p:cNvSpPr>
            <p:nvPr/>
          </p:nvSpPr>
          <p:spPr bwMode="auto">
            <a:xfrm>
              <a:off x="607" y="2091"/>
              <a:ext cx="353" cy="21"/>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82" name="Line 56">
              <a:extLst>
                <a:ext uri="{FF2B5EF4-FFF2-40B4-BE49-F238E27FC236}">
                  <a16:creationId xmlns:a16="http://schemas.microsoft.com/office/drawing/2014/main" id="{C24D3B10-BFF9-45C1-93AE-8F15E629272C}"/>
                </a:ext>
              </a:extLst>
            </p:cNvPr>
            <p:cNvSpPr>
              <a:spLocks noChangeShapeType="1"/>
            </p:cNvSpPr>
            <p:nvPr/>
          </p:nvSpPr>
          <p:spPr bwMode="auto">
            <a:xfrm>
              <a:off x="607" y="2450"/>
              <a:ext cx="277"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83" name="Line 57">
              <a:extLst>
                <a:ext uri="{FF2B5EF4-FFF2-40B4-BE49-F238E27FC236}">
                  <a16:creationId xmlns:a16="http://schemas.microsoft.com/office/drawing/2014/main" id="{1C1CF22F-B3F2-4178-AACA-E6706EE7C426}"/>
                </a:ext>
              </a:extLst>
            </p:cNvPr>
            <p:cNvSpPr>
              <a:spLocks noChangeShapeType="1"/>
            </p:cNvSpPr>
            <p:nvPr/>
          </p:nvSpPr>
          <p:spPr bwMode="auto">
            <a:xfrm>
              <a:off x="3696" y="2016"/>
              <a:ext cx="0" cy="123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1484" name="Line 58">
              <a:extLst>
                <a:ext uri="{FF2B5EF4-FFF2-40B4-BE49-F238E27FC236}">
                  <a16:creationId xmlns:a16="http://schemas.microsoft.com/office/drawing/2014/main" id="{43480A97-A1E9-47F9-9E98-C24CDB8C0B6E}"/>
                </a:ext>
              </a:extLst>
            </p:cNvPr>
            <p:cNvSpPr>
              <a:spLocks noChangeShapeType="1"/>
            </p:cNvSpPr>
            <p:nvPr/>
          </p:nvSpPr>
          <p:spPr bwMode="auto">
            <a:xfrm flipV="1">
              <a:off x="3360" y="2016"/>
              <a:ext cx="336"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85" name="Line 59">
              <a:extLst>
                <a:ext uri="{FF2B5EF4-FFF2-40B4-BE49-F238E27FC236}">
                  <a16:creationId xmlns:a16="http://schemas.microsoft.com/office/drawing/2014/main" id="{F687FD31-0434-42AA-9753-034A8DCA6202}"/>
                </a:ext>
              </a:extLst>
            </p:cNvPr>
            <p:cNvSpPr>
              <a:spLocks noChangeShapeType="1"/>
            </p:cNvSpPr>
            <p:nvPr/>
          </p:nvSpPr>
          <p:spPr bwMode="auto">
            <a:xfrm>
              <a:off x="3408" y="2400"/>
              <a:ext cx="165"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1486" name="Line 60">
              <a:extLst>
                <a:ext uri="{FF2B5EF4-FFF2-40B4-BE49-F238E27FC236}">
                  <a16:creationId xmlns:a16="http://schemas.microsoft.com/office/drawing/2014/main" id="{D178DD73-F48B-462F-B868-203AF4D2A37E}"/>
                </a:ext>
              </a:extLst>
            </p:cNvPr>
            <p:cNvSpPr>
              <a:spLocks noChangeShapeType="1"/>
            </p:cNvSpPr>
            <p:nvPr/>
          </p:nvSpPr>
          <p:spPr bwMode="auto">
            <a:xfrm>
              <a:off x="4309" y="1752"/>
              <a:ext cx="0" cy="945"/>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1487" name="Line 61">
              <a:extLst>
                <a:ext uri="{FF2B5EF4-FFF2-40B4-BE49-F238E27FC236}">
                  <a16:creationId xmlns:a16="http://schemas.microsoft.com/office/drawing/2014/main" id="{0D865154-CF49-4AD3-853B-68F9257E84D6}"/>
                </a:ext>
              </a:extLst>
            </p:cNvPr>
            <p:cNvSpPr>
              <a:spLocks noChangeShapeType="1"/>
            </p:cNvSpPr>
            <p:nvPr/>
          </p:nvSpPr>
          <p:spPr bwMode="auto">
            <a:xfrm>
              <a:off x="4936" y="2881"/>
              <a:ext cx="0" cy="36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1488" name="Freeform 62">
              <a:extLst>
                <a:ext uri="{FF2B5EF4-FFF2-40B4-BE49-F238E27FC236}">
                  <a16:creationId xmlns:a16="http://schemas.microsoft.com/office/drawing/2014/main" id="{7F084674-D126-44F6-A9B3-2B3837776F8B}"/>
                </a:ext>
              </a:extLst>
            </p:cNvPr>
            <p:cNvSpPr>
              <a:spLocks/>
            </p:cNvSpPr>
            <p:nvPr/>
          </p:nvSpPr>
          <p:spPr bwMode="auto">
            <a:xfrm>
              <a:off x="1089" y="2275"/>
              <a:ext cx="968" cy="965"/>
            </a:xfrm>
            <a:custGeom>
              <a:avLst/>
              <a:gdLst>
                <a:gd name="T0" fmla="*/ 101 w 1412"/>
                <a:gd name="T1" fmla="*/ 0 h 1576"/>
                <a:gd name="T2" fmla="*/ 80 w 1412"/>
                <a:gd name="T3" fmla="*/ 26 h 1576"/>
                <a:gd name="T4" fmla="*/ 13 w 1412"/>
                <a:gd name="T5" fmla="*/ 31 h 1576"/>
                <a:gd name="T6" fmla="*/ 1 w 1412"/>
                <a:gd name="T7" fmla="*/ 5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1489" name="Freeform 63">
              <a:extLst>
                <a:ext uri="{FF2B5EF4-FFF2-40B4-BE49-F238E27FC236}">
                  <a16:creationId xmlns:a16="http://schemas.microsoft.com/office/drawing/2014/main" id="{2DCDB194-B4A3-4C66-9CE8-BB313982A5C0}"/>
                </a:ext>
              </a:extLst>
            </p:cNvPr>
            <p:cNvSpPr>
              <a:spLocks/>
            </p:cNvSpPr>
            <p:nvPr/>
          </p:nvSpPr>
          <p:spPr bwMode="auto">
            <a:xfrm>
              <a:off x="2541" y="2240"/>
              <a:ext cx="1583" cy="457"/>
            </a:xfrm>
            <a:custGeom>
              <a:avLst/>
              <a:gdLst>
                <a:gd name="T0" fmla="*/ 0 w 2310"/>
                <a:gd name="T1" fmla="*/ 1 h 747"/>
                <a:gd name="T2" fmla="*/ 98 w 2310"/>
                <a:gd name="T3" fmla="*/ 1 h 747"/>
                <a:gd name="T4" fmla="*/ 113 w 2310"/>
                <a:gd name="T5" fmla="*/ 1 h 747"/>
                <a:gd name="T6" fmla="*/ 140 w 2310"/>
                <a:gd name="T7" fmla="*/ 6 h 747"/>
                <a:gd name="T8" fmla="*/ 164 w 2310"/>
                <a:gd name="T9" fmla="*/ 24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1490" name="Freeform 64">
              <a:extLst>
                <a:ext uri="{FF2B5EF4-FFF2-40B4-BE49-F238E27FC236}">
                  <a16:creationId xmlns:a16="http://schemas.microsoft.com/office/drawing/2014/main" id="{57C48E71-37C8-4931-8F4A-F099A3792F7A}"/>
                </a:ext>
              </a:extLst>
            </p:cNvPr>
            <p:cNvSpPr>
              <a:spLocks/>
            </p:cNvSpPr>
            <p:nvPr/>
          </p:nvSpPr>
          <p:spPr bwMode="auto">
            <a:xfrm>
              <a:off x="3743" y="2881"/>
              <a:ext cx="772" cy="368"/>
            </a:xfrm>
            <a:custGeom>
              <a:avLst/>
              <a:gdLst>
                <a:gd name="T0" fmla="*/ 80 w 1126"/>
                <a:gd name="T1" fmla="*/ 0 h 600"/>
                <a:gd name="T2" fmla="*/ 65 w 1126"/>
                <a:gd name="T3" fmla="*/ 10 h 600"/>
                <a:gd name="T4" fmla="*/ 13 w 1126"/>
                <a:gd name="T5" fmla="*/ 11 h 600"/>
                <a:gd name="T6" fmla="*/ 0 w 1126"/>
                <a:gd name="T7" fmla="*/ 20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1491" name="Freeform 65">
              <a:extLst>
                <a:ext uri="{FF2B5EF4-FFF2-40B4-BE49-F238E27FC236}">
                  <a16:creationId xmlns:a16="http://schemas.microsoft.com/office/drawing/2014/main" id="{FBFC15B3-B383-4FF7-9381-74AEA4A21A25}"/>
                </a:ext>
              </a:extLst>
            </p:cNvPr>
            <p:cNvSpPr>
              <a:spLocks/>
            </p:cNvSpPr>
            <p:nvPr/>
          </p:nvSpPr>
          <p:spPr bwMode="auto">
            <a:xfrm>
              <a:off x="5059" y="2083"/>
              <a:ext cx="375" cy="1157"/>
            </a:xfrm>
            <a:custGeom>
              <a:avLst/>
              <a:gdLst>
                <a:gd name="T0" fmla="*/ 38 w 546"/>
                <a:gd name="T1" fmla="*/ 0 h 1890"/>
                <a:gd name="T2" fmla="*/ 38 w 546"/>
                <a:gd name="T3" fmla="*/ 42 h 1890"/>
                <a:gd name="T4" fmla="*/ 30 w 546"/>
                <a:gd name="T5" fmla="*/ 53 h 1890"/>
                <a:gd name="T6" fmla="*/ 15 w 546"/>
                <a:gd name="T7" fmla="*/ 58 h 1890"/>
                <a:gd name="T8" fmla="*/ 0 w 546"/>
                <a:gd name="T9" fmla="*/ 6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80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1492" name="Line 66">
              <a:extLst>
                <a:ext uri="{FF2B5EF4-FFF2-40B4-BE49-F238E27FC236}">
                  <a16:creationId xmlns:a16="http://schemas.microsoft.com/office/drawing/2014/main" id="{63816458-CBAE-495A-8E8A-7145EF8E32B7}"/>
                </a:ext>
              </a:extLst>
            </p:cNvPr>
            <p:cNvSpPr>
              <a:spLocks noChangeShapeType="1"/>
            </p:cNvSpPr>
            <p:nvPr/>
          </p:nvSpPr>
          <p:spPr bwMode="auto">
            <a:xfrm flipH="1">
              <a:off x="864" y="2448"/>
              <a:ext cx="0" cy="80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1493" name="Line 67">
              <a:extLst>
                <a:ext uri="{FF2B5EF4-FFF2-40B4-BE49-F238E27FC236}">
                  <a16:creationId xmlns:a16="http://schemas.microsoft.com/office/drawing/2014/main" id="{D60C3B1A-2DF9-4CBF-B3B0-94E97725E0F9}"/>
                </a:ext>
              </a:extLst>
            </p:cNvPr>
            <p:cNvSpPr>
              <a:spLocks noChangeShapeType="1"/>
            </p:cNvSpPr>
            <p:nvPr/>
          </p:nvSpPr>
          <p:spPr bwMode="auto">
            <a:xfrm flipH="1">
              <a:off x="960" y="2112"/>
              <a:ext cx="0" cy="113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1494" name="Line 68">
              <a:extLst>
                <a:ext uri="{FF2B5EF4-FFF2-40B4-BE49-F238E27FC236}">
                  <a16:creationId xmlns:a16="http://schemas.microsoft.com/office/drawing/2014/main" id="{8863D517-1E62-4F53-99A5-27261C2F4A91}"/>
                </a:ext>
              </a:extLst>
            </p:cNvPr>
            <p:cNvSpPr>
              <a:spLocks noChangeShapeType="1"/>
            </p:cNvSpPr>
            <p:nvPr/>
          </p:nvSpPr>
          <p:spPr bwMode="auto">
            <a:xfrm>
              <a:off x="3552" y="2400"/>
              <a:ext cx="0" cy="864"/>
            </a:xfrm>
            <a:prstGeom prst="line">
              <a:avLst/>
            </a:prstGeom>
            <a:noFill/>
            <a:ln w="25400">
              <a:solidFill>
                <a:srgbClr val="008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69" name="Rectangle 4">
            <a:extLst>
              <a:ext uri="{FF2B5EF4-FFF2-40B4-BE49-F238E27FC236}">
                <a16:creationId xmlns:a16="http://schemas.microsoft.com/office/drawing/2014/main" id="{C3B35619-7A4F-490E-916E-588A92473303}"/>
              </a:ext>
            </a:extLst>
          </p:cNvPr>
          <p:cNvSpPr>
            <a:spLocks noChangeArrowheads="1"/>
          </p:cNvSpPr>
          <p:nvPr/>
        </p:nvSpPr>
        <p:spPr bwMode="auto">
          <a:xfrm>
            <a:off x="4706348" y="1200043"/>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en-US" altLang="zh-CN" b="1" i="1" dirty="0">
                <a:solidFill>
                  <a:srgbClr val="FF0000"/>
                </a:solidFill>
              </a:rPr>
              <a:t>a</a:t>
            </a:r>
            <a:r>
              <a:rPr lang="en-US" altLang="zh-CN" b="1" dirty="0">
                <a:solidFill>
                  <a:srgbClr val="FF0000"/>
                </a:solidFill>
              </a:rPr>
              <a:t>+5</a:t>
            </a:r>
            <a:r>
              <a:rPr lang="en-US" altLang="zh-CN" b="1" dirty="0">
                <a:solidFill>
                  <a:srgbClr val="FF0000"/>
                </a:solidFill>
                <a:latin typeface="宋体" panose="02010600030101010101" pitchFamily="2" charset="-122"/>
              </a:rPr>
              <a:t>*</a:t>
            </a:r>
            <a:r>
              <a:rPr lang="en-US" altLang="zh-CN" b="1" i="1" dirty="0">
                <a:solidFill>
                  <a:srgbClr val="FF0000"/>
                </a:solidFill>
              </a:rPr>
              <a:t>b</a:t>
            </a:r>
            <a:r>
              <a:rPr lang="zh-CN" altLang="en-US" dirty="0">
                <a:solidFill>
                  <a:srgbClr val="FF0000"/>
                </a:solidFill>
              </a:rPr>
              <a:t>的语法树的构造</a:t>
            </a:r>
          </a:p>
        </p:txBody>
      </p:sp>
      <p:sp>
        <p:nvSpPr>
          <p:cNvPr id="2" name="日期占位符 1">
            <a:extLst>
              <a:ext uri="{FF2B5EF4-FFF2-40B4-BE49-F238E27FC236}">
                <a16:creationId xmlns:a16="http://schemas.microsoft.com/office/drawing/2014/main" id="{9B412232-9A16-62F1-BE4B-CBCEF95F8EA3}"/>
              </a:ext>
            </a:extLst>
          </p:cNvPr>
          <p:cNvSpPr>
            <a:spLocks noGrp="1"/>
          </p:cNvSpPr>
          <p:nvPr>
            <p:ph type="dt" sz="half" idx="10"/>
          </p:nvPr>
        </p:nvSpPr>
        <p:spPr/>
        <p:txBody>
          <a:bodyPr/>
          <a:lstStyle/>
          <a:p>
            <a:fld id="{29F306A8-08B3-4620-BBDF-8AB05A65F4BB}"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7F69B9EE-2CD4-E936-DE9E-27660BFAB5B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DA80FE3-3C2B-2C4F-4A5B-3C9C6C1EB3BB}"/>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CD934BB-CB5E-4D63-92BB-52F797988840}"/>
              </a:ext>
            </a:extLst>
          </p:cNvPr>
          <p:cNvSpPr>
            <a:spLocks noGrp="1" noChangeArrowheads="1"/>
          </p:cNvSpPr>
          <p:nvPr>
            <p:ph type="title"/>
          </p:nvPr>
        </p:nvSpPr>
        <p:spPr/>
        <p:txBody>
          <a:bodyPr>
            <a:noAutofit/>
          </a:bodyPr>
          <a:lstStyle/>
          <a:p>
            <a:pPr eaLnBrk="1" hangingPunct="1"/>
            <a:r>
              <a:rPr lang="en-US" altLang="zh-CN" sz="3600" dirty="0"/>
              <a:t>4.2.2 </a:t>
            </a:r>
            <a:r>
              <a:rPr lang="zh-CN" altLang="en-US" sz="3600" dirty="0"/>
              <a:t>构造抽象语法树的语法制导定义</a:t>
            </a:r>
          </a:p>
        </p:txBody>
      </p:sp>
      <p:grpSp>
        <p:nvGrpSpPr>
          <p:cNvPr id="62469" name="Group 5">
            <a:extLst>
              <a:ext uri="{FF2B5EF4-FFF2-40B4-BE49-F238E27FC236}">
                <a16:creationId xmlns:a16="http://schemas.microsoft.com/office/drawing/2014/main" id="{FEB33575-D61E-4AB9-9A44-CD7866947FEF}"/>
              </a:ext>
            </a:extLst>
          </p:cNvPr>
          <p:cNvGrpSpPr>
            <a:grpSpLocks/>
          </p:cNvGrpSpPr>
          <p:nvPr/>
        </p:nvGrpSpPr>
        <p:grpSpPr bwMode="auto">
          <a:xfrm>
            <a:off x="95250" y="1440000"/>
            <a:ext cx="9048750" cy="4495800"/>
            <a:chOff x="60" y="1152"/>
            <a:chExt cx="5700" cy="2832"/>
          </a:xfrm>
        </p:grpSpPr>
        <p:sp>
          <p:nvSpPr>
            <p:cNvPr id="62470" name="Rectangle 6">
              <a:extLst>
                <a:ext uri="{FF2B5EF4-FFF2-40B4-BE49-F238E27FC236}">
                  <a16:creationId xmlns:a16="http://schemas.microsoft.com/office/drawing/2014/main" id="{3492F332-2666-41D7-9D93-EE16277494B3}"/>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err="1">
                  <a:ea typeface="宋体" panose="02010600030101010101" pitchFamily="2" charset="-122"/>
                </a:rPr>
                <a:t>E</a:t>
              </a:r>
              <a:r>
                <a:rPr lang="en-US" altLang="zh-CN" sz="2400" b="1" dirty="0" err="1">
                  <a:ea typeface="宋体" panose="02010600030101010101" pitchFamily="2" charset="-122"/>
                </a:rPr>
                <a:t>.</a:t>
              </a:r>
              <a:r>
                <a:rPr lang="en-US" altLang="zh-CN" sz="2400" b="1" i="1" dirty="0" err="1">
                  <a:ea typeface="宋体" panose="02010600030101010101" pitchFamily="2" charset="-122"/>
                </a:rPr>
                <a:t>nptr</a:t>
              </a:r>
              <a:endParaRPr lang="en-US" altLang="zh-CN" sz="2400" b="1" dirty="0">
                <a:ea typeface="宋体" panose="02010600030101010101" pitchFamily="2" charset="-122"/>
              </a:endParaRPr>
            </a:p>
          </p:txBody>
        </p:sp>
        <p:sp>
          <p:nvSpPr>
            <p:cNvPr id="62471" name="Rectangle 7">
              <a:extLst>
                <a:ext uri="{FF2B5EF4-FFF2-40B4-BE49-F238E27FC236}">
                  <a16:creationId xmlns:a16="http://schemas.microsoft.com/office/drawing/2014/main" id="{59EA0A71-42F6-4B3E-96A2-89F98DB506F3}"/>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2472" name="Rectangle 8">
              <a:extLst>
                <a:ext uri="{FF2B5EF4-FFF2-40B4-BE49-F238E27FC236}">
                  <a16:creationId xmlns:a16="http://schemas.microsoft.com/office/drawing/2014/main" id="{AEF5112A-14F6-45BC-849E-53549E190A73}"/>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2473" name="Rectangle 9">
              <a:extLst>
                <a:ext uri="{FF2B5EF4-FFF2-40B4-BE49-F238E27FC236}">
                  <a16:creationId xmlns:a16="http://schemas.microsoft.com/office/drawing/2014/main" id="{EE2D0F1D-AEC1-4665-B470-E7716EEFC41F}"/>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2474" name="Rectangle 10">
              <a:extLst>
                <a:ext uri="{FF2B5EF4-FFF2-40B4-BE49-F238E27FC236}">
                  <a16:creationId xmlns:a16="http://schemas.microsoft.com/office/drawing/2014/main" id="{032B2371-1914-4689-A8F6-62B76B742E5A}"/>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62475" name="Rectangle 11">
              <a:extLst>
                <a:ext uri="{FF2B5EF4-FFF2-40B4-BE49-F238E27FC236}">
                  <a16:creationId xmlns:a16="http://schemas.microsoft.com/office/drawing/2014/main" id="{CF94C37B-5902-4FDB-8FD7-FF0E52634691}"/>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62476" name="Rectangle 12">
              <a:extLst>
                <a:ext uri="{FF2B5EF4-FFF2-40B4-BE49-F238E27FC236}">
                  <a16:creationId xmlns:a16="http://schemas.microsoft.com/office/drawing/2014/main" id="{BC406097-BD04-4516-B432-3DA08DC30DEE}"/>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2477" name="Rectangle 13">
              <a:extLst>
                <a:ext uri="{FF2B5EF4-FFF2-40B4-BE49-F238E27FC236}">
                  <a16:creationId xmlns:a16="http://schemas.microsoft.com/office/drawing/2014/main" id="{2FBC0ECE-56C7-428E-BBA9-D328D77942F3}"/>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62478" name="Rectangle 14">
              <a:extLst>
                <a:ext uri="{FF2B5EF4-FFF2-40B4-BE49-F238E27FC236}">
                  <a16:creationId xmlns:a16="http://schemas.microsoft.com/office/drawing/2014/main" id="{A60F4BDE-090B-4965-9472-AF51519E6B69}"/>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a:t>
              </a:r>
            </a:p>
          </p:txBody>
        </p:sp>
        <p:sp>
          <p:nvSpPr>
            <p:cNvPr id="62479" name="Rectangle 15">
              <a:extLst>
                <a:ext uri="{FF2B5EF4-FFF2-40B4-BE49-F238E27FC236}">
                  <a16:creationId xmlns:a16="http://schemas.microsoft.com/office/drawing/2014/main" id="{65B89DAC-458D-47FC-9433-74B5B31E34EC}"/>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2480" name="Rectangle 16">
              <a:extLst>
                <a:ext uri="{FF2B5EF4-FFF2-40B4-BE49-F238E27FC236}">
                  <a16:creationId xmlns:a16="http://schemas.microsoft.com/office/drawing/2014/main" id="{4CF90491-2DA9-4A14-BFD0-6BC2379A9078}"/>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62481" name="Rectangle 17">
              <a:extLst>
                <a:ext uri="{FF2B5EF4-FFF2-40B4-BE49-F238E27FC236}">
                  <a16:creationId xmlns:a16="http://schemas.microsoft.com/office/drawing/2014/main" id="{39D12445-91B1-4252-A5D7-A4252FE4573A}"/>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id</a:t>
              </a:r>
            </a:p>
          </p:txBody>
        </p:sp>
        <p:sp>
          <p:nvSpPr>
            <p:cNvPr id="62482" name="Rectangle 18">
              <a:extLst>
                <a:ext uri="{FF2B5EF4-FFF2-40B4-BE49-F238E27FC236}">
                  <a16:creationId xmlns:a16="http://schemas.microsoft.com/office/drawing/2014/main" id="{A64FD467-488E-4E42-901C-2D5AD49C1327}"/>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ea typeface="宋体" panose="02010600030101010101" pitchFamily="2" charset="-122"/>
                </a:rPr>
                <a:t>num</a:t>
              </a:r>
            </a:p>
          </p:txBody>
        </p:sp>
        <p:sp>
          <p:nvSpPr>
            <p:cNvPr id="62483" name="Line 19">
              <a:extLst>
                <a:ext uri="{FF2B5EF4-FFF2-40B4-BE49-F238E27FC236}">
                  <a16:creationId xmlns:a16="http://schemas.microsoft.com/office/drawing/2014/main" id="{6BF6D54B-2EC5-4700-B317-87B1B29F6507}"/>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84" name="Line 20">
              <a:extLst>
                <a:ext uri="{FF2B5EF4-FFF2-40B4-BE49-F238E27FC236}">
                  <a16:creationId xmlns:a16="http://schemas.microsoft.com/office/drawing/2014/main" id="{851875E2-BB26-4971-90CB-2459BC0B9C39}"/>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85" name="Line 21">
              <a:extLst>
                <a:ext uri="{FF2B5EF4-FFF2-40B4-BE49-F238E27FC236}">
                  <a16:creationId xmlns:a16="http://schemas.microsoft.com/office/drawing/2014/main" id="{F8049C85-E12F-4807-93BF-4698DB740D12}"/>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86" name="Line 22">
              <a:extLst>
                <a:ext uri="{FF2B5EF4-FFF2-40B4-BE49-F238E27FC236}">
                  <a16:creationId xmlns:a16="http://schemas.microsoft.com/office/drawing/2014/main" id="{61C0F98B-1D74-44F6-B4CC-6B5D836FA44F}"/>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87" name="Line 23">
              <a:extLst>
                <a:ext uri="{FF2B5EF4-FFF2-40B4-BE49-F238E27FC236}">
                  <a16:creationId xmlns:a16="http://schemas.microsoft.com/office/drawing/2014/main" id="{95D72461-64C9-47D8-A71D-B8EA5F79C79B}"/>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88" name="Line 24">
              <a:extLst>
                <a:ext uri="{FF2B5EF4-FFF2-40B4-BE49-F238E27FC236}">
                  <a16:creationId xmlns:a16="http://schemas.microsoft.com/office/drawing/2014/main" id="{0F73FD63-029B-4A1C-9833-2D02EBEE985E}"/>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89" name="Line 25">
              <a:extLst>
                <a:ext uri="{FF2B5EF4-FFF2-40B4-BE49-F238E27FC236}">
                  <a16:creationId xmlns:a16="http://schemas.microsoft.com/office/drawing/2014/main" id="{1C916EAA-2D57-4356-876F-3E8C2D113783}"/>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90" name="Line 26">
              <a:extLst>
                <a:ext uri="{FF2B5EF4-FFF2-40B4-BE49-F238E27FC236}">
                  <a16:creationId xmlns:a16="http://schemas.microsoft.com/office/drawing/2014/main" id="{B0BEC605-08F2-4FAC-B01E-EAAD73036AE0}"/>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91" name="Line 27">
              <a:extLst>
                <a:ext uri="{FF2B5EF4-FFF2-40B4-BE49-F238E27FC236}">
                  <a16:creationId xmlns:a16="http://schemas.microsoft.com/office/drawing/2014/main" id="{BF28E42A-6D74-4D53-A58D-F6623A293A04}"/>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92" name="Line 28">
              <a:extLst>
                <a:ext uri="{FF2B5EF4-FFF2-40B4-BE49-F238E27FC236}">
                  <a16:creationId xmlns:a16="http://schemas.microsoft.com/office/drawing/2014/main" id="{218D0163-FD7D-4CC9-9393-123CF40D06F4}"/>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93" name="Line 29">
              <a:extLst>
                <a:ext uri="{FF2B5EF4-FFF2-40B4-BE49-F238E27FC236}">
                  <a16:creationId xmlns:a16="http://schemas.microsoft.com/office/drawing/2014/main" id="{B4D6AE49-751D-4EE8-86DE-0EAD8EDBA5E0}"/>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494" name="Line 30">
              <a:extLst>
                <a:ext uri="{FF2B5EF4-FFF2-40B4-BE49-F238E27FC236}">
                  <a16:creationId xmlns:a16="http://schemas.microsoft.com/office/drawing/2014/main" id="{F1186BF3-946E-41C8-A3EE-356653D026B4}"/>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62495" name="Group 31">
              <a:extLst>
                <a:ext uri="{FF2B5EF4-FFF2-40B4-BE49-F238E27FC236}">
                  <a16:creationId xmlns:a16="http://schemas.microsoft.com/office/drawing/2014/main" id="{4626B888-B985-4415-A86F-DB7D11CC5BF0}"/>
                </a:ext>
              </a:extLst>
            </p:cNvPr>
            <p:cNvGrpSpPr>
              <a:grpSpLocks/>
            </p:cNvGrpSpPr>
            <p:nvPr/>
          </p:nvGrpSpPr>
          <p:grpSpPr bwMode="auto">
            <a:xfrm>
              <a:off x="825" y="3240"/>
              <a:ext cx="793" cy="412"/>
              <a:chOff x="2582" y="5834"/>
              <a:chExt cx="1156" cy="673"/>
            </a:xfrm>
          </p:grpSpPr>
          <p:sp>
            <p:nvSpPr>
              <p:cNvPr id="62530" name="Rectangle 32">
                <a:extLst>
                  <a:ext uri="{FF2B5EF4-FFF2-40B4-BE49-F238E27FC236}">
                    <a16:creationId xmlns:a16="http://schemas.microsoft.com/office/drawing/2014/main" id="{B89F9D9E-6F5B-477D-B7FE-28416FBC8066}"/>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62531" name="Line 33">
                <a:extLst>
                  <a:ext uri="{FF2B5EF4-FFF2-40B4-BE49-F238E27FC236}">
                    <a16:creationId xmlns:a16="http://schemas.microsoft.com/office/drawing/2014/main" id="{2572304C-FA56-41DA-82BE-FA3BEBA605D1}"/>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532" name="Line 34">
                <a:extLst>
                  <a:ext uri="{FF2B5EF4-FFF2-40B4-BE49-F238E27FC236}">
                    <a16:creationId xmlns:a16="http://schemas.microsoft.com/office/drawing/2014/main" id="{9A19A086-0126-4135-AAC8-65E79D9C00D9}"/>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62496" name="Group 35">
              <a:extLst>
                <a:ext uri="{FF2B5EF4-FFF2-40B4-BE49-F238E27FC236}">
                  <a16:creationId xmlns:a16="http://schemas.microsoft.com/office/drawing/2014/main" id="{0C1DF54D-BF2A-4835-AD96-242255D63DD7}"/>
                </a:ext>
              </a:extLst>
            </p:cNvPr>
            <p:cNvGrpSpPr>
              <a:grpSpLocks/>
            </p:cNvGrpSpPr>
            <p:nvPr/>
          </p:nvGrpSpPr>
          <p:grpSpPr bwMode="auto">
            <a:xfrm>
              <a:off x="4797" y="3250"/>
              <a:ext cx="793" cy="412"/>
              <a:chOff x="2582" y="5834"/>
              <a:chExt cx="1156" cy="673"/>
            </a:xfrm>
          </p:grpSpPr>
          <p:sp>
            <p:nvSpPr>
              <p:cNvPr id="62527" name="Rectangle 36">
                <a:extLst>
                  <a:ext uri="{FF2B5EF4-FFF2-40B4-BE49-F238E27FC236}">
                    <a16:creationId xmlns:a16="http://schemas.microsoft.com/office/drawing/2014/main" id="{0AEEB8DF-B6D9-4571-B4F3-6ADD12838F4C}"/>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id</a:t>
                </a:r>
              </a:p>
            </p:txBody>
          </p:sp>
          <p:sp>
            <p:nvSpPr>
              <p:cNvPr id="62528" name="Line 37">
                <a:extLst>
                  <a:ext uri="{FF2B5EF4-FFF2-40B4-BE49-F238E27FC236}">
                    <a16:creationId xmlns:a16="http://schemas.microsoft.com/office/drawing/2014/main" id="{146EC904-54D7-4C36-A471-4B6885DFEF9A}"/>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529" name="Line 38">
                <a:extLst>
                  <a:ext uri="{FF2B5EF4-FFF2-40B4-BE49-F238E27FC236}">
                    <a16:creationId xmlns:a16="http://schemas.microsoft.com/office/drawing/2014/main" id="{9ABD4DBB-1B32-4136-A086-6A30629ACCD2}"/>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62497" name="Group 39">
              <a:extLst>
                <a:ext uri="{FF2B5EF4-FFF2-40B4-BE49-F238E27FC236}">
                  <a16:creationId xmlns:a16="http://schemas.microsoft.com/office/drawing/2014/main" id="{3275597F-CCC1-4974-B320-2B048FC1570C}"/>
                </a:ext>
              </a:extLst>
            </p:cNvPr>
            <p:cNvGrpSpPr>
              <a:grpSpLocks/>
            </p:cNvGrpSpPr>
            <p:nvPr/>
          </p:nvGrpSpPr>
          <p:grpSpPr bwMode="auto">
            <a:xfrm>
              <a:off x="3451" y="3250"/>
              <a:ext cx="793" cy="265"/>
              <a:chOff x="6306" y="5910"/>
              <a:chExt cx="1156" cy="433"/>
            </a:xfrm>
          </p:grpSpPr>
          <p:sp>
            <p:nvSpPr>
              <p:cNvPr id="62525" name="Rectangle 40">
                <a:extLst>
                  <a:ext uri="{FF2B5EF4-FFF2-40B4-BE49-F238E27FC236}">
                    <a16:creationId xmlns:a16="http://schemas.microsoft.com/office/drawing/2014/main" id="{4817D21A-A573-4FEA-B29C-DD536FC72E32}"/>
                  </a:ext>
                </a:extLst>
              </p:cNvPr>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ea typeface="宋体" panose="02010600030101010101" pitchFamily="2" charset="-122"/>
                  </a:rPr>
                  <a:t>num  5</a:t>
                </a:r>
              </a:p>
            </p:txBody>
          </p:sp>
          <p:sp>
            <p:nvSpPr>
              <p:cNvPr id="62526" name="Line 41">
                <a:extLst>
                  <a:ext uri="{FF2B5EF4-FFF2-40B4-BE49-F238E27FC236}">
                    <a16:creationId xmlns:a16="http://schemas.microsoft.com/office/drawing/2014/main" id="{9542E277-FC09-443E-856D-52500E0165B9}"/>
                  </a:ext>
                </a:extLst>
              </p:cNvPr>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62498" name="Group 42">
              <a:extLst>
                <a:ext uri="{FF2B5EF4-FFF2-40B4-BE49-F238E27FC236}">
                  <a16:creationId xmlns:a16="http://schemas.microsoft.com/office/drawing/2014/main" id="{83C6553F-B8FC-4E31-9999-85E5F3D8C648}"/>
                </a:ext>
              </a:extLst>
            </p:cNvPr>
            <p:cNvGrpSpPr>
              <a:grpSpLocks/>
            </p:cNvGrpSpPr>
            <p:nvPr/>
          </p:nvGrpSpPr>
          <p:grpSpPr bwMode="auto">
            <a:xfrm>
              <a:off x="3943" y="2707"/>
              <a:ext cx="1173" cy="265"/>
              <a:chOff x="7626" y="5010"/>
              <a:chExt cx="1710" cy="433"/>
            </a:xfrm>
          </p:grpSpPr>
          <p:sp>
            <p:nvSpPr>
              <p:cNvPr id="62522" name="Rectangle 43">
                <a:extLst>
                  <a:ext uri="{FF2B5EF4-FFF2-40B4-BE49-F238E27FC236}">
                    <a16:creationId xmlns:a16="http://schemas.microsoft.com/office/drawing/2014/main" id="{7A6EC293-B55A-4901-947C-2BC857A226FB}"/>
                  </a:ext>
                </a:extLst>
              </p:cNvPr>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latin typeface="宋体" panose="02010600030101010101" pitchFamily="2" charset="-122"/>
                    <a:ea typeface="宋体" panose="02010600030101010101" pitchFamily="2" charset="-122"/>
                  </a:rPr>
                  <a:t>*</a:t>
                </a:r>
              </a:p>
            </p:txBody>
          </p:sp>
          <p:sp>
            <p:nvSpPr>
              <p:cNvPr id="62523" name="Line 44">
                <a:extLst>
                  <a:ext uri="{FF2B5EF4-FFF2-40B4-BE49-F238E27FC236}">
                    <a16:creationId xmlns:a16="http://schemas.microsoft.com/office/drawing/2014/main" id="{B7472264-B105-41E3-ACF4-619E99862D47}"/>
                  </a:ext>
                </a:extLst>
              </p:cNvPr>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524" name="Line 45">
                <a:extLst>
                  <a:ext uri="{FF2B5EF4-FFF2-40B4-BE49-F238E27FC236}">
                    <a16:creationId xmlns:a16="http://schemas.microsoft.com/office/drawing/2014/main" id="{1D922C56-2F31-4050-A03E-0C4E72691370}"/>
                  </a:ext>
                </a:extLst>
              </p:cNvPr>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62499" name="Group 46">
              <a:extLst>
                <a:ext uri="{FF2B5EF4-FFF2-40B4-BE49-F238E27FC236}">
                  <a16:creationId xmlns:a16="http://schemas.microsoft.com/office/drawing/2014/main" id="{93B40723-12C2-49C5-9A83-81876CD36E62}"/>
                </a:ext>
              </a:extLst>
            </p:cNvPr>
            <p:cNvGrpSpPr>
              <a:grpSpLocks/>
            </p:cNvGrpSpPr>
            <p:nvPr/>
          </p:nvGrpSpPr>
          <p:grpSpPr bwMode="auto">
            <a:xfrm>
              <a:off x="1496" y="2119"/>
              <a:ext cx="1172" cy="266"/>
              <a:chOff x="7626" y="5010"/>
              <a:chExt cx="1710" cy="433"/>
            </a:xfrm>
          </p:grpSpPr>
          <p:sp>
            <p:nvSpPr>
              <p:cNvPr id="62519" name="Rectangle 47">
                <a:extLst>
                  <a:ext uri="{FF2B5EF4-FFF2-40B4-BE49-F238E27FC236}">
                    <a16:creationId xmlns:a16="http://schemas.microsoft.com/office/drawing/2014/main" id="{A987A673-A12A-4044-A6DF-545461966B71}"/>
                  </a:ext>
                </a:extLst>
              </p:cNvPr>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a:solidFill>
                      <a:schemeClr val="hlink"/>
                    </a:solidFill>
                    <a:latin typeface="宋体" panose="02010600030101010101" pitchFamily="2" charset="-122"/>
                    <a:ea typeface="宋体" panose="02010600030101010101" pitchFamily="2" charset="-122"/>
                  </a:rPr>
                  <a:t>+</a:t>
                </a:r>
              </a:p>
            </p:txBody>
          </p:sp>
          <p:sp>
            <p:nvSpPr>
              <p:cNvPr id="62520" name="Line 48">
                <a:extLst>
                  <a:ext uri="{FF2B5EF4-FFF2-40B4-BE49-F238E27FC236}">
                    <a16:creationId xmlns:a16="http://schemas.microsoft.com/office/drawing/2014/main" id="{89491B03-CCD1-4EED-9DE1-94F797A81F1D}"/>
                  </a:ext>
                </a:extLst>
              </p:cNvPr>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521" name="Line 49">
                <a:extLst>
                  <a:ext uri="{FF2B5EF4-FFF2-40B4-BE49-F238E27FC236}">
                    <a16:creationId xmlns:a16="http://schemas.microsoft.com/office/drawing/2014/main" id="{7755F09C-411F-4A4B-A051-82D1DEFBB835}"/>
                  </a:ext>
                </a:extLst>
              </p:cNvPr>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62500" name="Rectangle 50">
              <a:extLst>
                <a:ext uri="{FF2B5EF4-FFF2-40B4-BE49-F238E27FC236}">
                  <a16:creationId xmlns:a16="http://schemas.microsoft.com/office/drawing/2014/main" id="{AF9B2677-31D4-4D77-A57E-90C59B2EB6D8}"/>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62501" name="Rectangle 51">
              <a:extLst>
                <a:ext uri="{FF2B5EF4-FFF2-40B4-BE49-F238E27FC236}">
                  <a16:creationId xmlns:a16="http://schemas.microsoft.com/office/drawing/2014/main" id="{6D432701-9DE5-4F70-8AFB-6E4BC5EA415C}"/>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62502" name="Line 52">
              <a:extLst>
                <a:ext uri="{FF2B5EF4-FFF2-40B4-BE49-F238E27FC236}">
                  <a16:creationId xmlns:a16="http://schemas.microsoft.com/office/drawing/2014/main" id="{F2E978F2-B93B-4F3D-B63C-FB75858634B4}"/>
                </a:ext>
              </a:extLst>
            </p:cNvPr>
            <p:cNvSpPr>
              <a:spLocks noChangeShapeType="1"/>
            </p:cNvSpPr>
            <p:nvPr/>
          </p:nvSpPr>
          <p:spPr bwMode="auto">
            <a:xfrm>
              <a:off x="1800" y="1412"/>
              <a:ext cx="0" cy="70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2503" name="Line 53">
              <a:extLst>
                <a:ext uri="{FF2B5EF4-FFF2-40B4-BE49-F238E27FC236}">
                  <a16:creationId xmlns:a16="http://schemas.microsoft.com/office/drawing/2014/main" id="{192391C3-0FFD-4B42-9C51-3C8C33ECECFC}"/>
                </a:ext>
              </a:extLst>
            </p:cNvPr>
            <p:cNvSpPr>
              <a:spLocks noChangeShapeType="1"/>
            </p:cNvSpPr>
            <p:nvPr/>
          </p:nvSpPr>
          <p:spPr bwMode="auto">
            <a:xfrm>
              <a:off x="1056" y="1730"/>
              <a:ext cx="0" cy="1534"/>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2504" name="Line 54">
              <a:extLst>
                <a:ext uri="{FF2B5EF4-FFF2-40B4-BE49-F238E27FC236}">
                  <a16:creationId xmlns:a16="http://schemas.microsoft.com/office/drawing/2014/main" id="{9A79ED8E-30C1-41AD-AAD1-32B63E620C32}"/>
                </a:ext>
              </a:extLst>
            </p:cNvPr>
            <p:cNvSpPr>
              <a:spLocks noChangeShapeType="1"/>
            </p:cNvSpPr>
            <p:nvPr/>
          </p:nvSpPr>
          <p:spPr bwMode="auto">
            <a:xfrm>
              <a:off x="624" y="1728"/>
              <a:ext cx="384"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505" name="Line 55">
              <a:extLst>
                <a:ext uri="{FF2B5EF4-FFF2-40B4-BE49-F238E27FC236}">
                  <a16:creationId xmlns:a16="http://schemas.microsoft.com/office/drawing/2014/main" id="{059F7BDC-A67F-47EF-9A11-191157B19691}"/>
                </a:ext>
              </a:extLst>
            </p:cNvPr>
            <p:cNvSpPr>
              <a:spLocks noChangeShapeType="1"/>
            </p:cNvSpPr>
            <p:nvPr/>
          </p:nvSpPr>
          <p:spPr bwMode="auto">
            <a:xfrm>
              <a:off x="607" y="2091"/>
              <a:ext cx="353" cy="21"/>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506" name="Line 56">
              <a:extLst>
                <a:ext uri="{FF2B5EF4-FFF2-40B4-BE49-F238E27FC236}">
                  <a16:creationId xmlns:a16="http://schemas.microsoft.com/office/drawing/2014/main" id="{617665BE-5D60-4B2B-AD4B-01CA1BC2F8C7}"/>
                </a:ext>
              </a:extLst>
            </p:cNvPr>
            <p:cNvSpPr>
              <a:spLocks noChangeShapeType="1"/>
            </p:cNvSpPr>
            <p:nvPr/>
          </p:nvSpPr>
          <p:spPr bwMode="auto">
            <a:xfrm>
              <a:off x="607" y="2450"/>
              <a:ext cx="277"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507" name="Line 57">
              <a:extLst>
                <a:ext uri="{FF2B5EF4-FFF2-40B4-BE49-F238E27FC236}">
                  <a16:creationId xmlns:a16="http://schemas.microsoft.com/office/drawing/2014/main" id="{74E154E1-D30B-46BC-8D06-0F6045CEE408}"/>
                </a:ext>
              </a:extLst>
            </p:cNvPr>
            <p:cNvSpPr>
              <a:spLocks noChangeShapeType="1"/>
            </p:cNvSpPr>
            <p:nvPr/>
          </p:nvSpPr>
          <p:spPr bwMode="auto">
            <a:xfrm>
              <a:off x="3696" y="2016"/>
              <a:ext cx="0" cy="123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2508" name="Line 58">
              <a:extLst>
                <a:ext uri="{FF2B5EF4-FFF2-40B4-BE49-F238E27FC236}">
                  <a16:creationId xmlns:a16="http://schemas.microsoft.com/office/drawing/2014/main" id="{B0B990EA-F130-481C-AA54-CE1A74FE1FBA}"/>
                </a:ext>
              </a:extLst>
            </p:cNvPr>
            <p:cNvSpPr>
              <a:spLocks noChangeShapeType="1"/>
            </p:cNvSpPr>
            <p:nvPr/>
          </p:nvSpPr>
          <p:spPr bwMode="auto">
            <a:xfrm flipV="1">
              <a:off x="3360" y="2016"/>
              <a:ext cx="336"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509" name="Line 59">
              <a:extLst>
                <a:ext uri="{FF2B5EF4-FFF2-40B4-BE49-F238E27FC236}">
                  <a16:creationId xmlns:a16="http://schemas.microsoft.com/office/drawing/2014/main" id="{5CF037C4-2B30-4FCA-B202-6948FA76F32D}"/>
                </a:ext>
              </a:extLst>
            </p:cNvPr>
            <p:cNvSpPr>
              <a:spLocks noChangeShapeType="1"/>
            </p:cNvSpPr>
            <p:nvPr/>
          </p:nvSpPr>
          <p:spPr bwMode="auto">
            <a:xfrm>
              <a:off x="3408" y="2400"/>
              <a:ext cx="165"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2510" name="Line 60">
              <a:extLst>
                <a:ext uri="{FF2B5EF4-FFF2-40B4-BE49-F238E27FC236}">
                  <a16:creationId xmlns:a16="http://schemas.microsoft.com/office/drawing/2014/main" id="{685BB10F-5058-4785-B984-3F2027769976}"/>
                </a:ext>
              </a:extLst>
            </p:cNvPr>
            <p:cNvSpPr>
              <a:spLocks noChangeShapeType="1"/>
            </p:cNvSpPr>
            <p:nvPr/>
          </p:nvSpPr>
          <p:spPr bwMode="auto">
            <a:xfrm>
              <a:off x="4309" y="1752"/>
              <a:ext cx="0" cy="945"/>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2511" name="Line 61">
              <a:extLst>
                <a:ext uri="{FF2B5EF4-FFF2-40B4-BE49-F238E27FC236}">
                  <a16:creationId xmlns:a16="http://schemas.microsoft.com/office/drawing/2014/main" id="{7BCAEBE5-FAEA-4E0C-BBAF-7EE5D226227E}"/>
                </a:ext>
              </a:extLst>
            </p:cNvPr>
            <p:cNvSpPr>
              <a:spLocks noChangeShapeType="1"/>
            </p:cNvSpPr>
            <p:nvPr/>
          </p:nvSpPr>
          <p:spPr bwMode="auto">
            <a:xfrm>
              <a:off x="4936" y="2881"/>
              <a:ext cx="0" cy="36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2512" name="Freeform 62">
              <a:extLst>
                <a:ext uri="{FF2B5EF4-FFF2-40B4-BE49-F238E27FC236}">
                  <a16:creationId xmlns:a16="http://schemas.microsoft.com/office/drawing/2014/main" id="{F9B96FB4-DBB0-4C0F-BA21-AC73EDFB3D01}"/>
                </a:ext>
              </a:extLst>
            </p:cNvPr>
            <p:cNvSpPr>
              <a:spLocks/>
            </p:cNvSpPr>
            <p:nvPr/>
          </p:nvSpPr>
          <p:spPr bwMode="auto">
            <a:xfrm>
              <a:off x="1089" y="2275"/>
              <a:ext cx="968" cy="965"/>
            </a:xfrm>
            <a:custGeom>
              <a:avLst/>
              <a:gdLst>
                <a:gd name="T0" fmla="*/ 101 w 1412"/>
                <a:gd name="T1" fmla="*/ 0 h 1576"/>
                <a:gd name="T2" fmla="*/ 80 w 1412"/>
                <a:gd name="T3" fmla="*/ 26 h 1576"/>
                <a:gd name="T4" fmla="*/ 13 w 1412"/>
                <a:gd name="T5" fmla="*/ 31 h 1576"/>
                <a:gd name="T6" fmla="*/ 1 w 1412"/>
                <a:gd name="T7" fmla="*/ 5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2513" name="Freeform 63">
              <a:extLst>
                <a:ext uri="{FF2B5EF4-FFF2-40B4-BE49-F238E27FC236}">
                  <a16:creationId xmlns:a16="http://schemas.microsoft.com/office/drawing/2014/main" id="{CC361F68-38E1-473E-A889-0C2A0C71EA9D}"/>
                </a:ext>
              </a:extLst>
            </p:cNvPr>
            <p:cNvSpPr>
              <a:spLocks/>
            </p:cNvSpPr>
            <p:nvPr/>
          </p:nvSpPr>
          <p:spPr bwMode="auto">
            <a:xfrm>
              <a:off x="2541" y="2240"/>
              <a:ext cx="1583" cy="457"/>
            </a:xfrm>
            <a:custGeom>
              <a:avLst/>
              <a:gdLst>
                <a:gd name="T0" fmla="*/ 0 w 2310"/>
                <a:gd name="T1" fmla="*/ 1 h 747"/>
                <a:gd name="T2" fmla="*/ 98 w 2310"/>
                <a:gd name="T3" fmla="*/ 1 h 747"/>
                <a:gd name="T4" fmla="*/ 113 w 2310"/>
                <a:gd name="T5" fmla="*/ 1 h 747"/>
                <a:gd name="T6" fmla="*/ 140 w 2310"/>
                <a:gd name="T7" fmla="*/ 6 h 747"/>
                <a:gd name="T8" fmla="*/ 164 w 2310"/>
                <a:gd name="T9" fmla="*/ 24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2514" name="Freeform 64">
              <a:extLst>
                <a:ext uri="{FF2B5EF4-FFF2-40B4-BE49-F238E27FC236}">
                  <a16:creationId xmlns:a16="http://schemas.microsoft.com/office/drawing/2014/main" id="{399800A9-3B68-46F4-8A17-A4295041D981}"/>
                </a:ext>
              </a:extLst>
            </p:cNvPr>
            <p:cNvSpPr>
              <a:spLocks/>
            </p:cNvSpPr>
            <p:nvPr/>
          </p:nvSpPr>
          <p:spPr bwMode="auto">
            <a:xfrm>
              <a:off x="3743" y="2881"/>
              <a:ext cx="772" cy="368"/>
            </a:xfrm>
            <a:custGeom>
              <a:avLst/>
              <a:gdLst>
                <a:gd name="T0" fmla="*/ 80 w 1126"/>
                <a:gd name="T1" fmla="*/ 0 h 600"/>
                <a:gd name="T2" fmla="*/ 65 w 1126"/>
                <a:gd name="T3" fmla="*/ 10 h 600"/>
                <a:gd name="T4" fmla="*/ 13 w 1126"/>
                <a:gd name="T5" fmla="*/ 11 h 600"/>
                <a:gd name="T6" fmla="*/ 0 w 1126"/>
                <a:gd name="T7" fmla="*/ 20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2515" name="Freeform 65">
              <a:extLst>
                <a:ext uri="{FF2B5EF4-FFF2-40B4-BE49-F238E27FC236}">
                  <a16:creationId xmlns:a16="http://schemas.microsoft.com/office/drawing/2014/main" id="{86BE85D4-C505-44BF-9B6E-A841BBF9AEEA}"/>
                </a:ext>
              </a:extLst>
            </p:cNvPr>
            <p:cNvSpPr>
              <a:spLocks/>
            </p:cNvSpPr>
            <p:nvPr/>
          </p:nvSpPr>
          <p:spPr bwMode="auto">
            <a:xfrm>
              <a:off x="5059" y="2083"/>
              <a:ext cx="375" cy="1157"/>
            </a:xfrm>
            <a:custGeom>
              <a:avLst/>
              <a:gdLst>
                <a:gd name="T0" fmla="*/ 38 w 546"/>
                <a:gd name="T1" fmla="*/ 0 h 1890"/>
                <a:gd name="T2" fmla="*/ 38 w 546"/>
                <a:gd name="T3" fmla="*/ 42 h 1890"/>
                <a:gd name="T4" fmla="*/ 30 w 546"/>
                <a:gd name="T5" fmla="*/ 53 h 1890"/>
                <a:gd name="T6" fmla="*/ 15 w 546"/>
                <a:gd name="T7" fmla="*/ 58 h 1890"/>
                <a:gd name="T8" fmla="*/ 0 w 546"/>
                <a:gd name="T9" fmla="*/ 6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80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62516" name="Line 66">
              <a:extLst>
                <a:ext uri="{FF2B5EF4-FFF2-40B4-BE49-F238E27FC236}">
                  <a16:creationId xmlns:a16="http://schemas.microsoft.com/office/drawing/2014/main" id="{0ACD72AB-35DB-4085-B532-1F855C370A00}"/>
                </a:ext>
              </a:extLst>
            </p:cNvPr>
            <p:cNvSpPr>
              <a:spLocks noChangeShapeType="1"/>
            </p:cNvSpPr>
            <p:nvPr/>
          </p:nvSpPr>
          <p:spPr bwMode="auto">
            <a:xfrm flipH="1">
              <a:off x="864" y="2448"/>
              <a:ext cx="0" cy="80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2517" name="Line 67">
              <a:extLst>
                <a:ext uri="{FF2B5EF4-FFF2-40B4-BE49-F238E27FC236}">
                  <a16:creationId xmlns:a16="http://schemas.microsoft.com/office/drawing/2014/main" id="{6AD456AF-E4AF-4CCF-A058-DA4834D58F6C}"/>
                </a:ext>
              </a:extLst>
            </p:cNvPr>
            <p:cNvSpPr>
              <a:spLocks noChangeShapeType="1"/>
            </p:cNvSpPr>
            <p:nvPr/>
          </p:nvSpPr>
          <p:spPr bwMode="auto">
            <a:xfrm flipH="1">
              <a:off x="960" y="2112"/>
              <a:ext cx="0" cy="113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62518" name="Line 68">
              <a:extLst>
                <a:ext uri="{FF2B5EF4-FFF2-40B4-BE49-F238E27FC236}">
                  <a16:creationId xmlns:a16="http://schemas.microsoft.com/office/drawing/2014/main" id="{CF22EC57-D4D5-4154-8692-ACD5C7D92B00}"/>
                </a:ext>
              </a:extLst>
            </p:cNvPr>
            <p:cNvSpPr>
              <a:spLocks noChangeShapeType="1"/>
            </p:cNvSpPr>
            <p:nvPr/>
          </p:nvSpPr>
          <p:spPr bwMode="auto">
            <a:xfrm>
              <a:off x="3552" y="2400"/>
              <a:ext cx="0" cy="864"/>
            </a:xfrm>
            <a:prstGeom prst="line">
              <a:avLst/>
            </a:prstGeom>
            <a:noFill/>
            <a:ln w="25400">
              <a:solidFill>
                <a:srgbClr val="008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69" name="Rectangle 4">
            <a:extLst>
              <a:ext uri="{FF2B5EF4-FFF2-40B4-BE49-F238E27FC236}">
                <a16:creationId xmlns:a16="http://schemas.microsoft.com/office/drawing/2014/main" id="{525B4E4B-24E5-4206-8918-5EB6DDD63C26}"/>
              </a:ext>
            </a:extLst>
          </p:cNvPr>
          <p:cNvSpPr>
            <a:spLocks noChangeArrowheads="1"/>
          </p:cNvSpPr>
          <p:nvPr/>
        </p:nvSpPr>
        <p:spPr bwMode="auto">
          <a:xfrm>
            <a:off x="4706348" y="1200043"/>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lnSpc>
                <a:spcPct val="90000"/>
              </a:lnSpc>
              <a:spcBef>
                <a:spcPct val="0"/>
              </a:spcBef>
              <a:buFont typeface="Wingdings" panose="05000000000000000000" pitchFamily="2" charset="2"/>
              <a:buNone/>
            </a:pPr>
            <a:r>
              <a:rPr lang="en-US" altLang="zh-CN" b="1" i="1" dirty="0">
                <a:solidFill>
                  <a:srgbClr val="FF0000"/>
                </a:solidFill>
              </a:rPr>
              <a:t>a</a:t>
            </a:r>
            <a:r>
              <a:rPr lang="en-US" altLang="zh-CN" b="1" dirty="0">
                <a:solidFill>
                  <a:srgbClr val="FF0000"/>
                </a:solidFill>
              </a:rPr>
              <a:t>+5</a:t>
            </a:r>
            <a:r>
              <a:rPr lang="en-US" altLang="zh-CN" b="1" dirty="0">
                <a:solidFill>
                  <a:srgbClr val="FF0000"/>
                </a:solidFill>
                <a:latin typeface="宋体" panose="02010600030101010101" pitchFamily="2" charset="-122"/>
              </a:rPr>
              <a:t>*</a:t>
            </a:r>
            <a:r>
              <a:rPr lang="en-US" altLang="zh-CN" b="1" i="1" dirty="0">
                <a:solidFill>
                  <a:srgbClr val="FF0000"/>
                </a:solidFill>
              </a:rPr>
              <a:t>b</a:t>
            </a:r>
            <a:r>
              <a:rPr lang="zh-CN" altLang="en-US" dirty="0">
                <a:solidFill>
                  <a:srgbClr val="FF0000"/>
                </a:solidFill>
              </a:rPr>
              <a:t>的语法树的构造</a:t>
            </a:r>
          </a:p>
        </p:txBody>
      </p:sp>
      <p:sp>
        <p:nvSpPr>
          <p:cNvPr id="2" name="日期占位符 1">
            <a:extLst>
              <a:ext uri="{FF2B5EF4-FFF2-40B4-BE49-F238E27FC236}">
                <a16:creationId xmlns:a16="http://schemas.microsoft.com/office/drawing/2014/main" id="{A3BDAEF9-3F9C-D91A-FEEF-BFE0DE6DCC01}"/>
              </a:ext>
            </a:extLst>
          </p:cNvPr>
          <p:cNvSpPr>
            <a:spLocks noGrp="1"/>
          </p:cNvSpPr>
          <p:nvPr>
            <p:ph type="dt" sz="half" idx="10"/>
          </p:nvPr>
        </p:nvSpPr>
        <p:spPr/>
        <p:txBody>
          <a:bodyPr/>
          <a:lstStyle/>
          <a:p>
            <a:fld id="{AF0634BD-591D-434B-B873-7DEDF7708D67}"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9E475721-0A3D-018A-CD2C-127696C3F38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DE64AA7E-97F3-F063-8DB7-9E51828E15C6}"/>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F81E5E5-2C59-456D-B8EA-B3BD8507AE57}"/>
              </a:ext>
            </a:extLst>
          </p:cNvPr>
          <p:cNvSpPr>
            <a:spLocks noGrp="1" noChangeArrowheads="1"/>
          </p:cNvSpPr>
          <p:nvPr>
            <p:ph type="title"/>
          </p:nvPr>
        </p:nvSpPr>
        <p:spPr/>
        <p:txBody>
          <a:bodyPr>
            <a:normAutofit fontScale="90000"/>
          </a:bodyPr>
          <a:lstStyle/>
          <a:p>
            <a:pPr eaLnBrk="1" hangingPunct="1"/>
            <a:r>
              <a:rPr lang="en-US" altLang="zh-CN"/>
              <a:t>4.2.3 S</a:t>
            </a:r>
            <a:r>
              <a:rPr lang="zh-CN" altLang="en-US"/>
              <a:t>属性定义的自下而上计算</a:t>
            </a:r>
          </a:p>
        </p:txBody>
      </p:sp>
      <p:sp>
        <p:nvSpPr>
          <p:cNvPr id="63491" name="Rectangle 3">
            <a:extLst>
              <a:ext uri="{FF2B5EF4-FFF2-40B4-BE49-F238E27FC236}">
                <a16:creationId xmlns:a16="http://schemas.microsoft.com/office/drawing/2014/main" id="{01F08791-AF62-41D1-B7B6-594F8288B26B}"/>
              </a:ext>
            </a:extLst>
          </p:cNvPr>
          <p:cNvSpPr>
            <a:spLocks noGrp="1" noChangeArrowheads="1"/>
          </p:cNvSpPr>
          <p:nvPr>
            <p:ph idx="1"/>
          </p:nvPr>
        </p:nvSpPr>
        <p:spPr/>
        <p:txBody>
          <a:bodyPr/>
          <a:lstStyle/>
          <a:p>
            <a:pPr eaLnBrk="1" hangingPunct="1">
              <a:lnSpc>
                <a:spcPct val="90000"/>
              </a:lnSpc>
            </a:pPr>
            <a:r>
              <a:rPr lang="zh-CN" altLang="en-US" dirty="0"/>
              <a:t>综合属性可以由自下而上的分析器在分析输入的同时完成计算。</a:t>
            </a:r>
          </a:p>
          <a:p>
            <a:pPr eaLnBrk="1" hangingPunct="1">
              <a:lnSpc>
                <a:spcPct val="90000"/>
              </a:lnSpc>
            </a:pPr>
            <a:r>
              <a:rPr lang="zh-CN" altLang="en-US"/>
              <a:t>分析器可以把文法符号的综合属性放在栈中，每当归约时，根据出现在栈顶的产生式右部符号的属性来计算左部符号的综合属性。</a:t>
            </a:r>
          </a:p>
          <a:p>
            <a:pPr eaLnBrk="1" hangingPunct="1">
              <a:lnSpc>
                <a:spcPct val="90000"/>
              </a:lnSpc>
            </a:pPr>
            <a:r>
              <a:rPr lang="zh-CN" altLang="en-US" dirty="0"/>
              <a:t>可以通过修改</a:t>
            </a:r>
            <a:r>
              <a:rPr lang="en-US" altLang="zh-CN" b="1" dirty="0"/>
              <a:t>LR</a:t>
            </a:r>
            <a:r>
              <a:rPr lang="zh-CN" altLang="en-US" dirty="0"/>
              <a:t>分析器的栈使之在分析的同时计算属性。</a:t>
            </a:r>
          </a:p>
        </p:txBody>
      </p:sp>
      <p:sp>
        <p:nvSpPr>
          <p:cNvPr id="2" name="日期占位符 1">
            <a:extLst>
              <a:ext uri="{FF2B5EF4-FFF2-40B4-BE49-F238E27FC236}">
                <a16:creationId xmlns:a16="http://schemas.microsoft.com/office/drawing/2014/main" id="{35D11610-AA49-6509-B21D-2E9796EC492B}"/>
              </a:ext>
            </a:extLst>
          </p:cNvPr>
          <p:cNvSpPr>
            <a:spLocks noGrp="1"/>
          </p:cNvSpPr>
          <p:nvPr>
            <p:ph type="dt" sz="half" idx="10"/>
          </p:nvPr>
        </p:nvSpPr>
        <p:spPr/>
        <p:txBody>
          <a:bodyPr/>
          <a:lstStyle/>
          <a:p>
            <a:fld id="{887503AA-7A69-451F-9545-E0ACCF307611}"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1052FD2B-A439-841A-5E89-538CDE9D53A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979B5C6E-E935-AF27-8F24-3FA40FEA199B}"/>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F45981F-AA8D-40DA-AD2C-B093B4950154}"/>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64515" name="Rectangle 3">
            <a:extLst>
              <a:ext uri="{FF2B5EF4-FFF2-40B4-BE49-F238E27FC236}">
                <a16:creationId xmlns:a16="http://schemas.microsoft.com/office/drawing/2014/main" id="{A636E487-AE00-4EB3-BC88-F0C5126AFFBA}"/>
              </a:ext>
            </a:extLst>
          </p:cNvPr>
          <p:cNvSpPr>
            <a:spLocks noGrp="1" noChangeArrowheads="1"/>
          </p:cNvSpPr>
          <p:nvPr>
            <p:ph idx="1"/>
          </p:nvPr>
        </p:nvSpPr>
        <p:spPr/>
        <p:txBody>
          <a:bodyPr/>
          <a:lstStyle/>
          <a:p>
            <a:pPr eaLnBrk="1" hangingPunct="1">
              <a:spcBef>
                <a:spcPct val="0"/>
              </a:spcBef>
            </a:pPr>
            <a:r>
              <a:rPr lang="zh-CN" altLang="en-US" dirty="0"/>
              <a:t>将</a:t>
            </a:r>
            <a:r>
              <a:rPr lang="en-US" altLang="zh-CN" b="1" dirty="0"/>
              <a:t>LR</a:t>
            </a:r>
            <a:r>
              <a:rPr lang="zh-CN" altLang="en-US" dirty="0">
                <a:latin typeface="宋体" panose="02010600030101010101" pitchFamily="2" charset="-122"/>
              </a:rPr>
              <a:t>分析器</a:t>
            </a:r>
            <a:r>
              <a:rPr lang="zh-CN" altLang="en-US" dirty="0"/>
              <a:t>增加</a:t>
            </a:r>
            <a:r>
              <a:rPr lang="zh-CN" altLang="en-US" dirty="0">
                <a:latin typeface="宋体" panose="02010600030101010101" pitchFamily="2" charset="-122"/>
              </a:rPr>
              <a:t>一个域来保存综合属性值（为直观，用文法符号代替状态）</a:t>
            </a:r>
            <a:endParaRPr lang="zh-CN" altLang="en-US" dirty="0"/>
          </a:p>
          <a:p>
            <a:pPr eaLnBrk="1" hangingPunct="1"/>
            <a:endParaRPr lang="en-US" altLang="zh-CN" dirty="0"/>
          </a:p>
        </p:txBody>
      </p:sp>
      <p:graphicFrame>
        <p:nvGraphicFramePr>
          <p:cNvPr id="719876" name="Group 4">
            <a:extLst>
              <a:ext uri="{FF2B5EF4-FFF2-40B4-BE49-F238E27FC236}">
                <a16:creationId xmlns:a16="http://schemas.microsoft.com/office/drawing/2014/main" id="{BFAAD3A1-D163-457E-907C-D20C3774ABC4}"/>
              </a:ext>
            </a:extLst>
          </p:cNvPr>
          <p:cNvGraphicFramePr>
            <a:graphicFrameLocks noGrp="1"/>
          </p:cNvGraphicFramePr>
          <p:nvPr/>
        </p:nvGraphicFramePr>
        <p:xfrm>
          <a:off x="1193334" y="2487336"/>
          <a:ext cx="1600200" cy="2819402"/>
        </p:xfrm>
        <a:graphic>
          <a:graphicData uri="http://schemas.openxmlformats.org/drawingml/2006/table">
            <a:tbl>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Z</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X</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4536" name="Rectangle 24">
            <a:extLst>
              <a:ext uri="{FF2B5EF4-FFF2-40B4-BE49-F238E27FC236}">
                <a16:creationId xmlns:a16="http://schemas.microsoft.com/office/drawing/2014/main" id="{47BA52F3-22A4-441A-ADAE-CEB4AF5DAF36}"/>
              </a:ext>
            </a:extLst>
          </p:cNvPr>
          <p:cNvSpPr>
            <a:spLocks noChangeArrowheads="1"/>
          </p:cNvSpPr>
          <p:nvPr/>
        </p:nvSpPr>
        <p:spPr bwMode="auto">
          <a:xfrm>
            <a:off x="278934" y="5459136"/>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dirty="0"/>
              <a:t>栈</a:t>
            </a:r>
            <a:r>
              <a:rPr lang="zh-CN" altLang="en-US" sz="2800" b="1"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64537" name="Line 25">
            <a:extLst>
              <a:ext uri="{FF2B5EF4-FFF2-40B4-BE49-F238E27FC236}">
                <a16:creationId xmlns:a16="http://schemas.microsoft.com/office/drawing/2014/main" id="{61AF215D-D007-4B14-AC11-1D08E5F8498C}"/>
              </a:ext>
            </a:extLst>
          </p:cNvPr>
          <p:cNvSpPr>
            <a:spLocks noChangeShapeType="1"/>
          </p:cNvSpPr>
          <p:nvPr/>
        </p:nvSpPr>
        <p:spPr bwMode="auto">
          <a:xfrm>
            <a:off x="431334" y="3325536"/>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4538" name="Rectangle 26">
            <a:extLst>
              <a:ext uri="{FF2B5EF4-FFF2-40B4-BE49-F238E27FC236}">
                <a16:creationId xmlns:a16="http://schemas.microsoft.com/office/drawing/2014/main" id="{C7439F04-A10E-481A-9753-769B8485E44A}"/>
              </a:ext>
            </a:extLst>
          </p:cNvPr>
          <p:cNvSpPr>
            <a:spLocks noChangeArrowheads="1"/>
          </p:cNvSpPr>
          <p:nvPr/>
        </p:nvSpPr>
        <p:spPr bwMode="auto">
          <a:xfrm>
            <a:off x="431334" y="2792136"/>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64539" name="Line 27">
            <a:extLst>
              <a:ext uri="{FF2B5EF4-FFF2-40B4-BE49-F238E27FC236}">
                <a16:creationId xmlns:a16="http://schemas.microsoft.com/office/drawing/2014/main" id="{965A6531-67E0-4438-BEAA-4616C74393AE}"/>
              </a:ext>
            </a:extLst>
          </p:cNvPr>
          <p:cNvSpPr>
            <a:spLocks noChangeShapeType="1"/>
          </p:cNvSpPr>
          <p:nvPr/>
        </p:nvSpPr>
        <p:spPr bwMode="auto">
          <a:xfrm flipV="1">
            <a:off x="583734" y="4087536"/>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900" name="Rectangle 28">
            <a:extLst>
              <a:ext uri="{FF2B5EF4-FFF2-40B4-BE49-F238E27FC236}">
                <a16:creationId xmlns:a16="http://schemas.microsoft.com/office/drawing/2014/main" id="{EC4D46B0-D68B-4376-B63A-749A0C7C17C9}"/>
              </a:ext>
            </a:extLst>
          </p:cNvPr>
          <p:cNvSpPr>
            <a:spLocks noChangeArrowheads="1"/>
          </p:cNvSpPr>
          <p:nvPr/>
        </p:nvSpPr>
        <p:spPr bwMode="auto">
          <a:xfrm>
            <a:off x="3631734" y="2565124"/>
            <a:ext cx="5105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latin typeface="黑体" panose="02010609060101010101" pitchFamily="49" charset="-122"/>
              </a:rPr>
              <a:t>若产生式</a:t>
            </a:r>
            <a:r>
              <a:rPr lang="en-US" altLang="zh-CN" sz="2800" b="1" i="1" dirty="0">
                <a:ea typeface="宋体" panose="02010600030101010101" pitchFamily="2" charset="-122"/>
              </a:rPr>
              <a:t>A</a:t>
            </a:r>
            <a:r>
              <a:rPr lang="en-US" altLang="zh-CN" sz="2800" b="1" baseline="-30000" dirty="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a:t>
            </a:r>
            <a:r>
              <a:rPr lang="en-US" altLang="zh-CN" sz="2800" b="1" i="1" dirty="0">
                <a:ea typeface="宋体" panose="02010600030101010101" pitchFamily="2" charset="-122"/>
              </a:rPr>
              <a:t>XYZ</a:t>
            </a:r>
            <a:r>
              <a:rPr lang="zh-CN" altLang="en-US" sz="2800" b="0" dirty="0">
                <a:latin typeface="黑体" panose="02010609060101010101" pitchFamily="49" charset="-122"/>
              </a:rPr>
              <a:t>的语义规则是</a:t>
            </a:r>
          </a:p>
          <a:p>
            <a:pPr>
              <a:spcBef>
                <a:spcPct val="0"/>
              </a:spcBef>
              <a:buClrTx/>
              <a:buSzTx/>
              <a:buFontTx/>
              <a:buNone/>
            </a:pPr>
            <a:r>
              <a:rPr lang="en-US" altLang="zh-CN" sz="2800" b="1" i="1" dirty="0" err="1">
                <a:ea typeface="宋体" panose="02010600030101010101" pitchFamily="2" charset="-122"/>
              </a:rPr>
              <a:t>A</a:t>
            </a:r>
            <a:r>
              <a:rPr lang="en-US" altLang="zh-CN" sz="2800" b="1" dirty="0" err="1">
                <a:ea typeface="宋体" panose="02010600030101010101" pitchFamily="2" charset="-122"/>
              </a:rPr>
              <a:t>.</a:t>
            </a:r>
            <a:r>
              <a:rPr lang="en-US" altLang="zh-CN" sz="2800" b="1" i="1" dirty="0" err="1">
                <a:ea typeface="宋体" panose="02010600030101010101" pitchFamily="2" charset="-122"/>
              </a:rPr>
              <a:t>a</a:t>
            </a:r>
            <a:r>
              <a:rPr lang="en-US" altLang="zh-CN" sz="2800" b="1" dirty="0">
                <a:ea typeface="宋体" panose="02010600030101010101" pitchFamily="2" charset="-122"/>
              </a:rPr>
              <a:t> = </a:t>
            </a:r>
            <a:r>
              <a:rPr lang="en-US" altLang="zh-CN" sz="2800" b="1" i="1" dirty="0">
                <a:ea typeface="宋体" panose="02010600030101010101" pitchFamily="2" charset="-122"/>
              </a:rPr>
              <a:t>f </a:t>
            </a:r>
            <a:r>
              <a:rPr lang="en-US" altLang="zh-CN" sz="2800" b="1" dirty="0">
                <a:ea typeface="宋体" panose="02010600030101010101" pitchFamily="2" charset="-122"/>
              </a:rPr>
              <a:t>(</a:t>
            </a:r>
            <a:r>
              <a:rPr lang="en-US" altLang="zh-CN" sz="2800" b="1" i="1" dirty="0" err="1">
                <a:ea typeface="宋体" panose="02010600030101010101" pitchFamily="2" charset="-122"/>
              </a:rPr>
              <a:t>X</a:t>
            </a:r>
            <a:r>
              <a:rPr lang="en-US" altLang="zh-CN" sz="2800" b="1" dirty="0" err="1">
                <a:ea typeface="宋体" panose="02010600030101010101" pitchFamily="2" charset="-122"/>
              </a:rPr>
              <a:t>.</a:t>
            </a:r>
            <a:r>
              <a:rPr lang="en-US" altLang="zh-CN" sz="2800" b="1" i="1" dirty="0" err="1">
                <a:ea typeface="宋体" panose="02010600030101010101" pitchFamily="2" charset="-122"/>
              </a:rPr>
              <a:t>x</a:t>
            </a:r>
            <a:r>
              <a:rPr lang="en-US" altLang="zh-CN" sz="2800" b="1" dirty="0">
                <a:ea typeface="宋体" panose="02010600030101010101" pitchFamily="2" charset="-122"/>
              </a:rPr>
              <a:t>, </a:t>
            </a:r>
            <a:r>
              <a:rPr lang="en-US" altLang="zh-CN" sz="2800" b="1" i="1" dirty="0" err="1">
                <a:ea typeface="宋体" panose="02010600030101010101" pitchFamily="2" charset="-122"/>
              </a:rPr>
              <a:t>Y</a:t>
            </a:r>
            <a:r>
              <a:rPr lang="en-US" altLang="zh-CN" sz="2800" b="1" dirty="0" err="1">
                <a:ea typeface="宋体" panose="02010600030101010101" pitchFamily="2" charset="-122"/>
              </a:rPr>
              <a:t>.</a:t>
            </a:r>
            <a:r>
              <a:rPr lang="en-US" altLang="zh-CN" sz="2800" b="1" i="1" dirty="0" err="1">
                <a:ea typeface="宋体" panose="02010600030101010101" pitchFamily="2" charset="-122"/>
              </a:rPr>
              <a:t>y</a:t>
            </a:r>
            <a:r>
              <a:rPr lang="en-US" altLang="zh-CN" sz="2800" b="1" dirty="0">
                <a:ea typeface="宋体" panose="02010600030101010101" pitchFamily="2" charset="-122"/>
              </a:rPr>
              <a:t>, </a:t>
            </a:r>
            <a:r>
              <a:rPr lang="en-US" altLang="zh-CN" sz="2800" b="1" i="1" dirty="0" err="1">
                <a:ea typeface="宋体" panose="02010600030101010101" pitchFamily="2" charset="-122"/>
              </a:rPr>
              <a:t>Z</a:t>
            </a:r>
            <a:r>
              <a:rPr lang="en-US" altLang="zh-CN" sz="2800" b="1" dirty="0" err="1">
                <a:ea typeface="宋体" panose="02010600030101010101" pitchFamily="2" charset="-122"/>
              </a:rPr>
              <a:t>.</a:t>
            </a:r>
            <a:r>
              <a:rPr lang="en-US" altLang="zh-CN" sz="2800" b="1" i="1" dirty="0" err="1">
                <a:ea typeface="宋体" panose="02010600030101010101" pitchFamily="2" charset="-122"/>
              </a:rPr>
              <a:t>z</a:t>
            </a:r>
            <a:r>
              <a:rPr lang="en-US" altLang="zh-CN" sz="2800" b="1" dirty="0">
                <a:ea typeface="宋体" panose="02010600030101010101" pitchFamily="2" charset="-122"/>
              </a:rPr>
              <a:t>)</a:t>
            </a:r>
            <a:r>
              <a:rPr lang="zh-CN" altLang="en-US" sz="2800" dirty="0">
                <a:ea typeface="宋体" panose="02010600030101010101" pitchFamily="2" charset="-122"/>
              </a:rPr>
              <a:t>，</a:t>
            </a:r>
          </a:p>
          <a:p>
            <a:pPr>
              <a:spcBef>
                <a:spcPct val="0"/>
              </a:spcBef>
              <a:buClrTx/>
              <a:buSzTx/>
              <a:buFontTx/>
              <a:buNone/>
            </a:pPr>
            <a:r>
              <a:rPr lang="zh-CN" altLang="en-US" sz="2800" b="0" dirty="0"/>
              <a:t>那么归约后：</a:t>
            </a:r>
          </a:p>
        </p:txBody>
      </p:sp>
      <p:graphicFrame>
        <p:nvGraphicFramePr>
          <p:cNvPr id="719901" name="Group 29">
            <a:extLst>
              <a:ext uri="{FF2B5EF4-FFF2-40B4-BE49-F238E27FC236}">
                <a16:creationId xmlns:a16="http://schemas.microsoft.com/office/drawing/2014/main" id="{1B211A17-2AC8-4584-9DE1-5C6F1685DDA2}"/>
              </a:ext>
            </a:extLst>
          </p:cNvPr>
          <p:cNvGraphicFramePr>
            <a:graphicFrameLocks noGrp="1"/>
          </p:cNvGraphicFramePr>
          <p:nvPr/>
        </p:nvGraphicFramePr>
        <p:xfrm>
          <a:off x="5917734" y="4089124"/>
          <a:ext cx="1600200" cy="1674811"/>
        </p:xfrm>
        <a:graphic>
          <a:graphicData uri="http://schemas.openxmlformats.org/drawingml/2006/table">
            <a:tbl>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47687">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2">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2">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9915" name="Line 43">
            <a:extLst>
              <a:ext uri="{FF2B5EF4-FFF2-40B4-BE49-F238E27FC236}">
                <a16:creationId xmlns:a16="http://schemas.microsoft.com/office/drawing/2014/main" id="{F41119DD-0890-4E8E-9886-042405F3C048}"/>
              </a:ext>
            </a:extLst>
          </p:cNvPr>
          <p:cNvSpPr>
            <a:spLocks noChangeShapeType="1"/>
          </p:cNvSpPr>
          <p:nvPr/>
        </p:nvSpPr>
        <p:spPr bwMode="auto">
          <a:xfrm>
            <a:off x="5231934" y="4851124"/>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19916" name="Rectangle 44">
            <a:extLst>
              <a:ext uri="{FF2B5EF4-FFF2-40B4-BE49-F238E27FC236}">
                <a16:creationId xmlns:a16="http://schemas.microsoft.com/office/drawing/2014/main" id="{0D49F7AE-B61A-4B37-8947-06D4923482F8}"/>
              </a:ext>
            </a:extLst>
          </p:cNvPr>
          <p:cNvSpPr>
            <a:spLocks noChangeArrowheads="1"/>
          </p:cNvSpPr>
          <p:nvPr/>
        </p:nvSpPr>
        <p:spPr bwMode="auto">
          <a:xfrm>
            <a:off x="5231934" y="4393924"/>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2" name="日期占位符 1">
            <a:extLst>
              <a:ext uri="{FF2B5EF4-FFF2-40B4-BE49-F238E27FC236}">
                <a16:creationId xmlns:a16="http://schemas.microsoft.com/office/drawing/2014/main" id="{BDAF20E6-B1A5-6850-8C14-5BA642379783}"/>
              </a:ext>
            </a:extLst>
          </p:cNvPr>
          <p:cNvSpPr>
            <a:spLocks noGrp="1"/>
          </p:cNvSpPr>
          <p:nvPr>
            <p:ph type="dt" sz="half" idx="10"/>
          </p:nvPr>
        </p:nvSpPr>
        <p:spPr/>
        <p:txBody>
          <a:bodyPr/>
          <a:lstStyle/>
          <a:p>
            <a:fld id="{5649C065-6823-4297-A80A-0B85978873E7}"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64D8C081-2D8E-FCB7-0369-730EF27AC36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ABA52F7-0A7B-BA70-DF38-BD24600AA123}"/>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99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990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1990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99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99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9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050059B-56DF-4DF6-83C4-35420FD2DFB5}"/>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65539" name="Rectangle 3">
            <a:extLst>
              <a:ext uri="{FF2B5EF4-FFF2-40B4-BE49-F238E27FC236}">
                <a16:creationId xmlns:a16="http://schemas.microsoft.com/office/drawing/2014/main" id="{502986C6-CCB6-452B-BD76-5D0DC5166D21}"/>
              </a:ext>
            </a:extLst>
          </p:cNvPr>
          <p:cNvSpPr>
            <a:spLocks noGrp="1" noChangeArrowheads="1"/>
          </p:cNvSpPr>
          <p:nvPr>
            <p:ph idx="1"/>
          </p:nvPr>
        </p:nvSpPr>
        <p:spPr/>
        <p:txBody>
          <a:bodyPr/>
          <a:lstStyle/>
          <a:p>
            <a:pPr eaLnBrk="1" hangingPunct="1">
              <a:spcBef>
                <a:spcPct val="0"/>
              </a:spcBef>
            </a:pPr>
            <a:r>
              <a:rPr lang="zh-CN" altLang="en-US" sz="2800">
                <a:latin typeface="宋体" panose="02010600030101010101" pitchFamily="2" charset="-122"/>
              </a:rPr>
              <a:t>台式计算器的语法制导定义改成栈操作代码</a:t>
            </a:r>
            <a:endParaRPr lang="zh-CN" altLang="en-US" sz="2800"/>
          </a:p>
          <a:p>
            <a:pPr eaLnBrk="1" hangingPunct="1"/>
            <a:endParaRPr lang="en-US" altLang="zh-CN" sz="2800"/>
          </a:p>
        </p:txBody>
      </p:sp>
      <p:graphicFrame>
        <p:nvGraphicFramePr>
          <p:cNvPr id="720924" name="Group 28">
            <a:extLst>
              <a:ext uri="{FF2B5EF4-FFF2-40B4-BE49-F238E27FC236}">
                <a16:creationId xmlns:a16="http://schemas.microsoft.com/office/drawing/2014/main" id="{6E5388C2-2AE4-4393-AA2E-A81407989535}"/>
              </a:ext>
            </a:extLst>
          </p:cNvPr>
          <p:cNvGraphicFramePr>
            <a:graphicFrameLocks noGrp="1"/>
          </p:cNvGraphicFramePr>
          <p:nvPr/>
        </p:nvGraphicFramePr>
        <p:xfrm>
          <a:off x="3022134" y="2160000"/>
          <a:ext cx="5867400" cy="3727451"/>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语 义 规 则</a:t>
                      </a:r>
                      <a:endParaRPr kumimoji="0" lang="zh-CN" altLang="en-US" sz="2400" b="0" i="0" u="none" strike="noStrike" cap="none" normalizeH="0" baseline="0">
                        <a:ln>
                          <a:noFill/>
                        </a:ln>
                        <a:solidFill>
                          <a:schemeClr val="tx1"/>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print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 name="Group 4">
            <a:extLst>
              <a:ext uri="{FF2B5EF4-FFF2-40B4-BE49-F238E27FC236}">
                <a16:creationId xmlns:a16="http://schemas.microsoft.com/office/drawing/2014/main" id="{C6E07B0C-CB97-458A-B79B-5E8A5F5293E4}"/>
              </a:ext>
            </a:extLst>
          </p:cNvPr>
          <p:cNvGraphicFramePr>
            <a:graphicFrameLocks noGrp="1"/>
          </p:cNvGraphicFramePr>
          <p:nvPr/>
        </p:nvGraphicFramePr>
        <p:xfrm>
          <a:off x="1193334" y="2487336"/>
          <a:ext cx="1600200" cy="2819402"/>
        </p:xfrm>
        <a:graphic>
          <a:graphicData uri="http://schemas.openxmlformats.org/drawingml/2006/table">
            <a:tbl>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Z</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X</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24">
            <a:extLst>
              <a:ext uri="{FF2B5EF4-FFF2-40B4-BE49-F238E27FC236}">
                <a16:creationId xmlns:a16="http://schemas.microsoft.com/office/drawing/2014/main" id="{E0EB25F0-4672-4F87-A644-6507320AA269}"/>
              </a:ext>
            </a:extLst>
          </p:cNvPr>
          <p:cNvSpPr>
            <a:spLocks noChangeArrowheads="1"/>
          </p:cNvSpPr>
          <p:nvPr/>
        </p:nvSpPr>
        <p:spPr bwMode="auto">
          <a:xfrm>
            <a:off x="278934" y="5459136"/>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dirty="0"/>
              <a:t>栈</a:t>
            </a:r>
            <a:r>
              <a:rPr lang="zh-CN" altLang="en-US" sz="2800" b="1"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12" name="Line 25">
            <a:extLst>
              <a:ext uri="{FF2B5EF4-FFF2-40B4-BE49-F238E27FC236}">
                <a16:creationId xmlns:a16="http://schemas.microsoft.com/office/drawing/2014/main" id="{1A661B44-41D9-4E4D-8F61-D1D870BD7351}"/>
              </a:ext>
            </a:extLst>
          </p:cNvPr>
          <p:cNvSpPr>
            <a:spLocks noChangeShapeType="1"/>
          </p:cNvSpPr>
          <p:nvPr/>
        </p:nvSpPr>
        <p:spPr bwMode="auto">
          <a:xfrm>
            <a:off x="431334" y="3325536"/>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3" name="Rectangle 26">
            <a:extLst>
              <a:ext uri="{FF2B5EF4-FFF2-40B4-BE49-F238E27FC236}">
                <a16:creationId xmlns:a16="http://schemas.microsoft.com/office/drawing/2014/main" id="{877E7FBC-38E1-44B0-98FC-419D78E7260F}"/>
              </a:ext>
            </a:extLst>
          </p:cNvPr>
          <p:cNvSpPr>
            <a:spLocks noChangeArrowheads="1"/>
          </p:cNvSpPr>
          <p:nvPr/>
        </p:nvSpPr>
        <p:spPr bwMode="auto">
          <a:xfrm>
            <a:off x="431334" y="2792136"/>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14" name="Line 27">
            <a:extLst>
              <a:ext uri="{FF2B5EF4-FFF2-40B4-BE49-F238E27FC236}">
                <a16:creationId xmlns:a16="http://schemas.microsoft.com/office/drawing/2014/main" id="{E5E424E6-07C5-4850-867C-54939FF78C8E}"/>
              </a:ext>
            </a:extLst>
          </p:cNvPr>
          <p:cNvSpPr>
            <a:spLocks noChangeShapeType="1"/>
          </p:cNvSpPr>
          <p:nvPr/>
        </p:nvSpPr>
        <p:spPr bwMode="auto">
          <a:xfrm flipV="1">
            <a:off x="583734" y="4087536"/>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对话气泡: 圆角矩形 1">
            <a:extLst>
              <a:ext uri="{FF2B5EF4-FFF2-40B4-BE49-F238E27FC236}">
                <a16:creationId xmlns:a16="http://schemas.microsoft.com/office/drawing/2014/main" id="{D7340C53-1676-4352-9B50-F8C06342C519}"/>
              </a:ext>
            </a:extLst>
          </p:cNvPr>
          <p:cNvSpPr/>
          <p:nvPr/>
        </p:nvSpPr>
        <p:spPr>
          <a:xfrm>
            <a:off x="4932727" y="1699176"/>
            <a:ext cx="1283516" cy="921648"/>
          </a:xfrm>
          <a:prstGeom prst="wedgeRoundRectCallout">
            <a:avLst>
              <a:gd name="adj1" fmla="val -95997"/>
              <a:gd name="adj2" fmla="val 77974"/>
              <a:gd name="adj3" fmla="val 16667"/>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400" b="1" dirty="0">
                <a:solidFill>
                  <a:schemeClr val="tx1"/>
                </a:solidFill>
              </a:rPr>
              <a:t>n</a:t>
            </a:r>
            <a:r>
              <a:rPr lang="zh-CN" altLang="en-US" sz="2400" dirty="0">
                <a:solidFill>
                  <a:schemeClr val="tx1"/>
                </a:solidFill>
              </a:rPr>
              <a:t>代表换行符</a:t>
            </a:r>
          </a:p>
        </p:txBody>
      </p:sp>
      <p:sp>
        <p:nvSpPr>
          <p:cNvPr id="3" name="日期占位符 2">
            <a:extLst>
              <a:ext uri="{FF2B5EF4-FFF2-40B4-BE49-F238E27FC236}">
                <a16:creationId xmlns:a16="http://schemas.microsoft.com/office/drawing/2014/main" id="{6D17E635-80E8-D369-09FF-7563F6D3B0BC}"/>
              </a:ext>
            </a:extLst>
          </p:cNvPr>
          <p:cNvSpPr>
            <a:spLocks noGrp="1"/>
          </p:cNvSpPr>
          <p:nvPr>
            <p:ph type="dt" sz="half" idx="10"/>
          </p:nvPr>
        </p:nvSpPr>
        <p:spPr/>
        <p:txBody>
          <a:bodyPr/>
          <a:lstStyle/>
          <a:p>
            <a:fld id="{419BC4EB-F86B-4374-A438-015CF21DD05D}"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9CC6EB75-9749-881D-340F-0F0417DFA7E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5" name="灯片编号占位符 4">
            <a:extLst>
              <a:ext uri="{FF2B5EF4-FFF2-40B4-BE49-F238E27FC236}">
                <a16:creationId xmlns:a16="http://schemas.microsoft.com/office/drawing/2014/main" id="{D86988CD-3A57-5846-19A7-E9128334632A}"/>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39B1E58-90EB-4ED8-BE32-A917CDA6F635}"/>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66563" name="Rectangle 3">
            <a:extLst>
              <a:ext uri="{FF2B5EF4-FFF2-40B4-BE49-F238E27FC236}">
                <a16:creationId xmlns:a16="http://schemas.microsoft.com/office/drawing/2014/main" id="{77E384DE-D64D-4D38-8AE1-C208FE26423D}"/>
              </a:ext>
            </a:extLst>
          </p:cNvPr>
          <p:cNvSpPr>
            <a:spLocks noGrp="1" noChangeArrowheads="1"/>
          </p:cNvSpPr>
          <p:nvPr>
            <p:ph idx="1"/>
          </p:nvPr>
        </p:nvSpPr>
        <p:spPr/>
        <p:txBody>
          <a:bodyPr/>
          <a:lstStyle/>
          <a:p>
            <a:pPr eaLnBrk="1" hangingPunct="1">
              <a:spcBef>
                <a:spcPct val="0"/>
              </a:spcBef>
            </a:pPr>
            <a:r>
              <a:rPr lang="zh-CN" altLang="en-US" sz="2800">
                <a:latin typeface="宋体" panose="02010600030101010101" pitchFamily="2" charset="-122"/>
              </a:rPr>
              <a:t>台式计算器的语法制导定义改成栈操作代码</a:t>
            </a:r>
            <a:endParaRPr lang="zh-CN" altLang="en-US" sz="2800"/>
          </a:p>
          <a:p>
            <a:pPr eaLnBrk="1" hangingPunct="1"/>
            <a:endParaRPr lang="en-US" altLang="zh-CN" sz="2800"/>
          </a:p>
        </p:txBody>
      </p:sp>
      <p:graphicFrame>
        <p:nvGraphicFramePr>
          <p:cNvPr id="721924" name="Group 4">
            <a:extLst>
              <a:ext uri="{FF2B5EF4-FFF2-40B4-BE49-F238E27FC236}">
                <a16:creationId xmlns:a16="http://schemas.microsoft.com/office/drawing/2014/main" id="{17FB797E-D55C-4B4C-B68C-A76DAB5EC4AA}"/>
              </a:ext>
            </a:extLst>
          </p:cNvPr>
          <p:cNvGraphicFramePr>
            <a:graphicFrameLocks noGrp="1"/>
          </p:cNvGraphicFramePr>
          <p:nvPr/>
        </p:nvGraphicFramePr>
        <p:xfrm>
          <a:off x="990600" y="2514600"/>
          <a:ext cx="1752600" cy="2255839"/>
        </p:xfrm>
        <a:graphic>
          <a:graphicData uri="http://schemas.openxmlformats.org/drawingml/2006/table">
            <a:tbl>
              <a:tblPr/>
              <a:tblGrid>
                <a:gridCol w="750888">
                  <a:extLst>
                    <a:ext uri="{9D8B030D-6E8A-4147-A177-3AD203B41FA5}">
                      <a16:colId xmlns:a16="http://schemas.microsoft.com/office/drawing/2014/main" val="20000"/>
                    </a:ext>
                  </a:extLst>
                </a:gridCol>
                <a:gridCol w="1001712">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515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6581" name="Rectangle 21">
            <a:extLst>
              <a:ext uri="{FF2B5EF4-FFF2-40B4-BE49-F238E27FC236}">
                <a16:creationId xmlns:a16="http://schemas.microsoft.com/office/drawing/2014/main" id="{120ABA74-649B-474C-8F29-4DE19D26F44B}"/>
              </a:ext>
            </a:extLst>
          </p:cNvPr>
          <p:cNvSpPr>
            <a:spLocks noChangeArrowheads="1"/>
          </p:cNvSpPr>
          <p:nvPr/>
        </p:nvSpPr>
        <p:spPr bwMode="auto">
          <a:xfrm>
            <a:off x="76200" y="54864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dirty="0"/>
              <a:t>栈</a:t>
            </a:r>
            <a:r>
              <a:rPr lang="zh-CN" altLang="en-US" sz="2800" b="1"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66582" name="Line 22">
            <a:extLst>
              <a:ext uri="{FF2B5EF4-FFF2-40B4-BE49-F238E27FC236}">
                <a16:creationId xmlns:a16="http://schemas.microsoft.com/office/drawing/2014/main" id="{7A3DB492-E3AC-40D1-B68F-5728E8C71814}"/>
              </a:ext>
            </a:extLst>
          </p:cNvPr>
          <p:cNvSpPr>
            <a:spLocks noChangeShapeType="1"/>
          </p:cNvSpPr>
          <p:nvPr/>
        </p:nvSpPr>
        <p:spPr bwMode="auto">
          <a:xfrm>
            <a:off x="228600" y="33528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6583" name="Rectangle 23">
            <a:extLst>
              <a:ext uri="{FF2B5EF4-FFF2-40B4-BE49-F238E27FC236}">
                <a16:creationId xmlns:a16="http://schemas.microsoft.com/office/drawing/2014/main" id="{C0C5D84F-1CEF-4A84-B458-95430B23E0EE}"/>
              </a:ext>
            </a:extLst>
          </p:cNvPr>
          <p:cNvSpPr>
            <a:spLocks noChangeArrowheads="1"/>
          </p:cNvSpPr>
          <p:nvPr/>
        </p:nvSpPr>
        <p:spPr bwMode="auto">
          <a:xfrm>
            <a:off x="228600" y="2819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66584" name="Line 24">
            <a:extLst>
              <a:ext uri="{FF2B5EF4-FFF2-40B4-BE49-F238E27FC236}">
                <a16:creationId xmlns:a16="http://schemas.microsoft.com/office/drawing/2014/main" id="{C82B768B-C03D-4762-8B9B-EC0A110A3ADC}"/>
              </a:ext>
            </a:extLst>
          </p:cNvPr>
          <p:cNvSpPr>
            <a:spLocks noChangeShapeType="1"/>
          </p:cNvSpPr>
          <p:nvPr/>
        </p:nvSpPr>
        <p:spPr bwMode="auto">
          <a:xfrm flipV="1">
            <a:off x="381000" y="4114800"/>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1945" name="Group 25">
            <a:extLst>
              <a:ext uri="{FF2B5EF4-FFF2-40B4-BE49-F238E27FC236}">
                <a16:creationId xmlns:a16="http://schemas.microsoft.com/office/drawing/2014/main" id="{B20140E9-D38B-4360-8FBB-0DE1FB59DDA6}"/>
              </a:ext>
            </a:extLst>
          </p:cNvPr>
          <p:cNvGraphicFramePr>
            <a:graphicFrameLocks noGrp="1"/>
          </p:cNvGraphicFramePr>
          <p:nvPr/>
        </p:nvGraphicFramePr>
        <p:xfrm>
          <a:off x="2971800" y="2160000"/>
          <a:ext cx="5867400" cy="3727451"/>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产</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dirty="0">
                          <a:ln>
                            <a:noFill/>
                          </a:ln>
                          <a:solidFill>
                            <a:schemeClr val="tx1"/>
                          </a:solidFill>
                          <a:effectLst/>
                          <a:latin typeface="宋体" pitchFamily="2" charset="-122"/>
                          <a:ea typeface="黑体" pitchFamily="2" charset="-122"/>
                        </a:rPr>
                        <a:t>生</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式</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print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9CB94819-C15B-211E-F994-BA7C58476F76}"/>
              </a:ext>
            </a:extLst>
          </p:cNvPr>
          <p:cNvSpPr>
            <a:spLocks noGrp="1"/>
          </p:cNvSpPr>
          <p:nvPr>
            <p:ph type="dt" sz="half" idx="10"/>
          </p:nvPr>
        </p:nvSpPr>
        <p:spPr/>
        <p:txBody>
          <a:bodyPr/>
          <a:lstStyle/>
          <a:p>
            <a:fld id="{09EC9185-9305-4A7A-82AE-4A79A5472FB6}"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AFB7AC9E-2963-EE39-FD00-D92800A716D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6886E6D6-6752-BE65-E9FA-939C747C5432}"/>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67E1E32-7BC1-4DFD-AEAD-CB7986FE5345}"/>
              </a:ext>
            </a:extLst>
          </p:cNvPr>
          <p:cNvSpPr>
            <a:spLocks noGrp="1" noChangeArrowheads="1"/>
          </p:cNvSpPr>
          <p:nvPr>
            <p:ph type="title"/>
          </p:nvPr>
        </p:nvSpPr>
        <p:spPr/>
        <p:txBody>
          <a:bodyPr/>
          <a:lstStyle/>
          <a:p>
            <a:r>
              <a:rPr lang="zh-CN" altLang="en-US" dirty="0"/>
              <a:t>上次课回顾</a:t>
            </a:r>
          </a:p>
        </p:txBody>
      </p:sp>
      <p:sp>
        <p:nvSpPr>
          <p:cNvPr id="6147" name="Rectangle 3">
            <a:extLst>
              <a:ext uri="{FF2B5EF4-FFF2-40B4-BE49-F238E27FC236}">
                <a16:creationId xmlns:a16="http://schemas.microsoft.com/office/drawing/2014/main" id="{0A3DBC12-63A0-45A8-ACB1-148DC33F5F1B}"/>
              </a:ext>
            </a:extLst>
          </p:cNvPr>
          <p:cNvSpPr>
            <a:spLocks noGrp="1" noChangeArrowheads="1"/>
          </p:cNvSpPr>
          <p:nvPr>
            <p:ph idx="1"/>
          </p:nvPr>
        </p:nvSpPr>
        <p:spPr/>
        <p:txBody>
          <a:bodyPr/>
          <a:lstStyle/>
          <a:p>
            <a:pPr>
              <a:buFont typeface="Wingdings" panose="05000000000000000000" pitchFamily="2" charset="2"/>
              <a:buNone/>
            </a:pPr>
            <a:r>
              <a:rPr lang="zh-CN" altLang="en-US" sz="2800"/>
              <a:t>语法制导定义的例子：简单台式计算器</a:t>
            </a:r>
          </a:p>
          <a:p>
            <a:endParaRPr lang="en-US" altLang="zh-CN" sz="2800"/>
          </a:p>
        </p:txBody>
      </p:sp>
      <p:graphicFrame>
        <p:nvGraphicFramePr>
          <p:cNvPr id="7" name="Group 4">
            <a:extLst>
              <a:ext uri="{FF2B5EF4-FFF2-40B4-BE49-F238E27FC236}">
                <a16:creationId xmlns:a16="http://schemas.microsoft.com/office/drawing/2014/main" id="{CB13B682-316B-4F63-91E2-5ECE1FE8D86A}"/>
              </a:ext>
            </a:extLst>
          </p:cNvPr>
          <p:cNvGraphicFramePr>
            <a:graphicFrameLocks/>
          </p:cNvGraphicFramePr>
          <p:nvPr>
            <p:extLst>
              <p:ext uri="{D42A27DB-BD31-4B8C-83A1-F6EECF244321}">
                <p14:modId xmlns:p14="http://schemas.microsoft.com/office/powerpoint/2010/main" val="3131997666"/>
              </p:ext>
            </p:extLst>
          </p:nvPr>
        </p:nvGraphicFramePr>
        <p:xfrm>
          <a:off x="628650" y="2021048"/>
          <a:ext cx="7888288" cy="4059238"/>
        </p:xfrm>
        <a:graphic>
          <a:graphicData uri="http://schemas.openxmlformats.org/drawingml/2006/table">
            <a:tbl>
              <a:tblPr/>
              <a:tblGrid>
                <a:gridCol w="3417888">
                  <a:extLst>
                    <a:ext uri="{9D8B030D-6E8A-4147-A177-3AD203B41FA5}">
                      <a16:colId xmlns:a16="http://schemas.microsoft.com/office/drawing/2014/main" val="20000"/>
                    </a:ext>
                  </a:extLst>
                </a:gridCol>
                <a:gridCol w="4470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charset="-122"/>
                          <a:ea typeface="黑体" pitchFamily="2" charset="-122"/>
                        </a:rPr>
                        <a:t>产</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charset="-122"/>
                          <a:ea typeface="黑体" pitchFamily="2" charset="-122"/>
                        </a:rPr>
                        <a:t>生</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charset="-122"/>
                          <a:ea typeface="黑体" pitchFamily="2" charset="-122"/>
                        </a:rPr>
                        <a:t>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charset="-122"/>
                          <a:ea typeface="黑体" pitchFamily="2" charset="-122"/>
                        </a:rPr>
                        <a:t>语</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charset="-122"/>
                          <a:ea typeface="黑体" pitchFamily="2" charset="-122"/>
                        </a:rPr>
                        <a:t>义</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charset="-122"/>
                          <a:ea typeface="黑体" pitchFamily="2" charset="-122"/>
                        </a:rPr>
                        <a:t>规</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charset="-122"/>
                          <a:ea typeface="黑体" pitchFamily="2" charset="-122"/>
                        </a:rPr>
                        <a:t>则</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  print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宋体"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宋体"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F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digit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8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C2FCBF79-43E8-6D2B-D826-A50D1663DD32}"/>
              </a:ext>
            </a:extLst>
          </p:cNvPr>
          <p:cNvSpPr>
            <a:spLocks noGrp="1"/>
          </p:cNvSpPr>
          <p:nvPr>
            <p:ph type="dt" sz="half" idx="10"/>
          </p:nvPr>
        </p:nvSpPr>
        <p:spPr/>
        <p:txBody>
          <a:bodyPr/>
          <a:lstStyle/>
          <a:p>
            <a:fld id="{A509E927-D4E0-437B-8E45-717F5865839F}"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AF155D1-A740-3CE8-DDBF-469483C2618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B7B88D01-9E9E-9638-3A9E-A582CAA69FBE}"/>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0C882DF-E4B9-403D-A687-660E9941377E}"/>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67587" name="Rectangle 3">
            <a:extLst>
              <a:ext uri="{FF2B5EF4-FFF2-40B4-BE49-F238E27FC236}">
                <a16:creationId xmlns:a16="http://schemas.microsoft.com/office/drawing/2014/main" id="{04868E6C-622F-4F48-8C90-32B7FC85597A}"/>
              </a:ext>
            </a:extLst>
          </p:cNvPr>
          <p:cNvSpPr>
            <a:spLocks noGrp="1" noChangeArrowheads="1"/>
          </p:cNvSpPr>
          <p:nvPr>
            <p:ph idx="1"/>
          </p:nvPr>
        </p:nvSpPr>
        <p:spPr/>
        <p:txBody>
          <a:bodyPr/>
          <a:lstStyle/>
          <a:p>
            <a:pPr eaLnBrk="1" hangingPunct="1">
              <a:spcBef>
                <a:spcPct val="0"/>
              </a:spcBef>
            </a:pPr>
            <a:r>
              <a:rPr lang="zh-CN" altLang="en-US" sz="2800">
                <a:latin typeface="宋体" panose="02010600030101010101" pitchFamily="2" charset="-122"/>
              </a:rPr>
              <a:t>台式计算器的语法制导定义改成栈操作代码</a:t>
            </a:r>
            <a:endParaRPr lang="zh-CN" altLang="en-US" sz="2800"/>
          </a:p>
          <a:p>
            <a:pPr eaLnBrk="1" hangingPunct="1"/>
            <a:endParaRPr lang="en-US" altLang="zh-CN" sz="2800"/>
          </a:p>
        </p:txBody>
      </p:sp>
      <p:graphicFrame>
        <p:nvGraphicFramePr>
          <p:cNvPr id="722948" name="Group 4">
            <a:extLst>
              <a:ext uri="{FF2B5EF4-FFF2-40B4-BE49-F238E27FC236}">
                <a16:creationId xmlns:a16="http://schemas.microsoft.com/office/drawing/2014/main" id="{438BF14E-7A83-4990-A36D-D0436A64B6A2}"/>
              </a:ext>
            </a:extLst>
          </p:cNvPr>
          <p:cNvGraphicFramePr>
            <a:graphicFrameLocks noGrp="1"/>
          </p:cNvGraphicFramePr>
          <p:nvPr/>
        </p:nvGraphicFramePr>
        <p:xfrm>
          <a:off x="981512" y="2514600"/>
          <a:ext cx="1752600" cy="2255839"/>
        </p:xfrm>
        <a:graphic>
          <a:graphicData uri="http://schemas.openxmlformats.org/drawingml/2006/table">
            <a:tbl>
              <a:tblPr/>
              <a:tblGrid>
                <a:gridCol w="750888">
                  <a:extLst>
                    <a:ext uri="{9D8B030D-6E8A-4147-A177-3AD203B41FA5}">
                      <a16:colId xmlns:a16="http://schemas.microsoft.com/office/drawing/2014/main" val="20000"/>
                    </a:ext>
                  </a:extLst>
                </a:gridCol>
                <a:gridCol w="1001712">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515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7605" name="Rectangle 21">
            <a:extLst>
              <a:ext uri="{FF2B5EF4-FFF2-40B4-BE49-F238E27FC236}">
                <a16:creationId xmlns:a16="http://schemas.microsoft.com/office/drawing/2014/main" id="{AAB8CF9F-CDEB-4B75-AAF5-6C060775EE09}"/>
              </a:ext>
            </a:extLst>
          </p:cNvPr>
          <p:cNvSpPr>
            <a:spLocks noChangeArrowheads="1"/>
          </p:cNvSpPr>
          <p:nvPr/>
        </p:nvSpPr>
        <p:spPr bwMode="auto">
          <a:xfrm>
            <a:off x="67112" y="54864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t>栈</a:t>
            </a:r>
            <a:r>
              <a:rPr lang="zh-CN" altLang="en-US" sz="2800"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67606" name="Line 22">
            <a:extLst>
              <a:ext uri="{FF2B5EF4-FFF2-40B4-BE49-F238E27FC236}">
                <a16:creationId xmlns:a16="http://schemas.microsoft.com/office/drawing/2014/main" id="{DBF0B246-595F-4C25-B6A3-3B2E76157000}"/>
              </a:ext>
            </a:extLst>
          </p:cNvPr>
          <p:cNvSpPr>
            <a:spLocks noChangeShapeType="1"/>
          </p:cNvSpPr>
          <p:nvPr/>
        </p:nvSpPr>
        <p:spPr bwMode="auto">
          <a:xfrm>
            <a:off x="219512" y="33528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7607" name="Rectangle 23">
            <a:extLst>
              <a:ext uri="{FF2B5EF4-FFF2-40B4-BE49-F238E27FC236}">
                <a16:creationId xmlns:a16="http://schemas.microsoft.com/office/drawing/2014/main" id="{654F2DDC-5E7E-43C9-AF7E-737F7C985139}"/>
              </a:ext>
            </a:extLst>
          </p:cNvPr>
          <p:cNvSpPr>
            <a:spLocks noChangeArrowheads="1"/>
          </p:cNvSpPr>
          <p:nvPr/>
        </p:nvSpPr>
        <p:spPr bwMode="auto">
          <a:xfrm>
            <a:off x="219512" y="2819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67608" name="Line 24">
            <a:extLst>
              <a:ext uri="{FF2B5EF4-FFF2-40B4-BE49-F238E27FC236}">
                <a16:creationId xmlns:a16="http://schemas.microsoft.com/office/drawing/2014/main" id="{44F04503-BE5D-421F-97EB-871A59701C56}"/>
              </a:ext>
            </a:extLst>
          </p:cNvPr>
          <p:cNvSpPr>
            <a:spLocks noChangeShapeType="1"/>
          </p:cNvSpPr>
          <p:nvPr/>
        </p:nvSpPr>
        <p:spPr bwMode="auto">
          <a:xfrm flipV="1">
            <a:off x="371912" y="4114800"/>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2969" name="Group 25">
            <a:extLst>
              <a:ext uri="{FF2B5EF4-FFF2-40B4-BE49-F238E27FC236}">
                <a16:creationId xmlns:a16="http://schemas.microsoft.com/office/drawing/2014/main" id="{DC421245-46F2-4449-9A17-2DACE48B9C32}"/>
              </a:ext>
            </a:extLst>
          </p:cNvPr>
          <p:cNvGraphicFramePr>
            <a:graphicFrameLocks noGrp="1"/>
          </p:cNvGraphicFramePr>
          <p:nvPr/>
        </p:nvGraphicFramePr>
        <p:xfrm>
          <a:off x="2971800" y="2160000"/>
          <a:ext cx="5867400" cy="3727451"/>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a:ln>
                          <a:noFill/>
                        </a:ln>
                        <a:solidFill>
                          <a:srgbClr val="FF0000"/>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print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FA75FC65-E1DB-B25D-DAC4-8D33CB1187C1}"/>
              </a:ext>
            </a:extLst>
          </p:cNvPr>
          <p:cNvSpPr>
            <a:spLocks noGrp="1"/>
          </p:cNvSpPr>
          <p:nvPr>
            <p:ph type="dt" sz="half" idx="10"/>
          </p:nvPr>
        </p:nvSpPr>
        <p:spPr/>
        <p:txBody>
          <a:bodyPr/>
          <a:lstStyle/>
          <a:p>
            <a:fld id="{B6C5FAC3-11BC-4397-B7BB-DA46EE0A63CE}"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8D39C2EE-6C74-8F7D-FEBC-8C815E6919C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9E68F19A-5538-54C7-C262-B2E4DD9ACB7D}"/>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326C14D-7195-40A7-A691-80651E7E1DD7}"/>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68611" name="Rectangle 3">
            <a:extLst>
              <a:ext uri="{FF2B5EF4-FFF2-40B4-BE49-F238E27FC236}">
                <a16:creationId xmlns:a16="http://schemas.microsoft.com/office/drawing/2014/main" id="{B91DD650-53A3-44F3-A43B-31054CE1D020}"/>
              </a:ext>
            </a:extLst>
          </p:cNvPr>
          <p:cNvSpPr>
            <a:spLocks noGrp="1" noChangeArrowheads="1"/>
          </p:cNvSpPr>
          <p:nvPr>
            <p:ph idx="1"/>
          </p:nvPr>
        </p:nvSpPr>
        <p:spPr/>
        <p:txBody>
          <a:bodyPr/>
          <a:lstStyle/>
          <a:p>
            <a:pPr eaLnBrk="1" hangingPunct="1">
              <a:spcBef>
                <a:spcPct val="0"/>
              </a:spcBef>
            </a:pPr>
            <a:r>
              <a:rPr lang="zh-CN" altLang="en-US" sz="2800" dirty="0">
                <a:latin typeface="宋体" panose="02010600030101010101" pitchFamily="2" charset="-122"/>
              </a:rPr>
              <a:t>台式计算器的语法制导定义改成栈操作代码</a:t>
            </a:r>
            <a:endParaRPr lang="zh-CN" altLang="en-US" sz="2800" dirty="0"/>
          </a:p>
          <a:p>
            <a:pPr eaLnBrk="1" hangingPunct="1"/>
            <a:endParaRPr lang="en-US" altLang="zh-CN" sz="2800" dirty="0"/>
          </a:p>
        </p:txBody>
      </p:sp>
      <p:graphicFrame>
        <p:nvGraphicFramePr>
          <p:cNvPr id="723972" name="Group 4">
            <a:extLst>
              <a:ext uri="{FF2B5EF4-FFF2-40B4-BE49-F238E27FC236}">
                <a16:creationId xmlns:a16="http://schemas.microsoft.com/office/drawing/2014/main" id="{78221FFC-2018-4533-9A09-80EB247F8145}"/>
              </a:ext>
            </a:extLst>
          </p:cNvPr>
          <p:cNvGraphicFramePr>
            <a:graphicFrameLocks noGrp="1"/>
          </p:cNvGraphicFramePr>
          <p:nvPr/>
        </p:nvGraphicFramePr>
        <p:xfrm>
          <a:off x="914400" y="2514600"/>
          <a:ext cx="1905000" cy="2819402"/>
        </p:xfrm>
        <a:graphic>
          <a:graphicData uri="http://schemas.openxmlformats.org/drawingml/2006/table">
            <a:tbl>
              <a:tblPr/>
              <a:tblGrid>
                <a:gridCol w="815975">
                  <a:extLst>
                    <a:ext uri="{9D8B030D-6E8A-4147-A177-3AD203B41FA5}">
                      <a16:colId xmlns:a16="http://schemas.microsoft.com/office/drawing/2014/main" val="20000"/>
                    </a:ext>
                  </a:extLst>
                </a:gridCol>
                <a:gridCol w="1089025">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T</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8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8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1</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8632" name="Rectangle 24">
            <a:extLst>
              <a:ext uri="{FF2B5EF4-FFF2-40B4-BE49-F238E27FC236}">
                <a16:creationId xmlns:a16="http://schemas.microsoft.com/office/drawing/2014/main" id="{344C6271-F38F-499A-A515-F1B6FA2CB426}"/>
              </a:ext>
            </a:extLst>
          </p:cNvPr>
          <p:cNvSpPr>
            <a:spLocks noChangeArrowheads="1"/>
          </p:cNvSpPr>
          <p:nvPr/>
        </p:nvSpPr>
        <p:spPr bwMode="auto">
          <a:xfrm>
            <a:off x="0" y="54864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t>栈</a:t>
            </a:r>
            <a:r>
              <a:rPr lang="zh-CN" altLang="en-US" sz="2800"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68633" name="Line 25">
            <a:extLst>
              <a:ext uri="{FF2B5EF4-FFF2-40B4-BE49-F238E27FC236}">
                <a16:creationId xmlns:a16="http://schemas.microsoft.com/office/drawing/2014/main" id="{90AA2D81-65F3-4C22-B0FD-27CDD06316CC}"/>
              </a:ext>
            </a:extLst>
          </p:cNvPr>
          <p:cNvSpPr>
            <a:spLocks noChangeShapeType="1"/>
          </p:cNvSpPr>
          <p:nvPr/>
        </p:nvSpPr>
        <p:spPr bwMode="auto">
          <a:xfrm>
            <a:off x="152400" y="33528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8634" name="Rectangle 26">
            <a:extLst>
              <a:ext uri="{FF2B5EF4-FFF2-40B4-BE49-F238E27FC236}">
                <a16:creationId xmlns:a16="http://schemas.microsoft.com/office/drawing/2014/main" id="{9BCBBAE5-F456-4073-8C55-E5A17B746C4F}"/>
              </a:ext>
            </a:extLst>
          </p:cNvPr>
          <p:cNvSpPr>
            <a:spLocks noChangeArrowheads="1"/>
          </p:cNvSpPr>
          <p:nvPr/>
        </p:nvSpPr>
        <p:spPr bwMode="auto">
          <a:xfrm>
            <a:off x="152400" y="2819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68635" name="Line 27">
            <a:extLst>
              <a:ext uri="{FF2B5EF4-FFF2-40B4-BE49-F238E27FC236}">
                <a16:creationId xmlns:a16="http://schemas.microsoft.com/office/drawing/2014/main" id="{44E7A0D2-AB08-40AD-B756-CF6D83616519}"/>
              </a:ext>
            </a:extLst>
          </p:cNvPr>
          <p:cNvSpPr>
            <a:spLocks noChangeShapeType="1"/>
          </p:cNvSpPr>
          <p:nvPr/>
        </p:nvSpPr>
        <p:spPr bwMode="auto">
          <a:xfrm flipV="1">
            <a:off x="304800" y="4114800"/>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3996" name="Group 28">
            <a:extLst>
              <a:ext uri="{FF2B5EF4-FFF2-40B4-BE49-F238E27FC236}">
                <a16:creationId xmlns:a16="http://schemas.microsoft.com/office/drawing/2014/main" id="{DC356330-6AED-452E-9DBA-A9235B623D77}"/>
              </a:ext>
            </a:extLst>
          </p:cNvPr>
          <p:cNvGraphicFramePr>
            <a:graphicFrameLocks noGrp="1"/>
          </p:cNvGraphicFramePr>
          <p:nvPr/>
        </p:nvGraphicFramePr>
        <p:xfrm>
          <a:off x="2971800" y="2160000"/>
          <a:ext cx="5867400" cy="4049711"/>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667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1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print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91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1800" b="1" i="1" u="none" strike="noStrike" cap="none" normalizeH="0" baseline="0" dirty="0">
                          <a:ln>
                            <a:noFill/>
                          </a:ln>
                          <a:solidFill>
                            <a:srgbClr val="FF0000"/>
                          </a:solidFill>
                          <a:effectLst/>
                          <a:latin typeface="Times New Roman" pitchFamily="18" charset="0"/>
                          <a:ea typeface="黑体" pitchFamily="2" charset="-122"/>
                        </a:rPr>
                        <a:t>top </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rPr>
                        <a:t>2 ].</a:t>
                      </a:r>
                      <a:r>
                        <a:rPr kumimoji="0" lang="en-US" altLang="zh-CN" sz="18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18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1800" b="1" i="1" u="none" strike="noStrike" cap="none" normalizeH="0" baseline="0" dirty="0">
                          <a:ln>
                            <a:noFill/>
                          </a:ln>
                          <a:solidFill>
                            <a:srgbClr val="FF0000"/>
                          </a:solidFill>
                          <a:effectLst/>
                          <a:latin typeface="Times New Roman" pitchFamily="18" charset="0"/>
                          <a:ea typeface="黑体" pitchFamily="2" charset="-122"/>
                        </a:rPr>
                        <a:t>top </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18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18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18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18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18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18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1800" b="1" i="1"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6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358DCE09-FC57-EF3E-5921-0F289F7FFD8A}"/>
              </a:ext>
            </a:extLst>
          </p:cNvPr>
          <p:cNvSpPr>
            <a:spLocks noGrp="1"/>
          </p:cNvSpPr>
          <p:nvPr>
            <p:ph type="dt" sz="half" idx="10"/>
          </p:nvPr>
        </p:nvSpPr>
        <p:spPr/>
        <p:txBody>
          <a:bodyPr/>
          <a:lstStyle/>
          <a:p>
            <a:fld id="{D8C2D726-2EC2-45B4-9FCD-3816C7B05927}"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3A48EC1-90F6-FFD7-1025-0763E84D615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F592BE76-3701-3BFD-1254-722A6DD7A815}"/>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48E0C60-4D41-4752-9464-96FCADF92362}"/>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69635" name="Rectangle 3">
            <a:extLst>
              <a:ext uri="{FF2B5EF4-FFF2-40B4-BE49-F238E27FC236}">
                <a16:creationId xmlns:a16="http://schemas.microsoft.com/office/drawing/2014/main" id="{FABABA4A-9078-4135-9FDF-565B8F162817}"/>
              </a:ext>
            </a:extLst>
          </p:cNvPr>
          <p:cNvSpPr>
            <a:spLocks noGrp="1" noChangeArrowheads="1"/>
          </p:cNvSpPr>
          <p:nvPr>
            <p:ph idx="1"/>
          </p:nvPr>
        </p:nvSpPr>
        <p:spPr/>
        <p:txBody>
          <a:bodyPr/>
          <a:lstStyle/>
          <a:p>
            <a:pPr eaLnBrk="1" hangingPunct="1">
              <a:spcBef>
                <a:spcPct val="0"/>
              </a:spcBef>
            </a:pPr>
            <a:r>
              <a:rPr lang="zh-CN" altLang="en-US" sz="2800">
                <a:latin typeface="宋体" panose="02010600030101010101" pitchFamily="2" charset="-122"/>
              </a:rPr>
              <a:t>台式计算器的语法制导定义改成栈操作代码</a:t>
            </a:r>
            <a:endParaRPr lang="zh-CN" altLang="en-US" sz="2800"/>
          </a:p>
          <a:p>
            <a:pPr eaLnBrk="1" hangingPunct="1"/>
            <a:endParaRPr lang="en-US" altLang="zh-CN" sz="2800"/>
          </a:p>
        </p:txBody>
      </p:sp>
      <p:graphicFrame>
        <p:nvGraphicFramePr>
          <p:cNvPr id="724996" name="Group 4">
            <a:extLst>
              <a:ext uri="{FF2B5EF4-FFF2-40B4-BE49-F238E27FC236}">
                <a16:creationId xmlns:a16="http://schemas.microsoft.com/office/drawing/2014/main" id="{E93D0F76-9488-4B57-8FA5-0B3DD6EB5085}"/>
              </a:ext>
            </a:extLst>
          </p:cNvPr>
          <p:cNvGraphicFramePr>
            <a:graphicFrameLocks noGrp="1"/>
          </p:cNvGraphicFramePr>
          <p:nvPr/>
        </p:nvGraphicFramePr>
        <p:xfrm>
          <a:off x="1108046" y="2514600"/>
          <a:ext cx="1676400" cy="1690689"/>
        </p:xfrm>
        <a:graphic>
          <a:graphicData uri="http://schemas.openxmlformats.org/drawingml/2006/table">
            <a:tbl>
              <a:tblPr/>
              <a:tblGrid>
                <a:gridCol w="719138">
                  <a:extLst>
                    <a:ext uri="{9D8B030D-6E8A-4147-A177-3AD203B41FA5}">
                      <a16:colId xmlns:a16="http://schemas.microsoft.com/office/drawing/2014/main" val="20000"/>
                    </a:ext>
                  </a:extLst>
                </a:gridCol>
                <a:gridCol w="957262">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T</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9650" name="Rectangle 18">
            <a:extLst>
              <a:ext uri="{FF2B5EF4-FFF2-40B4-BE49-F238E27FC236}">
                <a16:creationId xmlns:a16="http://schemas.microsoft.com/office/drawing/2014/main" id="{5D42A959-875F-4F1F-AEEB-A0791AC7CCC1}"/>
              </a:ext>
            </a:extLst>
          </p:cNvPr>
          <p:cNvSpPr>
            <a:spLocks noChangeArrowheads="1"/>
          </p:cNvSpPr>
          <p:nvPr/>
        </p:nvSpPr>
        <p:spPr bwMode="auto">
          <a:xfrm>
            <a:off x="193646" y="54864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t>栈</a:t>
            </a:r>
            <a:r>
              <a:rPr lang="zh-CN" altLang="en-US" sz="2800"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69651" name="Line 19">
            <a:extLst>
              <a:ext uri="{FF2B5EF4-FFF2-40B4-BE49-F238E27FC236}">
                <a16:creationId xmlns:a16="http://schemas.microsoft.com/office/drawing/2014/main" id="{61850AA5-8D12-413D-9E9D-063342124D33}"/>
              </a:ext>
            </a:extLst>
          </p:cNvPr>
          <p:cNvSpPr>
            <a:spLocks noChangeShapeType="1"/>
          </p:cNvSpPr>
          <p:nvPr/>
        </p:nvSpPr>
        <p:spPr bwMode="auto">
          <a:xfrm>
            <a:off x="346046" y="33528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69652" name="Rectangle 20">
            <a:extLst>
              <a:ext uri="{FF2B5EF4-FFF2-40B4-BE49-F238E27FC236}">
                <a16:creationId xmlns:a16="http://schemas.microsoft.com/office/drawing/2014/main" id="{5CEA921E-023F-4BE8-95C8-DC34930FF0B4}"/>
              </a:ext>
            </a:extLst>
          </p:cNvPr>
          <p:cNvSpPr>
            <a:spLocks noChangeArrowheads="1"/>
          </p:cNvSpPr>
          <p:nvPr/>
        </p:nvSpPr>
        <p:spPr bwMode="auto">
          <a:xfrm>
            <a:off x="346046" y="2819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69653" name="Line 21">
            <a:extLst>
              <a:ext uri="{FF2B5EF4-FFF2-40B4-BE49-F238E27FC236}">
                <a16:creationId xmlns:a16="http://schemas.microsoft.com/office/drawing/2014/main" id="{65EC3621-1983-4AE0-82C7-DF93FB43AE58}"/>
              </a:ext>
            </a:extLst>
          </p:cNvPr>
          <p:cNvSpPr>
            <a:spLocks noChangeShapeType="1"/>
          </p:cNvSpPr>
          <p:nvPr/>
        </p:nvSpPr>
        <p:spPr bwMode="auto">
          <a:xfrm flipV="1">
            <a:off x="498446" y="4114800"/>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5014" name="Group 22">
            <a:extLst>
              <a:ext uri="{FF2B5EF4-FFF2-40B4-BE49-F238E27FC236}">
                <a16:creationId xmlns:a16="http://schemas.microsoft.com/office/drawing/2014/main" id="{94503984-2C71-42D0-A5FC-63011ADB137E}"/>
              </a:ext>
            </a:extLst>
          </p:cNvPr>
          <p:cNvGraphicFramePr>
            <a:graphicFrameLocks noGrp="1"/>
          </p:cNvGraphicFramePr>
          <p:nvPr/>
        </p:nvGraphicFramePr>
        <p:xfrm>
          <a:off x="2971800" y="2160000"/>
          <a:ext cx="5867400" cy="4049711"/>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667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1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print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911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p>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endPar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7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6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9" marB="287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799" marB="287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55AF258E-71A0-FBD3-93BD-D1AA6666731B}"/>
              </a:ext>
            </a:extLst>
          </p:cNvPr>
          <p:cNvSpPr>
            <a:spLocks noGrp="1"/>
          </p:cNvSpPr>
          <p:nvPr>
            <p:ph type="dt" sz="half" idx="10"/>
          </p:nvPr>
        </p:nvSpPr>
        <p:spPr/>
        <p:txBody>
          <a:bodyPr/>
          <a:lstStyle/>
          <a:p>
            <a:fld id="{B1F1E8CC-9144-4C47-86D6-32460F373792}"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DE984014-366C-4F71-5158-82E411573A2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E554F362-0CEA-4AC8-674B-603DB8DE8D87}"/>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0C7BB50-4F5A-4778-80F1-A21AE02CBA12}"/>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70659" name="Rectangle 3">
            <a:extLst>
              <a:ext uri="{FF2B5EF4-FFF2-40B4-BE49-F238E27FC236}">
                <a16:creationId xmlns:a16="http://schemas.microsoft.com/office/drawing/2014/main" id="{A32EF2D9-8A3A-4EE2-9DC0-F0896CE08D83}"/>
              </a:ext>
            </a:extLst>
          </p:cNvPr>
          <p:cNvSpPr>
            <a:spLocks noGrp="1" noChangeArrowheads="1"/>
          </p:cNvSpPr>
          <p:nvPr>
            <p:ph idx="1"/>
          </p:nvPr>
        </p:nvSpPr>
        <p:spPr/>
        <p:txBody>
          <a:bodyPr/>
          <a:lstStyle/>
          <a:p>
            <a:pPr eaLnBrk="1" hangingPunct="1">
              <a:spcBef>
                <a:spcPct val="0"/>
              </a:spcBef>
            </a:pPr>
            <a:r>
              <a:rPr lang="zh-CN" altLang="en-US" sz="2800" dirty="0">
                <a:latin typeface="宋体" panose="02010600030101010101" pitchFamily="2" charset="-122"/>
              </a:rPr>
              <a:t>台式计算器的语法制导定义改成栈操作代码</a:t>
            </a:r>
            <a:endParaRPr lang="zh-CN" altLang="en-US" sz="2800" dirty="0"/>
          </a:p>
          <a:p>
            <a:pPr eaLnBrk="1" hangingPunct="1"/>
            <a:endParaRPr lang="en-US" altLang="zh-CN" sz="2800" dirty="0"/>
          </a:p>
        </p:txBody>
      </p:sp>
      <p:graphicFrame>
        <p:nvGraphicFramePr>
          <p:cNvPr id="726020" name="Group 4">
            <a:extLst>
              <a:ext uri="{FF2B5EF4-FFF2-40B4-BE49-F238E27FC236}">
                <a16:creationId xmlns:a16="http://schemas.microsoft.com/office/drawing/2014/main" id="{7670312A-88AE-436D-A6A0-18343808605B}"/>
              </a:ext>
            </a:extLst>
          </p:cNvPr>
          <p:cNvGraphicFramePr>
            <a:graphicFrameLocks noGrp="1"/>
          </p:cNvGraphicFramePr>
          <p:nvPr/>
        </p:nvGraphicFramePr>
        <p:xfrm>
          <a:off x="914400" y="2514600"/>
          <a:ext cx="1905000" cy="2819402"/>
        </p:xfrm>
        <a:graphic>
          <a:graphicData uri="http://schemas.openxmlformats.org/drawingml/2006/table">
            <a:tbl>
              <a:tblPr/>
              <a:tblGrid>
                <a:gridCol w="815975">
                  <a:extLst>
                    <a:ext uri="{9D8B030D-6E8A-4147-A177-3AD203B41FA5}">
                      <a16:colId xmlns:a16="http://schemas.microsoft.com/office/drawing/2014/main" val="20000"/>
                    </a:ext>
                  </a:extLst>
                </a:gridCol>
                <a:gridCol w="1089025">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F</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黑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T</a:t>
                      </a:r>
                      <a:r>
                        <a:rPr kumimoji="0" lang="en-US" altLang="zh-CN" sz="28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T</a:t>
                      </a:r>
                      <a:r>
                        <a:rPr kumimoji="0" lang="en-US" altLang="zh-CN" sz="2800" b="1" i="0" u="none" strike="noStrike" cap="none" normalizeH="0" baseline="-25000">
                          <a:ln>
                            <a:noFill/>
                          </a:ln>
                          <a:solidFill>
                            <a:schemeClr val="tx1"/>
                          </a:solidFill>
                          <a:effectLst/>
                          <a:latin typeface="Times New Roman" panose="02020603050405020304" pitchFamily="18" charset="0"/>
                          <a:ea typeface="黑体" panose="02010609060101010101" pitchFamily="49" charset="-122"/>
                        </a:rPr>
                        <a:t>1</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0680" name="Rectangle 24">
            <a:extLst>
              <a:ext uri="{FF2B5EF4-FFF2-40B4-BE49-F238E27FC236}">
                <a16:creationId xmlns:a16="http://schemas.microsoft.com/office/drawing/2014/main" id="{5CD98020-E0F0-4677-B0E1-88F1A24F8A08}"/>
              </a:ext>
            </a:extLst>
          </p:cNvPr>
          <p:cNvSpPr>
            <a:spLocks noChangeArrowheads="1"/>
          </p:cNvSpPr>
          <p:nvPr/>
        </p:nvSpPr>
        <p:spPr bwMode="auto">
          <a:xfrm>
            <a:off x="0" y="54864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t>栈</a:t>
            </a:r>
            <a:r>
              <a:rPr lang="zh-CN" altLang="en-US" sz="2800"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70681" name="Line 25">
            <a:extLst>
              <a:ext uri="{FF2B5EF4-FFF2-40B4-BE49-F238E27FC236}">
                <a16:creationId xmlns:a16="http://schemas.microsoft.com/office/drawing/2014/main" id="{FD32F51D-90AD-40C0-8DE0-16B38114B443}"/>
              </a:ext>
            </a:extLst>
          </p:cNvPr>
          <p:cNvSpPr>
            <a:spLocks noChangeShapeType="1"/>
          </p:cNvSpPr>
          <p:nvPr/>
        </p:nvSpPr>
        <p:spPr bwMode="auto">
          <a:xfrm>
            <a:off x="152400" y="33528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0682" name="Rectangle 26">
            <a:extLst>
              <a:ext uri="{FF2B5EF4-FFF2-40B4-BE49-F238E27FC236}">
                <a16:creationId xmlns:a16="http://schemas.microsoft.com/office/drawing/2014/main" id="{FD75E51A-795E-4193-92FB-C2EEDB4A357A}"/>
              </a:ext>
            </a:extLst>
          </p:cNvPr>
          <p:cNvSpPr>
            <a:spLocks noChangeArrowheads="1"/>
          </p:cNvSpPr>
          <p:nvPr/>
        </p:nvSpPr>
        <p:spPr bwMode="auto">
          <a:xfrm>
            <a:off x="152400" y="2819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70683" name="Line 27">
            <a:extLst>
              <a:ext uri="{FF2B5EF4-FFF2-40B4-BE49-F238E27FC236}">
                <a16:creationId xmlns:a16="http://schemas.microsoft.com/office/drawing/2014/main" id="{CDFDD17D-D169-4366-8F10-0DB452BE5995}"/>
              </a:ext>
            </a:extLst>
          </p:cNvPr>
          <p:cNvSpPr>
            <a:spLocks noChangeShapeType="1"/>
          </p:cNvSpPr>
          <p:nvPr/>
        </p:nvSpPr>
        <p:spPr bwMode="auto">
          <a:xfrm flipV="1">
            <a:off x="304800" y="4114800"/>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6044" name="Group 28">
            <a:extLst>
              <a:ext uri="{FF2B5EF4-FFF2-40B4-BE49-F238E27FC236}">
                <a16:creationId xmlns:a16="http://schemas.microsoft.com/office/drawing/2014/main" id="{ACC298F1-FC5A-4E48-98B6-7EF73941E03C}"/>
              </a:ext>
            </a:extLst>
          </p:cNvPr>
          <p:cNvGraphicFramePr>
            <a:graphicFrameLocks noGrp="1"/>
          </p:cNvGraphicFramePr>
          <p:nvPr/>
        </p:nvGraphicFramePr>
        <p:xfrm>
          <a:off x="2971800" y="2160000"/>
          <a:ext cx="5867400" cy="4371974"/>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666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1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print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9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p>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endPar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9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p>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anose="05050102010706020507" pitchFamily="18" charset="2"/>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endPar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F2F6B030-2FAB-0AD9-2B28-282777AE2868}"/>
              </a:ext>
            </a:extLst>
          </p:cNvPr>
          <p:cNvSpPr>
            <a:spLocks noGrp="1"/>
          </p:cNvSpPr>
          <p:nvPr>
            <p:ph type="dt" sz="half" idx="10"/>
          </p:nvPr>
        </p:nvSpPr>
        <p:spPr/>
        <p:txBody>
          <a:bodyPr/>
          <a:lstStyle/>
          <a:p>
            <a:fld id="{67F65C56-E32B-41B0-9743-A8B2FA34C4EF}"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C481EFF-8F88-DBD3-5021-FE4F5AF0883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3143D0A9-FDCD-0C67-FE36-C83C8819C8B0}"/>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380B5E8-64D4-478C-B54F-7CFF9E4DC5E0}"/>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71683" name="Rectangle 3">
            <a:extLst>
              <a:ext uri="{FF2B5EF4-FFF2-40B4-BE49-F238E27FC236}">
                <a16:creationId xmlns:a16="http://schemas.microsoft.com/office/drawing/2014/main" id="{BCB6F095-42B3-4BB0-8CF6-2FBE28C05FFB}"/>
              </a:ext>
            </a:extLst>
          </p:cNvPr>
          <p:cNvSpPr>
            <a:spLocks noGrp="1" noChangeArrowheads="1"/>
          </p:cNvSpPr>
          <p:nvPr>
            <p:ph idx="1"/>
          </p:nvPr>
        </p:nvSpPr>
        <p:spPr/>
        <p:txBody>
          <a:bodyPr/>
          <a:lstStyle/>
          <a:p>
            <a:pPr eaLnBrk="1" hangingPunct="1">
              <a:spcBef>
                <a:spcPct val="0"/>
              </a:spcBef>
            </a:pPr>
            <a:r>
              <a:rPr lang="zh-CN" altLang="en-US" sz="2800" dirty="0">
                <a:latin typeface="宋体" panose="02010600030101010101" pitchFamily="2" charset="-122"/>
              </a:rPr>
              <a:t>台式计算器的语法制导定义改成栈操作代码</a:t>
            </a:r>
            <a:endParaRPr lang="zh-CN" altLang="en-US" sz="2800" dirty="0"/>
          </a:p>
          <a:p>
            <a:pPr eaLnBrk="1" hangingPunct="1"/>
            <a:endParaRPr lang="en-US" altLang="zh-CN" sz="2800" dirty="0"/>
          </a:p>
        </p:txBody>
      </p:sp>
      <p:graphicFrame>
        <p:nvGraphicFramePr>
          <p:cNvPr id="727044" name="Group 4">
            <a:extLst>
              <a:ext uri="{FF2B5EF4-FFF2-40B4-BE49-F238E27FC236}">
                <a16:creationId xmlns:a16="http://schemas.microsoft.com/office/drawing/2014/main" id="{227BD25C-6FD5-4315-9370-5327291A3FD2}"/>
              </a:ext>
            </a:extLst>
          </p:cNvPr>
          <p:cNvGraphicFramePr>
            <a:graphicFrameLocks noGrp="1"/>
          </p:cNvGraphicFramePr>
          <p:nvPr/>
        </p:nvGraphicFramePr>
        <p:xfrm>
          <a:off x="1024156" y="2514600"/>
          <a:ext cx="1752600" cy="1690689"/>
        </p:xfrm>
        <a:graphic>
          <a:graphicData uri="http://schemas.openxmlformats.org/drawingml/2006/table">
            <a:tbl>
              <a:tblPr/>
              <a:tblGrid>
                <a:gridCol w="750888">
                  <a:extLst>
                    <a:ext uri="{9D8B030D-6E8A-4147-A177-3AD203B41FA5}">
                      <a16:colId xmlns:a16="http://schemas.microsoft.com/office/drawing/2014/main" val="20000"/>
                    </a:ext>
                  </a:extLst>
                </a:gridCol>
                <a:gridCol w="1001712">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F</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698" name="Rectangle 18">
            <a:extLst>
              <a:ext uri="{FF2B5EF4-FFF2-40B4-BE49-F238E27FC236}">
                <a16:creationId xmlns:a16="http://schemas.microsoft.com/office/drawing/2014/main" id="{21D3D7D0-36C4-4C3C-BB9F-9643419774E2}"/>
              </a:ext>
            </a:extLst>
          </p:cNvPr>
          <p:cNvSpPr>
            <a:spLocks noChangeArrowheads="1"/>
          </p:cNvSpPr>
          <p:nvPr/>
        </p:nvSpPr>
        <p:spPr bwMode="auto">
          <a:xfrm>
            <a:off x="109756" y="54864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t>栈</a:t>
            </a:r>
            <a:r>
              <a:rPr lang="zh-CN" altLang="en-US" sz="2800"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71699" name="Line 19">
            <a:extLst>
              <a:ext uri="{FF2B5EF4-FFF2-40B4-BE49-F238E27FC236}">
                <a16:creationId xmlns:a16="http://schemas.microsoft.com/office/drawing/2014/main" id="{A8973E2D-FB45-4832-B5C9-885582D73EFB}"/>
              </a:ext>
            </a:extLst>
          </p:cNvPr>
          <p:cNvSpPr>
            <a:spLocks noChangeShapeType="1"/>
          </p:cNvSpPr>
          <p:nvPr/>
        </p:nvSpPr>
        <p:spPr bwMode="auto">
          <a:xfrm>
            <a:off x="262156" y="33528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1700" name="Rectangle 20">
            <a:extLst>
              <a:ext uri="{FF2B5EF4-FFF2-40B4-BE49-F238E27FC236}">
                <a16:creationId xmlns:a16="http://schemas.microsoft.com/office/drawing/2014/main" id="{A85CA80D-577A-4269-AC61-114B7F42DFEC}"/>
              </a:ext>
            </a:extLst>
          </p:cNvPr>
          <p:cNvSpPr>
            <a:spLocks noChangeArrowheads="1"/>
          </p:cNvSpPr>
          <p:nvPr/>
        </p:nvSpPr>
        <p:spPr bwMode="auto">
          <a:xfrm>
            <a:off x="262156" y="2819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71701" name="Line 21">
            <a:extLst>
              <a:ext uri="{FF2B5EF4-FFF2-40B4-BE49-F238E27FC236}">
                <a16:creationId xmlns:a16="http://schemas.microsoft.com/office/drawing/2014/main" id="{359F63EB-E37E-44E2-94C9-99E0277C32AE}"/>
              </a:ext>
            </a:extLst>
          </p:cNvPr>
          <p:cNvSpPr>
            <a:spLocks noChangeShapeType="1"/>
          </p:cNvSpPr>
          <p:nvPr/>
        </p:nvSpPr>
        <p:spPr bwMode="auto">
          <a:xfrm flipV="1">
            <a:off x="414556" y="4114800"/>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7062" name="Group 22">
            <a:extLst>
              <a:ext uri="{FF2B5EF4-FFF2-40B4-BE49-F238E27FC236}">
                <a16:creationId xmlns:a16="http://schemas.microsoft.com/office/drawing/2014/main" id="{169A3065-3E79-4153-AC02-D0600777786A}"/>
              </a:ext>
            </a:extLst>
          </p:cNvPr>
          <p:cNvGraphicFramePr>
            <a:graphicFrameLocks noGrp="1"/>
          </p:cNvGraphicFramePr>
          <p:nvPr/>
        </p:nvGraphicFramePr>
        <p:xfrm>
          <a:off x="2971800" y="2160000"/>
          <a:ext cx="5867400" cy="4371974"/>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666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1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print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9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p>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endPar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9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p>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anose="05050102010706020507" pitchFamily="18" charset="2"/>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endPar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94AC82E5-9977-B10C-6CC4-6004FE929F84}"/>
              </a:ext>
            </a:extLst>
          </p:cNvPr>
          <p:cNvSpPr>
            <a:spLocks noGrp="1"/>
          </p:cNvSpPr>
          <p:nvPr>
            <p:ph type="dt" sz="half" idx="10"/>
          </p:nvPr>
        </p:nvSpPr>
        <p:spPr/>
        <p:txBody>
          <a:bodyPr/>
          <a:lstStyle/>
          <a:p>
            <a:fld id="{E5A2FACE-1D6F-4B4C-AB00-FE7432E0DFB6}"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45B5B9D9-D80D-D045-3EF8-B47B4782808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29475E85-3C97-AE1F-B764-9AA6BBE1B6D1}"/>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09ECCE6-BE3A-493B-9ACF-9F78E126FD13}"/>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72707" name="Rectangle 3">
            <a:extLst>
              <a:ext uri="{FF2B5EF4-FFF2-40B4-BE49-F238E27FC236}">
                <a16:creationId xmlns:a16="http://schemas.microsoft.com/office/drawing/2014/main" id="{3CC8EB48-4EB4-450B-83F7-EA1BE784B324}"/>
              </a:ext>
            </a:extLst>
          </p:cNvPr>
          <p:cNvSpPr>
            <a:spLocks noGrp="1" noChangeArrowheads="1"/>
          </p:cNvSpPr>
          <p:nvPr>
            <p:ph idx="1"/>
          </p:nvPr>
        </p:nvSpPr>
        <p:spPr/>
        <p:txBody>
          <a:bodyPr/>
          <a:lstStyle/>
          <a:p>
            <a:pPr eaLnBrk="1" hangingPunct="1">
              <a:spcBef>
                <a:spcPct val="0"/>
              </a:spcBef>
            </a:pPr>
            <a:r>
              <a:rPr lang="zh-CN" altLang="en-US" sz="2800" dirty="0">
                <a:latin typeface="宋体" panose="02010600030101010101" pitchFamily="2" charset="-122"/>
              </a:rPr>
              <a:t>台式计算器的语法制导定义改成栈操作代码</a:t>
            </a:r>
            <a:endParaRPr lang="zh-CN" altLang="en-US" sz="2800" dirty="0"/>
          </a:p>
          <a:p>
            <a:pPr eaLnBrk="1" hangingPunct="1"/>
            <a:endParaRPr lang="en-US" altLang="zh-CN" sz="2800" dirty="0"/>
          </a:p>
        </p:txBody>
      </p:sp>
      <p:graphicFrame>
        <p:nvGraphicFramePr>
          <p:cNvPr id="728068" name="Group 4">
            <a:extLst>
              <a:ext uri="{FF2B5EF4-FFF2-40B4-BE49-F238E27FC236}">
                <a16:creationId xmlns:a16="http://schemas.microsoft.com/office/drawing/2014/main" id="{03A0F74E-845A-4835-B55E-2DA81F53313F}"/>
              </a:ext>
            </a:extLst>
          </p:cNvPr>
          <p:cNvGraphicFramePr>
            <a:graphicFrameLocks noGrp="1"/>
          </p:cNvGraphicFramePr>
          <p:nvPr/>
        </p:nvGraphicFramePr>
        <p:xfrm>
          <a:off x="1074490" y="2514600"/>
          <a:ext cx="1676400" cy="2819402"/>
        </p:xfrm>
        <a:graphic>
          <a:graphicData uri="http://schemas.openxmlformats.org/drawingml/2006/table">
            <a:tbl>
              <a:tblPr/>
              <a:tblGrid>
                <a:gridCol w="719138">
                  <a:extLst>
                    <a:ext uri="{9D8B030D-6E8A-4147-A177-3AD203B41FA5}">
                      <a16:colId xmlns:a16="http://schemas.microsoft.com/office/drawing/2014/main" val="20000"/>
                    </a:ext>
                  </a:extLst>
                </a:gridCol>
                <a:gridCol w="957262">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val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2728" name="Rectangle 24">
            <a:extLst>
              <a:ext uri="{FF2B5EF4-FFF2-40B4-BE49-F238E27FC236}">
                <a16:creationId xmlns:a16="http://schemas.microsoft.com/office/drawing/2014/main" id="{8B6CD266-A43A-449D-8A99-2281148D5572}"/>
              </a:ext>
            </a:extLst>
          </p:cNvPr>
          <p:cNvSpPr>
            <a:spLocks noChangeArrowheads="1"/>
          </p:cNvSpPr>
          <p:nvPr/>
        </p:nvSpPr>
        <p:spPr bwMode="auto">
          <a:xfrm>
            <a:off x="160090" y="54864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t>栈</a:t>
            </a:r>
            <a:r>
              <a:rPr lang="zh-CN" altLang="en-US" sz="2800"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72729" name="Line 25">
            <a:extLst>
              <a:ext uri="{FF2B5EF4-FFF2-40B4-BE49-F238E27FC236}">
                <a16:creationId xmlns:a16="http://schemas.microsoft.com/office/drawing/2014/main" id="{9962F72B-DC59-4D0F-914F-D031E8D540A9}"/>
              </a:ext>
            </a:extLst>
          </p:cNvPr>
          <p:cNvSpPr>
            <a:spLocks noChangeShapeType="1"/>
          </p:cNvSpPr>
          <p:nvPr/>
        </p:nvSpPr>
        <p:spPr bwMode="auto">
          <a:xfrm>
            <a:off x="312490" y="33528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2730" name="Rectangle 26">
            <a:extLst>
              <a:ext uri="{FF2B5EF4-FFF2-40B4-BE49-F238E27FC236}">
                <a16:creationId xmlns:a16="http://schemas.microsoft.com/office/drawing/2014/main" id="{B28E9A53-20C0-45B9-904D-65A900B896FE}"/>
              </a:ext>
            </a:extLst>
          </p:cNvPr>
          <p:cNvSpPr>
            <a:spLocks noChangeArrowheads="1"/>
          </p:cNvSpPr>
          <p:nvPr/>
        </p:nvSpPr>
        <p:spPr bwMode="auto">
          <a:xfrm>
            <a:off x="312490" y="2819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72731" name="Line 27">
            <a:extLst>
              <a:ext uri="{FF2B5EF4-FFF2-40B4-BE49-F238E27FC236}">
                <a16:creationId xmlns:a16="http://schemas.microsoft.com/office/drawing/2014/main" id="{A64E1692-EFD6-48BD-8D96-352CA777DC59}"/>
              </a:ext>
            </a:extLst>
          </p:cNvPr>
          <p:cNvSpPr>
            <a:spLocks noChangeShapeType="1"/>
          </p:cNvSpPr>
          <p:nvPr/>
        </p:nvSpPr>
        <p:spPr bwMode="auto">
          <a:xfrm flipV="1">
            <a:off x="464890" y="4114800"/>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8092" name="Group 28">
            <a:extLst>
              <a:ext uri="{FF2B5EF4-FFF2-40B4-BE49-F238E27FC236}">
                <a16:creationId xmlns:a16="http://schemas.microsoft.com/office/drawing/2014/main" id="{AF9192AE-2C9D-4481-A83E-747F714B0B42}"/>
              </a:ext>
            </a:extLst>
          </p:cNvPr>
          <p:cNvGraphicFramePr>
            <a:graphicFrameLocks noGrp="1"/>
          </p:cNvGraphicFramePr>
          <p:nvPr/>
        </p:nvGraphicFramePr>
        <p:xfrm>
          <a:off x="2971800" y="2160000"/>
          <a:ext cx="5867400" cy="4371974"/>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666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1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print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9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p>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endPar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9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p>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anose="05050102010706020507" pitchFamily="18" charset="2"/>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endPar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2"/>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16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stack </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16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1600" b="1" i="1"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3349E5EC-7F27-D1CD-80B0-83CC36FD13F7}"/>
              </a:ext>
            </a:extLst>
          </p:cNvPr>
          <p:cNvSpPr>
            <a:spLocks noGrp="1"/>
          </p:cNvSpPr>
          <p:nvPr>
            <p:ph type="dt" sz="half" idx="10"/>
          </p:nvPr>
        </p:nvSpPr>
        <p:spPr/>
        <p:txBody>
          <a:bodyPr/>
          <a:lstStyle/>
          <a:p>
            <a:fld id="{A58646E4-89B4-4593-8231-D8CD1225D703}"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D81AAECA-3BAB-A57D-DB4D-4DD7C232A15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29DA796D-991F-30F0-5641-7F36B320477D}"/>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8D43E17-C7AE-4D72-9FCD-753A3682DD4D}"/>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73731" name="Rectangle 3">
            <a:extLst>
              <a:ext uri="{FF2B5EF4-FFF2-40B4-BE49-F238E27FC236}">
                <a16:creationId xmlns:a16="http://schemas.microsoft.com/office/drawing/2014/main" id="{1B971ED4-8A1E-49F0-A9E1-BD163697E690}"/>
              </a:ext>
            </a:extLst>
          </p:cNvPr>
          <p:cNvSpPr>
            <a:spLocks noGrp="1" noChangeArrowheads="1"/>
          </p:cNvSpPr>
          <p:nvPr>
            <p:ph idx="1"/>
          </p:nvPr>
        </p:nvSpPr>
        <p:spPr/>
        <p:txBody>
          <a:bodyPr/>
          <a:lstStyle/>
          <a:p>
            <a:pPr eaLnBrk="1" hangingPunct="1">
              <a:spcBef>
                <a:spcPct val="0"/>
              </a:spcBef>
            </a:pPr>
            <a:r>
              <a:rPr lang="zh-CN" altLang="en-US" sz="2800">
                <a:latin typeface="宋体" panose="02010600030101010101" pitchFamily="2" charset="-122"/>
              </a:rPr>
              <a:t>台式计算器的语法制导定义改成栈操作代码</a:t>
            </a:r>
            <a:endParaRPr lang="zh-CN" altLang="en-US" sz="2800"/>
          </a:p>
          <a:p>
            <a:pPr eaLnBrk="1" hangingPunct="1"/>
            <a:endParaRPr lang="en-US" altLang="zh-CN" sz="2800"/>
          </a:p>
        </p:txBody>
      </p:sp>
      <p:graphicFrame>
        <p:nvGraphicFramePr>
          <p:cNvPr id="729092" name="Group 4">
            <a:extLst>
              <a:ext uri="{FF2B5EF4-FFF2-40B4-BE49-F238E27FC236}">
                <a16:creationId xmlns:a16="http://schemas.microsoft.com/office/drawing/2014/main" id="{9F2E85D2-8E76-4867-A967-5FC8307F5A7A}"/>
              </a:ext>
            </a:extLst>
          </p:cNvPr>
          <p:cNvGraphicFramePr>
            <a:graphicFrameLocks noGrp="1"/>
          </p:cNvGraphicFramePr>
          <p:nvPr/>
        </p:nvGraphicFramePr>
        <p:xfrm>
          <a:off x="762000" y="2514600"/>
          <a:ext cx="2057400" cy="2157412"/>
        </p:xfrm>
        <a:graphic>
          <a:graphicData uri="http://schemas.openxmlformats.org/drawingml/2006/table">
            <a:tbl>
              <a:tblPr/>
              <a:tblGrid>
                <a:gridCol w="987425">
                  <a:extLst>
                    <a:ext uri="{9D8B030D-6E8A-4147-A177-3AD203B41FA5}">
                      <a16:colId xmlns:a16="http://schemas.microsoft.com/office/drawing/2014/main" val="20000"/>
                    </a:ext>
                  </a:extLst>
                </a:gridCol>
                <a:gridCol w="1069975">
                  <a:extLst>
                    <a:ext uri="{9D8B030D-6E8A-4147-A177-3AD203B41FA5}">
                      <a16:colId xmlns:a16="http://schemas.microsoft.com/office/drawing/2014/main" val="20001"/>
                    </a:ext>
                  </a:extLst>
                </a:gridCol>
              </a:tblGrid>
              <a:tr h="56357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黑体" pitchFamily="2" charset="-122"/>
                        </a:rPr>
                        <a:t>digit</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黑体" pitchFamily="2" charset="-122"/>
                        </a:rPr>
                        <a:t>digit.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lexval</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7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3746" name="Rectangle 18">
            <a:extLst>
              <a:ext uri="{FF2B5EF4-FFF2-40B4-BE49-F238E27FC236}">
                <a16:creationId xmlns:a16="http://schemas.microsoft.com/office/drawing/2014/main" id="{E4693AD7-622F-4DB8-9DA8-B7F80B9811D7}"/>
              </a:ext>
            </a:extLst>
          </p:cNvPr>
          <p:cNvSpPr>
            <a:spLocks noChangeArrowheads="1"/>
          </p:cNvSpPr>
          <p:nvPr/>
        </p:nvSpPr>
        <p:spPr bwMode="auto">
          <a:xfrm>
            <a:off x="0" y="5486400"/>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t>栈</a:t>
            </a:r>
            <a:r>
              <a:rPr lang="zh-CN" altLang="en-US" sz="2800"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73747" name="Line 19">
            <a:extLst>
              <a:ext uri="{FF2B5EF4-FFF2-40B4-BE49-F238E27FC236}">
                <a16:creationId xmlns:a16="http://schemas.microsoft.com/office/drawing/2014/main" id="{39E8C9ED-9FC2-4CCF-A309-DA74A3B83F56}"/>
              </a:ext>
            </a:extLst>
          </p:cNvPr>
          <p:cNvSpPr>
            <a:spLocks noChangeShapeType="1"/>
          </p:cNvSpPr>
          <p:nvPr/>
        </p:nvSpPr>
        <p:spPr bwMode="auto">
          <a:xfrm>
            <a:off x="76200" y="33528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3748" name="Rectangle 20">
            <a:extLst>
              <a:ext uri="{FF2B5EF4-FFF2-40B4-BE49-F238E27FC236}">
                <a16:creationId xmlns:a16="http://schemas.microsoft.com/office/drawing/2014/main" id="{67515A0D-4753-4120-ACDE-10DC610C354C}"/>
              </a:ext>
            </a:extLst>
          </p:cNvPr>
          <p:cNvSpPr>
            <a:spLocks noChangeArrowheads="1"/>
          </p:cNvSpPr>
          <p:nvPr/>
        </p:nvSpPr>
        <p:spPr bwMode="auto">
          <a:xfrm>
            <a:off x="152400" y="2819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73749" name="Line 21">
            <a:extLst>
              <a:ext uri="{FF2B5EF4-FFF2-40B4-BE49-F238E27FC236}">
                <a16:creationId xmlns:a16="http://schemas.microsoft.com/office/drawing/2014/main" id="{DBCAAC63-67E0-4A9C-9327-EF60F0526D24}"/>
              </a:ext>
            </a:extLst>
          </p:cNvPr>
          <p:cNvSpPr>
            <a:spLocks noChangeShapeType="1"/>
          </p:cNvSpPr>
          <p:nvPr/>
        </p:nvSpPr>
        <p:spPr bwMode="auto">
          <a:xfrm flipV="1">
            <a:off x="304800" y="4114800"/>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9110" name="Group 22">
            <a:extLst>
              <a:ext uri="{FF2B5EF4-FFF2-40B4-BE49-F238E27FC236}">
                <a16:creationId xmlns:a16="http://schemas.microsoft.com/office/drawing/2014/main" id="{630DC1BD-1BE1-48FF-A271-A8C5EF174CE6}"/>
              </a:ext>
            </a:extLst>
          </p:cNvPr>
          <p:cNvGraphicFramePr>
            <a:graphicFrameLocks noGrp="1"/>
          </p:cNvGraphicFramePr>
          <p:nvPr/>
        </p:nvGraphicFramePr>
        <p:xfrm>
          <a:off x="2971800" y="2160000"/>
          <a:ext cx="5867400" cy="4371974"/>
        </p:xfrm>
        <a:graphic>
          <a:graphicData uri="http://schemas.openxmlformats.org/drawingml/2006/table">
            <a:tbl>
              <a:tblPr/>
              <a:tblGrid>
                <a:gridCol w="2543175">
                  <a:extLst>
                    <a:ext uri="{9D8B030D-6E8A-4147-A177-3AD203B41FA5}">
                      <a16:colId xmlns:a16="http://schemas.microsoft.com/office/drawing/2014/main" val="20000"/>
                    </a:ext>
                  </a:extLst>
                </a:gridCol>
                <a:gridCol w="3324225">
                  <a:extLst>
                    <a:ext uri="{9D8B030D-6E8A-4147-A177-3AD203B41FA5}">
                      <a16:colId xmlns:a16="http://schemas.microsoft.com/office/drawing/2014/main" val="20001"/>
                    </a:ext>
                  </a:extLst>
                </a:gridCol>
              </a:tblGrid>
              <a:tr h="4666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1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print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9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p>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endPar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9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400" b="1" i="0" u="none" strike="noStrike" cap="none" normalizeH="0" baseline="0">
                          <a:ln>
                            <a:noFill/>
                          </a:ln>
                          <a:solidFill>
                            <a:schemeClr val="tx1"/>
                          </a:solidFill>
                          <a:effectLst/>
                          <a:latin typeface="宋体" pitchFamily="2" charset="-122"/>
                          <a:ea typeface="黑体" pitchFamily="2" charset="-12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2 ].</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p>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defRPr/>
                      </a:pP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2].</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sym typeface="Symbol" panose="05050102010706020507" pitchFamily="18" charset="2"/>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stack</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top</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rPr>
                        <a:t>].</a:t>
                      </a:r>
                      <a:r>
                        <a:rPr kumimoji="0" lang="en-US" altLang="zh-CN" sz="1800" b="1" i="1" u="none" strike="noStrike" kern="1200" cap="none" spc="0" normalizeH="0" baseline="0" noProof="0" dirty="0" err="1">
                          <a:ln>
                            <a:noFill/>
                          </a:ln>
                          <a:solidFill>
                            <a:srgbClr val="FF0000"/>
                          </a:solidFill>
                          <a:effectLst/>
                          <a:uLnTx/>
                          <a:uFillTx/>
                          <a:latin typeface="Times New Roman" pitchFamily="18" charset="0"/>
                          <a:ea typeface="黑体" pitchFamily="2" charset="-122"/>
                          <a:cs typeface="+mn-cs"/>
                        </a:rPr>
                        <a:t>val</a:t>
                      </a:r>
                      <a:endParaRPr kumimoji="0" lang="en-US" altLang="zh-CN" sz="1800" b="1" i="1" u="none" strike="noStrike" kern="1200" cap="none" spc="0" normalizeH="0" baseline="0" noProof="0" dirty="0">
                        <a:ln>
                          <a:noFill/>
                        </a:ln>
                        <a:solidFill>
                          <a:srgbClr val="FF0000"/>
                        </a:solidFill>
                        <a:effectLst/>
                        <a:uLnTx/>
                        <a:uFillTx/>
                        <a:latin typeface="Times New Roman" pitchFamily="18" charset="0"/>
                        <a:ea typeface="黑体" pitchFamily="2" charset="-122"/>
                        <a:cs typeface="+mn-cs"/>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6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16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stack </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16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16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16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1600" b="1" i="1" u="none" strike="noStrike" cap="none" normalizeH="0" baseline="0" dirty="0">
                        <a:ln>
                          <a:noFill/>
                        </a:ln>
                        <a:solidFill>
                          <a:srgbClr val="FF0000"/>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684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7" marB="287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797" marB="287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31E1F209-0B03-E92C-5012-2D072D744D8A}"/>
              </a:ext>
            </a:extLst>
          </p:cNvPr>
          <p:cNvSpPr>
            <a:spLocks noGrp="1"/>
          </p:cNvSpPr>
          <p:nvPr>
            <p:ph type="dt" sz="half" idx="10"/>
          </p:nvPr>
        </p:nvSpPr>
        <p:spPr/>
        <p:txBody>
          <a:bodyPr/>
          <a:lstStyle/>
          <a:p>
            <a:fld id="{BC0B984B-5D93-4BAB-B7B5-7F33C23106CC}"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4148716B-A6AE-6ABC-78A4-7FAFCE02057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345CDDD-6EDC-D172-91AB-7C3E537905EE}"/>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3B31E2A3-1B41-44AF-990C-9975499BDBC2}"/>
              </a:ext>
            </a:extLst>
          </p:cNvPr>
          <p:cNvGrpSpPr/>
          <p:nvPr/>
        </p:nvGrpSpPr>
        <p:grpSpPr>
          <a:xfrm>
            <a:off x="670595" y="1819552"/>
            <a:ext cx="7800975" cy="4659313"/>
            <a:chOff x="665163" y="1106488"/>
            <a:chExt cx="7800975" cy="4659313"/>
          </a:xfrm>
        </p:grpSpPr>
        <p:sp>
          <p:nvSpPr>
            <p:cNvPr id="7" name="Line 5">
              <a:extLst>
                <a:ext uri="{FF2B5EF4-FFF2-40B4-BE49-F238E27FC236}">
                  <a16:creationId xmlns:a16="http://schemas.microsoft.com/office/drawing/2014/main" id="{27E602F6-5EFB-44CC-ACB5-6A61AAB62B4B}"/>
                </a:ext>
              </a:extLst>
            </p:cNvPr>
            <p:cNvSpPr>
              <a:spLocks noChangeShapeType="1"/>
            </p:cNvSpPr>
            <p:nvPr/>
          </p:nvSpPr>
          <p:spPr bwMode="auto">
            <a:xfrm>
              <a:off x="2620963" y="1106488"/>
              <a:ext cx="0" cy="46593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6">
              <a:extLst>
                <a:ext uri="{FF2B5EF4-FFF2-40B4-BE49-F238E27FC236}">
                  <a16:creationId xmlns:a16="http://schemas.microsoft.com/office/drawing/2014/main" id="{16426760-127D-48AF-AD31-C24FFB784967}"/>
                </a:ext>
              </a:extLst>
            </p:cNvPr>
            <p:cNvSpPr>
              <a:spLocks noChangeShapeType="1"/>
            </p:cNvSpPr>
            <p:nvPr/>
          </p:nvSpPr>
          <p:spPr bwMode="auto">
            <a:xfrm>
              <a:off x="4565650" y="1106488"/>
              <a:ext cx="0" cy="46593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a:extLst>
                <a:ext uri="{FF2B5EF4-FFF2-40B4-BE49-F238E27FC236}">
                  <a16:creationId xmlns:a16="http://schemas.microsoft.com/office/drawing/2014/main" id="{AC703E09-C020-4389-8DB6-FB4E3F65B373}"/>
                </a:ext>
              </a:extLst>
            </p:cNvPr>
            <p:cNvSpPr>
              <a:spLocks noChangeShapeType="1"/>
            </p:cNvSpPr>
            <p:nvPr/>
          </p:nvSpPr>
          <p:spPr bwMode="auto">
            <a:xfrm>
              <a:off x="6508750" y="1106488"/>
              <a:ext cx="0" cy="4659313"/>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a:extLst>
                <a:ext uri="{FF2B5EF4-FFF2-40B4-BE49-F238E27FC236}">
                  <a16:creationId xmlns:a16="http://schemas.microsoft.com/office/drawing/2014/main" id="{3C187073-F501-41C6-B5B3-3E8B141A227A}"/>
                </a:ext>
              </a:extLst>
            </p:cNvPr>
            <p:cNvSpPr>
              <a:spLocks noChangeShapeType="1"/>
            </p:cNvSpPr>
            <p:nvPr/>
          </p:nvSpPr>
          <p:spPr bwMode="auto">
            <a:xfrm>
              <a:off x="665163" y="1635125"/>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a:extLst>
                <a:ext uri="{FF2B5EF4-FFF2-40B4-BE49-F238E27FC236}">
                  <a16:creationId xmlns:a16="http://schemas.microsoft.com/office/drawing/2014/main" id="{1645A8B6-3383-4B05-A563-AD33D9606961}"/>
                </a:ext>
              </a:extLst>
            </p:cNvPr>
            <p:cNvSpPr>
              <a:spLocks noChangeShapeType="1"/>
            </p:cNvSpPr>
            <p:nvPr/>
          </p:nvSpPr>
          <p:spPr bwMode="auto">
            <a:xfrm>
              <a:off x="665163" y="2149475"/>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a:extLst>
                <a:ext uri="{FF2B5EF4-FFF2-40B4-BE49-F238E27FC236}">
                  <a16:creationId xmlns:a16="http://schemas.microsoft.com/office/drawing/2014/main" id="{350C5774-6D51-4E25-A159-65394D185DBC}"/>
                </a:ext>
              </a:extLst>
            </p:cNvPr>
            <p:cNvSpPr>
              <a:spLocks noChangeShapeType="1"/>
            </p:cNvSpPr>
            <p:nvPr/>
          </p:nvSpPr>
          <p:spPr bwMode="auto">
            <a:xfrm>
              <a:off x="665163" y="266541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a:extLst>
                <a:ext uri="{FF2B5EF4-FFF2-40B4-BE49-F238E27FC236}">
                  <a16:creationId xmlns:a16="http://schemas.microsoft.com/office/drawing/2014/main" id="{A150EBF7-14DB-47EA-8CF4-4D53D64BFA68}"/>
                </a:ext>
              </a:extLst>
            </p:cNvPr>
            <p:cNvSpPr>
              <a:spLocks noChangeShapeType="1"/>
            </p:cNvSpPr>
            <p:nvPr/>
          </p:nvSpPr>
          <p:spPr bwMode="auto">
            <a:xfrm>
              <a:off x="665163" y="317976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a:extLst>
                <a:ext uri="{FF2B5EF4-FFF2-40B4-BE49-F238E27FC236}">
                  <a16:creationId xmlns:a16="http://schemas.microsoft.com/office/drawing/2014/main" id="{82979BB3-DBCC-4FE1-A345-79F7E646CE73}"/>
                </a:ext>
              </a:extLst>
            </p:cNvPr>
            <p:cNvSpPr>
              <a:spLocks noChangeShapeType="1"/>
            </p:cNvSpPr>
            <p:nvPr/>
          </p:nvSpPr>
          <p:spPr bwMode="auto">
            <a:xfrm>
              <a:off x="665163" y="369411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3">
              <a:extLst>
                <a:ext uri="{FF2B5EF4-FFF2-40B4-BE49-F238E27FC236}">
                  <a16:creationId xmlns:a16="http://schemas.microsoft.com/office/drawing/2014/main" id="{24424E10-4737-4F6D-8355-CD7D5C2F61F4}"/>
                </a:ext>
              </a:extLst>
            </p:cNvPr>
            <p:cNvSpPr>
              <a:spLocks noChangeShapeType="1"/>
            </p:cNvSpPr>
            <p:nvPr/>
          </p:nvSpPr>
          <p:spPr bwMode="auto">
            <a:xfrm>
              <a:off x="665163" y="420846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a:extLst>
                <a:ext uri="{FF2B5EF4-FFF2-40B4-BE49-F238E27FC236}">
                  <a16:creationId xmlns:a16="http://schemas.microsoft.com/office/drawing/2014/main" id="{94AC7065-2BC8-4851-B631-A804C446D848}"/>
                </a:ext>
              </a:extLst>
            </p:cNvPr>
            <p:cNvSpPr>
              <a:spLocks noChangeShapeType="1"/>
            </p:cNvSpPr>
            <p:nvPr/>
          </p:nvSpPr>
          <p:spPr bwMode="auto">
            <a:xfrm>
              <a:off x="665163" y="472281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a:extLst>
                <a:ext uri="{FF2B5EF4-FFF2-40B4-BE49-F238E27FC236}">
                  <a16:creationId xmlns:a16="http://schemas.microsoft.com/office/drawing/2014/main" id="{F0ABD1DB-7CD0-4974-B325-8D98DD763986}"/>
                </a:ext>
              </a:extLst>
            </p:cNvPr>
            <p:cNvSpPr>
              <a:spLocks noChangeShapeType="1"/>
            </p:cNvSpPr>
            <p:nvPr/>
          </p:nvSpPr>
          <p:spPr bwMode="auto">
            <a:xfrm>
              <a:off x="665163" y="523716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6">
              <a:extLst>
                <a:ext uri="{FF2B5EF4-FFF2-40B4-BE49-F238E27FC236}">
                  <a16:creationId xmlns:a16="http://schemas.microsoft.com/office/drawing/2014/main" id="{A8CEFD55-069F-4185-8DAA-158725AD6C3B}"/>
                </a:ext>
              </a:extLst>
            </p:cNvPr>
            <p:cNvSpPr>
              <a:spLocks noChangeShapeType="1"/>
            </p:cNvSpPr>
            <p:nvPr/>
          </p:nvSpPr>
          <p:spPr bwMode="auto">
            <a:xfrm>
              <a:off x="679450" y="1106488"/>
              <a:ext cx="0" cy="4659313"/>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7">
              <a:extLst>
                <a:ext uri="{FF2B5EF4-FFF2-40B4-BE49-F238E27FC236}">
                  <a16:creationId xmlns:a16="http://schemas.microsoft.com/office/drawing/2014/main" id="{60D0AB61-C8A2-4F95-AFE9-96C321C42EF0}"/>
                </a:ext>
              </a:extLst>
            </p:cNvPr>
            <p:cNvSpPr>
              <a:spLocks noChangeShapeType="1"/>
            </p:cNvSpPr>
            <p:nvPr/>
          </p:nvSpPr>
          <p:spPr bwMode="auto">
            <a:xfrm>
              <a:off x="8451850" y="1106488"/>
              <a:ext cx="0" cy="4659313"/>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8">
              <a:extLst>
                <a:ext uri="{FF2B5EF4-FFF2-40B4-BE49-F238E27FC236}">
                  <a16:creationId xmlns:a16="http://schemas.microsoft.com/office/drawing/2014/main" id="{6D8629DF-99D2-4BD4-BCC3-C88C48AD931C}"/>
                </a:ext>
              </a:extLst>
            </p:cNvPr>
            <p:cNvSpPr>
              <a:spLocks noChangeShapeType="1"/>
            </p:cNvSpPr>
            <p:nvPr/>
          </p:nvSpPr>
          <p:spPr bwMode="auto">
            <a:xfrm>
              <a:off x="665163" y="1120775"/>
              <a:ext cx="7800975"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9">
              <a:extLst>
                <a:ext uri="{FF2B5EF4-FFF2-40B4-BE49-F238E27FC236}">
                  <a16:creationId xmlns:a16="http://schemas.microsoft.com/office/drawing/2014/main" id="{6A9FFB80-187E-4441-95F2-2D1811E5051E}"/>
                </a:ext>
              </a:extLst>
            </p:cNvPr>
            <p:cNvSpPr>
              <a:spLocks noChangeShapeType="1"/>
            </p:cNvSpPr>
            <p:nvPr/>
          </p:nvSpPr>
          <p:spPr bwMode="auto">
            <a:xfrm>
              <a:off x="665163" y="5751513"/>
              <a:ext cx="7800975"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0">
              <a:extLst>
                <a:ext uri="{FF2B5EF4-FFF2-40B4-BE49-F238E27FC236}">
                  <a16:creationId xmlns:a16="http://schemas.microsoft.com/office/drawing/2014/main" id="{1E40A068-8767-416E-B526-857F996253CA}"/>
                </a:ext>
              </a:extLst>
            </p:cNvPr>
            <p:cNvSpPr>
              <a:spLocks noChangeArrowheads="1"/>
            </p:cNvSpPr>
            <p:nvPr/>
          </p:nvSpPr>
          <p:spPr bwMode="auto">
            <a:xfrm>
              <a:off x="1346200" y="1187450"/>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输入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a:extLst>
                <a:ext uri="{FF2B5EF4-FFF2-40B4-BE49-F238E27FC236}">
                  <a16:creationId xmlns:a16="http://schemas.microsoft.com/office/drawing/2014/main" id="{80BC5F22-D07D-49AD-B098-881672E57C9C}"/>
                </a:ext>
              </a:extLst>
            </p:cNvPr>
            <p:cNvSpPr>
              <a:spLocks noChangeArrowheads="1"/>
            </p:cNvSpPr>
            <p:nvPr/>
          </p:nvSpPr>
          <p:spPr bwMode="auto">
            <a:xfrm>
              <a:off x="3303588" y="1169988"/>
              <a:ext cx="7000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state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149000EE-F641-4EDD-818A-6F2C21A0B8DB}"/>
                </a:ext>
              </a:extLst>
            </p:cNvPr>
            <p:cNvSpPr>
              <a:spLocks noChangeArrowheads="1"/>
            </p:cNvSpPr>
            <p:nvPr/>
          </p:nvSpPr>
          <p:spPr bwMode="auto">
            <a:xfrm>
              <a:off x="5351463" y="1169988"/>
              <a:ext cx="4968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val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F9B3725F-F950-4EEC-96C3-BD7B64415D8D}"/>
                </a:ext>
              </a:extLst>
            </p:cNvPr>
            <p:cNvSpPr>
              <a:spLocks noChangeArrowheads="1"/>
            </p:cNvSpPr>
            <p:nvPr/>
          </p:nvSpPr>
          <p:spPr bwMode="auto">
            <a:xfrm>
              <a:off x="6718300" y="1187450"/>
              <a:ext cx="9144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所用产生式</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67" name="组合 66">
            <a:extLst>
              <a:ext uri="{FF2B5EF4-FFF2-40B4-BE49-F238E27FC236}">
                <a16:creationId xmlns:a16="http://schemas.microsoft.com/office/drawing/2014/main" id="{89A56738-EEC0-40D2-B4DD-4173362118E6}"/>
              </a:ext>
            </a:extLst>
          </p:cNvPr>
          <p:cNvGrpSpPr/>
          <p:nvPr/>
        </p:nvGrpSpPr>
        <p:grpSpPr>
          <a:xfrm>
            <a:off x="1618332" y="2392639"/>
            <a:ext cx="3992563" cy="417513"/>
            <a:chOff x="1612900" y="1679575"/>
            <a:chExt cx="3992563" cy="417513"/>
          </a:xfrm>
        </p:grpSpPr>
        <p:sp>
          <p:nvSpPr>
            <p:cNvPr id="26" name="Rectangle 24">
              <a:extLst>
                <a:ext uri="{FF2B5EF4-FFF2-40B4-BE49-F238E27FC236}">
                  <a16:creationId xmlns:a16="http://schemas.microsoft.com/office/drawing/2014/main" id="{7F258069-DEDD-488F-AB41-CF641BF3E0DF}"/>
                </a:ext>
              </a:extLst>
            </p:cNvPr>
            <p:cNvSpPr>
              <a:spLocks noChangeArrowheads="1"/>
            </p:cNvSpPr>
            <p:nvPr/>
          </p:nvSpPr>
          <p:spPr bwMode="auto">
            <a:xfrm>
              <a:off x="1612900" y="1679575"/>
              <a:ext cx="13112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8+5*2n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Rectangle 25">
              <a:extLst>
                <a:ext uri="{FF2B5EF4-FFF2-40B4-BE49-F238E27FC236}">
                  <a16:creationId xmlns:a16="http://schemas.microsoft.com/office/drawing/2014/main" id="{16209659-E543-433A-9CE7-7F8C579AECC9}"/>
                </a:ext>
              </a:extLst>
            </p:cNvPr>
            <p:cNvSpPr>
              <a:spLocks noChangeArrowheads="1"/>
            </p:cNvSpPr>
            <p:nvPr/>
          </p:nvSpPr>
          <p:spPr bwMode="auto">
            <a:xfrm>
              <a:off x="3360738" y="1685925"/>
              <a:ext cx="2238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9AD8F008-A381-47DB-88EA-520AB89ECA7F}"/>
                </a:ext>
              </a:extLst>
            </p:cNvPr>
            <p:cNvSpPr>
              <a:spLocks noChangeArrowheads="1"/>
            </p:cNvSpPr>
            <p:nvPr/>
          </p:nvSpPr>
          <p:spPr bwMode="auto">
            <a:xfrm>
              <a:off x="5381625" y="1685925"/>
              <a:ext cx="2238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68" name="组合 67">
            <a:extLst>
              <a:ext uri="{FF2B5EF4-FFF2-40B4-BE49-F238E27FC236}">
                <a16:creationId xmlns:a16="http://schemas.microsoft.com/office/drawing/2014/main" id="{6041EC34-3442-41EA-A066-BDF94B561AB7}"/>
              </a:ext>
            </a:extLst>
          </p:cNvPr>
          <p:cNvGrpSpPr/>
          <p:nvPr/>
        </p:nvGrpSpPr>
        <p:grpSpPr>
          <a:xfrm>
            <a:off x="1770732" y="2906989"/>
            <a:ext cx="3136900" cy="411163"/>
            <a:chOff x="1765300" y="2193925"/>
            <a:chExt cx="3136900" cy="411163"/>
          </a:xfrm>
        </p:grpSpPr>
        <p:sp>
          <p:nvSpPr>
            <p:cNvPr id="29" name="Rectangle 27">
              <a:extLst>
                <a:ext uri="{FF2B5EF4-FFF2-40B4-BE49-F238E27FC236}">
                  <a16:creationId xmlns:a16="http://schemas.microsoft.com/office/drawing/2014/main" id="{A59A2629-0C9D-4E4D-AFBF-F05A3B8B5EC6}"/>
                </a:ext>
              </a:extLst>
            </p:cNvPr>
            <p:cNvSpPr>
              <a:spLocks noChangeArrowheads="1"/>
            </p:cNvSpPr>
            <p:nvPr/>
          </p:nvSpPr>
          <p:spPr bwMode="auto">
            <a:xfrm>
              <a:off x="1765300" y="2193925"/>
              <a:ext cx="11588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+5*2n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8">
              <a:extLst>
                <a:ext uri="{FF2B5EF4-FFF2-40B4-BE49-F238E27FC236}">
                  <a16:creationId xmlns:a16="http://schemas.microsoft.com/office/drawing/2014/main" id="{EF177123-9EA1-446B-9F36-6111FD8C9B78}"/>
                </a:ext>
              </a:extLst>
            </p:cNvPr>
            <p:cNvSpPr>
              <a:spLocks noChangeArrowheads="1"/>
            </p:cNvSpPr>
            <p:nvPr/>
          </p:nvSpPr>
          <p:spPr bwMode="auto">
            <a:xfrm>
              <a:off x="2751138" y="219392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9">
              <a:extLst>
                <a:ext uri="{FF2B5EF4-FFF2-40B4-BE49-F238E27FC236}">
                  <a16:creationId xmlns:a16="http://schemas.microsoft.com/office/drawing/2014/main" id="{350A1E3E-023F-45A9-8228-09120049106E}"/>
                </a:ext>
              </a:extLst>
            </p:cNvPr>
            <p:cNvSpPr>
              <a:spLocks noChangeArrowheads="1"/>
            </p:cNvSpPr>
            <p:nvPr/>
          </p:nvSpPr>
          <p:spPr bwMode="auto">
            <a:xfrm>
              <a:off x="4619625" y="2193925"/>
              <a:ext cx="2825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69" name="组合 68">
            <a:extLst>
              <a:ext uri="{FF2B5EF4-FFF2-40B4-BE49-F238E27FC236}">
                <a16:creationId xmlns:a16="http://schemas.microsoft.com/office/drawing/2014/main" id="{71265710-56E9-4814-99C9-4FF829FA9726}"/>
              </a:ext>
            </a:extLst>
          </p:cNvPr>
          <p:cNvGrpSpPr/>
          <p:nvPr/>
        </p:nvGrpSpPr>
        <p:grpSpPr>
          <a:xfrm>
            <a:off x="1770732" y="3395939"/>
            <a:ext cx="6172201" cy="454026"/>
            <a:chOff x="1765300" y="2682875"/>
            <a:chExt cx="6172201" cy="454026"/>
          </a:xfrm>
        </p:grpSpPr>
        <p:sp>
          <p:nvSpPr>
            <p:cNvPr id="32" name="Rectangle 30">
              <a:extLst>
                <a:ext uri="{FF2B5EF4-FFF2-40B4-BE49-F238E27FC236}">
                  <a16:creationId xmlns:a16="http://schemas.microsoft.com/office/drawing/2014/main" id="{1D33B595-8D26-431D-8D14-3087C49E4166}"/>
                </a:ext>
              </a:extLst>
            </p:cNvPr>
            <p:cNvSpPr>
              <a:spLocks noChangeArrowheads="1"/>
            </p:cNvSpPr>
            <p:nvPr/>
          </p:nvSpPr>
          <p:spPr bwMode="auto">
            <a:xfrm>
              <a:off x="1765300" y="2708275"/>
              <a:ext cx="9699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+5*2n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1">
              <a:extLst>
                <a:ext uri="{FF2B5EF4-FFF2-40B4-BE49-F238E27FC236}">
                  <a16:creationId xmlns:a16="http://schemas.microsoft.com/office/drawing/2014/main" id="{0FF707F5-BA40-4586-9A67-944B67E3D1F6}"/>
                </a:ext>
              </a:extLst>
            </p:cNvPr>
            <p:cNvSpPr>
              <a:spLocks noChangeArrowheads="1"/>
            </p:cNvSpPr>
            <p:nvPr/>
          </p:nvSpPr>
          <p:spPr bwMode="auto">
            <a:xfrm>
              <a:off x="2751138" y="2713038"/>
              <a:ext cx="3429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32">
              <a:extLst>
                <a:ext uri="{FF2B5EF4-FFF2-40B4-BE49-F238E27FC236}">
                  <a16:creationId xmlns:a16="http://schemas.microsoft.com/office/drawing/2014/main" id="{00F7C250-E15C-4BE1-AC03-6924BC8DCDBA}"/>
                </a:ext>
              </a:extLst>
            </p:cNvPr>
            <p:cNvSpPr>
              <a:spLocks noChangeArrowheads="1"/>
            </p:cNvSpPr>
            <p:nvPr/>
          </p:nvSpPr>
          <p:spPr bwMode="auto">
            <a:xfrm>
              <a:off x="4619625" y="2708275"/>
              <a:ext cx="295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FB83AB44-7F66-4750-8A9E-E0CB5E7DDE26}"/>
                </a:ext>
              </a:extLst>
            </p:cNvPr>
            <p:cNvSpPr>
              <a:spLocks noChangeArrowheads="1"/>
            </p:cNvSpPr>
            <p:nvPr/>
          </p:nvSpPr>
          <p:spPr bwMode="auto">
            <a:xfrm>
              <a:off x="6562725" y="2714625"/>
              <a:ext cx="4048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F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29A4DB6B-7043-4CA9-9FB7-6B7B0ACF4CDF}"/>
                </a:ext>
              </a:extLst>
            </p:cNvPr>
            <p:cNvSpPr>
              <a:spLocks noChangeArrowheads="1"/>
            </p:cNvSpPr>
            <p:nvPr/>
          </p:nvSpPr>
          <p:spPr bwMode="auto">
            <a:xfrm>
              <a:off x="6837363" y="2682875"/>
              <a:ext cx="4857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587ED288-8293-4CA7-9711-003EBE15C39B}"/>
                </a:ext>
              </a:extLst>
            </p:cNvPr>
            <p:cNvSpPr>
              <a:spLocks noChangeArrowheads="1"/>
            </p:cNvSpPr>
            <p:nvPr/>
          </p:nvSpPr>
          <p:spPr bwMode="auto">
            <a:xfrm>
              <a:off x="7215188" y="2709863"/>
              <a:ext cx="7223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digit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70" name="组合 69">
            <a:extLst>
              <a:ext uri="{FF2B5EF4-FFF2-40B4-BE49-F238E27FC236}">
                <a16:creationId xmlns:a16="http://schemas.microsoft.com/office/drawing/2014/main" id="{CE290C31-943E-4EE4-8769-17C9EC61C719}"/>
              </a:ext>
            </a:extLst>
          </p:cNvPr>
          <p:cNvGrpSpPr/>
          <p:nvPr/>
        </p:nvGrpSpPr>
        <p:grpSpPr>
          <a:xfrm>
            <a:off x="1770732" y="3911877"/>
            <a:ext cx="5765800" cy="439738"/>
            <a:chOff x="1765300" y="3198813"/>
            <a:chExt cx="5765800" cy="439738"/>
          </a:xfrm>
        </p:grpSpPr>
        <p:sp>
          <p:nvSpPr>
            <p:cNvPr id="38" name="Rectangle 36">
              <a:extLst>
                <a:ext uri="{FF2B5EF4-FFF2-40B4-BE49-F238E27FC236}">
                  <a16:creationId xmlns:a16="http://schemas.microsoft.com/office/drawing/2014/main" id="{3DADE806-34F3-4F11-B501-5D1BEBE16ABC}"/>
                </a:ext>
              </a:extLst>
            </p:cNvPr>
            <p:cNvSpPr>
              <a:spLocks noChangeArrowheads="1"/>
            </p:cNvSpPr>
            <p:nvPr/>
          </p:nvSpPr>
          <p:spPr bwMode="auto">
            <a:xfrm>
              <a:off x="1765300" y="3225800"/>
              <a:ext cx="9302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+5*2n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9" name="Rectangle 37">
              <a:extLst>
                <a:ext uri="{FF2B5EF4-FFF2-40B4-BE49-F238E27FC236}">
                  <a16:creationId xmlns:a16="http://schemas.microsoft.com/office/drawing/2014/main" id="{EF02EAA8-CCC1-4E5C-9B96-79CA04DA45A0}"/>
                </a:ext>
              </a:extLst>
            </p:cNvPr>
            <p:cNvSpPr>
              <a:spLocks noChangeArrowheads="1"/>
            </p:cNvSpPr>
            <p:nvPr/>
          </p:nvSpPr>
          <p:spPr bwMode="auto">
            <a:xfrm>
              <a:off x="2751138" y="3230563"/>
              <a:ext cx="3111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8">
              <a:extLst>
                <a:ext uri="{FF2B5EF4-FFF2-40B4-BE49-F238E27FC236}">
                  <a16:creationId xmlns:a16="http://schemas.microsoft.com/office/drawing/2014/main" id="{08E3B16C-1587-4CDD-8D60-0251660E996E}"/>
                </a:ext>
              </a:extLst>
            </p:cNvPr>
            <p:cNvSpPr>
              <a:spLocks noChangeArrowheads="1"/>
            </p:cNvSpPr>
            <p:nvPr/>
          </p:nvSpPr>
          <p:spPr bwMode="auto">
            <a:xfrm>
              <a:off x="4619625" y="3225800"/>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C09E2384-9491-47E1-8332-C48CE4AFC82A}"/>
                </a:ext>
              </a:extLst>
            </p:cNvPr>
            <p:cNvSpPr>
              <a:spLocks noChangeArrowheads="1"/>
            </p:cNvSpPr>
            <p:nvPr/>
          </p:nvSpPr>
          <p:spPr bwMode="auto">
            <a:xfrm>
              <a:off x="6562725" y="3232150"/>
              <a:ext cx="3873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102F5560-3C29-4107-B2AB-CC6BA6324471}"/>
                </a:ext>
              </a:extLst>
            </p:cNvPr>
            <p:cNvSpPr>
              <a:spLocks noChangeArrowheads="1"/>
            </p:cNvSpPr>
            <p:nvPr/>
          </p:nvSpPr>
          <p:spPr bwMode="auto">
            <a:xfrm>
              <a:off x="6824663" y="3198813"/>
              <a:ext cx="4873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CAD5A62E-2AFF-44D2-89EB-CBDD89EDB19A}"/>
                </a:ext>
              </a:extLst>
            </p:cNvPr>
            <p:cNvSpPr>
              <a:spLocks noChangeArrowheads="1"/>
            </p:cNvSpPr>
            <p:nvPr/>
          </p:nvSpPr>
          <p:spPr bwMode="auto">
            <a:xfrm>
              <a:off x="7204075" y="3232150"/>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71" name="组合 70">
            <a:extLst>
              <a:ext uri="{FF2B5EF4-FFF2-40B4-BE49-F238E27FC236}">
                <a16:creationId xmlns:a16="http://schemas.microsoft.com/office/drawing/2014/main" id="{7F70ACD7-19A4-430E-B947-66D65C9C8BE5}"/>
              </a:ext>
            </a:extLst>
          </p:cNvPr>
          <p:cNvGrpSpPr/>
          <p:nvPr/>
        </p:nvGrpSpPr>
        <p:grpSpPr>
          <a:xfrm>
            <a:off x="1770732" y="4426227"/>
            <a:ext cx="5765800" cy="439738"/>
            <a:chOff x="1765300" y="3713163"/>
            <a:chExt cx="5765800" cy="439738"/>
          </a:xfrm>
        </p:grpSpPr>
        <p:sp>
          <p:nvSpPr>
            <p:cNvPr id="44" name="Rectangle 42">
              <a:extLst>
                <a:ext uri="{FF2B5EF4-FFF2-40B4-BE49-F238E27FC236}">
                  <a16:creationId xmlns:a16="http://schemas.microsoft.com/office/drawing/2014/main" id="{3C1657DE-3212-4B3C-8723-7E375144EB81}"/>
                </a:ext>
              </a:extLst>
            </p:cNvPr>
            <p:cNvSpPr>
              <a:spLocks noChangeArrowheads="1"/>
            </p:cNvSpPr>
            <p:nvPr/>
          </p:nvSpPr>
          <p:spPr bwMode="auto">
            <a:xfrm>
              <a:off x="1765300" y="3740150"/>
              <a:ext cx="9302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+5*2n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458AD7FB-E38C-4B8B-BE66-D4D5B986159A}"/>
                </a:ext>
              </a:extLst>
            </p:cNvPr>
            <p:cNvSpPr>
              <a:spLocks noChangeArrowheads="1"/>
            </p:cNvSpPr>
            <p:nvPr/>
          </p:nvSpPr>
          <p:spPr bwMode="auto">
            <a:xfrm>
              <a:off x="2751138" y="3743325"/>
              <a:ext cx="3286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AC89EE1D-DBB2-41D3-B4DF-10965F6EC33D}"/>
                </a:ext>
              </a:extLst>
            </p:cNvPr>
            <p:cNvSpPr>
              <a:spLocks noChangeArrowheads="1"/>
            </p:cNvSpPr>
            <p:nvPr/>
          </p:nvSpPr>
          <p:spPr bwMode="auto">
            <a:xfrm>
              <a:off x="4619625" y="3740150"/>
              <a:ext cx="282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26EF8405-EF94-45B5-93DE-97313727051D}"/>
                </a:ext>
              </a:extLst>
            </p:cNvPr>
            <p:cNvSpPr>
              <a:spLocks noChangeArrowheads="1"/>
            </p:cNvSpPr>
            <p:nvPr/>
          </p:nvSpPr>
          <p:spPr bwMode="auto">
            <a:xfrm>
              <a:off x="6562725" y="3744913"/>
              <a:ext cx="4048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3310DB82-B72A-4B8B-BBE5-476F60719013}"/>
                </a:ext>
              </a:extLst>
            </p:cNvPr>
            <p:cNvSpPr>
              <a:spLocks noChangeArrowheads="1"/>
            </p:cNvSpPr>
            <p:nvPr/>
          </p:nvSpPr>
          <p:spPr bwMode="auto">
            <a:xfrm>
              <a:off x="6842125" y="3713163"/>
              <a:ext cx="4857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3B01E6D6-477F-4B71-AE1A-07E96F4CDCE9}"/>
                </a:ext>
              </a:extLst>
            </p:cNvPr>
            <p:cNvSpPr>
              <a:spLocks noChangeArrowheads="1"/>
            </p:cNvSpPr>
            <p:nvPr/>
          </p:nvSpPr>
          <p:spPr bwMode="auto">
            <a:xfrm>
              <a:off x="7219950" y="3744913"/>
              <a:ext cx="3111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72" name="组合 71">
            <a:extLst>
              <a:ext uri="{FF2B5EF4-FFF2-40B4-BE49-F238E27FC236}">
                <a16:creationId xmlns:a16="http://schemas.microsoft.com/office/drawing/2014/main" id="{36AD146A-577C-4467-943E-D117E1979486}"/>
              </a:ext>
            </a:extLst>
          </p:cNvPr>
          <p:cNvGrpSpPr/>
          <p:nvPr/>
        </p:nvGrpSpPr>
        <p:grpSpPr>
          <a:xfrm>
            <a:off x="1945357" y="4965977"/>
            <a:ext cx="3135313" cy="409575"/>
            <a:chOff x="1939925" y="4252913"/>
            <a:chExt cx="3135313" cy="409575"/>
          </a:xfrm>
        </p:grpSpPr>
        <p:sp>
          <p:nvSpPr>
            <p:cNvPr id="50" name="Rectangle 48">
              <a:extLst>
                <a:ext uri="{FF2B5EF4-FFF2-40B4-BE49-F238E27FC236}">
                  <a16:creationId xmlns:a16="http://schemas.microsoft.com/office/drawing/2014/main" id="{0EC2FB32-BFD9-4BF0-8564-EF4DB0F9C89F}"/>
                </a:ext>
              </a:extLst>
            </p:cNvPr>
            <p:cNvSpPr>
              <a:spLocks noChangeArrowheads="1"/>
            </p:cNvSpPr>
            <p:nvPr/>
          </p:nvSpPr>
          <p:spPr bwMode="auto">
            <a:xfrm>
              <a:off x="1939925" y="4252913"/>
              <a:ext cx="755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5*2n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C7D5C838-339C-48D5-9AE4-F29450C32187}"/>
                </a:ext>
              </a:extLst>
            </p:cNvPr>
            <p:cNvSpPr>
              <a:spLocks noChangeArrowheads="1"/>
            </p:cNvSpPr>
            <p:nvPr/>
          </p:nvSpPr>
          <p:spPr bwMode="auto">
            <a:xfrm>
              <a:off x="2674938" y="4257675"/>
              <a:ext cx="4048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3C41A23E-23B9-4302-9EE2-49A82C20562E}"/>
                </a:ext>
              </a:extLst>
            </p:cNvPr>
            <p:cNvSpPr>
              <a:spLocks noChangeArrowheads="1"/>
            </p:cNvSpPr>
            <p:nvPr/>
          </p:nvSpPr>
          <p:spPr bwMode="auto">
            <a:xfrm>
              <a:off x="2954338" y="4252913"/>
              <a:ext cx="303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2B846DC9-53A9-4544-999D-A3806B956B2F}"/>
                </a:ext>
              </a:extLst>
            </p:cNvPr>
            <p:cNvSpPr>
              <a:spLocks noChangeArrowheads="1"/>
            </p:cNvSpPr>
            <p:nvPr/>
          </p:nvSpPr>
          <p:spPr bwMode="auto">
            <a:xfrm>
              <a:off x="4619625" y="4252913"/>
              <a:ext cx="4556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73" name="组合 72">
            <a:extLst>
              <a:ext uri="{FF2B5EF4-FFF2-40B4-BE49-F238E27FC236}">
                <a16:creationId xmlns:a16="http://schemas.microsoft.com/office/drawing/2014/main" id="{D25A00AB-79AD-45F3-A4CC-4A6F52BF579E}"/>
              </a:ext>
            </a:extLst>
          </p:cNvPr>
          <p:cNvGrpSpPr/>
          <p:nvPr/>
        </p:nvGrpSpPr>
        <p:grpSpPr>
          <a:xfrm>
            <a:off x="2097757" y="5480327"/>
            <a:ext cx="3135313" cy="409575"/>
            <a:chOff x="2092325" y="4767263"/>
            <a:chExt cx="3135313" cy="409575"/>
          </a:xfrm>
        </p:grpSpPr>
        <p:sp>
          <p:nvSpPr>
            <p:cNvPr id="54" name="Rectangle 52">
              <a:extLst>
                <a:ext uri="{FF2B5EF4-FFF2-40B4-BE49-F238E27FC236}">
                  <a16:creationId xmlns:a16="http://schemas.microsoft.com/office/drawing/2014/main" id="{7B502FAF-204D-4C8A-8DB8-06D5C59EB183}"/>
                </a:ext>
              </a:extLst>
            </p:cNvPr>
            <p:cNvSpPr>
              <a:spLocks noChangeArrowheads="1"/>
            </p:cNvSpPr>
            <p:nvPr/>
          </p:nvSpPr>
          <p:spPr bwMode="auto">
            <a:xfrm>
              <a:off x="2092325" y="4767263"/>
              <a:ext cx="603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*2n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0F0AB461-FF0F-4720-B692-9DF282963A3A}"/>
                </a:ext>
              </a:extLst>
            </p:cNvPr>
            <p:cNvSpPr>
              <a:spLocks noChangeArrowheads="1"/>
            </p:cNvSpPr>
            <p:nvPr/>
          </p:nvSpPr>
          <p:spPr bwMode="auto">
            <a:xfrm>
              <a:off x="2674938" y="4772025"/>
              <a:ext cx="3286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6422731D-6B49-4698-B574-BD535F303794}"/>
                </a:ext>
              </a:extLst>
            </p:cNvPr>
            <p:cNvSpPr>
              <a:spLocks noChangeArrowheads="1"/>
            </p:cNvSpPr>
            <p:nvPr/>
          </p:nvSpPr>
          <p:spPr bwMode="auto">
            <a:xfrm>
              <a:off x="2878138" y="4767263"/>
              <a:ext cx="4556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102032B8-70CF-4B64-B465-CAA42DBB35F5}"/>
                </a:ext>
              </a:extLst>
            </p:cNvPr>
            <p:cNvSpPr>
              <a:spLocks noChangeArrowheads="1"/>
            </p:cNvSpPr>
            <p:nvPr/>
          </p:nvSpPr>
          <p:spPr bwMode="auto">
            <a:xfrm>
              <a:off x="4619625" y="4767263"/>
              <a:ext cx="608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74" name="组合 73">
            <a:extLst>
              <a:ext uri="{FF2B5EF4-FFF2-40B4-BE49-F238E27FC236}">
                <a16:creationId xmlns:a16="http://schemas.microsoft.com/office/drawing/2014/main" id="{D8BF4D1C-C6F9-4711-8618-28096A83946B}"/>
              </a:ext>
            </a:extLst>
          </p:cNvPr>
          <p:cNvGrpSpPr/>
          <p:nvPr/>
        </p:nvGrpSpPr>
        <p:grpSpPr>
          <a:xfrm>
            <a:off x="2097757" y="5969277"/>
            <a:ext cx="5845176" cy="441325"/>
            <a:chOff x="2092325" y="5256213"/>
            <a:chExt cx="5845176" cy="441325"/>
          </a:xfrm>
        </p:grpSpPr>
        <p:sp>
          <p:nvSpPr>
            <p:cNvPr id="58" name="Rectangle 56">
              <a:extLst>
                <a:ext uri="{FF2B5EF4-FFF2-40B4-BE49-F238E27FC236}">
                  <a16:creationId xmlns:a16="http://schemas.microsoft.com/office/drawing/2014/main" id="{490364CC-5541-4B96-AA9C-2DB2C3192721}"/>
                </a:ext>
              </a:extLst>
            </p:cNvPr>
            <p:cNvSpPr>
              <a:spLocks noChangeArrowheads="1"/>
            </p:cNvSpPr>
            <p:nvPr/>
          </p:nvSpPr>
          <p:spPr bwMode="auto">
            <a:xfrm>
              <a:off x="2092325" y="5281613"/>
              <a:ext cx="6032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*2n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1AAFF6C9-67E6-4F5A-9141-2475D02F07A8}"/>
                </a:ext>
              </a:extLst>
            </p:cNvPr>
            <p:cNvSpPr>
              <a:spLocks noChangeArrowheads="1"/>
            </p:cNvSpPr>
            <p:nvPr/>
          </p:nvSpPr>
          <p:spPr bwMode="auto">
            <a:xfrm>
              <a:off x="2674938" y="5286375"/>
              <a:ext cx="3286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F4992DC7-2901-4AD6-BE76-B350F1D3B996}"/>
                </a:ext>
              </a:extLst>
            </p:cNvPr>
            <p:cNvSpPr>
              <a:spLocks noChangeArrowheads="1"/>
            </p:cNvSpPr>
            <p:nvPr/>
          </p:nvSpPr>
          <p:spPr bwMode="auto">
            <a:xfrm>
              <a:off x="2878138" y="5281613"/>
              <a:ext cx="303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32258C08-A127-4822-B488-FC9B03076C21}"/>
                </a:ext>
              </a:extLst>
            </p:cNvPr>
            <p:cNvSpPr>
              <a:spLocks noChangeArrowheads="1"/>
            </p:cNvSpPr>
            <p:nvPr/>
          </p:nvSpPr>
          <p:spPr bwMode="auto">
            <a:xfrm>
              <a:off x="3051175" y="5286375"/>
              <a:ext cx="3286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dirty="0">
                  <a:ln>
                    <a:noFill/>
                  </a:ln>
                  <a:solidFill>
                    <a:srgbClr val="000000"/>
                  </a:solidFill>
                  <a:effectLst/>
                  <a:latin typeface="Times New Roman" panose="02020603050405020304" pitchFamily="18" charset="0"/>
                </a:rPr>
                <a:t>F</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F65B9A5B-A533-4FA2-A5B4-1B51B80D0C8B}"/>
                </a:ext>
              </a:extLst>
            </p:cNvPr>
            <p:cNvSpPr>
              <a:spLocks noChangeArrowheads="1"/>
            </p:cNvSpPr>
            <p:nvPr/>
          </p:nvSpPr>
          <p:spPr bwMode="auto">
            <a:xfrm>
              <a:off x="4619625" y="5281613"/>
              <a:ext cx="608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3C86CA30-0D72-4515-83AF-79A889756BFE}"/>
                </a:ext>
              </a:extLst>
            </p:cNvPr>
            <p:cNvSpPr>
              <a:spLocks noChangeArrowheads="1"/>
            </p:cNvSpPr>
            <p:nvPr/>
          </p:nvSpPr>
          <p:spPr bwMode="auto">
            <a:xfrm>
              <a:off x="6562725" y="5287963"/>
              <a:ext cx="4048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F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2">
              <a:extLst>
                <a:ext uri="{FF2B5EF4-FFF2-40B4-BE49-F238E27FC236}">
                  <a16:creationId xmlns:a16="http://schemas.microsoft.com/office/drawing/2014/main" id="{6FEDB921-45DA-47EA-8AD4-547CE1C9A673}"/>
                </a:ext>
              </a:extLst>
            </p:cNvPr>
            <p:cNvSpPr>
              <a:spLocks noChangeArrowheads="1"/>
            </p:cNvSpPr>
            <p:nvPr/>
          </p:nvSpPr>
          <p:spPr bwMode="auto">
            <a:xfrm>
              <a:off x="6837363" y="5256213"/>
              <a:ext cx="4857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3">
              <a:extLst>
                <a:ext uri="{FF2B5EF4-FFF2-40B4-BE49-F238E27FC236}">
                  <a16:creationId xmlns:a16="http://schemas.microsoft.com/office/drawing/2014/main" id="{80B2479C-50AA-44D7-88A8-8E5BB60905FD}"/>
                </a:ext>
              </a:extLst>
            </p:cNvPr>
            <p:cNvSpPr>
              <a:spLocks noChangeArrowheads="1"/>
            </p:cNvSpPr>
            <p:nvPr/>
          </p:nvSpPr>
          <p:spPr bwMode="auto">
            <a:xfrm>
              <a:off x="7215188" y="5283200"/>
              <a:ext cx="7223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digit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
        <p:nvSpPr>
          <p:cNvPr id="77" name="标题 76">
            <a:extLst>
              <a:ext uri="{FF2B5EF4-FFF2-40B4-BE49-F238E27FC236}">
                <a16:creationId xmlns:a16="http://schemas.microsoft.com/office/drawing/2014/main" id="{BE0F15CC-E720-487C-8293-E08359796339}"/>
              </a:ext>
            </a:extLst>
          </p:cNvPr>
          <p:cNvSpPr>
            <a:spLocks noGrp="1"/>
          </p:cNvSpPr>
          <p:nvPr>
            <p:ph type="title"/>
          </p:nvPr>
        </p:nvSpPr>
        <p:spPr/>
        <p:txBody>
          <a:bodyPr>
            <a:normAutofit fontScale="90000"/>
          </a:bodyPr>
          <a:lstStyle/>
          <a:p>
            <a:r>
              <a:rPr lang="en-US" altLang="zh-CN" dirty="0"/>
              <a:t>4.2.3 S</a:t>
            </a:r>
            <a:r>
              <a:rPr lang="zh-CN" altLang="en-US" dirty="0"/>
              <a:t>属性定义的自下而上计算</a:t>
            </a:r>
          </a:p>
        </p:txBody>
      </p:sp>
      <p:sp>
        <p:nvSpPr>
          <p:cNvPr id="78" name="内容占位符 77">
            <a:extLst>
              <a:ext uri="{FF2B5EF4-FFF2-40B4-BE49-F238E27FC236}">
                <a16:creationId xmlns:a16="http://schemas.microsoft.com/office/drawing/2014/main" id="{3190E55A-1BA7-4E06-8BA7-06A2ED73DEB3}"/>
              </a:ext>
            </a:extLst>
          </p:cNvPr>
          <p:cNvSpPr>
            <a:spLocks noGrp="1"/>
          </p:cNvSpPr>
          <p:nvPr>
            <p:ph idx="1"/>
          </p:nvPr>
        </p:nvSpPr>
        <p:spPr/>
        <p:txBody>
          <a:bodyPr/>
          <a:lstStyle/>
          <a:p>
            <a:r>
              <a:rPr lang="zh-CN" altLang="en-US" sz="3200" b="0" dirty="0"/>
              <a:t>翻译器面临</a:t>
            </a:r>
            <a:r>
              <a:rPr lang="en-US" altLang="zh-CN" sz="3200" b="1" dirty="0">
                <a:ea typeface="宋体" panose="02010600030101010101" pitchFamily="2" charset="-122"/>
              </a:rPr>
              <a:t>8+5*2n</a:t>
            </a:r>
            <a:r>
              <a:rPr lang="zh-CN" altLang="en-US" sz="3200" b="0" dirty="0"/>
              <a:t>时的动作</a:t>
            </a:r>
          </a:p>
          <a:p>
            <a:endParaRPr lang="zh-CN" altLang="en-US" dirty="0"/>
          </a:p>
        </p:txBody>
      </p:sp>
      <p:sp>
        <p:nvSpPr>
          <p:cNvPr id="2" name="日期占位符 1">
            <a:extLst>
              <a:ext uri="{FF2B5EF4-FFF2-40B4-BE49-F238E27FC236}">
                <a16:creationId xmlns:a16="http://schemas.microsoft.com/office/drawing/2014/main" id="{4A565132-7C24-CAE7-7DBD-6A04EFC44C6F}"/>
              </a:ext>
            </a:extLst>
          </p:cNvPr>
          <p:cNvSpPr>
            <a:spLocks noGrp="1"/>
          </p:cNvSpPr>
          <p:nvPr>
            <p:ph type="dt" sz="half" idx="10"/>
          </p:nvPr>
        </p:nvSpPr>
        <p:spPr/>
        <p:txBody>
          <a:bodyPr/>
          <a:lstStyle/>
          <a:p>
            <a:fld id="{F37C022D-280F-4C22-9C79-90D3DE866A6F}"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14FB79ED-7D11-4F83-D696-F8484736D31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6FCFB38E-21EA-6994-37BF-1CF5C87D99C2}"/>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extLst>
      <p:ext uri="{BB962C8B-B14F-4D97-AF65-F5344CB8AC3E}">
        <p14:creationId xmlns:p14="http://schemas.microsoft.com/office/powerpoint/2010/main" val="67207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ppt_x"/>
                                          </p:val>
                                        </p:tav>
                                        <p:tav tm="100000">
                                          <p:val>
                                            <p:strVal val="#ppt_x"/>
                                          </p:val>
                                        </p:tav>
                                      </p:tavLst>
                                    </p:anim>
                                    <p:anim calcmode="lin" valueType="num">
                                      <p:cBhvr additive="base">
                                        <p:cTn id="1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ppt_x"/>
                                          </p:val>
                                        </p:tav>
                                        <p:tav tm="100000">
                                          <p:val>
                                            <p:strVal val="#ppt_x"/>
                                          </p:val>
                                        </p:tav>
                                      </p:tavLst>
                                    </p:anim>
                                    <p:anim calcmode="lin" valueType="num">
                                      <p:cBhvr additive="base">
                                        <p:cTn id="2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500" fill="hold"/>
                                        <p:tgtEl>
                                          <p:spTgt spid="70"/>
                                        </p:tgtEl>
                                        <p:attrNameLst>
                                          <p:attrName>ppt_x</p:attrName>
                                        </p:attrNameLst>
                                      </p:cBhvr>
                                      <p:tavLst>
                                        <p:tav tm="0">
                                          <p:val>
                                            <p:strVal val="#ppt_x"/>
                                          </p:val>
                                        </p:tav>
                                        <p:tav tm="100000">
                                          <p:val>
                                            <p:strVal val="#ppt_x"/>
                                          </p:val>
                                        </p:tav>
                                      </p:tavLst>
                                    </p:anim>
                                    <p:anim calcmode="lin" valueType="num">
                                      <p:cBhvr additive="base">
                                        <p:cTn id="2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ppt_x"/>
                                          </p:val>
                                        </p:tav>
                                        <p:tav tm="100000">
                                          <p:val>
                                            <p:strVal val="#ppt_x"/>
                                          </p:val>
                                        </p:tav>
                                      </p:tavLst>
                                    </p:anim>
                                    <p:anim calcmode="lin" valueType="num">
                                      <p:cBhvr additive="base">
                                        <p:cTn id="3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fill="hold"/>
                                        <p:tgtEl>
                                          <p:spTgt spid="72"/>
                                        </p:tgtEl>
                                        <p:attrNameLst>
                                          <p:attrName>ppt_x</p:attrName>
                                        </p:attrNameLst>
                                      </p:cBhvr>
                                      <p:tavLst>
                                        <p:tav tm="0">
                                          <p:val>
                                            <p:strVal val="#ppt_x"/>
                                          </p:val>
                                        </p:tav>
                                        <p:tav tm="100000">
                                          <p:val>
                                            <p:strVal val="#ppt_x"/>
                                          </p:val>
                                        </p:tav>
                                      </p:tavLst>
                                    </p:anim>
                                    <p:anim calcmode="lin" valueType="num">
                                      <p:cBhvr additive="base">
                                        <p:cTn id="3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fill="hold"/>
                                        <p:tgtEl>
                                          <p:spTgt spid="73"/>
                                        </p:tgtEl>
                                        <p:attrNameLst>
                                          <p:attrName>ppt_x</p:attrName>
                                        </p:attrNameLst>
                                      </p:cBhvr>
                                      <p:tavLst>
                                        <p:tav tm="0">
                                          <p:val>
                                            <p:strVal val="#ppt_x"/>
                                          </p:val>
                                        </p:tav>
                                        <p:tav tm="100000">
                                          <p:val>
                                            <p:strVal val="#ppt_x"/>
                                          </p:val>
                                        </p:tav>
                                      </p:tavLst>
                                    </p:anim>
                                    <p:anim calcmode="lin" valueType="num">
                                      <p:cBhvr additive="base">
                                        <p:cTn id="4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a:extLst>
              <a:ext uri="{FF2B5EF4-FFF2-40B4-BE49-F238E27FC236}">
                <a16:creationId xmlns:a16="http://schemas.microsoft.com/office/drawing/2014/main" id="{E1DF432B-9453-4538-A4BB-6C8CEBB545FF}"/>
              </a:ext>
            </a:extLst>
          </p:cNvPr>
          <p:cNvGrpSpPr/>
          <p:nvPr/>
        </p:nvGrpSpPr>
        <p:grpSpPr>
          <a:xfrm>
            <a:off x="2098674" y="2372905"/>
            <a:ext cx="5438775" cy="441325"/>
            <a:chOff x="2092325" y="1643063"/>
            <a:chExt cx="5438775" cy="441325"/>
          </a:xfrm>
        </p:grpSpPr>
        <p:sp>
          <p:nvSpPr>
            <p:cNvPr id="26" name="Rectangle 24">
              <a:extLst>
                <a:ext uri="{FF2B5EF4-FFF2-40B4-BE49-F238E27FC236}">
                  <a16:creationId xmlns:a16="http://schemas.microsoft.com/office/drawing/2014/main" id="{4A297563-FB87-43F0-B663-938F80EE1A9D}"/>
                </a:ext>
              </a:extLst>
            </p:cNvPr>
            <p:cNvSpPr>
              <a:spLocks noChangeArrowheads="1"/>
            </p:cNvSpPr>
            <p:nvPr/>
          </p:nvSpPr>
          <p:spPr bwMode="auto">
            <a:xfrm>
              <a:off x="2092325" y="1668463"/>
              <a:ext cx="6032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*2n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5">
              <a:extLst>
                <a:ext uri="{FF2B5EF4-FFF2-40B4-BE49-F238E27FC236}">
                  <a16:creationId xmlns:a16="http://schemas.microsoft.com/office/drawing/2014/main" id="{244C2F29-A714-4F00-B06F-54863F34770A}"/>
                </a:ext>
              </a:extLst>
            </p:cNvPr>
            <p:cNvSpPr>
              <a:spLocks noChangeArrowheads="1"/>
            </p:cNvSpPr>
            <p:nvPr/>
          </p:nvSpPr>
          <p:spPr bwMode="auto">
            <a:xfrm>
              <a:off x="2674938" y="1673226"/>
              <a:ext cx="3286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6">
              <a:extLst>
                <a:ext uri="{FF2B5EF4-FFF2-40B4-BE49-F238E27FC236}">
                  <a16:creationId xmlns:a16="http://schemas.microsoft.com/office/drawing/2014/main" id="{ABAB9E9E-BBAC-4D43-B5D1-5CA64B90DA0F}"/>
                </a:ext>
              </a:extLst>
            </p:cNvPr>
            <p:cNvSpPr>
              <a:spLocks noChangeArrowheads="1"/>
            </p:cNvSpPr>
            <p:nvPr/>
          </p:nvSpPr>
          <p:spPr bwMode="auto">
            <a:xfrm>
              <a:off x="2878138" y="1668463"/>
              <a:ext cx="3032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27">
              <a:extLst>
                <a:ext uri="{FF2B5EF4-FFF2-40B4-BE49-F238E27FC236}">
                  <a16:creationId xmlns:a16="http://schemas.microsoft.com/office/drawing/2014/main" id="{F95712C0-A361-4F96-8D2C-F788BF84D7C3}"/>
                </a:ext>
              </a:extLst>
            </p:cNvPr>
            <p:cNvSpPr>
              <a:spLocks noChangeArrowheads="1"/>
            </p:cNvSpPr>
            <p:nvPr/>
          </p:nvSpPr>
          <p:spPr bwMode="auto">
            <a:xfrm>
              <a:off x="3051175" y="1673226"/>
              <a:ext cx="3111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8">
              <a:extLst>
                <a:ext uri="{FF2B5EF4-FFF2-40B4-BE49-F238E27FC236}">
                  <a16:creationId xmlns:a16="http://schemas.microsoft.com/office/drawing/2014/main" id="{3A266DDC-258D-49BE-852E-C7D9F572ADAC}"/>
                </a:ext>
              </a:extLst>
            </p:cNvPr>
            <p:cNvSpPr>
              <a:spLocks noChangeArrowheads="1"/>
            </p:cNvSpPr>
            <p:nvPr/>
          </p:nvSpPr>
          <p:spPr bwMode="auto">
            <a:xfrm>
              <a:off x="4619625" y="1668463"/>
              <a:ext cx="6080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9">
              <a:extLst>
                <a:ext uri="{FF2B5EF4-FFF2-40B4-BE49-F238E27FC236}">
                  <a16:creationId xmlns:a16="http://schemas.microsoft.com/office/drawing/2014/main" id="{93A080B8-5A5E-479B-9B6F-6C59E412FE50}"/>
                </a:ext>
              </a:extLst>
            </p:cNvPr>
            <p:cNvSpPr>
              <a:spLocks noChangeArrowheads="1"/>
            </p:cNvSpPr>
            <p:nvPr/>
          </p:nvSpPr>
          <p:spPr bwMode="auto">
            <a:xfrm>
              <a:off x="6562725" y="1674813"/>
              <a:ext cx="3873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0">
              <a:extLst>
                <a:ext uri="{FF2B5EF4-FFF2-40B4-BE49-F238E27FC236}">
                  <a16:creationId xmlns:a16="http://schemas.microsoft.com/office/drawing/2014/main" id="{BF3DB8CA-6E0F-4B76-95F1-ECDBD451198C}"/>
                </a:ext>
              </a:extLst>
            </p:cNvPr>
            <p:cNvSpPr>
              <a:spLocks noChangeArrowheads="1"/>
            </p:cNvSpPr>
            <p:nvPr/>
          </p:nvSpPr>
          <p:spPr bwMode="auto">
            <a:xfrm>
              <a:off x="6824663" y="1643063"/>
              <a:ext cx="487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1">
              <a:extLst>
                <a:ext uri="{FF2B5EF4-FFF2-40B4-BE49-F238E27FC236}">
                  <a16:creationId xmlns:a16="http://schemas.microsoft.com/office/drawing/2014/main" id="{3C435748-3DA0-46C8-96BE-655F9A9667A7}"/>
                </a:ext>
              </a:extLst>
            </p:cNvPr>
            <p:cNvSpPr>
              <a:spLocks noChangeArrowheads="1"/>
            </p:cNvSpPr>
            <p:nvPr/>
          </p:nvSpPr>
          <p:spPr bwMode="auto">
            <a:xfrm>
              <a:off x="7204075" y="1674813"/>
              <a:ext cx="327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83" name="组合 82">
            <a:extLst>
              <a:ext uri="{FF2B5EF4-FFF2-40B4-BE49-F238E27FC236}">
                <a16:creationId xmlns:a16="http://schemas.microsoft.com/office/drawing/2014/main" id="{6FED653A-C679-4CD6-AAE6-183184750DA7}"/>
              </a:ext>
            </a:extLst>
          </p:cNvPr>
          <p:cNvGrpSpPr/>
          <p:nvPr/>
        </p:nvGrpSpPr>
        <p:grpSpPr>
          <a:xfrm>
            <a:off x="2251074" y="2915830"/>
            <a:ext cx="3135313" cy="409576"/>
            <a:chOff x="2244725" y="2185988"/>
            <a:chExt cx="3135313" cy="409576"/>
          </a:xfrm>
        </p:grpSpPr>
        <p:sp>
          <p:nvSpPr>
            <p:cNvPr id="34" name="Rectangle 32">
              <a:extLst>
                <a:ext uri="{FF2B5EF4-FFF2-40B4-BE49-F238E27FC236}">
                  <a16:creationId xmlns:a16="http://schemas.microsoft.com/office/drawing/2014/main" id="{05B97EEB-1F1D-493D-95F4-5A6CAC6829F3}"/>
                </a:ext>
              </a:extLst>
            </p:cNvPr>
            <p:cNvSpPr>
              <a:spLocks noChangeArrowheads="1"/>
            </p:cNvSpPr>
            <p:nvPr/>
          </p:nvSpPr>
          <p:spPr bwMode="auto">
            <a:xfrm>
              <a:off x="2244725" y="2185988"/>
              <a:ext cx="4508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2n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33">
              <a:extLst>
                <a:ext uri="{FF2B5EF4-FFF2-40B4-BE49-F238E27FC236}">
                  <a16:creationId xmlns:a16="http://schemas.microsoft.com/office/drawing/2014/main" id="{4276EFE1-F88D-4E1F-9C73-29B46AB99694}"/>
                </a:ext>
              </a:extLst>
            </p:cNvPr>
            <p:cNvSpPr>
              <a:spLocks noChangeArrowheads="1"/>
            </p:cNvSpPr>
            <p:nvPr/>
          </p:nvSpPr>
          <p:spPr bwMode="auto">
            <a:xfrm>
              <a:off x="2674938" y="2190751"/>
              <a:ext cx="3286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34">
              <a:extLst>
                <a:ext uri="{FF2B5EF4-FFF2-40B4-BE49-F238E27FC236}">
                  <a16:creationId xmlns:a16="http://schemas.microsoft.com/office/drawing/2014/main" id="{205032D1-7051-4534-9646-B0B39643709D}"/>
                </a:ext>
              </a:extLst>
            </p:cNvPr>
            <p:cNvSpPr>
              <a:spLocks noChangeArrowheads="1"/>
            </p:cNvSpPr>
            <p:nvPr/>
          </p:nvSpPr>
          <p:spPr bwMode="auto">
            <a:xfrm>
              <a:off x="2878138" y="2185988"/>
              <a:ext cx="303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5">
              <a:extLst>
                <a:ext uri="{FF2B5EF4-FFF2-40B4-BE49-F238E27FC236}">
                  <a16:creationId xmlns:a16="http://schemas.microsoft.com/office/drawing/2014/main" id="{B6AAF248-D5CD-449B-B46F-FD414AFE439E}"/>
                </a:ext>
              </a:extLst>
            </p:cNvPr>
            <p:cNvSpPr>
              <a:spLocks noChangeArrowheads="1"/>
            </p:cNvSpPr>
            <p:nvPr/>
          </p:nvSpPr>
          <p:spPr bwMode="auto">
            <a:xfrm>
              <a:off x="3051175" y="2190751"/>
              <a:ext cx="4635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dirty="0">
                  <a:ln>
                    <a:noFill/>
                  </a:ln>
                  <a:solidFill>
                    <a:srgbClr val="000000"/>
                  </a:solidFill>
                  <a:effectLst/>
                  <a:latin typeface="Times New Roman" panose="02020603050405020304" pitchFamily="18" charset="0"/>
                </a:rPr>
                <a:t>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8" name="Rectangle 36">
              <a:extLst>
                <a:ext uri="{FF2B5EF4-FFF2-40B4-BE49-F238E27FC236}">
                  <a16:creationId xmlns:a16="http://schemas.microsoft.com/office/drawing/2014/main" id="{60D26558-4CDD-4F5C-93A5-BEFA0AEAC6AF}"/>
                </a:ext>
              </a:extLst>
            </p:cNvPr>
            <p:cNvSpPr>
              <a:spLocks noChangeArrowheads="1"/>
            </p:cNvSpPr>
            <p:nvPr/>
          </p:nvSpPr>
          <p:spPr bwMode="auto">
            <a:xfrm>
              <a:off x="4619625" y="2185988"/>
              <a:ext cx="7604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8+5*</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84" name="组合 83">
            <a:extLst>
              <a:ext uri="{FF2B5EF4-FFF2-40B4-BE49-F238E27FC236}">
                <a16:creationId xmlns:a16="http://schemas.microsoft.com/office/drawing/2014/main" id="{70EE79E6-5A6D-4F83-B745-63FDA81FA3C5}"/>
              </a:ext>
            </a:extLst>
          </p:cNvPr>
          <p:cNvGrpSpPr/>
          <p:nvPr/>
        </p:nvGrpSpPr>
        <p:grpSpPr>
          <a:xfrm>
            <a:off x="2403474" y="3428593"/>
            <a:ext cx="3135313" cy="409575"/>
            <a:chOff x="2397125" y="2698751"/>
            <a:chExt cx="3135313" cy="409575"/>
          </a:xfrm>
        </p:grpSpPr>
        <p:sp>
          <p:nvSpPr>
            <p:cNvPr id="39" name="Rectangle 37">
              <a:extLst>
                <a:ext uri="{FF2B5EF4-FFF2-40B4-BE49-F238E27FC236}">
                  <a16:creationId xmlns:a16="http://schemas.microsoft.com/office/drawing/2014/main" id="{1334F717-9408-4FA8-B741-1E731AE97C77}"/>
                </a:ext>
              </a:extLst>
            </p:cNvPr>
            <p:cNvSpPr>
              <a:spLocks noChangeArrowheads="1"/>
            </p:cNvSpPr>
            <p:nvPr/>
          </p:nvSpPr>
          <p:spPr bwMode="auto">
            <a:xfrm>
              <a:off x="2397125" y="2698751"/>
              <a:ext cx="298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8">
              <a:extLst>
                <a:ext uri="{FF2B5EF4-FFF2-40B4-BE49-F238E27FC236}">
                  <a16:creationId xmlns:a16="http://schemas.microsoft.com/office/drawing/2014/main" id="{1CA44209-A62F-4476-B98D-9AFAD13F1438}"/>
                </a:ext>
              </a:extLst>
            </p:cNvPr>
            <p:cNvSpPr>
              <a:spLocks noChangeArrowheads="1"/>
            </p:cNvSpPr>
            <p:nvPr/>
          </p:nvSpPr>
          <p:spPr bwMode="auto">
            <a:xfrm>
              <a:off x="2674938" y="2703513"/>
              <a:ext cx="3286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577942B5-F3B8-485B-BD7A-64BFB23F9DCB}"/>
                </a:ext>
              </a:extLst>
            </p:cNvPr>
            <p:cNvSpPr>
              <a:spLocks noChangeArrowheads="1"/>
            </p:cNvSpPr>
            <p:nvPr/>
          </p:nvSpPr>
          <p:spPr bwMode="auto">
            <a:xfrm>
              <a:off x="2878138" y="2698751"/>
              <a:ext cx="303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5707B440-9091-44C7-B074-CCB397E0AC45}"/>
                </a:ext>
              </a:extLst>
            </p:cNvPr>
            <p:cNvSpPr>
              <a:spLocks noChangeArrowheads="1"/>
            </p:cNvSpPr>
            <p:nvPr/>
          </p:nvSpPr>
          <p:spPr bwMode="auto">
            <a:xfrm>
              <a:off x="3051175" y="2703513"/>
              <a:ext cx="4635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dirty="0">
                  <a:ln>
                    <a:noFill/>
                  </a:ln>
                  <a:solidFill>
                    <a:srgbClr val="000000"/>
                  </a:solidFill>
                  <a:effectLst/>
                  <a:latin typeface="Times New Roman" panose="02020603050405020304" pitchFamily="18" charset="0"/>
                </a:rPr>
                <a:t>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4B03C290-4B76-43B2-A8BB-116260538668}"/>
                </a:ext>
              </a:extLst>
            </p:cNvPr>
            <p:cNvSpPr>
              <a:spLocks noChangeArrowheads="1"/>
            </p:cNvSpPr>
            <p:nvPr/>
          </p:nvSpPr>
          <p:spPr bwMode="auto">
            <a:xfrm>
              <a:off x="3390900" y="2698751"/>
              <a:ext cx="2809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1DAF417A-27DB-4D83-9CD7-A475B7BD441E}"/>
                </a:ext>
              </a:extLst>
            </p:cNvPr>
            <p:cNvSpPr>
              <a:spLocks noChangeArrowheads="1"/>
            </p:cNvSpPr>
            <p:nvPr/>
          </p:nvSpPr>
          <p:spPr bwMode="auto">
            <a:xfrm>
              <a:off x="4619625" y="2698751"/>
              <a:ext cx="9128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8+5*2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92" name="组合 91">
            <a:extLst>
              <a:ext uri="{FF2B5EF4-FFF2-40B4-BE49-F238E27FC236}">
                <a16:creationId xmlns:a16="http://schemas.microsoft.com/office/drawing/2014/main" id="{CFBB732F-32C7-44BE-9B25-2B63D052E986}"/>
              </a:ext>
            </a:extLst>
          </p:cNvPr>
          <p:cNvGrpSpPr/>
          <p:nvPr/>
        </p:nvGrpSpPr>
        <p:grpSpPr>
          <a:xfrm>
            <a:off x="671512" y="1825218"/>
            <a:ext cx="7800975" cy="4681538"/>
            <a:chOff x="671512" y="1825218"/>
            <a:chExt cx="7800975" cy="4681538"/>
          </a:xfrm>
        </p:grpSpPr>
        <p:sp>
          <p:nvSpPr>
            <p:cNvPr id="7" name="Line 5">
              <a:extLst>
                <a:ext uri="{FF2B5EF4-FFF2-40B4-BE49-F238E27FC236}">
                  <a16:creationId xmlns:a16="http://schemas.microsoft.com/office/drawing/2014/main" id="{3FC962AE-AA85-496B-9BC3-418B8B9ADC88}"/>
                </a:ext>
              </a:extLst>
            </p:cNvPr>
            <p:cNvSpPr>
              <a:spLocks noChangeShapeType="1"/>
            </p:cNvSpPr>
            <p:nvPr/>
          </p:nvSpPr>
          <p:spPr bwMode="auto">
            <a:xfrm>
              <a:off x="2627312" y="1825218"/>
              <a:ext cx="0" cy="4681538"/>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6">
              <a:extLst>
                <a:ext uri="{FF2B5EF4-FFF2-40B4-BE49-F238E27FC236}">
                  <a16:creationId xmlns:a16="http://schemas.microsoft.com/office/drawing/2014/main" id="{8E3103D6-FFFF-4584-8F24-E99E56355BB7}"/>
                </a:ext>
              </a:extLst>
            </p:cNvPr>
            <p:cNvSpPr>
              <a:spLocks noChangeShapeType="1"/>
            </p:cNvSpPr>
            <p:nvPr/>
          </p:nvSpPr>
          <p:spPr bwMode="auto">
            <a:xfrm>
              <a:off x="4571999" y="1825218"/>
              <a:ext cx="0" cy="4681538"/>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a:extLst>
                <a:ext uri="{FF2B5EF4-FFF2-40B4-BE49-F238E27FC236}">
                  <a16:creationId xmlns:a16="http://schemas.microsoft.com/office/drawing/2014/main" id="{51903F81-2449-4B9D-A585-9C3E6038AE63}"/>
                </a:ext>
              </a:extLst>
            </p:cNvPr>
            <p:cNvSpPr>
              <a:spLocks noChangeShapeType="1"/>
            </p:cNvSpPr>
            <p:nvPr/>
          </p:nvSpPr>
          <p:spPr bwMode="auto">
            <a:xfrm>
              <a:off x="6515099" y="1825218"/>
              <a:ext cx="0" cy="4681538"/>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a:extLst>
                <a:ext uri="{FF2B5EF4-FFF2-40B4-BE49-F238E27FC236}">
                  <a16:creationId xmlns:a16="http://schemas.microsoft.com/office/drawing/2014/main" id="{F0350DA3-7BFD-4320-96AF-1D5DA3D42A7F}"/>
                </a:ext>
              </a:extLst>
            </p:cNvPr>
            <p:cNvSpPr>
              <a:spLocks noChangeShapeType="1"/>
            </p:cNvSpPr>
            <p:nvPr/>
          </p:nvSpPr>
          <p:spPr bwMode="auto">
            <a:xfrm>
              <a:off x="671512" y="2353855"/>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a:extLst>
                <a:ext uri="{FF2B5EF4-FFF2-40B4-BE49-F238E27FC236}">
                  <a16:creationId xmlns:a16="http://schemas.microsoft.com/office/drawing/2014/main" id="{E3EADC27-17E7-4524-AA8E-129457246AE1}"/>
                </a:ext>
              </a:extLst>
            </p:cNvPr>
            <p:cNvSpPr>
              <a:spLocks noChangeShapeType="1"/>
            </p:cNvSpPr>
            <p:nvPr/>
          </p:nvSpPr>
          <p:spPr bwMode="auto">
            <a:xfrm>
              <a:off x="671512" y="286979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a:extLst>
                <a:ext uri="{FF2B5EF4-FFF2-40B4-BE49-F238E27FC236}">
                  <a16:creationId xmlns:a16="http://schemas.microsoft.com/office/drawing/2014/main" id="{B45FE053-EAAB-423B-B9C0-E2800943331A}"/>
                </a:ext>
              </a:extLst>
            </p:cNvPr>
            <p:cNvSpPr>
              <a:spLocks noChangeShapeType="1"/>
            </p:cNvSpPr>
            <p:nvPr/>
          </p:nvSpPr>
          <p:spPr bwMode="auto">
            <a:xfrm>
              <a:off x="671512" y="338414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a:extLst>
                <a:ext uri="{FF2B5EF4-FFF2-40B4-BE49-F238E27FC236}">
                  <a16:creationId xmlns:a16="http://schemas.microsoft.com/office/drawing/2014/main" id="{5D14D4A6-D66A-4EDD-8AF3-FBA76185E38A}"/>
                </a:ext>
              </a:extLst>
            </p:cNvPr>
            <p:cNvSpPr>
              <a:spLocks noChangeShapeType="1"/>
            </p:cNvSpPr>
            <p:nvPr/>
          </p:nvSpPr>
          <p:spPr bwMode="auto">
            <a:xfrm>
              <a:off x="671512" y="389849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a:extLst>
                <a:ext uri="{FF2B5EF4-FFF2-40B4-BE49-F238E27FC236}">
                  <a16:creationId xmlns:a16="http://schemas.microsoft.com/office/drawing/2014/main" id="{FF10CD1F-E4E6-42B0-BC7D-91C0DBD4A6EC}"/>
                </a:ext>
              </a:extLst>
            </p:cNvPr>
            <p:cNvSpPr>
              <a:spLocks noChangeShapeType="1"/>
            </p:cNvSpPr>
            <p:nvPr/>
          </p:nvSpPr>
          <p:spPr bwMode="auto">
            <a:xfrm>
              <a:off x="671512" y="4412843"/>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3">
              <a:extLst>
                <a:ext uri="{FF2B5EF4-FFF2-40B4-BE49-F238E27FC236}">
                  <a16:creationId xmlns:a16="http://schemas.microsoft.com/office/drawing/2014/main" id="{838E0E82-8090-4C75-9A8D-AF3A594247B9}"/>
                </a:ext>
              </a:extLst>
            </p:cNvPr>
            <p:cNvSpPr>
              <a:spLocks noChangeShapeType="1"/>
            </p:cNvSpPr>
            <p:nvPr/>
          </p:nvSpPr>
          <p:spPr bwMode="auto">
            <a:xfrm>
              <a:off x="671512" y="4947830"/>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a:extLst>
                <a:ext uri="{FF2B5EF4-FFF2-40B4-BE49-F238E27FC236}">
                  <a16:creationId xmlns:a16="http://schemas.microsoft.com/office/drawing/2014/main" id="{5B610EEA-FB63-492A-91F5-93D63444D152}"/>
                </a:ext>
              </a:extLst>
            </p:cNvPr>
            <p:cNvSpPr>
              <a:spLocks noChangeShapeType="1"/>
            </p:cNvSpPr>
            <p:nvPr/>
          </p:nvSpPr>
          <p:spPr bwMode="auto">
            <a:xfrm>
              <a:off x="671512" y="5462180"/>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a:extLst>
                <a:ext uri="{FF2B5EF4-FFF2-40B4-BE49-F238E27FC236}">
                  <a16:creationId xmlns:a16="http://schemas.microsoft.com/office/drawing/2014/main" id="{F7329129-2519-46C6-AA78-39567F04FC29}"/>
                </a:ext>
              </a:extLst>
            </p:cNvPr>
            <p:cNvSpPr>
              <a:spLocks noChangeShapeType="1"/>
            </p:cNvSpPr>
            <p:nvPr/>
          </p:nvSpPr>
          <p:spPr bwMode="auto">
            <a:xfrm>
              <a:off x="671512" y="5978118"/>
              <a:ext cx="7800975"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6">
              <a:extLst>
                <a:ext uri="{FF2B5EF4-FFF2-40B4-BE49-F238E27FC236}">
                  <a16:creationId xmlns:a16="http://schemas.microsoft.com/office/drawing/2014/main" id="{0578C21D-CB37-49FC-8CAE-DC8F9D3C9E3C}"/>
                </a:ext>
              </a:extLst>
            </p:cNvPr>
            <p:cNvSpPr>
              <a:spLocks noChangeShapeType="1"/>
            </p:cNvSpPr>
            <p:nvPr/>
          </p:nvSpPr>
          <p:spPr bwMode="auto">
            <a:xfrm>
              <a:off x="685799" y="1825218"/>
              <a:ext cx="0" cy="4681538"/>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7">
              <a:extLst>
                <a:ext uri="{FF2B5EF4-FFF2-40B4-BE49-F238E27FC236}">
                  <a16:creationId xmlns:a16="http://schemas.microsoft.com/office/drawing/2014/main" id="{2394003A-63D7-4987-ADA1-28C49527416F}"/>
                </a:ext>
              </a:extLst>
            </p:cNvPr>
            <p:cNvSpPr>
              <a:spLocks noChangeShapeType="1"/>
            </p:cNvSpPr>
            <p:nvPr/>
          </p:nvSpPr>
          <p:spPr bwMode="auto">
            <a:xfrm>
              <a:off x="8458199" y="1825218"/>
              <a:ext cx="0" cy="4681538"/>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8">
              <a:extLst>
                <a:ext uri="{FF2B5EF4-FFF2-40B4-BE49-F238E27FC236}">
                  <a16:creationId xmlns:a16="http://schemas.microsoft.com/office/drawing/2014/main" id="{B6E04430-B4AE-485F-AC25-50109ECA53DE}"/>
                </a:ext>
              </a:extLst>
            </p:cNvPr>
            <p:cNvSpPr>
              <a:spLocks noChangeShapeType="1"/>
            </p:cNvSpPr>
            <p:nvPr/>
          </p:nvSpPr>
          <p:spPr bwMode="auto">
            <a:xfrm>
              <a:off x="671512" y="1839505"/>
              <a:ext cx="7800975"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9">
              <a:extLst>
                <a:ext uri="{FF2B5EF4-FFF2-40B4-BE49-F238E27FC236}">
                  <a16:creationId xmlns:a16="http://schemas.microsoft.com/office/drawing/2014/main" id="{2DBF468B-A414-4B72-8B1A-C6B2932C6F41}"/>
                </a:ext>
              </a:extLst>
            </p:cNvPr>
            <p:cNvSpPr>
              <a:spLocks noChangeShapeType="1"/>
            </p:cNvSpPr>
            <p:nvPr/>
          </p:nvSpPr>
          <p:spPr bwMode="auto">
            <a:xfrm>
              <a:off x="671512" y="6492468"/>
              <a:ext cx="7800975" cy="0"/>
            </a:xfrm>
            <a:prstGeom prst="line">
              <a:avLst/>
            </a:prstGeom>
            <a:noFill/>
            <a:ln w="28575"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0">
              <a:extLst>
                <a:ext uri="{FF2B5EF4-FFF2-40B4-BE49-F238E27FC236}">
                  <a16:creationId xmlns:a16="http://schemas.microsoft.com/office/drawing/2014/main" id="{2BBD8F42-56BF-48CF-9BFC-82D5A87A1A13}"/>
                </a:ext>
              </a:extLst>
            </p:cNvPr>
            <p:cNvSpPr>
              <a:spLocks noChangeArrowheads="1"/>
            </p:cNvSpPr>
            <p:nvPr/>
          </p:nvSpPr>
          <p:spPr bwMode="auto">
            <a:xfrm>
              <a:off x="1352549" y="1906180"/>
              <a:ext cx="457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输入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a:extLst>
                <a:ext uri="{FF2B5EF4-FFF2-40B4-BE49-F238E27FC236}">
                  <a16:creationId xmlns:a16="http://schemas.microsoft.com/office/drawing/2014/main" id="{BA00CB66-20FD-49EB-BF1B-04579D9C2F96}"/>
                </a:ext>
              </a:extLst>
            </p:cNvPr>
            <p:cNvSpPr>
              <a:spLocks noChangeArrowheads="1"/>
            </p:cNvSpPr>
            <p:nvPr/>
          </p:nvSpPr>
          <p:spPr bwMode="auto">
            <a:xfrm>
              <a:off x="3309937" y="1888718"/>
              <a:ext cx="7000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state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a:extLst>
                <a:ext uri="{FF2B5EF4-FFF2-40B4-BE49-F238E27FC236}">
                  <a16:creationId xmlns:a16="http://schemas.microsoft.com/office/drawing/2014/main" id="{9AE9B4EE-5C76-4A5D-9B15-83999E364A8A}"/>
                </a:ext>
              </a:extLst>
            </p:cNvPr>
            <p:cNvSpPr>
              <a:spLocks noChangeArrowheads="1"/>
            </p:cNvSpPr>
            <p:nvPr/>
          </p:nvSpPr>
          <p:spPr bwMode="auto">
            <a:xfrm>
              <a:off x="5357812" y="1888718"/>
              <a:ext cx="4968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val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a:extLst>
                <a:ext uri="{FF2B5EF4-FFF2-40B4-BE49-F238E27FC236}">
                  <a16:creationId xmlns:a16="http://schemas.microsoft.com/office/drawing/2014/main" id="{710FFDE6-71CD-49FB-9FE3-B9320B2332E4}"/>
                </a:ext>
              </a:extLst>
            </p:cNvPr>
            <p:cNvSpPr>
              <a:spLocks noChangeArrowheads="1"/>
            </p:cNvSpPr>
            <p:nvPr/>
          </p:nvSpPr>
          <p:spPr bwMode="auto">
            <a:xfrm>
              <a:off x="6724649" y="1906180"/>
              <a:ext cx="9144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所用产生式</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93" name="组合 92">
            <a:extLst>
              <a:ext uri="{FF2B5EF4-FFF2-40B4-BE49-F238E27FC236}">
                <a16:creationId xmlns:a16="http://schemas.microsoft.com/office/drawing/2014/main" id="{6C827C96-2FF9-4130-967B-DE2997090804}"/>
              </a:ext>
            </a:extLst>
          </p:cNvPr>
          <p:cNvGrpSpPr/>
          <p:nvPr/>
        </p:nvGrpSpPr>
        <p:grpSpPr>
          <a:xfrm>
            <a:off x="2403474" y="3917543"/>
            <a:ext cx="5540376" cy="439738"/>
            <a:chOff x="2403474" y="3917543"/>
            <a:chExt cx="5540376" cy="439738"/>
          </a:xfrm>
        </p:grpSpPr>
        <p:sp>
          <p:nvSpPr>
            <p:cNvPr id="48" name="Rectangle 46">
              <a:extLst>
                <a:ext uri="{FF2B5EF4-FFF2-40B4-BE49-F238E27FC236}">
                  <a16:creationId xmlns:a16="http://schemas.microsoft.com/office/drawing/2014/main" id="{3A7D379A-5ED5-452F-B99A-850C4D5281A3}"/>
                </a:ext>
              </a:extLst>
            </p:cNvPr>
            <p:cNvSpPr>
              <a:spLocks noChangeArrowheads="1"/>
            </p:cNvSpPr>
            <p:nvPr/>
          </p:nvSpPr>
          <p:spPr bwMode="auto">
            <a:xfrm>
              <a:off x="3057524" y="3947705"/>
              <a:ext cx="6667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dirty="0">
                  <a:ln>
                    <a:noFill/>
                  </a:ln>
                  <a:solidFill>
                    <a:srgbClr val="000000"/>
                  </a:solidFill>
                  <a:effectLst/>
                  <a:latin typeface="Times New Roman" panose="02020603050405020304" pitchFamily="18" charset="0"/>
                </a:rPr>
                <a:t>T*F</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ACB1CBA9-2EB5-45C0-8BE2-499EDED83C15}"/>
                </a:ext>
              </a:extLst>
            </p:cNvPr>
            <p:cNvSpPr>
              <a:spLocks noChangeArrowheads="1"/>
            </p:cNvSpPr>
            <p:nvPr/>
          </p:nvSpPr>
          <p:spPr bwMode="auto">
            <a:xfrm>
              <a:off x="2403474" y="3942943"/>
              <a:ext cx="298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3B776426-D057-4872-95BF-9EC32EEDEB8D}"/>
                </a:ext>
              </a:extLst>
            </p:cNvPr>
            <p:cNvSpPr>
              <a:spLocks noChangeArrowheads="1"/>
            </p:cNvSpPr>
            <p:nvPr/>
          </p:nvSpPr>
          <p:spPr bwMode="auto">
            <a:xfrm>
              <a:off x="2681287" y="3947705"/>
              <a:ext cx="3286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9D7A319C-F077-4B1B-87AF-56487DA148A5}"/>
                </a:ext>
              </a:extLst>
            </p:cNvPr>
            <p:cNvSpPr>
              <a:spLocks noChangeArrowheads="1"/>
            </p:cNvSpPr>
            <p:nvPr/>
          </p:nvSpPr>
          <p:spPr bwMode="auto">
            <a:xfrm>
              <a:off x="2884487" y="3942943"/>
              <a:ext cx="303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62886FD4-3A98-48DC-964E-089468C84532}"/>
                </a:ext>
              </a:extLst>
            </p:cNvPr>
            <p:cNvSpPr>
              <a:spLocks noChangeArrowheads="1"/>
            </p:cNvSpPr>
            <p:nvPr/>
          </p:nvSpPr>
          <p:spPr bwMode="auto">
            <a:xfrm>
              <a:off x="4625974" y="3942943"/>
              <a:ext cx="9128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8+5*2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C39973FC-B9B8-4BEC-8A97-377EB7BFE0B0}"/>
                </a:ext>
              </a:extLst>
            </p:cNvPr>
            <p:cNvSpPr>
              <a:spLocks noChangeArrowheads="1"/>
            </p:cNvSpPr>
            <p:nvPr/>
          </p:nvSpPr>
          <p:spPr bwMode="auto">
            <a:xfrm>
              <a:off x="6569074" y="3949293"/>
              <a:ext cx="4048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F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74EC502F-6B7E-4178-A197-3525CA23D8C2}"/>
                </a:ext>
              </a:extLst>
            </p:cNvPr>
            <p:cNvSpPr>
              <a:spLocks noChangeArrowheads="1"/>
            </p:cNvSpPr>
            <p:nvPr/>
          </p:nvSpPr>
          <p:spPr bwMode="auto">
            <a:xfrm>
              <a:off x="6843712" y="3917543"/>
              <a:ext cx="4857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50">
              <a:extLst>
                <a:ext uri="{FF2B5EF4-FFF2-40B4-BE49-F238E27FC236}">
                  <a16:creationId xmlns:a16="http://schemas.microsoft.com/office/drawing/2014/main" id="{7A8EB80A-304D-4D4F-8C44-2CF93CA8A217}"/>
                </a:ext>
              </a:extLst>
            </p:cNvPr>
            <p:cNvSpPr>
              <a:spLocks noChangeArrowheads="1"/>
            </p:cNvSpPr>
            <p:nvPr/>
          </p:nvSpPr>
          <p:spPr bwMode="auto">
            <a:xfrm>
              <a:off x="7221537" y="3944530"/>
              <a:ext cx="7223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digit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grpSp>
        <p:nvGrpSpPr>
          <p:cNvPr id="86" name="组合 85">
            <a:extLst>
              <a:ext uri="{FF2B5EF4-FFF2-40B4-BE49-F238E27FC236}">
                <a16:creationId xmlns:a16="http://schemas.microsoft.com/office/drawing/2014/main" id="{BF875737-2DB5-4FA4-891B-3982100FD5CE}"/>
              </a:ext>
            </a:extLst>
          </p:cNvPr>
          <p:cNvGrpSpPr/>
          <p:nvPr/>
        </p:nvGrpSpPr>
        <p:grpSpPr>
          <a:xfrm>
            <a:off x="2403474" y="4435068"/>
            <a:ext cx="5600701" cy="441325"/>
            <a:chOff x="2397125" y="3705226"/>
            <a:chExt cx="5600701" cy="441325"/>
          </a:xfrm>
        </p:grpSpPr>
        <p:sp>
          <p:nvSpPr>
            <p:cNvPr id="53" name="Rectangle 51">
              <a:extLst>
                <a:ext uri="{FF2B5EF4-FFF2-40B4-BE49-F238E27FC236}">
                  <a16:creationId xmlns:a16="http://schemas.microsoft.com/office/drawing/2014/main" id="{1B239E9F-A6CA-45EC-9392-FD2D6BE248F6}"/>
                </a:ext>
              </a:extLst>
            </p:cNvPr>
            <p:cNvSpPr>
              <a:spLocks noChangeArrowheads="1"/>
            </p:cNvSpPr>
            <p:nvPr/>
          </p:nvSpPr>
          <p:spPr bwMode="auto">
            <a:xfrm>
              <a:off x="2397125" y="3727451"/>
              <a:ext cx="298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C09E1BDA-E6C0-4ECE-A0DF-93F69715253F}"/>
                </a:ext>
              </a:extLst>
            </p:cNvPr>
            <p:cNvSpPr>
              <a:spLocks noChangeArrowheads="1"/>
            </p:cNvSpPr>
            <p:nvPr/>
          </p:nvSpPr>
          <p:spPr bwMode="auto">
            <a:xfrm>
              <a:off x="2674938" y="3732213"/>
              <a:ext cx="3286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CE584957-AC2D-44E1-8089-CF92D1138933}"/>
                </a:ext>
              </a:extLst>
            </p:cNvPr>
            <p:cNvSpPr>
              <a:spLocks noChangeArrowheads="1"/>
            </p:cNvSpPr>
            <p:nvPr/>
          </p:nvSpPr>
          <p:spPr bwMode="auto">
            <a:xfrm>
              <a:off x="2878138" y="3727451"/>
              <a:ext cx="3032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0D4F9DB1-7AC7-480D-B70E-5136C3E2E6E6}"/>
                </a:ext>
              </a:extLst>
            </p:cNvPr>
            <p:cNvSpPr>
              <a:spLocks noChangeArrowheads="1"/>
            </p:cNvSpPr>
            <p:nvPr/>
          </p:nvSpPr>
          <p:spPr bwMode="auto">
            <a:xfrm>
              <a:off x="3051175" y="3732213"/>
              <a:ext cx="3111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dirty="0">
                  <a:ln>
                    <a:noFill/>
                  </a:ln>
                  <a:solidFill>
                    <a:srgbClr val="000000"/>
                  </a:solidFill>
                  <a:effectLst/>
                  <a:latin typeface="Times New Roman" panose="02020603050405020304" pitchFamily="18" charset="0"/>
                </a:rPr>
                <a:t>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8303C365-A110-41A7-A9C3-4526823C72C2}"/>
                </a:ext>
              </a:extLst>
            </p:cNvPr>
            <p:cNvSpPr>
              <a:spLocks noChangeArrowheads="1"/>
            </p:cNvSpPr>
            <p:nvPr/>
          </p:nvSpPr>
          <p:spPr bwMode="auto">
            <a:xfrm>
              <a:off x="4619625" y="3727451"/>
              <a:ext cx="7604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8+10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1E78416D-0A76-4E57-A2B1-088A2E6CD6D4}"/>
                </a:ext>
              </a:extLst>
            </p:cNvPr>
            <p:cNvSpPr>
              <a:spLocks noChangeArrowheads="1"/>
            </p:cNvSpPr>
            <p:nvPr/>
          </p:nvSpPr>
          <p:spPr bwMode="auto">
            <a:xfrm>
              <a:off x="6562725" y="3736976"/>
              <a:ext cx="3873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2E065FFF-1AF4-42CB-AABE-7B9AFC20EC2F}"/>
                </a:ext>
              </a:extLst>
            </p:cNvPr>
            <p:cNvSpPr>
              <a:spLocks noChangeArrowheads="1"/>
            </p:cNvSpPr>
            <p:nvPr/>
          </p:nvSpPr>
          <p:spPr bwMode="auto">
            <a:xfrm>
              <a:off x="6824663" y="3705226"/>
              <a:ext cx="4873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1BC64DE6-D68C-4FB1-9A52-BC0895442AE3}"/>
                </a:ext>
              </a:extLst>
            </p:cNvPr>
            <p:cNvSpPr>
              <a:spLocks noChangeArrowheads="1"/>
            </p:cNvSpPr>
            <p:nvPr/>
          </p:nvSpPr>
          <p:spPr bwMode="auto">
            <a:xfrm>
              <a:off x="7204075" y="3736976"/>
              <a:ext cx="3095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C5A27A63-C050-4A09-9A67-124621261759}"/>
                </a:ext>
              </a:extLst>
            </p:cNvPr>
            <p:cNvSpPr>
              <a:spLocks noChangeArrowheads="1"/>
            </p:cNvSpPr>
            <p:nvPr/>
          </p:nvSpPr>
          <p:spPr bwMode="auto">
            <a:xfrm>
              <a:off x="7439025" y="3749676"/>
              <a:ext cx="3079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9F3DDA67-86E8-4C90-B493-99ECF3C226E6}"/>
                </a:ext>
              </a:extLst>
            </p:cNvPr>
            <p:cNvSpPr>
              <a:spLocks noChangeArrowheads="1"/>
            </p:cNvSpPr>
            <p:nvPr/>
          </p:nvSpPr>
          <p:spPr bwMode="auto">
            <a:xfrm>
              <a:off x="7669213" y="3736976"/>
              <a:ext cx="3286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F</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87" name="组合 86">
            <a:extLst>
              <a:ext uri="{FF2B5EF4-FFF2-40B4-BE49-F238E27FC236}">
                <a16:creationId xmlns:a16="http://schemas.microsoft.com/office/drawing/2014/main" id="{2D27FF75-BFE8-4180-924B-056A9B2D3E0F}"/>
              </a:ext>
            </a:extLst>
          </p:cNvPr>
          <p:cNvGrpSpPr/>
          <p:nvPr/>
        </p:nvGrpSpPr>
        <p:grpSpPr>
          <a:xfrm>
            <a:off x="2403474" y="4966880"/>
            <a:ext cx="5637213" cy="441325"/>
            <a:chOff x="2397125" y="4237038"/>
            <a:chExt cx="5637213" cy="441325"/>
          </a:xfrm>
        </p:grpSpPr>
        <p:sp>
          <p:nvSpPr>
            <p:cNvPr id="63" name="Rectangle 61">
              <a:extLst>
                <a:ext uri="{FF2B5EF4-FFF2-40B4-BE49-F238E27FC236}">
                  <a16:creationId xmlns:a16="http://schemas.microsoft.com/office/drawing/2014/main" id="{97B84383-2733-424F-B1C5-FFB32A31BF11}"/>
                </a:ext>
              </a:extLst>
            </p:cNvPr>
            <p:cNvSpPr>
              <a:spLocks noChangeArrowheads="1"/>
            </p:cNvSpPr>
            <p:nvPr/>
          </p:nvSpPr>
          <p:spPr bwMode="auto">
            <a:xfrm>
              <a:off x="2397125" y="4262438"/>
              <a:ext cx="2984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4" name="Rectangle 62">
              <a:extLst>
                <a:ext uri="{FF2B5EF4-FFF2-40B4-BE49-F238E27FC236}">
                  <a16:creationId xmlns:a16="http://schemas.microsoft.com/office/drawing/2014/main" id="{6A16BF8A-B109-4144-9CA4-4D467A982C37}"/>
                </a:ext>
              </a:extLst>
            </p:cNvPr>
            <p:cNvSpPr>
              <a:spLocks noChangeArrowheads="1"/>
            </p:cNvSpPr>
            <p:nvPr/>
          </p:nvSpPr>
          <p:spPr bwMode="auto">
            <a:xfrm>
              <a:off x="2674938" y="4267201"/>
              <a:ext cx="3286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3">
              <a:extLst>
                <a:ext uri="{FF2B5EF4-FFF2-40B4-BE49-F238E27FC236}">
                  <a16:creationId xmlns:a16="http://schemas.microsoft.com/office/drawing/2014/main" id="{673F59EA-C48F-4217-B0E4-499A119CB015}"/>
                </a:ext>
              </a:extLst>
            </p:cNvPr>
            <p:cNvSpPr>
              <a:spLocks noChangeArrowheads="1"/>
            </p:cNvSpPr>
            <p:nvPr/>
          </p:nvSpPr>
          <p:spPr bwMode="auto">
            <a:xfrm>
              <a:off x="4619625" y="4262438"/>
              <a:ext cx="4349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rPr>
                <a:t>18</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6" name="Rectangle 64">
              <a:extLst>
                <a:ext uri="{FF2B5EF4-FFF2-40B4-BE49-F238E27FC236}">
                  <a16:creationId xmlns:a16="http://schemas.microsoft.com/office/drawing/2014/main" id="{B0C85333-B9E1-4CCB-8ABF-4BDB438D787B}"/>
                </a:ext>
              </a:extLst>
            </p:cNvPr>
            <p:cNvSpPr>
              <a:spLocks noChangeArrowheads="1"/>
            </p:cNvSpPr>
            <p:nvPr/>
          </p:nvSpPr>
          <p:spPr bwMode="auto">
            <a:xfrm>
              <a:off x="6562725" y="4268788"/>
              <a:ext cx="4048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5">
              <a:extLst>
                <a:ext uri="{FF2B5EF4-FFF2-40B4-BE49-F238E27FC236}">
                  <a16:creationId xmlns:a16="http://schemas.microsoft.com/office/drawing/2014/main" id="{FA3765AD-FCB5-44A8-8EFE-8EBF99F4B029}"/>
                </a:ext>
              </a:extLst>
            </p:cNvPr>
            <p:cNvSpPr>
              <a:spLocks noChangeArrowheads="1"/>
            </p:cNvSpPr>
            <p:nvPr/>
          </p:nvSpPr>
          <p:spPr bwMode="auto">
            <a:xfrm>
              <a:off x="6842125" y="4237038"/>
              <a:ext cx="4857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6">
              <a:extLst>
                <a:ext uri="{FF2B5EF4-FFF2-40B4-BE49-F238E27FC236}">
                  <a16:creationId xmlns:a16="http://schemas.microsoft.com/office/drawing/2014/main" id="{EB4BEAA9-360E-4882-A578-67B529847986}"/>
                </a:ext>
              </a:extLst>
            </p:cNvPr>
            <p:cNvSpPr>
              <a:spLocks noChangeArrowheads="1"/>
            </p:cNvSpPr>
            <p:nvPr/>
          </p:nvSpPr>
          <p:spPr bwMode="auto">
            <a:xfrm>
              <a:off x="7219950" y="4268788"/>
              <a:ext cx="327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67">
              <a:extLst>
                <a:ext uri="{FF2B5EF4-FFF2-40B4-BE49-F238E27FC236}">
                  <a16:creationId xmlns:a16="http://schemas.microsoft.com/office/drawing/2014/main" id="{9F6E41D2-7828-4DA5-813D-82F0548027EE}"/>
                </a:ext>
              </a:extLst>
            </p:cNvPr>
            <p:cNvSpPr>
              <a:spLocks noChangeArrowheads="1"/>
            </p:cNvSpPr>
            <p:nvPr/>
          </p:nvSpPr>
          <p:spPr bwMode="auto">
            <a:xfrm>
              <a:off x="7473950" y="4264026"/>
              <a:ext cx="3794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8">
              <a:extLst>
                <a:ext uri="{FF2B5EF4-FFF2-40B4-BE49-F238E27FC236}">
                  <a16:creationId xmlns:a16="http://schemas.microsoft.com/office/drawing/2014/main" id="{F0AA13C5-6A9D-4436-9DA7-BE3792B470F7}"/>
                </a:ext>
              </a:extLst>
            </p:cNvPr>
            <p:cNvSpPr>
              <a:spLocks noChangeArrowheads="1"/>
            </p:cNvSpPr>
            <p:nvPr/>
          </p:nvSpPr>
          <p:spPr bwMode="auto">
            <a:xfrm>
              <a:off x="7723188" y="4268788"/>
              <a:ext cx="3111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88" name="组合 87">
            <a:extLst>
              <a:ext uri="{FF2B5EF4-FFF2-40B4-BE49-F238E27FC236}">
                <a16:creationId xmlns:a16="http://schemas.microsoft.com/office/drawing/2014/main" id="{C6ADAB29-7F99-437F-83DF-DBF4963EE48A}"/>
              </a:ext>
            </a:extLst>
          </p:cNvPr>
          <p:cNvGrpSpPr/>
          <p:nvPr/>
        </p:nvGrpSpPr>
        <p:grpSpPr>
          <a:xfrm>
            <a:off x="2681287" y="5506630"/>
            <a:ext cx="2484437" cy="434975"/>
            <a:chOff x="2674938" y="4776788"/>
            <a:chExt cx="2484437" cy="434975"/>
          </a:xfrm>
        </p:grpSpPr>
        <p:sp>
          <p:nvSpPr>
            <p:cNvPr id="71" name="Rectangle 69">
              <a:extLst>
                <a:ext uri="{FF2B5EF4-FFF2-40B4-BE49-F238E27FC236}">
                  <a16:creationId xmlns:a16="http://schemas.microsoft.com/office/drawing/2014/main" id="{CA1D5302-2F60-4FBB-BD26-15E181855692}"/>
                </a:ext>
              </a:extLst>
            </p:cNvPr>
            <p:cNvSpPr>
              <a:spLocks noChangeArrowheads="1"/>
            </p:cNvSpPr>
            <p:nvPr/>
          </p:nvSpPr>
          <p:spPr bwMode="auto">
            <a:xfrm>
              <a:off x="2674938" y="4781551"/>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dirty="0">
                  <a:ln>
                    <a:noFill/>
                  </a:ln>
                  <a:solidFill>
                    <a:srgbClr val="000000"/>
                  </a:solidFill>
                  <a:effectLst/>
                  <a:latin typeface="Times New Roman" panose="02020603050405020304" pitchFamily="18" charset="0"/>
                </a:rPr>
                <a:t>E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70">
              <a:extLst>
                <a:ext uri="{FF2B5EF4-FFF2-40B4-BE49-F238E27FC236}">
                  <a16:creationId xmlns:a16="http://schemas.microsoft.com/office/drawing/2014/main" id="{9EADE948-5F62-42FE-90ED-D6A627F10F4D}"/>
                </a:ext>
              </a:extLst>
            </p:cNvPr>
            <p:cNvSpPr>
              <a:spLocks noChangeArrowheads="1"/>
            </p:cNvSpPr>
            <p:nvPr/>
          </p:nvSpPr>
          <p:spPr bwMode="auto">
            <a:xfrm>
              <a:off x="2954338" y="4776788"/>
              <a:ext cx="3127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1">
              <a:extLst>
                <a:ext uri="{FF2B5EF4-FFF2-40B4-BE49-F238E27FC236}">
                  <a16:creationId xmlns:a16="http://schemas.microsoft.com/office/drawing/2014/main" id="{EACDC886-BF4C-4D7D-9658-6E026712318B}"/>
                </a:ext>
              </a:extLst>
            </p:cNvPr>
            <p:cNvSpPr>
              <a:spLocks noChangeArrowheads="1"/>
            </p:cNvSpPr>
            <p:nvPr/>
          </p:nvSpPr>
          <p:spPr bwMode="auto">
            <a:xfrm>
              <a:off x="4619625" y="4776788"/>
              <a:ext cx="4524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2">
              <a:extLst>
                <a:ext uri="{FF2B5EF4-FFF2-40B4-BE49-F238E27FC236}">
                  <a16:creationId xmlns:a16="http://schemas.microsoft.com/office/drawing/2014/main" id="{FEFC82D9-8BAC-471F-874E-FA8EA4FAEF97}"/>
                </a:ext>
              </a:extLst>
            </p:cNvPr>
            <p:cNvSpPr>
              <a:spLocks noChangeArrowheads="1"/>
            </p:cNvSpPr>
            <p:nvPr/>
          </p:nvSpPr>
          <p:spPr bwMode="auto">
            <a:xfrm>
              <a:off x="4924425" y="4783138"/>
              <a:ext cx="2349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0000"/>
                  </a:solidFill>
                  <a:effectLst/>
                  <a:latin typeface="Times New Roman" panose="02020603050405020304" pitchFamily="18"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89" name="组合 88">
            <a:extLst>
              <a:ext uri="{FF2B5EF4-FFF2-40B4-BE49-F238E27FC236}">
                <a16:creationId xmlns:a16="http://schemas.microsoft.com/office/drawing/2014/main" id="{7C14ED04-91AD-41E0-8E07-C1861567D3E1}"/>
              </a:ext>
            </a:extLst>
          </p:cNvPr>
          <p:cNvGrpSpPr/>
          <p:nvPr/>
        </p:nvGrpSpPr>
        <p:grpSpPr>
          <a:xfrm>
            <a:off x="2681287" y="5997168"/>
            <a:ext cx="5095875" cy="439738"/>
            <a:chOff x="2674938" y="5267326"/>
            <a:chExt cx="5095875" cy="439738"/>
          </a:xfrm>
        </p:grpSpPr>
        <p:sp>
          <p:nvSpPr>
            <p:cNvPr id="75" name="Rectangle 73">
              <a:extLst>
                <a:ext uri="{FF2B5EF4-FFF2-40B4-BE49-F238E27FC236}">
                  <a16:creationId xmlns:a16="http://schemas.microsoft.com/office/drawing/2014/main" id="{CCC394CD-5C4E-4031-ADC5-4D6B459C66F9}"/>
                </a:ext>
              </a:extLst>
            </p:cNvPr>
            <p:cNvSpPr>
              <a:spLocks noChangeArrowheads="1"/>
            </p:cNvSpPr>
            <p:nvPr/>
          </p:nvSpPr>
          <p:spPr bwMode="auto">
            <a:xfrm>
              <a:off x="2674938" y="5297488"/>
              <a:ext cx="3111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dirty="0">
                  <a:ln>
                    <a:noFill/>
                  </a:ln>
                  <a:solidFill>
                    <a:srgbClr val="000000"/>
                  </a:solidFill>
                  <a:effectLst/>
                  <a:latin typeface="Times New Roman" panose="02020603050405020304" pitchFamily="18" charset="0"/>
                </a:rPr>
                <a:t>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6" name="Rectangle 74">
              <a:extLst>
                <a:ext uri="{FF2B5EF4-FFF2-40B4-BE49-F238E27FC236}">
                  <a16:creationId xmlns:a16="http://schemas.microsoft.com/office/drawing/2014/main" id="{ED7057A5-8ECD-4B74-889A-9E67FC48982F}"/>
                </a:ext>
              </a:extLst>
            </p:cNvPr>
            <p:cNvSpPr>
              <a:spLocks noChangeArrowheads="1"/>
            </p:cNvSpPr>
            <p:nvPr/>
          </p:nvSpPr>
          <p:spPr bwMode="auto">
            <a:xfrm>
              <a:off x="4619625" y="5294313"/>
              <a:ext cx="4349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18</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5">
              <a:extLst>
                <a:ext uri="{FF2B5EF4-FFF2-40B4-BE49-F238E27FC236}">
                  <a16:creationId xmlns:a16="http://schemas.microsoft.com/office/drawing/2014/main" id="{181BF99D-75A4-472B-BDC9-166A3F8476A7}"/>
                </a:ext>
              </a:extLst>
            </p:cNvPr>
            <p:cNvSpPr>
              <a:spLocks noChangeArrowheads="1"/>
            </p:cNvSpPr>
            <p:nvPr/>
          </p:nvSpPr>
          <p:spPr bwMode="auto">
            <a:xfrm>
              <a:off x="6562725" y="5299076"/>
              <a:ext cx="3873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L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8" name="Rectangle 76">
              <a:extLst>
                <a:ext uri="{FF2B5EF4-FFF2-40B4-BE49-F238E27FC236}">
                  <a16:creationId xmlns:a16="http://schemas.microsoft.com/office/drawing/2014/main" id="{5C2991C8-AB10-4E7B-B625-3A80FEDB8A07}"/>
                </a:ext>
              </a:extLst>
            </p:cNvPr>
            <p:cNvSpPr>
              <a:spLocks noChangeArrowheads="1"/>
            </p:cNvSpPr>
            <p:nvPr/>
          </p:nvSpPr>
          <p:spPr bwMode="auto">
            <a:xfrm>
              <a:off x="6813550" y="5267326"/>
              <a:ext cx="4857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Symbol" panose="05050102010706020507" pitchFamily="18" charset="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9" name="Rectangle 77">
              <a:extLst>
                <a:ext uri="{FF2B5EF4-FFF2-40B4-BE49-F238E27FC236}">
                  <a16:creationId xmlns:a16="http://schemas.microsoft.com/office/drawing/2014/main" id="{BC2B2C75-55DB-451F-9B6B-CF2B28C0DCBE}"/>
                </a:ext>
              </a:extLst>
            </p:cNvPr>
            <p:cNvSpPr>
              <a:spLocks noChangeArrowheads="1"/>
            </p:cNvSpPr>
            <p:nvPr/>
          </p:nvSpPr>
          <p:spPr bwMode="auto">
            <a:xfrm>
              <a:off x="7191375" y="5299076"/>
              <a:ext cx="3270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1" u="none" strike="noStrike" cap="none" normalizeH="0" baseline="0">
                  <a:ln>
                    <a:noFill/>
                  </a:ln>
                  <a:solidFill>
                    <a:srgbClr val="000000"/>
                  </a:solidFill>
                  <a:effectLst/>
                  <a:latin typeface="Times New Roman" panose="02020603050405020304" pitchFamily="18" charset="0"/>
                </a:rPr>
                <a:t>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0" name="Rectangle 78">
              <a:extLst>
                <a:ext uri="{FF2B5EF4-FFF2-40B4-BE49-F238E27FC236}">
                  <a16:creationId xmlns:a16="http://schemas.microsoft.com/office/drawing/2014/main" id="{BC77A050-4CFC-4231-B4E4-5C66334FA3E1}"/>
                </a:ext>
              </a:extLst>
            </p:cNvPr>
            <p:cNvSpPr>
              <a:spLocks noChangeArrowheads="1"/>
            </p:cNvSpPr>
            <p:nvPr/>
          </p:nvSpPr>
          <p:spPr bwMode="auto">
            <a:xfrm>
              <a:off x="7470775" y="5295901"/>
              <a:ext cx="3000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a:ln>
                    <a:noFill/>
                  </a:ln>
                  <a:solidFill>
                    <a:srgbClr val="000000"/>
                  </a:solidFill>
                  <a:effectLst/>
                  <a:latin typeface="Times New Roman" panose="02020603050405020304" pitchFamily="18" charset="0"/>
                </a:rPr>
                <a:t>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
        <p:nvSpPr>
          <p:cNvPr id="90" name="标题 89">
            <a:extLst>
              <a:ext uri="{FF2B5EF4-FFF2-40B4-BE49-F238E27FC236}">
                <a16:creationId xmlns:a16="http://schemas.microsoft.com/office/drawing/2014/main" id="{08414A11-0938-407D-A733-5DC681B7845F}"/>
              </a:ext>
            </a:extLst>
          </p:cNvPr>
          <p:cNvSpPr>
            <a:spLocks noGrp="1"/>
          </p:cNvSpPr>
          <p:nvPr>
            <p:ph type="title"/>
          </p:nvPr>
        </p:nvSpPr>
        <p:spPr/>
        <p:txBody>
          <a:bodyPr>
            <a:normAutofit fontScale="90000"/>
          </a:bodyPr>
          <a:lstStyle/>
          <a:p>
            <a:r>
              <a:rPr lang="en-US" altLang="zh-CN" dirty="0"/>
              <a:t>4.2.3 S</a:t>
            </a:r>
            <a:r>
              <a:rPr lang="zh-CN" altLang="en-US" dirty="0"/>
              <a:t>属性定义的自下而上计算</a:t>
            </a:r>
          </a:p>
        </p:txBody>
      </p:sp>
      <p:sp>
        <p:nvSpPr>
          <p:cNvPr id="91" name="内容占位符 90">
            <a:extLst>
              <a:ext uri="{FF2B5EF4-FFF2-40B4-BE49-F238E27FC236}">
                <a16:creationId xmlns:a16="http://schemas.microsoft.com/office/drawing/2014/main" id="{666A1937-D1AC-4987-B1F8-4237DB8CC21A}"/>
              </a:ext>
            </a:extLst>
          </p:cNvPr>
          <p:cNvSpPr>
            <a:spLocks noGrp="1"/>
          </p:cNvSpPr>
          <p:nvPr>
            <p:ph idx="1"/>
          </p:nvPr>
        </p:nvSpPr>
        <p:spPr/>
        <p:txBody>
          <a:bodyPr/>
          <a:lstStyle/>
          <a:p>
            <a:r>
              <a:rPr lang="zh-CN" altLang="en-US" sz="3200" b="0" dirty="0"/>
              <a:t>翻译器面临</a:t>
            </a:r>
            <a:r>
              <a:rPr lang="en-US" altLang="zh-CN" sz="3200" b="1" dirty="0">
                <a:ea typeface="宋体" panose="02010600030101010101" pitchFamily="2" charset="-122"/>
              </a:rPr>
              <a:t>8+5*2n</a:t>
            </a:r>
            <a:r>
              <a:rPr lang="zh-CN" altLang="en-US" sz="3200" b="0" dirty="0"/>
              <a:t>时的动作</a:t>
            </a:r>
          </a:p>
          <a:p>
            <a:endParaRPr lang="zh-CN" altLang="en-US" dirty="0"/>
          </a:p>
        </p:txBody>
      </p:sp>
      <p:sp>
        <p:nvSpPr>
          <p:cNvPr id="2" name="日期占位符 1">
            <a:extLst>
              <a:ext uri="{FF2B5EF4-FFF2-40B4-BE49-F238E27FC236}">
                <a16:creationId xmlns:a16="http://schemas.microsoft.com/office/drawing/2014/main" id="{4413CE9B-3D1B-7E37-822D-2337C5307CC2}"/>
              </a:ext>
            </a:extLst>
          </p:cNvPr>
          <p:cNvSpPr>
            <a:spLocks noGrp="1"/>
          </p:cNvSpPr>
          <p:nvPr>
            <p:ph type="dt" sz="half" idx="10"/>
          </p:nvPr>
        </p:nvSpPr>
        <p:spPr/>
        <p:txBody>
          <a:bodyPr/>
          <a:lstStyle/>
          <a:p>
            <a:fld id="{8001D7F5-DC2C-4065-8C89-89415D511420}"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1DBF07B4-BB2F-7F85-BA0E-24647BF9248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08ECE4BE-E030-5251-A821-DAE7637C2CC4}"/>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extLst>
      <p:ext uri="{BB962C8B-B14F-4D97-AF65-F5344CB8AC3E}">
        <p14:creationId xmlns:p14="http://schemas.microsoft.com/office/powerpoint/2010/main" val="409064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additive="base">
                                        <p:cTn id="13" dur="500" fill="hold"/>
                                        <p:tgtEl>
                                          <p:spTgt spid="84"/>
                                        </p:tgtEl>
                                        <p:attrNameLst>
                                          <p:attrName>ppt_x</p:attrName>
                                        </p:attrNameLst>
                                      </p:cBhvr>
                                      <p:tavLst>
                                        <p:tav tm="0">
                                          <p:val>
                                            <p:strVal val="#ppt_x"/>
                                          </p:val>
                                        </p:tav>
                                        <p:tav tm="100000">
                                          <p:val>
                                            <p:strVal val="#ppt_x"/>
                                          </p:val>
                                        </p:tav>
                                      </p:tavLst>
                                    </p:anim>
                                    <p:anim calcmode="lin" valueType="num">
                                      <p:cBhvr additive="base">
                                        <p:cTn id="14"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500" fill="hold"/>
                                        <p:tgtEl>
                                          <p:spTgt spid="93"/>
                                        </p:tgtEl>
                                        <p:attrNameLst>
                                          <p:attrName>ppt_x</p:attrName>
                                        </p:attrNameLst>
                                      </p:cBhvr>
                                      <p:tavLst>
                                        <p:tav tm="0">
                                          <p:val>
                                            <p:strVal val="#ppt_x"/>
                                          </p:val>
                                        </p:tav>
                                        <p:tav tm="100000">
                                          <p:val>
                                            <p:strVal val="#ppt_x"/>
                                          </p:val>
                                        </p:tav>
                                      </p:tavLst>
                                    </p:anim>
                                    <p:anim calcmode="lin" valueType="num">
                                      <p:cBhvr additive="base">
                                        <p:cTn id="20"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additive="base">
                                        <p:cTn id="25" dur="500" fill="hold"/>
                                        <p:tgtEl>
                                          <p:spTgt spid="86"/>
                                        </p:tgtEl>
                                        <p:attrNameLst>
                                          <p:attrName>ppt_x</p:attrName>
                                        </p:attrNameLst>
                                      </p:cBhvr>
                                      <p:tavLst>
                                        <p:tav tm="0">
                                          <p:val>
                                            <p:strVal val="#ppt_x"/>
                                          </p:val>
                                        </p:tav>
                                        <p:tav tm="100000">
                                          <p:val>
                                            <p:strVal val="#ppt_x"/>
                                          </p:val>
                                        </p:tav>
                                      </p:tavLst>
                                    </p:anim>
                                    <p:anim calcmode="lin" valueType="num">
                                      <p:cBhvr additive="base">
                                        <p:cTn id="26"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500" fill="hold"/>
                                        <p:tgtEl>
                                          <p:spTgt spid="87"/>
                                        </p:tgtEl>
                                        <p:attrNameLst>
                                          <p:attrName>ppt_x</p:attrName>
                                        </p:attrNameLst>
                                      </p:cBhvr>
                                      <p:tavLst>
                                        <p:tav tm="0">
                                          <p:val>
                                            <p:strVal val="#ppt_x"/>
                                          </p:val>
                                        </p:tav>
                                        <p:tav tm="100000">
                                          <p:val>
                                            <p:strVal val="#ppt_x"/>
                                          </p:val>
                                        </p:tav>
                                      </p:tavLst>
                                    </p:anim>
                                    <p:anim calcmode="lin" valueType="num">
                                      <p:cBhvr additive="base">
                                        <p:cTn id="3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8"/>
                                        </p:tgtEl>
                                        <p:attrNameLst>
                                          <p:attrName>style.visibility</p:attrName>
                                        </p:attrNameLst>
                                      </p:cBhvr>
                                      <p:to>
                                        <p:strVal val="visible"/>
                                      </p:to>
                                    </p:set>
                                    <p:anim calcmode="lin" valueType="num">
                                      <p:cBhvr additive="base">
                                        <p:cTn id="37" dur="500" fill="hold"/>
                                        <p:tgtEl>
                                          <p:spTgt spid="88"/>
                                        </p:tgtEl>
                                        <p:attrNameLst>
                                          <p:attrName>ppt_x</p:attrName>
                                        </p:attrNameLst>
                                      </p:cBhvr>
                                      <p:tavLst>
                                        <p:tav tm="0">
                                          <p:val>
                                            <p:strVal val="#ppt_x"/>
                                          </p:val>
                                        </p:tav>
                                        <p:tav tm="100000">
                                          <p:val>
                                            <p:strVal val="#ppt_x"/>
                                          </p:val>
                                        </p:tav>
                                      </p:tavLst>
                                    </p:anim>
                                    <p:anim calcmode="lin" valueType="num">
                                      <p:cBhvr additive="base">
                                        <p:cTn id="3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ppt_x"/>
                                          </p:val>
                                        </p:tav>
                                        <p:tav tm="100000">
                                          <p:val>
                                            <p:strVal val="#ppt_x"/>
                                          </p:val>
                                        </p:tav>
                                      </p:tavLst>
                                    </p:anim>
                                    <p:anim calcmode="lin" valueType="num">
                                      <p:cBhvr additive="base">
                                        <p:cTn id="4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76472EC-7AD0-47EC-B620-441B2D8D7194}"/>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4" name="文本框 3">
            <a:extLst>
              <a:ext uri="{FF2B5EF4-FFF2-40B4-BE49-F238E27FC236}">
                <a16:creationId xmlns:a16="http://schemas.microsoft.com/office/drawing/2014/main" id="{D0A59E88-4FDD-4303-8072-D2BCE2DFC4F2}"/>
              </a:ext>
            </a:extLst>
          </p:cNvPr>
          <p:cNvSpPr txBox="1"/>
          <p:nvPr/>
        </p:nvSpPr>
        <p:spPr>
          <a:xfrm>
            <a:off x="163585" y="1335107"/>
            <a:ext cx="8816829" cy="5293757"/>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1600" dirty="0">
                <a:solidFill>
                  <a:srgbClr val="000000"/>
                </a:solidFill>
                <a:latin typeface="Consolas" panose="020B0609020204030204" pitchFamily="49" charset="0"/>
              </a:rPr>
              <a:t>prog : prog </a:t>
            </a:r>
            <a:r>
              <a:rPr lang="en-US" altLang="zh-CN" sz="1600" dirty="0" err="1">
                <a:solidFill>
                  <a:srgbClr val="000000"/>
                </a:solidFill>
                <a:latin typeface="Consolas" panose="020B0609020204030204" pitchFamily="49" charset="0"/>
              </a:rPr>
              <a:t>expln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expln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p>
          <a:p>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expln</a:t>
            </a:r>
            <a:r>
              <a:rPr lang="en-US" altLang="zh-CN" sz="1600" dirty="0">
                <a:solidFill>
                  <a:srgbClr val="000000"/>
                </a:solidFill>
                <a:latin typeface="Consolas" panose="020B0609020204030204" pitchFamily="49" charset="0"/>
              </a:rPr>
              <a:t>   : expr ENTER {</a:t>
            </a:r>
            <a:r>
              <a:rPr lang="en-US" altLang="zh-CN" sz="1600" dirty="0" err="1">
                <a:solidFill>
                  <a:srgbClr val="000000"/>
                </a:solidFill>
                <a:latin typeface="Consolas" panose="020B0609020204030204" pitchFamily="49" charset="0"/>
              </a:rPr>
              <a:t>printf</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en-US" altLang="zh-CN" sz="1600" dirty="0" err="1">
                <a:solidFill>
                  <a:srgbClr val="A31515"/>
                </a:solidFill>
                <a:latin typeface="Consolas" panose="020B0609020204030204" pitchFamily="49" charset="0"/>
              </a:rPr>
              <a:t>nThe</a:t>
            </a:r>
            <a:r>
              <a:rPr lang="en-US" altLang="zh-CN" sz="1600" dirty="0">
                <a:solidFill>
                  <a:srgbClr val="A31515"/>
                </a:solidFill>
                <a:latin typeface="Consolas" panose="020B0609020204030204" pitchFamily="49" charset="0"/>
              </a:rPr>
              <a:t> value of the expression is %</a:t>
            </a:r>
            <a:r>
              <a:rPr lang="en-US" altLang="zh-CN" sz="1600" dirty="0" err="1">
                <a:solidFill>
                  <a:srgbClr val="A31515"/>
                </a:solidFill>
                <a:latin typeface="Consolas" panose="020B0609020204030204" pitchFamily="49" charset="0"/>
              </a:rPr>
              <a:t>lf</a:t>
            </a:r>
            <a:r>
              <a:rPr lang="en-US" altLang="zh-CN" sz="1600" dirty="0">
                <a:solidFill>
                  <a:srgbClr val="A31515"/>
                </a:solidFill>
                <a:latin typeface="Consolas" panose="020B0609020204030204" pitchFamily="49" charset="0"/>
              </a:rPr>
              <a:t>.\n"</a:t>
            </a:r>
            <a:r>
              <a:rPr lang="en-US" altLang="zh-CN" sz="1600" dirty="0">
                <a:solidFill>
                  <a:srgbClr val="000000"/>
                </a:solidFill>
                <a:latin typeface="Consolas" panose="020B0609020204030204" pitchFamily="49" charset="0"/>
              </a:rPr>
              <a:t>,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expr  : expr PLUS term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 + $</a:t>
            </a:r>
            <a:r>
              <a:rPr lang="en-US" altLang="zh-CN" sz="1600" dirty="0">
                <a:solidFill>
                  <a:srgbClr val="098658"/>
                </a:solidFill>
                <a:latin typeface="Consolas" panose="020B0609020204030204" pitchFamily="49" charset="0"/>
              </a:rPr>
              <a:t>3</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expr MINUS term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 - $</a:t>
            </a:r>
            <a:r>
              <a:rPr lang="en-US" altLang="zh-CN" sz="1600" dirty="0">
                <a:solidFill>
                  <a:srgbClr val="098658"/>
                </a:solidFill>
                <a:latin typeface="Consolas" panose="020B0609020204030204" pitchFamily="49" charset="0"/>
              </a:rPr>
              <a:t>3</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term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term  : term TIMES factor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 * $</a:t>
            </a:r>
            <a:r>
              <a:rPr lang="en-US" altLang="zh-CN" sz="1600" dirty="0">
                <a:solidFill>
                  <a:srgbClr val="098658"/>
                </a:solidFill>
                <a:latin typeface="Consolas" panose="020B0609020204030204" pitchFamily="49" charset="0"/>
              </a:rPr>
              <a:t>3</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term DIVIDE factor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 / $</a:t>
            </a:r>
            <a:r>
              <a:rPr lang="en-US" altLang="zh-CN" sz="1600" dirty="0">
                <a:solidFill>
                  <a:srgbClr val="098658"/>
                </a:solidFill>
                <a:latin typeface="Consolas" panose="020B0609020204030204" pitchFamily="49" charset="0"/>
              </a:rPr>
              <a:t>3</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factor</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factor  : LPAREN expr RPAREN {$$ = $</a:t>
            </a:r>
            <a:r>
              <a:rPr lang="en-US" altLang="zh-CN" sz="1600" dirty="0">
                <a:solidFill>
                  <a:srgbClr val="098658"/>
                </a:solidFill>
                <a:latin typeface="Consolas" panose="020B0609020204030204" pitchFamily="49" charset="0"/>
              </a:rPr>
              <a:t>2</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MINUS factor  {$$ = - $</a:t>
            </a:r>
            <a:r>
              <a:rPr lang="en-US" altLang="zh-CN" sz="1600" dirty="0">
                <a:solidFill>
                  <a:srgbClr val="098658"/>
                </a:solidFill>
                <a:latin typeface="Consolas" panose="020B0609020204030204" pitchFamily="49" charset="0"/>
              </a:rPr>
              <a:t>2</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NUM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p:txBody>
      </p:sp>
      <p:sp>
        <p:nvSpPr>
          <p:cNvPr id="5" name="文本框 4">
            <a:extLst>
              <a:ext uri="{FF2B5EF4-FFF2-40B4-BE49-F238E27FC236}">
                <a16:creationId xmlns:a16="http://schemas.microsoft.com/office/drawing/2014/main" id="{DB5A1713-0175-494A-AC32-772400C7EFA8}"/>
              </a:ext>
            </a:extLst>
          </p:cNvPr>
          <p:cNvSpPr txBox="1"/>
          <p:nvPr/>
        </p:nvSpPr>
        <p:spPr>
          <a:xfrm>
            <a:off x="5331208" y="3068180"/>
            <a:ext cx="3499676" cy="1200329"/>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实验</a:t>
            </a:r>
            <a:r>
              <a:rPr lang="en-US" altLang="zh-CN" sz="2400" dirty="0"/>
              <a:t>5</a:t>
            </a:r>
            <a:r>
              <a:rPr lang="zh-CN" altLang="en-US" sz="2400" dirty="0"/>
              <a:t>的示例代码</a:t>
            </a:r>
            <a:endParaRPr lang="en-US" altLang="zh-CN" sz="2400" dirty="0"/>
          </a:p>
          <a:p>
            <a:r>
              <a:rPr lang="en-US" altLang="zh-CN" sz="2400" b="1" dirty="0"/>
              <a:t>calculator0</a:t>
            </a:r>
            <a:r>
              <a:rPr lang="zh-CN" altLang="en-US" sz="2400" dirty="0"/>
              <a:t>是一个用语义</a:t>
            </a:r>
            <a:endParaRPr lang="en-US" altLang="zh-CN" sz="2400" dirty="0"/>
          </a:p>
          <a:p>
            <a:r>
              <a:rPr lang="zh-CN" altLang="en-US" sz="2400" dirty="0"/>
              <a:t>计算表达式结果的例子</a:t>
            </a:r>
            <a:endParaRPr lang="en-US" altLang="zh-CN" sz="2400" dirty="0"/>
          </a:p>
        </p:txBody>
      </p:sp>
      <p:sp>
        <p:nvSpPr>
          <p:cNvPr id="2" name="日期占位符 1">
            <a:extLst>
              <a:ext uri="{FF2B5EF4-FFF2-40B4-BE49-F238E27FC236}">
                <a16:creationId xmlns:a16="http://schemas.microsoft.com/office/drawing/2014/main" id="{E94632BC-8678-44FA-C4A7-7D8AED2FD83F}"/>
              </a:ext>
            </a:extLst>
          </p:cNvPr>
          <p:cNvSpPr>
            <a:spLocks noGrp="1"/>
          </p:cNvSpPr>
          <p:nvPr>
            <p:ph type="dt" sz="half" idx="10"/>
          </p:nvPr>
        </p:nvSpPr>
        <p:spPr/>
        <p:txBody>
          <a:bodyPr/>
          <a:lstStyle/>
          <a:p>
            <a:fld id="{B5726BA3-4FDD-4757-B676-9A34EED84B78}"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AE5087BF-C374-8DC6-ED35-C959C6DE1CD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6C687419-E063-0F01-9EF6-176F31C5EB48}"/>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extLst>
      <p:ext uri="{BB962C8B-B14F-4D97-AF65-F5344CB8AC3E}">
        <p14:creationId xmlns:p14="http://schemas.microsoft.com/office/powerpoint/2010/main" val="281151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D88CABC-901D-443A-A7EA-C849089D5E26}"/>
              </a:ext>
            </a:extLst>
          </p:cNvPr>
          <p:cNvSpPr>
            <a:spLocks noGrp="1" noChangeArrowheads="1"/>
          </p:cNvSpPr>
          <p:nvPr>
            <p:ph type="title"/>
          </p:nvPr>
        </p:nvSpPr>
        <p:spPr/>
        <p:txBody>
          <a:bodyPr/>
          <a:lstStyle/>
          <a:p>
            <a:r>
              <a:rPr lang="zh-CN" altLang="en-US" dirty="0"/>
              <a:t>上次课回顾</a:t>
            </a:r>
          </a:p>
        </p:txBody>
      </p:sp>
      <p:sp>
        <p:nvSpPr>
          <p:cNvPr id="7171" name="Rectangle 3">
            <a:extLst>
              <a:ext uri="{FF2B5EF4-FFF2-40B4-BE49-F238E27FC236}">
                <a16:creationId xmlns:a16="http://schemas.microsoft.com/office/drawing/2014/main" id="{34FE0FE6-EE90-4135-9D11-1318671494D0}"/>
              </a:ext>
            </a:extLst>
          </p:cNvPr>
          <p:cNvSpPr>
            <a:spLocks noGrp="1" noChangeArrowheads="1"/>
          </p:cNvSpPr>
          <p:nvPr>
            <p:ph idx="1"/>
          </p:nvPr>
        </p:nvSpPr>
        <p:spPr/>
        <p:txBody>
          <a:bodyPr/>
          <a:lstStyle/>
          <a:p>
            <a:r>
              <a:rPr lang="zh-CN" altLang="en-US" dirty="0"/>
              <a:t>综合属性和继承属性</a:t>
            </a:r>
          </a:p>
          <a:p>
            <a:pPr lvl="1"/>
            <a:r>
              <a:rPr lang="zh-CN" altLang="en-US" dirty="0">
                <a:latin typeface="宋体" panose="02010600030101010101" pitchFamily="2" charset="-122"/>
              </a:rPr>
              <a:t>如果</a:t>
            </a:r>
            <a:r>
              <a:rPr lang="en-US" altLang="zh-CN" b="1" i="1" dirty="0"/>
              <a:t>b</a:t>
            </a:r>
            <a:r>
              <a:rPr lang="zh-CN" altLang="en-US" dirty="0">
                <a:latin typeface="宋体" panose="02010600030101010101" pitchFamily="2" charset="-122"/>
              </a:rPr>
              <a:t>是</a:t>
            </a:r>
            <a:r>
              <a:rPr lang="en-US" altLang="zh-CN" b="1" i="1" dirty="0"/>
              <a:t>A</a:t>
            </a:r>
            <a:r>
              <a:rPr lang="zh-CN" altLang="en-US" dirty="0">
                <a:latin typeface="宋体" panose="02010600030101010101" pitchFamily="2" charset="-122"/>
              </a:rPr>
              <a:t>的属性，</a:t>
            </a:r>
            <a:r>
              <a:rPr lang="en-US" altLang="zh-CN" b="1" i="1" dirty="0"/>
              <a:t>c</a:t>
            </a:r>
            <a:r>
              <a:rPr lang="en-US" altLang="zh-CN" b="1" baseline="-30000" dirty="0"/>
              <a:t>1</a:t>
            </a:r>
            <a:r>
              <a:rPr lang="en-US" altLang="zh-CN" b="1" dirty="0"/>
              <a:t> , </a:t>
            </a:r>
            <a:r>
              <a:rPr lang="en-US" altLang="zh-CN" b="1" i="1" dirty="0"/>
              <a:t>c</a:t>
            </a:r>
            <a:r>
              <a:rPr lang="en-US" altLang="zh-CN" b="1" baseline="-30000" dirty="0"/>
              <a:t>2</a:t>
            </a:r>
            <a:r>
              <a:rPr lang="en-US" altLang="zh-CN" b="1" dirty="0"/>
              <a:t> , …, </a:t>
            </a:r>
            <a:r>
              <a:rPr lang="en-US" altLang="zh-CN" b="1" i="1" dirty="0"/>
              <a:t>c</a:t>
            </a:r>
            <a:r>
              <a:rPr lang="en-US" altLang="zh-CN" b="1" i="1" baseline="-30000" dirty="0"/>
              <a:t>k</a:t>
            </a:r>
            <a:r>
              <a:rPr lang="en-US" altLang="zh-CN" b="1" dirty="0"/>
              <a:t> </a:t>
            </a:r>
            <a:r>
              <a:rPr lang="zh-CN" altLang="en-US" dirty="0">
                <a:latin typeface="宋体" panose="02010600030101010101" pitchFamily="2" charset="-122"/>
              </a:rPr>
              <a:t>是产生式右部文法符号的属性或</a:t>
            </a:r>
            <a:r>
              <a:rPr lang="en-US" altLang="zh-CN" b="1" i="1" dirty="0"/>
              <a:t>A</a:t>
            </a:r>
            <a:r>
              <a:rPr lang="zh-CN" altLang="en-US" dirty="0">
                <a:latin typeface="宋体" panose="02010600030101010101" pitchFamily="2" charset="-122"/>
              </a:rPr>
              <a:t>的其它属性，则</a:t>
            </a:r>
            <a:r>
              <a:rPr lang="en-US" altLang="zh-CN" b="1" i="1" dirty="0"/>
              <a:t>b</a:t>
            </a:r>
            <a:r>
              <a:rPr lang="zh-CN" altLang="en-US" dirty="0">
                <a:latin typeface="宋体" panose="02010600030101010101" pitchFamily="2" charset="-122"/>
              </a:rPr>
              <a:t>叫做</a:t>
            </a:r>
            <a:r>
              <a:rPr lang="en-US" altLang="zh-CN" b="1" i="1" dirty="0"/>
              <a:t>A</a:t>
            </a:r>
            <a:r>
              <a:rPr lang="zh-CN" altLang="en-US" dirty="0">
                <a:latin typeface="宋体" panose="02010600030101010101" pitchFamily="2" charset="-122"/>
              </a:rPr>
              <a:t>的</a:t>
            </a:r>
            <a:r>
              <a:rPr lang="zh-CN" altLang="en-US" dirty="0">
                <a:solidFill>
                  <a:srgbClr val="FF0000"/>
                </a:solidFill>
                <a:latin typeface="宋体" panose="02010600030101010101" pitchFamily="2" charset="-122"/>
              </a:rPr>
              <a:t>综合</a:t>
            </a:r>
            <a:r>
              <a:rPr lang="zh-CN" altLang="en-US" dirty="0">
                <a:latin typeface="宋体" panose="02010600030101010101" pitchFamily="2" charset="-122"/>
              </a:rPr>
              <a:t>属性。</a:t>
            </a:r>
          </a:p>
          <a:p>
            <a:pPr lvl="1"/>
            <a:r>
              <a:rPr lang="zh-CN" altLang="en-US" dirty="0">
                <a:latin typeface="宋体" panose="02010600030101010101" pitchFamily="2" charset="-122"/>
              </a:rPr>
              <a:t>如果</a:t>
            </a:r>
            <a:r>
              <a:rPr lang="en-US" altLang="zh-CN" b="1" i="1" dirty="0"/>
              <a:t>b</a:t>
            </a:r>
            <a:r>
              <a:rPr lang="zh-CN" altLang="en-US" dirty="0">
                <a:latin typeface="宋体" panose="02010600030101010101" pitchFamily="2" charset="-122"/>
              </a:rPr>
              <a:t>是产生式右部某个文法符号</a:t>
            </a:r>
            <a:r>
              <a:rPr lang="en-US" altLang="zh-CN" b="1" i="1" dirty="0"/>
              <a:t>X</a:t>
            </a:r>
            <a:r>
              <a:rPr lang="zh-CN" altLang="en-US" dirty="0">
                <a:latin typeface="宋体" panose="02010600030101010101" pitchFamily="2" charset="-122"/>
              </a:rPr>
              <a:t>的属性， </a:t>
            </a:r>
            <a:r>
              <a:rPr lang="en-US" altLang="zh-CN" b="1" i="1" dirty="0"/>
              <a:t>c</a:t>
            </a:r>
            <a:r>
              <a:rPr lang="en-US" altLang="zh-CN" b="1" baseline="-30000" dirty="0"/>
              <a:t>1</a:t>
            </a:r>
            <a:r>
              <a:rPr lang="en-US" altLang="zh-CN" b="1" dirty="0"/>
              <a:t> , </a:t>
            </a:r>
            <a:r>
              <a:rPr lang="en-US" altLang="zh-CN" b="1" i="1" dirty="0"/>
              <a:t>c</a:t>
            </a:r>
            <a:r>
              <a:rPr lang="en-US" altLang="zh-CN" b="1" baseline="-30000" dirty="0"/>
              <a:t>2</a:t>
            </a:r>
            <a:r>
              <a:rPr lang="en-US" altLang="zh-CN" b="1" dirty="0"/>
              <a:t> , …, </a:t>
            </a:r>
            <a:r>
              <a:rPr lang="en-US" altLang="zh-CN" b="1" i="1" dirty="0"/>
              <a:t>c</a:t>
            </a:r>
            <a:r>
              <a:rPr lang="en-US" altLang="zh-CN" b="1" i="1" baseline="-30000" dirty="0"/>
              <a:t>k</a:t>
            </a:r>
            <a:r>
              <a:rPr lang="en-US" altLang="zh-CN" b="1" dirty="0"/>
              <a:t> </a:t>
            </a:r>
            <a:r>
              <a:rPr lang="zh-CN" altLang="en-US" dirty="0">
                <a:latin typeface="宋体" panose="02010600030101010101" pitchFamily="2" charset="-122"/>
              </a:rPr>
              <a:t>是</a:t>
            </a:r>
            <a:r>
              <a:rPr lang="en-US" altLang="zh-CN" b="1" i="1" dirty="0"/>
              <a:t>A</a:t>
            </a:r>
            <a:r>
              <a:rPr lang="zh-CN" altLang="en-US" dirty="0">
                <a:latin typeface="宋体" panose="02010600030101010101" pitchFamily="2" charset="-122"/>
              </a:rPr>
              <a:t>的属性或产生式右部文法符号的属性，则</a:t>
            </a:r>
            <a:r>
              <a:rPr lang="en-US" altLang="zh-CN" b="1" i="1" dirty="0"/>
              <a:t>b</a:t>
            </a:r>
            <a:r>
              <a:rPr lang="zh-CN" altLang="en-US" dirty="0">
                <a:latin typeface="宋体" panose="02010600030101010101" pitchFamily="2" charset="-122"/>
              </a:rPr>
              <a:t>叫做</a:t>
            </a:r>
            <a:r>
              <a:rPr lang="en-US" altLang="zh-CN" b="1" i="1" dirty="0"/>
              <a:t>X</a:t>
            </a:r>
            <a:r>
              <a:rPr lang="zh-CN" altLang="en-US" dirty="0">
                <a:latin typeface="宋体" panose="02010600030101010101" pitchFamily="2" charset="-122"/>
              </a:rPr>
              <a:t>的</a:t>
            </a:r>
            <a:r>
              <a:rPr lang="zh-CN" altLang="en-US" dirty="0">
                <a:solidFill>
                  <a:srgbClr val="FF0000"/>
                </a:solidFill>
                <a:latin typeface="宋体" panose="02010600030101010101" pitchFamily="2" charset="-122"/>
              </a:rPr>
              <a:t>继承</a:t>
            </a:r>
            <a:r>
              <a:rPr lang="zh-CN" altLang="en-US" dirty="0">
                <a:latin typeface="宋体" panose="02010600030101010101" pitchFamily="2" charset="-122"/>
              </a:rPr>
              <a:t>属性。</a:t>
            </a:r>
          </a:p>
          <a:p>
            <a:pPr lvl="1"/>
            <a:endParaRPr lang="zh-CN" altLang="en-US" dirty="0"/>
          </a:p>
          <a:p>
            <a:pPr lvl="1"/>
            <a:endParaRPr lang="en-US" altLang="zh-CN" dirty="0"/>
          </a:p>
        </p:txBody>
      </p:sp>
      <p:sp>
        <p:nvSpPr>
          <p:cNvPr id="2" name="日期占位符 1">
            <a:extLst>
              <a:ext uri="{FF2B5EF4-FFF2-40B4-BE49-F238E27FC236}">
                <a16:creationId xmlns:a16="http://schemas.microsoft.com/office/drawing/2014/main" id="{D11A1A87-3DF8-8916-93EE-44181E840B16}"/>
              </a:ext>
            </a:extLst>
          </p:cNvPr>
          <p:cNvSpPr>
            <a:spLocks noGrp="1"/>
          </p:cNvSpPr>
          <p:nvPr>
            <p:ph type="dt" sz="half" idx="10"/>
          </p:nvPr>
        </p:nvSpPr>
        <p:spPr/>
        <p:txBody>
          <a:bodyPr/>
          <a:lstStyle/>
          <a:p>
            <a:fld id="{15744B3E-C28F-48E3-8817-D3A202F8E834}"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1602479A-6F2C-36A5-F714-7F00612F795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5CD85940-D487-63DE-9987-00EAA6E45381}"/>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76472EC-7AD0-47EC-B620-441B2D8D7194}"/>
              </a:ext>
            </a:extLst>
          </p:cNvPr>
          <p:cNvSpPr>
            <a:spLocks noGrp="1" noChangeArrowheads="1"/>
          </p:cNvSpPr>
          <p:nvPr>
            <p:ph type="title"/>
          </p:nvPr>
        </p:nvSpPr>
        <p:spPr/>
        <p:txBody>
          <a:bodyPr>
            <a:normAutofit fontScale="90000"/>
          </a:bodyPr>
          <a:lstStyle/>
          <a:p>
            <a:pPr eaLnBrk="1" hangingPunct="1"/>
            <a:r>
              <a:rPr lang="en-US" altLang="zh-CN" dirty="0"/>
              <a:t>4.2.3 S</a:t>
            </a:r>
            <a:r>
              <a:rPr lang="zh-CN" altLang="en-US" dirty="0"/>
              <a:t>属性定义的自下而上计算</a:t>
            </a:r>
          </a:p>
        </p:txBody>
      </p:sp>
      <p:sp>
        <p:nvSpPr>
          <p:cNvPr id="4" name="文本框 3">
            <a:extLst>
              <a:ext uri="{FF2B5EF4-FFF2-40B4-BE49-F238E27FC236}">
                <a16:creationId xmlns:a16="http://schemas.microsoft.com/office/drawing/2014/main" id="{D0A59E88-4FDD-4303-8072-D2BCE2DFC4F2}"/>
              </a:ext>
            </a:extLst>
          </p:cNvPr>
          <p:cNvSpPr txBox="1"/>
          <p:nvPr/>
        </p:nvSpPr>
        <p:spPr>
          <a:xfrm>
            <a:off x="113251" y="971133"/>
            <a:ext cx="8917497" cy="5786199"/>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wrap="square">
            <a:spAutoFit/>
          </a:bodyPr>
          <a:lstStyle>
            <a:defPPr>
              <a:defRPr lang="en-US"/>
            </a:defPPr>
            <a:lvl1pPr>
              <a:defRPr sz="1600">
                <a:solidFill>
                  <a:srgbClr val="000000"/>
                </a:solidFill>
                <a:latin typeface="Consolas" panose="020B06090202040302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 </a:t>
            </a:r>
            <a:r>
              <a:rPr lang="en-US" altLang="zh-CN" dirty="0"/>
              <a:t>/* </a:t>
            </a:r>
            <a:r>
              <a:rPr lang="zh-CN" altLang="en-US" dirty="0"/>
              <a:t>文法：</a:t>
            </a:r>
            <a:r>
              <a:rPr lang="en-US" altLang="zh-CN" dirty="0"/>
              <a:t>program--&gt; PROGRAM ID; </a:t>
            </a:r>
            <a:r>
              <a:rPr lang="en-US" altLang="zh-CN" dirty="0" err="1"/>
              <a:t>vardec</a:t>
            </a:r>
            <a:r>
              <a:rPr lang="en-US" altLang="zh-CN" dirty="0"/>
              <a:t> BEGIN </a:t>
            </a:r>
            <a:r>
              <a:rPr lang="en-US" altLang="zh-CN" dirty="0" err="1"/>
              <a:t>stmts</a:t>
            </a:r>
            <a:r>
              <a:rPr lang="en-US" altLang="zh-CN" dirty="0"/>
              <a:t> END. </a:t>
            </a:r>
          </a:p>
          <a:p>
            <a:r>
              <a:rPr lang="en-US" altLang="zh-CN" dirty="0"/>
              <a:t>  *       </a:t>
            </a:r>
            <a:r>
              <a:rPr lang="en-US" altLang="zh-CN" dirty="0" err="1"/>
              <a:t>vardec</a:t>
            </a:r>
            <a:r>
              <a:rPr lang="en-US" altLang="zh-CN" dirty="0"/>
              <a:t>--&gt;   VAR </a:t>
            </a:r>
            <a:r>
              <a:rPr lang="en-US" altLang="zh-CN" dirty="0" err="1"/>
              <a:t>declist</a:t>
            </a:r>
            <a:r>
              <a:rPr lang="en-US" altLang="zh-CN" dirty="0"/>
              <a:t> </a:t>
            </a:r>
          </a:p>
          <a:p>
            <a:r>
              <a:rPr lang="en-US" altLang="zh-CN" dirty="0"/>
              <a:t>  *       </a:t>
            </a:r>
            <a:r>
              <a:rPr lang="en-US" altLang="zh-CN" dirty="0" err="1"/>
              <a:t>declist</a:t>
            </a:r>
            <a:r>
              <a:rPr lang="en-US" altLang="zh-CN" dirty="0"/>
              <a:t>--&gt;  ID:INTEGER;</a:t>
            </a:r>
          </a:p>
          <a:p>
            <a:r>
              <a:rPr lang="en-US" altLang="zh-CN" dirty="0"/>
              <a:t>  *       </a:t>
            </a:r>
            <a:r>
              <a:rPr lang="en-US" altLang="zh-CN" dirty="0" err="1"/>
              <a:t>stmts</a:t>
            </a:r>
            <a:r>
              <a:rPr lang="en-US" altLang="zh-CN" dirty="0"/>
              <a:t>--&gt; ID := exp</a:t>
            </a:r>
          </a:p>
          <a:p>
            <a:r>
              <a:rPr lang="en-US" altLang="zh-CN" dirty="0"/>
              <a:t>  *       exp--&gt; INT */</a:t>
            </a:r>
          </a:p>
          <a:p>
            <a:r>
              <a:rPr lang="en-US" altLang="zh-CN" dirty="0"/>
              <a:t>program:    PROGRAM ID SEMICOLON </a:t>
            </a:r>
            <a:r>
              <a:rPr lang="en-US" altLang="zh-CN" dirty="0" err="1"/>
              <a:t>vardec</a:t>
            </a:r>
            <a:r>
              <a:rPr lang="en-US" altLang="zh-CN" dirty="0"/>
              <a:t> BEGINN </a:t>
            </a:r>
            <a:r>
              <a:rPr lang="en-US" altLang="zh-CN" dirty="0" err="1"/>
              <a:t>stmts</a:t>
            </a:r>
            <a:r>
              <a:rPr lang="en-US" altLang="zh-CN" dirty="0"/>
              <a:t> END PERIOD </a:t>
            </a:r>
          </a:p>
          <a:p>
            <a:r>
              <a:rPr lang="en-US" altLang="zh-CN" dirty="0"/>
              <a:t>            {program = </a:t>
            </a:r>
            <a:r>
              <a:rPr lang="en-US" altLang="zh-CN" dirty="0" err="1"/>
              <a:t>A_Prog</a:t>
            </a:r>
            <a:r>
              <a:rPr lang="en-US" altLang="zh-CN" dirty="0"/>
              <a:t>($2, $4, $6);}</a:t>
            </a:r>
          </a:p>
          <a:p>
            <a:r>
              <a:rPr lang="en-US" altLang="zh-CN" dirty="0"/>
              <a:t>            ;</a:t>
            </a:r>
          </a:p>
          <a:p>
            <a:br>
              <a:rPr lang="en-US" altLang="zh-CN" dirty="0"/>
            </a:br>
            <a:r>
              <a:rPr lang="en-US" altLang="zh-CN" dirty="0" err="1"/>
              <a:t>vardec</a:t>
            </a:r>
            <a:r>
              <a:rPr lang="en-US" altLang="zh-CN" dirty="0"/>
              <a:t>:     VAR </a:t>
            </a:r>
            <a:r>
              <a:rPr lang="en-US" altLang="zh-CN" dirty="0" err="1"/>
              <a:t>declist</a:t>
            </a:r>
            <a:r>
              <a:rPr lang="en-US" altLang="zh-CN" dirty="0"/>
              <a:t>     {$$ = $2;}</a:t>
            </a:r>
          </a:p>
          <a:p>
            <a:r>
              <a:rPr lang="en-US" altLang="zh-CN" dirty="0"/>
              <a:t>            ;</a:t>
            </a:r>
          </a:p>
          <a:p>
            <a:br>
              <a:rPr lang="en-US" altLang="zh-CN" dirty="0"/>
            </a:br>
            <a:r>
              <a:rPr lang="en-US" altLang="zh-CN" dirty="0" err="1"/>
              <a:t>declist</a:t>
            </a:r>
            <a:r>
              <a:rPr lang="en-US" altLang="zh-CN" dirty="0"/>
              <a:t>:    ID COLON INTEGER SEMICOLON  </a:t>
            </a:r>
          </a:p>
          <a:p>
            <a:r>
              <a:rPr lang="en-US" altLang="zh-CN" dirty="0"/>
              <a:t>            {$$ = </a:t>
            </a:r>
            <a:r>
              <a:rPr lang="en-US" altLang="zh-CN" dirty="0" err="1"/>
              <a:t>A_DecList</a:t>
            </a:r>
            <a:r>
              <a:rPr lang="en-US" altLang="zh-CN" dirty="0"/>
              <a:t>(</a:t>
            </a:r>
            <a:r>
              <a:rPr lang="en-US" altLang="zh-CN" dirty="0" err="1"/>
              <a:t>A_VarDec</a:t>
            </a:r>
            <a:r>
              <a:rPr lang="en-US" altLang="zh-CN" dirty="0"/>
              <a:t>(</a:t>
            </a:r>
            <a:r>
              <a:rPr lang="en-US" altLang="zh-CN" dirty="0" err="1"/>
              <a:t>A_VarList</a:t>
            </a:r>
            <a:r>
              <a:rPr lang="en-US" altLang="zh-CN" dirty="0"/>
              <a:t>(</a:t>
            </a:r>
            <a:r>
              <a:rPr lang="en-US" altLang="zh-CN" dirty="0" err="1"/>
              <a:t>A_Id</a:t>
            </a:r>
            <a:r>
              <a:rPr lang="en-US" altLang="zh-CN" dirty="0"/>
              <a:t>($1), NULL), </a:t>
            </a:r>
            <a:r>
              <a:rPr lang="en-US" altLang="zh-CN" dirty="0" err="1"/>
              <a:t>T_int</a:t>
            </a:r>
            <a:r>
              <a:rPr lang="en-US" altLang="zh-CN" dirty="0"/>
              <a:t>), NULL);}</a:t>
            </a:r>
          </a:p>
          <a:p>
            <a:r>
              <a:rPr lang="en-US" altLang="zh-CN" dirty="0"/>
              <a:t>            ;</a:t>
            </a:r>
          </a:p>
          <a:p>
            <a:br>
              <a:rPr lang="en-US" altLang="zh-CN" dirty="0"/>
            </a:br>
            <a:r>
              <a:rPr lang="en-US" altLang="zh-CN" dirty="0" err="1"/>
              <a:t>stmts</a:t>
            </a:r>
            <a:r>
              <a:rPr lang="en-US" altLang="zh-CN" dirty="0"/>
              <a:t>:      ID ASSIGN exp</a:t>
            </a:r>
          </a:p>
          <a:p>
            <a:r>
              <a:rPr lang="en-US" altLang="zh-CN" dirty="0"/>
              <a:t>            {$$ = </a:t>
            </a:r>
            <a:r>
              <a:rPr lang="en-US" altLang="zh-CN" dirty="0" err="1"/>
              <a:t>A_StmList</a:t>
            </a:r>
            <a:r>
              <a:rPr lang="en-US" altLang="zh-CN" dirty="0"/>
              <a:t>(</a:t>
            </a:r>
            <a:r>
              <a:rPr lang="en-US" altLang="zh-CN" dirty="0" err="1"/>
              <a:t>A_Assign</a:t>
            </a:r>
            <a:r>
              <a:rPr lang="en-US" altLang="zh-CN" dirty="0"/>
              <a:t>(</a:t>
            </a:r>
            <a:r>
              <a:rPr lang="en-US" altLang="zh-CN" dirty="0" err="1"/>
              <a:t>A_Id</a:t>
            </a:r>
            <a:r>
              <a:rPr lang="en-US" altLang="zh-CN" dirty="0"/>
              <a:t>($1), $3), NULL);}                        </a:t>
            </a:r>
          </a:p>
          <a:p>
            <a:r>
              <a:rPr lang="en-US" altLang="zh-CN" dirty="0"/>
              <a:t>            ;</a:t>
            </a:r>
          </a:p>
          <a:p>
            <a:br>
              <a:rPr lang="en-US" altLang="zh-CN" dirty="0"/>
            </a:br>
            <a:r>
              <a:rPr lang="en-US" altLang="zh-CN" dirty="0"/>
              <a:t>exp:        INT {$$ = </a:t>
            </a:r>
            <a:r>
              <a:rPr lang="en-US" altLang="zh-CN" dirty="0" err="1"/>
              <a:t>A_IntExp</a:t>
            </a:r>
            <a:r>
              <a:rPr lang="en-US" altLang="zh-CN" dirty="0"/>
              <a:t>($1);}</a:t>
            </a:r>
          </a:p>
          <a:p>
            <a:r>
              <a:rPr lang="en-US" altLang="zh-CN" dirty="0"/>
              <a:t>            ;</a:t>
            </a:r>
          </a:p>
        </p:txBody>
      </p:sp>
      <p:sp>
        <p:nvSpPr>
          <p:cNvPr id="5" name="文本框 4">
            <a:extLst>
              <a:ext uri="{FF2B5EF4-FFF2-40B4-BE49-F238E27FC236}">
                <a16:creationId xmlns:a16="http://schemas.microsoft.com/office/drawing/2014/main" id="{DB5A1713-0175-494A-AC32-772400C7EFA8}"/>
              </a:ext>
            </a:extLst>
          </p:cNvPr>
          <p:cNvSpPr txBox="1"/>
          <p:nvPr/>
        </p:nvSpPr>
        <p:spPr>
          <a:xfrm>
            <a:off x="5373154" y="2551891"/>
            <a:ext cx="3262432" cy="1569660"/>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实验</a:t>
            </a:r>
            <a:r>
              <a:rPr lang="en-US" altLang="zh-CN" sz="2400" dirty="0"/>
              <a:t>8</a:t>
            </a:r>
            <a:r>
              <a:rPr lang="zh-CN" altLang="en-US" sz="2400" dirty="0"/>
              <a:t>的示例代码</a:t>
            </a:r>
            <a:endParaRPr lang="en-US" altLang="zh-CN" sz="2400" dirty="0"/>
          </a:p>
          <a:p>
            <a:r>
              <a:rPr lang="en-US" altLang="zh-CN" sz="2400" b="1" dirty="0"/>
              <a:t>Parser1</a:t>
            </a:r>
            <a:r>
              <a:rPr lang="zh-CN" altLang="en-US" sz="2400" dirty="0"/>
              <a:t>是一个用语义</a:t>
            </a:r>
            <a:endParaRPr lang="en-US" altLang="zh-CN" sz="2400" dirty="0"/>
          </a:p>
          <a:p>
            <a:r>
              <a:rPr lang="zh-CN" altLang="en-US" sz="2400" dirty="0"/>
              <a:t>构造</a:t>
            </a:r>
            <a:r>
              <a:rPr lang="zh-CN" altLang="en-US" sz="2400" dirty="0">
                <a:solidFill>
                  <a:srgbClr val="FF0000"/>
                </a:solidFill>
              </a:rPr>
              <a:t>语法分析树</a:t>
            </a:r>
            <a:r>
              <a:rPr lang="zh-CN" altLang="en-US" sz="2400" dirty="0"/>
              <a:t>的例子</a:t>
            </a:r>
            <a:endParaRPr lang="en-US" altLang="zh-CN" sz="2400" dirty="0"/>
          </a:p>
          <a:p>
            <a:r>
              <a:rPr lang="zh-CN" altLang="en-US" sz="2400" dirty="0"/>
              <a:t>（不是抽象语法树）</a:t>
            </a:r>
            <a:endParaRPr lang="en-US" altLang="zh-CN" sz="2400" dirty="0"/>
          </a:p>
        </p:txBody>
      </p:sp>
      <p:sp>
        <p:nvSpPr>
          <p:cNvPr id="2" name="日期占位符 1">
            <a:extLst>
              <a:ext uri="{FF2B5EF4-FFF2-40B4-BE49-F238E27FC236}">
                <a16:creationId xmlns:a16="http://schemas.microsoft.com/office/drawing/2014/main" id="{A905DCA8-8A08-26E5-45CD-44E3C1118BD9}"/>
              </a:ext>
            </a:extLst>
          </p:cNvPr>
          <p:cNvSpPr>
            <a:spLocks noGrp="1"/>
          </p:cNvSpPr>
          <p:nvPr>
            <p:ph type="dt" sz="half" idx="10"/>
          </p:nvPr>
        </p:nvSpPr>
        <p:spPr/>
        <p:txBody>
          <a:bodyPr/>
          <a:lstStyle/>
          <a:p>
            <a:fld id="{CFF6E970-4441-4A70-B6BA-2EF30A3765F5}"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1C826512-C7D3-D0F3-586C-FB06C671E28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0506ECDC-5683-38F4-74A1-731624753373}"/>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extLst>
      <p:ext uri="{BB962C8B-B14F-4D97-AF65-F5344CB8AC3E}">
        <p14:creationId xmlns:p14="http://schemas.microsoft.com/office/powerpoint/2010/main" val="210074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4FEF776-6CFE-4DF4-80FF-26BCC80694DF}"/>
              </a:ext>
            </a:extLst>
          </p:cNvPr>
          <p:cNvSpPr>
            <a:spLocks noGrp="1" noChangeArrowheads="1"/>
          </p:cNvSpPr>
          <p:nvPr>
            <p:ph type="title"/>
          </p:nvPr>
        </p:nvSpPr>
        <p:spPr/>
        <p:txBody>
          <a:bodyPr/>
          <a:lstStyle/>
          <a:p>
            <a:r>
              <a:rPr lang="en-US" altLang="zh-CN"/>
              <a:t>4.3 L</a:t>
            </a:r>
            <a:r>
              <a:rPr lang="zh-CN" altLang="en-US"/>
              <a:t>属性定义的自上而下计算</a:t>
            </a:r>
          </a:p>
        </p:txBody>
      </p:sp>
      <p:sp>
        <p:nvSpPr>
          <p:cNvPr id="730115" name="Rectangle 3">
            <a:extLst>
              <a:ext uri="{FF2B5EF4-FFF2-40B4-BE49-F238E27FC236}">
                <a16:creationId xmlns:a16="http://schemas.microsoft.com/office/drawing/2014/main" id="{4A957EC0-8F4D-44D5-9550-9314215120D9}"/>
              </a:ext>
            </a:extLst>
          </p:cNvPr>
          <p:cNvSpPr>
            <a:spLocks noGrp="1" noChangeArrowheads="1"/>
          </p:cNvSpPr>
          <p:nvPr>
            <p:ph idx="1"/>
          </p:nvPr>
        </p:nvSpPr>
        <p:spPr/>
        <p:txBody>
          <a:bodyPr/>
          <a:lstStyle/>
          <a:p>
            <a:pPr>
              <a:spcBef>
                <a:spcPct val="0"/>
              </a:spcBef>
            </a:pPr>
            <a:r>
              <a:rPr lang="zh-CN" altLang="en-US" sz="2800" dirty="0">
                <a:latin typeface="宋体" panose="02010600030101010101" pitchFamily="2" charset="-122"/>
              </a:rPr>
              <a:t>边分析边翻译的方式能否用于继承属性</a:t>
            </a:r>
            <a:r>
              <a:rPr lang="zh-CN" altLang="en-US" sz="2800" dirty="0"/>
              <a:t>？</a:t>
            </a:r>
            <a:endParaRPr lang="zh-CN" altLang="en-US" sz="2800" dirty="0">
              <a:latin typeface="宋体" panose="02010600030101010101" pitchFamily="2" charset="-122"/>
            </a:endParaRPr>
          </a:p>
          <a:p>
            <a:pPr lvl="1">
              <a:spcBef>
                <a:spcPct val="0"/>
              </a:spcBef>
            </a:pPr>
            <a:r>
              <a:rPr lang="zh-CN" altLang="en-US" sz="2400" dirty="0">
                <a:latin typeface="宋体" panose="02010600030101010101" pitchFamily="2" charset="-122"/>
              </a:rPr>
              <a:t>属性的计算次序一定受分析方法所限定的分析树结点建立次序的限制</a:t>
            </a:r>
          </a:p>
          <a:p>
            <a:pPr lvl="1">
              <a:spcBef>
                <a:spcPct val="0"/>
              </a:spcBef>
            </a:pPr>
            <a:r>
              <a:rPr lang="zh-CN" altLang="en-US" sz="2400" dirty="0">
                <a:latin typeface="宋体" panose="02010600030101010101" pitchFamily="2" charset="-122"/>
              </a:rPr>
              <a:t>无论是自上而下还是自下而上的分析，分析树的结点总是自左向右生成</a:t>
            </a:r>
          </a:p>
          <a:p>
            <a:pPr lvl="1">
              <a:spcBef>
                <a:spcPct val="0"/>
              </a:spcBef>
            </a:pPr>
            <a:r>
              <a:rPr lang="zh-CN" altLang="en-US" sz="2400" dirty="0">
                <a:latin typeface="宋体" panose="02010600030101010101" pitchFamily="2" charset="-122"/>
              </a:rPr>
              <a:t>如果属性信息是自左向右流动，那么就有可能在分析的同时完成属性计算</a:t>
            </a:r>
          </a:p>
          <a:p>
            <a:pPr>
              <a:spcBef>
                <a:spcPct val="0"/>
              </a:spcBef>
            </a:pPr>
            <a:r>
              <a:rPr lang="zh-CN" altLang="en-US" sz="2800" dirty="0">
                <a:latin typeface="宋体" panose="02010600030101010101" pitchFamily="2" charset="-122"/>
              </a:rPr>
              <a:t>本节用这种方法确定</a:t>
            </a:r>
            <a:r>
              <a:rPr lang="en-US" altLang="zh-CN" sz="2800" b="1" i="1" dirty="0"/>
              <a:t>L</a:t>
            </a:r>
            <a:r>
              <a:rPr lang="zh-CN" altLang="en-US" sz="2800" dirty="0">
                <a:latin typeface="宋体" panose="02010600030101010101" pitchFamily="2" charset="-122"/>
              </a:rPr>
              <a:t>属性定义，</a:t>
            </a:r>
            <a:r>
              <a:rPr lang="en-US" altLang="zh-CN" sz="2800" b="1" i="1" dirty="0"/>
              <a:t>L</a:t>
            </a:r>
            <a:r>
              <a:rPr lang="zh-CN" altLang="en-US" sz="2800" dirty="0">
                <a:latin typeface="宋体" panose="02010600030101010101" pitchFamily="2" charset="-122"/>
              </a:rPr>
              <a:t>表示左，因为属性信息自左向右流。</a:t>
            </a:r>
          </a:p>
        </p:txBody>
      </p:sp>
      <p:sp>
        <p:nvSpPr>
          <p:cNvPr id="2" name="日期占位符 1">
            <a:extLst>
              <a:ext uri="{FF2B5EF4-FFF2-40B4-BE49-F238E27FC236}">
                <a16:creationId xmlns:a16="http://schemas.microsoft.com/office/drawing/2014/main" id="{8A059A07-8FD2-05B8-961A-0195115ADF51}"/>
              </a:ext>
            </a:extLst>
          </p:cNvPr>
          <p:cNvSpPr>
            <a:spLocks noGrp="1"/>
          </p:cNvSpPr>
          <p:nvPr>
            <p:ph type="dt" sz="half" idx="10"/>
          </p:nvPr>
        </p:nvSpPr>
        <p:spPr/>
        <p:txBody>
          <a:bodyPr/>
          <a:lstStyle/>
          <a:p>
            <a:fld id="{CFBF2A2C-0421-4D9C-BE4E-D65DFCB721CC}"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E193E23F-8FFA-703E-27DD-EF90FFC7472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6CC73BA2-0DD8-5E3A-39B7-926E850D42F2}"/>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0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01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38776A3-25E0-422C-B045-8255391501AC}"/>
              </a:ext>
            </a:extLst>
          </p:cNvPr>
          <p:cNvSpPr>
            <a:spLocks noGrp="1" noChangeArrowheads="1"/>
          </p:cNvSpPr>
          <p:nvPr>
            <p:ph type="title"/>
          </p:nvPr>
        </p:nvSpPr>
        <p:spPr/>
        <p:txBody>
          <a:bodyPr/>
          <a:lstStyle/>
          <a:p>
            <a:r>
              <a:rPr lang="en-US" altLang="zh-CN"/>
              <a:t>4.3.1 L</a:t>
            </a:r>
            <a:r>
              <a:rPr lang="zh-CN" altLang="en-US"/>
              <a:t>属性定义</a:t>
            </a:r>
          </a:p>
        </p:txBody>
      </p:sp>
      <p:sp>
        <p:nvSpPr>
          <p:cNvPr id="731139" name="Rectangle 3">
            <a:extLst>
              <a:ext uri="{FF2B5EF4-FFF2-40B4-BE49-F238E27FC236}">
                <a16:creationId xmlns:a16="http://schemas.microsoft.com/office/drawing/2014/main" id="{56DDCFA2-8194-4BA7-858C-B42C30CC3C53}"/>
              </a:ext>
            </a:extLst>
          </p:cNvPr>
          <p:cNvSpPr>
            <a:spLocks noGrp="1" noChangeArrowheads="1"/>
          </p:cNvSpPr>
          <p:nvPr>
            <p:ph idx="1"/>
          </p:nvPr>
        </p:nvSpPr>
        <p:spPr/>
        <p:txBody>
          <a:bodyPr/>
          <a:lstStyle/>
          <a:p>
            <a:pPr algn="just">
              <a:spcBef>
                <a:spcPct val="0"/>
              </a:spcBef>
            </a:pPr>
            <a:r>
              <a:rPr lang="en-US" altLang="zh-CN" b="1" i="1"/>
              <a:t>L</a:t>
            </a:r>
            <a:r>
              <a:rPr lang="zh-CN" altLang="en-US"/>
              <a:t>属性定义：如果每个产生式</a:t>
            </a:r>
            <a:r>
              <a:rPr lang="en-US" altLang="zh-CN" b="1" i="1"/>
              <a:t>A </a:t>
            </a:r>
            <a:r>
              <a:rPr lang="en-US" altLang="zh-CN" b="1">
                <a:sym typeface="Symbol" panose="05050102010706020507" pitchFamily="18" charset="2"/>
              </a:rPr>
              <a:t></a:t>
            </a:r>
            <a:r>
              <a:rPr lang="en-US" altLang="zh-CN" b="1" i="1"/>
              <a:t>X</a:t>
            </a:r>
            <a:r>
              <a:rPr lang="en-US" altLang="zh-CN" b="1" baseline="-30000"/>
              <a:t>1</a:t>
            </a:r>
            <a:r>
              <a:rPr lang="en-US" altLang="zh-CN" b="1"/>
              <a:t> </a:t>
            </a:r>
            <a:r>
              <a:rPr lang="en-US" altLang="zh-CN" b="1" i="1"/>
              <a:t>X</a:t>
            </a:r>
            <a:r>
              <a:rPr lang="en-US" altLang="zh-CN" b="1" baseline="-30000"/>
              <a:t>2</a:t>
            </a:r>
            <a:r>
              <a:rPr lang="en-US" altLang="zh-CN" b="1"/>
              <a:t> … </a:t>
            </a:r>
            <a:r>
              <a:rPr lang="en-US" altLang="zh-CN" b="1" i="1"/>
              <a:t>X</a:t>
            </a:r>
            <a:r>
              <a:rPr lang="en-US" altLang="zh-CN" b="1" i="1" baseline="-30000"/>
              <a:t>n</a:t>
            </a:r>
            <a:r>
              <a:rPr lang="en-US" altLang="zh-CN" b="1">
                <a:latin typeface="宋体" panose="02010600030101010101" pitchFamily="2" charset="-122"/>
              </a:rPr>
              <a:t> </a:t>
            </a:r>
            <a:r>
              <a:rPr lang="zh-CN" altLang="en-US"/>
              <a:t>的每条语义规则计算的属性是</a:t>
            </a:r>
            <a:r>
              <a:rPr lang="en-US" altLang="zh-CN" b="1" i="1"/>
              <a:t>A</a:t>
            </a:r>
            <a:r>
              <a:rPr lang="zh-CN" altLang="en-US"/>
              <a:t>的综合属性；或者是</a:t>
            </a:r>
            <a:r>
              <a:rPr lang="en-US" altLang="zh-CN" b="1" i="1"/>
              <a:t>X</a:t>
            </a:r>
            <a:r>
              <a:rPr lang="en-US" altLang="zh-CN" b="1" i="1" baseline="-30000"/>
              <a:t>j</a:t>
            </a:r>
            <a:r>
              <a:rPr lang="en-US" altLang="zh-CN" b="1" i="1"/>
              <a:t> </a:t>
            </a:r>
            <a:r>
              <a:rPr lang="zh-CN" altLang="en-US"/>
              <a:t>的继承属性，</a:t>
            </a:r>
            <a:r>
              <a:rPr lang="en-US" altLang="zh-CN" b="1"/>
              <a:t>1 </a:t>
            </a:r>
            <a:r>
              <a:rPr lang="en-US" altLang="zh-CN" b="1">
                <a:sym typeface="Symbol" panose="05050102010706020507" pitchFamily="18" charset="2"/>
              </a:rPr>
              <a:t></a:t>
            </a:r>
            <a:r>
              <a:rPr lang="en-US" altLang="zh-CN" b="1"/>
              <a:t> </a:t>
            </a:r>
            <a:r>
              <a:rPr lang="en-US" altLang="zh-CN" b="1" i="1"/>
              <a:t>j </a:t>
            </a:r>
            <a:r>
              <a:rPr lang="en-US" altLang="zh-CN" b="1">
                <a:sym typeface="Symbol" panose="05050102010706020507" pitchFamily="18" charset="2"/>
              </a:rPr>
              <a:t></a:t>
            </a:r>
            <a:r>
              <a:rPr lang="en-US" altLang="zh-CN" b="1"/>
              <a:t> </a:t>
            </a:r>
            <a:r>
              <a:rPr lang="en-US" altLang="zh-CN" b="1" i="1"/>
              <a:t>n</a:t>
            </a:r>
            <a:r>
              <a:rPr lang="en-US" altLang="zh-CN">
                <a:latin typeface="宋体" panose="02010600030101010101" pitchFamily="2" charset="-122"/>
              </a:rPr>
              <a:t>, </a:t>
            </a:r>
            <a:r>
              <a:rPr lang="zh-CN" altLang="en-US"/>
              <a:t>但它仅依赖：</a:t>
            </a:r>
            <a:endParaRPr lang="zh-CN" altLang="en-US">
              <a:latin typeface="宋体" panose="02010600030101010101" pitchFamily="2" charset="-122"/>
            </a:endParaRPr>
          </a:p>
          <a:p>
            <a:pPr lvl="1" algn="just">
              <a:spcBef>
                <a:spcPct val="0"/>
              </a:spcBef>
            </a:pPr>
            <a:r>
              <a:rPr lang="zh-CN" altLang="en-US"/>
              <a:t>该产生式中</a:t>
            </a:r>
            <a:r>
              <a:rPr lang="en-US" altLang="zh-CN" b="1" i="1"/>
              <a:t>X</a:t>
            </a:r>
            <a:r>
              <a:rPr lang="en-US" altLang="zh-CN" b="1" i="1" baseline="-30000"/>
              <a:t>j</a:t>
            </a:r>
            <a:r>
              <a:rPr lang="zh-CN" altLang="en-US"/>
              <a:t>左边符号</a:t>
            </a:r>
            <a:r>
              <a:rPr lang="en-US" altLang="zh-CN" b="1" i="1"/>
              <a:t>X</a:t>
            </a:r>
            <a:r>
              <a:rPr lang="en-US" altLang="zh-CN" b="1" baseline="-30000"/>
              <a:t>1</a:t>
            </a:r>
            <a:r>
              <a:rPr lang="en-US" altLang="zh-CN" b="1"/>
              <a:t>, </a:t>
            </a:r>
            <a:r>
              <a:rPr lang="en-US" altLang="zh-CN" b="1" i="1"/>
              <a:t>X</a:t>
            </a:r>
            <a:r>
              <a:rPr lang="en-US" altLang="zh-CN" b="1" baseline="-30000"/>
              <a:t>2</a:t>
            </a:r>
            <a:r>
              <a:rPr lang="en-US" altLang="zh-CN" b="1"/>
              <a:t>, …, </a:t>
            </a:r>
            <a:r>
              <a:rPr lang="en-US" altLang="zh-CN" b="1" i="1"/>
              <a:t>X</a:t>
            </a:r>
            <a:r>
              <a:rPr lang="en-US" altLang="zh-CN" b="1" i="1" baseline="-30000"/>
              <a:t>j</a:t>
            </a:r>
            <a:r>
              <a:rPr lang="en-US" altLang="zh-CN" b="1" baseline="-30000"/>
              <a:t>-1</a:t>
            </a:r>
            <a:r>
              <a:rPr lang="zh-CN" altLang="en-US"/>
              <a:t>的属性；</a:t>
            </a:r>
            <a:endParaRPr lang="zh-CN" altLang="en-US">
              <a:latin typeface="宋体" panose="02010600030101010101" pitchFamily="2" charset="-122"/>
            </a:endParaRPr>
          </a:p>
          <a:p>
            <a:pPr lvl="1" algn="just">
              <a:spcBef>
                <a:spcPct val="0"/>
              </a:spcBef>
            </a:pPr>
            <a:r>
              <a:rPr lang="en-US" altLang="zh-CN" b="1" i="1"/>
              <a:t>A</a:t>
            </a:r>
            <a:r>
              <a:rPr lang="zh-CN" altLang="en-US"/>
              <a:t>的继承属性</a:t>
            </a:r>
          </a:p>
          <a:p>
            <a:pPr algn="just">
              <a:spcBef>
                <a:spcPct val="0"/>
              </a:spcBef>
            </a:pPr>
            <a:r>
              <a:rPr lang="en-US" altLang="zh-CN" sz="2800" b="1" i="1"/>
              <a:t>S</a:t>
            </a:r>
            <a:r>
              <a:rPr lang="zh-CN" altLang="en-US"/>
              <a:t>属性定义属于</a:t>
            </a:r>
            <a:r>
              <a:rPr lang="en-US" altLang="zh-CN" b="1" i="1"/>
              <a:t>L</a:t>
            </a:r>
            <a:r>
              <a:rPr lang="zh-CN" altLang="en-US"/>
              <a:t>属性定义</a:t>
            </a:r>
          </a:p>
        </p:txBody>
      </p:sp>
      <p:sp>
        <p:nvSpPr>
          <p:cNvPr id="2" name="日期占位符 1">
            <a:extLst>
              <a:ext uri="{FF2B5EF4-FFF2-40B4-BE49-F238E27FC236}">
                <a16:creationId xmlns:a16="http://schemas.microsoft.com/office/drawing/2014/main" id="{251F99A1-C2E1-EE26-F85C-669E111BF40B}"/>
              </a:ext>
            </a:extLst>
          </p:cNvPr>
          <p:cNvSpPr>
            <a:spLocks noGrp="1"/>
          </p:cNvSpPr>
          <p:nvPr>
            <p:ph type="dt" sz="half" idx="10"/>
          </p:nvPr>
        </p:nvSpPr>
        <p:spPr/>
        <p:txBody>
          <a:bodyPr/>
          <a:lstStyle/>
          <a:p>
            <a:fld id="{48C748F2-A012-4751-9D03-EAE6C58C026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766A304-41D6-B447-30F3-84783A9F243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4E5950EA-4A59-F2E7-1AD3-349B0701020F}"/>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1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3CF4C8F-A729-47D2-948B-6ED12A6CAB50}"/>
              </a:ext>
            </a:extLst>
          </p:cNvPr>
          <p:cNvSpPr>
            <a:spLocks noGrp="1" noChangeArrowheads="1"/>
          </p:cNvSpPr>
          <p:nvPr>
            <p:ph type="title"/>
          </p:nvPr>
        </p:nvSpPr>
        <p:spPr/>
        <p:txBody>
          <a:bodyPr/>
          <a:lstStyle/>
          <a:p>
            <a:r>
              <a:rPr lang="en-US" altLang="zh-CN" dirty="0"/>
              <a:t>4.3.1 L</a:t>
            </a:r>
            <a:r>
              <a:rPr lang="zh-CN" altLang="en-US" dirty="0"/>
              <a:t>属性定义</a:t>
            </a:r>
          </a:p>
        </p:txBody>
      </p:sp>
      <p:sp>
        <p:nvSpPr>
          <p:cNvPr id="18435" name="Rectangle 3">
            <a:extLst>
              <a:ext uri="{FF2B5EF4-FFF2-40B4-BE49-F238E27FC236}">
                <a16:creationId xmlns:a16="http://schemas.microsoft.com/office/drawing/2014/main" id="{69037B72-7D04-4E42-A636-1D5F1F1B50EF}"/>
              </a:ext>
            </a:extLst>
          </p:cNvPr>
          <p:cNvSpPr>
            <a:spLocks noGrp="1" noChangeArrowheads="1"/>
          </p:cNvSpPr>
          <p:nvPr>
            <p:ph idx="1"/>
          </p:nvPr>
        </p:nvSpPr>
        <p:spPr/>
        <p:txBody>
          <a:bodyPr/>
          <a:lstStyle/>
          <a:p>
            <a:r>
              <a:rPr lang="zh-CN" altLang="en-US" sz="2800">
                <a:latin typeface="宋体" panose="02010600030101010101" pitchFamily="2" charset="-122"/>
              </a:rPr>
              <a:t>例：变量类型声明的语法制导定义是</a:t>
            </a:r>
            <a:r>
              <a:rPr lang="en-US" altLang="zh-CN" sz="2800" b="1" i="1"/>
              <a:t>L</a:t>
            </a:r>
            <a:r>
              <a:rPr lang="zh-CN" altLang="en-US" sz="2800">
                <a:latin typeface="宋体" panose="02010600030101010101" pitchFamily="2" charset="-122"/>
              </a:rPr>
              <a:t>属性定义</a:t>
            </a:r>
          </a:p>
        </p:txBody>
      </p:sp>
      <p:graphicFrame>
        <p:nvGraphicFramePr>
          <p:cNvPr id="7" name="Group 4">
            <a:extLst>
              <a:ext uri="{FF2B5EF4-FFF2-40B4-BE49-F238E27FC236}">
                <a16:creationId xmlns:a16="http://schemas.microsoft.com/office/drawing/2014/main" id="{7BF88492-DD18-41E4-9F2B-17BD7377B394}"/>
              </a:ext>
            </a:extLst>
          </p:cNvPr>
          <p:cNvGraphicFramePr>
            <a:graphicFrameLocks/>
          </p:cNvGraphicFramePr>
          <p:nvPr>
            <p:extLst>
              <p:ext uri="{D42A27DB-BD31-4B8C-83A1-F6EECF244321}">
                <p14:modId xmlns:p14="http://schemas.microsoft.com/office/powerpoint/2010/main" val="2623545210"/>
              </p:ext>
            </p:extLst>
          </p:nvPr>
        </p:nvGraphicFramePr>
        <p:xfrm>
          <a:off x="856456" y="2063532"/>
          <a:ext cx="7431088" cy="3695703"/>
        </p:xfrm>
        <a:graphic>
          <a:graphicData uri="http://schemas.openxmlformats.org/drawingml/2006/table">
            <a:tbl>
              <a:tblPr/>
              <a:tblGrid>
                <a:gridCol w="2476500">
                  <a:extLst>
                    <a:ext uri="{9D8B030D-6E8A-4147-A177-3AD203B41FA5}">
                      <a16:colId xmlns:a16="http://schemas.microsoft.com/office/drawing/2014/main" val="20000"/>
                    </a:ext>
                  </a:extLst>
                </a:gridCol>
                <a:gridCol w="4954588">
                  <a:extLst>
                    <a:ext uri="{9D8B030D-6E8A-4147-A177-3AD203B41FA5}">
                      <a16:colId xmlns:a16="http://schemas.microsoft.com/office/drawing/2014/main" val="20001"/>
                    </a:ext>
                  </a:extLst>
                </a:gridCol>
              </a:tblGrid>
              <a:tr h="53176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产  生  式</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语</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义</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规</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则</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2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D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TL</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type</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int</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22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1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日期占位符 1">
            <a:extLst>
              <a:ext uri="{FF2B5EF4-FFF2-40B4-BE49-F238E27FC236}">
                <a16:creationId xmlns:a16="http://schemas.microsoft.com/office/drawing/2014/main" id="{E515D8F2-3394-7F1E-7427-39E22CD2AFEA}"/>
              </a:ext>
            </a:extLst>
          </p:cNvPr>
          <p:cNvSpPr>
            <a:spLocks noGrp="1"/>
          </p:cNvSpPr>
          <p:nvPr>
            <p:ph type="dt" sz="half" idx="10"/>
          </p:nvPr>
        </p:nvSpPr>
        <p:spPr/>
        <p:txBody>
          <a:bodyPr/>
          <a:lstStyle/>
          <a:p>
            <a:fld id="{53B234A5-E74B-4DE1-B655-DA97BAB40D16}"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CFA83230-31B7-7626-1363-E0625E6ADAB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EA8C85A0-3A22-5670-B50F-696BD85F3280}"/>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D4FDB3B-2CB1-404A-AEC9-750861463A0C}"/>
              </a:ext>
            </a:extLst>
          </p:cNvPr>
          <p:cNvSpPr>
            <a:spLocks noGrp="1" noChangeArrowheads="1"/>
          </p:cNvSpPr>
          <p:nvPr>
            <p:ph type="title"/>
          </p:nvPr>
        </p:nvSpPr>
        <p:spPr/>
        <p:txBody>
          <a:bodyPr/>
          <a:lstStyle/>
          <a:p>
            <a:r>
              <a:rPr lang="en-US" altLang="zh-CN" dirty="0"/>
              <a:t>4.3.1 L</a:t>
            </a:r>
            <a:r>
              <a:rPr lang="zh-CN" altLang="en-US" dirty="0"/>
              <a:t>属性定义</a:t>
            </a:r>
          </a:p>
        </p:txBody>
      </p:sp>
      <p:sp>
        <p:nvSpPr>
          <p:cNvPr id="19459" name="Rectangle 3">
            <a:extLst>
              <a:ext uri="{FF2B5EF4-FFF2-40B4-BE49-F238E27FC236}">
                <a16:creationId xmlns:a16="http://schemas.microsoft.com/office/drawing/2014/main" id="{51481D1D-D925-478B-AC86-E87C413FEAF2}"/>
              </a:ext>
            </a:extLst>
          </p:cNvPr>
          <p:cNvSpPr>
            <a:spLocks noGrp="1" noChangeArrowheads="1"/>
          </p:cNvSpPr>
          <p:nvPr>
            <p:ph idx="1"/>
          </p:nvPr>
        </p:nvSpPr>
        <p:spPr/>
        <p:txBody>
          <a:bodyPr/>
          <a:lstStyle/>
          <a:p>
            <a:pPr>
              <a:defRPr/>
            </a:pPr>
            <a:r>
              <a:rPr lang="zh-CN" altLang="en-US" dirty="0"/>
              <a:t>由上例可知，如果语义规则都在归约时执行会出现问题： </a:t>
            </a:r>
            <a:r>
              <a:rPr lang="en-US" altLang="zh-CN" b="1" i="1" dirty="0"/>
              <a:t>L</a:t>
            </a:r>
            <a:r>
              <a:rPr lang="en-US" altLang="zh-CN" b="1" dirty="0"/>
              <a:t>.</a:t>
            </a:r>
            <a:r>
              <a:rPr lang="en-US" altLang="zh-CN" b="1" i="1" dirty="0"/>
              <a:t>in</a:t>
            </a:r>
            <a:r>
              <a:rPr lang="en-US" altLang="zh-CN" b="1" dirty="0"/>
              <a:t> = </a:t>
            </a:r>
            <a:r>
              <a:rPr lang="en-US" altLang="zh-CN" b="1" i="1" dirty="0" err="1"/>
              <a:t>T</a:t>
            </a:r>
            <a:r>
              <a:rPr lang="en-US" altLang="zh-CN" b="1" dirty="0" err="1"/>
              <a:t>.</a:t>
            </a:r>
            <a:r>
              <a:rPr lang="en-US" altLang="zh-CN" b="1" i="1" dirty="0" err="1"/>
              <a:t>type</a:t>
            </a:r>
            <a:endParaRPr lang="en-US" altLang="zh-CN" dirty="0"/>
          </a:p>
          <a:p>
            <a:pPr lvl="1" eaLnBrk="1" hangingPunct="1">
              <a:defRPr/>
            </a:pPr>
            <a:r>
              <a:rPr lang="en-US" altLang="zh-CN" b="1" i="1" dirty="0"/>
              <a:t>D </a:t>
            </a:r>
            <a:r>
              <a:rPr lang="en-US" altLang="zh-CN" b="1" dirty="0">
                <a:sym typeface="Symbol" panose="05050102010706020507" pitchFamily="18" charset="2"/>
              </a:rPr>
              <a:t></a:t>
            </a:r>
            <a:r>
              <a:rPr lang="en-US" altLang="zh-CN" b="1" dirty="0"/>
              <a:t> </a:t>
            </a:r>
            <a:r>
              <a:rPr lang="en-US" altLang="zh-CN" b="1" i="1" dirty="0"/>
              <a:t>TL</a:t>
            </a:r>
            <a:r>
              <a:rPr lang="en-US" altLang="zh-CN" dirty="0"/>
              <a:t> 	  </a:t>
            </a:r>
            <a:r>
              <a:rPr lang="en-US" altLang="zh-CN" b="1" i="1" dirty="0"/>
              <a:t>L</a:t>
            </a:r>
            <a:r>
              <a:rPr lang="en-US" altLang="zh-CN" b="1" dirty="0"/>
              <a:t>.</a:t>
            </a:r>
            <a:r>
              <a:rPr lang="en-US" altLang="zh-CN" b="1" i="1" dirty="0"/>
              <a:t>in</a:t>
            </a:r>
            <a:r>
              <a:rPr lang="en-US" altLang="zh-CN" b="1" dirty="0"/>
              <a:t> = </a:t>
            </a:r>
            <a:r>
              <a:rPr lang="en-US" altLang="zh-CN" b="1" i="1" dirty="0" err="1"/>
              <a:t>T</a:t>
            </a:r>
            <a:r>
              <a:rPr lang="en-US" altLang="zh-CN" b="1" dirty="0" err="1"/>
              <a:t>.</a:t>
            </a:r>
            <a:r>
              <a:rPr lang="en-US" altLang="zh-CN" b="1" i="1" dirty="0" err="1"/>
              <a:t>type</a:t>
            </a:r>
            <a:endParaRPr lang="en-US" altLang="zh-CN" b="1" i="1" dirty="0"/>
          </a:p>
          <a:p>
            <a:pPr lvl="1" eaLnBrk="1" hangingPunct="1">
              <a:defRPr/>
            </a:pPr>
            <a:r>
              <a:rPr lang="en-US" altLang="zh-CN" b="1" i="1" dirty="0"/>
              <a:t>L</a:t>
            </a:r>
            <a:r>
              <a:rPr lang="en-US" altLang="zh-CN" b="1" dirty="0">
                <a:sym typeface="Symbol" panose="05050102010706020507" pitchFamily="18" charset="2"/>
              </a:rPr>
              <a:t></a:t>
            </a:r>
            <a:r>
              <a:rPr lang="en-US" altLang="zh-CN" b="1" dirty="0"/>
              <a:t> </a:t>
            </a:r>
            <a:r>
              <a:rPr lang="en-US" altLang="zh-CN" b="1" i="1" dirty="0"/>
              <a:t>L</a:t>
            </a:r>
            <a:r>
              <a:rPr lang="en-US" altLang="zh-CN" b="1" baseline="-30000" dirty="0"/>
              <a:t>1</a:t>
            </a:r>
            <a:r>
              <a:rPr lang="en-US" altLang="zh-CN" b="1" dirty="0"/>
              <a:t>,</a:t>
            </a:r>
            <a:r>
              <a:rPr lang="en-US" altLang="zh-CN" dirty="0"/>
              <a:t> </a:t>
            </a:r>
            <a:r>
              <a:rPr lang="en-US" altLang="zh-CN" b="1" dirty="0"/>
              <a:t>id</a:t>
            </a:r>
            <a:r>
              <a:rPr lang="en-US" altLang="zh-CN" dirty="0"/>
              <a:t> 	  </a:t>
            </a:r>
            <a:r>
              <a:rPr lang="en-US" altLang="zh-CN" b="1" i="1" dirty="0"/>
              <a:t>L</a:t>
            </a:r>
            <a:r>
              <a:rPr lang="en-US" altLang="zh-CN" b="1" baseline="-30000" dirty="0"/>
              <a:t>1</a:t>
            </a:r>
            <a:r>
              <a:rPr lang="en-US" altLang="zh-CN" b="1" i="1" dirty="0"/>
              <a:t>.in</a:t>
            </a:r>
            <a:r>
              <a:rPr lang="en-US" altLang="zh-CN" b="1" dirty="0"/>
              <a:t> = </a:t>
            </a:r>
            <a:r>
              <a:rPr lang="en-US" altLang="zh-CN" b="1" i="1" dirty="0"/>
              <a:t>L</a:t>
            </a:r>
            <a:r>
              <a:rPr lang="en-US" altLang="zh-CN" b="1" dirty="0"/>
              <a:t>.</a:t>
            </a:r>
            <a:r>
              <a:rPr lang="en-US" altLang="zh-CN" b="1" i="1" dirty="0"/>
              <a:t>in</a:t>
            </a:r>
            <a:r>
              <a:rPr lang="en-US" altLang="zh-CN" b="1" dirty="0"/>
              <a:t>;</a:t>
            </a:r>
            <a:endParaRPr lang="en-US" altLang="zh-CN" dirty="0"/>
          </a:p>
          <a:p>
            <a:pPr marL="457200" lvl="1" indent="0" eaLnBrk="1" hangingPunct="1">
              <a:buFont typeface="Wingdings" panose="05000000000000000000" pitchFamily="2" charset="2"/>
              <a:buNone/>
              <a:defRPr/>
            </a:pPr>
            <a:r>
              <a:rPr lang="en-US" altLang="zh-CN" b="1" dirty="0"/>
              <a:t>                            </a:t>
            </a:r>
            <a:r>
              <a:rPr lang="en-US" altLang="zh-CN" b="1" i="1" dirty="0" err="1"/>
              <a:t>addtype</a:t>
            </a:r>
            <a:r>
              <a:rPr lang="en-US" altLang="zh-CN" b="1" dirty="0"/>
              <a:t> (</a:t>
            </a:r>
            <a:r>
              <a:rPr lang="en-US" altLang="zh-CN" b="1" dirty="0" err="1"/>
              <a:t>id.</a:t>
            </a:r>
            <a:r>
              <a:rPr lang="en-US" altLang="zh-CN" b="1" i="1" dirty="0" err="1"/>
              <a:t>entry</a:t>
            </a:r>
            <a:r>
              <a:rPr lang="en-US" altLang="zh-CN" b="1" dirty="0"/>
              <a:t>, </a:t>
            </a:r>
            <a:r>
              <a:rPr lang="en-US" altLang="zh-CN" b="1" i="1" dirty="0"/>
              <a:t>L</a:t>
            </a:r>
            <a:r>
              <a:rPr lang="en-US" altLang="zh-CN" b="1" dirty="0"/>
              <a:t>.</a:t>
            </a:r>
            <a:r>
              <a:rPr lang="en-US" altLang="zh-CN" b="1" i="1" dirty="0"/>
              <a:t>in</a:t>
            </a:r>
            <a:r>
              <a:rPr lang="en-US" altLang="zh-CN" b="1" dirty="0"/>
              <a:t> )</a:t>
            </a:r>
            <a:r>
              <a:rPr lang="en-US" altLang="zh-CN" dirty="0"/>
              <a:t> </a:t>
            </a:r>
          </a:p>
          <a:p>
            <a:pPr>
              <a:defRPr/>
            </a:pPr>
            <a:r>
              <a:rPr lang="zh-CN" altLang="en-US" dirty="0"/>
              <a:t>由此可知，需要考虑语义规则执行时机，以及反映语义规则执行时机的描述方法。下一节介绍的翻译方案就是这样一种描述方法。</a:t>
            </a:r>
          </a:p>
        </p:txBody>
      </p:sp>
      <p:sp>
        <p:nvSpPr>
          <p:cNvPr id="2" name="日期占位符 1">
            <a:extLst>
              <a:ext uri="{FF2B5EF4-FFF2-40B4-BE49-F238E27FC236}">
                <a16:creationId xmlns:a16="http://schemas.microsoft.com/office/drawing/2014/main" id="{355828E5-C2BF-F397-EA22-60D32BF2064E}"/>
              </a:ext>
            </a:extLst>
          </p:cNvPr>
          <p:cNvSpPr>
            <a:spLocks noGrp="1"/>
          </p:cNvSpPr>
          <p:nvPr>
            <p:ph type="dt" sz="half" idx="10"/>
          </p:nvPr>
        </p:nvSpPr>
        <p:spPr/>
        <p:txBody>
          <a:bodyPr/>
          <a:lstStyle/>
          <a:p>
            <a:fld id="{F6B6373B-4B6E-4DF5-A487-22C5A1F043E6}"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052C6FDD-004E-47BA-9956-4C9BB74B7AB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5879C8E9-187E-8F02-30DA-E12403152294}"/>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9027497-C581-42CD-87B0-319433ABB1F5}"/>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20483" name="Rectangle 3">
            <a:extLst>
              <a:ext uri="{FF2B5EF4-FFF2-40B4-BE49-F238E27FC236}">
                <a16:creationId xmlns:a16="http://schemas.microsoft.com/office/drawing/2014/main" id="{57C015C9-904F-44F4-BCB2-A8812F7A72F7}"/>
              </a:ext>
            </a:extLst>
          </p:cNvPr>
          <p:cNvSpPr>
            <a:spLocks noGrp="1" noChangeArrowheads="1"/>
          </p:cNvSpPr>
          <p:nvPr>
            <p:ph idx="1"/>
          </p:nvPr>
        </p:nvSpPr>
        <p:spPr/>
        <p:txBody>
          <a:bodyPr/>
          <a:lstStyle/>
          <a:p>
            <a:pPr>
              <a:defRPr/>
            </a:pPr>
            <a:r>
              <a:rPr lang="zh-CN" altLang="en-US" sz="2800" dirty="0"/>
              <a:t>语法制导翻译方案和语法制导定义的不同之处：</a:t>
            </a:r>
            <a:r>
              <a:rPr lang="zh-CN" altLang="en-US" sz="2800" dirty="0">
                <a:solidFill>
                  <a:srgbClr val="FF0000"/>
                </a:solidFill>
              </a:rPr>
              <a:t>语义动作</a:t>
            </a:r>
            <a:r>
              <a:rPr lang="zh-CN" altLang="en-US" sz="2800" dirty="0"/>
              <a:t>（注意，在此不叫语义规则）放在括号</a:t>
            </a:r>
            <a:r>
              <a:rPr lang="en-US" altLang="zh-CN" sz="2800" dirty="0"/>
              <a:t>{}</a:t>
            </a:r>
            <a:r>
              <a:rPr lang="zh-CN" altLang="en-US" sz="2800" dirty="0"/>
              <a:t>内，可以插在产生式右部的任何地方，以表达动作的执行时机。</a:t>
            </a:r>
            <a:endParaRPr lang="en-US" altLang="zh-CN" sz="2800" dirty="0"/>
          </a:p>
          <a:p>
            <a:pPr lvl="1">
              <a:defRPr/>
            </a:pPr>
            <a:r>
              <a:rPr lang="en-US" altLang="zh-CN" sz="2400" b="1" i="1" dirty="0"/>
              <a:t>A</a:t>
            </a:r>
            <a:r>
              <a:rPr lang="en-US" altLang="zh-CN" sz="2400" b="1" dirty="0">
                <a:sym typeface="Symbol" panose="05050102010706020507" pitchFamily="18" charset="2"/>
              </a:rPr>
              <a:t></a:t>
            </a:r>
            <a:r>
              <a:rPr lang="en-US" altLang="zh-CN" sz="2400" b="1" i="1" dirty="0">
                <a:sym typeface="Symbol" panose="05050102010706020507" pitchFamily="18" charset="2"/>
              </a:rPr>
              <a:t> </a:t>
            </a:r>
            <a:r>
              <a:rPr lang="en-US" altLang="zh-CN" sz="2400" b="1" dirty="0">
                <a:solidFill>
                  <a:srgbClr val="FF0000"/>
                </a:solidFill>
                <a:sym typeface="Symbol" panose="05050102010706020507" pitchFamily="18" charset="2"/>
              </a:rPr>
              <a:t>{action} </a:t>
            </a:r>
            <a:r>
              <a:rPr lang="en-US" altLang="zh-CN" sz="2400" b="1" i="1" dirty="0">
                <a:sym typeface="Symbol" panose="05050102010706020507" pitchFamily="18" charset="2"/>
              </a:rPr>
              <a:t></a:t>
            </a:r>
            <a:endParaRPr lang="en-US" altLang="zh-CN" sz="2400" b="1" i="1" dirty="0"/>
          </a:p>
          <a:p>
            <a:pPr>
              <a:defRPr/>
            </a:pPr>
            <a:r>
              <a:rPr lang="zh-CN" altLang="en-US" sz="2800" dirty="0"/>
              <a:t>可以把语义动作想象成一个文法符号，在分析过程中对该符号进行推导（或归约）的时候，就是该语义动作执行的时候。</a:t>
            </a:r>
            <a:endParaRPr lang="en-US" altLang="zh-CN" sz="2800" dirty="0"/>
          </a:p>
          <a:p>
            <a:pPr lvl="1">
              <a:defRPr/>
            </a:pPr>
            <a:r>
              <a:rPr lang="en-US" altLang="zh-CN" sz="2400" b="1" i="1" dirty="0"/>
              <a:t>A</a:t>
            </a:r>
            <a:r>
              <a:rPr lang="en-US" altLang="zh-CN" sz="2400" b="1" dirty="0">
                <a:sym typeface="Symbol" panose="05050102010706020507" pitchFamily="18" charset="2"/>
              </a:rPr>
              <a:t></a:t>
            </a:r>
            <a:r>
              <a:rPr lang="en-US" altLang="zh-CN" sz="2400" b="1" i="1" dirty="0">
                <a:sym typeface="Symbol" panose="05050102010706020507" pitchFamily="18" charset="2"/>
              </a:rPr>
              <a:t>  </a:t>
            </a:r>
            <a:r>
              <a:rPr lang="en-US" altLang="zh-CN" sz="2400" b="1" i="1" dirty="0">
                <a:solidFill>
                  <a:srgbClr val="FF0000"/>
                </a:solidFill>
                <a:sym typeface="Symbol" panose="05050102010706020507" pitchFamily="18" charset="2"/>
              </a:rPr>
              <a:t>M</a:t>
            </a:r>
            <a:r>
              <a:rPr lang="en-US" altLang="zh-CN" sz="2400" b="1" dirty="0">
                <a:sym typeface="Symbol" panose="05050102010706020507" pitchFamily="18" charset="2"/>
              </a:rPr>
              <a:t> </a:t>
            </a:r>
            <a:r>
              <a:rPr lang="en-US" altLang="zh-CN" sz="2400" b="1" i="1" dirty="0">
                <a:sym typeface="Symbol" panose="05050102010706020507" pitchFamily="18" charset="2"/>
              </a:rPr>
              <a:t></a:t>
            </a:r>
            <a:endParaRPr lang="en-US" altLang="zh-CN" sz="2400" b="1" i="1" dirty="0"/>
          </a:p>
          <a:p>
            <a:pPr lvl="1">
              <a:defRPr/>
            </a:pPr>
            <a:endParaRPr lang="en-US" altLang="zh-CN" sz="2400" dirty="0"/>
          </a:p>
          <a:p>
            <a:pPr marL="0" indent="0">
              <a:buFont typeface="Wingdings" panose="05000000000000000000" pitchFamily="2" charset="2"/>
              <a:buNone/>
              <a:defRPr/>
            </a:pPr>
            <a:endParaRPr lang="zh-CN" altLang="en-US" sz="2800" dirty="0"/>
          </a:p>
        </p:txBody>
      </p:sp>
      <p:sp>
        <p:nvSpPr>
          <p:cNvPr id="2" name="日期占位符 1">
            <a:extLst>
              <a:ext uri="{FF2B5EF4-FFF2-40B4-BE49-F238E27FC236}">
                <a16:creationId xmlns:a16="http://schemas.microsoft.com/office/drawing/2014/main" id="{A2AF28E9-01B5-AA75-C54E-158F0A9782DC}"/>
              </a:ext>
            </a:extLst>
          </p:cNvPr>
          <p:cNvSpPr>
            <a:spLocks noGrp="1"/>
          </p:cNvSpPr>
          <p:nvPr>
            <p:ph type="dt" sz="half" idx="10"/>
          </p:nvPr>
        </p:nvSpPr>
        <p:spPr/>
        <p:txBody>
          <a:bodyPr/>
          <a:lstStyle/>
          <a:p>
            <a:fld id="{70250CEB-B4E2-4F76-8DFD-30B82E4B0D4B}"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0D3FFD7-C273-2559-4718-D42950B6F1E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367CFAC5-1040-D43D-DB64-937F509447ED}"/>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D987F-74B1-4844-A311-447D97019924}"/>
              </a:ext>
            </a:extLst>
          </p:cNvPr>
          <p:cNvSpPr>
            <a:spLocks noGrp="1"/>
          </p:cNvSpPr>
          <p:nvPr>
            <p:ph type="title"/>
          </p:nvPr>
        </p:nvSpPr>
        <p:spPr/>
        <p:txBody>
          <a:bodyPr/>
          <a:lstStyle/>
          <a:p>
            <a:r>
              <a:rPr lang="en-US" altLang="zh-CN" dirty="0"/>
              <a:t>4.3.2 </a:t>
            </a:r>
            <a:r>
              <a:rPr lang="zh-CN" altLang="en-US" dirty="0"/>
              <a:t>翻译方案</a:t>
            </a:r>
          </a:p>
        </p:txBody>
      </p:sp>
      <p:sp>
        <p:nvSpPr>
          <p:cNvPr id="3" name="内容占位符 2">
            <a:extLst>
              <a:ext uri="{FF2B5EF4-FFF2-40B4-BE49-F238E27FC236}">
                <a16:creationId xmlns:a16="http://schemas.microsoft.com/office/drawing/2014/main" id="{E698474A-5761-47E5-A425-5BA576C2CB78}"/>
              </a:ext>
            </a:extLst>
          </p:cNvPr>
          <p:cNvSpPr>
            <a:spLocks noGrp="1"/>
          </p:cNvSpPr>
          <p:nvPr>
            <p:ph idx="1"/>
          </p:nvPr>
        </p:nvSpPr>
        <p:spPr>
          <a:xfrm>
            <a:off x="628650" y="1257300"/>
            <a:ext cx="7886700" cy="5529394"/>
          </a:xfrm>
        </p:spPr>
        <p:txBody>
          <a:bodyPr>
            <a:normAutofit/>
          </a:bodyPr>
          <a:lstStyle/>
          <a:p>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D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T </a:t>
            </a:r>
            <a:r>
              <a:rPr kumimoji="0" lang="en-US" altLang="zh-CN" sz="2800" b="1"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2800" b="1" i="1" u="none" strike="noStrike" cap="none" normalizeH="0" baseline="0" dirty="0" err="1">
                <a:ln>
                  <a:noFill/>
                </a:ln>
                <a:solidFill>
                  <a:schemeClr val="accent1"/>
                </a:solidFill>
                <a:effectLst/>
                <a:latin typeface="Times New Roman" pitchFamily="18" charset="0"/>
                <a:ea typeface="黑体" pitchFamily="2" charset="-122"/>
              </a:rPr>
              <a:t>T</a:t>
            </a:r>
            <a:r>
              <a:rPr kumimoji="0" lang="en-US" altLang="zh-CN" sz="2800" b="1" i="0" u="none" strike="noStrike" cap="none" normalizeH="0" baseline="0" dirty="0" err="1">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err="1">
                <a:ln>
                  <a:noFill/>
                </a:ln>
                <a:solidFill>
                  <a:schemeClr val="accent1"/>
                </a:solidFill>
                <a:effectLst/>
                <a:latin typeface="Times New Roman" pitchFamily="18" charset="0"/>
                <a:ea typeface="黑体" pitchFamily="2" charset="-122"/>
              </a:rPr>
              <a:t>type</a:t>
            </a:r>
            <a:r>
              <a:rPr kumimoji="0" lang="en-US" altLang="zh-CN" sz="2800" b="1"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L</a:t>
            </a:r>
          </a:p>
          <a:p>
            <a:pPr marL="0" indent="0">
              <a:buNone/>
            </a:pPr>
            <a:r>
              <a:rPr lang="en-US" altLang="zh-CN" sz="2800" b="1" i="1" dirty="0">
                <a:latin typeface="Times New Roman" pitchFamily="18" charset="0"/>
                <a:ea typeface="黑体" pitchFamily="2" charset="-122"/>
              </a:rPr>
              <a:t>  T</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int </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T</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 type</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integer</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p>
          <a:p>
            <a:pPr marL="0" indent="0">
              <a:buNone/>
            </a:pP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  T</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real </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T</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 type</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real</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p>
          <a:p>
            <a:pPr marL="0" indent="0">
              <a:buNone/>
            </a:pPr>
            <a:r>
              <a:rPr lang="en-US" altLang="zh-CN" sz="2800" b="1" dirty="0">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2800" b="1" i="0" u="none" strike="noStrike" cap="none" normalizeH="0" baseline="-30000" dirty="0">
                <a:ln>
                  <a:noFill/>
                </a:ln>
                <a:solidFill>
                  <a:schemeClr val="accent1"/>
                </a:solidFill>
                <a:effectLst/>
                <a:latin typeface="Times New Roman" pitchFamily="18" charset="0"/>
                <a:ea typeface="黑体" pitchFamily="2" charset="-122"/>
              </a:rPr>
              <a:t>1</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8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id </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err="1">
                <a:ln>
                  <a:noFill/>
                </a:ln>
                <a:solidFill>
                  <a:schemeClr val="accent1"/>
                </a:solidFill>
                <a:effectLst/>
                <a:latin typeface="Times New Roman" pitchFamily="18" charset="0"/>
                <a:ea typeface="黑体" pitchFamily="2" charset="-122"/>
              </a:rPr>
              <a:t>addtype</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2800" b="1" i="0" u="none" strike="noStrike" cap="none" normalizeH="0" baseline="0" dirty="0" err="1">
                <a:ln>
                  <a:noFill/>
                </a:ln>
                <a:solidFill>
                  <a:schemeClr val="accent1"/>
                </a:solidFill>
                <a:effectLst/>
                <a:latin typeface="Times New Roman" pitchFamily="18" charset="0"/>
                <a:ea typeface="黑体" pitchFamily="2" charset="-122"/>
              </a:rPr>
              <a:t>id.</a:t>
            </a:r>
            <a:r>
              <a:rPr kumimoji="0" lang="en-US" altLang="zh-CN" sz="2800" b="1" i="1" u="none" strike="noStrike" cap="none" normalizeH="0" baseline="0" dirty="0" err="1">
                <a:ln>
                  <a:noFill/>
                </a:ln>
                <a:solidFill>
                  <a:schemeClr val="accent1"/>
                </a:solidFill>
                <a:effectLst/>
                <a:latin typeface="Times New Roman" pitchFamily="18" charset="0"/>
                <a:ea typeface="黑体" pitchFamily="2" charset="-122"/>
              </a:rPr>
              <a:t>entry</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p>
          <a:p>
            <a:pPr marL="0" indent="0">
              <a:buNone/>
            </a:pPr>
            <a:r>
              <a:rPr lang="en-US" altLang="zh-CN" sz="2800" b="1" dirty="0">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id </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err="1">
                <a:ln>
                  <a:noFill/>
                </a:ln>
                <a:solidFill>
                  <a:schemeClr val="accent1"/>
                </a:solidFill>
                <a:effectLst/>
                <a:latin typeface="Times New Roman" pitchFamily="18" charset="0"/>
                <a:ea typeface="黑体" pitchFamily="2" charset="-122"/>
              </a:rPr>
              <a:t>addtype</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2800" b="1" i="0" u="none" strike="noStrike" cap="none" normalizeH="0" baseline="0" dirty="0" err="1">
                <a:ln>
                  <a:noFill/>
                </a:ln>
                <a:solidFill>
                  <a:schemeClr val="accent1"/>
                </a:solidFill>
                <a:effectLst/>
                <a:latin typeface="Times New Roman" pitchFamily="18" charset="0"/>
                <a:ea typeface="黑体" pitchFamily="2" charset="-122"/>
              </a:rPr>
              <a:t>id.</a:t>
            </a:r>
            <a:r>
              <a:rPr kumimoji="0" lang="en-US" altLang="zh-CN" sz="2800" b="1" i="1" u="none" strike="noStrike" cap="none" normalizeH="0" baseline="0" dirty="0" err="1">
                <a:ln>
                  <a:noFill/>
                </a:ln>
                <a:solidFill>
                  <a:schemeClr val="accent1"/>
                </a:solidFill>
                <a:effectLst/>
                <a:latin typeface="Times New Roman" pitchFamily="18" charset="0"/>
                <a:ea typeface="黑体" pitchFamily="2" charset="-122"/>
              </a:rPr>
              <a:t>entry</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2800" b="1" i="0" u="none" strike="noStrike" cap="none" normalizeH="0" baseline="0" dirty="0">
                <a:ln>
                  <a:noFill/>
                </a:ln>
                <a:solidFill>
                  <a:schemeClr val="accent1"/>
                </a:solidFill>
                <a:effectLst/>
                <a:latin typeface="Times New Roman" pitchFamily="18" charset="0"/>
                <a:ea typeface="黑体" pitchFamily="2" charset="-122"/>
              </a:rPr>
              <a:t>)}</a:t>
            </a:r>
          </a:p>
          <a:p>
            <a:pPr marL="0" indent="0">
              <a:buNone/>
            </a:pPr>
            <a:endParaRPr kumimoji="0" lang="en-US" altLang="zh-CN" sz="2400" b="1" i="0" u="none" strike="noStrike" cap="none" normalizeH="0" baseline="0" dirty="0">
              <a:ln>
                <a:noFill/>
              </a:ln>
              <a:solidFill>
                <a:schemeClr val="accent1"/>
              </a:solidFill>
              <a:effectLst/>
              <a:latin typeface="Times New Roman" pitchFamily="18" charset="0"/>
              <a:ea typeface="黑体" pitchFamily="2" charset="-122"/>
            </a:endParaRPr>
          </a:p>
          <a:p>
            <a:pPr marL="0" indent="0">
              <a:buNone/>
            </a:pPr>
            <a:endParaRPr kumimoji="0" lang="en-US" altLang="zh-CN" sz="2800" b="1" i="0" u="none" strike="noStrike" cap="none" normalizeH="0" baseline="0" dirty="0">
              <a:ln>
                <a:noFill/>
              </a:ln>
              <a:solidFill>
                <a:schemeClr val="accent1"/>
              </a:solidFill>
              <a:effectLst/>
              <a:latin typeface="Times New Roman" pitchFamily="18" charset="0"/>
              <a:ea typeface="黑体" pitchFamily="2" charset="-122"/>
            </a:endParaRPr>
          </a:p>
          <a:p>
            <a:endParaRPr lang="zh-CN" altLang="en-US" dirty="0"/>
          </a:p>
        </p:txBody>
      </p:sp>
      <p:sp>
        <p:nvSpPr>
          <p:cNvPr id="4" name="文本框 3">
            <a:extLst>
              <a:ext uri="{FF2B5EF4-FFF2-40B4-BE49-F238E27FC236}">
                <a16:creationId xmlns:a16="http://schemas.microsoft.com/office/drawing/2014/main" id="{BC168495-7DB6-4365-AF30-685A7F38AA00}"/>
              </a:ext>
            </a:extLst>
          </p:cNvPr>
          <p:cNvSpPr txBox="1"/>
          <p:nvPr/>
        </p:nvSpPr>
        <p:spPr>
          <a:xfrm>
            <a:off x="96474" y="4160939"/>
            <a:ext cx="8951052"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1800" dirty="0">
                <a:latin typeface="Times New Roman" pitchFamily="18" charset="0"/>
                <a:ea typeface="黑体" pitchFamily="2" charset="-122"/>
              </a:rPr>
              <a:t>例如输入为：</a:t>
            </a:r>
            <a:r>
              <a:rPr lang="en-US" altLang="zh-CN" sz="1800" b="1" dirty="0">
                <a:latin typeface="Times New Roman" pitchFamily="18" charset="0"/>
                <a:ea typeface="黑体" pitchFamily="2" charset="-122"/>
              </a:rPr>
              <a:t>int id, id</a:t>
            </a:r>
          </a:p>
          <a:p>
            <a:pPr marL="0" indent="0">
              <a:buNone/>
            </a:pPr>
            <a:r>
              <a:rPr lang="en-US" altLang="zh-CN" sz="1800" b="1" i="1" dirty="0">
                <a:latin typeface="Times New Roman" pitchFamily="18" charset="0"/>
                <a:ea typeface="黑体" pitchFamily="2" charset="-122"/>
              </a:rPr>
              <a:t>   </a:t>
            </a:r>
            <a:r>
              <a:rPr kumimoji="0" lang="en-US" altLang="zh-CN" sz="1800" b="1" i="1" u="none" strike="noStrike" cap="none" normalizeH="0" baseline="0" dirty="0">
                <a:ln>
                  <a:noFill/>
                </a:ln>
                <a:solidFill>
                  <a:schemeClr val="tx1"/>
                </a:solidFill>
                <a:effectLst/>
                <a:latin typeface="Times New Roman" pitchFamily="18" charset="0"/>
                <a:ea typeface="黑体" pitchFamily="2" charset="-122"/>
              </a:rPr>
              <a:t>D</a:t>
            </a:r>
            <a:r>
              <a:rPr lang="en-US" altLang="zh-CN" sz="1800" b="1" i="1" dirty="0"/>
              <a:t> </a:t>
            </a:r>
            <a:r>
              <a:rPr lang="en-US" altLang="zh-CN" sz="1800" b="1" dirty="0">
                <a:sym typeface="Symbol" panose="05050102010706020507" pitchFamily="18" charset="2"/>
              </a:rPr>
              <a:t></a:t>
            </a:r>
            <a:r>
              <a:rPr lang="en-US" altLang="zh-CN" sz="1800" b="1" dirty="0"/>
              <a:t> </a:t>
            </a:r>
            <a:r>
              <a:rPr kumimoji="0" lang="en-US" altLang="zh-CN" sz="1800" b="1" i="1" u="none" strike="noStrike" cap="none" normalizeH="0" baseline="0" dirty="0">
                <a:ln>
                  <a:noFill/>
                </a:ln>
                <a:solidFill>
                  <a:schemeClr val="tx1"/>
                </a:solidFill>
                <a:effectLst/>
                <a:latin typeface="Times New Roman" pitchFamily="18" charset="0"/>
                <a:ea typeface="黑体" pitchFamily="2" charset="-122"/>
              </a:rPr>
              <a:t>T </a:t>
            </a:r>
            <a:r>
              <a:rPr kumimoji="0" lang="en-US" altLang="zh-CN" sz="1800" b="1"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T</a:t>
            </a:r>
            <a:r>
              <a:rPr kumimoji="0" lang="en-US" altLang="zh-CN" sz="1800" b="1" i="0" u="none" strike="noStrike" cap="none" normalizeH="0" baseline="0" dirty="0" err="1">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type</a:t>
            </a:r>
            <a:r>
              <a:rPr kumimoji="0" lang="en-US" altLang="zh-CN" sz="1800" b="1"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1" u="none" strike="noStrike" cap="none" normalizeH="0" baseline="0" dirty="0">
                <a:ln>
                  <a:noFill/>
                </a:ln>
                <a:solidFill>
                  <a:schemeClr val="tx1"/>
                </a:solidFill>
                <a:effectLst/>
                <a:latin typeface="Times New Roman" pitchFamily="18" charset="0"/>
                <a:ea typeface="黑体" pitchFamily="2" charset="-122"/>
              </a:rPr>
              <a:t>L </a:t>
            </a:r>
          </a:p>
          <a:p>
            <a:pPr marL="0" indent="0">
              <a:buNone/>
            </a:pPr>
            <a:r>
              <a:rPr lang="en-US" altLang="zh-CN" sz="1800" b="1" i="1" dirty="0">
                <a:latin typeface="Times New Roman" pitchFamily="18" charset="0"/>
                <a:ea typeface="黑体" pitchFamily="2" charset="-122"/>
                <a:sym typeface="Symbol" panose="05050102010706020507" pitchFamily="18" charset="2"/>
              </a:rPr>
              <a:t>       </a:t>
            </a:r>
            <a:r>
              <a:rPr lang="en-US" altLang="zh-CN" sz="1800" b="1" dirty="0">
                <a:sym typeface="Symbol" panose="05050102010706020507" pitchFamily="18" charset="2"/>
              </a:rPr>
              <a:t> </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rPr>
              <a:t>int </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T</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 type</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integer</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T</a:t>
            </a:r>
            <a:r>
              <a:rPr kumimoji="0" lang="en-US" altLang="zh-CN" sz="1800" b="1" i="0" u="none" strike="noStrike" cap="none" normalizeH="0" baseline="0" dirty="0" err="1">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type</a:t>
            </a:r>
            <a:r>
              <a:rPr kumimoji="0" lang="en-US" altLang="zh-CN" sz="1800" b="1"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1" u="none" strike="noStrike" cap="none" normalizeH="0" baseline="0" dirty="0">
                <a:ln>
                  <a:noFill/>
                </a:ln>
                <a:solidFill>
                  <a:schemeClr val="tx1"/>
                </a:solidFill>
                <a:effectLst/>
                <a:latin typeface="Times New Roman" pitchFamily="18" charset="0"/>
                <a:ea typeface="黑体" pitchFamily="2" charset="-122"/>
              </a:rPr>
              <a:t>L </a:t>
            </a:r>
          </a:p>
          <a:p>
            <a:pPr marL="0" indent="0">
              <a:buNone/>
            </a:pPr>
            <a:r>
              <a:rPr lang="en-US" altLang="zh-CN" sz="1800" b="1" i="1" dirty="0">
                <a:latin typeface="Times New Roman" pitchFamily="18" charset="0"/>
                <a:ea typeface="黑体" pitchFamily="2" charset="-122"/>
                <a:sym typeface="Symbol" panose="05050102010706020507" pitchFamily="18" charset="2"/>
              </a:rPr>
              <a:t>       </a:t>
            </a:r>
            <a:r>
              <a:rPr lang="en-US" altLang="zh-CN" sz="1800" b="1" dirty="0">
                <a:sym typeface="Symbol" panose="05050102010706020507" pitchFamily="18" charset="2"/>
              </a:rPr>
              <a:t> </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rPr>
              <a:t>int </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T</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 type</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integer</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T</a:t>
            </a:r>
            <a:r>
              <a:rPr kumimoji="0" lang="en-US" altLang="zh-CN" sz="1800" b="1" i="0" u="none" strike="noStrike" cap="none" normalizeH="0" baseline="0" dirty="0" err="1">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type</a:t>
            </a:r>
            <a:r>
              <a:rPr kumimoji="0" lang="en-US" altLang="zh-CN" sz="1800" b="1"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30000" dirty="0">
                <a:ln>
                  <a:noFill/>
                </a:ln>
                <a:solidFill>
                  <a:schemeClr val="accent1"/>
                </a:solidFill>
                <a:effectLst/>
                <a:latin typeface="Times New Roman" pitchFamily="18" charset="0"/>
                <a:ea typeface="黑体" pitchFamily="2" charset="-122"/>
              </a:rPr>
              <a:t>1</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18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rPr>
              <a:t>id </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addtype</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0" u="none" strike="noStrike" cap="none" normalizeH="0" baseline="0" dirty="0" err="1">
                <a:ln>
                  <a:noFill/>
                </a:ln>
                <a:solidFill>
                  <a:schemeClr val="accent1"/>
                </a:solidFill>
                <a:effectLst/>
                <a:latin typeface="Times New Roman" pitchFamily="18" charset="0"/>
                <a:ea typeface="黑体" pitchFamily="2" charset="-122"/>
              </a:rPr>
              <a:t>id.</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entry</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p>
          <a:p>
            <a:pPr marL="0" indent="0">
              <a:buNone/>
            </a:pPr>
            <a:r>
              <a:rPr kumimoji="0" lang="en-US" altLang="zh-CN" sz="1800" b="1" i="1" u="none" strike="noStrike" cap="none" normalizeH="0" baseline="0" dirty="0">
                <a:ln>
                  <a:noFill/>
                </a:ln>
                <a:solidFill>
                  <a:schemeClr val="tx1"/>
                </a:solidFill>
                <a:effectLst/>
                <a:latin typeface="Times New Roman" pitchFamily="18" charset="0"/>
                <a:ea typeface="黑体" pitchFamily="2" charset="-122"/>
              </a:rPr>
              <a:t>       </a:t>
            </a:r>
            <a:r>
              <a:rPr lang="en-US" altLang="zh-CN" sz="1800" b="1" dirty="0">
                <a:sym typeface="Symbol" panose="05050102010706020507" pitchFamily="18" charset="2"/>
              </a:rPr>
              <a:t> </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rPr>
              <a:t>int </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T</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 type</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integer</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T</a:t>
            </a:r>
            <a:r>
              <a:rPr kumimoji="0" lang="en-US" altLang="zh-CN" sz="1800" b="1" i="0" u="none" strike="noStrike" cap="none" normalizeH="0" baseline="0" dirty="0" err="1">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type</a:t>
            </a:r>
            <a:r>
              <a:rPr kumimoji="0" lang="en-US" altLang="zh-CN" sz="1800" b="1"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30000" dirty="0">
                <a:ln>
                  <a:noFill/>
                </a:ln>
                <a:solidFill>
                  <a:schemeClr val="accent1"/>
                </a:solidFill>
                <a:effectLst/>
                <a:latin typeface="Times New Roman" pitchFamily="18" charset="0"/>
                <a:ea typeface="黑体" pitchFamily="2" charset="-122"/>
              </a:rPr>
              <a:t>1</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rPr>
              <a:t>id </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addtype</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0" u="none" strike="noStrike" cap="none" normalizeH="0" baseline="0" dirty="0" err="1">
                <a:ln>
                  <a:noFill/>
                </a:ln>
                <a:solidFill>
                  <a:schemeClr val="accent1"/>
                </a:solidFill>
                <a:effectLst/>
                <a:latin typeface="Times New Roman" pitchFamily="18" charset="0"/>
                <a:ea typeface="黑体" pitchFamily="2" charset="-122"/>
              </a:rPr>
              <a:t>id.</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entry</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rPr>
              <a:t>id </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addtype</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0" u="none" strike="noStrike" cap="none" normalizeH="0" baseline="0" dirty="0" err="1">
                <a:ln>
                  <a:noFill/>
                </a:ln>
                <a:solidFill>
                  <a:schemeClr val="accent1"/>
                </a:solidFill>
                <a:effectLst/>
                <a:latin typeface="Times New Roman" pitchFamily="18" charset="0"/>
                <a:ea typeface="黑体" pitchFamily="2" charset="-122"/>
              </a:rPr>
              <a:t>id.</a:t>
            </a:r>
            <a:r>
              <a:rPr kumimoji="0" lang="en-US" altLang="zh-CN" sz="1800" b="1" i="1" u="none" strike="noStrike" cap="none" normalizeH="0" baseline="0" dirty="0" err="1">
                <a:ln>
                  <a:noFill/>
                </a:ln>
                <a:solidFill>
                  <a:schemeClr val="accent1"/>
                </a:solidFill>
                <a:effectLst/>
                <a:latin typeface="Times New Roman" pitchFamily="18" charset="0"/>
                <a:ea typeface="黑体" pitchFamily="2" charset="-122"/>
              </a:rPr>
              <a:t>entry</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 </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L</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r>
              <a:rPr kumimoji="0" lang="en-US" altLang="zh-CN" sz="1800" b="1" i="1" u="none" strike="noStrike" cap="none" normalizeH="0" baseline="0" dirty="0">
                <a:ln>
                  <a:noFill/>
                </a:ln>
                <a:solidFill>
                  <a:schemeClr val="accent1"/>
                </a:solidFill>
                <a:effectLst/>
                <a:latin typeface="Times New Roman" pitchFamily="18" charset="0"/>
                <a:ea typeface="黑体" pitchFamily="2" charset="-122"/>
              </a:rPr>
              <a:t>in</a:t>
            </a:r>
            <a:r>
              <a:rPr kumimoji="0" lang="en-US" altLang="zh-CN" sz="1800" b="1" i="0" u="none" strike="noStrike" cap="none" normalizeH="0" baseline="0" dirty="0">
                <a:ln>
                  <a:noFill/>
                </a:ln>
                <a:solidFill>
                  <a:schemeClr val="accent1"/>
                </a:solidFill>
                <a:effectLst/>
                <a:latin typeface="Times New Roman" pitchFamily="18" charset="0"/>
                <a:ea typeface="黑体" pitchFamily="2" charset="-122"/>
              </a:rPr>
              <a:t>)}</a:t>
            </a:r>
          </a:p>
        </p:txBody>
      </p:sp>
      <p:sp>
        <p:nvSpPr>
          <p:cNvPr id="5" name="日期占位符 4">
            <a:extLst>
              <a:ext uri="{FF2B5EF4-FFF2-40B4-BE49-F238E27FC236}">
                <a16:creationId xmlns:a16="http://schemas.microsoft.com/office/drawing/2014/main" id="{8EFC4289-FC80-B1AC-BC7E-E2212696598E}"/>
              </a:ext>
            </a:extLst>
          </p:cNvPr>
          <p:cNvSpPr>
            <a:spLocks noGrp="1"/>
          </p:cNvSpPr>
          <p:nvPr>
            <p:ph type="dt" sz="half" idx="10"/>
          </p:nvPr>
        </p:nvSpPr>
        <p:spPr/>
        <p:txBody>
          <a:bodyPr/>
          <a:lstStyle/>
          <a:p>
            <a:fld id="{B91E3172-5144-4476-8FC1-E79CB72210DF}" type="datetime2">
              <a:rPr lang="zh-CN" altLang="en-US" smtClean="0"/>
              <a:t>2024年5月14日</a:t>
            </a:fld>
            <a:endParaRPr lang="zh-CN" altLang="en-US" dirty="0"/>
          </a:p>
        </p:txBody>
      </p:sp>
      <p:sp>
        <p:nvSpPr>
          <p:cNvPr id="6" name="页脚占位符 5">
            <a:extLst>
              <a:ext uri="{FF2B5EF4-FFF2-40B4-BE49-F238E27FC236}">
                <a16:creationId xmlns:a16="http://schemas.microsoft.com/office/drawing/2014/main" id="{443B6FDA-8592-E9C7-8A0E-F0552F4D294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7" name="灯片编号占位符 6">
            <a:extLst>
              <a:ext uri="{FF2B5EF4-FFF2-40B4-BE49-F238E27FC236}">
                <a16:creationId xmlns:a16="http://schemas.microsoft.com/office/drawing/2014/main" id="{9F329987-17C4-E2DC-F039-0EA26ABFCEBB}"/>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extLst>
      <p:ext uri="{BB962C8B-B14F-4D97-AF65-F5344CB8AC3E}">
        <p14:creationId xmlns:p14="http://schemas.microsoft.com/office/powerpoint/2010/main" val="2980858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A8D6337-402C-4A74-BA01-903840EA0331}"/>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733187" name="Rectangle 3">
            <a:extLst>
              <a:ext uri="{FF2B5EF4-FFF2-40B4-BE49-F238E27FC236}">
                <a16:creationId xmlns:a16="http://schemas.microsoft.com/office/drawing/2014/main" id="{4A7C2DF4-0C3C-4DDC-94F0-ED834FD016A1}"/>
              </a:ext>
            </a:extLst>
          </p:cNvPr>
          <p:cNvSpPr>
            <a:spLocks noGrp="1" noChangeArrowheads="1"/>
          </p:cNvSpPr>
          <p:nvPr>
            <p:ph idx="1"/>
          </p:nvPr>
        </p:nvSpPr>
        <p:spPr/>
        <p:txBody>
          <a:bodyPr/>
          <a:lstStyle/>
          <a:p>
            <a:pPr>
              <a:spcBef>
                <a:spcPct val="0"/>
              </a:spcBef>
              <a:defRPr/>
            </a:pPr>
            <a:r>
              <a:rPr lang="zh-CN" altLang="en-US" sz="2400" dirty="0"/>
              <a:t>例：把有加和减的中缀表达式翻译成后缀表达式</a:t>
            </a:r>
          </a:p>
          <a:p>
            <a:pPr>
              <a:spcBef>
                <a:spcPct val="0"/>
              </a:spcBef>
              <a:buFont typeface="Wingdings" panose="05000000000000000000" pitchFamily="2" charset="2"/>
              <a:buNone/>
              <a:defRPr/>
            </a:pPr>
            <a:r>
              <a:rPr lang="zh-CN" altLang="en-US" sz="2400" dirty="0">
                <a:latin typeface="宋体" panose="02010600030101010101" pitchFamily="2" charset="-122"/>
              </a:rPr>
              <a:t>      如果输入是</a:t>
            </a:r>
            <a:r>
              <a:rPr lang="en-US" altLang="zh-CN" sz="2400" b="1" dirty="0"/>
              <a:t>8+5 </a:t>
            </a:r>
            <a:r>
              <a:rPr lang="en-US" altLang="zh-CN" sz="2400" b="1" dirty="0">
                <a:sym typeface="Symbol" panose="05050102010706020507" pitchFamily="18" charset="2"/>
              </a:rPr>
              <a:t></a:t>
            </a:r>
            <a:r>
              <a:rPr lang="en-US" altLang="zh-CN" sz="2400" b="1" dirty="0"/>
              <a:t>2</a:t>
            </a:r>
            <a:r>
              <a:rPr lang="zh-CN" altLang="en-US" sz="2400" b="1" dirty="0">
                <a:latin typeface="宋体" panose="02010600030101010101" pitchFamily="2" charset="-122"/>
              </a:rPr>
              <a:t>，</a:t>
            </a:r>
            <a:r>
              <a:rPr lang="zh-CN" altLang="en-US" sz="2400" dirty="0">
                <a:latin typeface="宋体" panose="02010600030101010101" pitchFamily="2" charset="-122"/>
              </a:rPr>
              <a:t>则输出是</a:t>
            </a:r>
            <a:r>
              <a:rPr lang="en-US" altLang="zh-CN" sz="2400" b="1" dirty="0"/>
              <a:t>8 5 + 2 </a:t>
            </a:r>
            <a:r>
              <a:rPr lang="en-US" altLang="zh-CN" sz="2400" b="1" dirty="0">
                <a:sym typeface="Symbol" panose="05050102010706020507" pitchFamily="18" charset="2"/>
              </a:rPr>
              <a:t></a:t>
            </a:r>
            <a:endParaRPr lang="en-US" altLang="zh-CN" sz="2400" b="1" dirty="0"/>
          </a:p>
          <a:p>
            <a:pPr>
              <a:spcBef>
                <a:spcPct val="0"/>
              </a:spcBef>
              <a:buFont typeface="Wingdings" panose="05000000000000000000" pitchFamily="2" charset="2"/>
              <a:buNone/>
              <a:defRPr/>
            </a:pPr>
            <a:r>
              <a:rPr lang="en-US" altLang="zh-CN" sz="2400" b="1" i="1" dirty="0"/>
              <a:t>     E </a:t>
            </a:r>
            <a:r>
              <a:rPr lang="en-US" altLang="zh-CN" sz="2400" b="1" dirty="0">
                <a:sym typeface="Symbol" panose="05050102010706020507" pitchFamily="18" charset="2"/>
              </a:rPr>
              <a:t></a:t>
            </a:r>
            <a:r>
              <a:rPr lang="en-US" altLang="zh-CN" sz="2400" b="1" dirty="0"/>
              <a:t> </a:t>
            </a:r>
            <a:r>
              <a:rPr lang="en-US" altLang="zh-CN" sz="2400" b="1" i="1" dirty="0"/>
              <a:t>T R			          </a:t>
            </a:r>
            <a:r>
              <a:rPr lang="en-US" altLang="zh-CN" sz="2400" b="1" i="1" u="sng" dirty="0"/>
              <a:t>T </a:t>
            </a:r>
            <a:r>
              <a:rPr lang="en-US" altLang="zh-CN" sz="2400" b="1" u="sng" dirty="0">
                <a:solidFill>
                  <a:srgbClr val="008000"/>
                </a:solidFill>
              </a:rPr>
              <a:t>+ </a:t>
            </a:r>
            <a:r>
              <a:rPr lang="en-US" altLang="zh-CN" sz="2400" b="1" i="1" u="sng" dirty="0">
                <a:solidFill>
                  <a:srgbClr val="008000"/>
                </a:solidFill>
              </a:rPr>
              <a:t>T + T + …</a:t>
            </a:r>
            <a:endParaRPr lang="en-US" altLang="zh-CN" sz="2400" b="1" u="sng" dirty="0">
              <a:solidFill>
                <a:srgbClr val="008000"/>
              </a:solidFill>
            </a:endParaRPr>
          </a:p>
          <a:p>
            <a:pPr>
              <a:spcBef>
                <a:spcPct val="0"/>
              </a:spcBef>
              <a:buFont typeface="Wingdings" panose="05000000000000000000" pitchFamily="2" charset="2"/>
              <a:buNone/>
              <a:defRPr/>
            </a:pPr>
            <a:r>
              <a:rPr lang="en-US" altLang="zh-CN" sz="2400" b="1" dirty="0"/>
              <a:t>	</a:t>
            </a:r>
            <a:r>
              <a:rPr lang="en-US" altLang="zh-CN" sz="2400" b="1" i="1" dirty="0"/>
              <a:t>R </a:t>
            </a:r>
            <a:r>
              <a:rPr lang="en-US" altLang="zh-CN" sz="2400" b="1" dirty="0">
                <a:sym typeface="Symbol" panose="05050102010706020507" pitchFamily="18" charset="2"/>
              </a:rPr>
              <a:t></a:t>
            </a:r>
            <a:r>
              <a:rPr lang="en-US" altLang="zh-CN" sz="2400" b="1" dirty="0"/>
              <a:t> </a:t>
            </a:r>
            <a:r>
              <a:rPr lang="en-US" altLang="zh-CN" sz="2400" b="1" dirty="0" err="1"/>
              <a:t>addop</a:t>
            </a:r>
            <a:r>
              <a:rPr lang="en-US" altLang="zh-CN" sz="2400" b="1" dirty="0"/>
              <a:t> </a:t>
            </a:r>
            <a:r>
              <a:rPr lang="en-US" altLang="zh-CN" sz="2400" b="1" i="1" dirty="0"/>
              <a:t>T </a:t>
            </a:r>
            <a:r>
              <a:rPr lang="en-US" altLang="zh-CN" sz="2400" b="1" dirty="0">
                <a:solidFill>
                  <a:schemeClr val="bg1">
                    <a:lumMod val="95000"/>
                  </a:schemeClr>
                </a:solidFill>
              </a:rPr>
              <a:t>{</a:t>
            </a:r>
            <a:r>
              <a:rPr lang="en-US" altLang="zh-CN" sz="2400" b="1" i="1" dirty="0">
                <a:solidFill>
                  <a:schemeClr val="bg1">
                    <a:lumMod val="95000"/>
                  </a:schemeClr>
                </a:solidFill>
              </a:rPr>
              <a:t>print </a:t>
            </a:r>
            <a:r>
              <a:rPr lang="en-US" altLang="zh-CN" sz="2400" b="1" dirty="0">
                <a:solidFill>
                  <a:schemeClr val="bg1">
                    <a:lumMod val="95000"/>
                  </a:schemeClr>
                </a:solidFill>
              </a:rPr>
              <a:t>(</a:t>
            </a:r>
            <a:r>
              <a:rPr lang="en-US" altLang="zh-CN" sz="2400" b="1" dirty="0" err="1">
                <a:solidFill>
                  <a:schemeClr val="bg1">
                    <a:lumMod val="95000"/>
                  </a:schemeClr>
                </a:solidFill>
              </a:rPr>
              <a:t>addop.</a:t>
            </a:r>
            <a:r>
              <a:rPr lang="en-US" altLang="zh-CN" sz="2400" b="1" i="1" dirty="0" err="1">
                <a:solidFill>
                  <a:schemeClr val="bg1">
                    <a:lumMod val="95000"/>
                  </a:schemeClr>
                </a:solidFill>
              </a:rPr>
              <a:t>lexeme</a:t>
            </a:r>
            <a:r>
              <a:rPr lang="en-US" altLang="zh-CN" sz="2400" b="1" dirty="0">
                <a:solidFill>
                  <a:schemeClr val="bg1">
                    <a:lumMod val="95000"/>
                  </a:schemeClr>
                </a:solidFill>
              </a:rPr>
              <a:t>)} </a:t>
            </a:r>
            <a:r>
              <a:rPr lang="en-US" altLang="zh-CN" sz="2400" b="1" i="1" dirty="0"/>
              <a:t>R</a:t>
            </a:r>
            <a:r>
              <a:rPr lang="en-US" altLang="zh-CN" sz="2400" b="1" baseline="-30000" dirty="0"/>
              <a:t>1  </a:t>
            </a:r>
            <a:r>
              <a:rPr lang="en-US" altLang="zh-CN" sz="2400" b="1" dirty="0"/>
              <a:t>| </a:t>
            </a:r>
            <a:r>
              <a:rPr lang="en-US" altLang="zh-CN" sz="2400" b="1" dirty="0">
                <a:sym typeface="Symbol" panose="05050102010706020507" pitchFamily="18" charset="2"/>
              </a:rPr>
              <a:t></a:t>
            </a:r>
            <a:endParaRPr lang="en-US" altLang="zh-CN" sz="2400" b="1" dirty="0"/>
          </a:p>
          <a:p>
            <a:pPr>
              <a:spcBef>
                <a:spcPct val="0"/>
              </a:spcBef>
              <a:buFont typeface="Wingdings" panose="05000000000000000000" pitchFamily="2" charset="2"/>
              <a:buNone/>
              <a:defRPr/>
            </a:pPr>
            <a:r>
              <a:rPr lang="en-US" altLang="zh-CN" sz="2400" b="1" dirty="0"/>
              <a:t>	</a:t>
            </a:r>
            <a:r>
              <a:rPr lang="en-US" altLang="zh-CN" sz="2400" b="1" i="1" dirty="0"/>
              <a:t>T </a:t>
            </a:r>
            <a:r>
              <a:rPr lang="en-US" altLang="zh-CN" sz="2400" b="1" dirty="0">
                <a:sym typeface="Symbol" panose="05050102010706020507" pitchFamily="18" charset="2"/>
              </a:rPr>
              <a:t></a:t>
            </a:r>
            <a:r>
              <a:rPr lang="en-US" altLang="zh-CN" sz="2400" b="1" dirty="0"/>
              <a:t> </a:t>
            </a:r>
            <a:r>
              <a:rPr lang="en-US" altLang="zh-CN" sz="2400" b="1" dirty="0" err="1"/>
              <a:t>num</a:t>
            </a:r>
            <a:r>
              <a:rPr lang="en-US" altLang="zh-CN" sz="2400" b="1" dirty="0"/>
              <a:t> </a:t>
            </a:r>
            <a:r>
              <a:rPr lang="en-US" altLang="zh-CN" sz="2400" b="1" dirty="0">
                <a:solidFill>
                  <a:schemeClr val="bg1">
                    <a:lumMod val="95000"/>
                  </a:schemeClr>
                </a:solidFill>
              </a:rPr>
              <a:t>{</a:t>
            </a:r>
            <a:r>
              <a:rPr lang="en-US" altLang="zh-CN" sz="2400" b="1" i="1" dirty="0">
                <a:solidFill>
                  <a:schemeClr val="bg1">
                    <a:lumMod val="95000"/>
                  </a:schemeClr>
                </a:solidFill>
              </a:rPr>
              <a:t>print </a:t>
            </a:r>
            <a:r>
              <a:rPr lang="en-US" altLang="zh-CN" sz="2400" b="1" dirty="0">
                <a:solidFill>
                  <a:schemeClr val="bg1">
                    <a:lumMod val="95000"/>
                  </a:schemeClr>
                </a:solidFill>
              </a:rPr>
              <a:t>(</a:t>
            </a:r>
            <a:r>
              <a:rPr lang="en-US" altLang="zh-CN" sz="2400" b="1" dirty="0" err="1">
                <a:solidFill>
                  <a:schemeClr val="bg1">
                    <a:lumMod val="95000"/>
                  </a:schemeClr>
                </a:solidFill>
              </a:rPr>
              <a:t>num.</a:t>
            </a:r>
            <a:r>
              <a:rPr lang="en-US" altLang="zh-CN" sz="2400" b="1" i="1" dirty="0" err="1">
                <a:solidFill>
                  <a:schemeClr val="bg1">
                    <a:lumMod val="95000"/>
                  </a:schemeClr>
                </a:solidFill>
              </a:rPr>
              <a:t>val</a:t>
            </a:r>
            <a:r>
              <a:rPr lang="en-US" altLang="zh-CN" sz="2400" b="1" dirty="0">
                <a:solidFill>
                  <a:schemeClr val="bg1">
                    <a:lumMod val="95000"/>
                  </a:schemeClr>
                </a:solidFill>
              </a:rPr>
              <a:t>)}</a:t>
            </a:r>
          </a:p>
          <a:p>
            <a:pPr>
              <a:spcBef>
                <a:spcPct val="0"/>
              </a:spcBef>
              <a:buFont typeface="Wingdings" panose="05000000000000000000" pitchFamily="2" charset="2"/>
              <a:buNone/>
              <a:defRPr/>
            </a:pPr>
            <a:endParaRPr lang="en-US" altLang="zh-CN" sz="2000" b="1" dirty="0"/>
          </a:p>
          <a:p>
            <a:pPr>
              <a:spcBef>
                <a:spcPct val="0"/>
              </a:spcBef>
              <a:buFont typeface="Wingdings" panose="05000000000000000000" pitchFamily="2" charset="2"/>
              <a:buNone/>
              <a:defRPr/>
            </a:pPr>
            <a:r>
              <a:rPr lang="en-US" altLang="zh-CN" sz="2400" b="1" i="1" dirty="0"/>
              <a:t>    </a:t>
            </a:r>
            <a:endParaRPr lang="en-US" altLang="zh-CN" sz="2400" dirty="0"/>
          </a:p>
        </p:txBody>
      </p:sp>
      <p:sp>
        <p:nvSpPr>
          <p:cNvPr id="2" name="日期占位符 1">
            <a:extLst>
              <a:ext uri="{FF2B5EF4-FFF2-40B4-BE49-F238E27FC236}">
                <a16:creationId xmlns:a16="http://schemas.microsoft.com/office/drawing/2014/main" id="{B66ECA86-F156-0579-E66D-69C9F67EFA8F}"/>
              </a:ext>
            </a:extLst>
          </p:cNvPr>
          <p:cNvSpPr>
            <a:spLocks noGrp="1"/>
          </p:cNvSpPr>
          <p:nvPr>
            <p:ph type="dt" sz="half" idx="10"/>
          </p:nvPr>
        </p:nvSpPr>
        <p:spPr/>
        <p:txBody>
          <a:bodyPr/>
          <a:lstStyle/>
          <a:p>
            <a:fld id="{29481E73-DDC6-4A51-AE96-132B63833EAB}"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A27FF4D-FDBF-83A5-1EAC-51329C216DA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0ADC0D2-F84B-09E6-E38D-86D639341AE9}"/>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31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31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E76B30E-F944-491B-A1B6-DD61A57EE9C0}"/>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733187" name="Rectangle 3">
            <a:extLst>
              <a:ext uri="{FF2B5EF4-FFF2-40B4-BE49-F238E27FC236}">
                <a16:creationId xmlns:a16="http://schemas.microsoft.com/office/drawing/2014/main" id="{7BF7B0CB-846F-4C1F-A776-EB175D2C0C36}"/>
              </a:ext>
            </a:extLst>
          </p:cNvPr>
          <p:cNvSpPr>
            <a:spLocks noGrp="1" noChangeArrowheads="1"/>
          </p:cNvSpPr>
          <p:nvPr>
            <p:ph idx="1"/>
          </p:nvPr>
        </p:nvSpPr>
        <p:spPr/>
        <p:txBody>
          <a:bodyPr/>
          <a:lstStyle/>
          <a:p>
            <a:pPr>
              <a:spcBef>
                <a:spcPct val="0"/>
              </a:spcBef>
            </a:pPr>
            <a:r>
              <a:rPr lang="zh-CN" altLang="en-US" sz="2400" dirty="0"/>
              <a:t>例：把有加和减的中缀表达式翻译成后缀表达式</a:t>
            </a:r>
          </a:p>
          <a:p>
            <a:pPr>
              <a:spcBef>
                <a:spcPct val="0"/>
              </a:spcBef>
              <a:buFont typeface="Wingdings" panose="05000000000000000000" pitchFamily="2" charset="2"/>
              <a:buNone/>
            </a:pPr>
            <a:r>
              <a:rPr lang="zh-CN" altLang="en-US" sz="2400" dirty="0">
                <a:latin typeface="宋体" panose="02010600030101010101" pitchFamily="2" charset="-122"/>
              </a:rPr>
              <a:t>      如果输入是</a:t>
            </a:r>
            <a:r>
              <a:rPr lang="en-US" altLang="zh-CN" sz="2400" b="1" dirty="0"/>
              <a:t>8+5 </a:t>
            </a:r>
            <a:r>
              <a:rPr lang="en-US" altLang="zh-CN" sz="2400" b="1" dirty="0">
                <a:sym typeface="Symbol" panose="05050102010706020507" pitchFamily="18" charset="2"/>
              </a:rPr>
              <a:t></a:t>
            </a:r>
            <a:r>
              <a:rPr lang="en-US" altLang="zh-CN" sz="2400" b="1" dirty="0"/>
              <a:t>2</a:t>
            </a:r>
            <a:r>
              <a:rPr lang="zh-CN" altLang="en-US" sz="2400" b="1" dirty="0">
                <a:latin typeface="宋体" panose="02010600030101010101" pitchFamily="2" charset="-122"/>
              </a:rPr>
              <a:t>，</a:t>
            </a:r>
            <a:r>
              <a:rPr lang="zh-CN" altLang="en-US" sz="2400" dirty="0">
                <a:latin typeface="宋体" panose="02010600030101010101" pitchFamily="2" charset="-122"/>
              </a:rPr>
              <a:t>则输出是</a:t>
            </a:r>
            <a:r>
              <a:rPr lang="en-US" altLang="zh-CN" sz="2400" b="1" dirty="0"/>
              <a:t>8 5 + 2 </a:t>
            </a:r>
            <a:r>
              <a:rPr lang="en-US" altLang="zh-CN" sz="2400" b="1" dirty="0">
                <a:sym typeface="Symbol" panose="05050102010706020507" pitchFamily="18" charset="2"/>
              </a:rPr>
              <a:t></a:t>
            </a:r>
            <a:endParaRPr lang="en-US" altLang="zh-CN" sz="2400" b="1" dirty="0"/>
          </a:p>
          <a:p>
            <a:pPr>
              <a:spcBef>
                <a:spcPct val="0"/>
              </a:spcBef>
              <a:buFont typeface="Wingdings" panose="05000000000000000000" pitchFamily="2" charset="2"/>
              <a:buNone/>
            </a:pPr>
            <a:r>
              <a:rPr lang="en-US" altLang="zh-CN" sz="2400" b="1" i="1" dirty="0"/>
              <a:t>     E </a:t>
            </a:r>
            <a:r>
              <a:rPr lang="en-US" altLang="zh-CN" sz="2400" b="1" dirty="0">
                <a:sym typeface="Symbol" panose="05050102010706020507" pitchFamily="18" charset="2"/>
              </a:rPr>
              <a:t></a:t>
            </a:r>
            <a:r>
              <a:rPr lang="en-US" altLang="zh-CN" sz="2400" b="1" dirty="0"/>
              <a:t> </a:t>
            </a:r>
            <a:r>
              <a:rPr lang="en-US" altLang="zh-CN" sz="2400" b="1" i="1" dirty="0"/>
              <a:t>T R			          </a:t>
            </a:r>
            <a:r>
              <a:rPr lang="en-US" altLang="zh-CN" sz="2400" b="1" i="1" u="sng" dirty="0"/>
              <a:t>T </a:t>
            </a:r>
            <a:r>
              <a:rPr lang="en-US" altLang="zh-CN" sz="2400" b="1" u="sng" dirty="0">
                <a:solidFill>
                  <a:srgbClr val="008000"/>
                </a:solidFill>
              </a:rPr>
              <a:t>+ </a:t>
            </a:r>
            <a:r>
              <a:rPr lang="en-US" altLang="zh-CN" sz="2400" b="1" i="1" u="sng" dirty="0">
                <a:solidFill>
                  <a:srgbClr val="008000"/>
                </a:solidFill>
              </a:rPr>
              <a:t>T + T + …</a:t>
            </a:r>
            <a:endParaRPr lang="en-US" altLang="zh-CN" sz="2400" b="1" u="sng" dirty="0">
              <a:solidFill>
                <a:srgbClr val="008000"/>
              </a:solidFill>
            </a:endParaRPr>
          </a:p>
          <a:p>
            <a:pPr>
              <a:spcBef>
                <a:spcPct val="0"/>
              </a:spcBef>
              <a:buFont typeface="Wingdings" panose="05000000000000000000" pitchFamily="2" charset="2"/>
              <a:buNone/>
            </a:pPr>
            <a:r>
              <a:rPr lang="en-US" altLang="zh-CN" sz="2400" b="1" dirty="0"/>
              <a:t>	</a:t>
            </a:r>
            <a:r>
              <a:rPr lang="en-US" altLang="zh-CN" sz="2400" b="1" i="1" dirty="0"/>
              <a:t>R </a:t>
            </a:r>
            <a:r>
              <a:rPr lang="en-US" altLang="zh-CN" sz="2400" b="1" dirty="0">
                <a:sym typeface="Symbol" panose="05050102010706020507" pitchFamily="18" charset="2"/>
              </a:rPr>
              <a:t></a:t>
            </a:r>
            <a:r>
              <a:rPr lang="en-US" altLang="zh-CN" sz="2400" b="1" dirty="0"/>
              <a:t> </a:t>
            </a:r>
            <a:r>
              <a:rPr lang="en-US" altLang="zh-CN" sz="2400" b="1" dirty="0" err="1"/>
              <a:t>addop</a:t>
            </a:r>
            <a:r>
              <a:rPr lang="en-US" altLang="zh-CN" sz="2400" b="1" dirty="0"/>
              <a:t> </a:t>
            </a:r>
            <a:r>
              <a:rPr lang="en-US" altLang="zh-CN" sz="2400" b="1" i="1" dirty="0"/>
              <a:t>T </a:t>
            </a:r>
            <a:r>
              <a:rPr lang="en-US" altLang="zh-CN" sz="2400" b="1" dirty="0"/>
              <a:t>{</a:t>
            </a:r>
            <a:r>
              <a:rPr lang="en-US" altLang="zh-CN" sz="2400" b="1" i="1" dirty="0"/>
              <a:t>print </a:t>
            </a:r>
            <a:r>
              <a:rPr lang="en-US" altLang="zh-CN" sz="2400" b="1" dirty="0"/>
              <a:t>(</a:t>
            </a:r>
            <a:r>
              <a:rPr lang="en-US" altLang="zh-CN" sz="2400" b="1" dirty="0" err="1"/>
              <a:t>addop.</a:t>
            </a:r>
            <a:r>
              <a:rPr lang="en-US" altLang="zh-CN" sz="2400" b="1" i="1" dirty="0" err="1"/>
              <a:t>lexeme</a:t>
            </a:r>
            <a:r>
              <a:rPr lang="en-US" altLang="zh-CN" sz="2400" b="1" dirty="0"/>
              <a:t>)} </a:t>
            </a:r>
            <a:r>
              <a:rPr lang="en-US" altLang="zh-CN" sz="2400" b="1" i="1" dirty="0"/>
              <a:t>R</a:t>
            </a:r>
            <a:r>
              <a:rPr lang="en-US" altLang="zh-CN" sz="2400" b="1" baseline="-30000" dirty="0"/>
              <a:t>1  </a:t>
            </a:r>
            <a:r>
              <a:rPr lang="en-US" altLang="zh-CN" sz="2400" b="1" dirty="0"/>
              <a:t>| </a:t>
            </a:r>
            <a:r>
              <a:rPr lang="en-US" altLang="zh-CN" sz="2400" b="1" dirty="0">
                <a:sym typeface="Symbol" panose="05050102010706020507" pitchFamily="18" charset="2"/>
              </a:rPr>
              <a:t></a:t>
            </a:r>
            <a:endParaRPr lang="en-US" altLang="zh-CN" sz="2400" b="1" dirty="0"/>
          </a:p>
          <a:p>
            <a:pPr>
              <a:spcBef>
                <a:spcPct val="0"/>
              </a:spcBef>
              <a:buFont typeface="Wingdings" panose="05000000000000000000" pitchFamily="2" charset="2"/>
              <a:buNone/>
            </a:pPr>
            <a:r>
              <a:rPr lang="en-US" altLang="zh-CN" sz="2400" b="1" dirty="0"/>
              <a:t>	</a:t>
            </a:r>
            <a:r>
              <a:rPr lang="en-US" altLang="zh-CN" sz="2400" b="1" i="1" dirty="0"/>
              <a:t>T </a:t>
            </a:r>
            <a:r>
              <a:rPr lang="en-US" altLang="zh-CN" sz="2400" b="1" dirty="0">
                <a:sym typeface="Symbol" panose="05050102010706020507" pitchFamily="18" charset="2"/>
              </a:rPr>
              <a:t></a:t>
            </a:r>
            <a:r>
              <a:rPr lang="en-US" altLang="zh-CN" sz="2400" b="1" dirty="0"/>
              <a:t> num {</a:t>
            </a:r>
            <a:r>
              <a:rPr lang="en-US" altLang="zh-CN" sz="2400" b="1" i="1" dirty="0"/>
              <a:t>print </a:t>
            </a:r>
            <a:r>
              <a:rPr lang="en-US" altLang="zh-CN" sz="2400" b="1" dirty="0"/>
              <a:t>(</a:t>
            </a:r>
            <a:r>
              <a:rPr lang="en-US" altLang="zh-CN" sz="2400" b="1" dirty="0" err="1"/>
              <a:t>num.</a:t>
            </a:r>
            <a:r>
              <a:rPr lang="en-US" altLang="zh-CN" sz="2400" b="1" i="1" dirty="0" err="1"/>
              <a:t>val</a:t>
            </a:r>
            <a:r>
              <a:rPr lang="en-US" altLang="zh-CN" sz="2400" b="1" dirty="0"/>
              <a:t>)}</a:t>
            </a:r>
          </a:p>
          <a:p>
            <a:pPr>
              <a:spcBef>
                <a:spcPct val="0"/>
              </a:spcBef>
              <a:buFont typeface="Wingdings" panose="05000000000000000000" pitchFamily="2" charset="2"/>
              <a:buNone/>
            </a:pPr>
            <a:endParaRPr lang="en-US" altLang="zh-CN" sz="2000" b="1" dirty="0"/>
          </a:p>
          <a:p>
            <a:pPr>
              <a:spcBef>
                <a:spcPct val="0"/>
              </a:spcBef>
              <a:buFont typeface="Wingdings" panose="05000000000000000000" pitchFamily="2" charset="2"/>
              <a:buNone/>
            </a:pPr>
            <a:r>
              <a:rPr lang="en-US" altLang="zh-CN" sz="2400" b="1" i="1" dirty="0"/>
              <a:t>    E </a:t>
            </a:r>
            <a:r>
              <a:rPr lang="en-US" altLang="zh-CN" sz="2400" b="1" dirty="0">
                <a:sym typeface="Symbol" panose="05050102010706020507" pitchFamily="18" charset="2"/>
              </a:rPr>
              <a:t></a:t>
            </a:r>
            <a:r>
              <a:rPr lang="en-US" altLang="zh-CN" sz="2400" b="1" dirty="0"/>
              <a:t> </a:t>
            </a:r>
            <a:r>
              <a:rPr lang="en-US" altLang="zh-CN" sz="2400" b="1" i="1" dirty="0"/>
              <a:t>T R </a:t>
            </a:r>
            <a:r>
              <a:rPr lang="en-US" altLang="zh-CN" sz="2400" b="1" dirty="0">
                <a:sym typeface="Symbol" panose="05050102010706020507" pitchFamily="18" charset="2"/>
              </a:rPr>
              <a:t> </a:t>
            </a:r>
            <a:r>
              <a:rPr lang="en-US" altLang="zh-CN" sz="2400" b="1" dirty="0"/>
              <a:t>num {</a:t>
            </a:r>
            <a:r>
              <a:rPr lang="en-US" altLang="zh-CN" sz="2400" b="1" i="1" dirty="0"/>
              <a:t>print </a:t>
            </a:r>
            <a:r>
              <a:rPr lang="en-US" altLang="zh-CN" sz="2400" b="1" dirty="0"/>
              <a:t>(8)} </a:t>
            </a:r>
            <a:r>
              <a:rPr lang="en-US" altLang="zh-CN" sz="2400" b="1" i="1" dirty="0"/>
              <a:t>R</a:t>
            </a:r>
            <a:endParaRPr lang="en-US" altLang="zh-CN" sz="2400" b="1" dirty="0">
              <a:sym typeface="Symbol" panose="05050102010706020507" pitchFamily="18" charset="2"/>
            </a:endParaRPr>
          </a:p>
          <a:p>
            <a:pPr>
              <a:spcBef>
                <a:spcPct val="0"/>
              </a:spcBef>
              <a:buFont typeface="Wingdings" panose="05000000000000000000" pitchFamily="2" charset="2"/>
              <a:buNone/>
            </a:pPr>
            <a:r>
              <a:rPr lang="en-US" altLang="zh-CN" sz="2400" b="1" dirty="0">
                <a:sym typeface="Symbol" panose="05050102010706020507" pitchFamily="18" charset="2"/>
              </a:rPr>
              <a:t>	    </a:t>
            </a:r>
            <a:r>
              <a:rPr lang="en-US" altLang="zh-CN" sz="2400" b="1" dirty="0"/>
              <a:t>num{</a:t>
            </a:r>
            <a:r>
              <a:rPr lang="en-US" altLang="zh-CN" sz="2400" b="1" i="1" dirty="0"/>
              <a:t>print </a:t>
            </a:r>
            <a:r>
              <a:rPr lang="en-US" altLang="zh-CN" sz="2400" b="1" dirty="0"/>
              <a:t>(8)}</a:t>
            </a:r>
            <a:r>
              <a:rPr lang="en-US" altLang="zh-CN" sz="2400" b="1" dirty="0" err="1"/>
              <a:t>addop</a:t>
            </a:r>
            <a:r>
              <a:rPr lang="en-US" altLang="zh-CN" sz="2400" b="1" dirty="0"/>
              <a:t> </a:t>
            </a:r>
            <a:r>
              <a:rPr lang="en-US" altLang="zh-CN" sz="2400" b="1" i="1" dirty="0"/>
              <a:t>T</a:t>
            </a:r>
            <a:r>
              <a:rPr lang="en-US" altLang="zh-CN" sz="2400" b="1" dirty="0"/>
              <a:t>{</a:t>
            </a:r>
            <a:r>
              <a:rPr lang="en-US" altLang="zh-CN" sz="2400" b="1" i="1" dirty="0"/>
              <a:t>print </a:t>
            </a:r>
            <a:r>
              <a:rPr lang="en-US" altLang="zh-CN" sz="2400" b="1" dirty="0"/>
              <a:t>(+)}</a:t>
            </a:r>
            <a:r>
              <a:rPr lang="en-US" altLang="zh-CN" sz="2400" b="1" i="1" dirty="0"/>
              <a:t>R</a:t>
            </a:r>
          </a:p>
          <a:p>
            <a:pPr>
              <a:spcBef>
                <a:spcPct val="0"/>
              </a:spcBef>
              <a:buFont typeface="Wingdings" panose="05000000000000000000" pitchFamily="2" charset="2"/>
              <a:buNone/>
            </a:pPr>
            <a:r>
              <a:rPr lang="en-US" altLang="zh-CN" sz="2400" b="1" i="1" dirty="0"/>
              <a:t>	   </a:t>
            </a:r>
            <a:r>
              <a:rPr lang="en-US" altLang="zh-CN" sz="2400" b="1" dirty="0">
                <a:sym typeface="Symbol" panose="05050102010706020507" pitchFamily="18" charset="2"/>
              </a:rPr>
              <a:t> </a:t>
            </a:r>
            <a:r>
              <a:rPr lang="en-US" altLang="zh-CN" sz="2400" b="1" dirty="0"/>
              <a:t>num{</a:t>
            </a:r>
            <a:r>
              <a:rPr lang="en-US" altLang="zh-CN" sz="2400" b="1" i="1" dirty="0"/>
              <a:t>print</a:t>
            </a:r>
            <a:r>
              <a:rPr lang="en-US" altLang="zh-CN" sz="2400" b="1" dirty="0"/>
              <a:t>(8)}</a:t>
            </a:r>
            <a:r>
              <a:rPr lang="en-US" altLang="zh-CN" sz="2400" b="1" dirty="0" err="1"/>
              <a:t>addop</a:t>
            </a:r>
            <a:r>
              <a:rPr lang="en-US" altLang="zh-CN" sz="2400" b="1" dirty="0"/>
              <a:t> num{</a:t>
            </a:r>
            <a:r>
              <a:rPr lang="en-US" altLang="zh-CN" sz="2400" b="1" i="1" dirty="0"/>
              <a:t>print</a:t>
            </a:r>
            <a:r>
              <a:rPr lang="en-US" altLang="zh-CN" sz="2400" b="1" dirty="0"/>
              <a:t>(5)}{</a:t>
            </a:r>
            <a:r>
              <a:rPr lang="en-US" altLang="zh-CN" sz="2400" b="1" i="1" dirty="0"/>
              <a:t>print </a:t>
            </a:r>
            <a:r>
              <a:rPr lang="en-US" altLang="zh-CN" sz="2400" b="1" dirty="0"/>
              <a:t>(+)}</a:t>
            </a:r>
            <a:r>
              <a:rPr lang="en-US" altLang="zh-CN" sz="2400" b="1" i="1" dirty="0"/>
              <a:t>R</a:t>
            </a:r>
          </a:p>
          <a:p>
            <a:pPr>
              <a:spcBef>
                <a:spcPct val="0"/>
              </a:spcBef>
              <a:buFont typeface="Wingdings" panose="05000000000000000000" pitchFamily="2" charset="2"/>
              <a:buNone/>
            </a:pPr>
            <a:r>
              <a:rPr lang="en-US" altLang="zh-CN" sz="2400" b="1" i="1" dirty="0">
                <a:sym typeface="Symbol" panose="05050102010706020507" pitchFamily="18" charset="2"/>
              </a:rPr>
              <a:t>    </a:t>
            </a:r>
            <a:r>
              <a:rPr lang="en-US" altLang="zh-CN" sz="2400" b="1" dirty="0">
                <a:sym typeface="Symbol" panose="05050102010706020507" pitchFamily="18" charset="2"/>
              </a:rPr>
              <a:t>… </a:t>
            </a:r>
            <a:r>
              <a:rPr lang="en-US" altLang="zh-CN" sz="2400" b="1" dirty="0"/>
              <a:t>{</a:t>
            </a:r>
            <a:r>
              <a:rPr lang="en-US" altLang="zh-CN" sz="2400" b="1" i="1" dirty="0"/>
              <a:t>print</a:t>
            </a:r>
            <a:r>
              <a:rPr lang="en-US" altLang="zh-CN" sz="2400" b="1" dirty="0"/>
              <a:t>(8)}</a:t>
            </a:r>
            <a:r>
              <a:rPr lang="en-US" altLang="zh-CN" sz="2400" b="1" dirty="0">
                <a:sym typeface="Symbol" panose="05050102010706020507" pitchFamily="18" charset="2"/>
              </a:rPr>
              <a:t> …</a:t>
            </a:r>
            <a:r>
              <a:rPr lang="en-US" altLang="zh-CN" sz="2400" b="1" dirty="0"/>
              <a:t>{</a:t>
            </a:r>
            <a:r>
              <a:rPr lang="en-US" altLang="zh-CN" sz="2400" b="1" i="1" dirty="0"/>
              <a:t>print</a:t>
            </a:r>
            <a:r>
              <a:rPr lang="en-US" altLang="zh-CN" sz="2400" b="1" dirty="0"/>
              <a:t>(5)}{</a:t>
            </a:r>
            <a:r>
              <a:rPr lang="en-US" altLang="zh-CN" sz="2400" b="1" i="1" dirty="0"/>
              <a:t>print</a:t>
            </a:r>
            <a:r>
              <a:rPr lang="en-US" altLang="zh-CN" sz="2400" b="1" dirty="0"/>
              <a:t>(+)}</a:t>
            </a:r>
            <a:r>
              <a:rPr lang="en-US" altLang="zh-CN" sz="2400" b="1" dirty="0" err="1"/>
              <a:t>addop</a:t>
            </a:r>
            <a:r>
              <a:rPr lang="en-US" altLang="zh-CN" sz="2400" b="1" dirty="0"/>
              <a:t> </a:t>
            </a:r>
            <a:r>
              <a:rPr lang="en-US" altLang="zh-CN" sz="2400" b="1" i="1" dirty="0"/>
              <a:t>T</a:t>
            </a:r>
            <a:r>
              <a:rPr lang="en-US" altLang="zh-CN" sz="2400" b="1" dirty="0"/>
              <a:t>{</a:t>
            </a:r>
            <a:r>
              <a:rPr lang="en-US" altLang="zh-CN" sz="2400" b="1" i="1" dirty="0"/>
              <a:t>print</a:t>
            </a:r>
            <a:r>
              <a:rPr lang="en-US" altLang="zh-CN" sz="2400" b="1" dirty="0"/>
              <a:t>(</a:t>
            </a:r>
            <a:r>
              <a:rPr lang="en-US" altLang="zh-CN" sz="2800" b="1" dirty="0">
                <a:sym typeface="Symbol" panose="05050102010706020507" pitchFamily="18" charset="2"/>
              </a:rPr>
              <a:t></a:t>
            </a:r>
            <a:r>
              <a:rPr lang="en-US" altLang="zh-CN" sz="2400" b="1" dirty="0"/>
              <a:t>)} </a:t>
            </a:r>
            <a:r>
              <a:rPr lang="en-US" altLang="zh-CN" sz="2400" b="1" i="1" dirty="0"/>
              <a:t>R</a:t>
            </a:r>
          </a:p>
          <a:p>
            <a:pPr>
              <a:spcBef>
                <a:spcPct val="0"/>
              </a:spcBef>
              <a:buFont typeface="Wingdings" panose="05000000000000000000" pitchFamily="2" charset="2"/>
              <a:buNone/>
            </a:pPr>
            <a:r>
              <a:rPr lang="en-US" altLang="zh-CN" sz="2400" b="1" dirty="0">
                <a:sym typeface="Symbol" panose="05050102010706020507" pitchFamily="18" charset="2"/>
              </a:rPr>
              <a:t>    … </a:t>
            </a:r>
            <a:r>
              <a:rPr lang="en-US" altLang="zh-CN" sz="2400" b="1" dirty="0"/>
              <a:t>{</a:t>
            </a:r>
            <a:r>
              <a:rPr lang="en-US" altLang="zh-CN" sz="2400" b="1" i="1" dirty="0"/>
              <a:t>print</a:t>
            </a:r>
            <a:r>
              <a:rPr lang="en-US" altLang="zh-CN" sz="2400" b="1" dirty="0"/>
              <a:t>(8)}</a:t>
            </a:r>
            <a:r>
              <a:rPr lang="en-US" altLang="zh-CN" sz="2400" b="1" dirty="0">
                <a:sym typeface="Symbol" panose="05050102010706020507" pitchFamily="18" charset="2"/>
              </a:rPr>
              <a:t> …</a:t>
            </a:r>
            <a:r>
              <a:rPr lang="en-US" altLang="zh-CN" sz="2400" b="1" dirty="0"/>
              <a:t>{</a:t>
            </a:r>
            <a:r>
              <a:rPr lang="en-US" altLang="zh-CN" sz="2400" b="1" i="1" dirty="0"/>
              <a:t>print</a:t>
            </a:r>
            <a:r>
              <a:rPr lang="en-US" altLang="zh-CN" sz="2400" b="1" dirty="0"/>
              <a:t>(5)}{</a:t>
            </a:r>
            <a:r>
              <a:rPr lang="en-US" altLang="zh-CN" sz="2400" b="1" i="1" dirty="0"/>
              <a:t>print</a:t>
            </a:r>
            <a:r>
              <a:rPr lang="en-US" altLang="zh-CN" sz="2400" b="1" dirty="0"/>
              <a:t>(+)}</a:t>
            </a:r>
            <a:r>
              <a:rPr lang="en-US" altLang="zh-CN" sz="2400" b="1" dirty="0">
                <a:sym typeface="Symbol" panose="05050102010706020507" pitchFamily="18" charset="2"/>
              </a:rPr>
              <a:t> …</a:t>
            </a:r>
            <a:r>
              <a:rPr lang="en-US" altLang="zh-CN" sz="2400" b="1" dirty="0"/>
              <a:t>{</a:t>
            </a:r>
            <a:r>
              <a:rPr lang="en-US" altLang="zh-CN" sz="2400" b="1" i="1" dirty="0"/>
              <a:t>print</a:t>
            </a:r>
            <a:r>
              <a:rPr lang="en-US" altLang="zh-CN" sz="2400" b="1" dirty="0"/>
              <a:t>(2)}{</a:t>
            </a:r>
            <a:r>
              <a:rPr lang="en-US" altLang="zh-CN" sz="2400" b="1" i="1" dirty="0"/>
              <a:t>print</a:t>
            </a:r>
            <a:r>
              <a:rPr lang="en-US" altLang="zh-CN" sz="2400" b="1" dirty="0"/>
              <a:t>(</a:t>
            </a:r>
            <a:r>
              <a:rPr lang="en-US" altLang="zh-CN" sz="2800" b="1" dirty="0">
                <a:sym typeface="Symbol" panose="05050102010706020507" pitchFamily="18" charset="2"/>
              </a:rPr>
              <a:t>)}</a:t>
            </a:r>
            <a:endParaRPr lang="en-US" altLang="zh-CN" sz="2400" dirty="0"/>
          </a:p>
        </p:txBody>
      </p:sp>
      <p:sp>
        <p:nvSpPr>
          <p:cNvPr id="2" name="日期占位符 1">
            <a:extLst>
              <a:ext uri="{FF2B5EF4-FFF2-40B4-BE49-F238E27FC236}">
                <a16:creationId xmlns:a16="http://schemas.microsoft.com/office/drawing/2014/main" id="{F9D63BAF-1C93-FE6A-8A9F-954E7E4BFFE6}"/>
              </a:ext>
            </a:extLst>
          </p:cNvPr>
          <p:cNvSpPr>
            <a:spLocks noGrp="1"/>
          </p:cNvSpPr>
          <p:nvPr>
            <p:ph type="dt" sz="half" idx="10"/>
          </p:nvPr>
        </p:nvSpPr>
        <p:spPr/>
        <p:txBody>
          <a:bodyPr/>
          <a:lstStyle/>
          <a:p>
            <a:fld id="{F5F361F6-CFE6-4EED-AA51-FA389E4F6BB5}"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0FFF416A-D3EB-BD04-57A4-A22ED7F1F9A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884497FF-E542-C4A6-1EA9-49DE15829AA9}"/>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318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318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318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318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3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39EE8F2-F575-4DEC-A9A4-4D820E41A47D}"/>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734211" name="Rectangle 3">
            <a:extLst>
              <a:ext uri="{FF2B5EF4-FFF2-40B4-BE49-F238E27FC236}">
                <a16:creationId xmlns:a16="http://schemas.microsoft.com/office/drawing/2014/main" id="{7E5CF601-1112-4CC4-BCD9-404BB87BD16A}"/>
              </a:ext>
            </a:extLst>
          </p:cNvPr>
          <p:cNvSpPr>
            <a:spLocks noGrp="1" noChangeArrowheads="1"/>
          </p:cNvSpPr>
          <p:nvPr>
            <p:ph idx="1"/>
          </p:nvPr>
        </p:nvSpPr>
        <p:spPr>
          <a:xfrm>
            <a:off x="628650" y="1257300"/>
            <a:ext cx="7886700" cy="5371564"/>
          </a:xfrm>
        </p:spPr>
        <p:txBody>
          <a:bodyPr>
            <a:normAutofit/>
          </a:bodyPr>
          <a:lstStyle/>
          <a:p>
            <a:r>
              <a:rPr lang="zh-CN" altLang="en-US" sz="2400" dirty="0"/>
              <a:t>设计翻译方案时，必须保证动作在引用属性时其值已经可用。</a:t>
            </a:r>
          </a:p>
          <a:p>
            <a:r>
              <a:rPr lang="zh-CN" altLang="en-US" sz="2400" dirty="0"/>
              <a:t>只有综合属性时，只要将动作放在对应产生式右部末端即可得到翻译方案。</a:t>
            </a:r>
          </a:p>
          <a:p>
            <a:r>
              <a:rPr lang="zh-CN" altLang="en-US" sz="2400" dirty="0"/>
              <a:t>如果有继承属性，则</a:t>
            </a:r>
            <a:r>
              <a:rPr lang="zh-CN" altLang="en-US" sz="2400" dirty="0">
                <a:solidFill>
                  <a:srgbClr val="FF0000"/>
                </a:solidFill>
              </a:rPr>
              <a:t>对于</a:t>
            </a:r>
            <a:r>
              <a:rPr lang="en-US" altLang="zh-CN" sz="2400" b="1" i="1" dirty="0">
                <a:solidFill>
                  <a:srgbClr val="FF0000"/>
                </a:solidFill>
              </a:rPr>
              <a:t>L</a:t>
            </a:r>
            <a:r>
              <a:rPr lang="zh-CN" altLang="en-US" sz="2400" dirty="0">
                <a:solidFill>
                  <a:srgbClr val="FF0000"/>
                </a:solidFill>
              </a:rPr>
              <a:t>属性定义，总能构造满足下述三条限制的翻译方案</a:t>
            </a:r>
          </a:p>
          <a:p>
            <a:pPr lvl="1"/>
            <a:r>
              <a:rPr lang="zh-CN" altLang="en-US" sz="2400" dirty="0"/>
              <a:t>产生式右部符号的继承属性必须在先于这个符号的动作中计算（因为符号综合属性的计算有可能用到它的继承属性，必须保证此时继承属性可用）</a:t>
            </a:r>
          </a:p>
          <a:p>
            <a:pPr lvl="1"/>
            <a:r>
              <a:rPr lang="zh-CN" altLang="en-US" sz="2400" dirty="0"/>
              <a:t>一个动作不能引用该动作右边符号的综合属性</a:t>
            </a:r>
          </a:p>
          <a:p>
            <a:pPr lvl="1"/>
            <a:r>
              <a:rPr lang="zh-CN" altLang="en-US" sz="2400" dirty="0"/>
              <a:t>左部非终结符的综合属性只能在它所引用的所有属性都计算完后才能计算。计算该属性的动作通常放在产生式右部的末端。</a:t>
            </a:r>
          </a:p>
        </p:txBody>
      </p:sp>
      <p:sp>
        <p:nvSpPr>
          <p:cNvPr id="2" name="日期占位符 1">
            <a:extLst>
              <a:ext uri="{FF2B5EF4-FFF2-40B4-BE49-F238E27FC236}">
                <a16:creationId xmlns:a16="http://schemas.microsoft.com/office/drawing/2014/main" id="{F0EF8AB7-F87F-484B-FD1B-0F44FECD118C}"/>
              </a:ext>
            </a:extLst>
          </p:cNvPr>
          <p:cNvSpPr>
            <a:spLocks noGrp="1"/>
          </p:cNvSpPr>
          <p:nvPr>
            <p:ph type="dt" sz="half" idx="10"/>
          </p:nvPr>
        </p:nvSpPr>
        <p:spPr/>
        <p:txBody>
          <a:bodyPr/>
          <a:lstStyle/>
          <a:p>
            <a:fld id="{0C222867-0A49-408D-A092-4476497DB98B}"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8609FC31-7EBF-7C21-8745-12D6A04AD01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E60BF8CB-79BA-DA39-64E7-DCBC317EE1C6}"/>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42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42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34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2596C9B-FBBE-4990-8CD0-B3122F557809}"/>
              </a:ext>
            </a:extLst>
          </p:cNvPr>
          <p:cNvSpPr>
            <a:spLocks noGrp="1" noChangeArrowheads="1"/>
          </p:cNvSpPr>
          <p:nvPr>
            <p:ph type="title"/>
          </p:nvPr>
        </p:nvSpPr>
        <p:spPr/>
        <p:txBody>
          <a:bodyPr/>
          <a:lstStyle/>
          <a:p>
            <a:r>
              <a:rPr lang="zh-CN" altLang="en-US" dirty="0"/>
              <a:t>上次课回顾</a:t>
            </a:r>
          </a:p>
        </p:txBody>
      </p:sp>
      <p:sp>
        <p:nvSpPr>
          <p:cNvPr id="8195" name="Rectangle 3">
            <a:extLst>
              <a:ext uri="{FF2B5EF4-FFF2-40B4-BE49-F238E27FC236}">
                <a16:creationId xmlns:a16="http://schemas.microsoft.com/office/drawing/2014/main" id="{EC409D0B-44CA-4D0F-8363-32D415F90BA0}"/>
              </a:ext>
            </a:extLst>
          </p:cNvPr>
          <p:cNvSpPr>
            <a:spLocks noGrp="1" noChangeArrowheads="1"/>
          </p:cNvSpPr>
          <p:nvPr>
            <p:ph idx="1"/>
          </p:nvPr>
        </p:nvSpPr>
        <p:spPr/>
        <p:txBody>
          <a:bodyPr/>
          <a:lstStyle/>
          <a:p>
            <a:pPr>
              <a:lnSpc>
                <a:spcPct val="90000"/>
              </a:lnSpc>
            </a:pPr>
            <a:r>
              <a:rPr lang="en-US" altLang="zh-CN" sz="2800" b="1" i="1" dirty="0"/>
              <a:t>S</a:t>
            </a:r>
            <a:r>
              <a:rPr lang="zh-CN" altLang="en-US" sz="2800" dirty="0"/>
              <a:t>属性定义：</a:t>
            </a:r>
            <a:r>
              <a:rPr lang="zh-CN" altLang="en-US" sz="2800" dirty="0">
                <a:latin typeface="宋体" panose="02010600030101010101" pitchFamily="2" charset="-122"/>
              </a:rPr>
              <a:t>仅仅使用综合属性的语法制导定义</a:t>
            </a:r>
            <a:endParaRPr lang="en-US" altLang="zh-CN" sz="2800" dirty="0">
              <a:latin typeface="宋体" panose="02010600030101010101" pitchFamily="2" charset="-122"/>
            </a:endParaRPr>
          </a:p>
          <a:p>
            <a:pPr>
              <a:lnSpc>
                <a:spcPct val="90000"/>
              </a:lnSpc>
            </a:pPr>
            <a:r>
              <a:rPr lang="en-US" altLang="zh-CN" sz="2800" b="1" i="1" dirty="0">
                <a:cs typeface="Times New Roman" panose="02020603050405020304" pitchFamily="18" charset="0"/>
              </a:rPr>
              <a:t>S</a:t>
            </a:r>
            <a:r>
              <a:rPr lang="zh-CN" altLang="en-US" sz="2800" dirty="0">
                <a:latin typeface="宋体" panose="02010600030101010101" pitchFamily="2" charset="-122"/>
              </a:rPr>
              <a:t>属性定义可以由下而上计算属性的值。</a:t>
            </a:r>
          </a:p>
          <a:p>
            <a:pPr>
              <a:lnSpc>
                <a:spcPct val="90000"/>
              </a:lnSpc>
            </a:pPr>
            <a:r>
              <a:rPr lang="zh-CN" altLang="en-US" sz="2800" dirty="0">
                <a:latin typeface="宋体" panose="02010600030101010101" pitchFamily="2" charset="-122"/>
              </a:rPr>
              <a:t>注释分析树：</a:t>
            </a:r>
            <a:r>
              <a:rPr lang="zh-CN" altLang="en-US" sz="2800" dirty="0"/>
              <a:t>结点的属性值都标注出来的分析树。</a:t>
            </a:r>
          </a:p>
          <a:p>
            <a:pPr lvl="1">
              <a:lnSpc>
                <a:spcPct val="90000"/>
              </a:lnSpc>
            </a:pPr>
            <a:r>
              <a:rPr lang="zh-CN" altLang="en-US" sz="2400" dirty="0"/>
              <a:t>计算结点属性值的过程叫做</a:t>
            </a:r>
            <a:r>
              <a:rPr lang="zh-CN" altLang="en-US" sz="2400" dirty="0">
                <a:solidFill>
                  <a:srgbClr val="FF0000"/>
                </a:solidFill>
              </a:rPr>
              <a:t>注释（加注）</a:t>
            </a:r>
            <a:r>
              <a:rPr lang="zh-CN" altLang="en-US" sz="2400" dirty="0"/>
              <a:t>或</a:t>
            </a:r>
            <a:r>
              <a:rPr lang="zh-CN" altLang="en-US" sz="2400" dirty="0">
                <a:solidFill>
                  <a:srgbClr val="FF0000"/>
                </a:solidFill>
              </a:rPr>
              <a:t>修饰</a:t>
            </a:r>
            <a:r>
              <a:rPr lang="zh-CN" altLang="en-US" sz="2400" dirty="0"/>
              <a:t>。</a:t>
            </a:r>
          </a:p>
          <a:p>
            <a:pPr lvl="1">
              <a:lnSpc>
                <a:spcPct val="90000"/>
              </a:lnSpc>
            </a:pPr>
            <a:r>
              <a:rPr lang="en-US" altLang="zh-CN" sz="2400" b="1" i="1" dirty="0"/>
              <a:t>S</a:t>
            </a:r>
            <a:r>
              <a:rPr lang="zh-CN" altLang="en-US" sz="2400" dirty="0">
                <a:latin typeface="宋体" panose="02010600030101010101" pitchFamily="2" charset="-122"/>
              </a:rPr>
              <a:t>属性定义中，分析树各结点综合属性的计算可以自下而上地完成</a:t>
            </a:r>
          </a:p>
        </p:txBody>
      </p:sp>
      <p:sp>
        <p:nvSpPr>
          <p:cNvPr id="2" name="日期占位符 1">
            <a:extLst>
              <a:ext uri="{FF2B5EF4-FFF2-40B4-BE49-F238E27FC236}">
                <a16:creationId xmlns:a16="http://schemas.microsoft.com/office/drawing/2014/main" id="{EBB7405C-9D31-C7C9-3803-38A9CDD744D8}"/>
              </a:ext>
            </a:extLst>
          </p:cNvPr>
          <p:cNvSpPr>
            <a:spLocks noGrp="1"/>
          </p:cNvSpPr>
          <p:nvPr>
            <p:ph type="dt" sz="half" idx="10"/>
          </p:nvPr>
        </p:nvSpPr>
        <p:spPr/>
        <p:txBody>
          <a:bodyPr/>
          <a:lstStyle/>
          <a:p>
            <a:fld id="{DBB151D4-F92B-40EA-B00A-1706A37E34F8}"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47FF293-244C-004A-F2FF-3CB064F13C9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AE2C8951-9E94-5BFA-923C-7599E735C9A9}"/>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7A8DF-D1CD-4F3C-9EB7-69F1F712C486}"/>
              </a:ext>
            </a:extLst>
          </p:cNvPr>
          <p:cNvSpPr>
            <a:spLocks noGrp="1"/>
          </p:cNvSpPr>
          <p:nvPr>
            <p:ph type="title"/>
          </p:nvPr>
        </p:nvSpPr>
        <p:spPr/>
        <p:txBody>
          <a:bodyPr/>
          <a:lstStyle/>
          <a:p>
            <a:r>
              <a:rPr lang="en-US" altLang="zh-CN" dirty="0"/>
              <a:t>4.3.2 </a:t>
            </a:r>
            <a:r>
              <a:rPr lang="zh-CN" altLang="en-US" dirty="0"/>
              <a:t>翻译方案</a:t>
            </a:r>
          </a:p>
        </p:txBody>
      </p:sp>
      <p:sp>
        <p:nvSpPr>
          <p:cNvPr id="3" name="内容占位符 2">
            <a:extLst>
              <a:ext uri="{FF2B5EF4-FFF2-40B4-BE49-F238E27FC236}">
                <a16:creationId xmlns:a16="http://schemas.microsoft.com/office/drawing/2014/main" id="{3335BA62-7C4C-4A89-8BFE-5524D5E653F3}"/>
              </a:ext>
            </a:extLst>
          </p:cNvPr>
          <p:cNvSpPr>
            <a:spLocks noGrp="1"/>
          </p:cNvSpPr>
          <p:nvPr>
            <p:ph idx="1"/>
          </p:nvPr>
        </p:nvSpPr>
        <p:spPr/>
        <p:txBody>
          <a:bodyPr/>
          <a:lstStyle/>
          <a:p>
            <a:r>
              <a:rPr lang="en-US" altLang="zh-CN" dirty="0"/>
              <a:t>L</a:t>
            </a:r>
            <a:r>
              <a:rPr lang="zh-CN" altLang="en-US" dirty="0"/>
              <a:t>属性的自上而下计算时转换为翻译方案的规则</a:t>
            </a:r>
            <a:endParaRPr lang="en-US" altLang="zh-CN" dirty="0"/>
          </a:p>
          <a:p>
            <a:pPr lvl="1"/>
            <a:r>
              <a:rPr lang="zh-CN" altLang="en-US" dirty="0"/>
              <a:t>将计算某个非终结符</a:t>
            </a:r>
            <a:r>
              <a:rPr lang="en-US" altLang="zh-CN" b="1" i="1" dirty="0"/>
              <a:t>A</a:t>
            </a:r>
            <a:r>
              <a:rPr lang="zh-CN" altLang="en-US" dirty="0"/>
              <a:t>的</a:t>
            </a:r>
            <a:r>
              <a:rPr lang="zh-CN" altLang="en-US" dirty="0">
                <a:solidFill>
                  <a:srgbClr val="FF0000"/>
                </a:solidFill>
              </a:rPr>
              <a:t>继承属性</a:t>
            </a:r>
            <a:r>
              <a:rPr lang="zh-CN" altLang="en-US" dirty="0"/>
              <a:t>的动作插入到产生式右部中</a:t>
            </a:r>
            <a:r>
              <a:rPr lang="zh-CN" altLang="en-US" dirty="0">
                <a:solidFill>
                  <a:schemeClr val="accent1"/>
                </a:solidFill>
              </a:rPr>
              <a:t>紧靠在</a:t>
            </a:r>
            <a:r>
              <a:rPr lang="en-US" altLang="zh-CN" b="1" i="1" dirty="0">
                <a:solidFill>
                  <a:schemeClr val="accent1"/>
                </a:solidFill>
              </a:rPr>
              <a:t>A</a:t>
            </a:r>
            <a:r>
              <a:rPr lang="zh-CN" altLang="en-US" dirty="0">
                <a:solidFill>
                  <a:schemeClr val="accent1"/>
                </a:solidFill>
              </a:rPr>
              <a:t>的本次出现之前</a:t>
            </a:r>
            <a:r>
              <a:rPr lang="zh-CN" altLang="en-US" dirty="0"/>
              <a:t>的位置上</a:t>
            </a:r>
            <a:endParaRPr lang="en-US" altLang="zh-CN" dirty="0"/>
          </a:p>
          <a:p>
            <a:pPr lvl="1"/>
            <a:r>
              <a:rPr lang="zh-CN" altLang="en-US" dirty="0"/>
              <a:t>将计算一个产生式左部符号的</a:t>
            </a:r>
            <a:r>
              <a:rPr lang="zh-CN" altLang="en-US" dirty="0">
                <a:solidFill>
                  <a:srgbClr val="FF0000"/>
                </a:solidFill>
              </a:rPr>
              <a:t>综合属性</a:t>
            </a:r>
            <a:r>
              <a:rPr lang="zh-CN" altLang="en-US" dirty="0"/>
              <a:t>的动作放在这个产生式右部的</a:t>
            </a:r>
            <a:r>
              <a:rPr lang="zh-CN" altLang="en-US" dirty="0">
                <a:solidFill>
                  <a:schemeClr val="accent1"/>
                </a:solidFill>
              </a:rPr>
              <a:t>最右端</a:t>
            </a:r>
          </a:p>
        </p:txBody>
      </p:sp>
      <p:sp>
        <p:nvSpPr>
          <p:cNvPr id="4" name="日期占位符 3">
            <a:extLst>
              <a:ext uri="{FF2B5EF4-FFF2-40B4-BE49-F238E27FC236}">
                <a16:creationId xmlns:a16="http://schemas.microsoft.com/office/drawing/2014/main" id="{EFF1E7E3-1D74-7365-5773-FE890CA8B00A}"/>
              </a:ext>
            </a:extLst>
          </p:cNvPr>
          <p:cNvSpPr>
            <a:spLocks noGrp="1"/>
          </p:cNvSpPr>
          <p:nvPr>
            <p:ph type="dt" sz="half" idx="10"/>
          </p:nvPr>
        </p:nvSpPr>
        <p:spPr/>
        <p:txBody>
          <a:bodyPr/>
          <a:lstStyle/>
          <a:p>
            <a:fld id="{661CF3D4-6AA8-4133-87DB-CF1FACF88660}"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13A1D88C-46DF-703E-E27B-0B370136384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6" name="灯片编号占位符 5">
            <a:extLst>
              <a:ext uri="{FF2B5EF4-FFF2-40B4-BE49-F238E27FC236}">
                <a16:creationId xmlns:a16="http://schemas.microsoft.com/office/drawing/2014/main" id="{DA7F299F-289E-4ED0-0567-AFF184AD443D}"/>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extLst>
      <p:ext uri="{BB962C8B-B14F-4D97-AF65-F5344CB8AC3E}">
        <p14:creationId xmlns:p14="http://schemas.microsoft.com/office/powerpoint/2010/main" val="3743719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BA64F75-0864-4190-A001-AE9A0A19AFA5}"/>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26627" name="Rectangle 3">
            <a:extLst>
              <a:ext uri="{FF2B5EF4-FFF2-40B4-BE49-F238E27FC236}">
                <a16:creationId xmlns:a16="http://schemas.microsoft.com/office/drawing/2014/main" id="{A4F7E1D5-2231-49D3-BD5E-C8D8066FE6A6}"/>
              </a:ext>
            </a:extLst>
          </p:cNvPr>
          <p:cNvSpPr>
            <a:spLocks noGrp="1" noChangeArrowheads="1"/>
          </p:cNvSpPr>
          <p:nvPr>
            <p:ph idx="1"/>
          </p:nvPr>
        </p:nvSpPr>
        <p:spPr/>
        <p:txBody>
          <a:bodyPr/>
          <a:lstStyle/>
          <a:p>
            <a:r>
              <a:rPr lang="zh-CN" altLang="en-US" dirty="0"/>
              <a:t>例：数学排版语言</a:t>
            </a:r>
            <a:r>
              <a:rPr lang="en-US" altLang="zh-CN" b="1" dirty="0"/>
              <a:t>EQN</a:t>
            </a:r>
          </a:p>
          <a:p>
            <a:pPr>
              <a:spcBef>
                <a:spcPct val="0"/>
              </a:spcBef>
              <a:buFont typeface="Wingdings" panose="05000000000000000000" pitchFamily="2" charset="2"/>
              <a:buNone/>
            </a:pPr>
            <a:r>
              <a:rPr lang="en-US" altLang="zh-CN" b="1" i="1" dirty="0"/>
              <a:t>E</a:t>
            </a:r>
            <a:r>
              <a:rPr lang="en-US" altLang="zh-CN" b="1" dirty="0"/>
              <a:t>  sub  1  .</a:t>
            </a:r>
            <a:r>
              <a:rPr lang="en-US" altLang="zh-CN" b="1" dirty="0" err="1"/>
              <a:t>val</a:t>
            </a:r>
            <a:r>
              <a:rPr lang="en-US" altLang="zh-CN" b="1" dirty="0"/>
              <a:t> </a:t>
            </a:r>
          </a:p>
          <a:p>
            <a:pPr>
              <a:spcBef>
                <a:spcPct val="0"/>
              </a:spcBef>
              <a:buFont typeface="Wingdings" panose="05000000000000000000" pitchFamily="2" charset="2"/>
              <a:buNone/>
            </a:pPr>
            <a:endParaRPr lang="en-US" altLang="zh-CN" b="1" i="1" dirty="0"/>
          </a:p>
          <a:p>
            <a:pPr>
              <a:spcBef>
                <a:spcPct val="0"/>
              </a:spcBef>
              <a:buFont typeface="Wingdings" panose="05000000000000000000" pitchFamily="2" charset="2"/>
              <a:buNone/>
            </a:pPr>
            <a:endParaRPr lang="en-US" altLang="zh-CN" b="1" i="1" dirty="0"/>
          </a:p>
          <a:p>
            <a:pPr>
              <a:spcBef>
                <a:spcPct val="0"/>
              </a:spcBef>
              <a:buFont typeface="Wingdings" panose="05000000000000000000" pitchFamily="2" charset="2"/>
              <a:buNone/>
            </a:pPr>
            <a:r>
              <a:rPr lang="en-US" altLang="zh-CN" b="1" i="1" dirty="0"/>
              <a:t>S </a:t>
            </a:r>
            <a:r>
              <a:rPr lang="en-US" altLang="zh-CN" b="1" dirty="0">
                <a:sym typeface="Symbol" panose="05050102010706020507" pitchFamily="18" charset="2"/>
              </a:rPr>
              <a:t></a:t>
            </a:r>
            <a:r>
              <a:rPr lang="en-US" altLang="zh-CN" b="1" i="1" dirty="0"/>
              <a:t> B </a:t>
            </a:r>
          </a:p>
          <a:p>
            <a:pPr>
              <a:spcBef>
                <a:spcPct val="0"/>
              </a:spcBef>
              <a:buFont typeface="Wingdings" panose="05000000000000000000" pitchFamily="2" charset="2"/>
              <a:buNone/>
            </a:pPr>
            <a:r>
              <a:rPr lang="en-US" altLang="zh-CN" b="1" i="1" dirty="0"/>
              <a:t>B </a:t>
            </a:r>
            <a:r>
              <a:rPr lang="en-US" altLang="zh-CN" b="1" dirty="0">
                <a:sym typeface="Symbol" panose="05050102010706020507" pitchFamily="18" charset="2"/>
              </a:rPr>
              <a:t></a:t>
            </a:r>
            <a:r>
              <a:rPr lang="en-US" altLang="zh-CN" b="1" i="1" dirty="0"/>
              <a:t> B</a:t>
            </a:r>
            <a:r>
              <a:rPr lang="en-US" altLang="zh-CN" b="1" baseline="-30000" dirty="0"/>
              <a:t>1</a:t>
            </a:r>
            <a:r>
              <a:rPr lang="en-US" altLang="zh-CN" b="1" i="1" dirty="0"/>
              <a:t> B</a:t>
            </a:r>
            <a:r>
              <a:rPr lang="en-US" altLang="zh-CN" b="1" baseline="-30000" dirty="0"/>
              <a:t>2</a:t>
            </a:r>
            <a:r>
              <a:rPr lang="en-US" altLang="zh-CN" b="1" dirty="0"/>
              <a:t> </a:t>
            </a:r>
          </a:p>
          <a:p>
            <a:pPr>
              <a:spcBef>
                <a:spcPct val="0"/>
              </a:spcBef>
              <a:buFont typeface="Wingdings" panose="05000000000000000000" pitchFamily="2" charset="2"/>
              <a:buNone/>
            </a:pPr>
            <a:r>
              <a:rPr lang="en-US" altLang="zh-CN" b="1" i="1" dirty="0"/>
              <a:t>B </a:t>
            </a:r>
            <a:r>
              <a:rPr lang="en-US" altLang="zh-CN" b="1" dirty="0">
                <a:sym typeface="Symbol" panose="05050102010706020507" pitchFamily="18" charset="2"/>
              </a:rPr>
              <a:t></a:t>
            </a:r>
            <a:r>
              <a:rPr lang="en-US" altLang="zh-CN" b="1" i="1" dirty="0"/>
              <a:t> B</a:t>
            </a:r>
            <a:r>
              <a:rPr lang="en-US" altLang="zh-CN" b="1" baseline="-30000" dirty="0"/>
              <a:t>1</a:t>
            </a:r>
            <a:r>
              <a:rPr lang="en-US" altLang="zh-CN" b="1" i="1" dirty="0"/>
              <a:t> </a:t>
            </a:r>
            <a:r>
              <a:rPr lang="en-US" altLang="zh-CN" b="1" dirty="0"/>
              <a:t>sub</a:t>
            </a:r>
            <a:r>
              <a:rPr lang="en-US" altLang="zh-CN" b="1" i="1" dirty="0"/>
              <a:t> B</a:t>
            </a:r>
            <a:r>
              <a:rPr lang="en-US" altLang="zh-CN" b="1" baseline="-30000" dirty="0"/>
              <a:t>2 </a:t>
            </a:r>
          </a:p>
          <a:p>
            <a:pPr>
              <a:spcBef>
                <a:spcPct val="0"/>
              </a:spcBef>
              <a:buFont typeface="Wingdings" panose="05000000000000000000" pitchFamily="2" charset="2"/>
              <a:buNone/>
            </a:pPr>
            <a:r>
              <a:rPr lang="en-US" altLang="zh-CN" b="1" i="1" dirty="0"/>
              <a:t>B </a:t>
            </a:r>
            <a:r>
              <a:rPr lang="en-US" altLang="zh-CN" b="1" dirty="0">
                <a:sym typeface="Symbol" panose="05050102010706020507" pitchFamily="18" charset="2"/>
              </a:rPr>
              <a:t></a:t>
            </a:r>
            <a:r>
              <a:rPr lang="en-US" altLang="zh-CN" b="1" dirty="0"/>
              <a:t> text </a:t>
            </a:r>
          </a:p>
          <a:p>
            <a:endParaRPr lang="en-US" altLang="zh-CN" b="1" dirty="0"/>
          </a:p>
        </p:txBody>
      </p:sp>
      <p:grpSp>
        <p:nvGrpSpPr>
          <p:cNvPr id="8" name="Group 4">
            <a:extLst>
              <a:ext uri="{FF2B5EF4-FFF2-40B4-BE49-F238E27FC236}">
                <a16:creationId xmlns:a16="http://schemas.microsoft.com/office/drawing/2014/main" id="{7F0462F6-7283-4372-AA74-89DDA70002A3}"/>
              </a:ext>
            </a:extLst>
          </p:cNvPr>
          <p:cNvGrpSpPr>
            <a:grpSpLocks/>
          </p:cNvGrpSpPr>
          <p:nvPr/>
        </p:nvGrpSpPr>
        <p:grpSpPr bwMode="auto">
          <a:xfrm>
            <a:off x="6929306" y="1398865"/>
            <a:ext cx="1447800" cy="609600"/>
            <a:chOff x="3468" y="1104"/>
            <a:chExt cx="559" cy="278"/>
          </a:xfrm>
        </p:grpSpPr>
        <p:sp>
          <p:nvSpPr>
            <p:cNvPr id="9" name="Rectangle 5">
              <a:extLst>
                <a:ext uri="{FF2B5EF4-FFF2-40B4-BE49-F238E27FC236}">
                  <a16:creationId xmlns:a16="http://schemas.microsoft.com/office/drawing/2014/main" id="{D7E9B51C-894D-412E-B9DA-7B7BF71651D2}"/>
                </a:ext>
              </a:extLst>
            </p:cNvPr>
            <p:cNvSpPr>
              <a:spLocks noChangeArrowheads="1"/>
            </p:cNvSpPr>
            <p:nvPr/>
          </p:nvSpPr>
          <p:spPr bwMode="auto">
            <a:xfrm>
              <a:off x="3468" y="1104"/>
              <a:ext cx="138" cy="22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b="1" i="1">
                  <a:ea typeface="宋体" panose="02010600030101010101" pitchFamily="2" charset="-122"/>
                </a:rPr>
                <a:t>E</a:t>
              </a:r>
            </a:p>
          </p:txBody>
        </p:sp>
        <p:sp>
          <p:nvSpPr>
            <p:cNvPr id="10" name="Rectangle 6">
              <a:extLst>
                <a:ext uri="{FF2B5EF4-FFF2-40B4-BE49-F238E27FC236}">
                  <a16:creationId xmlns:a16="http://schemas.microsoft.com/office/drawing/2014/main" id="{E4C85C31-C698-4CC9-B85C-BDCA882E90BB}"/>
                </a:ext>
              </a:extLst>
            </p:cNvPr>
            <p:cNvSpPr>
              <a:spLocks noChangeArrowheads="1"/>
            </p:cNvSpPr>
            <p:nvPr/>
          </p:nvSpPr>
          <p:spPr bwMode="auto">
            <a:xfrm>
              <a:off x="3612" y="1219"/>
              <a:ext cx="96" cy="1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ea typeface="宋体" panose="02010600030101010101" pitchFamily="2" charset="-122"/>
                </a:rPr>
                <a:t>1</a:t>
              </a:r>
            </a:p>
          </p:txBody>
        </p:sp>
        <p:sp>
          <p:nvSpPr>
            <p:cNvPr id="11" name="Rectangle 7">
              <a:extLst>
                <a:ext uri="{FF2B5EF4-FFF2-40B4-BE49-F238E27FC236}">
                  <a16:creationId xmlns:a16="http://schemas.microsoft.com/office/drawing/2014/main" id="{2E8EA7C4-DC9F-444E-BCF5-CFB5DF1694F9}"/>
                </a:ext>
              </a:extLst>
            </p:cNvPr>
            <p:cNvSpPr>
              <a:spLocks noChangeArrowheads="1"/>
            </p:cNvSpPr>
            <p:nvPr/>
          </p:nvSpPr>
          <p:spPr bwMode="auto">
            <a:xfrm>
              <a:off x="3720" y="1106"/>
              <a:ext cx="307" cy="22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b="1" dirty="0">
                  <a:ea typeface="宋体" panose="02010600030101010101" pitchFamily="2" charset="-122"/>
                </a:rPr>
                <a:t>.</a:t>
              </a:r>
              <a:r>
                <a:rPr lang="en-US" altLang="zh-CN" b="1" i="1" dirty="0" err="1">
                  <a:ea typeface="宋体" panose="02010600030101010101" pitchFamily="2" charset="-122"/>
                </a:rPr>
                <a:t>val</a:t>
              </a:r>
              <a:endParaRPr lang="en-US" altLang="zh-CN" b="1" i="1" dirty="0">
                <a:ea typeface="宋体" panose="02010600030101010101" pitchFamily="2" charset="-122"/>
              </a:endParaRPr>
            </a:p>
          </p:txBody>
        </p:sp>
      </p:grpSp>
      <p:sp>
        <p:nvSpPr>
          <p:cNvPr id="2" name="日期占位符 1">
            <a:extLst>
              <a:ext uri="{FF2B5EF4-FFF2-40B4-BE49-F238E27FC236}">
                <a16:creationId xmlns:a16="http://schemas.microsoft.com/office/drawing/2014/main" id="{7196CDB4-75B8-C2B6-FF27-523F34237C3B}"/>
              </a:ext>
            </a:extLst>
          </p:cNvPr>
          <p:cNvSpPr>
            <a:spLocks noGrp="1"/>
          </p:cNvSpPr>
          <p:nvPr>
            <p:ph type="dt" sz="half" idx="10"/>
          </p:nvPr>
        </p:nvSpPr>
        <p:spPr/>
        <p:txBody>
          <a:bodyPr/>
          <a:lstStyle/>
          <a:p>
            <a:fld id="{AF31B1FB-8A18-47B4-B545-5D408D215D9B}"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84BDB8C8-85B5-BDE8-A7CE-FB94CB0695A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3B9966B0-49BB-C6A2-FC38-C0E5DAEEAB09}"/>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96A7554-869F-4BC2-91D4-4922F581D664}"/>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27651" name="Rectangle 3">
            <a:extLst>
              <a:ext uri="{FF2B5EF4-FFF2-40B4-BE49-F238E27FC236}">
                <a16:creationId xmlns:a16="http://schemas.microsoft.com/office/drawing/2014/main" id="{76C5056D-A9CA-4810-852B-F9078C4282A9}"/>
              </a:ext>
            </a:extLst>
          </p:cNvPr>
          <p:cNvSpPr>
            <a:spLocks noGrp="1" noChangeArrowheads="1"/>
          </p:cNvSpPr>
          <p:nvPr>
            <p:ph idx="1"/>
          </p:nvPr>
        </p:nvSpPr>
        <p:spPr/>
        <p:txBody>
          <a:bodyPr/>
          <a:lstStyle/>
          <a:p>
            <a:r>
              <a:rPr lang="zh-CN" altLang="en-US" dirty="0"/>
              <a:t>例：数学排版语言</a:t>
            </a:r>
            <a:r>
              <a:rPr lang="en-US" altLang="zh-CN" b="1" dirty="0"/>
              <a:t>EQN</a:t>
            </a:r>
          </a:p>
          <a:p>
            <a:pPr>
              <a:spcBef>
                <a:spcPct val="0"/>
              </a:spcBef>
              <a:buFont typeface="Wingdings" panose="05000000000000000000" pitchFamily="2" charset="2"/>
              <a:buNone/>
            </a:pPr>
            <a:r>
              <a:rPr lang="en-US" altLang="zh-CN" b="1" i="1" dirty="0"/>
              <a:t>E</a:t>
            </a:r>
            <a:r>
              <a:rPr lang="en-US" altLang="zh-CN" b="1" dirty="0"/>
              <a:t>  sub  1  .</a:t>
            </a:r>
            <a:r>
              <a:rPr lang="en-US" altLang="zh-CN" b="1" dirty="0" err="1"/>
              <a:t>val</a:t>
            </a:r>
            <a:r>
              <a:rPr lang="en-US" altLang="zh-CN" sz="2800" b="1" dirty="0"/>
              <a:t> </a:t>
            </a:r>
          </a:p>
          <a:p>
            <a:pPr>
              <a:spcBef>
                <a:spcPct val="0"/>
              </a:spcBef>
              <a:buFont typeface="Wingdings" panose="05000000000000000000" pitchFamily="2" charset="2"/>
              <a:buNone/>
            </a:pPr>
            <a:endParaRPr lang="en-US" altLang="zh-CN" sz="2800" b="1" i="1" dirty="0"/>
          </a:p>
          <a:p>
            <a:pPr>
              <a:spcBef>
                <a:spcPct val="0"/>
              </a:spcBef>
              <a:buFont typeface="Wingdings" panose="05000000000000000000" pitchFamily="2" charset="2"/>
              <a:buNone/>
            </a:pPr>
            <a:endParaRPr lang="en-US" altLang="zh-CN" sz="2800" b="1" i="1" dirty="0"/>
          </a:p>
        </p:txBody>
      </p:sp>
      <p:grpSp>
        <p:nvGrpSpPr>
          <p:cNvPr id="27652" name="Group 4">
            <a:extLst>
              <a:ext uri="{FF2B5EF4-FFF2-40B4-BE49-F238E27FC236}">
                <a16:creationId xmlns:a16="http://schemas.microsoft.com/office/drawing/2014/main" id="{C367D114-4B79-44A7-AAF8-713BD40C9676}"/>
              </a:ext>
            </a:extLst>
          </p:cNvPr>
          <p:cNvGrpSpPr>
            <a:grpSpLocks/>
          </p:cNvGrpSpPr>
          <p:nvPr/>
        </p:nvGrpSpPr>
        <p:grpSpPr bwMode="auto">
          <a:xfrm>
            <a:off x="6929306" y="1398865"/>
            <a:ext cx="1447800" cy="609600"/>
            <a:chOff x="3468" y="1104"/>
            <a:chExt cx="559" cy="278"/>
          </a:xfrm>
        </p:grpSpPr>
        <p:sp>
          <p:nvSpPr>
            <p:cNvPr id="27673" name="Rectangle 5">
              <a:extLst>
                <a:ext uri="{FF2B5EF4-FFF2-40B4-BE49-F238E27FC236}">
                  <a16:creationId xmlns:a16="http://schemas.microsoft.com/office/drawing/2014/main" id="{551DD204-5365-4A76-8AA2-C09460F555C5}"/>
                </a:ext>
              </a:extLst>
            </p:cNvPr>
            <p:cNvSpPr>
              <a:spLocks noChangeArrowheads="1"/>
            </p:cNvSpPr>
            <p:nvPr/>
          </p:nvSpPr>
          <p:spPr bwMode="auto">
            <a:xfrm>
              <a:off x="3468" y="1104"/>
              <a:ext cx="138" cy="22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b="1" i="1">
                  <a:ea typeface="宋体" panose="02010600030101010101" pitchFamily="2" charset="-122"/>
                </a:rPr>
                <a:t>E</a:t>
              </a:r>
            </a:p>
          </p:txBody>
        </p:sp>
        <p:sp>
          <p:nvSpPr>
            <p:cNvPr id="27674" name="Rectangle 6">
              <a:extLst>
                <a:ext uri="{FF2B5EF4-FFF2-40B4-BE49-F238E27FC236}">
                  <a16:creationId xmlns:a16="http://schemas.microsoft.com/office/drawing/2014/main" id="{547FB3B7-7F2B-47C1-A5D5-89C6E1053540}"/>
                </a:ext>
              </a:extLst>
            </p:cNvPr>
            <p:cNvSpPr>
              <a:spLocks noChangeArrowheads="1"/>
            </p:cNvSpPr>
            <p:nvPr/>
          </p:nvSpPr>
          <p:spPr bwMode="auto">
            <a:xfrm>
              <a:off x="3612" y="1219"/>
              <a:ext cx="96" cy="1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ea typeface="宋体" panose="02010600030101010101" pitchFamily="2" charset="-122"/>
                </a:rPr>
                <a:t>1</a:t>
              </a:r>
            </a:p>
          </p:txBody>
        </p:sp>
        <p:sp>
          <p:nvSpPr>
            <p:cNvPr id="27675" name="Rectangle 7">
              <a:extLst>
                <a:ext uri="{FF2B5EF4-FFF2-40B4-BE49-F238E27FC236}">
                  <a16:creationId xmlns:a16="http://schemas.microsoft.com/office/drawing/2014/main" id="{4ACDB197-5300-40D7-939D-95825CDCDD87}"/>
                </a:ext>
              </a:extLst>
            </p:cNvPr>
            <p:cNvSpPr>
              <a:spLocks noChangeArrowheads="1"/>
            </p:cNvSpPr>
            <p:nvPr/>
          </p:nvSpPr>
          <p:spPr bwMode="auto">
            <a:xfrm>
              <a:off x="3720" y="1106"/>
              <a:ext cx="307" cy="22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8000" rIns="18000" bIns="180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b="1" dirty="0">
                  <a:ea typeface="宋体" panose="02010600030101010101" pitchFamily="2" charset="-122"/>
                </a:rPr>
                <a:t>.</a:t>
              </a:r>
              <a:r>
                <a:rPr lang="en-US" altLang="zh-CN" b="1" i="1" dirty="0" err="1">
                  <a:ea typeface="宋体" panose="02010600030101010101" pitchFamily="2" charset="-122"/>
                </a:rPr>
                <a:t>val</a:t>
              </a:r>
              <a:endParaRPr lang="en-US" altLang="zh-CN" b="1" i="1" dirty="0">
                <a:ea typeface="宋体" panose="02010600030101010101" pitchFamily="2" charset="-122"/>
              </a:endParaRPr>
            </a:p>
          </p:txBody>
        </p:sp>
      </p:grpSp>
      <p:graphicFrame>
        <p:nvGraphicFramePr>
          <p:cNvPr id="11" name="Group 8">
            <a:extLst>
              <a:ext uri="{FF2B5EF4-FFF2-40B4-BE49-F238E27FC236}">
                <a16:creationId xmlns:a16="http://schemas.microsoft.com/office/drawing/2014/main" id="{02845651-38C0-42E0-9918-34FCDA12D108}"/>
              </a:ext>
            </a:extLst>
          </p:cNvPr>
          <p:cNvGraphicFramePr>
            <a:graphicFrameLocks/>
          </p:cNvGraphicFramePr>
          <p:nvPr>
            <p:extLst>
              <p:ext uri="{D42A27DB-BD31-4B8C-83A1-F6EECF244321}">
                <p14:modId xmlns:p14="http://schemas.microsoft.com/office/powerpoint/2010/main" val="1655296091"/>
              </p:ext>
            </p:extLst>
          </p:nvPr>
        </p:nvGraphicFramePr>
        <p:xfrm>
          <a:off x="361156" y="2562195"/>
          <a:ext cx="8421688" cy="3614768"/>
        </p:xfrm>
        <a:graphic>
          <a:graphicData uri="http://schemas.openxmlformats.org/drawingml/2006/table">
            <a:tbl>
              <a:tblPr/>
              <a:tblGrid>
                <a:gridCol w="2667000">
                  <a:extLst>
                    <a:ext uri="{9D8B030D-6E8A-4147-A177-3AD203B41FA5}">
                      <a16:colId xmlns:a16="http://schemas.microsoft.com/office/drawing/2014/main" val="20000"/>
                    </a:ext>
                  </a:extLst>
                </a:gridCol>
                <a:gridCol w="5754688">
                  <a:extLst>
                    <a:ext uri="{9D8B030D-6E8A-4147-A177-3AD203B41FA5}">
                      <a16:colId xmlns:a16="http://schemas.microsoft.com/office/drawing/2014/main" val="20001"/>
                    </a:ext>
                  </a:extLst>
                </a:gridCol>
              </a:tblGrid>
              <a:tr h="51812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生</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语</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义</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规</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则</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10;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01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max</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3018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sub</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ps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ps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shrink</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     B.ht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disp</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text </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rPr>
                        <a:t>text.</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h</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日期占位符 1">
            <a:extLst>
              <a:ext uri="{FF2B5EF4-FFF2-40B4-BE49-F238E27FC236}">
                <a16:creationId xmlns:a16="http://schemas.microsoft.com/office/drawing/2014/main" id="{949F44CD-668A-E33E-B746-D99D0B02B6BA}"/>
              </a:ext>
            </a:extLst>
          </p:cNvPr>
          <p:cNvSpPr>
            <a:spLocks noGrp="1"/>
          </p:cNvSpPr>
          <p:nvPr>
            <p:ph type="dt" sz="half" idx="10"/>
          </p:nvPr>
        </p:nvSpPr>
        <p:spPr/>
        <p:txBody>
          <a:bodyPr/>
          <a:lstStyle/>
          <a:p>
            <a:fld id="{30182C06-78CF-4777-8D11-4F7D4A6B5EC4}"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42580EB4-669B-A3DC-D5FE-76FA7B476D2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6044BE7D-22EF-8916-3640-824112A1E768}"/>
              </a:ext>
            </a:extLst>
          </p:cNvPr>
          <p:cNvSpPr>
            <a:spLocks noGrp="1"/>
          </p:cNvSpPr>
          <p:nvPr>
            <p:ph type="sldNum" sz="quarter" idx="12"/>
          </p:nvPr>
        </p:nvSpPr>
        <p:spPr/>
        <p:txBody>
          <a:bodyPr/>
          <a:lstStyle/>
          <a:p>
            <a:fld id="{094DEB03-EFC6-4C20-8FC8-295189A5386F}"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BBC9EF1-739E-43C6-87BD-C3E7C58E6D23}"/>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28675" name="Rectangle 3">
            <a:extLst>
              <a:ext uri="{FF2B5EF4-FFF2-40B4-BE49-F238E27FC236}">
                <a16:creationId xmlns:a16="http://schemas.microsoft.com/office/drawing/2014/main" id="{9CC4B0A5-66EA-483D-B833-36AF27BFA212}"/>
              </a:ext>
            </a:extLst>
          </p:cNvPr>
          <p:cNvSpPr>
            <a:spLocks noGrp="1" noChangeArrowheads="1"/>
          </p:cNvSpPr>
          <p:nvPr>
            <p:ph idx="1"/>
          </p:nvPr>
        </p:nvSpPr>
        <p:spPr/>
        <p:txBody>
          <a:bodyPr/>
          <a:lstStyle/>
          <a:p>
            <a:r>
              <a:rPr lang="zh-CN" altLang="en-US"/>
              <a:t>上述</a:t>
            </a:r>
            <a:r>
              <a:rPr lang="en-US" altLang="zh-CN" b="1" i="1"/>
              <a:t>L</a:t>
            </a:r>
            <a:r>
              <a:rPr lang="zh-CN" altLang="en-US"/>
              <a:t>属性定义定义编排单元大小和高度。</a:t>
            </a:r>
          </a:p>
          <a:p>
            <a:r>
              <a:rPr lang="zh-CN" altLang="en-US"/>
              <a:t>继承属性</a:t>
            </a:r>
            <a:r>
              <a:rPr lang="en-US" altLang="zh-CN" b="1" i="1"/>
              <a:t>B.ps</a:t>
            </a:r>
            <a:r>
              <a:rPr lang="zh-CN" altLang="en-US"/>
              <a:t>表示点的大小，它会影响公式高度。</a:t>
            </a:r>
          </a:p>
          <a:p>
            <a:r>
              <a:rPr lang="zh-CN" altLang="en-US"/>
              <a:t>综合属性</a:t>
            </a:r>
            <a:r>
              <a:rPr lang="en-US" altLang="zh-CN" b="1"/>
              <a:t>text.</a:t>
            </a:r>
            <a:r>
              <a:rPr lang="en-US" altLang="zh-CN" b="1" i="1"/>
              <a:t>h</a:t>
            </a:r>
            <a:r>
              <a:rPr lang="zh-CN" altLang="en-US"/>
              <a:t>，</a:t>
            </a:r>
            <a:r>
              <a:rPr lang="en-US" altLang="zh-CN" b="1" i="1"/>
              <a:t>B.ht</a:t>
            </a:r>
            <a:r>
              <a:rPr lang="zh-CN" altLang="en-US"/>
              <a:t>和</a:t>
            </a:r>
            <a:r>
              <a:rPr lang="en-US" altLang="zh-CN" b="1" i="1"/>
              <a:t>S.ht</a:t>
            </a:r>
            <a:r>
              <a:rPr lang="zh-CN" altLang="en-US"/>
              <a:t>表示高度。</a:t>
            </a:r>
          </a:p>
        </p:txBody>
      </p:sp>
      <p:sp>
        <p:nvSpPr>
          <p:cNvPr id="2" name="日期占位符 1">
            <a:extLst>
              <a:ext uri="{FF2B5EF4-FFF2-40B4-BE49-F238E27FC236}">
                <a16:creationId xmlns:a16="http://schemas.microsoft.com/office/drawing/2014/main" id="{B58E7293-71D5-456F-38C2-42381081135D}"/>
              </a:ext>
            </a:extLst>
          </p:cNvPr>
          <p:cNvSpPr>
            <a:spLocks noGrp="1"/>
          </p:cNvSpPr>
          <p:nvPr>
            <p:ph type="dt" sz="half" idx="10"/>
          </p:nvPr>
        </p:nvSpPr>
        <p:spPr/>
        <p:txBody>
          <a:bodyPr/>
          <a:lstStyle/>
          <a:p>
            <a:fld id="{AF2A1DDF-9F27-4463-AF17-B1C7AA06FD42}"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FCA0F153-AD42-D9C9-A78D-D430C669674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C97E2EC-59B4-D6F5-CDE0-E3A37DC8EC2A}"/>
              </a:ext>
            </a:extLst>
          </p:cNvPr>
          <p:cNvSpPr>
            <a:spLocks noGrp="1"/>
          </p:cNvSpPr>
          <p:nvPr>
            <p:ph type="sldNum" sz="quarter" idx="12"/>
          </p:nvPr>
        </p:nvSpPr>
        <p:spPr/>
        <p:txBody>
          <a:bodyPr/>
          <a:lstStyle/>
          <a:p>
            <a:fld id="{094DEB03-EFC6-4C20-8FC8-295189A5386F}"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F949056-A1E6-4B07-91FC-A72A83283728}"/>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29699" name="Rectangle 3">
            <a:extLst>
              <a:ext uri="{FF2B5EF4-FFF2-40B4-BE49-F238E27FC236}">
                <a16:creationId xmlns:a16="http://schemas.microsoft.com/office/drawing/2014/main" id="{072E0373-2EC0-4DD4-820F-2A190CB38B2E}"/>
              </a:ext>
            </a:extLst>
          </p:cNvPr>
          <p:cNvSpPr>
            <a:spLocks noGrp="1" noChangeArrowheads="1"/>
          </p:cNvSpPr>
          <p:nvPr>
            <p:ph idx="1"/>
          </p:nvPr>
        </p:nvSpPr>
        <p:spPr/>
        <p:txBody>
          <a:bodyPr/>
          <a:lstStyle/>
          <a:p>
            <a:pPr>
              <a:buFont typeface="Wingdings" panose="05000000000000000000" pitchFamily="2" charset="2"/>
              <a:buNone/>
            </a:pPr>
            <a:r>
              <a:rPr lang="zh-CN" altLang="en-US" sz="2800" dirty="0"/>
              <a:t>例：</a:t>
            </a:r>
            <a:r>
              <a:rPr lang="zh-CN" altLang="en-US" sz="2800" dirty="0">
                <a:latin typeface="宋体" panose="02010600030101010101" pitchFamily="2" charset="-122"/>
              </a:rPr>
              <a:t>数学排版语言</a:t>
            </a:r>
            <a:r>
              <a:rPr lang="en-US" altLang="zh-CN" sz="2800" b="1" dirty="0"/>
              <a:t>EQN</a:t>
            </a:r>
          </a:p>
          <a:p>
            <a:pPr>
              <a:buFont typeface="Wingdings" panose="05000000000000000000" pitchFamily="2" charset="2"/>
              <a:buNone/>
            </a:pPr>
            <a:r>
              <a:rPr lang="en-US" altLang="zh-CN" sz="2800" b="1" dirty="0"/>
              <a:t> </a:t>
            </a:r>
            <a:r>
              <a:rPr lang="en-US" altLang="zh-CN" sz="2800" b="1" i="1" dirty="0"/>
              <a:t>S </a:t>
            </a:r>
            <a:r>
              <a:rPr lang="en-US" altLang="zh-CN" sz="2800" b="1" dirty="0">
                <a:sym typeface="Symbol" panose="05050102010706020507" pitchFamily="18" charset="2"/>
              </a:rPr>
              <a:t></a:t>
            </a:r>
            <a:r>
              <a:rPr lang="en-US" altLang="zh-CN" sz="2800" b="1" dirty="0"/>
              <a:t> 		{</a:t>
            </a:r>
            <a:r>
              <a:rPr lang="en-US" altLang="zh-CN" sz="2800" b="1" i="1" dirty="0"/>
              <a:t>B</a:t>
            </a:r>
            <a:r>
              <a:rPr lang="en-US" altLang="zh-CN" sz="2800" b="1" dirty="0"/>
              <a:t>.</a:t>
            </a:r>
            <a:r>
              <a:rPr lang="en-US" altLang="zh-CN" sz="2800" b="1" i="1" dirty="0"/>
              <a:t>ps</a:t>
            </a:r>
            <a:r>
              <a:rPr lang="en-US" altLang="zh-CN" sz="2800" b="1" dirty="0"/>
              <a:t> = 10 }</a:t>
            </a:r>
          </a:p>
          <a:p>
            <a:pPr>
              <a:spcBef>
                <a:spcPct val="0"/>
              </a:spcBef>
              <a:buFont typeface="Wingdings" panose="05000000000000000000" pitchFamily="2" charset="2"/>
              <a:buNone/>
            </a:pPr>
            <a:r>
              <a:rPr lang="en-US" altLang="zh-CN" sz="2800" b="1" i="1" dirty="0"/>
              <a:t>		B	</a:t>
            </a:r>
            <a:r>
              <a:rPr lang="en-US" altLang="zh-CN" sz="2800" b="1" dirty="0"/>
              <a:t>{</a:t>
            </a:r>
            <a:r>
              <a:rPr lang="en-US" altLang="zh-CN" sz="2800" b="1" i="1" dirty="0"/>
              <a:t>S</a:t>
            </a:r>
            <a:r>
              <a:rPr lang="en-US" altLang="zh-CN" sz="2800" b="1" dirty="0"/>
              <a:t>.</a:t>
            </a:r>
            <a:r>
              <a:rPr lang="en-US" altLang="zh-CN" sz="2800" b="1" i="1" dirty="0"/>
              <a:t>ht</a:t>
            </a:r>
            <a:r>
              <a:rPr lang="en-US" altLang="zh-CN" sz="2800" b="1" dirty="0"/>
              <a:t> = </a:t>
            </a:r>
            <a:r>
              <a:rPr lang="en-US" altLang="zh-CN" sz="2800" b="1" i="1" dirty="0"/>
              <a:t>B</a:t>
            </a:r>
            <a:r>
              <a:rPr lang="en-US" altLang="zh-CN" sz="2800" b="1" dirty="0"/>
              <a:t>.</a:t>
            </a:r>
            <a:r>
              <a:rPr lang="en-US" altLang="zh-CN" sz="2800" b="1" i="1" dirty="0"/>
              <a:t>ht</a:t>
            </a:r>
            <a:r>
              <a:rPr lang="en-US" altLang="zh-CN" sz="2800" b="1" dirty="0"/>
              <a:t> }</a:t>
            </a:r>
          </a:p>
          <a:p>
            <a:pPr>
              <a:spcBef>
                <a:spcPct val="0"/>
              </a:spcBef>
              <a:buFont typeface="Wingdings" panose="05000000000000000000" pitchFamily="2" charset="2"/>
              <a:buNone/>
            </a:pPr>
            <a:r>
              <a:rPr lang="en-US" altLang="zh-CN" sz="2800" b="1" dirty="0"/>
              <a:t> </a:t>
            </a:r>
            <a:r>
              <a:rPr lang="en-US" altLang="zh-CN" sz="2800" b="1" i="1" dirty="0"/>
              <a:t>B </a:t>
            </a:r>
            <a:r>
              <a:rPr lang="en-US" altLang="zh-CN" sz="2800" b="1" dirty="0">
                <a:sym typeface="Symbol" panose="05050102010706020507" pitchFamily="18" charset="2"/>
              </a:rPr>
              <a:t></a:t>
            </a:r>
            <a:r>
              <a:rPr lang="en-US" altLang="zh-CN" sz="2800" b="1" dirty="0"/>
              <a:t> 		{</a:t>
            </a:r>
            <a:r>
              <a:rPr lang="en-US" altLang="zh-CN" sz="2800" b="1" i="1" dirty="0"/>
              <a:t>B</a:t>
            </a:r>
            <a:r>
              <a:rPr lang="en-US" altLang="zh-CN" sz="2800" b="1" baseline="-30000" dirty="0"/>
              <a:t>1</a:t>
            </a:r>
            <a:r>
              <a:rPr lang="en-US" altLang="zh-CN" sz="2800" b="1" dirty="0"/>
              <a:t>.</a:t>
            </a:r>
            <a:r>
              <a:rPr lang="en-US" altLang="zh-CN" sz="2800" b="1" i="1" dirty="0"/>
              <a:t>ps</a:t>
            </a:r>
            <a:r>
              <a:rPr lang="en-US" altLang="zh-CN" sz="2800" b="1" dirty="0"/>
              <a:t> = </a:t>
            </a:r>
            <a:r>
              <a:rPr lang="en-US" altLang="zh-CN" sz="2800" b="1" i="1" dirty="0"/>
              <a:t>B</a:t>
            </a:r>
            <a:r>
              <a:rPr lang="en-US" altLang="zh-CN" sz="2800" b="1" dirty="0"/>
              <a:t>.</a:t>
            </a:r>
            <a:r>
              <a:rPr lang="en-US" altLang="zh-CN" sz="2800" b="1" i="1" dirty="0"/>
              <a:t>ps </a:t>
            </a:r>
            <a:r>
              <a:rPr lang="en-US" altLang="zh-CN" sz="2800" b="1" dirty="0"/>
              <a:t>}</a:t>
            </a:r>
          </a:p>
          <a:p>
            <a:pPr>
              <a:spcBef>
                <a:spcPct val="0"/>
              </a:spcBef>
              <a:buFont typeface="Wingdings" panose="05000000000000000000" pitchFamily="2" charset="2"/>
              <a:buNone/>
            </a:pPr>
            <a:r>
              <a:rPr lang="en-US" altLang="zh-CN" sz="2800" b="1" dirty="0"/>
              <a:t>      	</a:t>
            </a:r>
            <a:r>
              <a:rPr lang="en-US" altLang="zh-CN" sz="2800" b="1" i="1" dirty="0"/>
              <a:t>B</a:t>
            </a:r>
            <a:r>
              <a:rPr lang="en-US" altLang="zh-CN" sz="2800" b="1" baseline="-30000" dirty="0"/>
              <a:t>1	</a:t>
            </a:r>
            <a:r>
              <a:rPr lang="en-US" altLang="zh-CN" sz="2800" b="1" dirty="0"/>
              <a:t>{</a:t>
            </a:r>
            <a:r>
              <a:rPr lang="en-US" altLang="zh-CN" sz="2800" b="1" i="1" dirty="0"/>
              <a:t>B</a:t>
            </a:r>
            <a:r>
              <a:rPr lang="en-US" altLang="zh-CN" sz="2800" b="1" baseline="-30000" dirty="0"/>
              <a:t>2</a:t>
            </a:r>
            <a:r>
              <a:rPr lang="en-US" altLang="zh-CN" sz="2800" b="1" dirty="0"/>
              <a:t>.</a:t>
            </a:r>
            <a:r>
              <a:rPr lang="en-US" altLang="zh-CN" sz="2800" b="1" i="1" dirty="0"/>
              <a:t>ps</a:t>
            </a:r>
            <a:r>
              <a:rPr lang="en-US" altLang="zh-CN" sz="2800" b="1" dirty="0"/>
              <a:t> = </a:t>
            </a:r>
            <a:r>
              <a:rPr lang="en-US" altLang="zh-CN" sz="2800" b="1" i="1" dirty="0"/>
              <a:t>B</a:t>
            </a:r>
            <a:r>
              <a:rPr lang="en-US" altLang="zh-CN" sz="2800" b="1" dirty="0"/>
              <a:t>.</a:t>
            </a:r>
            <a:r>
              <a:rPr lang="en-US" altLang="zh-CN" sz="2800" b="1" i="1" dirty="0"/>
              <a:t>ps </a:t>
            </a:r>
            <a:r>
              <a:rPr lang="en-US" altLang="zh-CN" sz="2800" b="1" dirty="0"/>
              <a:t>}</a:t>
            </a:r>
          </a:p>
          <a:p>
            <a:pPr>
              <a:spcBef>
                <a:spcPct val="0"/>
              </a:spcBef>
              <a:buFont typeface="Wingdings" panose="05000000000000000000" pitchFamily="2" charset="2"/>
              <a:buNone/>
            </a:pPr>
            <a:r>
              <a:rPr lang="en-US" altLang="zh-CN" sz="2800" b="1" dirty="0"/>
              <a:t>     	</a:t>
            </a:r>
            <a:r>
              <a:rPr lang="en-US" altLang="zh-CN" sz="2800" b="1" i="1" dirty="0"/>
              <a:t>B</a:t>
            </a:r>
            <a:r>
              <a:rPr lang="en-US" altLang="zh-CN" sz="2800" b="1" baseline="-30000" dirty="0"/>
              <a:t>2	</a:t>
            </a:r>
            <a:r>
              <a:rPr lang="en-US" altLang="zh-CN" sz="2800" b="1" dirty="0"/>
              <a:t>{</a:t>
            </a:r>
            <a:r>
              <a:rPr lang="en-US" altLang="zh-CN" sz="2800" b="1" i="1" dirty="0"/>
              <a:t>B</a:t>
            </a:r>
            <a:r>
              <a:rPr lang="en-US" altLang="zh-CN" sz="2800" b="1" dirty="0"/>
              <a:t>.</a:t>
            </a:r>
            <a:r>
              <a:rPr lang="en-US" altLang="zh-CN" sz="2800" b="1" i="1" dirty="0"/>
              <a:t>ht</a:t>
            </a:r>
            <a:r>
              <a:rPr lang="en-US" altLang="zh-CN" sz="2800" b="1" dirty="0"/>
              <a:t> = </a:t>
            </a:r>
            <a:r>
              <a:rPr lang="en-US" altLang="zh-CN" sz="2800" b="1" i="1" dirty="0"/>
              <a:t>max</a:t>
            </a:r>
            <a:r>
              <a:rPr lang="en-US" altLang="zh-CN" sz="2800" b="1" dirty="0"/>
              <a:t>(</a:t>
            </a:r>
            <a:r>
              <a:rPr lang="en-US" altLang="zh-CN" sz="2800" b="1" i="1" dirty="0"/>
              <a:t>B</a:t>
            </a:r>
            <a:r>
              <a:rPr lang="en-US" altLang="zh-CN" sz="2800" b="1" baseline="-30000" dirty="0"/>
              <a:t>1</a:t>
            </a:r>
            <a:r>
              <a:rPr lang="en-US" altLang="zh-CN" sz="2800" b="1" dirty="0"/>
              <a:t>.</a:t>
            </a:r>
            <a:r>
              <a:rPr lang="en-US" altLang="zh-CN" sz="2800" b="1" i="1" dirty="0"/>
              <a:t>ht</a:t>
            </a:r>
            <a:r>
              <a:rPr lang="en-US" altLang="zh-CN" sz="2800" b="1" dirty="0"/>
              <a:t>, </a:t>
            </a:r>
            <a:r>
              <a:rPr lang="en-US" altLang="zh-CN" sz="2800" b="1" i="1" dirty="0"/>
              <a:t>B</a:t>
            </a:r>
            <a:r>
              <a:rPr lang="en-US" altLang="zh-CN" sz="2800" b="1" baseline="-30000" dirty="0"/>
              <a:t>2</a:t>
            </a:r>
            <a:r>
              <a:rPr lang="en-US" altLang="zh-CN" sz="2800" b="1" dirty="0"/>
              <a:t>.</a:t>
            </a:r>
            <a:r>
              <a:rPr lang="en-US" altLang="zh-CN" sz="2800" b="1" i="1" dirty="0"/>
              <a:t>ht </a:t>
            </a:r>
            <a:r>
              <a:rPr lang="en-US" altLang="zh-CN" sz="2800" b="1" dirty="0"/>
              <a:t>) }</a:t>
            </a:r>
          </a:p>
          <a:p>
            <a:pPr>
              <a:spcBef>
                <a:spcPct val="0"/>
              </a:spcBef>
              <a:buFont typeface="Wingdings" panose="05000000000000000000" pitchFamily="2" charset="2"/>
              <a:buNone/>
            </a:pPr>
            <a:r>
              <a:rPr lang="en-US" altLang="zh-CN" sz="2800" b="1" dirty="0"/>
              <a:t> </a:t>
            </a:r>
            <a:r>
              <a:rPr lang="en-US" altLang="zh-CN" sz="2800" b="1" i="1" dirty="0"/>
              <a:t>B </a:t>
            </a:r>
            <a:r>
              <a:rPr lang="en-US" altLang="zh-CN" sz="2800" b="1" dirty="0">
                <a:sym typeface="Symbol" panose="05050102010706020507" pitchFamily="18" charset="2"/>
              </a:rPr>
              <a:t></a:t>
            </a:r>
            <a:r>
              <a:rPr lang="en-US" altLang="zh-CN" sz="2800" b="1" dirty="0"/>
              <a:t> 		{ </a:t>
            </a:r>
            <a:r>
              <a:rPr lang="en-US" altLang="zh-CN" sz="2800" b="1" i="1" dirty="0"/>
              <a:t>B</a:t>
            </a:r>
            <a:r>
              <a:rPr lang="en-US" altLang="zh-CN" sz="2800" b="1" baseline="-30000" dirty="0"/>
              <a:t>1</a:t>
            </a:r>
            <a:r>
              <a:rPr lang="en-US" altLang="zh-CN" sz="2800" b="1" dirty="0"/>
              <a:t>.</a:t>
            </a:r>
            <a:r>
              <a:rPr lang="en-US" altLang="zh-CN" sz="2800" b="1" i="1" dirty="0"/>
              <a:t>ps</a:t>
            </a:r>
            <a:r>
              <a:rPr lang="en-US" altLang="zh-CN" sz="2800" b="1" dirty="0"/>
              <a:t> =</a:t>
            </a:r>
            <a:r>
              <a:rPr lang="en-US" altLang="zh-CN" sz="2800" b="1" i="1" dirty="0"/>
              <a:t>B</a:t>
            </a:r>
            <a:r>
              <a:rPr lang="en-US" altLang="zh-CN" sz="2800" b="1" dirty="0"/>
              <a:t>.</a:t>
            </a:r>
            <a:r>
              <a:rPr lang="en-US" altLang="zh-CN" sz="2800" b="1" i="1" dirty="0"/>
              <a:t>ps</a:t>
            </a:r>
            <a:r>
              <a:rPr lang="en-US" altLang="zh-CN" sz="2800" b="1" dirty="0"/>
              <a:t> }</a:t>
            </a:r>
          </a:p>
          <a:p>
            <a:pPr>
              <a:spcBef>
                <a:spcPct val="0"/>
              </a:spcBef>
              <a:buFont typeface="Wingdings" panose="05000000000000000000" pitchFamily="2" charset="2"/>
              <a:buNone/>
            </a:pPr>
            <a:r>
              <a:rPr lang="en-US" altLang="zh-CN" sz="2800" b="1" dirty="0"/>
              <a:t>  		</a:t>
            </a:r>
            <a:r>
              <a:rPr lang="en-US" altLang="zh-CN" sz="2800" b="1" i="1" dirty="0"/>
              <a:t>B</a:t>
            </a:r>
            <a:r>
              <a:rPr lang="en-US" altLang="zh-CN" sz="2800" b="1" baseline="-30000" dirty="0"/>
              <a:t>1</a:t>
            </a:r>
            <a:endParaRPr lang="en-US" altLang="zh-CN" sz="2800" b="1" dirty="0"/>
          </a:p>
          <a:p>
            <a:pPr>
              <a:spcBef>
                <a:spcPct val="0"/>
              </a:spcBef>
              <a:buFont typeface="Wingdings" panose="05000000000000000000" pitchFamily="2" charset="2"/>
              <a:buNone/>
            </a:pPr>
            <a:r>
              <a:rPr lang="en-US" altLang="zh-CN" sz="2800" b="1" dirty="0"/>
              <a:t>		sub	{ </a:t>
            </a:r>
            <a:r>
              <a:rPr lang="en-US" altLang="zh-CN" sz="2800" b="1" i="1" dirty="0"/>
              <a:t>B</a:t>
            </a:r>
            <a:r>
              <a:rPr lang="en-US" altLang="zh-CN" sz="2800" b="1" baseline="-30000" dirty="0"/>
              <a:t>2</a:t>
            </a:r>
            <a:r>
              <a:rPr lang="en-US" altLang="zh-CN" sz="2800" b="1" dirty="0"/>
              <a:t>.</a:t>
            </a:r>
            <a:r>
              <a:rPr lang="en-US" altLang="zh-CN" sz="2800" b="1" i="1" dirty="0"/>
              <a:t>ps</a:t>
            </a:r>
            <a:r>
              <a:rPr lang="en-US" altLang="zh-CN" sz="2800" b="1" dirty="0"/>
              <a:t> = </a:t>
            </a:r>
            <a:r>
              <a:rPr lang="en-US" altLang="zh-CN" sz="2800" b="1" i="1" dirty="0"/>
              <a:t>shrink</a:t>
            </a:r>
            <a:r>
              <a:rPr lang="en-US" altLang="zh-CN" sz="2800" b="1" dirty="0"/>
              <a:t>(</a:t>
            </a:r>
            <a:r>
              <a:rPr lang="en-US" altLang="zh-CN" sz="2800" b="1" i="1" dirty="0"/>
              <a:t>B</a:t>
            </a:r>
            <a:r>
              <a:rPr lang="en-US" altLang="zh-CN" sz="2800" b="1" dirty="0"/>
              <a:t>.</a:t>
            </a:r>
            <a:r>
              <a:rPr lang="en-US" altLang="zh-CN" sz="2800" b="1" i="1" dirty="0"/>
              <a:t>ps</a:t>
            </a:r>
            <a:r>
              <a:rPr lang="en-US" altLang="zh-CN" sz="2800" b="1" dirty="0"/>
              <a:t>) }</a:t>
            </a:r>
          </a:p>
          <a:p>
            <a:pPr>
              <a:spcBef>
                <a:spcPct val="0"/>
              </a:spcBef>
              <a:buFont typeface="Wingdings" panose="05000000000000000000" pitchFamily="2" charset="2"/>
              <a:buNone/>
            </a:pPr>
            <a:r>
              <a:rPr lang="en-US" altLang="zh-CN" sz="2800" b="1" i="1" dirty="0"/>
              <a:t>		B</a:t>
            </a:r>
            <a:r>
              <a:rPr lang="en-US" altLang="zh-CN" sz="2800" b="1" baseline="-30000" dirty="0"/>
              <a:t>2	</a:t>
            </a:r>
            <a:r>
              <a:rPr lang="en-US" altLang="zh-CN" sz="2800" b="1" dirty="0"/>
              <a:t>{</a:t>
            </a:r>
            <a:r>
              <a:rPr lang="en-US" altLang="zh-CN" sz="2800" b="1" i="1" dirty="0"/>
              <a:t>B.ht</a:t>
            </a:r>
            <a:r>
              <a:rPr lang="en-US" altLang="zh-CN" sz="2800" b="1" dirty="0"/>
              <a:t> = </a:t>
            </a:r>
            <a:r>
              <a:rPr lang="en-US" altLang="zh-CN" sz="2800" b="1" i="1" dirty="0" err="1"/>
              <a:t>disp</a:t>
            </a:r>
            <a:r>
              <a:rPr lang="en-US" altLang="zh-CN" sz="2800" b="1" dirty="0"/>
              <a:t> (</a:t>
            </a:r>
            <a:r>
              <a:rPr lang="en-US" altLang="zh-CN" sz="2800" b="1" i="1" dirty="0"/>
              <a:t>B</a:t>
            </a:r>
            <a:r>
              <a:rPr lang="en-US" altLang="zh-CN" sz="2800" b="1" baseline="-30000" dirty="0"/>
              <a:t>1</a:t>
            </a:r>
            <a:r>
              <a:rPr lang="en-US" altLang="zh-CN" sz="2800" b="1" dirty="0"/>
              <a:t>.</a:t>
            </a:r>
            <a:r>
              <a:rPr lang="en-US" altLang="zh-CN" sz="2800" b="1" i="1" dirty="0"/>
              <a:t>ht</a:t>
            </a:r>
            <a:r>
              <a:rPr lang="en-US" altLang="zh-CN" sz="2800" b="1" dirty="0"/>
              <a:t>, </a:t>
            </a:r>
            <a:r>
              <a:rPr lang="en-US" altLang="zh-CN" sz="2800" b="1" i="1" dirty="0"/>
              <a:t>B</a:t>
            </a:r>
            <a:r>
              <a:rPr lang="en-US" altLang="zh-CN" sz="2800" b="1" baseline="-30000" dirty="0"/>
              <a:t>2</a:t>
            </a:r>
            <a:r>
              <a:rPr lang="en-US" altLang="zh-CN" sz="2800" b="1" dirty="0"/>
              <a:t>.</a:t>
            </a:r>
            <a:r>
              <a:rPr lang="en-US" altLang="zh-CN" sz="2800" b="1" i="1" dirty="0"/>
              <a:t>ht </a:t>
            </a:r>
            <a:r>
              <a:rPr lang="en-US" altLang="zh-CN" sz="2800" b="1" dirty="0"/>
              <a:t>) }</a:t>
            </a:r>
          </a:p>
          <a:p>
            <a:pPr>
              <a:spcBef>
                <a:spcPct val="0"/>
              </a:spcBef>
              <a:buFont typeface="Wingdings" panose="05000000000000000000" pitchFamily="2" charset="2"/>
              <a:buNone/>
            </a:pPr>
            <a:r>
              <a:rPr lang="en-US" altLang="zh-CN" sz="2800" b="1" dirty="0"/>
              <a:t> </a:t>
            </a:r>
            <a:r>
              <a:rPr lang="en-US" altLang="zh-CN" sz="2800" b="1" i="1" dirty="0"/>
              <a:t>B </a:t>
            </a:r>
            <a:r>
              <a:rPr lang="en-US" altLang="zh-CN" sz="2800" b="1" dirty="0">
                <a:sym typeface="Symbol" panose="05050102010706020507" pitchFamily="18" charset="2"/>
              </a:rPr>
              <a:t></a:t>
            </a:r>
            <a:r>
              <a:rPr lang="en-US" altLang="zh-CN" sz="2800" b="1" dirty="0"/>
              <a:t> text	{</a:t>
            </a:r>
            <a:r>
              <a:rPr lang="en-US" altLang="zh-CN" sz="2800" b="1" i="1" dirty="0"/>
              <a:t>B</a:t>
            </a:r>
            <a:r>
              <a:rPr lang="en-US" altLang="zh-CN" sz="2800" b="1" dirty="0"/>
              <a:t>.</a:t>
            </a:r>
            <a:r>
              <a:rPr lang="en-US" altLang="zh-CN" sz="2800" b="1" i="1" dirty="0"/>
              <a:t>ht</a:t>
            </a:r>
            <a:r>
              <a:rPr lang="en-US" altLang="zh-CN" sz="2800" b="1" dirty="0"/>
              <a:t> = </a:t>
            </a:r>
            <a:r>
              <a:rPr lang="en-US" altLang="zh-CN" sz="2800" b="1" dirty="0" err="1"/>
              <a:t>text.</a:t>
            </a:r>
            <a:r>
              <a:rPr lang="en-US" altLang="zh-CN" sz="2800" b="1" i="1" dirty="0" err="1"/>
              <a:t>h</a:t>
            </a:r>
            <a:r>
              <a:rPr lang="en-US" altLang="zh-CN" sz="2800" b="1" dirty="0"/>
              <a:t> </a:t>
            </a:r>
            <a:r>
              <a:rPr lang="en-US" altLang="zh-CN" sz="2800" b="1" dirty="0">
                <a:sym typeface="Symbol" panose="05050102010706020507" pitchFamily="18" charset="2"/>
              </a:rPr>
              <a:t></a:t>
            </a:r>
            <a:r>
              <a:rPr lang="en-US" altLang="zh-CN" sz="2800" b="1" i="1" dirty="0"/>
              <a:t> B</a:t>
            </a:r>
            <a:r>
              <a:rPr lang="en-US" altLang="zh-CN" sz="2800" b="1" dirty="0"/>
              <a:t>.</a:t>
            </a:r>
            <a:r>
              <a:rPr lang="en-US" altLang="zh-CN" sz="2800" b="1" i="1" dirty="0"/>
              <a:t>ps</a:t>
            </a:r>
            <a:r>
              <a:rPr lang="en-US" altLang="zh-CN" sz="2800" b="1" dirty="0"/>
              <a:t> }</a:t>
            </a:r>
          </a:p>
          <a:p>
            <a:pPr>
              <a:spcBef>
                <a:spcPct val="0"/>
              </a:spcBef>
              <a:buFont typeface="Wingdings" panose="05000000000000000000" pitchFamily="2" charset="2"/>
              <a:buNone/>
            </a:pPr>
            <a:endParaRPr lang="en-US" altLang="zh-CN" sz="2800" dirty="0"/>
          </a:p>
        </p:txBody>
      </p:sp>
      <p:sp>
        <p:nvSpPr>
          <p:cNvPr id="2" name="日期占位符 1">
            <a:extLst>
              <a:ext uri="{FF2B5EF4-FFF2-40B4-BE49-F238E27FC236}">
                <a16:creationId xmlns:a16="http://schemas.microsoft.com/office/drawing/2014/main" id="{84D65320-F185-6C75-CEA0-E0F2BAF23F49}"/>
              </a:ext>
            </a:extLst>
          </p:cNvPr>
          <p:cNvSpPr>
            <a:spLocks noGrp="1"/>
          </p:cNvSpPr>
          <p:nvPr>
            <p:ph type="dt" sz="half" idx="10"/>
          </p:nvPr>
        </p:nvSpPr>
        <p:spPr/>
        <p:txBody>
          <a:bodyPr/>
          <a:lstStyle/>
          <a:p>
            <a:fld id="{95FA1821-13C2-4E70-BC2E-283C86CD9CF8}"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DFC45B0-F425-F50C-9D30-CFE2EF9923B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C4D00DFD-430E-6631-5A84-1CEC5CB520D8}"/>
              </a:ext>
            </a:extLst>
          </p:cNvPr>
          <p:cNvSpPr>
            <a:spLocks noGrp="1"/>
          </p:cNvSpPr>
          <p:nvPr>
            <p:ph type="sldNum" sz="quarter" idx="12"/>
          </p:nvPr>
        </p:nvSpPr>
        <p:spPr/>
        <p:txBody>
          <a:bodyPr/>
          <a:lstStyle/>
          <a:p>
            <a:fld id="{094DEB03-EFC6-4C20-8FC8-295189A5386F}"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CBA333DE-8DAC-4F1A-AD70-D8560F1B622C}"/>
              </a:ext>
            </a:extLst>
          </p:cNvPr>
          <p:cNvSpPr>
            <a:spLocks noGrp="1"/>
          </p:cNvSpPr>
          <p:nvPr>
            <p:ph type="title"/>
          </p:nvPr>
        </p:nvSpPr>
        <p:spPr/>
        <p:txBody>
          <a:bodyPr/>
          <a:lstStyle/>
          <a:p>
            <a:r>
              <a:rPr lang="en-US" altLang="zh-CN" dirty="0"/>
              <a:t>4.3.2 </a:t>
            </a:r>
            <a:r>
              <a:rPr lang="zh-CN" altLang="en-US" dirty="0"/>
              <a:t>翻译方案</a:t>
            </a:r>
          </a:p>
        </p:txBody>
      </p:sp>
      <p:sp>
        <p:nvSpPr>
          <p:cNvPr id="31747" name="内容占位符 2">
            <a:extLst>
              <a:ext uri="{FF2B5EF4-FFF2-40B4-BE49-F238E27FC236}">
                <a16:creationId xmlns:a16="http://schemas.microsoft.com/office/drawing/2014/main" id="{AD5351A2-331B-4F5D-B41C-3FB7E6CB9F41}"/>
              </a:ext>
            </a:extLst>
          </p:cNvPr>
          <p:cNvSpPr>
            <a:spLocks noGrp="1"/>
          </p:cNvSpPr>
          <p:nvPr>
            <p:ph idx="1"/>
          </p:nvPr>
        </p:nvSpPr>
        <p:spPr/>
        <p:txBody>
          <a:bodyPr/>
          <a:lstStyle/>
          <a:p>
            <a:r>
              <a:rPr lang="en-US" altLang="zh-CN" b="1" i="1"/>
              <a:t>L</a:t>
            </a:r>
            <a:r>
              <a:rPr lang="zh-CN" altLang="en-US"/>
              <a:t>属性定义的翻译方案可以在自上而下的分析过程中同时翻译，也就是说，可以在预测分析的过程中同时进行翻译。</a:t>
            </a:r>
            <a:endParaRPr lang="en-US" altLang="zh-CN"/>
          </a:p>
          <a:p>
            <a:r>
              <a:rPr lang="zh-CN" altLang="en-US"/>
              <a:t>进行预测分析必须消除文法的左递归，而消除文法左递归可能引起继承属性的出现。</a:t>
            </a:r>
          </a:p>
        </p:txBody>
      </p:sp>
      <p:sp>
        <p:nvSpPr>
          <p:cNvPr id="2" name="日期占位符 1">
            <a:extLst>
              <a:ext uri="{FF2B5EF4-FFF2-40B4-BE49-F238E27FC236}">
                <a16:creationId xmlns:a16="http://schemas.microsoft.com/office/drawing/2014/main" id="{95C3D952-897C-DB42-15F7-0EC82C1E114D}"/>
              </a:ext>
            </a:extLst>
          </p:cNvPr>
          <p:cNvSpPr>
            <a:spLocks noGrp="1"/>
          </p:cNvSpPr>
          <p:nvPr>
            <p:ph type="dt" sz="half" idx="10"/>
          </p:nvPr>
        </p:nvSpPr>
        <p:spPr/>
        <p:txBody>
          <a:bodyPr/>
          <a:lstStyle/>
          <a:p>
            <a:fld id="{0D301477-C033-4855-B982-6251C34FBC72}"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9B888FF8-7C74-4EE4-6B8C-00A2B9C630B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89247CDF-1523-2343-BB3A-25F08D976A09}"/>
              </a:ext>
            </a:extLst>
          </p:cNvPr>
          <p:cNvSpPr>
            <a:spLocks noGrp="1"/>
          </p:cNvSpPr>
          <p:nvPr>
            <p:ph type="sldNum" sz="quarter" idx="12"/>
          </p:nvPr>
        </p:nvSpPr>
        <p:spPr/>
        <p:txBody>
          <a:bodyPr/>
          <a:lstStyle/>
          <a:p>
            <a:fld id="{094DEB03-EFC6-4C20-8FC8-295189A5386F}"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43E01EE-F21F-4F34-A8C5-AE2648940F07}"/>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4" name="内容占位符 3">
            <a:extLst>
              <a:ext uri="{FF2B5EF4-FFF2-40B4-BE49-F238E27FC236}">
                <a16:creationId xmlns:a16="http://schemas.microsoft.com/office/drawing/2014/main" id="{2402D789-4B60-4C67-9827-BE44F21ED7D1}"/>
              </a:ext>
            </a:extLst>
          </p:cNvPr>
          <p:cNvSpPr>
            <a:spLocks noGrp="1"/>
          </p:cNvSpPr>
          <p:nvPr>
            <p:ph idx="1"/>
          </p:nvPr>
        </p:nvSpPr>
        <p:spPr/>
        <p:txBody>
          <a:bodyPr/>
          <a:lstStyle/>
          <a:p>
            <a:r>
              <a:rPr lang="zh-CN" altLang="en-US" sz="3200" b="0" dirty="0"/>
              <a:t>例：左递归的消除引起继承属性</a:t>
            </a:r>
          </a:p>
          <a:p>
            <a:endParaRPr lang="zh-CN" altLang="en-US" dirty="0"/>
          </a:p>
        </p:txBody>
      </p:sp>
      <p:graphicFrame>
        <p:nvGraphicFramePr>
          <p:cNvPr id="9" name="Group 3">
            <a:extLst>
              <a:ext uri="{FF2B5EF4-FFF2-40B4-BE49-F238E27FC236}">
                <a16:creationId xmlns:a16="http://schemas.microsoft.com/office/drawing/2014/main" id="{2FDD7282-7D87-4CC6-B09C-619E69D6C408}"/>
              </a:ext>
            </a:extLst>
          </p:cNvPr>
          <p:cNvGraphicFramePr>
            <a:graphicFrameLocks/>
          </p:cNvGraphicFramePr>
          <p:nvPr>
            <p:extLst>
              <p:ext uri="{D42A27DB-BD31-4B8C-83A1-F6EECF244321}">
                <p14:modId xmlns:p14="http://schemas.microsoft.com/office/powerpoint/2010/main" val="1491348094"/>
              </p:ext>
            </p:extLst>
          </p:nvPr>
        </p:nvGraphicFramePr>
        <p:xfrm>
          <a:off x="266700" y="1962325"/>
          <a:ext cx="8610600" cy="4145008"/>
        </p:xfrm>
        <a:graphic>
          <a:graphicData uri="http://schemas.openxmlformats.org/drawingml/2006/table">
            <a:tbl>
              <a:tblPr/>
              <a:tblGrid>
                <a:gridCol w="2097088">
                  <a:extLst>
                    <a:ext uri="{9D8B030D-6E8A-4147-A177-3AD203B41FA5}">
                      <a16:colId xmlns:a16="http://schemas.microsoft.com/office/drawing/2014/main" val="20000"/>
                    </a:ext>
                  </a:extLst>
                </a:gridCol>
                <a:gridCol w="6513512">
                  <a:extLst>
                    <a:ext uri="{9D8B030D-6E8A-4147-A177-3AD203B41FA5}">
                      <a16:colId xmlns:a16="http://schemas.microsoft.com/office/drawing/2014/main" val="20001"/>
                    </a:ext>
                  </a:extLst>
                </a:gridCol>
              </a:tblGrid>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  生  式</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语</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义</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规</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则</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mknode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mknode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F</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F</a:t>
                      </a:r>
                      <a:r>
                        <a:rPr kumimoji="0" lang="en-US" altLang="zh-CN" sz="2800" b="0" i="1"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id</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mkleaf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(id, id.</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entry</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num</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F</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nptr</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mkleaf</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rPr>
                        <a:t>num</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rPr>
                        <a:t>num.</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6A52F36F-04AE-98D4-49F9-537AD83220C5}"/>
              </a:ext>
            </a:extLst>
          </p:cNvPr>
          <p:cNvSpPr>
            <a:spLocks noGrp="1"/>
          </p:cNvSpPr>
          <p:nvPr>
            <p:ph type="dt" sz="half" idx="10"/>
          </p:nvPr>
        </p:nvSpPr>
        <p:spPr/>
        <p:txBody>
          <a:bodyPr/>
          <a:lstStyle/>
          <a:p>
            <a:fld id="{66EE8B97-F6D4-4EB6-B631-41C6C8A775CA}"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8DAC836-C176-B2AD-F4CF-A64BB05CA41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5" name="灯片编号占位符 4">
            <a:extLst>
              <a:ext uri="{FF2B5EF4-FFF2-40B4-BE49-F238E27FC236}">
                <a16:creationId xmlns:a16="http://schemas.microsoft.com/office/drawing/2014/main" id="{BA06AC9A-33C0-D77A-C36D-749286D29E7F}"/>
              </a:ext>
            </a:extLst>
          </p:cNvPr>
          <p:cNvSpPr>
            <a:spLocks noGrp="1"/>
          </p:cNvSpPr>
          <p:nvPr>
            <p:ph type="sldNum" sz="quarter" idx="12"/>
          </p:nvPr>
        </p:nvSpPr>
        <p:spPr/>
        <p:txBody>
          <a:bodyPr/>
          <a:lstStyle/>
          <a:p>
            <a:fld id="{094DEB03-EFC6-4C20-8FC8-295189A5386F}"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ADD5867-6C8A-463B-A679-92EECEE31450}"/>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29699" name="Rectangle 3">
            <a:extLst>
              <a:ext uri="{FF2B5EF4-FFF2-40B4-BE49-F238E27FC236}">
                <a16:creationId xmlns:a16="http://schemas.microsoft.com/office/drawing/2014/main" id="{97F1380E-93B4-477E-89F1-6FD4390CBE49}"/>
              </a:ext>
            </a:extLst>
          </p:cNvPr>
          <p:cNvSpPr>
            <a:spLocks noGrp="1" noChangeArrowheads="1"/>
          </p:cNvSpPr>
          <p:nvPr>
            <p:ph idx="1"/>
          </p:nvPr>
        </p:nvSpPr>
        <p:spPr/>
        <p:txBody>
          <a:bodyPr/>
          <a:lstStyle/>
          <a:p>
            <a:pPr>
              <a:spcBef>
                <a:spcPct val="0"/>
              </a:spcBef>
              <a:buFont typeface="Wingdings" panose="05000000000000000000" pitchFamily="2" charset="2"/>
              <a:buNone/>
              <a:defRPr/>
            </a:pPr>
            <a:r>
              <a:rPr lang="en-US" altLang="zh-CN" sz="2400" b="1" i="1" dirty="0"/>
              <a:t>E </a:t>
            </a:r>
            <a:r>
              <a:rPr lang="en-US" altLang="zh-CN" sz="2400" b="1" dirty="0">
                <a:sym typeface="Symbol" panose="05050102010706020507" pitchFamily="18" charset="2"/>
              </a:rPr>
              <a:t> </a:t>
            </a:r>
            <a:r>
              <a:rPr lang="en-US" altLang="zh-CN" sz="2400" b="1" i="1" dirty="0"/>
              <a:t>T</a:t>
            </a:r>
            <a:r>
              <a:rPr lang="en-US" altLang="zh-CN" sz="2400" b="1" dirty="0"/>
              <a:t> 	</a:t>
            </a:r>
            <a:r>
              <a:rPr lang="en-US" altLang="zh-CN" sz="2400" b="1" dirty="0">
                <a:solidFill>
                  <a:schemeClr val="bg1">
                    <a:lumMod val="95000"/>
                  </a:schemeClr>
                </a:solidFill>
              </a:rPr>
              <a:t>{</a:t>
            </a:r>
            <a:r>
              <a:rPr lang="en-US" altLang="zh-CN" sz="2400" b="1" i="1" dirty="0" err="1">
                <a:solidFill>
                  <a:schemeClr val="bg1">
                    <a:lumMod val="95000"/>
                  </a:schemeClr>
                </a:solidFill>
              </a:rPr>
              <a:t>R</a:t>
            </a:r>
            <a:r>
              <a:rPr lang="en-US" altLang="zh-CN" sz="2400" b="1" dirty="0" err="1">
                <a:solidFill>
                  <a:schemeClr val="bg1">
                    <a:lumMod val="95000"/>
                  </a:schemeClr>
                </a:solidFill>
              </a:rPr>
              <a:t>.</a:t>
            </a:r>
            <a:r>
              <a:rPr lang="en-US" altLang="zh-CN" sz="2400" b="1" i="1" dirty="0" err="1">
                <a:solidFill>
                  <a:schemeClr val="bg1">
                    <a:lumMod val="95000"/>
                  </a:schemeClr>
                </a:solidFill>
              </a:rPr>
              <a:t>i</a:t>
            </a:r>
            <a:r>
              <a:rPr lang="en-US" altLang="zh-CN" sz="2400" b="1" i="1" dirty="0">
                <a:solidFill>
                  <a:schemeClr val="bg1">
                    <a:lumMod val="95000"/>
                  </a:schemeClr>
                </a:solidFill>
              </a:rPr>
              <a:t> </a:t>
            </a:r>
            <a:r>
              <a:rPr lang="en-US" altLang="zh-CN" sz="2400" b="1" dirty="0">
                <a:solidFill>
                  <a:schemeClr val="bg1">
                    <a:lumMod val="95000"/>
                  </a:schemeClr>
                </a:solidFill>
              </a:rPr>
              <a:t>= </a:t>
            </a:r>
            <a:r>
              <a:rPr lang="en-US" altLang="zh-CN" sz="2400" b="1" i="1" dirty="0" err="1">
                <a:solidFill>
                  <a:schemeClr val="bg1">
                    <a:lumMod val="95000"/>
                  </a:schemeClr>
                </a:solidFill>
              </a:rPr>
              <a:t>T</a:t>
            </a:r>
            <a:r>
              <a:rPr lang="en-US" altLang="zh-CN" sz="2400" b="1" dirty="0" err="1">
                <a:solidFill>
                  <a:schemeClr val="bg1">
                    <a:lumMod val="95000"/>
                  </a:schemeClr>
                </a:solidFill>
              </a:rPr>
              <a:t>.</a:t>
            </a:r>
            <a:r>
              <a:rPr lang="en-US" altLang="zh-CN" sz="2400" b="1" i="1" dirty="0" err="1">
                <a:solidFill>
                  <a:schemeClr val="bg1">
                    <a:lumMod val="95000"/>
                  </a:schemeClr>
                </a:solidFill>
              </a:rPr>
              <a:t>nptr</a:t>
            </a:r>
            <a:r>
              <a:rPr lang="en-US" altLang="zh-CN" sz="2400" b="1" dirty="0">
                <a:solidFill>
                  <a:schemeClr val="bg1">
                    <a:lumMod val="95000"/>
                  </a:schemeClr>
                </a:solidFill>
              </a:rPr>
              <a:t>}                   </a:t>
            </a:r>
            <a:r>
              <a:rPr lang="en-US" altLang="zh-CN" sz="2400" b="1" i="1" dirty="0"/>
              <a:t>T </a:t>
            </a:r>
            <a:r>
              <a:rPr lang="en-US" altLang="zh-CN" sz="2400" b="1" dirty="0">
                <a:solidFill>
                  <a:srgbClr val="008000"/>
                </a:solidFill>
              </a:rPr>
              <a:t>+ </a:t>
            </a:r>
            <a:r>
              <a:rPr lang="en-US" altLang="zh-CN" sz="2400" b="1" i="1" dirty="0">
                <a:solidFill>
                  <a:srgbClr val="008000"/>
                </a:solidFill>
              </a:rPr>
              <a:t>T + T + …</a:t>
            </a:r>
            <a:endParaRPr lang="en-US" altLang="zh-CN" sz="2400" b="1" dirty="0">
              <a:solidFill>
                <a:srgbClr val="008000"/>
              </a:solidFill>
            </a:endParaRPr>
          </a:p>
          <a:p>
            <a:pPr>
              <a:spcBef>
                <a:spcPct val="0"/>
              </a:spcBef>
              <a:buFont typeface="Wingdings" panose="05000000000000000000" pitchFamily="2" charset="2"/>
              <a:buNone/>
              <a:defRPr/>
            </a:pPr>
            <a:r>
              <a:rPr lang="en-US" altLang="zh-CN" sz="2400" b="1" i="1" dirty="0"/>
              <a:t>	    R	 	</a:t>
            </a:r>
            <a:r>
              <a:rPr lang="en-US" altLang="zh-CN" sz="2400" b="1" dirty="0">
                <a:solidFill>
                  <a:schemeClr val="bg1">
                    <a:lumMod val="95000"/>
                  </a:schemeClr>
                </a:solidFill>
              </a:rPr>
              <a:t>{</a:t>
            </a:r>
            <a:r>
              <a:rPr lang="en-US" altLang="zh-CN" sz="2400" b="1" i="1" dirty="0" err="1">
                <a:solidFill>
                  <a:schemeClr val="bg1">
                    <a:lumMod val="95000"/>
                  </a:schemeClr>
                </a:solidFill>
              </a:rPr>
              <a:t>E</a:t>
            </a:r>
            <a:r>
              <a:rPr lang="en-US" altLang="zh-CN" sz="2400" b="1" dirty="0" err="1">
                <a:solidFill>
                  <a:schemeClr val="bg1">
                    <a:lumMod val="95000"/>
                  </a:schemeClr>
                </a:solidFill>
              </a:rPr>
              <a:t>.</a:t>
            </a:r>
            <a:r>
              <a:rPr lang="en-US" altLang="zh-CN" sz="2400" b="1" i="1" dirty="0" err="1">
                <a:solidFill>
                  <a:schemeClr val="bg1">
                    <a:lumMod val="95000"/>
                  </a:schemeClr>
                </a:solidFill>
              </a:rPr>
              <a:t>nptr</a:t>
            </a:r>
            <a:r>
              <a:rPr lang="en-US" altLang="zh-CN" sz="2400" b="1" dirty="0">
                <a:solidFill>
                  <a:schemeClr val="bg1">
                    <a:lumMod val="95000"/>
                  </a:schemeClr>
                </a:solidFill>
              </a:rPr>
              <a:t> = </a:t>
            </a:r>
            <a:r>
              <a:rPr lang="en-US" altLang="zh-CN" sz="2400" b="1" i="1" dirty="0">
                <a:solidFill>
                  <a:schemeClr val="bg1">
                    <a:lumMod val="95000"/>
                  </a:schemeClr>
                </a:solidFill>
              </a:rPr>
              <a:t>R</a:t>
            </a:r>
            <a:r>
              <a:rPr lang="en-US" altLang="zh-CN" sz="2400" b="1" dirty="0">
                <a:solidFill>
                  <a:schemeClr val="bg1">
                    <a:lumMod val="95000"/>
                  </a:schemeClr>
                </a:solidFill>
              </a:rPr>
              <a:t>.</a:t>
            </a:r>
            <a:r>
              <a:rPr lang="en-US" altLang="zh-CN" sz="2400" b="1" i="1" dirty="0">
                <a:solidFill>
                  <a:schemeClr val="bg1">
                    <a:lumMod val="95000"/>
                  </a:schemeClr>
                </a:solidFill>
              </a:rPr>
              <a:t>s</a:t>
            </a:r>
            <a:r>
              <a:rPr lang="en-US" altLang="zh-CN" sz="2400" b="1" dirty="0">
                <a:solidFill>
                  <a:schemeClr val="bg1">
                    <a:lumMod val="95000"/>
                  </a:schemeClr>
                </a:solidFill>
              </a:rPr>
              <a:t>}</a:t>
            </a:r>
          </a:p>
          <a:p>
            <a:pPr>
              <a:spcBef>
                <a:spcPct val="0"/>
              </a:spcBef>
              <a:buFont typeface="Wingdings" panose="05000000000000000000" pitchFamily="2" charset="2"/>
              <a:buNone/>
              <a:defRPr/>
            </a:pPr>
            <a:r>
              <a:rPr lang="en-US" altLang="zh-CN" sz="2400" b="1" i="1" dirty="0"/>
              <a:t>R </a:t>
            </a:r>
            <a:r>
              <a:rPr lang="en-US" altLang="zh-CN" sz="2400" b="1" dirty="0">
                <a:sym typeface="Symbol" panose="05050102010706020507" pitchFamily="18" charset="2"/>
              </a:rPr>
              <a:t></a:t>
            </a:r>
            <a:r>
              <a:rPr lang="en-US" altLang="zh-CN" sz="2400" b="1" dirty="0"/>
              <a:t>  +</a:t>
            </a:r>
          </a:p>
          <a:p>
            <a:pPr>
              <a:spcBef>
                <a:spcPct val="0"/>
              </a:spcBef>
              <a:buFont typeface="Wingdings" panose="05000000000000000000" pitchFamily="2" charset="2"/>
              <a:buNone/>
              <a:defRPr/>
            </a:pPr>
            <a:r>
              <a:rPr lang="en-US" altLang="zh-CN" sz="2400" b="1" i="1" dirty="0"/>
              <a:t>	     T		</a:t>
            </a:r>
            <a:r>
              <a:rPr lang="en-US" altLang="zh-CN" sz="2400" b="1" dirty="0">
                <a:solidFill>
                  <a:schemeClr val="bg1">
                    <a:lumMod val="95000"/>
                  </a:schemeClr>
                </a:solidFill>
              </a:rPr>
              <a:t>{</a:t>
            </a:r>
            <a:r>
              <a:rPr lang="en-US" altLang="zh-CN" sz="2400" b="1" i="1" dirty="0">
                <a:solidFill>
                  <a:schemeClr val="bg1">
                    <a:lumMod val="95000"/>
                  </a:schemeClr>
                </a:solidFill>
              </a:rPr>
              <a:t>R</a:t>
            </a:r>
            <a:r>
              <a:rPr lang="en-US" altLang="zh-CN" sz="2400" b="1" baseline="-30000" dirty="0">
                <a:solidFill>
                  <a:schemeClr val="bg1">
                    <a:lumMod val="95000"/>
                  </a:schemeClr>
                </a:solidFill>
              </a:rPr>
              <a:t>1</a:t>
            </a:r>
            <a:r>
              <a:rPr lang="en-US" altLang="zh-CN" sz="2400" b="1" dirty="0">
                <a:solidFill>
                  <a:schemeClr val="bg1">
                    <a:lumMod val="95000"/>
                  </a:schemeClr>
                </a:solidFill>
              </a:rPr>
              <a:t>.</a:t>
            </a:r>
            <a:r>
              <a:rPr lang="en-US" altLang="zh-CN" sz="2400" b="1" i="1" dirty="0">
                <a:solidFill>
                  <a:schemeClr val="bg1">
                    <a:lumMod val="95000"/>
                  </a:schemeClr>
                </a:solidFill>
              </a:rPr>
              <a:t>i </a:t>
            </a:r>
            <a:r>
              <a:rPr lang="en-US" altLang="zh-CN" sz="2400" b="1" dirty="0">
                <a:solidFill>
                  <a:schemeClr val="bg1">
                    <a:lumMod val="95000"/>
                  </a:schemeClr>
                </a:solidFill>
              </a:rPr>
              <a:t>= </a:t>
            </a:r>
            <a:r>
              <a:rPr lang="en-US" altLang="zh-CN" sz="2400" b="1" i="1" dirty="0" err="1">
                <a:solidFill>
                  <a:schemeClr val="bg1">
                    <a:lumMod val="95000"/>
                  </a:schemeClr>
                </a:solidFill>
              </a:rPr>
              <a:t>mknode</a:t>
            </a:r>
            <a:r>
              <a:rPr lang="en-US" altLang="zh-CN" sz="2400" b="1" dirty="0">
                <a:solidFill>
                  <a:schemeClr val="bg1">
                    <a:lumMod val="95000"/>
                  </a:schemeClr>
                </a:solidFill>
              </a:rPr>
              <a:t> ( ‘+’, </a:t>
            </a:r>
            <a:r>
              <a:rPr lang="en-US" altLang="zh-CN" sz="2400" b="1" i="1" dirty="0" err="1">
                <a:solidFill>
                  <a:schemeClr val="bg1">
                    <a:lumMod val="95000"/>
                  </a:schemeClr>
                </a:solidFill>
              </a:rPr>
              <a:t>R</a:t>
            </a:r>
            <a:r>
              <a:rPr lang="en-US" altLang="zh-CN" sz="2400" b="1" dirty="0" err="1">
                <a:solidFill>
                  <a:schemeClr val="bg1">
                    <a:lumMod val="95000"/>
                  </a:schemeClr>
                </a:solidFill>
              </a:rPr>
              <a:t>.</a:t>
            </a:r>
            <a:r>
              <a:rPr lang="en-US" altLang="zh-CN" sz="2400" b="1" i="1" dirty="0" err="1">
                <a:solidFill>
                  <a:schemeClr val="bg1">
                    <a:lumMod val="95000"/>
                  </a:schemeClr>
                </a:solidFill>
              </a:rPr>
              <a:t>i</a:t>
            </a:r>
            <a:r>
              <a:rPr lang="en-US" altLang="zh-CN" sz="2400" b="1" dirty="0">
                <a:solidFill>
                  <a:schemeClr val="bg1">
                    <a:lumMod val="95000"/>
                  </a:schemeClr>
                </a:solidFill>
              </a:rPr>
              <a:t>, </a:t>
            </a:r>
            <a:r>
              <a:rPr lang="en-US" altLang="zh-CN" sz="2400" b="1" i="1" dirty="0" err="1">
                <a:solidFill>
                  <a:schemeClr val="bg1">
                    <a:lumMod val="95000"/>
                  </a:schemeClr>
                </a:solidFill>
              </a:rPr>
              <a:t>T</a:t>
            </a:r>
            <a:r>
              <a:rPr lang="en-US" altLang="zh-CN" sz="2400" b="1" dirty="0" err="1">
                <a:solidFill>
                  <a:schemeClr val="bg1">
                    <a:lumMod val="95000"/>
                  </a:schemeClr>
                </a:solidFill>
              </a:rPr>
              <a:t>.</a:t>
            </a:r>
            <a:r>
              <a:rPr lang="en-US" altLang="zh-CN" sz="2400" b="1" i="1" dirty="0" err="1">
                <a:solidFill>
                  <a:schemeClr val="bg1">
                    <a:lumMod val="95000"/>
                  </a:schemeClr>
                </a:solidFill>
              </a:rPr>
              <a:t>nptr</a:t>
            </a:r>
            <a:r>
              <a:rPr lang="en-US" altLang="zh-CN" sz="2400" b="1" dirty="0">
                <a:solidFill>
                  <a:schemeClr val="bg1">
                    <a:lumMod val="95000"/>
                  </a:schemeClr>
                </a:solidFill>
              </a:rPr>
              <a:t>)}</a:t>
            </a:r>
          </a:p>
          <a:p>
            <a:pPr>
              <a:spcBef>
                <a:spcPct val="0"/>
              </a:spcBef>
              <a:buFont typeface="Wingdings" panose="05000000000000000000" pitchFamily="2" charset="2"/>
              <a:buNone/>
              <a:defRPr/>
            </a:pPr>
            <a:r>
              <a:rPr lang="en-US" altLang="zh-CN" sz="2400" b="1" i="1" dirty="0"/>
              <a:t>	     R</a:t>
            </a:r>
            <a:r>
              <a:rPr lang="en-US" altLang="zh-CN" sz="2400" b="1" baseline="-30000" dirty="0"/>
              <a:t>1	</a:t>
            </a:r>
            <a:r>
              <a:rPr lang="en-US" altLang="zh-CN" sz="2400" b="1" dirty="0">
                <a:solidFill>
                  <a:schemeClr val="bg1">
                    <a:lumMod val="95000"/>
                  </a:schemeClr>
                </a:solidFill>
              </a:rPr>
              <a:t>{</a:t>
            </a:r>
            <a:r>
              <a:rPr lang="en-US" altLang="zh-CN" sz="2400" b="1" i="1" dirty="0">
                <a:solidFill>
                  <a:schemeClr val="bg1">
                    <a:lumMod val="95000"/>
                  </a:schemeClr>
                </a:solidFill>
              </a:rPr>
              <a:t>R</a:t>
            </a:r>
            <a:r>
              <a:rPr lang="en-US" altLang="zh-CN" sz="2400" b="1" dirty="0">
                <a:solidFill>
                  <a:schemeClr val="bg1">
                    <a:lumMod val="95000"/>
                  </a:schemeClr>
                </a:solidFill>
              </a:rPr>
              <a:t>.</a:t>
            </a:r>
            <a:r>
              <a:rPr lang="en-US" altLang="zh-CN" sz="2400" b="1" i="1" dirty="0">
                <a:solidFill>
                  <a:schemeClr val="bg1">
                    <a:lumMod val="95000"/>
                  </a:schemeClr>
                </a:solidFill>
              </a:rPr>
              <a:t>s</a:t>
            </a:r>
            <a:r>
              <a:rPr lang="en-US" altLang="zh-CN" sz="2400" b="1" dirty="0">
                <a:solidFill>
                  <a:schemeClr val="bg1">
                    <a:lumMod val="95000"/>
                  </a:schemeClr>
                </a:solidFill>
              </a:rPr>
              <a:t> = </a:t>
            </a:r>
            <a:r>
              <a:rPr lang="en-US" altLang="zh-CN" sz="2400" b="1" i="1" dirty="0">
                <a:solidFill>
                  <a:schemeClr val="bg1">
                    <a:lumMod val="95000"/>
                  </a:schemeClr>
                </a:solidFill>
              </a:rPr>
              <a:t>R</a:t>
            </a:r>
            <a:r>
              <a:rPr lang="en-US" altLang="zh-CN" sz="2400" b="1" baseline="-30000" dirty="0">
                <a:solidFill>
                  <a:schemeClr val="bg1">
                    <a:lumMod val="95000"/>
                  </a:schemeClr>
                </a:solidFill>
              </a:rPr>
              <a:t>1</a:t>
            </a:r>
            <a:r>
              <a:rPr lang="en-US" altLang="zh-CN" sz="2400" b="1" dirty="0">
                <a:solidFill>
                  <a:schemeClr val="bg1">
                    <a:lumMod val="95000"/>
                  </a:schemeClr>
                </a:solidFill>
              </a:rPr>
              <a:t>.</a:t>
            </a:r>
            <a:r>
              <a:rPr lang="en-US" altLang="zh-CN" sz="2400" b="1" i="1" dirty="0">
                <a:solidFill>
                  <a:schemeClr val="bg1">
                    <a:lumMod val="95000"/>
                  </a:schemeClr>
                </a:solidFill>
              </a:rPr>
              <a:t>s</a:t>
            </a:r>
            <a:r>
              <a:rPr lang="en-US" altLang="zh-CN" sz="2400" b="1" dirty="0">
                <a:solidFill>
                  <a:schemeClr val="bg1">
                    <a:lumMod val="95000"/>
                  </a:schemeClr>
                </a:solidFill>
              </a:rPr>
              <a:t>}</a:t>
            </a:r>
          </a:p>
          <a:p>
            <a:pPr>
              <a:spcBef>
                <a:spcPct val="0"/>
              </a:spcBef>
              <a:buFont typeface="Wingdings" panose="05000000000000000000" pitchFamily="2" charset="2"/>
              <a:buNone/>
              <a:defRPr/>
            </a:pPr>
            <a:r>
              <a:rPr lang="en-US" altLang="zh-CN" sz="2400" b="1" i="1" dirty="0"/>
              <a:t>R </a:t>
            </a:r>
            <a:r>
              <a:rPr lang="en-US" altLang="zh-CN" sz="2400" b="1" dirty="0">
                <a:sym typeface="Symbol" panose="05050102010706020507" pitchFamily="18" charset="2"/>
              </a:rPr>
              <a:t></a:t>
            </a:r>
            <a:r>
              <a:rPr lang="en-US" altLang="zh-CN" sz="2400" b="1" dirty="0"/>
              <a:t>  </a:t>
            </a:r>
            <a:r>
              <a:rPr lang="en-US" altLang="zh-CN" sz="2400" b="1" dirty="0">
                <a:sym typeface="Symbol" panose="05050102010706020507" pitchFamily="18" charset="2"/>
              </a:rPr>
              <a:t></a:t>
            </a:r>
            <a:r>
              <a:rPr lang="en-US" altLang="zh-CN" sz="2400" b="1" baseline="-30000" dirty="0"/>
              <a:t> 	</a:t>
            </a:r>
            <a:r>
              <a:rPr lang="en-US" altLang="zh-CN" sz="2400" b="1" dirty="0">
                <a:solidFill>
                  <a:schemeClr val="bg1">
                    <a:lumMod val="95000"/>
                  </a:schemeClr>
                </a:solidFill>
              </a:rPr>
              <a:t>{</a:t>
            </a:r>
            <a:r>
              <a:rPr lang="en-US" altLang="zh-CN" sz="2400" b="1" i="1" dirty="0">
                <a:solidFill>
                  <a:schemeClr val="bg1">
                    <a:lumMod val="95000"/>
                  </a:schemeClr>
                </a:solidFill>
              </a:rPr>
              <a:t>R</a:t>
            </a:r>
            <a:r>
              <a:rPr lang="en-US" altLang="zh-CN" sz="2400" b="1" dirty="0">
                <a:solidFill>
                  <a:schemeClr val="bg1">
                    <a:lumMod val="95000"/>
                  </a:schemeClr>
                </a:solidFill>
              </a:rPr>
              <a:t>.</a:t>
            </a:r>
            <a:r>
              <a:rPr lang="en-US" altLang="zh-CN" sz="2400" b="1" i="1" dirty="0">
                <a:solidFill>
                  <a:schemeClr val="bg1">
                    <a:lumMod val="95000"/>
                  </a:schemeClr>
                </a:solidFill>
              </a:rPr>
              <a:t>s</a:t>
            </a:r>
            <a:r>
              <a:rPr lang="en-US" altLang="zh-CN" sz="2400" b="1" dirty="0">
                <a:solidFill>
                  <a:schemeClr val="bg1">
                    <a:lumMod val="95000"/>
                  </a:schemeClr>
                </a:solidFill>
              </a:rPr>
              <a:t> = </a:t>
            </a:r>
            <a:r>
              <a:rPr lang="en-US" altLang="zh-CN" sz="2400" b="1" i="1" dirty="0" err="1">
                <a:solidFill>
                  <a:schemeClr val="bg1">
                    <a:lumMod val="95000"/>
                  </a:schemeClr>
                </a:solidFill>
              </a:rPr>
              <a:t>R</a:t>
            </a:r>
            <a:r>
              <a:rPr lang="en-US" altLang="zh-CN" sz="2400" b="1" dirty="0" err="1">
                <a:solidFill>
                  <a:schemeClr val="bg1">
                    <a:lumMod val="95000"/>
                  </a:schemeClr>
                </a:solidFill>
              </a:rPr>
              <a:t>.</a:t>
            </a:r>
            <a:r>
              <a:rPr lang="en-US" altLang="zh-CN" sz="2400" b="1" i="1" dirty="0" err="1">
                <a:solidFill>
                  <a:schemeClr val="bg1">
                    <a:lumMod val="95000"/>
                  </a:schemeClr>
                </a:solidFill>
              </a:rPr>
              <a:t>i</a:t>
            </a:r>
            <a:r>
              <a:rPr lang="en-US" altLang="zh-CN" sz="2400" b="1" dirty="0">
                <a:solidFill>
                  <a:schemeClr val="bg1">
                    <a:lumMod val="95000"/>
                  </a:schemeClr>
                </a:solidFill>
              </a:rPr>
              <a:t> }</a:t>
            </a:r>
          </a:p>
          <a:p>
            <a:pPr>
              <a:spcBef>
                <a:spcPct val="0"/>
              </a:spcBef>
              <a:buFont typeface="Wingdings" panose="05000000000000000000" pitchFamily="2" charset="2"/>
              <a:buNone/>
              <a:defRPr/>
            </a:pPr>
            <a:r>
              <a:rPr lang="en-US" altLang="zh-CN" sz="2400" b="1" i="1" dirty="0"/>
              <a:t>T </a:t>
            </a:r>
            <a:r>
              <a:rPr lang="en-US" altLang="zh-CN" sz="2400" b="1" dirty="0">
                <a:sym typeface="Symbol" panose="05050102010706020507" pitchFamily="18" charset="2"/>
              </a:rPr>
              <a:t></a:t>
            </a:r>
            <a:r>
              <a:rPr lang="en-US" altLang="zh-CN" sz="2400" b="1" dirty="0"/>
              <a:t>  </a:t>
            </a:r>
            <a:r>
              <a:rPr lang="en-US" altLang="zh-CN" sz="2400" b="1" i="1" dirty="0"/>
              <a:t>F</a:t>
            </a:r>
            <a:r>
              <a:rPr lang="en-US" altLang="zh-CN" sz="2400" b="1" dirty="0"/>
              <a:t> 	</a:t>
            </a:r>
            <a:r>
              <a:rPr lang="en-US" altLang="zh-CN" sz="2400" b="1" dirty="0">
                <a:solidFill>
                  <a:schemeClr val="bg1">
                    <a:lumMod val="95000"/>
                  </a:schemeClr>
                </a:solidFill>
              </a:rPr>
              <a:t>{</a:t>
            </a:r>
            <a:r>
              <a:rPr lang="en-US" altLang="zh-CN" sz="2400" b="1" i="1" dirty="0" err="1">
                <a:solidFill>
                  <a:schemeClr val="bg1">
                    <a:lumMod val="95000"/>
                  </a:schemeClr>
                </a:solidFill>
              </a:rPr>
              <a:t>W</a:t>
            </a:r>
            <a:r>
              <a:rPr lang="en-US" altLang="zh-CN" sz="2400" b="1" dirty="0" err="1">
                <a:solidFill>
                  <a:schemeClr val="bg1">
                    <a:lumMod val="95000"/>
                  </a:schemeClr>
                </a:solidFill>
              </a:rPr>
              <a:t>.</a:t>
            </a:r>
            <a:r>
              <a:rPr lang="en-US" altLang="zh-CN" sz="2400" b="1" i="1" dirty="0" err="1">
                <a:solidFill>
                  <a:schemeClr val="bg1">
                    <a:lumMod val="95000"/>
                  </a:schemeClr>
                </a:solidFill>
              </a:rPr>
              <a:t>i</a:t>
            </a:r>
            <a:r>
              <a:rPr lang="en-US" altLang="zh-CN" sz="2400" b="1" i="1" dirty="0">
                <a:solidFill>
                  <a:schemeClr val="bg1">
                    <a:lumMod val="95000"/>
                  </a:schemeClr>
                </a:solidFill>
              </a:rPr>
              <a:t> </a:t>
            </a:r>
            <a:r>
              <a:rPr lang="en-US" altLang="zh-CN" sz="2400" b="1" dirty="0">
                <a:solidFill>
                  <a:schemeClr val="bg1">
                    <a:lumMod val="95000"/>
                  </a:schemeClr>
                </a:solidFill>
              </a:rPr>
              <a:t>= </a:t>
            </a:r>
            <a:r>
              <a:rPr lang="en-US" altLang="zh-CN" sz="2400" b="1" i="1" dirty="0" err="1">
                <a:solidFill>
                  <a:schemeClr val="bg1">
                    <a:lumMod val="95000"/>
                  </a:schemeClr>
                </a:solidFill>
              </a:rPr>
              <a:t>F.nptr</a:t>
            </a:r>
            <a:r>
              <a:rPr lang="en-US" altLang="zh-CN" sz="2400" b="1" dirty="0">
                <a:solidFill>
                  <a:schemeClr val="bg1">
                    <a:lumMod val="95000"/>
                  </a:schemeClr>
                </a:solidFill>
              </a:rPr>
              <a:t>}                   </a:t>
            </a:r>
            <a:r>
              <a:rPr lang="en-US" altLang="zh-CN" sz="2400" b="1" i="1" dirty="0"/>
              <a:t>F</a:t>
            </a:r>
            <a:r>
              <a:rPr lang="en-US" altLang="zh-CN" sz="2400" b="1" dirty="0"/>
              <a:t> </a:t>
            </a:r>
            <a:r>
              <a:rPr lang="en-US" altLang="zh-CN" sz="2400" dirty="0">
                <a:solidFill>
                  <a:srgbClr val="008000"/>
                </a:solidFill>
              </a:rPr>
              <a:t>* </a:t>
            </a:r>
            <a:r>
              <a:rPr lang="en-US" altLang="zh-CN" sz="2400" b="1" i="1" dirty="0">
                <a:solidFill>
                  <a:srgbClr val="008000"/>
                </a:solidFill>
              </a:rPr>
              <a:t>F</a:t>
            </a:r>
            <a:r>
              <a:rPr lang="en-US" altLang="zh-CN" sz="2400" b="1" dirty="0">
                <a:solidFill>
                  <a:srgbClr val="008000"/>
                </a:solidFill>
              </a:rPr>
              <a:t> </a:t>
            </a:r>
            <a:r>
              <a:rPr lang="en-US" altLang="zh-CN" sz="2400" dirty="0">
                <a:solidFill>
                  <a:srgbClr val="008000"/>
                </a:solidFill>
              </a:rPr>
              <a:t>*</a:t>
            </a:r>
            <a:r>
              <a:rPr lang="en-US" altLang="zh-CN" sz="2400" b="1" dirty="0">
                <a:solidFill>
                  <a:srgbClr val="008000"/>
                </a:solidFill>
              </a:rPr>
              <a:t> </a:t>
            </a:r>
            <a:r>
              <a:rPr lang="en-US" altLang="zh-CN" sz="2400" b="1" i="1" dirty="0">
                <a:solidFill>
                  <a:srgbClr val="008000"/>
                </a:solidFill>
              </a:rPr>
              <a:t>F</a:t>
            </a:r>
            <a:r>
              <a:rPr lang="en-US" altLang="zh-CN" sz="2400" b="1" dirty="0">
                <a:solidFill>
                  <a:srgbClr val="008000"/>
                </a:solidFill>
              </a:rPr>
              <a:t> </a:t>
            </a:r>
            <a:r>
              <a:rPr lang="en-US" altLang="zh-CN" sz="2400" dirty="0">
                <a:solidFill>
                  <a:srgbClr val="008000"/>
                </a:solidFill>
              </a:rPr>
              <a:t>*</a:t>
            </a:r>
            <a:r>
              <a:rPr lang="en-US" altLang="zh-CN" sz="2400" b="1" dirty="0">
                <a:solidFill>
                  <a:srgbClr val="008000"/>
                </a:solidFill>
              </a:rPr>
              <a:t> …</a:t>
            </a:r>
          </a:p>
          <a:p>
            <a:pPr>
              <a:spcBef>
                <a:spcPct val="0"/>
              </a:spcBef>
              <a:buFont typeface="Wingdings" panose="05000000000000000000" pitchFamily="2" charset="2"/>
              <a:buNone/>
              <a:defRPr/>
            </a:pPr>
            <a:r>
              <a:rPr lang="en-US" altLang="zh-CN" sz="2400" b="1" i="1" dirty="0"/>
              <a:t>	     W	</a:t>
            </a:r>
            <a:r>
              <a:rPr lang="en-US" altLang="zh-CN" sz="2400" b="1" dirty="0">
                <a:solidFill>
                  <a:schemeClr val="bg1">
                    <a:lumMod val="95000"/>
                  </a:schemeClr>
                </a:solidFill>
              </a:rPr>
              <a:t>{</a:t>
            </a:r>
            <a:r>
              <a:rPr lang="en-US" altLang="zh-CN" sz="2400" b="1" i="1" dirty="0" err="1">
                <a:solidFill>
                  <a:schemeClr val="bg1">
                    <a:lumMod val="95000"/>
                  </a:schemeClr>
                </a:solidFill>
              </a:rPr>
              <a:t>T</a:t>
            </a:r>
            <a:r>
              <a:rPr lang="en-US" altLang="zh-CN" sz="2400" b="1" dirty="0" err="1">
                <a:solidFill>
                  <a:schemeClr val="bg1">
                    <a:lumMod val="95000"/>
                  </a:schemeClr>
                </a:solidFill>
              </a:rPr>
              <a:t>.</a:t>
            </a:r>
            <a:r>
              <a:rPr lang="en-US" altLang="zh-CN" sz="2400" b="1" i="1" dirty="0" err="1">
                <a:solidFill>
                  <a:schemeClr val="bg1">
                    <a:lumMod val="95000"/>
                  </a:schemeClr>
                </a:solidFill>
              </a:rPr>
              <a:t>nptr</a:t>
            </a:r>
            <a:r>
              <a:rPr lang="en-US" altLang="zh-CN" sz="2400" b="1" dirty="0">
                <a:solidFill>
                  <a:schemeClr val="bg1">
                    <a:lumMod val="95000"/>
                  </a:schemeClr>
                </a:solidFill>
              </a:rPr>
              <a:t> = </a:t>
            </a:r>
            <a:r>
              <a:rPr lang="en-US" altLang="zh-CN" sz="2400" b="1" i="1" dirty="0">
                <a:solidFill>
                  <a:schemeClr val="bg1">
                    <a:lumMod val="95000"/>
                  </a:schemeClr>
                </a:solidFill>
              </a:rPr>
              <a:t>W.s</a:t>
            </a:r>
            <a:r>
              <a:rPr lang="en-US" altLang="zh-CN" sz="2400" b="1" dirty="0">
                <a:solidFill>
                  <a:schemeClr val="bg1">
                    <a:lumMod val="95000"/>
                  </a:schemeClr>
                </a:solidFill>
              </a:rPr>
              <a:t>}</a:t>
            </a:r>
          </a:p>
          <a:p>
            <a:pPr>
              <a:spcBef>
                <a:spcPct val="0"/>
              </a:spcBef>
              <a:buFont typeface="Wingdings" panose="05000000000000000000" pitchFamily="2" charset="2"/>
              <a:buNone/>
              <a:defRPr/>
            </a:pPr>
            <a:r>
              <a:rPr lang="en-US" altLang="zh-CN" sz="2400" b="1" i="1" dirty="0"/>
              <a:t>W </a:t>
            </a:r>
            <a:r>
              <a:rPr lang="en-US" altLang="zh-CN" sz="2400" b="1" dirty="0">
                <a:sym typeface="Symbol" panose="05050102010706020507" pitchFamily="18" charset="2"/>
              </a:rPr>
              <a:t></a:t>
            </a:r>
            <a:r>
              <a:rPr lang="en-US" altLang="zh-CN" sz="2400" b="1" dirty="0"/>
              <a:t> </a:t>
            </a:r>
            <a:r>
              <a:rPr lang="en-US" altLang="zh-CN" sz="2400" b="1" dirty="0">
                <a:latin typeface="宋体" panose="02010600030101010101" pitchFamily="2" charset="-122"/>
              </a:rPr>
              <a:t>*</a:t>
            </a:r>
          </a:p>
          <a:p>
            <a:pPr>
              <a:spcBef>
                <a:spcPct val="0"/>
              </a:spcBef>
              <a:buFont typeface="Wingdings" panose="05000000000000000000" pitchFamily="2" charset="2"/>
              <a:buNone/>
              <a:defRPr/>
            </a:pPr>
            <a:r>
              <a:rPr lang="en-US" altLang="zh-CN" sz="2400" b="1" i="1" dirty="0"/>
              <a:t>	     F	</a:t>
            </a:r>
            <a:r>
              <a:rPr lang="en-US" altLang="zh-CN" sz="2400" b="1" dirty="0">
                <a:solidFill>
                  <a:schemeClr val="bg1">
                    <a:lumMod val="95000"/>
                  </a:schemeClr>
                </a:solidFill>
              </a:rPr>
              <a:t>{</a:t>
            </a:r>
            <a:r>
              <a:rPr lang="en-US" altLang="zh-CN" sz="2400" b="1" i="1" dirty="0">
                <a:solidFill>
                  <a:schemeClr val="bg1">
                    <a:lumMod val="95000"/>
                  </a:schemeClr>
                </a:solidFill>
              </a:rPr>
              <a:t>W</a:t>
            </a:r>
            <a:r>
              <a:rPr lang="en-US" altLang="zh-CN" sz="2400" b="1" baseline="-30000" dirty="0">
                <a:solidFill>
                  <a:schemeClr val="bg1">
                    <a:lumMod val="95000"/>
                  </a:schemeClr>
                </a:solidFill>
              </a:rPr>
              <a:t>1</a:t>
            </a:r>
            <a:r>
              <a:rPr lang="en-US" altLang="zh-CN" sz="2400" b="1" dirty="0">
                <a:solidFill>
                  <a:schemeClr val="bg1">
                    <a:lumMod val="95000"/>
                  </a:schemeClr>
                </a:solidFill>
              </a:rPr>
              <a:t>.</a:t>
            </a:r>
            <a:r>
              <a:rPr lang="en-US" altLang="zh-CN" sz="2400" b="1" i="1" dirty="0">
                <a:solidFill>
                  <a:schemeClr val="bg1">
                    <a:lumMod val="95000"/>
                  </a:schemeClr>
                </a:solidFill>
              </a:rPr>
              <a:t>i </a:t>
            </a:r>
            <a:r>
              <a:rPr lang="en-US" altLang="zh-CN" sz="2400" b="1" dirty="0">
                <a:solidFill>
                  <a:schemeClr val="bg1">
                    <a:lumMod val="95000"/>
                  </a:schemeClr>
                </a:solidFill>
              </a:rPr>
              <a:t>= </a:t>
            </a:r>
            <a:r>
              <a:rPr lang="en-US" altLang="zh-CN" sz="2400" b="1" i="1" dirty="0" err="1">
                <a:solidFill>
                  <a:schemeClr val="bg1">
                    <a:lumMod val="95000"/>
                  </a:schemeClr>
                </a:solidFill>
              </a:rPr>
              <a:t>mknode</a:t>
            </a:r>
            <a:r>
              <a:rPr lang="en-US" altLang="zh-CN" sz="2400" b="1" dirty="0">
                <a:solidFill>
                  <a:schemeClr val="bg1">
                    <a:lumMod val="95000"/>
                  </a:schemeClr>
                </a:solidFill>
              </a:rPr>
              <a:t> ( ‘</a:t>
            </a:r>
            <a:r>
              <a:rPr lang="en-US" altLang="zh-CN" sz="2400" b="1" dirty="0">
                <a:solidFill>
                  <a:schemeClr val="bg1">
                    <a:lumMod val="95000"/>
                  </a:schemeClr>
                </a:solidFill>
                <a:latin typeface="宋体" panose="02010600030101010101" pitchFamily="2" charset="-122"/>
              </a:rPr>
              <a:t>*</a:t>
            </a:r>
            <a:r>
              <a:rPr lang="en-US" altLang="zh-CN" sz="2400" b="1" dirty="0">
                <a:solidFill>
                  <a:schemeClr val="bg1">
                    <a:lumMod val="95000"/>
                  </a:schemeClr>
                </a:solidFill>
              </a:rPr>
              <a:t>’, </a:t>
            </a:r>
            <a:r>
              <a:rPr lang="en-US" altLang="zh-CN" sz="2400" b="1" i="1" dirty="0" err="1">
                <a:solidFill>
                  <a:schemeClr val="bg1">
                    <a:lumMod val="95000"/>
                  </a:schemeClr>
                </a:solidFill>
              </a:rPr>
              <a:t>W</a:t>
            </a:r>
            <a:r>
              <a:rPr lang="en-US" altLang="zh-CN" sz="2400" b="1" dirty="0" err="1">
                <a:solidFill>
                  <a:schemeClr val="bg1">
                    <a:lumMod val="95000"/>
                  </a:schemeClr>
                </a:solidFill>
              </a:rPr>
              <a:t>.</a:t>
            </a:r>
            <a:r>
              <a:rPr lang="en-US" altLang="zh-CN" sz="2400" b="1" i="1" dirty="0" err="1">
                <a:solidFill>
                  <a:schemeClr val="bg1">
                    <a:lumMod val="95000"/>
                  </a:schemeClr>
                </a:solidFill>
              </a:rPr>
              <a:t>i</a:t>
            </a:r>
            <a:r>
              <a:rPr lang="en-US" altLang="zh-CN" sz="2400" b="1" dirty="0">
                <a:solidFill>
                  <a:schemeClr val="bg1">
                    <a:lumMod val="95000"/>
                  </a:schemeClr>
                </a:solidFill>
              </a:rPr>
              <a:t>, </a:t>
            </a:r>
            <a:r>
              <a:rPr lang="en-US" altLang="zh-CN" sz="2400" b="1" i="1" dirty="0" err="1">
                <a:solidFill>
                  <a:schemeClr val="bg1">
                    <a:lumMod val="95000"/>
                  </a:schemeClr>
                </a:solidFill>
              </a:rPr>
              <a:t>F</a:t>
            </a:r>
            <a:r>
              <a:rPr lang="en-US" altLang="zh-CN" sz="2400" b="1" dirty="0" err="1">
                <a:solidFill>
                  <a:schemeClr val="bg1">
                    <a:lumMod val="95000"/>
                  </a:schemeClr>
                </a:solidFill>
              </a:rPr>
              <a:t>.</a:t>
            </a:r>
            <a:r>
              <a:rPr lang="en-US" altLang="zh-CN" sz="2400" b="1" i="1" dirty="0" err="1">
                <a:solidFill>
                  <a:schemeClr val="bg1">
                    <a:lumMod val="95000"/>
                  </a:schemeClr>
                </a:solidFill>
              </a:rPr>
              <a:t>nptr</a:t>
            </a:r>
            <a:r>
              <a:rPr lang="en-US" altLang="zh-CN" sz="2400" b="1" dirty="0">
                <a:solidFill>
                  <a:schemeClr val="bg1">
                    <a:lumMod val="95000"/>
                  </a:schemeClr>
                </a:solidFill>
              </a:rPr>
              <a:t>)}</a:t>
            </a:r>
          </a:p>
          <a:p>
            <a:pPr>
              <a:spcBef>
                <a:spcPct val="0"/>
              </a:spcBef>
              <a:buFont typeface="Wingdings" panose="05000000000000000000" pitchFamily="2" charset="2"/>
              <a:buNone/>
              <a:defRPr/>
            </a:pPr>
            <a:r>
              <a:rPr lang="en-US" altLang="zh-CN" sz="2400" b="1" i="1" dirty="0"/>
              <a:t>	     W</a:t>
            </a:r>
            <a:r>
              <a:rPr lang="en-US" altLang="zh-CN" sz="2400" b="1" baseline="-30000" dirty="0"/>
              <a:t>1	</a:t>
            </a:r>
            <a:r>
              <a:rPr lang="en-US" altLang="zh-CN" sz="2400" b="1" dirty="0">
                <a:solidFill>
                  <a:schemeClr val="bg1">
                    <a:lumMod val="95000"/>
                  </a:schemeClr>
                </a:solidFill>
              </a:rPr>
              <a:t>{</a:t>
            </a:r>
            <a:r>
              <a:rPr lang="en-US" altLang="zh-CN" sz="2400" b="1" i="1" dirty="0">
                <a:solidFill>
                  <a:schemeClr val="bg1">
                    <a:lumMod val="95000"/>
                  </a:schemeClr>
                </a:solidFill>
              </a:rPr>
              <a:t>W</a:t>
            </a:r>
            <a:r>
              <a:rPr lang="en-US" altLang="zh-CN" sz="2400" b="1" dirty="0">
                <a:solidFill>
                  <a:schemeClr val="bg1">
                    <a:lumMod val="95000"/>
                  </a:schemeClr>
                </a:solidFill>
              </a:rPr>
              <a:t>.</a:t>
            </a:r>
            <a:r>
              <a:rPr lang="en-US" altLang="zh-CN" sz="2400" b="1" i="1" dirty="0">
                <a:solidFill>
                  <a:schemeClr val="bg1">
                    <a:lumMod val="95000"/>
                  </a:schemeClr>
                </a:solidFill>
              </a:rPr>
              <a:t>s</a:t>
            </a:r>
            <a:r>
              <a:rPr lang="en-US" altLang="zh-CN" sz="2400" b="1" dirty="0">
                <a:solidFill>
                  <a:schemeClr val="bg1">
                    <a:lumMod val="95000"/>
                  </a:schemeClr>
                </a:solidFill>
              </a:rPr>
              <a:t> = </a:t>
            </a:r>
            <a:r>
              <a:rPr lang="en-US" altLang="zh-CN" sz="2400" b="1" i="1" dirty="0">
                <a:solidFill>
                  <a:schemeClr val="bg1">
                    <a:lumMod val="95000"/>
                  </a:schemeClr>
                </a:solidFill>
              </a:rPr>
              <a:t>W</a:t>
            </a:r>
            <a:r>
              <a:rPr lang="en-US" altLang="zh-CN" sz="2400" b="1" baseline="-30000" dirty="0">
                <a:solidFill>
                  <a:schemeClr val="bg1">
                    <a:lumMod val="95000"/>
                  </a:schemeClr>
                </a:solidFill>
              </a:rPr>
              <a:t>1</a:t>
            </a:r>
            <a:r>
              <a:rPr lang="en-US" altLang="zh-CN" sz="2400" b="1" i="1" dirty="0">
                <a:solidFill>
                  <a:schemeClr val="bg1">
                    <a:lumMod val="95000"/>
                  </a:schemeClr>
                </a:solidFill>
              </a:rPr>
              <a:t>.s</a:t>
            </a:r>
            <a:r>
              <a:rPr lang="en-US" altLang="zh-CN" sz="2400" b="1" dirty="0">
                <a:solidFill>
                  <a:schemeClr val="bg1">
                    <a:lumMod val="95000"/>
                  </a:schemeClr>
                </a:solidFill>
              </a:rPr>
              <a:t>}</a:t>
            </a:r>
          </a:p>
          <a:p>
            <a:pPr>
              <a:spcBef>
                <a:spcPct val="0"/>
              </a:spcBef>
              <a:buFont typeface="Wingdings" panose="05000000000000000000" pitchFamily="2" charset="2"/>
              <a:buNone/>
              <a:defRPr/>
            </a:pPr>
            <a:r>
              <a:rPr lang="en-US" altLang="zh-CN" sz="2400" b="1" i="1" dirty="0"/>
              <a:t>W </a:t>
            </a:r>
            <a:r>
              <a:rPr lang="en-US" altLang="zh-CN" sz="2400" b="1" dirty="0">
                <a:sym typeface="Symbol" panose="05050102010706020507" pitchFamily="18" charset="2"/>
              </a:rPr>
              <a:t></a:t>
            </a:r>
            <a:r>
              <a:rPr lang="en-US" altLang="zh-CN" sz="2400" b="1" dirty="0"/>
              <a:t> </a:t>
            </a:r>
            <a:r>
              <a:rPr lang="en-US" altLang="zh-CN" sz="2400" b="1" dirty="0">
                <a:sym typeface="Symbol" panose="05050102010706020507" pitchFamily="18" charset="2"/>
              </a:rPr>
              <a:t></a:t>
            </a:r>
            <a:r>
              <a:rPr lang="en-US" altLang="zh-CN" sz="2400" b="1" baseline="-30000" dirty="0"/>
              <a:t>		</a:t>
            </a:r>
            <a:r>
              <a:rPr lang="en-US" altLang="zh-CN" sz="2400" b="1" dirty="0">
                <a:solidFill>
                  <a:schemeClr val="bg1">
                    <a:lumMod val="95000"/>
                  </a:schemeClr>
                </a:solidFill>
              </a:rPr>
              <a:t>{</a:t>
            </a:r>
            <a:r>
              <a:rPr lang="en-US" altLang="zh-CN" sz="2400" b="1" i="1" dirty="0">
                <a:solidFill>
                  <a:schemeClr val="bg1">
                    <a:lumMod val="95000"/>
                  </a:schemeClr>
                </a:solidFill>
              </a:rPr>
              <a:t>W</a:t>
            </a:r>
            <a:r>
              <a:rPr lang="en-US" altLang="zh-CN" sz="2400" b="1" dirty="0">
                <a:solidFill>
                  <a:schemeClr val="bg1">
                    <a:lumMod val="95000"/>
                  </a:schemeClr>
                </a:solidFill>
              </a:rPr>
              <a:t>.</a:t>
            </a:r>
            <a:r>
              <a:rPr lang="en-US" altLang="zh-CN" sz="2400" b="1" i="1" dirty="0">
                <a:solidFill>
                  <a:schemeClr val="bg1">
                    <a:lumMod val="95000"/>
                  </a:schemeClr>
                </a:solidFill>
              </a:rPr>
              <a:t>s</a:t>
            </a:r>
            <a:r>
              <a:rPr lang="en-US" altLang="zh-CN" sz="2400" b="1" dirty="0">
                <a:solidFill>
                  <a:schemeClr val="bg1">
                    <a:lumMod val="95000"/>
                  </a:schemeClr>
                </a:solidFill>
              </a:rPr>
              <a:t> = </a:t>
            </a:r>
            <a:r>
              <a:rPr lang="en-US" altLang="zh-CN" sz="2400" b="1" i="1" dirty="0" err="1">
                <a:solidFill>
                  <a:schemeClr val="bg1">
                    <a:lumMod val="95000"/>
                  </a:schemeClr>
                </a:solidFill>
              </a:rPr>
              <a:t>W</a:t>
            </a:r>
            <a:r>
              <a:rPr lang="en-US" altLang="zh-CN" sz="2400" b="1" dirty="0" err="1">
                <a:solidFill>
                  <a:schemeClr val="bg1">
                    <a:lumMod val="95000"/>
                  </a:schemeClr>
                </a:solidFill>
              </a:rPr>
              <a:t>.</a:t>
            </a:r>
            <a:r>
              <a:rPr lang="en-US" altLang="zh-CN" sz="2400" b="1" i="1" dirty="0" err="1">
                <a:solidFill>
                  <a:schemeClr val="bg1">
                    <a:lumMod val="95000"/>
                  </a:schemeClr>
                </a:solidFill>
              </a:rPr>
              <a:t>i</a:t>
            </a:r>
            <a:r>
              <a:rPr lang="en-US" altLang="zh-CN" sz="2400" b="1" dirty="0">
                <a:solidFill>
                  <a:schemeClr val="bg1">
                    <a:lumMod val="95000"/>
                  </a:schemeClr>
                </a:solidFill>
              </a:rPr>
              <a:t> }</a:t>
            </a:r>
          </a:p>
          <a:p>
            <a:pPr>
              <a:spcBef>
                <a:spcPct val="0"/>
              </a:spcBef>
              <a:buFont typeface="Wingdings" panose="05000000000000000000" pitchFamily="2" charset="2"/>
              <a:buNone/>
              <a:defRPr/>
            </a:pPr>
            <a:r>
              <a:rPr lang="en-US" altLang="zh-CN" sz="2400" b="1" dirty="0"/>
              <a:t>…</a:t>
            </a:r>
          </a:p>
        </p:txBody>
      </p:sp>
      <p:sp>
        <p:nvSpPr>
          <p:cNvPr id="2" name="日期占位符 1">
            <a:extLst>
              <a:ext uri="{FF2B5EF4-FFF2-40B4-BE49-F238E27FC236}">
                <a16:creationId xmlns:a16="http://schemas.microsoft.com/office/drawing/2014/main" id="{2A1A5ACE-AF4F-0822-2E05-5F11D607BA63}"/>
              </a:ext>
            </a:extLst>
          </p:cNvPr>
          <p:cNvSpPr>
            <a:spLocks noGrp="1"/>
          </p:cNvSpPr>
          <p:nvPr>
            <p:ph type="dt" sz="half" idx="10"/>
          </p:nvPr>
        </p:nvSpPr>
        <p:spPr/>
        <p:txBody>
          <a:bodyPr/>
          <a:lstStyle/>
          <a:p>
            <a:fld id="{B31637DC-B350-4902-BC3E-97BF85197721}"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8889234-0504-1443-CF27-1BE5D4C8058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C6322213-07D9-F0BB-3A8E-751BF821B8C0}"/>
              </a:ext>
            </a:extLst>
          </p:cNvPr>
          <p:cNvSpPr>
            <a:spLocks noGrp="1"/>
          </p:cNvSpPr>
          <p:nvPr>
            <p:ph type="sldNum" sz="quarter" idx="12"/>
          </p:nvPr>
        </p:nvSpPr>
        <p:spPr/>
        <p:txBody>
          <a:bodyPr/>
          <a:lstStyle/>
          <a:p>
            <a:fld id="{094DEB03-EFC6-4C20-8FC8-295189A5386F}"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B434EC7-E5E0-48A1-9BDB-2E965D7B7BE3}"/>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35843" name="Rectangle 3">
            <a:extLst>
              <a:ext uri="{FF2B5EF4-FFF2-40B4-BE49-F238E27FC236}">
                <a16:creationId xmlns:a16="http://schemas.microsoft.com/office/drawing/2014/main" id="{AC693914-0EC1-4D66-A5A5-842390755AE1}"/>
              </a:ext>
            </a:extLst>
          </p:cNvPr>
          <p:cNvSpPr>
            <a:spLocks noGrp="1" noChangeArrowheads="1"/>
          </p:cNvSpPr>
          <p:nvPr>
            <p:ph idx="1"/>
          </p:nvPr>
        </p:nvSpPr>
        <p:spPr/>
        <p:txBody>
          <a:bodyPr/>
          <a:lstStyle/>
          <a:p>
            <a:pPr>
              <a:spcBef>
                <a:spcPct val="0"/>
              </a:spcBef>
              <a:buFont typeface="Wingdings" panose="05000000000000000000" pitchFamily="2" charset="2"/>
              <a:buNone/>
            </a:pPr>
            <a:r>
              <a:rPr lang="en-US" altLang="zh-CN" sz="2400" b="1" i="1" dirty="0"/>
              <a:t>E </a:t>
            </a:r>
            <a:r>
              <a:rPr lang="en-US" altLang="zh-CN" sz="2400" b="1" dirty="0">
                <a:sym typeface="Symbol" panose="05050102010706020507" pitchFamily="18" charset="2"/>
              </a:rPr>
              <a:t> </a:t>
            </a:r>
            <a:r>
              <a:rPr lang="en-US" altLang="zh-CN" sz="2400" b="1" i="1" dirty="0"/>
              <a:t>T</a:t>
            </a:r>
            <a:r>
              <a:rPr lang="en-US" altLang="zh-CN" sz="2400" b="1" dirty="0"/>
              <a:t> 	{</a:t>
            </a:r>
            <a:r>
              <a:rPr lang="en-US" altLang="zh-CN" sz="2400" b="1" i="1" dirty="0" err="1">
                <a:solidFill>
                  <a:srgbClr val="FF0000"/>
                </a:solidFill>
              </a:rPr>
              <a:t>R</a:t>
            </a:r>
            <a:r>
              <a:rPr lang="en-US" altLang="zh-CN" sz="2400" b="1" dirty="0" err="1">
                <a:solidFill>
                  <a:srgbClr val="FF0000"/>
                </a:solidFill>
              </a:rPr>
              <a:t>.</a:t>
            </a:r>
            <a:r>
              <a:rPr lang="en-US" altLang="zh-CN" sz="2400" b="1" i="1" dirty="0" err="1">
                <a:solidFill>
                  <a:srgbClr val="FF0000"/>
                </a:solidFill>
              </a:rPr>
              <a:t>i</a:t>
            </a:r>
            <a:r>
              <a:rPr lang="en-US" altLang="zh-CN" sz="2400" b="1" i="1" dirty="0">
                <a:solidFill>
                  <a:srgbClr val="FF0000"/>
                </a:solidFill>
              </a:rPr>
              <a:t> </a:t>
            </a:r>
            <a:r>
              <a:rPr lang="en-US" altLang="zh-CN" sz="2400" b="1" dirty="0"/>
              <a:t>= </a:t>
            </a:r>
            <a:r>
              <a:rPr lang="en-US" altLang="zh-CN" sz="2400" b="1" i="1" dirty="0" err="1"/>
              <a:t>T</a:t>
            </a:r>
            <a:r>
              <a:rPr lang="en-US" altLang="zh-CN" sz="2400" b="1" dirty="0" err="1"/>
              <a:t>.</a:t>
            </a:r>
            <a:r>
              <a:rPr lang="en-US" altLang="zh-CN" sz="2400" b="1" i="1" dirty="0" err="1"/>
              <a:t>nptr</a:t>
            </a:r>
            <a:r>
              <a:rPr lang="en-US" altLang="zh-CN" sz="2400" b="1" dirty="0"/>
              <a:t>}                   </a:t>
            </a:r>
            <a:r>
              <a:rPr lang="en-US" altLang="zh-CN" sz="2400" b="1" i="1" dirty="0"/>
              <a:t>T </a:t>
            </a:r>
            <a:r>
              <a:rPr lang="en-US" altLang="zh-CN" sz="2400" b="1" dirty="0">
                <a:solidFill>
                  <a:srgbClr val="008000"/>
                </a:solidFill>
              </a:rPr>
              <a:t>+ </a:t>
            </a:r>
            <a:r>
              <a:rPr lang="en-US" altLang="zh-CN" sz="2400" b="1" i="1" dirty="0">
                <a:solidFill>
                  <a:srgbClr val="008000"/>
                </a:solidFill>
              </a:rPr>
              <a:t>T + T + …</a:t>
            </a:r>
            <a:endParaRPr lang="en-US" altLang="zh-CN" sz="2400" b="1" dirty="0">
              <a:solidFill>
                <a:srgbClr val="008000"/>
              </a:solidFill>
            </a:endParaRPr>
          </a:p>
          <a:p>
            <a:pPr>
              <a:spcBef>
                <a:spcPct val="0"/>
              </a:spcBef>
              <a:buFont typeface="Wingdings" panose="05000000000000000000" pitchFamily="2" charset="2"/>
              <a:buNone/>
            </a:pPr>
            <a:r>
              <a:rPr lang="en-US" altLang="zh-CN" sz="2400" b="1" i="1" dirty="0"/>
              <a:t>	    R	 	</a:t>
            </a:r>
            <a:r>
              <a:rPr lang="en-US" altLang="zh-CN" sz="2400" b="1" dirty="0"/>
              <a:t>{</a:t>
            </a:r>
            <a:r>
              <a:rPr lang="en-US" altLang="zh-CN" sz="2400" b="1" i="1" dirty="0" err="1"/>
              <a:t>E</a:t>
            </a:r>
            <a:r>
              <a:rPr lang="en-US" altLang="zh-CN" sz="2400" b="1" dirty="0" err="1"/>
              <a:t>.</a:t>
            </a:r>
            <a:r>
              <a:rPr lang="en-US" altLang="zh-CN" sz="2400" b="1" i="1" dirty="0" err="1"/>
              <a:t>nptr</a:t>
            </a:r>
            <a:r>
              <a:rPr lang="en-US" altLang="zh-CN" sz="2400" b="1" dirty="0"/>
              <a:t> = </a:t>
            </a:r>
            <a:r>
              <a:rPr lang="en-US" altLang="zh-CN" sz="2400" b="1" i="1" dirty="0">
                <a:solidFill>
                  <a:srgbClr val="0070C0"/>
                </a:solidFill>
              </a:rPr>
              <a:t>R</a:t>
            </a:r>
            <a:r>
              <a:rPr lang="en-US" altLang="zh-CN" sz="2400" b="1" dirty="0">
                <a:solidFill>
                  <a:srgbClr val="0070C0"/>
                </a:solidFill>
              </a:rPr>
              <a:t>.</a:t>
            </a:r>
            <a:r>
              <a:rPr lang="en-US" altLang="zh-CN" sz="2400" b="1" i="1" dirty="0">
                <a:solidFill>
                  <a:srgbClr val="0070C0"/>
                </a:solidFill>
              </a:rPr>
              <a:t>s</a:t>
            </a:r>
            <a:r>
              <a:rPr lang="en-US" altLang="zh-CN" sz="2400" b="1" dirty="0"/>
              <a:t>}</a:t>
            </a:r>
          </a:p>
          <a:p>
            <a:pPr>
              <a:spcBef>
                <a:spcPct val="0"/>
              </a:spcBef>
              <a:buFont typeface="Wingdings" panose="05000000000000000000" pitchFamily="2" charset="2"/>
              <a:buNone/>
            </a:pPr>
            <a:r>
              <a:rPr lang="en-US" altLang="zh-CN" sz="2400" b="1" i="1" dirty="0"/>
              <a:t>R </a:t>
            </a:r>
            <a:r>
              <a:rPr lang="en-US" altLang="zh-CN" sz="2400" b="1" dirty="0">
                <a:sym typeface="Symbol" panose="05050102010706020507" pitchFamily="18" charset="2"/>
              </a:rPr>
              <a:t></a:t>
            </a:r>
            <a:r>
              <a:rPr lang="en-US" altLang="zh-CN" sz="2400" b="1" dirty="0"/>
              <a:t>  +</a:t>
            </a:r>
          </a:p>
          <a:p>
            <a:pPr>
              <a:spcBef>
                <a:spcPct val="0"/>
              </a:spcBef>
              <a:buFont typeface="Wingdings" panose="05000000000000000000" pitchFamily="2" charset="2"/>
              <a:buNone/>
            </a:pPr>
            <a:r>
              <a:rPr lang="en-US" altLang="zh-CN" sz="2400" b="1" i="1" dirty="0"/>
              <a:t>	     T		</a:t>
            </a:r>
            <a:r>
              <a:rPr lang="en-US" altLang="zh-CN" sz="2400" b="1" dirty="0"/>
              <a:t>{</a:t>
            </a:r>
            <a:r>
              <a:rPr lang="en-US" altLang="zh-CN" sz="2400" b="1" i="1" dirty="0"/>
              <a:t>R</a:t>
            </a:r>
            <a:r>
              <a:rPr lang="en-US" altLang="zh-CN" sz="2400" b="1" baseline="-30000" dirty="0"/>
              <a:t>1</a:t>
            </a:r>
            <a:r>
              <a:rPr lang="en-US" altLang="zh-CN" sz="2400" b="1" dirty="0"/>
              <a:t>.</a:t>
            </a:r>
            <a:r>
              <a:rPr lang="en-US" altLang="zh-CN" sz="2400" b="1" i="1" dirty="0"/>
              <a:t>i </a:t>
            </a:r>
            <a:r>
              <a:rPr lang="en-US" altLang="zh-CN" sz="2400" b="1" dirty="0"/>
              <a:t>= </a:t>
            </a:r>
            <a:r>
              <a:rPr lang="en-US" altLang="zh-CN" sz="2400" b="1" i="1" dirty="0" err="1"/>
              <a:t>mknode</a:t>
            </a:r>
            <a:r>
              <a:rPr lang="en-US" altLang="zh-CN" sz="2400" b="1" dirty="0"/>
              <a:t> ( ‘+’, </a:t>
            </a:r>
            <a:r>
              <a:rPr lang="en-US" altLang="zh-CN" sz="2400" b="1" i="1" dirty="0" err="1"/>
              <a:t>R</a:t>
            </a:r>
            <a:r>
              <a:rPr lang="en-US" altLang="zh-CN" sz="2400" b="1" dirty="0" err="1"/>
              <a:t>.</a:t>
            </a:r>
            <a:r>
              <a:rPr lang="en-US" altLang="zh-CN" sz="2400" b="1" i="1" dirty="0" err="1"/>
              <a:t>i</a:t>
            </a:r>
            <a:r>
              <a:rPr lang="en-US" altLang="zh-CN" sz="2400" b="1" dirty="0"/>
              <a:t>, </a:t>
            </a:r>
            <a:r>
              <a:rPr lang="en-US" altLang="zh-CN" sz="2400" b="1" i="1" dirty="0" err="1"/>
              <a:t>T</a:t>
            </a:r>
            <a:r>
              <a:rPr lang="en-US" altLang="zh-CN" sz="2400" b="1" dirty="0" err="1"/>
              <a:t>.</a:t>
            </a:r>
            <a:r>
              <a:rPr lang="en-US" altLang="zh-CN" sz="2400" b="1" i="1" dirty="0" err="1"/>
              <a:t>nptr</a:t>
            </a:r>
            <a:r>
              <a:rPr lang="en-US" altLang="zh-CN" sz="2400" b="1" dirty="0"/>
              <a:t>)}</a:t>
            </a:r>
          </a:p>
          <a:p>
            <a:pPr>
              <a:spcBef>
                <a:spcPct val="0"/>
              </a:spcBef>
              <a:buFont typeface="Wingdings" panose="05000000000000000000" pitchFamily="2" charset="2"/>
              <a:buNone/>
            </a:pPr>
            <a:r>
              <a:rPr lang="en-US" altLang="zh-CN" sz="2400" b="1" i="1" dirty="0"/>
              <a:t>	     R</a:t>
            </a:r>
            <a:r>
              <a:rPr lang="en-US" altLang="zh-CN" sz="2400" b="1" baseline="-30000" dirty="0"/>
              <a:t>1	</a:t>
            </a:r>
            <a:r>
              <a:rPr lang="en-US" altLang="zh-CN" sz="2400" b="1" dirty="0"/>
              <a:t>{</a:t>
            </a:r>
            <a:r>
              <a:rPr lang="en-US" altLang="zh-CN" sz="2400" b="1" i="1" dirty="0"/>
              <a:t>R</a:t>
            </a:r>
            <a:r>
              <a:rPr lang="en-US" altLang="zh-CN" sz="2400" b="1" dirty="0"/>
              <a:t>.</a:t>
            </a:r>
            <a:r>
              <a:rPr lang="en-US" altLang="zh-CN" sz="2400" b="1" i="1" dirty="0"/>
              <a:t>s</a:t>
            </a:r>
            <a:r>
              <a:rPr lang="en-US" altLang="zh-CN" sz="2400" b="1" dirty="0"/>
              <a:t> = </a:t>
            </a:r>
            <a:r>
              <a:rPr lang="en-US" altLang="zh-CN" sz="2400" b="1" i="1" dirty="0"/>
              <a:t>R</a:t>
            </a:r>
            <a:r>
              <a:rPr lang="en-US" altLang="zh-CN" sz="2400" b="1" baseline="-30000" dirty="0"/>
              <a:t>1</a:t>
            </a:r>
            <a:r>
              <a:rPr lang="en-US" altLang="zh-CN" sz="2400" b="1" dirty="0"/>
              <a:t>.</a:t>
            </a:r>
            <a:r>
              <a:rPr lang="en-US" altLang="zh-CN" sz="2400" b="1" i="1" dirty="0"/>
              <a:t>s</a:t>
            </a:r>
            <a:r>
              <a:rPr lang="en-US" altLang="zh-CN" sz="2400" b="1" dirty="0"/>
              <a:t>}</a:t>
            </a:r>
          </a:p>
          <a:p>
            <a:pPr>
              <a:spcBef>
                <a:spcPct val="0"/>
              </a:spcBef>
              <a:buFont typeface="Wingdings" panose="05000000000000000000" pitchFamily="2" charset="2"/>
              <a:buNone/>
            </a:pPr>
            <a:r>
              <a:rPr lang="en-US" altLang="zh-CN" sz="2400" b="1" i="1" dirty="0"/>
              <a:t>R </a:t>
            </a:r>
            <a:r>
              <a:rPr lang="en-US" altLang="zh-CN" sz="2400" b="1" dirty="0">
                <a:sym typeface="Symbol" panose="05050102010706020507" pitchFamily="18" charset="2"/>
              </a:rPr>
              <a:t></a:t>
            </a:r>
            <a:r>
              <a:rPr lang="en-US" altLang="zh-CN" sz="2400" b="1" dirty="0"/>
              <a:t>  </a:t>
            </a:r>
            <a:r>
              <a:rPr lang="en-US" altLang="zh-CN" sz="2400" b="1" dirty="0">
                <a:sym typeface="Symbol" panose="05050102010706020507" pitchFamily="18" charset="2"/>
              </a:rPr>
              <a:t></a:t>
            </a:r>
            <a:r>
              <a:rPr lang="en-US" altLang="zh-CN" sz="2400" b="1" baseline="-30000" dirty="0"/>
              <a:t> 	</a:t>
            </a:r>
            <a:r>
              <a:rPr lang="en-US" altLang="zh-CN" sz="2400" b="1" dirty="0"/>
              <a:t>{</a:t>
            </a:r>
            <a:r>
              <a:rPr lang="en-US" altLang="zh-CN" sz="2400" b="1" i="1" dirty="0"/>
              <a:t>R</a:t>
            </a:r>
            <a:r>
              <a:rPr lang="en-US" altLang="zh-CN" sz="2400" b="1" dirty="0"/>
              <a:t>.</a:t>
            </a:r>
            <a:r>
              <a:rPr lang="en-US" altLang="zh-CN" sz="2400" b="1" i="1" dirty="0"/>
              <a:t>s</a:t>
            </a:r>
            <a:r>
              <a:rPr lang="en-US" altLang="zh-CN" sz="2400" b="1" dirty="0"/>
              <a:t> = </a:t>
            </a:r>
            <a:r>
              <a:rPr lang="en-US" altLang="zh-CN" sz="2400" b="1" i="1" dirty="0" err="1"/>
              <a:t>R</a:t>
            </a:r>
            <a:r>
              <a:rPr lang="en-US" altLang="zh-CN" sz="2400" b="1" dirty="0" err="1"/>
              <a:t>.</a:t>
            </a:r>
            <a:r>
              <a:rPr lang="en-US" altLang="zh-CN" sz="2400" b="1" i="1" dirty="0" err="1"/>
              <a:t>i</a:t>
            </a:r>
            <a:r>
              <a:rPr lang="en-US" altLang="zh-CN" sz="2400" b="1" dirty="0"/>
              <a:t> }</a:t>
            </a:r>
          </a:p>
          <a:p>
            <a:pPr>
              <a:spcBef>
                <a:spcPct val="0"/>
              </a:spcBef>
              <a:buFont typeface="Wingdings" panose="05000000000000000000" pitchFamily="2" charset="2"/>
              <a:buNone/>
            </a:pPr>
            <a:r>
              <a:rPr lang="en-US" altLang="zh-CN" sz="2400" b="1" i="1" dirty="0"/>
              <a:t>T </a:t>
            </a:r>
            <a:r>
              <a:rPr lang="en-US" altLang="zh-CN" sz="2400" b="1" dirty="0">
                <a:sym typeface="Symbol" panose="05050102010706020507" pitchFamily="18" charset="2"/>
              </a:rPr>
              <a:t></a:t>
            </a:r>
            <a:r>
              <a:rPr lang="en-US" altLang="zh-CN" sz="2400" b="1" dirty="0"/>
              <a:t>  </a:t>
            </a:r>
            <a:r>
              <a:rPr lang="en-US" altLang="zh-CN" sz="2400" b="1" i="1" dirty="0"/>
              <a:t>F</a:t>
            </a:r>
            <a:r>
              <a:rPr lang="en-US" altLang="zh-CN" sz="2400" b="1" dirty="0"/>
              <a:t> 	{</a:t>
            </a:r>
            <a:r>
              <a:rPr lang="en-US" altLang="zh-CN" sz="2400" b="1" i="1" dirty="0" err="1">
                <a:solidFill>
                  <a:srgbClr val="FF0000"/>
                </a:solidFill>
              </a:rPr>
              <a:t>W</a:t>
            </a:r>
            <a:r>
              <a:rPr lang="en-US" altLang="zh-CN" sz="2400" b="1" dirty="0" err="1">
                <a:solidFill>
                  <a:srgbClr val="FF0000"/>
                </a:solidFill>
              </a:rPr>
              <a:t>.</a:t>
            </a:r>
            <a:r>
              <a:rPr lang="en-US" altLang="zh-CN" sz="2400" b="1" i="1" dirty="0" err="1">
                <a:solidFill>
                  <a:srgbClr val="FF0000"/>
                </a:solidFill>
              </a:rPr>
              <a:t>i</a:t>
            </a:r>
            <a:r>
              <a:rPr lang="en-US" altLang="zh-CN" sz="2400" b="1" i="1" dirty="0">
                <a:solidFill>
                  <a:srgbClr val="FF0000"/>
                </a:solidFill>
              </a:rPr>
              <a:t> </a:t>
            </a:r>
            <a:r>
              <a:rPr lang="en-US" altLang="zh-CN" sz="2400" b="1" dirty="0"/>
              <a:t>= </a:t>
            </a:r>
            <a:r>
              <a:rPr lang="en-US" altLang="zh-CN" sz="2400" b="1" i="1" dirty="0" err="1"/>
              <a:t>F.nptr</a:t>
            </a:r>
            <a:r>
              <a:rPr lang="en-US" altLang="zh-CN" sz="2400" b="1" dirty="0"/>
              <a:t>}                   </a:t>
            </a:r>
            <a:r>
              <a:rPr lang="en-US" altLang="zh-CN" sz="2400" b="1" i="1" dirty="0"/>
              <a:t>F</a:t>
            </a:r>
            <a:r>
              <a:rPr lang="en-US" altLang="zh-CN" sz="2400" b="1" dirty="0"/>
              <a:t> </a:t>
            </a:r>
            <a:r>
              <a:rPr lang="en-US" altLang="zh-CN" sz="2400" dirty="0">
                <a:solidFill>
                  <a:srgbClr val="008000"/>
                </a:solidFill>
              </a:rPr>
              <a:t>* </a:t>
            </a:r>
            <a:r>
              <a:rPr lang="en-US" altLang="zh-CN" sz="2400" b="1" i="1" dirty="0">
                <a:solidFill>
                  <a:srgbClr val="008000"/>
                </a:solidFill>
              </a:rPr>
              <a:t>F</a:t>
            </a:r>
            <a:r>
              <a:rPr lang="en-US" altLang="zh-CN" sz="2400" b="1" dirty="0">
                <a:solidFill>
                  <a:srgbClr val="008000"/>
                </a:solidFill>
              </a:rPr>
              <a:t> </a:t>
            </a:r>
            <a:r>
              <a:rPr lang="en-US" altLang="zh-CN" sz="2400" dirty="0">
                <a:solidFill>
                  <a:srgbClr val="008000"/>
                </a:solidFill>
              </a:rPr>
              <a:t>*</a:t>
            </a:r>
            <a:r>
              <a:rPr lang="en-US" altLang="zh-CN" sz="2400" b="1" dirty="0">
                <a:solidFill>
                  <a:srgbClr val="008000"/>
                </a:solidFill>
              </a:rPr>
              <a:t> </a:t>
            </a:r>
            <a:r>
              <a:rPr lang="en-US" altLang="zh-CN" sz="2400" b="1" i="1" dirty="0">
                <a:solidFill>
                  <a:srgbClr val="008000"/>
                </a:solidFill>
              </a:rPr>
              <a:t>F</a:t>
            </a:r>
            <a:r>
              <a:rPr lang="en-US" altLang="zh-CN" sz="2400" b="1" dirty="0">
                <a:solidFill>
                  <a:srgbClr val="008000"/>
                </a:solidFill>
              </a:rPr>
              <a:t> </a:t>
            </a:r>
            <a:r>
              <a:rPr lang="en-US" altLang="zh-CN" sz="2400" dirty="0">
                <a:solidFill>
                  <a:srgbClr val="008000"/>
                </a:solidFill>
              </a:rPr>
              <a:t>*</a:t>
            </a:r>
            <a:r>
              <a:rPr lang="en-US" altLang="zh-CN" sz="2400" b="1" dirty="0">
                <a:solidFill>
                  <a:srgbClr val="008000"/>
                </a:solidFill>
              </a:rPr>
              <a:t> …</a:t>
            </a:r>
          </a:p>
          <a:p>
            <a:pPr>
              <a:spcBef>
                <a:spcPct val="0"/>
              </a:spcBef>
              <a:buFont typeface="Wingdings" panose="05000000000000000000" pitchFamily="2" charset="2"/>
              <a:buNone/>
            </a:pPr>
            <a:r>
              <a:rPr lang="en-US" altLang="zh-CN" sz="2400" b="1" i="1" dirty="0"/>
              <a:t>	     W		</a:t>
            </a:r>
            <a:r>
              <a:rPr lang="en-US" altLang="zh-CN" sz="2400" b="1" dirty="0"/>
              <a:t>{</a:t>
            </a:r>
            <a:r>
              <a:rPr lang="en-US" altLang="zh-CN" sz="2400" b="1" i="1" dirty="0" err="1"/>
              <a:t>T</a:t>
            </a:r>
            <a:r>
              <a:rPr lang="en-US" altLang="zh-CN" sz="2400" b="1" dirty="0" err="1"/>
              <a:t>.</a:t>
            </a:r>
            <a:r>
              <a:rPr lang="en-US" altLang="zh-CN" sz="2400" b="1" i="1" dirty="0" err="1"/>
              <a:t>nptr</a:t>
            </a:r>
            <a:r>
              <a:rPr lang="en-US" altLang="zh-CN" sz="2400" b="1" dirty="0"/>
              <a:t> = </a:t>
            </a:r>
            <a:r>
              <a:rPr lang="en-US" altLang="zh-CN" sz="2400" b="1" i="1" dirty="0">
                <a:solidFill>
                  <a:srgbClr val="0070C0"/>
                </a:solidFill>
              </a:rPr>
              <a:t>W.s</a:t>
            </a:r>
            <a:r>
              <a:rPr lang="en-US" altLang="zh-CN" sz="2400" b="1" dirty="0"/>
              <a:t>}</a:t>
            </a:r>
          </a:p>
          <a:p>
            <a:pPr>
              <a:spcBef>
                <a:spcPct val="0"/>
              </a:spcBef>
              <a:buFont typeface="Wingdings" panose="05000000000000000000" pitchFamily="2" charset="2"/>
              <a:buNone/>
            </a:pPr>
            <a:r>
              <a:rPr lang="en-US" altLang="zh-CN" sz="2400" b="1" i="1" dirty="0"/>
              <a:t>W </a:t>
            </a:r>
            <a:r>
              <a:rPr lang="en-US" altLang="zh-CN" sz="2400" b="1" dirty="0">
                <a:sym typeface="Symbol" panose="05050102010706020507" pitchFamily="18" charset="2"/>
              </a:rPr>
              <a:t></a:t>
            </a:r>
            <a:r>
              <a:rPr lang="en-US" altLang="zh-CN" sz="2400" b="1" dirty="0"/>
              <a:t> </a:t>
            </a:r>
            <a:r>
              <a:rPr lang="en-US" altLang="zh-CN" sz="2400" b="1" dirty="0">
                <a:latin typeface="宋体" panose="02010600030101010101" pitchFamily="2" charset="-122"/>
              </a:rPr>
              <a:t>*</a:t>
            </a:r>
          </a:p>
          <a:p>
            <a:pPr>
              <a:spcBef>
                <a:spcPct val="0"/>
              </a:spcBef>
              <a:buFont typeface="Wingdings" panose="05000000000000000000" pitchFamily="2" charset="2"/>
              <a:buNone/>
            </a:pPr>
            <a:r>
              <a:rPr lang="en-US" altLang="zh-CN" sz="2400" b="1" i="1" dirty="0"/>
              <a:t>	     F		</a:t>
            </a:r>
            <a:r>
              <a:rPr lang="en-US" altLang="zh-CN" sz="2400" b="1" dirty="0"/>
              <a:t>{</a:t>
            </a:r>
            <a:r>
              <a:rPr lang="en-US" altLang="zh-CN" sz="2400" b="1" i="1" dirty="0"/>
              <a:t>W</a:t>
            </a:r>
            <a:r>
              <a:rPr lang="en-US" altLang="zh-CN" sz="2400" b="1" baseline="-30000" dirty="0"/>
              <a:t>1</a:t>
            </a:r>
            <a:r>
              <a:rPr lang="en-US" altLang="zh-CN" sz="2400" b="1" dirty="0"/>
              <a:t>.</a:t>
            </a:r>
            <a:r>
              <a:rPr lang="en-US" altLang="zh-CN" sz="2400" b="1" i="1" dirty="0"/>
              <a:t>i </a:t>
            </a:r>
            <a:r>
              <a:rPr lang="en-US" altLang="zh-CN" sz="2400" b="1" dirty="0"/>
              <a:t>= </a:t>
            </a:r>
            <a:r>
              <a:rPr lang="en-US" altLang="zh-CN" sz="2400" b="1" i="1" dirty="0" err="1"/>
              <a:t>mknode</a:t>
            </a:r>
            <a:r>
              <a:rPr lang="en-US" altLang="zh-CN" sz="2400" b="1" dirty="0"/>
              <a:t> ( ‘</a:t>
            </a:r>
            <a:r>
              <a:rPr lang="en-US" altLang="zh-CN" sz="2400" b="1" dirty="0">
                <a:latin typeface="宋体" panose="02010600030101010101" pitchFamily="2" charset="-122"/>
              </a:rPr>
              <a:t>*</a:t>
            </a:r>
            <a:r>
              <a:rPr lang="en-US" altLang="zh-CN" sz="2400" b="1" dirty="0"/>
              <a:t>’, </a:t>
            </a:r>
            <a:r>
              <a:rPr lang="en-US" altLang="zh-CN" sz="2400" b="1" i="1" dirty="0" err="1"/>
              <a:t>W</a:t>
            </a:r>
            <a:r>
              <a:rPr lang="en-US" altLang="zh-CN" sz="2400" b="1" dirty="0" err="1"/>
              <a:t>.</a:t>
            </a:r>
            <a:r>
              <a:rPr lang="en-US" altLang="zh-CN" sz="2400" b="1" i="1" dirty="0" err="1"/>
              <a:t>i</a:t>
            </a:r>
            <a:r>
              <a:rPr lang="en-US" altLang="zh-CN" sz="2400" b="1" dirty="0"/>
              <a:t>, </a:t>
            </a:r>
            <a:r>
              <a:rPr lang="en-US" altLang="zh-CN" sz="2400" b="1" i="1" dirty="0" err="1"/>
              <a:t>F</a:t>
            </a:r>
            <a:r>
              <a:rPr lang="en-US" altLang="zh-CN" sz="2400" b="1" dirty="0" err="1"/>
              <a:t>.</a:t>
            </a:r>
            <a:r>
              <a:rPr lang="en-US" altLang="zh-CN" sz="2400" b="1" i="1" dirty="0" err="1"/>
              <a:t>nptr</a:t>
            </a:r>
            <a:r>
              <a:rPr lang="en-US" altLang="zh-CN" sz="2400" b="1" dirty="0"/>
              <a:t>)}</a:t>
            </a:r>
          </a:p>
          <a:p>
            <a:pPr>
              <a:spcBef>
                <a:spcPct val="0"/>
              </a:spcBef>
              <a:buFont typeface="Wingdings" panose="05000000000000000000" pitchFamily="2" charset="2"/>
              <a:buNone/>
            </a:pPr>
            <a:r>
              <a:rPr lang="en-US" altLang="zh-CN" sz="2400" b="1" i="1" dirty="0"/>
              <a:t>	     W</a:t>
            </a:r>
            <a:r>
              <a:rPr lang="en-US" altLang="zh-CN" sz="2400" b="1" baseline="-30000" dirty="0"/>
              <a:t>1	</a:t>
            </a:r>
            <a:r>
              <a:rPr lang="en-US" altLang="zh-CN" sz="2400" b="1" dirty="0"/>
              <a:t>{</a:t>
            </a:r>
            <a:r>
              <a:rPr lang="en-US" altLang="zh-CN" sz="2400" b="1" i="1" dirty="0"/>
              <a:t>W</a:t>
            </a:r>
            <a:r>
              <a:rPr lang="en-US" altLang="zh-CN" sz="2400" b="1" dirty="0"/>
              <a:t>.</a:t>
            </a:r>
            <a:r>
              <a:rPr lang="en-US" altLang="zh-CN" sz="2400" b="1" i="1" dirty="0"/>
              <a:t>s</a:t>
            </a:r>
            <a:r>
              <a:rPr lang="en-US" altLang="zh-CN" sz="2400" b="1" dirty="0"/>
              <a:t> = </a:t>
            </a:r>
            <a:r>
              <a:rPr lang="en-US" altLang="zh-CN" sz="2400" b="1" i="1" dirty="0"/>
              <a:t>W</a:t>
            </a:r>
            <a:r>
              <a:rPr lang="en-US" altLang="zh-CN" sz="2400" b="1" baseline="-30000" dirty="0"/>
              <a:t>1</a:t>
            </a:r>
            <a:r>
              <a:rPr lang="en-US" altLang="zh-CN" sz="2400" b="1" i="1" dirty="0"/>
              <a:t>.s</a:t>
            </a:r>
            <a:r>
              <a:rPr lang="en-US" altLang="zh-CN" sz="2400" b="1" dirty="0"/>
              <a:t>}</a:t>
            </a:r>
          </a:p>
          <a:p>
            <a:pPr>
              <a:spcBef>
                <a:spcPct val="0"/>
              </a:spcBef>
              <a:buFont typeface="Wingdings" panose="05000000000000000000" pitchFamily="2" charset="2"/>
              <a:buNone/>
            </a:pPr>
            <a:r>
              <a:rPr lang="en-US" altLang="zh-CN" sz="2400" b="1" i="1" dirty="0"/>
              <a:t>W </a:t>
            </a:r>
            <a:r>
              <a:rPr lang="en-US" altLang="zh-CN" sz="2400" b="1" dirty="0">
                <a:sym typeface="Symbol" panose="05050102010706020507" pitchFamily="18" charset="2"/>
              </a:rPr>
              <a:t></a:t>
            </a:r>
            <a:r>
              <a:rPr lang="en-US" altLang="zh-CN" sz="2400" b="1" dirty="0"/>
              <a:t> </a:t>
            </a:r>
            <a:r>
              <a:rPr lang="en-US" altLang="zh-CN" sz="2400" b="1" dirty="0">
                <a:sym typeface="Symbol" panose="05050102010706020507" pitchFamily="18" charset="2"/>
              </a:rPr>
              <a:t></a:t>
            </a:r>
            <a:r>
              <a:rPr lang="en-US" altLang="zh-CN" sz="2400" b="1" baseline="-30000" dirty="0"/>
              <a:t>		</a:t>
            </a:r>
            <a:r>
              <a:rPr lang="en-US" altLang="zh-CN" sz="2400" b="1" dirty="0"/>
              <a:t>{</a:t>
            </a:r>
            <a:r>
              <a:rPr lang="en-US" altLang="zh-CN" sz="2400" b="1" i="1" dirty="0"/>
              <a:t>W</a:t>
            </a:r>
            <a:r>
              <a:rPr lang="en-US" altLang="zh-CN" sz="2400" b="1" dirty="0"/>
              <a:t>.</a:t>
            </a:r>
            <a:r>
              <a:rPr lang="en-US" altLang="zh-CN" sz="2400" b="1" i="1" dirty="0"/>
              <a:t>s</a:t>
            </a:r>
            <a:r>
              <a:rPr lang="en-US" altLang="zh-CN" sz="2400" b="1" dirty="0"/>
              <a:t> = </a:t>
            </a:r>
            <a:r>
              <a:rPr lang="en-US" altLang="zh-CN" sz="2400" b="1" i="1" dirty="0" err="1"/>
              <a:t>W</a:t>
            </a:r>
            <a:r>
              <a:rPr lang="en-US" altLang="zh-CN" sz="2400" b="1" dirty="0" err="1"/>
              <a:t>.</a:t>
            </a:r>
            <a:r>
              <a:rPr lang="en-US" altLang="zh-CN" sz="2400" b="1" i="1" dirty="0" err="1"/>
              <a:t>i</a:t>
            </a:r>
            <a:r>
              <a:rPr lang="en-US" altLang="zh-CN" sz="2400" b="1" dirty="0"/>
              <a:t> }</a:t>
            </a:r>
          </a:p>
          <a:p>
            <a:pPr>
              <a:spcBef>
                <a:spcPct val="0"/>
              </a:spcBef>
              <a:buFont typeface="Wingdings" panose="05000000000000000000" pitchFamily="2" charset="2"/>
              <a:buNone/>
            </a:pPr>
            <a:r>
              <a:rPr lang="en-US" altLang="zh-CN" sz="2400" b="1" dirty="0"/>
              <a:t>…</a:t>
            </a:r>
          </a:p>
        </p:txBody>
      </p:sp>
      <p:sp>
        <p:nvSpPr>
          <p:cNvPr id="2" name="矩形 1">
            <a:extLst>
              <a:ext uri="{FF2B5EF4-FFF2-40B4-BE49-F238E27FC236}">
                <a16:creationId xmlns:a16="http://schemas.microsoft.com/office/drawing/2014/main" id="{D2129F4E-5BD7-4986-AD26-572D41838450}"/>
              </a:ext>
            </a:extLst>
          </p:cNvPr>
          <p:cNvSpPr/>
          <p:nvPr/>
        </p:nvSpPr>
        <p:spPr>
          <a:xfrm>
            <a:off x="5125673" y="5553577"/>
            <a:ext cx="3389677" cy="889233"/>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表达式文法</a:t>
            </a:r>
            <a:endParaRPr lang="en-US" altLang="zh-CN" sz="2400" dirty="0">
              <a:solidFill>
                <a:schemeClr val="tx1"/>
              </a:solidFill>
            </a:endParaRPr>
          </a:p>
          <a:p>
            <a:pPr algn="ctr"/>
            <a:r>
              <a:rPr lang="zh-CN" altLang="en-US" sz="2400" dirty="0">
                <a:solidFill>
                  <a:schemeClr val="tx1"/>
                </a:solidFill>
              </a:rPr>
              <a:t>构造语法树的翻译方案</a:t>
            </a:r>
          </a:p>
        </p:txBody>
      </p:sp>
      <p:sp>
        <p:nvSpPr>
          <p:cNvPr id="3" name="日期占位符 2">
            <a:extLst>
              <a:ext uri="{FF2B5EF4-FFF2-40B4-BE49-F238E27FC236}">
                <a16:creationId xmlns:a16="http://schemas.microsoft.com/office/drawing/2014/main" id="{1F0AD58D-D11F-B7EA-6587-ADE0624B5328}"/>
              </a:ext>
            </a:extLst>
          </p:cNvPr>
          <p:cNvSpPr>
            <a:spLocks noGrp="1"/>
          </p:cNvSpPr>
          <p:nvPr>
            <p:ph type="dt" sz="half" idx="10"/>
          </p:nvPr>
        </p:nvSpPr>
        <p:spPr/>
        <p:txBody>
          <a:bodyPr/>
          <a:lstStyle/>
          <a:p>
            <a:fld id="{AD87199B-6321-44D0-AEB6-238C7CF55A8E}"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A3C6807A-A501-2E33-CE70-F05502BAA78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5" name="灯片编号占位符 4">
            <a:extLst>
              <a:ext uri="{FF2B5EF4-FFF2-40B4-BE49-F238E27FC236}">
                <a16:creationId xmlns:a16="http://schemas.microsoft.com/office/drawing/2014/main" id="{48CD0785-F00D-3140-43C5-657E6DBC8434}"/>
              </a:ext>
            </a:extLst>
          </p:cNvPr>
          <p:cNvSpPr>
            <a:spLocks noGrp="1"/>
          </p:cNvSpPr>
          <p:nvPr>
            <p:ph type="sldNum" sz="quarter" idx="12"/>
          </p:nvPr>
        </p:nvSpPr>
        <p:spPr/>
        <p:txBody>
          <a:bodyPr/>
          <a:lstStyle/>
          <a:p>
            <a:fld id="{094DEB03-EFC6-4C20-8FC8-295189A5386F}" type="slidenum">
              <a:rPr lang="zh-CN" altLang="en-US" smtClean="0"/>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7EC4258-DFAE-4969-959B-AD51D22B0F02}"/>
              </a:ext>
            </a:extLst>
          </p:cNvPr>
          <p:cNvSpPr>
            <a:spLocks noGrp="1" noChangeArrowheads="1"/>
          </p:cNvSpPr>
          <p:nvPr>
            <p:ph type="title"/>
          </p:nvPr>
        </p:nvSpPr>
        <p:spPr/>
        <p:txBody>
          <a:bodyPr/>
          <a:lstStyle/>
          <a:p>
            <a:r>
              <a:rPr lang="en-US" altLang="zh-CN" dirty="0"/>
              <a:t>4.3.2 </a:t>
            </a:r>
            <a:r>
              <a:rPr lang="zh-CN" altLang="en-US" dirty="0"/>
              <a:t>翻译方案</a:t>
            </a:r>
          </a:p>
        </p:txBody>
      </p:sp>
      <p:grpSp>
        <p:nvGrpSpPr>
          <p:cNvPr id="37892" name="Group 4">
            <a:extLst>
              <a:ext uri="{FF2B5EF4-FFF2-40B4-BE49-F238E27FC236}">
                <a16:creationId xmlns:a16="http://schemas.microsoft.com/office/drawing/2014/main" id="{5D49A9D8-280B-4C51-8607-5D889DBCED0E}"/>
              </a:ext>
            </a:extLst>
          </p:cNvPr>
          <p:cNvGrpSpPr>
            <a:grpSpLocks/>
          </p:cNvGrpSpPr>
          <p:nvPr/>
        </p:nvGrpSpPr>
        <p:grpSpPr bwMode="auto">
          <a:xfrm>
            <a:off x="76200" y="990064"/>
            <a:ext cx="8932863" cy="5807075"/>
            <a:chOff x="72" y="624"/>
            <a:chExt cx="5627" cy="3658"/>
          </a:xfrm>
        </p:grpSpPr>
        <p:sp>
          <p:nvSpPr>
            <p:cNvPr id="37895" name="Rectangle 5">
              <a:extLst>
                <a:ext uri="{FF2B5EF4-FFF2-40B4-BE49-F238E27FC236}">
                  <a16:creationId xmlns:a16="http://schemas.microsoft.com/office/drawing/2014/main" id="{8F8D11FA-E74B-40D1-B779-2161408BAF49}"/>
                </a:ext>
              </a:extLst>
            </p:cNvPr>
            <p:cNvSpPr>
              <a:spLocks noChangeArrowheads="1"/>
            </p:cNvSpPr>
            <p:nvPr/>
          </p:nvSpPr>
          <p:spPr bwMode="auto">
            <a:xfrm>
              <a:off x="1215" y="624"/>
              <a:ext cx="20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T</a:t>
              </a:r>
              <a:endParaRPr lang="en-US" altLang="zh-CN" sz="2800" b="1">
                <a:ea typeface="宋体" panose="02010600030101010101" pitchFamily="2" charset="-122"/>
              </a:endParaRPr>
            </a:p>
          </p:txBody>
        </p:sp>
        <p:sp>
          <p:nvSpPr>
            <p:cNvPr id="37896" name="Rectangle 6">
              <a:extLst>
                <a:ext uri="{FF2B5EF4-FFF2-40B4-BE49-F238E27FC236}">
                  <a16:creationId xmlns:a16="http://schemas.microsoft.com/office/drawing/2014/main" id="{768F973A-5635-4730-A1D9-E01C8E2B16A5}"/>
                </a:ext>
              </a:extLst>
            </p:cNvPr>
            <p:cNvSpPr>
              <a:spLocks noChangeArrowheads="1"/>
            </p:cNvSpPr>
            <p:nvPr/>
          </p:nvSpPr>
          <p:spPr bwMode="auto">
            <a:xfrm>
              <a:off x="2071" y="1352"/>
              <a:ext cx="6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solidFill>
                    <a:srgbClr val="008000"/>
                  </a:solidFill>
                  <a:ea typeface="宋体" panose="02010600030101010101" pitchFamily="2" charset="-122"/>
                </a:rPr>
                <a:t>nptr</a:t>
              </a:r>
              <a:endParaRPr lang="en-US" altLang="zh-CN" sz="2800" b="1">
                <a:solidFill>
                  <a:srgbClr val="008000"/>
                </a:solidFill>
                <a:ea typeface="宋体" panose="02010600030101010101" pitchFamily="2" charset="-122"/>
              </a:endParaRPr>
            </a:p>
          </p:txBody>
        </p:sp>
        <p:sp>
          <p:nvSpPr>
            <p:cNvPr id="37897" name="Rectangle 7">
              <a:extLst>
                <a:ext uri="{FF2B5EF4-FFF2-40B4-BE49-F238E27FC236}">
                  <a16:creationId xmlns:a16="http://schemas.microsoft.com/office/drawing/2014/main" id="{77335E88-84F8-4263-BBCB-1CA71A64602A}"/>
                </a:ext>
              </a:extLst>
            </p:cNvPr>
            <p:cNvSpPr>
              <a:spLocks noChangeArrowheads="1"/>
            </p:cNvSpPr>
            <p:nvPr/>
          </p:nvSpPr>
          <p:spPr bwMode="auto">
            <a:xfrm>
              <a:off x="340" y="1042"/>
              <a:ext cx="66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solidFill>
                    <a:srgbClr val="008000"/>
                  </a:solidFill>
                  <a:ea typeface="宋体" panose="02010600030101010101" pitchFamily="2" charset="-122"/>
                </a:rPr>
                <a:t>nptr</a:t>
              </a:r>
              <a:endParaRPr lang="en-US" altLang="zh-CN" sz="2800" b="1">
                <a:solidFill>
                  <a:srgbClr val="008000"/>
                </a:solidFill>
                <a:ea typeface="宋体" panose="02010600030101010101" pitchFamily="2" charset="-122"/>
              </a:endParaRPr>
            </a:p>
          </p:txBody>
        </p:sp>
        <p:sp>
          <p:nvSpPr>
            <p:cNvPr id="37898" name="Rectangle 8">
              <a:extLst>
                <a:ext uri="{FF2B5EF4-FFF2-40B4-BE49-F238E27FC236}">
                  <a16:creationId xmlns:a16="http://schemas.microsoft.com/office/drawing/2014/main" id="{CDDFDDE6-B0BC-4DF5-8E9C-B8C39CE2E5AD}"/>
                </a:ext>
              </a:extLst>
            </p:cNvPr>
            <p:cNvSpPr>
              <a:spLocks noChangeArrowheads="1"/>
            </p:cNvSpPr>
            <p:nvPr/>
          </p:nvSpPr>
          <p:spPr bwMode="auto">
            <a:xfrm>
              <a:off x="327" y="1386"/>
              <a:ext cx="3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id</a:t>
              </a:r>
            </a:p>
          </p:txBody>
        </p:sp>
        <p:sp>
          <p:nvSpPr>
            <p:cNvPr id="37899" name="Rectangle 9">
              <a:extLst>
                <a:ext uri="{FF2B5EF4-FFF2-40B4-BE49-F238E27FC236}">
                  <a16:creationId xmlns:a16="http://schemas.microsoft.com/office/drawing/2014/main" id="{A3979506-5B98-4531-8F6B-28E7184C61BE}"/>
                </a:ext>
              </a:extLst>
            </p:cNvPr>
            <p:cNvSpPr>
              <a:spLocks noChangeArrowheads="1"/>
            </p:cNvSpPr>
            <p:nvPr/>
          </p:nvSpPr>
          <p:spPr bwMode="auto">
            <a:xfrm>
              <a:off x="1865" y="942"/>
              <a:ext cx="4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dirty="0" err="1">
                  <a:solidFill>
                    <a:srgbClr val="008000"/>
                  </a:solidFill>
                  <a:ea typeface="宋体" panose="02010600030101010101" pitchFamily="2" charset="-122"/>
                </a:rPr>
                <a:t>i</a:t>
              </a:r>
              <a:r>
                <a:rPr lang="en-US" altLang="zh-CN" sz="2800" b="1" i="1" dirty="0">
                  <a:solidFill>
                    <a:srgbClr val="008000"/>
                  </a:solidFill>
                  <a:ea typeface="宋体" panose="02010600030101010101" pitchFamily="2" charset="-122"/>
                </a:rPr>
                <a:t> </a:t>
              </a:r>
              <a:r>
                <a:rPr lang="en-US" altLang="zh-CN" sz="1000" b="1" i="1" dirty="0">
                  <a:ea typeface="宋体" panose="02010600030101010101" pitchFamily="2" charset="-122"/>
                </a:rPr>
                <a:t> </a:t>
              </a:r>
              <a:r>
                <a:rPr lang="en-US" altLang="zh-CN" sz="2800" b="1" i="1" dirty="0">
                  <a:ea typeface="宋体" panose="02010600030101010101" pitchFamily="2" charset="-122"/>
                </a:rPr>
                <a:t>W</a:t>
              </a:r>
              <a:endParaRPr lang="en-US" altLang="zh-CN" sz="2800" b="1" dirty="0">
                <a:ea typeface="宋体" panose="02010600030101010101" pitchFamily="2" charset="-122"/>
              </a:endParaRPr>
            </a:p>
          </p:txBody>
        </p:sp>
        <p:sp>
          <p:nvSpPr>
            <p:cNvPr id="37900" name="Rectangle 10">
              <a:extLst>
                <a:ext uri="{FF2B5EF4-FFF2-40B4-BE49-F238E27FC236}">
                  <a16:creationId xmlns:a16="http://schemas.microsoft.com/office/drawing/2014/main" id="{2F63596A-C4C2-40C0-8146-72AE39E8A5DB}"/>
                </a:ext>
              </a:extLst>
            </p:cNvPr>
            <p:cNvSpPr>
              <a:spLocks noChangeArrowheads="1"/>
            </p:cNvSpPr>
            <p:nvPr/>
          </p:nvSpPr>
          <p:spPr bwMode="auto">
            <a:xfrm>
              <a:off x="1824" y="1392"/>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a:t>
              </a:r>
            </a:p>
          </p:txBody>
        </p:sp>
        <p:sp>
          <p:nvSpPr>
            <p:cNvPr id="37901" name="Rectangle 11">
              <a:extLst>
                <a:ext uri="{FF2B5EF4-FFF2-40B4-BE49-F238E27FC236}">
                  <a16:creationId xmlns:a16="http://schemas.microsoft.com/office/drawing/2014/main" id="{92093ED6-B545-427C-88DB-42B0E54E46E1}"/>
                </a:ext>
              </a:extLst>
            </p:cNvPr>
            <p:cNvSpPr>
              <a:spLocks noChangeArrowheads="1"/>
            </p:cNvSpPr>
            <p:nvPr/>
          </p:nvSpPr>
          <p:spPr bwMode="auto">
            <a:xfrm>
              <a:off x="3216" y="1813"/>
              <a:ext cx="2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a:t>
              </a:r>
            </a:p>
          </p:txBody>
        </p:sp>
        <p:sp>
          <p:nvSpPr>
            <p:cNvPr id="37902" name="Rectangle 12">
              <a:extLst>
                <a:ext uri="{FF2B5EF4-FFF2-40B4-BE49-F238E27FC236}">
                  <a16:creationId xmlns:a16="http://schemas.microsoft.com/office/drawing/2014/main" id="{CC01470A-738D-4E07-A490-4994DE0F24D7}"/>
                </a:ext>
              </a:extLst>
            </p:cNvPr>
            <p:cNvSpPr>
              <a:spLocks noChangeArrowheads="1"/>
            </p:cNvSpPr>
            <p:nvPr/>
          </p:nvSpPr>
          <p:spPr bwMode="auto">
            <a:xfrm>
              <a:off x="3439" y="1754"/>
              <a:ext cx="68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solidFill>
                    <a:srgbClr val="008000"/>
                  </a:solidFill>
                  <a:ea typeface="宋体" panose="02010600030101010101" pitchFamily="2" charset="-122"/>
                </a:rPr>
                <a:t>nptr</a:t>
              </a:r>
              <a:endParaRPr lang="en-US" altLang="zh-CN" sz="2800" b="1">
                <a:solidFill>
                  <a:srgbClr val="008000"/>
                </a:solidFill>
                <a:ea typeface="宋体" panose="02010600030101010101" pitchFamily="2" charset="-122"/>
              </a:endParaRPr>
            </a:p>
          </p:txBody>
        </p:sp>
        <p:sp>
          <p:nvSpPr>
            <p:cNvPr id="37903" name="Rectangle 13">
              <a:extLst>
                <a:ext uri="{FF2B5EF4-FFF2-40B4-BE49-F238E27FC236}">
                  <a16:creationId xmlns:a16="http://schemas.microsoft.com/office/drawing/2014/main" id="{7CA505D7-E0C2-444B-AAC9-3A91F5AB6400}"/>
                </a:ext>
              </a:extLst>
            </p:cNvPr>
            <p:cNvSpPr>
              <a:spLocks noChangeArrowheads="1"/>
            </p:cNvSpPr>
            <p:nvPr/>
          </p:nvSpPr>
          <p:spPr bwMode="auto">
            <a:xfrm>
              <a:off x="3437" y="2109"/>
              <a:ext cx="22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id</a:t>
              </a:r>
            </a:p>
          </p:txBody>
        </p:sp>
        <p:sp>
          <p:nvSpPr>
            <p:cNvPr id="37904" name="Rectangle 14">
              <a:extLst>
                <a:ext uri="{FF2B5EF4-FFF2-40B4-BE49-F238E27FC236}">
                  <a16:creationId xmlns:a16="http://schemas.microsoft.com/office/drawing/2014/main" id="{D7040B94-0D88-4FB1-ACF4-D420BBBCD8D6}"/>
                </a:ext>
              </a:extLst>
            </p:cNvPr>
            <p:cNvSpPr>
              <a:spLocks noChangeArrowheads="1"/>
            </p:cNvSpPr>
            <p:nvPr/>
          </p:nvSpPr>
          <p:spPr bwMode="auto">
            <a:xfrm>
              <a:off x="1963" y="1679"/>
              <a:ext cx="48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num</a:t>
              </a:r>
            </a:p>
          </p:txBody>
        </p:sp>
        <p:sp>
          <p:nvSpPr>
            <p:cNvPr id="37905" name="Line 15">
              <a:extLst>
                <a:ext uri="{FF2B5EF4-FFF2-40B4-BE49-F238E27FC236}">
                  <a16:creationId xmlns:a16="http://schemas.microsoft.com/office/drawing/2014/main" id="{CBEAD00E-A3D7-4247-94F3-B1F3D2C64281}"/>
                </a:ext>
              </a:extLst>
            </p:cNvPr>
            <p:cNvSpPr>
              <a:spLocks noChangeShapeType="1"/>
            </p:cNvSpPr>
            <p:nvPr/>
          </p:nvSpPr>
          <p:spPr bwMode="auto">
            <a:xfrm flipH="1">
              <a:off x="385" y="1239"/>
              <a:ext cx="1" cy="20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6" name="Line 16">
              <a:extLst>
                <a:ext uri="{FF2B5EF4-FFF2-40B4-BE49-F238E27FC236}">
                  <a16:creationId xmlns:a16="http://schemas.microsoft.com/office/drawing/2014/main" id="{3406CB45-8A0E-411B-9388-6E1ED0B9B3F9}"/>
                </a:ext>
              </a:extLst>
            </p:cNvPr>
            <p:cNvSpPr>
              <a:spLocks noChangeShapeType="1"/>
            </p:cNvSpPr>
            <p:nvPr/>
          </p:nvSpPr>
          <p:spPr bwMode="auto">
            <a:xfrm flipH="1">
              <a:off x="2129" y="1576"/>
              <a:ext cx="1"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7" name="Line 17">
              <a:extLst>
                <a:ext uri="{FF2B5EF4-FFF2-40B4-BE49-F238E27FC236}">
                  <a16:creationId xmlns:a16="http://schemas.microsoft.com/office/drawing/2014/main" id="{54F04DC2-B700-4D12-BBD8-3CEF3EF8D66D}"/>
                </a:ext>
              </a:extLst>
            </p:cNvPr>
            <p:cNvSpPr>
              <a:spLocks noChangeShapeType="1"/>
            </p:cNvSpPr>
            <p:nvPr/>
          </p:nvSpPr>
          <p:spPr bwMode="auto">
            <a:xfrm flipH="1">
              <a:off x="3512" y="1999"/>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37908" name="Group 18">
              <a:extLst>
                <a:ext uri="{FF2B5EF4-FFF2-40B4-BE49-F238E27FC236}">
                  <a16:creationId xmlns:a16="http://schemas.microsoft.com/office/drawing/2014/main" id="{9AE0F257-BCAD-4CE0-841D-5FAD105922FB}"/>
                </a:ext>
              </a:extLst>
            </p:cNvPr>
            <p:cNvGrpSpPr>
              <a:grpSpLocks/>
            </p:cNvGrpSpPr>
            <p:nvPr/>
          </p:nvGrpSpPr>
          <p:grpSpPr bwMode="auto">
            <a:xfrm>
              <a:off x="438" y="3589"/>
              <a:ext cx="768" cy="422"/>
              <a:chOff x="2582" y="5834"/>
              <a:chExt cx="1156" cy="673"/>
            </a:xfrm>
          </p:grpSpPr>
          <p:sp>
            <p:nvSpPr>
              <p:cNvPr id="37949" name="Rectangle 19">
                <a:extLst>
                  <a:ext uri="{FF2B5EF4-FFF2-40B4-BE49-F238E27FC236}">
                    <a16:creationId xmlns:a16="http://schemas.microsoft.com/office/drawing/2014/main" id="{B37C43F6-8A65-49CC-AAA1-732C4334636C}"/>
                  </a:ext>
                </a:extLst>
              </p:cNvPr>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id</a:t>
                </a:r>
              </a:p>
            </p:txBody>
          </p:sp>
          <p:sp>
            <p:nvSpPr>
              <p:cNvPr id="37950" name="Line 20">
                <a:extLst>
                  <a:ext uri="{FF2B5EF4-FFF2-40B4-BE49-F238E27FC236}">
                    <a16:creationId xmlns:a16="http://schemas.microsoft.com/office/drawing/2014/main" id="{928C64E4-EA74-4989-9ABE-A51B7820177B}"/>
                  </a:ext>
                </a:extLst>
              </p:cNvPr>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51" name="Line 21">
                <a:extLst>
                  <a:ext uri="{FF2B5EF4-FFF2-40B4-BE49-F238E27FC236}">
                    <a16:creationId xmlns:a16="http://schemas.microsoft.com/office/drawing/2014/main" id="{902111D8-1807-418B-BD79-630012BB0387}"/>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37909" name="Group 22">
              <a:extLst>
                <a:ext uri="{FF2B5EF4-FFF2-40B4-BE49-F238E27FC236}">
                  <a16:creationId xmlns:a16="http://schemas.microsoft.com/office/drawing/2014/main" id="{BD70E6A4-3F38-4A89-94DD-3D5BDD15C512}"/>
                </a:ext>
              </a:extLst>
            </p:cNvPr>
            <p:cNvGrpSpPr>
              <a:grpSpLocks/>
            </p:cNvGrpSpPr>
            <p:nvPr/>
          </p:nvGrpSpPr>
          <p:grpSpPr bwMode="auto">
            <a:xfrm>
              <a:off x="3719" y="2988"/>
              <a:ext cx="768" cy="422"/>
              <a:chOff x="2582" y="5834"/>
              <a:chExt cx="1156" cy="673"/>
            </a:xfrm>
          </p:grpSpPr>
          <p:sp>
            <p:nvSpPr>
              <p:cNvPr id="37946" name="Rectangle 23">
                <a:extLst>
                  <a:ext uri="{FF2B5EF4-FFF2-40B4-BE49-F238E27FC236}">
                    <a16:creationId xmlns:a16="http://schemas.microsoft.com/office/drawing/2014/main" id="{90653E8E-6677-4222-8FD2-54CF4A293C5F}"/>
                  </a:ext>
                </a:extLst>
              </p:cNvPr>
              <p:cNvSpPr>
                <a:spLocks noChangeArrowheads="1"/>
              </p:cNvSpPr>
              <p:nvPr/>
            </p:nvSpPr>
            <p:spPr bwMode="auto">
              <a:xfrm>
                <a:off x="2582" y="5834"/>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id</a:t>
                </a:r>
              </a:p>
            </p:txBody>
          </p:sp>
          <p:sp>
            <p:nvSpPr>
              <p:cNvPr id="37947" name="Line 24">
                <a:extLst>
                  <a:ext uri="{FF2B5EF4-FFF2-40B4-BE49-F238E27FC236}">
                    <a16:creationId xmlns:a16="http://schemas.microsoft.com/office/drawing/2014/main" id="{B680B7BE-0331-4E66-8CDB-D4436C85B0FB}"/>
                  </a:ext>
                </a:extLst>
              </p:cNvPr>
              <p:cNvSpPr>
                <a:spLocks noChangeShapeType="1"/>
              </p:cNvSpPr>
              <p:nvPr/>
            </p:nvSpPr>
            <p:spPr bwMode="auto">
              <a:xfrm>
                <a:off x="3150" y="5847"/>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48" name="Line 25">
                <a:extLst>
                  <a:ext uri="{FF2B5EF4-FFF2-40B4-BE49-F238E27FC236}">
                    <a16:creationId xmlns:a16="http://schemas.microsoft.com/office/drawing/2014/main" id="{75BDEEE2-4E5E-4A5D-AA82-0357947FCE98}"/>
                  </a:ext>
                </a:extLst>
              </p:cNvPr>
              <p:cNvSpPr>
                <a:spLocks noChangeShapeType="1"/>
              </p:cNvSpPr>
              <p:nvPr/>
            </p:nvSpPr>
            <p:spPr bwMode="auto">
              <a:xfrm>
                <a:off x="3420" y="6057"/>
                <a:ext cx="0" cy="45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37910" name="Group 26">
              <a:extLst>
                <a:ext uri="{FF2B5EF4-FFF2-40B4-BE49-F238E27FC236}">
                  <a16:creationId xmlns:a16="http://schemas.microsoft.com/office/drawing/2014/main" id="{1A04DF34-867F-4BEA-A23A-AA036AE5F1F6}"/>
                </a:ext>
              </a:extLst>
            </p:cNvPr>
            <p:cNvGrpSpPr>
              <a:grpSpLocks/>
            </p:cNvGrpSpPr>
            <p:nvPr/>
          </p:nvGrpSpPr>
          <p:grpSpPr bwMode="auto">
            <a:xfrm>
              <a:off x="1872" y="3589"/>
              <a:ext cx="1008" cy="299"/>
              <a:chOff x="6306" y="5910"/>
              <a:chExt cx="1156" cy="433"/>
            </a:xfrm>
          </p:grpSpPr>
          <p:sp>
            <p:nvSpPr>
              <p:cNvPr id="37944" name="Rectangle 27">
                <a:extLst>
                  <a:ext uri="{FF2B5EF4-FFF2-40B4-BE49-F238E27FC236}">
                    <a16:creationId xmlns:a16="http://schemas.microsoft.com/office/drawing/2014/main" id="{A8661101-EC1D-4471-9BB3-4AFC638F2F60}"/>
                  </a:ext>
                </a:extLst>
              </p:cNvPr>
              <p:cNvSpPr>
                <a:spLocks noChangeArrowheads="1"/>
              </p:cNvSpPr>
              <p:nvPr/>
            </p:nvSpPr>
            <p:spPr bwMode="auto">
              <a:xfrm>
                <a:off x="6306" y="5910"/>
                <a:ext cx="1156"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num  5</a:t>
                </a:r>
              </a:p>
            </p:txBody>
          </p:sp>
          <p:sp>
            <p:nvSpPr>
              <p:cNvPr id="37945" name="Line 28">
                <a:extLst>
                  <a:ext uri="{FF2B5EF4-FFF2-40B4-BE49-F238E27FC236}">
                    <a16:creationId xmlns:a16="http://schemas.microsoft.com/office/drawing/2014/main" id="{309B45D6-76E9-4D1F-AC6C-0CF72251A09A}"/>
                  </a:ext>
                </a:extLst>
              </p:cNvPr>
              <p:cNvSpPr>
                <a:spLocks noChangeShapeType="1"/>
              </p:cNvSpPr>
              <p:nvPr/>
            </p:nvSpPr>
            <p:spPr bwMode="auto">
              <a:xfrm>
                <a:off x="6874" y="59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37911" name="Group 29">
              <a:extLst>
                <a:ext uri="{FF2B5EF4-FFF2-40B4-BE49-F238E27FC236}">
                  <a16:creationId xmlns:a16="http://schemas.microsoft.com/office/drawing/2014/main" id="{763524C3-491F-4B36-8367-99F1AE885995}"/>
                </a:ext>
              </a:extLst>
            </p:cNvPr>
            <p:cNvGrpSpPr>
              <a:grpSpLocks/>
            </p:cNvGrpSpPr>
            <p:nvPr/>
          </p:nvGrpSpPr>
          <p:grpSpPr bwMode="auto">
            <a:xfrm>
              <a:off x="4246" y="2500"/>
              <a:ext cx="1136" cy="271"/>
              <a:chOff x="7626" y="5010"/>
              <a:chExt cx="1710" cy="433"/>
            </a:xfrm>
          </p:grpSpPr>
          <p:sp>
            <p:nvSpPr>
              <p:cNvPr id="37941" name="Rectangle 30">
                <a:extLst>
                  <a:ext uri="{FF2B5EF4-FFF2-40B4-BE49-F238E27FC236}">
                    <a16:creationId xmlns:a16="http://schemas.microsoft.com/office/drawing/2014/main" id="{BECB7153-774A-4AB2-9DAC-F0953ED33A9B}"/>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latin typeface="宋体" panose="02010600030101010101" pitchFamily="2" charset="-122"/>
                    <a:ea typeface="宋体" panose="02010600030101010101" pitchFamily="2" charset="-122"/>
                  </a:rPr>
                  <a:t>*</a:t>
                </a:r>
              </a:p>
            </p:txBody>
          </p:sp>
          <p:sp>
            <p:nvSpPr>
              <p:cNvPr id="37942" name="Line 31">
                <a:extLst>
                  <a:ext uri="{FF2B5EF4-FFF2-40B4-BE49-F238E27FC236}">
                    <a16:creationId xmlns:a16="http://schemas.microsoft.com/office/drawing/2014/main" id="{43527870-D088-4916-8BB8-6BD5DF85BDE6}"/>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43" name="Line 32">
                <a:extLst>
                  <a:ext uri="{FF2B5EF4-FFF2-40B4-BE49-F238E27FC236}">
                    <a16:creationId xmlns:a16="http://schemas.microsoft.com/office/drawing/2014/main" id="{1384B819-20EA-4A85-8E9F-54DDBFF239C5}"/>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37912" name="Group 33">
              <a:extLst>
                <a:ext uri="{FF2B5EF4-FFF2-40B4-BE49-F238E27FC236}">
                  <a16:creationId xmlns:a16="http://schemas.microsoft.com/office/drawing/2014/main" id="{B1D8E8F4-3E26-42DE-BD33-CDFBB5AE2572}"/>
                </a:ext>
              </a:extLst>
            </p:cNvPr>
            <p:cNvGrpSpPr>
              <a:grpSpLocks/>
            </p:cNvGrpSpPr>
            <p:nvPr/>
          </p:nvGrpSpPr>
          <p:grpSpPr bwMode="auto">
            <a:xfrm>
              <a:off x="2376" y="2987"/>
              <a:ext cx="1136" cy="271"/>
              <a:chOff x="7626" y="5010"/>
              <a:chExt cx="1710" cy="433"/>
            </a:xfrm>
          </p:grpSpPr>
          <p:sp>
            <p:nvSpPr>
              <p:cNvPr id="37938" name="Rectangle 34">
                <a:extLst>
                  <a:ext uri="{FF2B5EF4-FFF2-40B4-BE49-F238E27FC236}">
                    <a16:creationId xmlns:a16="http://schemas.microsoft.com/office/drawing/2014/main" id="{D3A984CC-70C9-4D5E-9437-6BF491ACC610}"/>
                  </a:ext>
                </a:extLst>
              </p:cNvPr>
              <p:cNvSpPr>
                <a:spLocks noChangeArrowheads="1"/>
              </p:cNvSpPr>
              <p:nvPr/>
            </p:nvSpPr>
            <p:spPr bwMode="auto">
              <a:xfrm>
                <a:off x="7626" y="5010"/>
                <a:ext cx="1710" cy="4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latin typeface="宋体" panose="02010600030101010101" pitchFamily="2" charset="-122"/>
                    <a:ea typeface="宋体" panose="02010600030101010101" pitchFamily="2" charset="-122"/>
                  </a:rPr>
                  <a:t>*</a:t>
                </a:r>
              </a:p>
            </p:txBody>
          </p:sp>
          <p:sp>
            <p:nvSpPr>
              <p:cNvPr id="37939" name="Line 35">
                <a:extLst>
                  <a:ext uri="{FF2B5EF4-FFF2-40B4-BE49-F238E27FC236}">
                    <a16:creationId xmlns:a16="http://schemas.microsoft.com/office/drawing/2014/main" id="{FDF2FC37-58FE-4D99-856A-D50FE64DD5F0}"/>
                  </a:ext>
                </a:extLst>
              </p:cNvPr>
              <p:cNvSpPr>
                <a:spLocks noChangeShapeType="1"/>
              </p:cNvSpPr>
              <p:nvPr/>
            </p:nvSpPr>
            <p:spPr bwMode="auto">
              <a:xfrm>
                <a:off x="8194" y="5023"/>
                <a:ext cx="0" cy="42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40" name="Line 36">
                <a:extLst>
                  <a:ext uri="{FF2B5EF4-FFF2-40B4-BE49-F238E27FC236}">
                    <a16:creationId xmlns:a16="http://schemas.microsoft.com/office/drawing/2014/main" id="{D27DCE21-330D-4B3B-8AFE-9706F45C6522}"/>
                  </a:ext>
                </a:extLst>
              </p:cNvPr>
              <p:cNvSpPr>
                <a:spLocks noChangeShapeType="1"/>
              </p:cNvSpPr>
              <p:nvPr/>
            </p:nvSpPr>
            <p:spPr bwMode="auto">
              <a:xfrm>
                <a:off x="8777" y="5010"/>
                <a:ext cx="0" cy="3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37913" name="Rectangle 37">
              <a:extLst>
                <a:ext uri="{FF2B5EF4-FFF2-40B4-BE49-F238E27FC236}">
                  <a16:creationId xmlns:a16="http://schemas.microsoft.com/office/drawing/2014/main" id="{4855E992-4922-4EC8-ADBA-CB7537557537}"/>
                </a:ext>
              </a:extLst>
            </p:cNvPr>
            <p:cNvSpPr>
              <a:spLocks noChangeArrowheads="1"/>
            </p:cNvSpPr>
            <p:nvPr/>
          </p:nvSpPr>
          <p:spPr bwMode="auto">
            <a:xfrm>
              <a:off x="72" y="4000"/>
              <a:ext cx="230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zh-CN" altLang="en-US" sz="2800" dirty="0"/>
                <a:t>指向符号表中</a:t>
              </a:r>
              <a:r>
                <a:rPr lang="en-US" altLang="zh-CN" sz="2800" b="1" i="1" dirty="0">
                  <a:ea typeface="宋体" panose="02010600030101010101" pitchFamily="2" charset="-122"/>
                </a:rPr>
                <a:t>a</a:t>
              </a:r>
              <a:r>
                <a:rPr lang="zh-CN" altLang="en-US" sz="2800" dirty="0"/>
                <a:t>的入口</a:t>
              </a:r>
            </a:p>
          </p:txBody>
        </p:sp>
        <p:sp>
          <p:nvSpPr>
            <p:cNvPr id="37914" name="Rectangle 38">
              <a:extLst>
                <a:ext uri="{FF2B5EF4-FFF2-40B4-BE49-F238E27FC236}">
                  <a16:creationId xmlns:a16="http://schemas.microsoft.com/office/drawing/2014/main" id="{C4FF6D80-304B-46F6-8036-B5AC64900689}"/>
                </a:ext>
              </a:extLst>
            </p:cNvPr>
            <p:cNvSpPr>
              <a:spLocks noChangeArrowheads="1"/>
            </p:cNvSpPr>
            <p:nvPr/>
          </p:nvSpPr>
          <p:spPr bwMode="auto">
            <a:xfrm>
              <a:off x="3395" y="3406"/>
              <a:ext cx="230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zh-CN" altLang="en-US" sz="2800" dirty="0"/>
                <a:t>指向符号表中</a:t>
              </a:r>
              <a:r>
                <a:rPr lang="en-US" altLang="zh-CN" sz="2800" b="1" i="1" dirty="0">
                  <a:ea typeface="宋体" panose="02010600030101010101" pitchFamily="2" charset="-122"/>
                </a:rPr>
                <a:t>b</a:t>
              </a:r>
              <a:r>
                <a:rPr lang="zh-CN" altLang="en-US" sz="2800" dirty="0"/>
                <a:t>的入口</a:t>
              </a:r>
            </a:p>
          </p:txBody>
        </p:sp>
        <p:sp>
          <p:nvSpPr>
            <p:cNvPr id="37915" name="Line 39">
              <a:extLst>
                <a:ext uri="{FF2B5EF4-FFF2-40B4-BE49-F238E27FC236}">
                  <a16:creationId xmlns:a16="http://schemas.microsoft.com/office/drawing/2014/main" id="{54352D21-1A3E-4D9D-B681-2EEB16AA9484}"/>
                </a:ext>
              </a:extLst>
            </p:cNvPr>
            <p:cNvSpPr>
              <a:spLocks noChangeShapeType="1"/>
            </p:cNvSpPr>
            <p:nvPr/>
          </p:nvSpPr>
          <p:spPr bwMode="auto">
            <a:xfrm flipH="1">
              <a:off x="586" y="1295"/>
              <a:ext cx="1" cy="2293"/>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16" name="Line 40">
              <a:extLst>
                <a:ext uri="{FF2B5EF4-FFF2-40B4-BE49-F238E27FC236}">
                  <a16:creationId xmlns:a16="http://schemas.microsoft.com/office/drawing/2014/main" id="{B5D190BC-2A11-4A4C-A1C5-6E3BCEC09B4D}"/>
                </a:ext>
              </a:extLst>
            </p:cNvPr>
            <p:cNvSpPr>
              <a:spLocks noChangeShapeType="1"/>
            </p:cNvSpPr>
            <p:nvPr/>
          </p:nvSpPr>
          <p:spPr bwMode="auto">
            <a:xfrm>
              <a:off x="2129" y="1173"/>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7" name="Rectangle 41">
              <a:extLst>
                <a:ext uri="{FF2B5EF4-FFF2-40B4-BE49-F238E27FC236}">
                  <a16:creationId xmlns:a16="http://schemas.microsoft.com/office/drawing/2014/main" id="{3CB85B0D-F3DB-451A-B454-FC1254B5BED1}"/>
                </a:ext>
              </a:extLst>
            </p:cNvPr>
            <p:cNvSpPr>
              <a:spLocks noChangeArrowheads="1"/>
            </p:cNvSpPr>
            <p:nvPr/>
          </p:nvSpPr>
          <p:spPr bwMode="auto">
            <a:xfrm>
              <a:off x="4605" y="1810"/>
              <a:ext cx="56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dirty="0" err="1">
                  <a:solidFill>
                    <a:srgbClr val="008000"/>
                  </a:solidFill>
                  <a:ea typeface="宋体" panose="02010600030101010101" pitchFamily="2" charset="-122"/>
                </a:rPr>
                <a:t>i</a:t>
              </a:r>
              <a:r>
                <a:rPr lang="en-US" altLang="zh-CN" sz="2400" b="1" i="1" dirty="0">
                  <a:ea typeface="宋体" panose="02010600030101010101" pitchFamily="2" charset="-122"/>
                </a:rPr>
                <a:t> </a:t>
              </a:r>
              <a:r>
                <a:rPr lang="en-US" altLang="zh-CN" sz="2800" b="1" i="1" dirty="0">
                  <a:ea typeface="宋体" panose="02010600030101010101" pitchFamily="2" charset="-122"/>
                </a:rPr>
                <a:t> W</a:t>
              </a:r>
              <a:r>
                <a:rPr lang="en-US" altLang="zh-CN" sz="1000" b="1" dirty="0">
                  <a:ea typeface="宋体" panose="02010600030101010101" pitchFamily="2" charset="-122"/>
                </a:rPr>
                <a:t>  </a:t>
              </a:r>
              <a:r>
                <a:rPr lang="en-US" altLang="zh-CN" sz="2800" b="1" i="1" dirty="0">
                  <a:solidFill>
                    <a:srgbClr val="008000"/>
                  </a:solidFill>
                  <a:ea typeface="宋体" panose="02010600030101010101" pitchFamily="2" charset="-122"/>
                </a:rPr>
                <a:t>s</a:t>
              </a:r>
            </a:p>
          </p:txBody>
        </p:sp>
        <p:sp>
          <p:nvSpPr>
            <p:cNvPr id="37918" name="Line 42">
              <a:extLst>
                <a:ext uri="{FF2B5EF4-FFF2-40B4-BE49-F238E27FC236}">
                  <a16:creationId xmlns:a16="http://schemas.microsoft.com/office/drawing/2014/main" id="{A3CA9918-434F-4F5B-9F7B-2E418521A1E2}"/>
                </a:ext>
              </a:extLst>
            </p:cNvPr>
            <p:cNvSpPr>
              <a:spLocks noChangeShapeType="1"/>
            </p:cNvSpPr>
            <p:nvPr/>
          </p:nvSpPr>
          <p:spPr bwMode="auto">
            <a:xfrm>
              <a:off x="3525" y="1597"/>
              <a:ext cx="0" cy="234"/>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9" name="Rectangle 43">
              <a:extLst>
                <a:ext uri="{FF2B5EF4-FFF2-40B4-BE49-F238E27FC236}">
                  <a16:creationId xmlns:a16="http://schemas.microsoft.com/office/drawing/2014/main" id="{6E457E0C-5537-4114-9BB4-DD25CD3B591C}"/>
                </a:ext>
              </a:extLst>
            </p:cNvPr>
            <p:cNvSpPr>
              <a:spLocks noChangeArrowheads="1"/>
            </p:cNvSpPr>
            <p:nvPr/>
          </p:nvSpPr>
          <p:spPr bwMode="auto">
            <a:xfrm>
              <a:off x="3190" y="1375"/>
              <a:ext cx="52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dirty="0" err="1">
                  <a:solidFill>
                    <a:srgbClr val="008000"/>
                  </a:solidFill>
                  <a:ea typeface="宋体" panose="02010600030101010101" pitchFamily="2" charset="-122"/>
                </a:rPr>
                <a:t>i</a:t>
              </a:r>
              <a:r>
                <a:rPr lang="en-US" altLang="zh-CN" sz="2800" b="1" i="1" dirty="0">
                  <a:solidFill>
                    <a:srgbClr val="00FF00"/>
                  </a:solidFill>
                  <a:ea typeface="宋体" panose="02010600030101010101" pitchFamily="2" charset="-122"/>
                </a:rPr>
                <a:t> </a:t>
              </a:r>
              <a:r>
                <a:rPr lang="en-US" altLang="zh-CN" sz="2800" b="1" i="1" dirty="0">
                  <a:ea typeface="宋体" panose="02010600030101010101" pitchFamily="2" charset="-122"/>
                </a:rPr>
                <a:t>  W</a:t>
              </a:r>
              <a:endParaRPr lang="en-US" altLang="zh-CN" sz="2800" b="1" dirty="0">
                <a:ea typeface="宋体" panose="02010600030101010101" pitchFamily="2" charset="-122"/>
              </a:endParaRPr>
            </a:p>
          </p:txBody>
        </p:sp>
        <p:sp>
          <p:nvSpPr>
            <p:cNvPr id="37920" name="Line 44">
              <a:extLst>
                <a:ext uri="{FF2B5EF4-FFF2-40B4-BE49-F238E27FC236}">
                  <a16:creationId xmlns:a16="http://schemas.microsoft.com/office/drawing/2014/main" id="{83EACAC5-79C2-4E4D-95C4-0A6D65794434}"/>
                </a:ext>
              </a:extLst>
            </p:cNvPr>
            <p:cNvSpPr>
              <a:spLocks noChangeShapeType="1"/>
            </p:cNvSpPr>
            <p:nvPr/>
          </p:nvSpPr>
          <p:spPr bwMode="auto">
            <a:xfrm>
              <a:off x="1312" y="826"/>
              <a:ext cx="748" cy="225"/>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21" name="Line 45">
              <a:extLst>
                <a:ext uri="{FF2B5EF4-FFF2-40B4-BE49-F238E27FC236}">
                  <a16:creationId xmlns:a16="http://schemas.microsoft.com/office/drawing/2014/main" id="{3B9A1F9D-2F4C-470A-9C31-67A167107F4E}"/>
                </a:ext>
              </a:extLst>
            </p:cNvPr>
            <p:cNvSpPr>
              <a:spLocks noChangeShapeType="1"/>
            </p:cNvSpPr>
            <p:nvPr/>
          </p:nvSpPr>
          <p:spPr bwMode="auto">
            <a:xfrm>
              <a:off x="2256" y="1117"/>
              <a:ext cx="1186" cy="348"/>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22" name="Line 46">
              <a:extLst>
                <a:ext uri="{FF2B5EF4-FFF2-40B4-BE49-F238E27FC236}">
                  <a16:creationId xmlns:a16="http://schemas.microsoft.com/office/drawing/2014/main" id="{2DBB8FB8-7C0E-40F0-B6E0-25F1282A2010}"/>
                </a:ext>
              </a:extLst>
            </p:cNvPr>
            <p:cNvSpPr>
              <a:spLocks noChangeShapeType="1"/>
            </p:cNvSpPr>
            <p:nvPr/>
          </p:nvSpPr>
          <p:spPr bwMode="auto">
            <a:xfrm>
              <a:off x="3642" y="1520"/>
              <a:ext cx="1186" cy="349"/>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23" name="Line 47">
              <a:extLst>
                <a:ext uri="{FF2B5EF4-FFF2-40B4-BE49-F238E27FC236}">
                  <a16:creationId xmlns:a16="http://schemas.microsoft.com/office/drawing/2014/main" id="{61BC1250-28D0-4F40-841E-BBAFE010A497}"/>
                </a:ext>
              </a:extLst>
            </p:cNvPr>
            <p:cNvSpPr>
              <a:spLocks noChangeShapeType="1"/>
            </p:cNvSpPr>
            <p:nvPr/>
          </p:nvSpPr>
          <p:spPr bwMode="auto">
            <a:xfrm flipH="1">
              <a:off x="437" y="834"/>
              <a:ext cx="748" cy="22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24" name="Line 48">
              <a:extLst>
                <a:ext uri="{FF2B5EF4-FFF2-40B4-BE49-F238E27FC236}">
                  <a16:creationId xmlns:a16="http://schemas.microsoft.com/office/drawing/2014/main" id="{2E1A1EC1-5FC2-441A-912A-869BEF8DA7D9}"/>
                </a:ext>
              </a:extLst>
            </p:cNvPr>
            <p:cNvSpPr>
              <a:spLocks noChangeShapeType="1"/>
            </p:cNvSpPr>
            <p:nvPr/>
          </p:nvSpPr>
          <p:spPr bwMode="auto">
            <a:xfrm flipH="1">
              <a:off x="2291" y="1538"/>
              <a:ext cx="11" cy="2030"/>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25" name="Line 49">
              <a:extLst>
                <a:ext uri="{FF2B5EF4-FFF2-40B4-BE49-F238E27FC236}">
                  <a16:creationId xmlns:a16="http://schemas.microsoft.com/office/drawing/2014/main" id="{8A301EFA-5921-46A4-B649-91C07AD9E8B5}"/>
                </a:ext>
              </a:extLst>
            </p:cNvPr>
            <p:cNvSpPr>
              <a:spLocks noChangeShapeType="1"/>
            </p:cNvSpPr>
            <p:nvPr/>
          </p:nvSpPr>
          <p:spPr bwMode="auto">
            <a:xfrm flipH="1">
              <a:off x="3326" y="1576"/>
              <a:ext cx="139"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26" name="Line 50">
              <a:extLst>
                <a:ext uri="{FF2B5EF4-FFF2-40B4-BE49-F238E27FC236}">
                  <a16:creationId xmlns:a16="http://schemas.microsoft.com/office/drawing/2014/main" id="{5ED001C2-6DCC-44C8-8A83-D297397157D0}"/>
                </a:ext>
              </a:extLst>
            </p:cNvPr>
            <p:cNvSpPr>
              <a:spLocks noChangeShapeType="1"/>
            </p:cNvSpPr>
            <p:nvPr/>
          </p:nvSpPr>
          <p:spPr bwMode="auto">
            <a:xfrm flipH="1">
              <a:off x="1920" y="1152"/>
              <a:ext cx="140" cy="293"/>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27" name="Rectangle 51">
              <a:extLst>
                <a:ext uri="{FF2B5EF4-FFF2-40B4-BE49-F238E27FC236}">
                  <a16:creationId xmlns:a16="http://schemas.microsoft.com/office/drawing/2014/main" id="{8BCF5472-A34E-4431-B9DE-700F807541FC}"/>
                </a:ext>
              </a:extLst>
            </p:cNvPr>
            <p:cNvSpPr>
              <a:spLocks noChangeArrowheads="1"/>
            </p:cNvSpPr>
            <p:nvPr/>
          </p:nvSpPr>
          <p:spPr bwMode="auto">
            <a:xfrm>
              <a:off x="4802" y="2143"/>
              <a:ext cx="1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37928" name="Line 52">
              <a:extLst>
                <a:ext uri="{FF2B5EF4-FFF2-40B4-BE49-F238E27FC236}">
                  <a16:creationId xmlns:a16="http://schemas.microsoft.com/office/drawing/2014/main" id="{0D8DC683-F738-485D-9A54-AE8170C84761}"/>
                </a:ext>
              </a:extLst>
            </p:cNvPr>
            <p:cNvSpPr>
              <a:spLocks noChangeShapeType="1"/>
            </p:cNvSpPr>
            <p:nvPr/>
          </p:nvSpPr>
          <p:spPr bwMode="auto">
            <a:xfrm>
              <a:off x="4858" y="2021"/>
              <a:ext cx="0" cy="207"/>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29" name="Freeform 53">
              <a:extLst>
                <a:ext uri="{FF2B5EF4-FFF2-40B4-BE49-F238E27FC236}">
                  <a16:creationId xmlns:a16="http://schemas.microsoft.com/office/drawing/2014/main" id="{46F06279-3190-453D-BE68-BA908F90CB9C}"/>
                </a:ext>
              </a:extLst>
            </p:cNvPr>
            <p:cNvSpPr>
              <a:spLocks/>
            </p:cNvSpPr>
            <p:nvPr/>
          </p:nvSpPr>
          <p:spPr bwMode="auto">
            <a:xfrm>
              <a:off x="2468" y="1605"/>
              <a:ext cx="752" cy="1392"/>
            </a:xfrm>
            <a:custGeom>
              <a:avLst/>
              <a:gdLst>
                <a:gd name="T0" fmla="*/ 9 w 1132"/>
                <a:gd name="T1" fmla="*/ 0 h 2220"/>
                <a:gd name="T2" fmla="*/ 8 w 1132"/>
                <a:gd name="T3" fmla="*/ 3 h 2220"/>
                <a:gd name="T4" fmla="*/ 5 w 1132"/>
                <a:gd name="T5" fmla="*/ 4 h 2220"/>
                <a:gd name="T6" fmla="*/ 2 w 1132"/>
                <a:gd name="T7" fmla="*/ 4 h 2220"/>
                <a:gd name="T8" fmla="*/ 1 w 1132"/>
                <a:gd name="T9" fmla="*/ 5 h 2220"/>
                <a:gd name="T10" fmla="*/ 1 w 1132"/>
                <a:gd name="T11" fmla="*/ 8 h 2220"/>
                <a:gd name="T12" fmla="*/ 0 60000 65536"/>
                <a:gd name="T13" fmla="*/ 0 60000 65536"/>
                <a:gd name="T14" fmla="*/ 0 60000 65536"/>
                <a:gd name="T15" fmla="*/ 0 60000 65536"/>
                <a:gd name="T16" fmla="*/ 0 60000 65536"/>
                <a:gd name="T17" fmla="*/ 0 60000 65536"/>
                <a:gd name="T18" fmla="*/ 0 w 1132"/>
                <a:gd name="T19" fmla="*/ 0 h 2220"/>
                <a:gd name="T20" fmla="*/ 1132 w 1132"/>
                <a:gd name="T21" fmla="*/ 2220 h 2220"/>
              </a:gdLst>
              <a:ahLst/>
              <a:cxnLst>
                <a:cxn ang="T12">
                  <a:pos x="T0" y="T1"/>
                </a:cxn>
                <a:cxn ang="T13">
                  <a:pos x="T2" y="T3"/>
                </a:cxn>
                <a:cxn ang="T14">
                  <a:pos x="T4" y="T5"/>
                </a:cxn>
                <a:cxn ang="T15">
                  <a:pos x="T6" y="T7"/>
                </a:cxn>
                <a:cxn ang="T16">
                  <a:pos x="T8" y="T9"/>
                </a:cxn>
                <a:cxn ang="T17">
                  <a:pos x="T10" y="T11"/>
                </a:cxn>
              </a:cxnLst>
              <a:rect l="T18" t="T19" r="T20" b="T21"/>
              <a:pathLst>
                <a:path w="1132" h="2220">
                  <a:moveTo>
                    <a:pt x="1112" y="0"/>
                  </a:moveTo>
                  <a:cubicBezTo>
                    <a:pt x="1105" y="130"/>
                    <a:pt x="1132" y="605"/>
                    <a:pt x="1067" y="780"/>
                  </a:cubicBezTo>
                  <a:cubicBezTo>
                    <a:pt x="1002" y="955"/>
                    <a:pt x="862" y="1000"/>
                    <a:pt x="722" y="1050"/>
                  </a:cubicBezTo>
                  <a:cubicBezTo>
                    <a:pt x="582" y="1100"/>
                    <a:pt x="341" y="1040"/>
                    <a:pt x="226" y="1080"/>
                  </a:cubicBezTo>
                  <a:cubicBezTo>
                    <a:pt x="111" y="1120"/>
                    <a:pt x="64" y="1100"/>
                    <a:pt x="32" y="1290"/>
                  </a:cubicBezTo>
                  <a:cubicBezTo>
                    <a:pt x="0" y="1480"/>
                    <a:pt x="30" y="2065"/>
                    <a:pt x="32" y="22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7930" name="Line 54">
              <a:extLst>
                <a:ext uri="{FF2B5EF4-FFF2-40B4-BE49-F238E27FC236}">
                  <a16:creationId xmlns:a16="http://schemas.microsoft.com/office/drawing/2014/main" id="{29F30488-B8D0-4F1A-8FCF-585D9B02C04F}"/>
                </a:ext>
              </a:extLst>
            </p:cNvPr>
            <p:cNvSpPr>
              <a:spLocks noChangeShapeType="1"/>
            </p:cNvSpPr>
            <p:nvPr/>
          </p:nvSpPr>
          <p:spPr bwMode="auto">
            <a:xfrm>
              <a:off x="3754" y="2000"/>
              <a:ext cx="0" cy="969"/>
            </a:xfrm>
            <a:prstGeom prst="line">
              <a:avLst/>
            </a:prstGeom>
            <a:noFill/>
            <a:ln w="25400">
              <a:solidFill>
                <a:schemeClr val="tx1"/>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31" name="Freeform 55">
              <a:extLst>
                <a:ext uri="{FF2B5EF4-FFF2-40B4-BE49-F238E27FC236}">
                  <a16:creationId xmlns:a16="http://schemas.microsoft.com/office/drawing/2014/main" id="{F49C0630-E864-47BD-B97F-B3E13748D1BA}"/>
                </a:ext>
              </a:extLst>
            </p:cNvPr>
            <p:cNvSpPr>
              <a:spLocks/>
            </p:cNvSpPr>
            <p:nvPr/>
          </p:nvSpPr>
          <p:spPr bwMode="auto">
            <a:xfrm>
              <a:off x="4317" y="2038"/>
              <a:ext cx="338" cy="452"/>
            </a:xfrm>
            <a:custGeom>
              <a:avLst/>
              <a:gdLst>
                <a:gd name="T0" fmla="*/ 3 w 510"/>
                <a:gd name="T1" fmla="*/ 0 h 720"/>
                <a:gd name="T2" fmla="*/ 3 w 510"/>
                <a:gd name="T3" fmla="*/ 2 h 720"/>
                <a:gd name="T4" fmla="*/ 1 w 510"/>
                <a:gd name="T5" fmla="*/ 2 h 720"/>
                <a:gd name="T6" fmla="*/ 1 w 510"/>
                <a:gd name="T7" fmla="*/ 3 h 720"/>
                <a:gd name="T8" fmla="*/ 0 60000 65536"/>
                <a:gd name="T9" fmla="*/ 0 60000 65536"/>
                <a:gd name="T10" fmla="*/ 0 60000 65536"/>
                <a:gd name="T11" fmla="*/ 0 60000 65536"/>
                <a:gd name="T12" fmla="*/ 0 w 510"/>
                <a:gd name="T13" fmla="*/ 0 h 720"/>
                <a:gd name="T14" fmla="*/ 510 w 510"/>
                <a:gd name="T15" fmla="*/ 720 h 720"/>
              </a:gdLst>
              <a:ahLst/>
              <a:cxnLst>
                <a:cxn ang="T8">
                  <a:pos x="T0" y="T1"/>
                </a:cxn>
                <a:cxn ang="T9">
                  <a:pos x="T2" y="T3"/>
                </a:cxn>
                <a:cxn ang="T10">
                  <a:pos x="T4" y="T5"/>
                </a:cxn>
                <a:cxn ang="T11">
                  <a:pos x="T6" y="T7"/>
                </a:cxn>
              </a:cxnLst>
              <a:rect l="T12" t="T13" r="T14" b="T15"/>
              <a:pathLst>
                <a:path w="510" h="720">
                  <a:moveTo>
                    <a:pt x="472" y="0"/>
                  </a:moveTo>
                  <a:cubicBezTo>
                    <a:pt x="467" y="60"/>
                    <a:pt x="510" y="290"/>
                    <a:pt x="443" y="360"/>
                  </a:cubicBezTo>
                  <a:cubicBezTo>
                    <a:pt x="376" y="430"/>
                    <a:pt x="136" y="360"/>
                    <a:pt x="68" y="420"/>
                  </a:cubicBezTo>
                  <a:cubicBezTo>
                    <a:pt x="0" y="480"/>
                    <a:pt x="44" y="658"/>
                    <a:pt x="38"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7932" name="Freeform 56">
              <a:extLst>
                <a:ext uri="{FF2B5EF4-FFF2-40B4-BE49-F238E27FC236}">
                  <a16:creationId xmlns:a16="http://schemas.microsoft.com/office/drawing/2014/main" id="{E29008FC-ED2E-432E-A511-B81D434C49C4}"/>
                </a:ext>
              </a:extLst>
            </p:cNvPr>
            <p:cNvSpPr>
              <a:spLocks/>
            </p:cNvSpPr>
            <p:nvPr/>
          </p:nvSpPr>
          <p:spPr bwMode="auto">
            <a:xfrm>
              <a:off x="4455" y="2038"/>
              <a:ext cx="624" cy="452"/>
            </a:xfrm>
            <a:custGeom>
              <a:avLst/>
              <a:gdLst>
                <a:gd name="T0" fmla="*/ 7 w 940"/>
                <a:gd name="T1" fmla="*/ 0 h 720"/>
                <a:gd name="T2" fmla="*/ 6 w 940"/>
                <a:gd name="T3" fmla="*/ 2 h 720"/>
                <a:gd name="T4" fmla="*/ 1 w 940"/>
                <a:gd name="T5" fmla="*/ 3 h 720"/>
                <a:gd name="T6" fmla="*/ 1 w 940"/>
                <a:gd name="T7" fmla="*/ 3 h 720"/>
                <a:gd name="T8" fmla="*/ 0 60000 65536"/>
                <a:gd name="T9" fmla="*/ 0 60000 65536"/>
                <a:gd name="T10" fmla="*/ 0 60000 65536"/>
                <a:gd name="T11" fmla="*/ 0 60000 65536"/>
                <a:gd name="T12" fmla="*/ 0 w 940"/>
                <a:gd name="T13" fmla="*/ 0 h 720"/>
                <a:gd name="T14" fmla="*/ 940 w 940"/>
                <a:gd name="T15" fmla="*/ 720 h 720"/>
              </a:gdLst>
              <a:ahLst/>
              <a:cxnLst>
                <a:cxn ang="T8">
                  <a:pos x="T0" y="T1"/>
                </a:cxn>
                <a:cxn ang="T9">
                  <a:pos x="T2" y="T3"/>
                </a:cxn>
                <a:cxn ang="T10">
                  <a:pos x="T4" y="T5"/>
                </a:cxn>
                <a:cxn ang="T11">
                  <a:pos x="T6" y="T7"/>
                </a:cxn>
              </a:cxnLst>
              <a:rect l="T12" t="T13" r="T14" b="T15"/>
              <a:pathLst>
                <a:path w="940" h="720">
                  <a:moveTo>
                    <a:pt x="940" y="0"/>
                  </a:moveTo>
                  <a:cubicBezTo>
                    <a:pt x="915" y="87"/>
                    <a:pt x="925" y="430"/>
                    <a:pt x="790" y="525"/>
                  </a:cubicBezTo>
                  <a:cubicBezTo>
                    <a:pt x="655" y="620"/>
                    <a:pt x="260" y="538"/>
                    <a:pt x="130" y="570"/>
                  </a:cubicBezTo>
                  <a:cubicBezTo>
                    <a:pt x="0" y="602"/>
                    <a:pt x="35" y="689"/>
                    <a:pt x="10" y="72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7933" name="Freeform 57">
              <a:extLst>
                <a:ext uri="{FF2B5EF4-FFF2-40B4-BE49-F238E27FC236}">
                  <a16:creationId xmlns:a16="http://schemas.microsoft.com/office/drawing/2014/main" id="{CC278D2A-2CD7-4A4F-986B-5EA4E5D5149C}"/>
                </a:ext>
              </a:extLst>
            </p:cNvPr>
            <p:cNvSpPr>
              <a:spLocks/>
            </p:cNvSpPr>
            <p:nvPr/>
          </p:nvSpPr>
          <p:spPr bwMode="auto">
            <a:xfrm>
              <a:off x="765" y="3155"/>
              <a:ext cx="2259" cy="424"/>
            </a:xfrm>
            <a:custGeom>
              <a:avLst/>
              <a:gdLst>
                <a:gd name="T0" fmla="*/ 24 w 3401"/>
                <a:gd name="T1" fmla="*/ 0 h 676"/>
                <a:gd name="T2" fmla="*/ 22 w 3401"/>
                <a:gd name="T3" fmla="*/ 2 h 676"/>
                <a:gd name="T4" fmla="*/ 4 w 3401"/>
                <a:gd name="T5" fmla="*/ 2 h 676"/>
                <a:gd name="T6" fmla="*/ 1 w 3401"/>
                <a:gd name="T7" fmla="*/ 2 h 676"/>
                <a:gd name="T8" fmla="*/ 0 w 3401"/>
                <a:gd name="T9" fmla="*/ 3 h 676"/>
                <a:gd name="T10" fmla="*/ 0 60000 65536"/>
                <a:gd name="T11" fmla="*/ 0 60000 65536"/>
                <a:gd name="T12" fmla="*/ 0 60000 65536"/>
                <a:gd name="T13" fmla="*/ 0 60000 65536"/>
                <a:gd name="T14" fmla="*/ 0 60000 65536"/>
                <a:gd name="T15" fmla="*/ 0 w 3401"/>
                <a:gd name="T16" fmla="*/ 0 h 676"/>
                <a:gd name="T17" fmla="*/ 3401 w 3401"/>
                <a:gd name="T18" fmla="*/ 676 h 676"/>
              </a:gdLst>
              <a:ahLst/>
              <a:cxnLst>
                <a:cxn ang="T10">
                  <a:pos x="T0" y="T1"/>
                </a:cxn>
                <a:cxn ang="T11">
                  <a:pos x="T2" y="T3"/>
                </a:cxn>
                <a:cxn ang="T12">
                  <a:pos x="T4" y="T5"/>
                </a:cxn>
                <a:cxn ang="T13">
                  <a:pos x="T6" y="T7"/>
                </a:cxn>
                <a:cxn ang="T14">
                  <a:pos x="T8" y="T9"/>
                </a:cxn>
              </a:cxnLst>
              <a:rect l="T15" t="T16" r="T17" b="T18"/>
              <a:pathLst>
                <a:path w="3401" h="676">
                  <a:moveTo>
                    <a:pt x="3256" y="0"/>
                  </a:moveTo>
                  <a:cubicBezTo>
                    <a:pt x="3204" y="60"/>
                    <a:pt x="3401" y="296"/>
                    <a:pt x="2941" y="361"/>
                  </a:cubicBezTo>
                  <a:cubicBezTo>
                    <a:pt x="2481" y="426"/>
                    <a:pt x="958" y="379"/>
                    <a:pt x="496" y="391"/>
                  </a:cubicBezTo>
                  <a:cubicBezTo>
                    <a:pt x="34" y="403"/>
                    <a:pt x="249" y="388"/>
                    <a:pt x="166" y="436"/>
                  </a:cubicBezTo>
                  <a:cubicBezTo>
                    <a:pt x="83" y="484"/>
                    <a:pt x="35" y="626"/>
                    <a:pt x="0" y="676"/>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7934" name="Freeform 58">
              <a:extLst>
                <a:ext uri="{FF2B5EF4-FFF2-40B4-BE49-F238E27FC236}">
                  <a16:creationId xmlns:a16="http://schemas.microsoft.com/office/drawing/2014/main" id="{284B5278-E337-4BDF-ACAF-D1EC97A0D99B}"/>
                </a:ext>
              </a:extLst>
            </p:cNvPr>
            <p:cNvSpPr>
              <a:spLocks/>
            </p:cNvSpPr>
            <p:nvPr/>
          </p:nvSpPr>
          <p:spPr bwMode="auto">
            <a:xfrm>
              <a:off x="2339" y="3148"/>
              <a:ext cx="1112" cy="432"/>
            </a:xfrm>
            <a:custGeom>
              <a:avLst/>
              <a:gdLst>
                <a:gd name="T0" fmla="*/ 11 w 1675"/>
                <a:gd name="T1" fmla="*/ 0 h 690"/>
                <a:gd name="T2" fmla="*/ 11 w 1675"/>
                <a:gd name="T3" fmla="*/ 1 h 690"/>
                <a:gd name="T4" fmla="*/ 2 w 1675"/>
                <a:gd name="T5" fmla="*/ 2 h 690"/>
                <a:gd name="T6" fmla="*/ 0 w 1675"/>
                <a:gd name="T7" fmla="*/ 3 h 690"/>
                <a:gd name="T8" fmla="*/ 0 60000 65536"/>
                <a:gd name="T9" fmla="*/ 0 60000 65536"/>
                <a:gd name="T10" fmla="*/ 0 60000 65536"/>
                <a:gd name="T11" fmla="*/ 0 60000 65536"/>
                <a:gd name="T12" fmla="*/ 0 w 1675"/>
                <a:gd name="T13" fmla="*/ 0 h 690"/>
                <a:gd name="T14" fmla="*/ 1675 w 1675"/>
                <a:gd name="T15" fmla="*/ 690 h 690"/>
              </a:gdLst>
              <a:ahLst/>
              <a:cxnLst>
                <a:cxn ang="T8">
                  <a:pos x="T0" y="T1"/>
                </a:cxn>
                <a:cxn ang="T9">
                  <a:pos x="T2" y="T3"/>
                </a:cxn>
                <a:cxn ang="T10">
                  <a:pos x="T4" y="T5"/>
                </a:cxn>
                <a:cxn ang="T11">
                  <a:pos x="T6" y="T7"/>
                </a:cxn>
              </a:cxnLst>
              <a:rect l="T12" t="T13" r="T14" b="T15"/>
              <a:pathLst>
                <a:path w="1675" h="690">
                  <a:moveTo>
                    <a:pt x="1516" y="0"/>
                  </a:moveTo>
                  <a:cubicBezTo>
                    <a:pt x="1595" y="124"/>
                    <a:pt x="1675" y="248"/>
                    <a:pt x="1470" y="330"/>
                  </a:cubicBezTo>
                  <a:cubicBezTo>
                    <a:pt x="1265" y="412"/>
                    <a:pt x="531" y="434"/>
                    <a:pt x="286" y="494"/>
                  </a:cubicBezTo>
                  <a:cubicBezTo>
                    <a:pt x="41" y="554"/>
                    <a:pt x="48" y="657"/>
                    <a:pt x="0" y="690"/>
                  </a:cubicBezTo>
                </a:path>
              </a:pathLst>
            </a:custGeom>
            <a:noFill/>
            <a:ln w="25400" cap="flat">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7935" name="Freeform 59">
              <a:extLst>
                <a:ext uri="{FF2B5EF4-FFF2-40B4-BE49-F238E27FC236}">
                  <a16:creationId xmlns:a16="http://schemas.microsoft.com/office/drawing/2014/main" id="{753567D5-512F-4483-84D2-1A86791AFBD8}"/>
                </a:ext>
              </a:extLst>
            </p:cNvPr>
            <p:cNvSpPr>
              <a:spLocks/>
            </p:cNvSpPr>
            <p:nvPr/>
          </p:nvSpPr>
          <p:spPr bwMode="auto">
            <a:xfrm>
              <a:off x="2540" y="2640"/>
              <a:ext cx="2424" cy="338"/>
            </a:xfrm>
            <a:custGeom>
              <a:avLst/>
              <a:gdLst>
                <a:gd name="T0" fmla="*/ 25 w 3650"/>
                <a:gd name="T1" fmla="*/ 0 h 540"/>
                <a:gd name="T2" fmla="*/ 23 w 3650"/>
                <a:gd name="T3" fmla="*/ 1 h 540"/>
                <a:gd name="T4" fmla="*/ 4 w 3650"/>
                <a:gd name="T5" fmla="*/ 1 h 540"/>
                <a:gd name="T6" fmla="*/ 1 w 3650"/>
                <a:gd name="T7" fmla="*/ 2 h 540"/>
                <a:gd name="T8" fmla="*/ 0 60000 65536"/>
                <a:gd name="T9" fmla="*/ 0 60000 65536"/>
                <a:gd name="T10" fmla="*/ 0 60000 65536"/>
                <a:gd name="T11" fmla="*/ 0 60000 65536"/>
                <a:gd name="T12" fmla="*/ 0 w 3650"/>
                <a:gd name="T13" fmla="*/ 0 h 540"/>
                <a:gd name="T14" fmla="*/ 3650 w 3650"/>
                <a:gd name="T15" fmla="*/ 540 h 540"/>
              </a:gdLst>
              <a:ahLst/>
              <a:cxnLst>
                <a:cxn ang="T8">
                  <a:pos x="T0" y="T1"/>
                </a:cxn>
                <a:cxn ang="T9">
                  <a:pos x="T2" y="T3"/>
                </a:cxn>
                <a:cxn ang="T10">
                  <a:pos x="T4" y="T5"/>
                </a:cxn>
                <a:cxn ang="T11">
                  <a:pos x="T6" y="T7"/>
                </a:cxn>
              </a:cxnLst>
              <a:rect l="T12" t="T13" r="T14" b="T15"/>
              <a:pathLst>
                <a:path w="3650" h="540">
                  <a:moveTo>
                    <a:pt x="3433" y="0"/>
                  </a:moveTo>
                  <a:cubicBezTo>
                    <a:pt x="3564" y="121"/>
                    <a:pt x="3650" y="243"/>
                    <a:pt x="3163" y="300"/>
                  </a:cubicBezTo>
                  <a:cubicBezTo>
                    <a:pt x="2676" y="357"/>
                    <a:pt x="1016" y="305"/>
                    <a:pt x="508" y="345"/>
                  </a:cubicBezTo>
                  <a:cubicBezTo>
                    <a:pt x="0" y="385"/>
                    <a:pt x="199" y="499"/>
                    <a:pt x="117" y="54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7936" name="Freeform 60">
              <a:extLst>
                <a:ext uri="{FF2B5EF4-FFF2-40B4-BE49-F238E27FC236}">
                  <a16:creationId xmlns:a16="http://schemas.microsoft.com/office/drawing/2014/main" id="{BDAD3378-AFE2-4E2A-A39C-73FAF964A82C}"/>
                </a:ext>
              </a:extLst>
            </p:cNvPr>
            <p:cNvSpPr>
              <a:spLocks/>
            </p:cNvSpPr>
            <p:nvPr/>
          </p:nvSpPr>
          <p:spPr bwMode="auto">
            <a:xfrm>
              <a:off x="3876" y="2658"/>
              <a:ext cx="1325" cy="320"/>
            </a:xfrm>
            <a:custGeom>
              <a:avLst/>
              <a:gdLst>
                <a:gd name="T0" fmla="*/ 14 w 1995"/>
                <a:gd name="T1" fmla="*/ 0 h 510"/>
                <a:gd name="T2" fmla="*/ 13 w 1995"/>
                <a:gd name="T3" fmla="*/ 2 h 510"/>
                <a:gd name="T4" fmla="*/ 2 w 1995"/>
                <a:gd name="T5" fmla="*/ 2 h 510"/>
                <a:gd name="T6" fmla="*/ 1 w 1995"/>
                <a:gd name="T7" fmla="*/ 2 h 510"/>
                <a:gd name="T8" fmla="*/ 0 60000 65536"/>
                <a:gd name="T9" fmla="*/ 0 60000 65536"/>
                <a:gd name="T10" fmla="*/ 0 60000 65536"/>
                <a:gd name="T11" fmla="*/ 0 60000 65536"/>
                <a:gd name="T12" fmla="*/ 0 w 1995"/>
                <a:gd name="T13" fmla="*/ 0 h 510"/>
                <a:gd name="T14" fmla="*/ 1995 w 1995"/>
                <a:gd name="T15" fmla="*/ 510 h 510"/>
              </a:gdLst>
              <a:ahLst/>
              <a:cxnLst>
                <a:cxn ang="T8">
                  <a:pos x="T0" y="T1"/>
                </a:cxn>
                <a:cxn ang="T9">
                  <a:pos x="T2" y="T3"/>
                </a:cxn>
                <a:cxn ang="T10">
                  <a:pos x="T4" y="T5"/>
                </a:cxn>
                <a:cxn ang="T11">
                  <a:pos x="T6" y="T7"/>
                </a:cxn>
              </a:cxnLst>
              <a:rect l="T12" t="T13" r="T14" b="T15"/>
              <a:pathLst>
                <a:path w="1995" h="510">
                  <a:moveTo>
                    <a:pt x="1889" y="0"/>
                  </a:moveTo>
                  <a:cubicBezTo>
                    <a:pt x="1862" y="63"/>
                    <a:pt x="1995" y="308"/>
                    <a:pt x="1725" y="375"/>
                  </a:cubicBezTo>
                  <a:cubicBezTo>
                    <a:pt x="1455" y="442"/>
                    <a:pt x="540" y="383"/>
                    <a:pt x="270" y="405"/>
                  </a:cubicBezTo>
                  <a:cubicBezTo>
                    <a:pt x="0" y="427"/>
                    <a:pt x="139" y="488"/>
                    <a:pt x="105"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7937" name="Freeform 61">
              <a:extLst>
                <a:ext uri="{FF2B5EF4-FFF2-40B4-BE49-F238E27FC236}">
                  <a16:creationId xmlns:a16="http://schemas.microsoft.com/office/drawing/2014/main" id="{2B5BADCF-6767-4169-9259-B6FEE018459B}"/>
                </a:ext>
              </a:extLst>
            </p:cNvPr>
            <p:cNvSpPr>
              <a:spLocks/>
            </p:cNvSpPr>
            <p:nvPr/>
          </p:nvSpPr>
          <p:spPr bwMode="auto">
            <a:xfrm>
              <a:off x="667" y="1135"/>
              <a:ext cx="1145" cy="2445"/>
            </a:xfrm>
            <a:custGeom>
              <a:avLst/>
              <a:gdLst>
                <a:gd name="T0" fmla="*/ 13 w 1723"/>
                <a:gd name="T1" fmla="*/ 0 h 3900"/>
                <a:gd name="T2" fmla="*/ 10 w 1723"/>
                <a:gd name="T3" fmla="*/ 6 h 3900"/>
                <a:gd name="T4" fmla="*/ 3 w 1723"/>
                <a:gd name="T5" fmla="*/ 8 h 3900"/>
                <a:gd name="T6" fmla="*/ 1 w 1723"/>
                <a:gd name="T7" fmla="*/ 9 h 3900"/>
                <a:gd name="T8" fmla="*/ 1 w 1723"/>
                <a:gd name="T9" fmla="*/ 14 h 3900"/>
                <a:gd name="T10" fmla="*/ 0 60000 65536"/>
                <a:gd name="T11" fmla="*/ 0 60000 65536"/>
                <a:gd name="T12" fmla="*/ 0 60000 65536"/>
                <a:gd name="T13" fmla="*/ 0 60000 65536"/>
                <a:gd name="T14" fmla="*/ 0 60000 65536"/>
                <a:gd name="T15" fmla="*/ 0 w 1723"/>
                <a:gd name="T16" fmla="*/ 0 h 3900"/>
                <a:gd name="T17" fmla="*/ 1723 w 1723"/>
                <a:gd name="T18" fmla="*/ 3900 h 3900"/>
              </a:gdLst>
              <a:ahLst/>
              <a:cxnLst>
                <a:cxn ang="T10">
                  <a:pos x="T0" y="T1"/>
                </a:cxn>
                <a:cxn ang="T11">
                  <a:pos x="T2" y="T3"/>
                </a:cxn>
                <a:cxn ang="T12">
                  <a:pos x="T4" y="T5"/>
                </a:cxn>
                <a:cxn ang="T13">
                  <a:pos x="T6" y="T7"/>
                </a:cxn>
                <a:cxn ang="T14">
                  <a:pos x="T8" y="T9"/>
                </a:cxn>
              </a:cxnLst>
              <a:rect l="T15" t="T16" r="T17" b="T18"/>
              <a:pathLst>
                <a:path w="1723" h="3900">
                  <a:moveTo>
                    <a:pt x="1723" y="0"/>
                  </a:moveTo>
                  <a:cubicBezTo>
                    <a:pt x="1663" y="290"/>
                    <a:pt x="1588" y="1378"/>
                    <a:pt x="1363" y="1740"/>
                  </a:cubicBezTo>
                  <a:cubicBezTo>
                    <a:pt x="1138" y="2102"/>
                    <a:pt x="590" y="2050"/>
                    <a:pt x="373" y="2175"/>
                  </a:cubicBezTo>
                  <a:cubicBezTo>
                    <a:pt x="156" y="2300"/>
                    <a:pt x="116" y="2202"/>
                    <a:pt x="58" y="2490"/>
                  </a:cubicBezTo>
                  <a:cubicBezTo>
                    <a:pt x="0" y="2778"/>
                    <a:pt x="33" y="3606"/>
                    <a:pt x="27" y="3900"/>
                  </a:cubicBezTo>
                </a:path>
              </a:pathLst>
            </a:custGeom>
            <a:noFill/>
            <a:ln w="25400" cap="flat">
              <a:solidFill>
                <a:schemeClr val="tx1"/>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37893" name="Text Box 62">
            <a:extLst>
              <a:ext uri="{FF2B5EF4-FFF2-40B4-BE49-F238E27FC236}">
                <a16:creationId xmlns:a16="http://schemas.microsoft.com/office/drawing/2014/main" id="{1651B2DC-58AD-48C8-924A-C691CECC60A4}"/>
              </a:ext>
            </a:extLst>
          </p:cNvPr>
          <p:cNvSpPr txBox="1">
            <a:spLocks noChangeArrowheads="1"/>
          </p:cNvSpPr>
          <p:nvPr/>
        </p:nvSpPr>
        <p:spPr bwMode="auto">
          <a:xfrm>
            <a:off x="6638845" y="382221"/>
            <a:ext cx="1545345" cy="550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lIns="54000" tIns="28800" rIns="54000" bIns="288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b="1" i="1" dirty="0">
                <a:solidFill>
                  <a:srgbClr val="FF0000"/>
                </a:solidFill>
                <a:ea typeface="宋体" panose="02010600030101010101" pitchFamily="2" charset="-122"/>
              </a:rPr>
              <a:t>a</a:t>
            </a:r>
            <a:r>
              <a:rPr lang="en-US" altLang="zh-CN" b="1" dirty="0">
                <a:solidFill>
                  <a:srgbClr val="FF0000"/>
                </a:solidFill>
                <a:ea typeface="宋体" panose="02010600030101010101" pitchFamily="2" charset="-122"/>
              </a:rPr>
              <a:t> * 5 * </a:t>
            </a:r>
            <a:r>
              <a:rPr lang="en-US" altLang="zh-CN" b="1" i="1" dirty="0">
                <a:solidFill>
                  <a:srgbClr val="FF0000"/>
                </a:solidFill>
                <a:ea typeface="宋体" panose="02010600030101010101" pitchFamily="2" charset="-122"/>
              </a:rPr>
              <a:t>b</a:t>
            </a:r>
          </a:p>
        </p:txBody>
      </p:sp>
      <p:sp>
        <p:nvSpPr>
          <p:cNvPr id="37894" name="Rectangle 63">
            <a:extLst>
              <a:ext uri="{FF2B5EF4-FFF2-40B4-BE49-F238E27FC236}">
                <a16:creationId xmlns:a16="http://schemas.microsoft.com/office/drawing/2014/main" id="{8A6D194A-1606-4558-812D-CFA0CB5DFB2E}"/>
              </a:ext>
            </a:extLst>
          </p:cNvPr>
          <p:cNvSpPr>
            <a:spLocks noChangeArrowheads="1"/>
          </p:cNvSpPr>
          <p:nvPr/>
        </p:nvSpPr>
        <p:spPr bwMode="auto">
          <a:xfrm>
            <a:off x="4916487" y="928628"/>
            <a:ext cx="4294625" cy="12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zh-CN" altLang="en-US" sz="2400" dirty="0">
                <a:solidFill>
                  <a:srgbClr val="FF0000"/>
                </a:solidFill>
              </a:rPr>
              <a:t>图中略去了</a:t>
            </a:r>
            <a:r>
              <a:rPr lang="en-US" altLang="zh-CN" sz="2400" b="1" i="1" dirty="0">
                <a:solidFill>
                  <a:srgbClr val="FF0000"/>
                </a:solidFill>
                <a:ea typeface="宋体" panose="02010600030101010101" pitchFamily="2" charset="-122"/>
              </a:rPr>
              <a:t>E </a:t>
            </a:r>
            <a:r>
              <a:rPr lang="en-US" altLang="zh-CN" sz="2400" b="1" dirty="0">
                <a:solidFill>
                  <a:srgbClr val="FF0000"/>
                </a:solidFill>
                <a:ea typeface="宋体" panose="02010600030101010101" pitchFamily="2" charset="-122"/>
                <a:sym typeface="Symbol" panose="05050102010706020507" pitchFamily="18" charset="2"/>
              </a:rPr>
              <a:t></a:t>
            </a:r>
            <a:r>
              <a:rPr lang="en-US" altLang="zh-CN" sz="2400" b="1" dirty="0">
                <a:solidFill>
                  <a:srgbClr val="FF0000"/>
                </a:solidFill>
                <a:ea typeface="宋体" panose="02010600030101010101" pitchFamily="2" charset="-122"/>
              </a:rPr>
              <a:t> </a:t>
            </a:r>
            <a:r>
              <a:rPr lang="en-US" altLang="zh-CN" sz="2400" b="1" i="1" dirty="0">
                <a:solidFill>
                  <a:srgbClr val="FF0000"/>
                </a:solidFill>
                <a:ea typeface="宋体" panose="02010600030101010101" pitchFamily="2" charset="-122"/>
              </a:rPr>
              <a:t>TR </a:t>
            </a:r>
            <a:r>
              <a:rPr lang="en-US" altLang="zh-CN" sz="2400" b="1" dirty="0">
                <a:solidFill>
                  <a:srgbClr val="FF0000"/>
                </a:solidFill>
                <a:ea typeface="宋体" panose="02010600030101010101" pitchFamily="2" charset="-122"/>
                <a:sym typeface="Symbol" panose="05050102010706020507" pitchFamily="18" charset="2"/>
              </a:rPr>
              <a:t></a:t>
            </a:r>
            <a:r>
              <a:rPr lang="en-US" altLang="zh-CN" sz="2400" b="1" dirty="0">
                <a:solidFill>
                  <a:srgbClr val="FF0000"/>
                </a:solidFill>
                <a:ea typeface="宋体" panose="02010600030101010101" pitchFamily="2" charset="-122"/>
              </a:rPr>
              <a:t> </a:t>
            </a:r>
            <a:r>
              <a:rPr lang="en-US" altLang="zh-CN" sz="2400" b="1" i="1" dirty="0">
                <a:solidFill>
                  <a:srgbClr val="FF0000"/>
                </a:solidFill>
                <a:ea typeface="宋体" panose="02010600030101010101" pitchFamily="2" charset="-122"/>
              </a:rPr>
              <a:t>T</a:t>
            </a:r>
            <a:r>
              <a:rPr lang="en-US" altLang="zh-CN" sz="2400" b="1" dirty="0">
                <a:solidFill>
                  <a:srgbClr val="FF0000"/>
                </a:solidFill>
                <a:ea typeface="宋体" panose="02010600030101010101" pitchFamily="2" charset="-122"/>
              </a:rPr>
              <a:t> </a:t>
            </a:r>
            <a:r>
              <a:rPr lang="zh-CN" altLang="en-US" sz="2400" dirty="0">
                <a:solidFill>
                  <a:srgbClr val="FF0000"/>
                </a:solidFill>
              </a:rPr>
              <a:t>部分，</a:t>
            </a:r>
            <a:endParaRPr lang="en-US" altLang="zh-CN" sz="2400" dirty="0">
              <a:solidFill>
                <a:srgbClr val="FF0000"/>
              </a:solidFill>
            </a:endParaRPr>
          </a:p>
          <a:p>
            <a:pPr eaLnBrk="1" hangingPunct="1">
              <a:spcBef>
                <a:spcPct val="0"/>
              </a:spcBef>
              <a:buClrTx/>
              <a:buSzTx/>
              <a:buFontTx/>
              <a:buNone/>
            </a:pPr>
            <a:r>
              <a:rPr lang="zh-CN" altLang="en-US" sz="2400" dirty="0">
                <a:solidFill>
                  <a:srgbClr val="FF0000"/>
                </a:solidFill>
              </a:rPr>
              <a:t>省略了上面两个</a:t>
            </a:r>
            <a:r>
              <a:rPr lang="en-US" altLang="zh-CN" sz="2400" b="1" i="1" dirty="0">
                <a:solidFill>
                  <a:srgbClr val="FF0000"/>
                </a:solidFill>
              </a:rPr>
              <a:t>W</a:t>
            </a:r>
            <a:r>
              <a:rPr lang="zh-CN" altLang="en-US" sz="2400" dirty="0">
                <a:solidFill>
                  <a:srgbClr val="FF0000"/>
                </a:solidFill>
              </a:rPr>
              <a:t>的</a:t>
            </a:r>
            <a:r>
              <a:rPr lang="en-US" altLang="zh-CN" sz="2400" b="1" i="1" dirty="0">
                <a:solidFill>
                  <a:srgbClr val="FF0000"/>
                </a:solidFill>
              </a:rPr>
              <a:t>s</a:t>
            </a:r>
            <a:r>
              <a:rPr lang="zh-CN" altLang="en-US" sz="2400" dirty="0">
                <a:solidFill>
                  <a:srgbClr val="FF0000"/>
                </a:solidFill>
              </a:rPr>
              <a:t>属性，</a:t>
            </a:r>
            <a:endParaRPr lang="en-US" altLang="zh-CN" sz="2400" dirty="0">
              <a:solidFill>
                <a:srgbClr val="FF0000"/>
              </a:solidFill>
            </a:endParaRPr>
          </a:p>
          <a:p>
            <a:pPr eaLnBrk="1" hangingPunct="1">
              <a:spcBef>
                <a:spcPct val="0"/>
              </a:spcBef>
              <a:buClrTx/>
              <a:buSzTx/>
              <a:buFontTx/>
              <a:buNone/>
            </a:pPr>
            <a:r>
              <a:rPr lang="zh-CN" altLang="en-US" sz="2400" dirty="0">
                <a:solidFill>
                  <a:srgbClr val="FF0000"/>
                </a:solidFill>
              </a:rPr>
              <a:t>以及</a:t>
            </a:r>
            <a:r>
              <a:rPr lang="en-US" altLang="zh-CN" sz="2400" b="1" i="1" dirty="0">
                <a:solidFill>
                  <a:srgbClr val="FF0000"/>
                </a:solidFill>
              </a:rPr>
              <a:t>T</a:t>
            </a:r>
            <a:r>
              <a:rPr lang="zh-CN" altLang="en-US" sz="2400" dirty="0">
                <a:solidFill>
                  <a:srgbClr val="FF0000"/>
                </a:solidFill>
              </a:rPr>
              <a:t>的</a:t>
            </a:r>
            <a:r>
              <a:rPr lang="en-US" altLang="zh-CN" sz="2400" b="1" i="1" dirty="0" err="1">
                <a:solidFill>
                  <a:srgbClr val="FF0000"/>
                </a:solidFill>
              </a:rPr>
              <a:t>nptr</a:t>
            </a:r>
            <a:r>
              <a:rPr lang="zh-CN" altLang="en-US" sz="2400" dirty="0">
                <a:solidFill>
                  <a:srgbClr val="FF0000"/>
                </a:solidFill>
              </a:rPr>
              <a:t>属性</a:t>
            </a:r>
          </a:p>
        </p:txBody>
      </p:sp>
      <p:sp>
        <p:nvSpPr>
          <p:cNvPr id="2" name="日期占位符 1">
            <a:extLst>
              <a:ext uri="{FF2B5EF4-FFF2-40B4-BE49-F238E27FC236}">
                <a16:creationId xmlns:a16="http://schemas.microsoft.com/office/drawing/2014/main" id="{F5C55780-70C0-6113-21CD-4DC2D689ACD7}"/>
              </a:ext>
            </a:extLst>
          </p:cNvPr>
          <p:cNvSpPr>
            <a:spLocks noGrp="1"/>
          </p:cNvSpPr>
          <p:nvPr>
            <p:ph type="dt" sz="half" idx="10"/>
          </p:nvPr>
        </p:nvSpPr>
        <p:spPr/>
        <p:txBody>
          <a:bodyPr/>
          <a:lstStyle/>
          <a:p>
            <a:fld id="{A90D4DA1-ED1A-40C8-AA8F-06E48F1BA29E}"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86BAC01F-6B56-5263-1F7E-9813EDBD3CB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5DF8C17F-0663-32E3-33F6-2C595EDFA118}"/>
              </a:ext>
            </a:extLst>
          </p:cNvPr>
          <p:cNvSpPr>
            <a:spLocks noGrp="1"/>
          </p:cNvSpPr>
          <p:nvPr>
            <p:ph type="sldNum" sz="quarter" idx="12"/>
          </p:nvPr>
        </p:nvSpPr>
        <p:spPr/>
        <p:txBody>
          <a:bodyPr/>
          <a:lstStyle/>
          <a:p>
            <a:fld id="{094DEB03-EFC6-4C20-8FC8-295189A5386F}" type="slidenum">
              <a:rPr lang="zh-CN" altLang="en-US" smtClean="0"/>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4523237-B2C4-4555-B4A2-9CF5723C9267}"/>
              </a:ext>
            </a:extLst>
          </p:cNvPr>
          <p:cNvSpPr>
            <a:spLocks noGrp="1" noChangeArrowheads="1"/>
          </p:cNvSpPr>
          <p:nvPr>
            <p:ph type="title"/>
          </p:nvPr>
        </p:nvSpPr>
        <p:spPr/>
        <p:txBody>
          <a:bodyPr/>
          <a:lstStyle/>
          <a:p>
            <a:r>
              <a:rPr lang="zh-CN" altLang="en-US" dirty="0"/>
              <a:t>上次课回顾</a:t>
            </a:r>
          </a:p>
        </p:txBody>
      </p:sp>
      <p:sp>
        <p:nvSpPr>
          <p:cNvPr id="9219" name="Rectangle 3">
            <a:extLst>
              <a:ext uri="{FF2B5EF4-FFF2-40B4-BE49-F238E27FC236}">
                <a16:creationId xmlns:a16="http://schemas.microsoft.com/office/drawing/2014/main" id="{2301FAAE-29CE-499E-8230-434E3EDDA4A1}"/>
              </a:ext>
            </a:extLst>
          </p:cNvPr>
          <p:cNvSpPr>
            <a:spLocks noGrp="1" noChangeArrowheads="1"/>
          </p:cNvSpPr>
          <p:nvPr>
            <p:ph idx="1"/>
          </p:nvPr>
        </p:nvSpPr>
        <p:spPr/>
        <p:txBody>
          <a:bodyPr/>
          <a:lstStyle/>
          <a:p>
            <a:r>
              <a:rPr lang="zh-CN" altLang="en-US"/>
              <a:t>注释分析树的例子： </a:t>
            </a:r>
            <a:r>
              <a:rPr lang="en-US" altLang="zh-CN" b="1"/>
              <a:t>8+5</a:t>
            </a:r>
            <a:r>
              <a:rPr lang="en-US" altLang="zh-CN" b="1">
                <a:latin typeface="宋体" panose="02010600030101010101" pitchFamily="2" charset="-122"/>
              </a:rPr>
              <a:t>*</a:t>
            </a:r>
            <a:r>
              <a:rPr lang="en-US" altLang="zh-CN" b="1"/>
              <a:t>2 n</a:t>
            </a:r>
          </a:p>
        </p:txBody>
      </p:sp>
      <p:grpSp>
        <p:nvGrpSpPr>
          <p:cNvPr id="9220" name="Group 4">
            <a:extLst>
              <a:ext uri="{FF2B5EF4-FFF2-40B4-BE49-F238E27FC236}">
                <a16:creationId xmlns:a16="http://schemas.microsoft.com/office/drawing/2014/main" id="{EBA1B704-4389-4561-A1A0-AE805326C3D9}"/>
              </a:ext>
            </a:extLst>
          </p:cNvPr>
          <p:cNvGrpSpPr>
            <a:grpSpLocks/>
          </p:cNvGrpSpPr>
          <p:nvPr/>
        </p:nvGrpSpPr>
        <p:grpSpPr bwMode="auto">
          <a:xfrm>
            <a:off x="371912" y="1927619"/>
            <a:ext cx="8610600" cy="3878262"/>
            <a:chOff x="192" y="1440"/>
            <a:chExt cx="5424" cy="2443"/>
          </a:xfrm>
        </p:grpSpPr>
        <p:sp>
          <p:nvSpPr>
            <p:cNvPr id="9221" name="Rectangle 5">
              <a:extLst>
                <a:ext uri="{FF2B5EF4-FFF2-40B4-BE49-F238E27FC236}">
                  <a16:creationId xmlns:a16="http://schemas.microsoft.com/office/drawing/2014/main" id="{058F7B79-0BE8-49AA-BE02-15A261457A84}"/>
                </a:ext>
              </a:extLst>
            </p:cNvPr>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digit.</a:t>
              </a:r>
              <a:r>
                <a:rPr lang="en-US" altLang="zh-CN" sz="2800" b="1" i="1">
                  <a:ea typeface="宋体" panose="02010600030101010101" pitchFamily="2" charset="-122"/>
                </a:rPr>
                <a:t>lexval </a:t>
              </a:r>
              <a:r>
                <a:rPr lang="en-US" altLang="zh-CN" sz="2800" b="1">
                  <a:ea typeface="宋体" panose="02010600030101010101" pitchFamily="2" charset="-122"/>
                </a:rPr>
                <a:t>= 2</a:t>
              </a:r>
            </a:p>
          </p:txBody>
        </p:sp>
        <p:sp>
          <p:nvSpPr>
            <p:cNvPr id="9222" name="Rectangle 6">
              <a:extLst>
                <a:ext uri="{FF2B5EF4-FFF2-40B4-BE49-F238E27FC236}">
                  <a16:creationId xmlns:a16="http://schemas.microsoft.com/office/drawing/2014/main" id="{67C60DF7-E777-412E-908A-F3E0511107A2}"/>
                </a:ext>
              </a:extLst>
            </p:cNvPr>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dirty="0">
                  <a:ea typeface="宋体" panose="02010600030101010101" pitchFamily="2" charset="-122"/>
                </a:rPr>
                <a:t>L</a:t>
              </a:r>
            </a:p>
          </p:txBody>
        </p:sp>
        <p:sp>
          <p:nvSpPr>
            <p:cNvPr id="9223" name="Rectangle 7">
              <a:extLst>
                <a:ext uri="{FF2B5EF4-FFF2-40B4-BE49-F238E27FC236}">
                  <a16:creationId xmlns:a16="http://schemas.microsoft.com/office/drawing/2014/main" id="{45D0BC3E-A1D9-4BAD-A102-FE9C6B3BE18D}"/>
                </a:ext>
              </a:extLst>
            </p:cNvPr>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E</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18</a:t>
              </a:r>
            </a:p>
          </p:txBody>
        </p:sp>
        <p:sp>
          <p:nvSpPr>
            <p:cNvPr id="9224" name="Rectangle 8">
              <a:extLst>
                <a:ext uri="{FF2B5EF4-FFF2-40B4-BE49-F238E27FC236}">
                  <a16:creationId xmlns:a16="http://schemas.microsoft.com/office/drawing/2014/main" id="{8DCD2773-03AA-4511-B634-799439373C0A}"/>
                </a:ext>
              </a:extLst>
            </p:cNvPr>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n</a:t>
              </a:r>
            </a:p>
          </p:txBody>
        </p:sp>
        <p:sp>
          <p:nvSpPr>
            <p:cNvPr id="9225" name="Rectangle 9">
              <a:extLst>
                <a:ext uri="{FF2B5EF4-FFF2-40B4-BE49-F238E27FC236}">
                  <a16:creationId xmlns:a16="http://schemas.microsoft.com/office/drawing/2014/main" id="{6B454C20-4E08-41D4-B7B0-706391F7C8ED}"/>
                </a:ext>
              </a:extLst>
            </p:cNvPr>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T</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10</a:t>
              </a:r>
            </a:p>
          </p:txBody>
        </p:sp>
        <p:sp>
          <p:nvSpPr>
            <p:cNvPr id="9226" name="Rectangle 10">
              <a:extLst>
                <a:ext uri="{FF2B5EF4-FFF2-40B4-BE49-F238E27FC236}">
                  <a16:creationId xmlns:a16="http://schemas.microsoft.com/office/drawing/2014/main" id="{FDE23AD7-7711-47A8-A81E-AF48D12D384E}"/>
                </a:ext>
              </a:extLst>
            </p:cNvPr>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E</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8</a:t>
              </a:r>
            </a:p>
          </p:txBody>
        </p:sp>
        <p:sp>
          <p:nvSpPr>
            <p:cNvPr id="9227" name="Rectangle 11">
              <a:extLst>
                <a:ext uri="{FF2B5EF4-FFF2-40B4-BE49-F238E27FC236}">
                  <a16:creationId xmlns:a16="http://schemas.microsoft.com/office/drawing/2014/main" id="{89BF06F4-17A2-422D-803E-C34CF707CFC5}"/>
                </a:ext>
              </a:extLst>
            </p:cNvPr>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T</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8</a:t>
              </a:r>
            </a:p>
          </p:txBody>
        </p:sp>
        <p:sp>
          <p:nvSpPr>
            <p:cNvPr id="9228" name="Rectangle 12">
              <a:extLst>
                <a:ext uri="{FF2B5EF4-FFF2-40B4-BE49-F238E27FC236}">
                  <a16:creationId xmlns:a16="http://schemas.microsoft.com/office/drawing/2014/main" id="{6B27AF12-E12E-4FBD-9DC7-38090E3FB6EC}"/>
                </a:ext>
              </a:extLst>
            </p:cNvPr>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8</a:t>
              </a:r>
            </a:p>
          </p:txBody>
        </p:sp>
        <p:sp>
          <p:nvSpPr>
            <p:cNvPr id="9229" name="Rectangle 13">
              <a:extLst>
                <a:ext uri="{FF2B5EF4-FFF2-40B4-BE49-F238E27FC236}">
                  <a16:creationId xmlns:a16="http://schemas.microsoft.com/office/drawing/2014/main" id="{DA112A48-B6E7-491C-9E5D-01FAF760ABBC}"/>
                </a:ext>
              </a:extLst>
            </p:cNvPr>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digit.</a:t>
              </a:r>
              <a:r>
                <a:rPr lang="en-US" altLang="zh-CN" sz="2800" b="1" i="1">
                  <a:ea typeface="宋体" panose="02010600030101010101" pitchFamily="2" charset="-122"/>
                </a:rPr>
                <a:t>lexval </a:t>
              </a:r>
              <a:r>
                <a:rPr lang="en-US" altLang="zh-CN" sz="2800" b="1">
                  <a:ea typeface="宋体" panose="02010600030101010101" pitchFamily="2" charset="-122"/>
                </a:rPr>
                <a:t>= 8</a:t>
              </a:r>
            </a:p>
          </p:txBody>
        </p:sp>
        <p:sp>
          <p:nvSpPr>
            <p:cNvPr id="9230" name="Line 14">
              <a:extLst>
                <a:ext uri="{FF2B5EF4-FFF2-40B4-BE49-F238E27FC236}">
                  <a16:creationId xmlns:a16="http://schemas.microsoft.com/office/drawing/2014/main" id="{2C04E279-E496-4C9B-9904-485571163EB3}"/>
                </a:ext>
              </a:extLst>
            </p:cNvPr>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31" name="Line 15">
              <a:extLst>
                <a:ext uri="{FF2B5EF4-FFF2-40B4-BE49-F238E27FC236}">
                  <a16:creationId xmlns:a16="http://schemas.microsoft.com/office/drawing/2014/main" id="{D95A98EF-F632-4039-88B6-F7CA6629DB3C}"/>
                </a:ext>
              </a:extLst>
            </p:cNvPr>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32" name="Line 16">
              <a:extLst>
                <a:ext uri="{FF2B5EF4-FFF2-40B4-BE49-F238E27FC236}">
                  <a16:creationId xmlns:a16="http://schemas.microsoft.com/office/drawing/2014/main" id="{A565280D-0748-4106-9B7A-EDE812300C99}"/>
                </a:ext>
              </a:extLst>
            </p:cNvPr>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33" name="Line 17">
              <a:extLst>
                <a:ext uri="{FF2B5EF4-FFF2-40B4-BE49-F238E27FC236}">
                  <a16:creationId xmlns:a16="http://schemas.microsoft.com/office/drawing/2014/main" id="{D9FFE972-670E-47A3-9DDA-BA209B14A9E6}"/>
                </a:ext>
              </a:extLst>
            </p:cNvPr>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34" name="Rectangle 18">
              <a:extLst>
                <a:ext uri="{FF2B5EF4-FFF2-40B4-BE49-F238E27FC236}">
                  <a16:creationId xmlns:a16="http://schemas.microsoft.com/office/drawing/2014/main" id="{0D0DE820-D12F-4C73-AA2C-AC857ACFBD09}"/>
                </a:ext>
              </a:extLst>
            </p:cNvPr>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T</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5</a:t>
              </a:r>
            </a:p>
          </p:txBody>
        </p:sp>
        <p:sp>
          <p:nvSpPr>
            <p:cNvPr id="9235" name="Line 19">
              <a:extLst>
                <a:ext uri="{FF2B5EF4-FFF2-40B4-BE49-F238E27FC236}">
                  <a16:creationId xmlns:a16="http://schemas.microsoft.com/office/drawing/2014/main" id="{1069EB20-7256-4297-9950-3DA2EA07596C}"/>
                </a:ext>
              </a:extLst>
            </p:cNvPr>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36" name="Rectangle 20">
              <a:extLst>
                <a:ext uri="{FF2B5EF4-FFF2-40B4-BE49-F238E27FC236}">
                  <a16:creationId xmlns:a16="http://schemas.microsoft.com/office/drawing/2014/main" id="{121D425D-A961-4F17-9311-C9E88E3370FC}"/>
                </a:ext>
              </a:extLst>
            </p:cNvPr>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a:t>
              </a:r>
            </a:p>
          </p:txBody>
        </p:sp>
        <p:sp>
          <p:nvSpPr>
            <p:cNvPr id="9237" name="Rectangle 21">
              <a:extLst>
                <a:ext uri="{FF2B5EF4-FFF2-40B4-BE49-F238E27FC236}">
                  <a16:creationId xmlns:a16="http://schemas.microsoft.com/office/drawing/2014/main" id="{E4F7BE0B-B6B9-4E39-A4C6-84F07F49A0E6}"/>
                </a:ext>
              </a:extLst>
            </p:cNvPr>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a:t>
              </a:r>
            </a:p>
          </p:txBody>
        </p:sp>
        <p:sp>
          <p:nvSpPr>
            <p:cNvPr id="9238" name="Line 22">
              <a:extLst>
                <a:ext uri="{FF2B5EF4-FFF2-40B4-BE49-F238E27FC236}">
                  <a16:creationId xmlns:a16="http://schemas.microsoft.com/office/drawing/2014/main" id="{E808FB52-31F7-4461-B599-43D327FAA7B0}"/>
                </a:ext>
              </a:extLst>
            </p:cNvPr>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39" name="Line 23">
              <a:extLst>
                <a:ext uri="{FF2B5EF4-FFF2-40B4-BE49-F238E27FC236}">
                  <a16:creationId xmlns:a16="http://schemas.microsoft.com/office/drawing/2014/main" id="{E0F20D2A-391B-4F8A-A06B-E137A685FE63}"/>
                </a:ext>
              </a:extLst>
            </p:cNvPr>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40" name="Line 24">
              <a:extLst>
                <a:ext uri="{FF2B5EF4-FFF2-40B4-BE49-F238E27FC236}">
                  <a16:creationId xmlns:a16="http://schemas.microsoft.com/office/drawing/2014/main" id="{A87B850A-1DBA-4286-A459-20E7C43A65AA}"/>
                </a:ext>
              </a:extLst>
            </p:cNvPr>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41" name="Line 25">
              <a:extLst>
                <a:ext uri="{FF2B5EF4-FFF2-40B4-BE49-F238E27FC236}">
                  <a16:creationId xmlns:a16="http://schemas.microsoft.com/office/drawing/2014/main" id="{71A63C1B-12A4-4B14-ADB4-C12A5FAD8F27}"/>
                </a:ext>
              </a:extLst>
            </p:cNvPr>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42" name="Line 26">
              <a:extLst>
                <a:ext uri="{FF2B5EF4-FFF2-40B4-BE49-F238E27FC236}">
                  <a16:creationId xmlns:a16="http://schemas.microsoft.com/office/drawing/2014/main" id="{A154CC21-F1D6-444B-BC68-2F6AABF9F16E}"/>
                </a:ext>
              </a:extLst>
            </p:cNvPr>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43" name="Line 27">
              <a:extLst>
                <a:ext uri="{FF2B5EF4-FFF2-40B4-BE49-F238E27FC236}">
                  <a16:creationId xmlns:a16="http://schemas.microsoft.com/office/drawing/2014/main" id="{56F67E5F-0D1D-4687-A14E-53471C5E4545}"/>
                </a:ext>
              </a:extLst>
            </p:cNvPr>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44" name="Line 28">
              <a:extLst>
                <a:ext uri="{FF2B5EF4-FFF2-40B4-BE49-F238E27FC236}">
                  <a16:creationId xmlns:a16="http://schemas.microsoft.com/office/drawing/2014/main" id="{620CE6B5-8850-407D-8224-2465B9901FEE}"/>
                </a:ext>
              </a:extLst>
            </p:cNvPr>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45" name="Line 29">
              <a:extLst>
                <a:ext uri="{FF2B5EF4-FFF2-40B4-BE49-F238E27FC236}">
                  <a16:creationId xmlns:a16="http://schemas.microsoft.com/office/drawing/2014/main" id="{F9219B4A-758D-40BF-89FD-1DCB262FA2A1}"/>
                </a:ext>
              </a:extLst>
            </p:cNvPr>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9246" name="Rectangle 30">
              <a:extLst>
                <a:ext uri="{FF2B5EF4-FFF2-40B4-BE49-F238E27FC236}">
                  <a16:creationId xmlns:a16="http://schemas.microsoft.com/office/drawing/2014/main" id="{8DA6619E-168A-4DBC-81E3-D6AC58C2FA89}"/>
                </a:ext>
              </a:extLst>
            </p:cNvPr>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5</a:t>
              </a:r>
            </a:p>
          </p:txBody>
        </p:sp>
        <p:sp>
          <p:nvSpPr>
            <p:cNvPr id="9247" name="Rectangle 31">
              <a:extLst>
                <a:ext uri="{FF2B5EF4-FFF2-40B4-BE49-F238E27FC236}">
                  <a16:creationId xmlns:a16="http://schemas.microsoft.com/office/drawing/2014/main" id="{D86C66A6-5A30-4DED-B678-C39B40932714}"/>
                </a:ext>
              </a:extLst>
            </p:cNvPr>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2</a:t>
              </a:r>
            </a:p>
          </p:txBody>
        </p:sp>
        <p:sp>
          <p:nvSpPr>
            <p:cNvPr id="9248" name="Rectangle 32">
              <a:extLst>
                <a:ext uri="{FF2B5EF4-FFF2-40B4-BE49-F238E27FC236}">
                  <a16:creationId xmlns:a16="http://schemas.microsoft.com/office/drawing/2014/main" id="{D8773AEA-5274-4249-9300-42DE2E1F9CF5}"/>
                </a:ext>
              </a:extLst>
            </p:cNvPr>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digit.</a:t>
              </a:r>
              <a:r>
                <a:rPr lang="en-US" altLang="zh-CN" sz="2800" b="1" i="1">
                  <a:ea typeface="宋体" panose="02010600030101010101" pitchFamily="2" charset="-122"/>
                </a:rPr>
                <a:t>lexval </a:t>
              </a:r>
              <a:r>
                <a:rPr lang="en-US" altLang="zh-CN" sz="2800" b="1">
                  <a:ea typeface="宋体" panose="02010600030101010101" pitchFamily="2" charset="-122"/>
                </a:rPr>
                <a:t>= 5</a:t>
              </a:r>
            </a:p>
          </p:txBody>
        </p:sp>
        <p:sp>
          <p:nvSpPr>
            <p:cNvPr id="9249" name="Line 33">
              <a:extLst>
                <a:ext uri="{FF2B5EF4-FFF2-40B4-BE49-F238E27FC236}">
                  <a16:creationId xmlns:a16="http://schemas.microsoft.com/office/drawing/2014/main" id="{FF474374-BFFB-4E59-B004-46FE0290E223}"/>
                </a:ext>
              </a:extLst>
            </p:cNvPr>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04EF2BDD-C5B7-7576-3AE3-64602927BDD2}"/>
              </a:ext>
            </a:extLst>
          </p:cNvPr>
          <p:cNvSpPr>
            <a:spLocks noGrp="1"/>
          </p:cNvSpPr>
          <p:nvPr>
            <p:ph type="dt" sz="half" idx="10"/>
          </p:nvPr>
        </p:nvSpPr>
        <p:spPr/>
        <p:txBody>
          <a:bodyPr/>
          <a:lstStyle/>
          <a:p>
            <a:fld id="{53F77F17-089D-4F1C-8616-E5F02E2002C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4DA76108-6157-E691-B5E4-D115335BDA1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2A11491-57CE-E880-FAB5-E6B82A4D3A5F}"/>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8CE3509-59E4-47BA-9778-C1625AFB2554}"/>
              </a:ext>
            </a:extLst>
          </p:cNvPr>
          <p:cNvSpPr>
            <a:spLocks noGrp="1" noChangeArrowheads="1"/>
          </p:cNvSpPr>
          <p:nvPr>
            <p:ph type="title"/>
          </p:nvPr>
        </p:nvSpPr>
        <p:spPr/>
        <p:txBody>
          <a:bodyPr/>
          <a:lstStyle/>
          <a:p>
            <a:r>
              <a:rPr lang="en-US" altLang="zh-CN" dirty="0"/>
              <a:t>4.3.2 </a:t>
            </a:r>
            <a:r>
              <a:rPr lang="zh-CN" altLang="en-US" dirty="0"/>
              <a:t>翻译方案</a:t>
            </a:r>
          </a:p>
        </p:txBody>
      </p:sp>
      <p:sp>
        <p:nvSpPr>
          <p:cNvPr id="38915" name="Rectangle 3">
            <a:extLst>
              <a:ext uri="{FF2B5EF4-FFF2-40B4-BE49-F238E27FC236}">
                <a16:creationId xmlns:a16="http://schemas.microsoft.com/office/drawing/2014/main" id="{879AE225-3E7C-4009-BA9E-8C81DFE62B5A}"/>
              </a:ext>
            </a:extLst>
          </p:cNvPr>
          <p:cNvSpPr>
            <a:spLocks noGrp="1" noChangeArrowheads="1"/>
          </p:cNvSpPr>
          <p:nvPr>
            <p:ph idx="1"/>
          </p:nvPr>
        </p:nvSpPr>
        <p:spPr/>
        <p:txBody>
          <a:bodyPr/>
          <a:lstStyle/>
          <a:p>
            <a:r>
              <a:rPr lang="zh-CN" altLang="en-US"/>
              <a:t>消除左递归（从左递归变成右递归）为什么会出现继承属性？</a:t>
            </a:r>
            <a:endParaRPr lang="en-US" altLang="zh-CN"/>
          </a:p>
          <a:p>
            <a:pPr lvl="1"/>
            <a:r>
              <a:rPr lang="zh-CN" altLang="en-US"/>
              <a:t>上述例子中的左递归文法属性信息（语法树结点指针）的流动方向和归约方向一致（都是从左向右），因此一般只用综合属性就可以。</a:t>
            </a:r>
            <a:endParaRPr lang="en-US" altLang="zh-CN"/>
          </a:p>
          <a:p>
            <a:pPr lvl="1"/>
            <a:r>
              <a:rPr lang="zh-CN" altLang="en-US"/>
              <a:t>消除左递归后，属性信息还是从左向右流动，但归约变为从右向左进行，这种不一致导致继承属性的出现。（不使用继承属性无法正常进行属性信息的传递）</a:t>
            </a:r>
          </a:p>
        </p:txBody>
      </p:sp>
      <p:sp>
        <p:nvSpPr>
          <p:cNvPr id="2" name="日期占位符 1">
            <a:extLst>
              <a:ext uri="{FF2B5EF4-FFF2-40B4-BE49-F238E27FC236}">
                <a16:creationId xmlns:a16="http://schemas.microsoft.com/office/drawing/2014/main" id="{F0438FFF-3CEF-3060-A647-1B9005DB1191}"/>
              </a:ext>
            </a:extLst>
          </p:cNvPr>
          <p:cNvSpPr>
            <a:spLocks noGrp="1"/>
          </p:cNvSpPr>
          <p:nvPr>
            <p:ph type="dt" sz="half" idx="10"/>
          </p:nvPr>
        </p:nvSpPr>
        <p:spPr/>
        <p:txBody>
          <a:bodyPr/>
          <a:lstStyle/>
          <a:p>
            <a:fld id="{811CE878-13D1-4F21-B283-2919433B5C0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4785D199-4D49-0B5A-FDEA-4159AB5234A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4C0E3BAD-C47E-269D-F5EE-A82D328F54F6}"/>
              </a:ext>
            </a:extLst>
          </p:cNvPr>
          <p:cNvSpPr>
            <a:spLocks noGrp="1"/>
          </p:cNvSpPr>
          <p:nvPr>
            <p:ph type="sldNum" sz="quarter" idx="12"/>
          </p:nvPr>
        </p:nvSpPr>
        <p:spPr/>
        <p:txBody>
          <a:bodyPr/>
          <a:lstStyle/>
          <a:p>
            <a:fld id="{094DEB03-EFC6-4C20-8FC8-295189A5386F}" type="slidenum">
              <a:rPr lang="zh-CN" altLang="en-US" smtClean="0"/>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22C5A3D-984A-467E-9E17-2594AAD5AA98}"/>
              </a:ext>
            </a:extLst>
          </p:cNvPr>
          <p:cNvSpPr>
            <a:spLocks noGrp="1" noChangeArrowheads="1"/>
          </p:cNvSpPr>
          <p:nvPr>
            <p:ph type="title"/>
          </p:nvPr>
        </p:nvSpPr>
        <p:spPr/>
        <p:txBody>
          <a:bodyPr/>
          <a:lstStyle/>
          <a:p>
            <a:r>
              <a:rPr lang="en-US" altLang="zh-CN"/>
              <a:t>4.3.3</a:t>
            </a:r>
            <a:r>
              <a:rPr lang="zh-CN" altLang="en-US"/>
              <a:t>*</a:t>
            </a:r>
            <a:r>
              <a:rPr lang="en-US" altLang="zh-CN"/>
              <a:t> </a:t>
            </a:r>
            <a:r>
              <a:rPr lang="zh-CN" altLang="en-US"/>
              <a:t>预测翻译器的设计</a:t>
            </a:r>
          </a:p>
        </p:txBody>
      </p:sp>
      <p:sp>
        <p:nvSpPr>
          <p:cNvPr id="39939" name="Rectangle 3">
            <a:extLst>
              <a:ext uri="{FF2B5EF4-FFF2-40B4-BE49-F238E27FC236}">
                <a16:creationId xmlns:a16="http://schemas.microsoft.com/office/drawing/2014/main" id="{DF8D2D54-6FD2-4656-966C-88FADF1E144C}"/>
              </a:ext>
            </a:extLst>
          </p:cNvPr>
          <p:cNvSpPr>
            <a:spLocks noGrp="1" noChangeArrowheads="1"/>
          </p:cNvSpPr>
          <p:nvPr>
            <p:ph idx="1"/>
          </p:nvPr>
        </p:nvSpPr>
        <p:spPr/>
        <p:txBody>
          <a:bodyPr/>
          <a:lstStyle/>
          <a:p>
            <a:r>
              <a:rPr lang="en-US" altLang="zh-CN" sz="2800" b="1"/>
              <a:t>LL(1)</a:t>
            </a:r>
            <a:r>
              <a:rPr lang="zh-CN" altLang="en-US" sz="2800"/>
              <a:t>文法的语法分析使用自上而下的预测分析器，而由于消除了左递归，有可能引起继承属性，从而使其语法制导定义为</a:t>
            </a:r>
            <a:r>
              <a:rPr lang="en-US" altLang="zh-CN" sz="2800" b="1" i="1"/>
              <a:t>L</a:t>
            </a:r>
            <a:r>
              <a:rPr lang="zh-CN" altLang="en-US" sz="2800"/>
              <a:t>属性定义。</a:t>
            </a:r>
          </a:p>
          <a:p>
            <a:r>
              <a:rPr lang="zh-CN" altLang="en-US" sz="2800"/>
              <a:t>因此有必要讨论如何在预测分析的同时计算</a:t>
            </a:r>
            <a:r>
              <a:rPr lang="en-US" altLang="zh-CN" sz="2800" b="1" i="1"/>
              <a:t>L</a:t>
            </a:r>
            <a:r>
              <a:rPr lang="zh-CN" altLang="en-US" sz="2800"/>
              <a:t>属性定义，即预测翻译器。</a:t>
            </a:r>
          </a:p>
          <a:p>
            <a:r>
              <a:rPr lang="zh-CN" altLang="en-US" sz="2800">
                <a:latin typeface="宋体" panose="02010600030101010101" pitchFamily="2" charset="-122"/>
              </a:rPr>
              <a:t>本节把预测分析器的构造方法推广到翻译方案的实现</a:t>
            </a:r>
          </a:p>
          <a:p>
            <a:endParaRPr lang="en-US" altLang="zh-CN" sz="2800">
              <a:latin typeface="宋体" panose="02010600030101010101" pitchFamily="2" charset="-122"/>
            </a:endParaRPr>
          </a:p>
        </p:txBody>
      </p:sp>
      <p:sp>
        <p:nvSpPr>
          <p:cNvPr id="2" name="日期占位符 1">
            <a:extLst>
              <a:ext uri="{FF2B5EF4-FFF2-40B4-BE49-F238E27FC236}">
                <a16:creationId xmlns:a16="http://schemas.microsoft.com/office/drawing/2014/main" id="{7DD1095F-9D10-DAE4-E6F6-E744D8E917D0}"/>
              </a:ext>
            </a:extLst>
          </p:cNvPr>
          <p:cNvSpPr>
            <a:spLocks noGrp="1"/>
          </p:cNvSpPr>
          <p:nvPr>
            <p:ph type="dt" sz="half" idx="10"/>
          </p:nvPr>
        </p:nvSpPr>
        <p:spPr/>
        <p:txBody>
          <a:bodyPr/>
          <a:lstStyle/>
          <a:p>
            <a:fld id="{B9D56CB8-8C2F-4628-921F-727D0E12CCE5}"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AB1A16A6-EFF5-1DBD-EE97-B84CC04D5DE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482C6EAD-8522-4B11-7EB0-8F36C31E9955}"/>
              </a:ext>
            </a:extLst>
          </p:cNvPr>
          <p:cNvSpPr>
            <a:spLocks noGrp="1"/>
          </p:cNvSpPr>
          <p:nvPr>
            <p:ph type="sldNum" sz="quarter" idx="12"/>
          </p:nvPr>
        </p:nvSpPr>
        <p:spPr/>
        <p:txBody>
          <a:bodyPr/>
          <a:lstStyle/>
          <a:p>
            <a:fld id="{094DEB03-EFC6-4C20-8FC8-295189A5386F}"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37D7A32-C08A-4556-9272-33FC3BA83100}"/>
              </a:ext>
            </a:extLst>
          </p:cNvPr>
          <p:cNvSpPr>
            <a:spLocks noGrp="1" noChangeArrowheads="1"/>
          </p:cNvSpPr>
          <p:nvPr>
            <p:ph type="title"/>
          </p:nvPr>
        </p:nvSpPr>
        <p:spPr/>
        <p:txBody>
          <a:bodyPr/>
          <a:lstStyle/>
          <a:p>
            <a:r>
              <a:rPr lang="en-US" altLang="zh-CN" dirty="0"/>
              <a:t>4.3.3</a:t>
            </a:r>
            <a:r>
              <a:rPr lang="zh-CN" altLang="en-US" dirty="0"/>
              <a:t>*</a:t>
            </a:r>
            <a:r>
              <a:rPr lang="en-US" altLang="zh-CN" dirty="0"/>
              <a:t> </a:t>
            </a:r>
            <a:r>
              <a:rPr lang="zh-CN" altLang="en-US" dirty="0"/>
              <a:t>预测翻译器的设计</a:t>
            </a:r>
          </a:p>
        </p:txBody>
      </p:sp>
      <p:sp>
        <p:nvSpPr>
          <p:cNvPr id="40963" name="Rectangle 3">
            <a:extLst>
              <a:ext uri="{FF2B5EF4-FFF2-40B4-BE49-F238E27FC236}">
                <a16:creationId xmlns:a16="http://schemas.microsoft.com/office/drawing/2014/main" id="{1C371895-72B3-417E-B365-0E7313CA4B6E}"/>
              </a:ext>
            </a:extLst>
          </p:cNvPr>
          <p:cNvSpPr>
            <a:spLocks noGrp="1" noChangeArrowheads="1"/>
          </p:cNvSpPr>
          <p:nvPr>
            <p:ph idx="1"/>
          </p:nvPr>
        </p:nvSpPr>
        <p:spPr/>
        <p:txBody>
          <a:bodyPr/>
          <a:lstStyle/>
          <a:p>
            <a:r>
              <a:rPr lang="zh-CN" altLang="en-US"/>
              <a:t>构造语法制导的预测翻译器算法：</a:t>
            </a:r>
          </a:p>
          <a:p>
            <a:pPr lvl="1"/>
            <a:r>
              <a:rPr lang="zh-CN" altLang="en-US"/>
              <a:t>为每个非终结符</a:t>
            </a:r>
            <a:r>
              <a:rPr lang="en-US" altLang="zh-CN" b="1" i="1"/>
              <a:t>A</a:t>
            </a:r>
            <a:r>
              <a:rPr lang="zh-CN" altLang="en-US"/>
              <a:t>构造一个函数：</a:t>
            </a:r>
            <a:r>
              <a:rPr lang="en-US" altLang="zh-CN" b="1" i="1"/>
              <a:t>A</a:t>
            </a:r>
            <a:r>
              <a:rPr lang="zh-CN" altLang="en-US"/>
              <a:t>的继承属性为函数的形参，</a:t>
            </a:r>
            <a:r>
              <a:rPr lang="en-US" altLang="zh-CN" b="1" i="1"/>
              <a:t>A</a:t>
            </a:r>
            <a:r>
              <a:rPr lang="zh-CN" altLang="en-US"/>
              <a:t>的综合属性为函数的返回值，</a:t>
            </a:r>
            <a:r>
              <a:rPr lang="en-US" altLang="zh-CN" b="1" i="1"/>
              <a:t>A</a:t>
            </a:r>
            <a:r>
              <a:rPr lang="zh-CN" altLang="en-US"/>
              <a:t>的函数还为</a:t>
            </a:r>
            <a:r>
              <a:rPr lang="en-US" altLang="zh-CN" b="1" i="1"/>
              <a:t>A</a:t>
            </a:r>
            <a:r>
              <a:rPr lang="zh-CN" altLang="en-US"/>
              <a:t>产生式中其它每个文法符号的每个属性声明局部变量。</a:t>
            </a:r>
          </a:p>
          <a:p>
            <a:pPr lvl="1"/>
            <a:r>
              <a:rPr lang="en-US" altLang="zh-CN" b="1" i="1"/>
              <a:t>A</a:t>
            </a:r>
            <a:r>
              <a:rPr lang="zh-CN" altLang="en-US"/>
              <a:t>函数的代码骨架和预测分析器一致</a:t>
            </a:r>
          </a:p>
          <a:p>
            <a:pPr lvl="1"/>
            <a:r>
              <a:rPr lang="zh-CN" altLang="en-US"/>
              <a:t>按照翻译方案的顺序构造代码，属性的值都保存在为其声明的变量中。</a:t>
            </a:r>
          </a:p>
        </p:txBody>
      </p:sp>
      <p:sp>
        <p:nvSpPr>
          <p:cNvPr id="2" name="日期占位符 1">
            <a:extLst>
              <a:ext uri="{FF2B5EF4-FFF2-40B4-BE49-F238E27FC236}">
                <a16:creationId xmlns:a16="http://schemas.microsoft.com/office/drawing/2014/main" id="{FDC33DFD-EFD3-EC90-EC7A-308B0D829BE0}"/>
              </a:ext>
            </a:extLst>
          </p:cNvPr>
          <p:cNvSpPr>
            <a:spLocks noGrp="1"/>
          </p:cNvSpPr>
          <p:nvPr>
            <p:ph type="dt" sz="half" idx="10"/>
          </p:nvPr>
        </p:nvSpPr>
        <p:spPr/>
        <p:txBody>
          <a:bodyPr/>
          <a:lstStyle/>
          <a:p>
            <a:fld id="{CAB29240-26D6-4231-88B3-A672125F730F}"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EA921696-A24D-061C-630E-6870AC7DFDD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D37EA8B5-84CB-2FEC-203D-4C8AA9F9A965}"/>
              </a:ext>
            </a:extLst>
          </p:cNvPr>
          <p:cNvSpPr>
            <a:spLocks noGrp="1"/>
          </p:cNvSpPr>
          <p:nvPr>
            <p:ph type="sldNum" sz="quarter" idx="12"/>
          </p:nvPr>
        </p:nvSpPr>
        <p:spPr/>
        <p:txBody>
          <a:bodyPr/>
          <a:lstStyle/>
          <a:p>
            <a:fld id="{094DEB03-EFC6-4C20-8FC8-295189A5386F}" type="slidenum">
              <a:rPr lang="zh-CN" altLang="en-US" smtClean="0"/>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9E50752-58A5-42FD-A3C0-0EE2B3658F9A}"/>
              </a:ext>
            </a:extLst>
          </p:cNvPr>
          <p:cNvSpPr>
            <a:spLocks noGrp="1" noChangeArrowheads="1"/>
          </p:cNvSpPr>
          <p:nvPr>
            <p:ph type="title"/>
          </p:nvPr>
        </p:nvSpPr>
        <p:spPr/>
        <p:txBody>
          <a:bodyPr/>
          <a:lstStyle/>
          <a:p>
            <a:r>
              <a:rPr lang="en-US" altLang="zh-CN" dirty="0"/>
              <a:t>4.3.3</a:t>
            </a:r>
            <a:r>
              <a:rPr lang="zh-CN" altLang="en-US" dirty="0"/>
              <a:t>*</a:t>
            </a:r>
            <a:r>
              <a:rPr lang="en-US" altLang="zh-CN" dirty="0"/>
              <a:t> </a:t>
            </a:r>
            <a:r>
              <a:rPr lang="zh-CN" altLang="en-US" dirty="0"/>
              <a:t>预测翻译器的设计</a:t>
            </a:r>
          </a:p>
        </p:txBody>
      </p:sp>
      <p:sp>
        <p:nvSpPr>
          <p:cNvPr id="41987" name="Rectangle 3">
            <a:extLst>
              <a:ext uri="{FF2B5EF4-FFF2-40B4-BE49-F238E27FC236}">
                <a16:creationId xmlns:a16="http://schemas.microsoft.com/office/drawing/2014/main" id="{F7E276D3-CA95-4631-BDE3-E1A8150A432B}"/>
              </a:ext>
            </a:extLst>
          </p:cNvPr>
          <p:cNvSpPr>
            <a:spLocks noGrp="1" noChangeArrowheads="1"/>
          </p:cNvSpPr>
          <p:nvPr>
            <p:ph idx="1"/>
          </p:nvPr>
        </p:nvSpPr>
        <p:spPr/>
        <p:txBody>
          <a:bodyPr/>
          <a:lstStyle/>
          <a:p>
            <a:pPr>
              <a:spcBef>
                <a:spcPct val="0"/>
              </a:spcBef>
            </a:pPr>
            <a:r>
              <a:rPr lang="zh-CN" altLang="en-US">
                <a:latin typeface="宋体" panose="02010600030101010101" pitchFamily="2" charset="-122"/>
              </a:rPr>
              <a:t>例：产生式</a:t>
            </a:r>
            <a:r>
              <a:rPr lang="en-US" altLang="zh-CN" b="1" i="1"/>
              <a:t>R </a:t>
            </a:r>
            <a:r>
              <a:rPr lang="en-US" altLang="zh-CN" b="1">
                <a:sym typeface="Symbol" panose="05050102010706020507" pitchFamily="18" charset="2"/>
              </a:rPr>
              <a:t></a:t>
            </a:r>
            <a:r>
              <a:rPr lang="en-US" altLang="zh-CN" b="1"/>
              <a:t> +</a:t>
            </a:r>
            <a:r>
              <a:rPr lang="en-US" altLang="zh-CN" b="1" i="1"/>
              <a:t>TR</a:t>
            </a:r>
            <a:r>
              <a:rPr lang="en-US" altLang="zh-CN" b="1"/>
              <a:t> | </a:t>
            </a:r>
            <a:r>
              <a:rPr lang="en-US" altLang="zh-CN" b="1">
                <a:sym typeface="Symbol" panose="05050102010706020507" pitchFamily="18" charset="2"/>
              </a:rPr>
              <a:t></a:t>
            </a:r>
            <a:r>
              <a:rPr lang="en-US" altLang="zh-CN" b="1">
                <a:latin typeface="Symbol" panose="05050102010706020507" pitchFamily="18" charset="2"/>
              </a:rPr>
              <a:t> </a:t>
            </a:r>
            <a:r>
              <a:rPr lang="zh-CN" altLang="en-US">
                <a:latin typeface="宋体" panose="02010600030101010101" pitchFamily="2" charset="-122"/>
              </a:rPr>
              <a:t>的预测分析过程</a:t>
            </a:r>
          </a:p>
          <a:p>
            <a:pPr>
              <a:spcBef>
                <a:spcPct val="0"/>
              </a:spcBef>
              <a:buFont typeface="Wingdings" panose="05000000000000000000" pitchFamily="2" charset="2"/>
              <a:buNone/>
            </a:pPr>
            <a:endParaRPr lang="zh-CN" altLang="en-US">
              <a:latin typeface="宋体" panose="02010600030101010101" pitchFamily="2" charset="-122"/>
            </a:endParaRPr>
          </a:p>
          <a:p>
            <a:pPr>
              <a:spcBef>
                <a:spcPct val="0"/>
              </a:spcBef>
              <a:buFont typeface="Wingdings" panose="05000000000000000000" pitchFamily="2" charset="2"/>
              <a:buNone/>
            </a:pPr>
            <a:r>
              <a:rPr lang="en-US" altLang="zh-CN" b="1"/>
              <a:t>void </a:t>
            </a:r>
            <a:r>
              <a:rPr lang="en-US" altLang="zh-CN" b="1" i="1"/>
              <a:t>R</a:t>
            </a:r>
            <a:r>
              <a:rPr lang="en-US" altLang="zh-CN" b="1"/>
              <a:t>( ){</a:t>
            </a:r>
          </a:p>
          <a:p>
            <a:pPr>
              <a:spcBef>
                <a:spcPct val="0"/>
              </a:spcBef>
              <a:buFont typeface="Wingdings" panose="05000000000000000000" pitchFamily="2" charset="2"/>
              <a:buNone/>
            </a:pPr>
            <a:r>
              <a:rPr lang="en-US" altLang="zh-CN" b="1"/>
              <a:t>	if (</a:t>
            </a:r>
            <a:r>
              <a:rPr lang="en-US" altLang="zh-CN" b="1" i="1"/>
              <a:t>lookahead</a:t>
            </a:r>
            <a:r>
              <a:rPr lang="en-US" altLang="zh-CN" b="1"/>
              <a:t> == ‘+’) {</a:t>
            </a:r>
          </a:p>
          <a:p>
            <a:pPr>
              <a:spcBef>
                <a:spcPct val="0"/>
              </a:spcBef>
              <a:buFont typeface="Wingdings" panose="05000000000000000000" pitchFamily="2" charset="2"/>
              <a:buNone/>
            </a:pPr>
            <a:r>
              <a:rPr lang="en-US" altLang="zh-CN" b="1" i="1"/>
              <a:t>	    match</a:t>
            </a:r>
            <a:r>
              <a:rPr lang="en-US" altLang="zh-CN" b="1"/>
              <a:t> ( ‘+’ ); </a:t>
            </a:r>
            <a:r>
              <a:rPr lang="en-US" altLang="zh-CN" b="1" i="1"/>
              <a:t>T</a:t>
            </a:r>
            <a:r>
              <a:rPr lang="en-US" altLang="zh-CN" b="1"/>
              <a:t>( ); </a:t>
            </a:r>
            <a:r>
              <a:rPr lang="en-US" altLang="zh-CN" b="1" i="1"/>
              <a:t>R</a:t>
            </a:r>
            <a:r>
              <a:rPr lang="en-US" altLang="zh-CN" b="1"/>
              <a:t>( );</a:t>
            </a:r>
          </a:p>
          <a:p>
            <a:pPr>
              <a:spcBef>
                <a:spcPct val="0"/>
              </a:spcBef>
              <a:buFont typeface="Wingdings" panose="05000000000000000000" pitchFamily="2" charset="2"/>
              <a:buNone/>
            </a:pPr>
            <a:r>
              <a:rPr lang="en-US" altLang="zh-CN" b="1"/>
              <a:t>	}		</a:t>
            </a:r>
          </a:p>
          <a:p>
            <a:pPr>
              <a:spcBef>
                <a:spcPct val="0"/>
              </a:spcBef>
              <a:buFont typeface="Wingdings" panose="05000000000000000000" pitchFamily="2" charset="2"/>
              <a:buNone/>
            </a:pPr>
            <a:r>
              <a:rPr lang="en-US" altLang="zh-CN" b="1"/>
              <a:t>    else {/</a:t>
            </a:r>
            <a:r>
              <a:rPr lang="en-US" altLang="zh-CN" b="1">
                <a:latin typeface="宋体" panose="02010600030101010101" pitchFamily="2" charset="-122"/>
              </a:rPr>
              <a:t>*</a:t>
            </a:r>
            <a:r>
              <a:rPr lang="en-US" altLang="zh-CN" b="1"/>
              <a:t> </a:t>
            </a:r>
            <a:r>
              <a:rPr lang="zh-CN" altLang="en-US"/>
              <a:t>什么也不做</a:t>
            </a:r>
            <a:r>
              <a:rPr lang="zh-CN" altLang="en-US" b="1"/>
              <a:t> </a:t>
            </a:r>
            <a:r>
              <a:rPr lang="zh-CN" altLang="en-US" b="1">
                <a:latin typeface="宋体" panose="02010600030101010101" pitchFamily="2" charset="-122"/>
              </a:rPr>
              <a:t>*</a:t>
            </a:r>
            <a:r>
              <a:rPr lang="en-US" altLang="zh-CN" b="1"/>
              <a:t>/};</a:t>
            </a:r>
          </a:p>
          <a:p>
            <a:pPr>
              <a:spcBef>
                <a:spcPct val="0"/>
              </a:spcBef>
              <a:buFont typeface="Wingdings" panose="05000000000000000000" pitchFamily="2" charset="2"/>
              <a:buNone/>
            </a:pPr>
            <a:r>
              <a:rPr lang="en-US" altLang="zh-CN" b="1"/>
              <a:t>}</a:t>
            </a:r>
          </a:p>
          <a:p>
            <a:pPr lvl="1"/>
            <a:r>
              <a:rPr lang="zh-CN" altLang="en-US"/>
              <a:t>为了简化过程，这里假定没有出错的情况</a:t>
            </a:r>
            <a:endParaRPr lang="en-US" altLang="zh-CN"/>
          </a:p>
        </p:txBody>
      </p:sp>
      <p:sp>
        <p:nvSpPr>
          <p:cNvPr id="2" name="日期占位符 1">
            <a:extLst>
              <a:ext uri="{FF2B5EF4-FFF2-40B4-BE49-F238E27FC236}">
                <a16:creationId xmlns:a16="http://schemas.microsoft.com/office/drawing/2014/main" id="{CFD64C31-6207-41ED-879B-487959E37B46}"/>
              </a:ext>
            </a:extLst>
          </p:cNvPr>
          <p:cNvSpPr>
            <a:spLocks noGrp="1"/>
          </p:cNvSpPr>
          <p:nvPr>
            <p:ph type="dt" sz="half" idx="10"/>
          </p:nvPr>
        </p:nvSpPr>
        <p:spPr/>
        <p:txBody>
          <a:bodyPr/>
          <a:lstStyle/>
          <a:p>
            <a:fld id="{6B40A668-B6D9-4837-8E57-4C2DBC2BCF3D}"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080E8CA4-B734-1018-8497-465AF816FFC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EA20741-FAC1-7135-8912-7D230816F3BA}"/>
              </a:ext>
            </a:extLst>
          </p:cNvPr>
          <p:cNvSpPr>
            <a:spLocks noGrp="1"/>
          </p:cNvSpPr>
          <p:nvPr>
            <p:ph type="sldNum" sz="quarter" idx="12"/>
          </p:nvPr>
        </p:nvSpPr>
        <p:spPr/>
        <p:txBody>
          <a:bodyPr/>
          <a:lstStyle/>
          <a:p>
            <a:fld id="{094DEB03-EFC6-4C20-8FC8-295189A5386F}" type="slidenum">
              <a:rPr lang="zh-CN" altLang="en-US" smtClean="0"/>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DBECCEA-C13B-44A3-A957-874B5C9B2B75}"/>
              </a:ext>
            </a:extLst>
          </p:cNvPr>
          <p:cNvSpPr>
            <a:spLocks noGrp="1" noChangeArrowheads="1"/>
          </p:cNvSpPr>
          <p:nvPr>
            <p:ph type="title"/>
          </p:nvPr>
        </p:nvSpPr>
        <p:spPr/>
        <p:txBody>
          <a:bodyPr/>
          <a:lstStyle/>
          <a:p>
            <a:r>
              <a:rPr lang="en-US" altLang="zh-CN" dirty="0"/>
              <a:t>4.3.3</a:t>
            </a:r>
            <a:r>
              <a:rPr lang="zh-CN" altLang="en-US" dirty="0"/>
              <a:t>*</a:t>
            </a:r>
            <a:r>
              <a:rPr lang="en-US" altLang="zh-CN" dirty="0"/>
              <a:t> </a:t>
            </a:r>
            <a:r>
              <a:rPr lang="zh-CN" altLang="en-US" dirty="0"/>
              <a:t>预测翻译器的设计</a:t>
            </a:r>
          </a:p>
        </p:txBody>
      </p:sp>
      <p:sp>
        <p:nvSpPr>
          <p:cNvPr id="44035" name="Rectangle 3">
            <a:extLst>
              <a:ext uri="{FF2B5EF4-FFF2-40B4-BE49-F238E27FC236}">
                <a16:creationId xmlns:a16="http://schemas.microsoft.com/office/drawing/2014/main" id="{A98C9C03-EDF2-451B-A2D2-CA4874D52190}"/>
              </a:ext>
            </a:extLst>
          </p:cNvPr>
          <p:cNvSpPr>
            <a:spLocks noGrp="1" noChangeArrowheads="1"/>
          </p:cNvSpPr>
          <p:nvPr>
            <p:ph idx="1"/>
          </p:nvPr>
        </p:nvSpPr>
        <p:spPr/>
        <p:txBody>
          <a:bodyPr/>
          <a:lstStyle/>
          <a:p>
            <a:pPr>
              <a:spcBef>
                <a:spcPct val="0"/>
              </a:spcBef>
            </a:pPr>
            <a:r>
              <a:rPr lang="zh-CN" altLang="en-US" dirty="0">
                <a:latin typeface="宋体" panose="02010600030101010101" pitchFamily="2" charset="-122"/>
              </a:rPr>
              <a:t>产生式</a:t>
            </a:r>
            <a:r>
              <a:rPr lang="en-US" altLang="zh-CN" b="1" i="1" dirty="0"/>
              <a:t>R </a:t>
            </a:r>
            <a:r>
              <a:rPr lang="en-US" altLang="zh-CN" b="1" dirty="0">
                <a:sym typeface="Symbol" panose="05050102010706020507" pitchFamily="18" charset="2"/>
              </a:rPr>
              <a:t></a:t>
            </a:r>
            <a:r>
              <a:rPr lang="en-US" altLang="zh-CN" b="1" dirty="0"/>
              <a:t> +</a:t>
            </a:r>
            <a:r>
              <a:rPr lang="en-US" altLang="zh-CN" b="1" i="1" dirty="0"/>
              <a:t>TR</a:t>
            </a:r>
            <a:r>
              <a:rPr lang="en-US" altLang="zh-CN" b="1" dirty="0"/>
              <a:t> | </a:t>
            </a:r>
            <a:r>
              <a:rPr lang="en-US" altLang="zh-CN" b="1" dirty="0">
                <a:sym typeface="Symbol" panose="05050102010706020507" pitchFamily="18" charset="2"/>
              </a:rPr>
              <a:t></a:t>
            </a:r>
            <a:r>
              <a:rPr lang="zh-CN" altLang="en-US" dirty="0">
                <a:sym typeface="Symbol" panose="05050102010706020507" pitchFamily="18" charset="2"/>
              </a:rPr>
              <a:t>的翻译方案节选</a:t>
            </a:r>
          </a:p>
          <a:p>
            <a:pPr>
              <a:spcBef>
                <a:spcPct val="0"/>
              </a:spcBef>
            </a:pPr>
            <a:endParaRPr lang="zh-CN" altLang="en-US" i="1" dirty="0"/>
          </a:p>
          <a:p>
            <a:pPr>
              <a:spcBef>
                <a:spcPct val="0"/>
              </a:spcBef>
              <a:buFont typeface="Wingdings" panose="05000000000000000000" pitchFamily="2" charset="2"/>
              <a:buNone/>
            </a:pPr>
            <a:r>
              <a:rPr lang="en-US" altLang="zh-CN" sz="2800" b="1" i="1" dirty="0"/>
              <a:t>R </a:t>
            </a:r>
            <a:r>
              <a:rPr lang="en-US" altLang="zh-CN" sz="2800" b="1" dirty="0">
                <a:sym typeface="Symbol" panose="05050102010706020507" pitchFamily="18" charset="2"/>
              </a:rPr>
              <a:t></a:t>
            </a:r>
            <a:r>
              <a:rPr lang="en-US" altLang="zh-CN" sz="2800" b="1" dirty="0"/>
              <a:t>  +</a:t>
            </a:r>
          </a:p>
          <a:p>
            <a:pPr>
              <a:spcBef>
                <a:spcPct val="0"/>
              </a:spcBef>
              <a:buFont typeface="Wingdings" panose="05000000000000000000" pitchFamily="2" charset="2"/>
              <a:buNone/>
            </a:pPr>
            <a:r>
              <a:rPr lang="en-US" altLang="zh-CN" sz="2800" b="1" i="1" dirty="0"/>
              <a:t>	     T		</a:t>
            </a:r>
            <a:r>
              <a:rPr lang="en-US" altLang="zh-CN" sz="2800" b="1" dirty="0"/>
              <a:t>{</a:t>
            </a:r>
            <a:r>
              <a:rPr lang="en-US" altLang="zh-CN" sz="2800" b="1" i="1" dirty="0"/>
              <a:t>R</a:t>
            </a:r>
            <a:r>
              <a:rPr lang="en-US" altLang="zh-CN" sz="2800" b="1" baseline="-30000" dirty="0"/>
              <a:t>1</a:t>
            </a:r>
            <a:r>
              <a:rPr lang="en-US" altLang="zh-CN" sz="2800" b="1" dirty="0"/>
              <a:t>.</a:t>
            </a:r>
            <a:r>
              <a:rPr lang="en-US" altLang="zh-CN" sz="2800" b="1" i="1" dirty="0"/>
              <a:t>i </a:t>
            </a:r>
            <a:r>
              <a:rPr lang="en-US" altLang="zh-CN" sz="2800" b="1" dirty="0"/>
              <a:t>= </a:t>
            </a:r>
            <a:r>
              <a:rPr lang="en-US" altLang="zh-CN" sz="2800" b="1" i="1" dirty="0" err="1"/>
              <a:t>mknode</a:t>
            </a:r>
            <a:r>
              <a:rPr lang="en-US" altLang="zh-CN" sz="2800" b="1" dirty="0"/>
              <a:t> ( ‘+’, </a:t>
            </a:r>
            <a:r>
              <a:rPr lang="en-US" altLang="zh-CN" sz="2800" b="1" i="1" dirty="0" err="1"/>
              <a:t>R</a:t>
            </a:r>
            <a:r>
              <a:rPr lang="en-US" altLang="zh-CN" sz="2800" b="1" dirty="0" err="1"/>
              <a:t>.</a:t>
            </a:r>
            <a:r>
              <a:rPr lang="en-US" altLang="zh-CN" sz="2800" b="1" i="1" dirty="0" err="1"/>
              <a:t>i</a:t>
            </a:r>
            <a:r>
              <a:rPr lang="en-US" altLang="zh-CN" sz="2800" b="1" dirty="0"/>
              <a:t>, </a:t>
            </a:r>
            <a:r>
              <a:rPr lang="en-US" altLang="zh-CN" sz="2800" b="1" i="1" dirty="0" err="1"/>
              <a:t>T</a:t>
            </a:r>
            <a:r>
              <a:rPr lang="en-US" altLang="zh-CN" sz="2800" b="1" dirty="0" err="1"/>
              <a:t>.</a:t>
            </a:r>
            <a:r>
              <a:rPr lang="en-US" altLang="zh-CN" sz="2800" b="1" i="1" dirty="0" err="1"/>
              <a:t>nptr</a:t>
            </a:r>
            <a:r>
              <a:rPr lang="en-US" altLang="zh-CN" sz="2800" b="1" dirty="0"/>
              <a:t>)}</a:t>
            </a:r>
          </a:p>
          <a:p>
            <a:pPr>
              <a:spcBef>
                <a:spcPct val="0"/>
              </a:spcBef>
              <a:buFont typeface="Wingdings" panose="05000000000000000000" pitchFamily="2" charset="2"/>
              <a:buNone/>
            </a:pPr>
            <a:r>
              <a:rPr lang="en-US" altLang="zh-CN" sz="2800" b="1" i="1" dirty="0"/>
              <a:t>	     R</a:t>
            </a:r>
            <a:r>
              <a:rPr lang="en-US" altLang="zh-CN" sz="2800" b="1" baseline="-30000" dirty="0"/>
              <a:t>1	</a:t>
            </a:r>
            <a:r>
              <a:rPr lang="en-US" altLang="zh-CN" sz="2800" b="1" dirty="0"/>
              <a:t>{</a:t>
            </a:r>
            <a:r>
              <a:rPr lang="en-US" altLang="zh-CN" sz="2800" b="1" i="1" dirty="0"/>
              <a:t>R</a:t>
            </a:r>
            <a:r>
              <a:rPr lang="en-US" altLang="zh-CN" sz="2800" b="1" dirty="0"/>
              <a:t>.</a:t>
            </a:r>
            <a:r>
              <a:rPr lang="en-US" altLang="zh-CN" sz="2800" b="1" i="1" dirty="0"/>
              <a:t>s</a:t>
            </a:r>
            <a:r>
              <a:rPr lang="en-US" altLang="zh-CN" sz="2800" b="1" dirty="0"/>
              <a:t> = </a:t>
            </a:r>
            <a:r>
              <a:rPr lang="en-US" altLang="zh-CN" sz="2800" b="1" i="1" dirty="0"/>
              <a:t>R</a:t>
            </a:r>
            <a:r>
              <a:rPr lang="en-US" altLang="zh-CN" sz="2800" b="1" baseline="-30000" dirty="0"/>
              <a:t>1</a:t>
            </a:r>
            <a:r>
              <a:rPr lang="en-US" altLang="zh-CN" sz="2800" b="1" dirty="0"/>
              <a:t>.</a:t>
            </a:r>
            <a:r>
              <a:rPr lang="en-US" altLang="zh-CN" sz="2800" b="1" i="1" dirty="0"/>
              <a:t>s</a:t>
            </a:r>
            <a:r>
              <a:rPr lang="en-US" altLang="zh-CN" sz="2800" b="1" dirty="0"/>
              <a:t>}</a:t>
            </a:r>
          </a:p>
          <a:p>
            <a:pPr>
              <a:spcBef>
                <a:spcPct val="0"/>
              </a:spcBef>
              <a:buFont typeface="Wingdings" panose="05000000000000000000" pitchFamily="2" charset="2"/>
              <a:buNone/>
            </a:pPr>
            <a:r>
              <a:rPr lang="en-US" altLang="zh-CN" sz="2800" b="1" i="1" dirty="0"/>
              <a:t>R </a:t>
            </a:r>
            <a:r>
              <a:rPr lang="en-US" altLang="zh-CN" sz="2800" b="1" dirty="0">
                <a:sym typeface="Symbol" panose="05050102010706020507" pitchFamily="18" charset="2"/>
              </a:rPr>
              <a:t></a:t>
            </a:r>
            <a:r>
              <a:rPr lang="en-US" altLang="zh-CN" sz="2800" b="1" dirty="0"/>
              <a:t>  </a:t>
            </a:r>
            <a:r>
              <a:rPr lang="en-US" altLang="zh-CN" sz="2800" b="1" dirty="0">
                <a:sym typeface="Symbol" panose="05050102010706020507" pitchFamily="18" charset="2"/>
              </a:rPr>
              <a:t></a:t>
            </a:r>
            <a:r>
              <a:rPr lang="en-US" altLang="zh-CN" sz="2800" b="1" baseline="-30000" dirty="0"/>
              <a:t> 	</a:t>
            </a:r>
            <a:r>
              <a:rPr lang="en-US" altLang="zh-CN" sz="2800" b="1" dirty="0"/>
              <a:t>{</a:t>
            </a:r>
            <a:r>
              <a:rPr lang="en-US" altLang="zh-CN" sz="2800" b="1" i="1" dirty="0"/>
              <a:t>R</a:t>
            </a:r>
            <a:r>
              <a:rPr lang="en-US" altLang="zh-CN" sz="2800" b="1" dirty="0"/>
              <a:t>.</a:t>
            </a:r>
            <a:r>
              <a:rPr lang="en-US" altLang="zh-CN" sz="2800" b="1" i="1" dirty="0"/>
              <a:t>s</a:t>
            </a:r>
            <a:r>
              <a:rPr lang="en-US" altLang="zh-CN" sz="2800" b="1" dirty="0"/>
              <a:t> = </a:t>
            </a:r>
            <a:r>
              <a:rPr lang="en-US" altLang="zh-CN" sz="2800" b="1" i="1" dirty="0" err="1"/>
              <a:t>R</a:t>
            </a:r>
            <a:r>
              <a:rPr lang="en-US" altLang="zh-CN" sz="2800" b="1" dirty="0" err="1"/>
              <a:t>.</a:t>
            </a:r>
            <a:r>
              <a:rPr lang="en-US" altLang="zh-CN" sz="2800" b="1" i="1" dirty="0" err="1"/>
              <a:t>i</a:t>
            </a:r>
            <a:r>
              <a:rPr lang="en-US" altLang="zh-CN" sz="2800" b="1" dirty="0"/>
              <a:t> }</a:t>
            </a:r>
          </a:p>
          <a:p>
            <a:endParaRPr lang="en-US" altLang="zh-CN" sz="2800" dirty="0"/>
          </a:p>
        </p:txBody>
      </p:sp>
      <p:sp>
        <p:nvSpPr>
          <p:cNvPr id="2" name="日期占位符 1">
            <a:extLst>
              <a:ext uri="{FF2B5EF4-FFF2-40B4-BE49-F238E27FC236}">
                <a16:creationId xmlns:a16="http://schemas.microsoft.com/office/drawing/2014/main" id="{A289421A-8131-F223-86A8-3E555075F058}"/>
              </a:ext>
            </a:extLst>
          </p:cNvPr>
          <p:cNvSpPr>
            <a:spLocks noGrp="1"/>
          </p:cNvSpPr>
          <p:nvPr>
            <p:ph type="dt" sz="half" idx="10"/>
          </p:nvPr>
        </p:nvSpPr>
        <p:spPr/>
        <p:txBody>
          <a:bodyPr/>
          <a:lstStyle/>
          <a:p>
            <a:fld id="{439BEC68-D51F-4211-8B65-612785611DC4}"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55C7F7CC-1ED2-CD20-1ADE-68F2C4AD297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BE718AE4-3D0B-5A7A-56D3-01EBC503A3DA}"/>
              </a:ext>
            </a:extLst>
          </p:cNvPr>
          <p:cNvSpPr>
            <a:spLocks noGrp="1"/>
          </p:cNvSpPr>
          <p:nvPr>
            <p:ph type="sldNum" sz="quarter" idx="12"/>
          </p:nvPr>
        </p:nvSpPr>
        <p:spPr/>
        <p:txBody>
          <a:bodyPr/>
          <a:lstStyle/>
          <a:p>
            <a:fld id="{094DEB03-EFC6-4C20-8FC8-295189A5386F}" type="slidenum">
              <a:rPr lang="zh-CN" altLang="en-US" smtClean="0"/>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2BD70CB-4F81-4B7E-A552-3B5626A392E0}"/>
              </a:ext>
            </a:extLst>
          </p:cNvPr>
          <p:cNvSpPr>
            <a:spLocks noGrp="1" noChangeArrowheads="1"/>
          </p:cNvSpPr>
          <p:nvPr>
            <p:ph type="title"/>
          </p:nvPr>
        </p:nvSpPr>
        <p:spPr/>
        <p:txBody>
          <a:bodyPr/>
          <a:lstStyle/>
          <a:p>
            <a:r>
              <a:rPr lang="en-US" altLang="zh-CN" dirty="0"/>
              <a:t>4.3.3</a:t>
            </a:r>
            <a:r>
              <a:rPr lang="zh-CN" altLang="en-US" dirty="0"/>
              <a:t>*</a:t>
            </a:r>
            <a:r>
              <a:rPr lang="en-US" altLang="zh-CN" dirty="0"/>
              <a:t> </a:t>
            </a:r>
            <a:r>
              <a:rPr lang="zh-CN" altLang="en-US" dirty="0"/>
              <a:t>预测翻译器的设计</a:t>
            </a:r>
          </a:p>
        </p:txBody>
      </p:sp>
      <p:sp>
        <p:nvSpPr>
          <p:cNvPr id="45059" name="Rectangle 3">
            <a:extLst>
              <a:ext uri="{FF2B5EF4-FFF2-40B4-BE49-F238E27FC236}">
                <a16:creationId xmlns:a16="http://schemas.microsoft.com/office/drawing/2014/main" id="{4887D188-49F0-4FC6-A4F3-471D4A8B577A}"/>
              </a:ext>
            </a:extLst>
          </p:cNvPr>
          <p:cNvSpPr>
            <a:spLocks noGrp="1" noChangeArrowheads="1"/>
          </p:cNvSpPr>
          <p:nvPr>
            <p:ph idx="1"/>
          </p:nvPr>
        </p:nvSpPr>
        <p:spPr/>
        <p:txBody>
          <a:bodyPr/>
          <a:lstStyle/>
          <a:p>
            <a:r>
              <a:rPr lang="zh-CN" altLang="en-US"/>
              <a:t>为每个非终结符构造的函数的原型如下：</a:t>
            </a:r>
          </a:p>
          <a:p>
            <a:pPr lvl="1"/>
            <a:r>
              <a:rPr lang="en-US" altLang="zh-CN" b="1" i="1"/>
              <a:t>syntaxTreeNode</a:t>
            </a:r>
            <a:r>
              <a:rPr lang="en-US" altLang="zh-CN" b="1"/>
              <a:t> * </a:t>
            </a:r>
            <a:r>
              <a:rPr lang="en-US" altLang="zh-CN" b="1" i="1"/>
              <a:t>R</a:t>
            </a:r>
            <a:r>
              <a:rPr lang="en-US" altLang="zh-CN" b="1"/>
              <a:t>(</a:t>
            </a:r>
            <a:r>
              <a:rPr lang="en-US" altLang="zh-CN" b="1" i="1"/>
              <a:t>SyntaxTreeNode</a:t>
            </a:r>
            <a:r>
              <a:rPr lang="en-US" altLang="zh-CN" b="1"/>
              <a:t> * </a:t>
            </a:r>
            <a:r>
              <a:rPr lang="en-US" altLang="zh-CN" b="1" i="1"/>
              <a:t>i</a:t>
            </a:r>
            <a:r>
              <a:rPr lang="en-US" altLang="zh-CN" b="1"/>
              <a:t>)</a:t>
            </a:r>
          </a:p>
          <a:p>
            <a:pPr lvl="1"/>
            <a:r>
              <a:rPr lang="en-US" altLang="zh-CN" b="1" i="1"/>
              <a:t>syntaxTreeNode </a:t>
            </a:r>
            <a:r>
              <a:rPr lang="en-US" altLang="zh-CN" b="1"/>
              <a:t>*</a:t>
            </a:r>
            <a:r>
              <a:rPr lang="en-US" altLang="zh-CN" b="1" i="1"/>
              <a:t> T</a:t>
            </a:r>
            <a:r>
              <a:rPr lang="en-US" altLang="zh-CN" b="1"/>
              <a:t>()</a:t>
            </a:r>
          </a:p>
          <a:p>
            <a:pPr lvl="1"/>
            <a:endParaRPr lang="en-US" altLang="zh-CN" b="1"/>
          </a:p>
        </p:txBody>
      </p:sp>
      <p:sp>
        <p:nvSpPr>
          <p:cNvPr id="2" name="日期占位符 1">
            <a:extLst>
              <a:ext uri="{FF2B5EF4-FFF2-40B4-BE49-F238E27FC236}">
                <a16:creationId xmlns:a16="http://schemas.microsoft.com/office/drawing/2014/main" id="{AA8A12B4-D57F-0130-9A87-7D98E17E124F}"/>
              </a:ext>
            </a:extLst>
          </p:cNvPr>
          <p:cNvSpPr>
            <a:spLocks noGrp="1"/>
          </p:cNvSpPr>
          <p:nvPr>
            <p:ph type="dt" sz="half" idx="10"/>
          </p:nvPr>
        </p:nvSpPr>
        <p:spPr/>
        <p:txBody>
          <a:bodyPr/>
          <a:lstStyle/>
          <a:p>
            <a:fld id="{2A79DF8C-69FA-4B08-9E79-4EFEEAFFDF7A}"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70EE015F-D7F2-9157-8227-6BC50486D8E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1D9E740-B329-31E7-4443-F6767B51115B}"/>
              </a:ext>
            </a:extLst>
          </p:cNvPr>
          <p:cNvSpPr>
            <a:spLocks noGrp="1"/>
          </p:cNvSpPr>
          <p:nvPr>
            <p:ph type="sldNum" sz="quarter" idx="12"/>
          </p:nvPr>
        </p:nvSpPr>
        <p:spPr/>
        <p:txBody>
          <a:bodyPr/>
          <a:lstStyle/>
          <a:p>
            <a:fld id="{094DEB03-EFC6-4C20-8FC8-295189A5386F}" type="slidenum">
              <a:rPr lang="zh-CN" altLang="en-US" smtClean="0"/>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1BECD15-288A-4387-ABC3-A162B58E4D88}"/>
              </a:ext>
            </a:extLst>
          </p:cNvPr>
          <p:cNvSpPr>
            <a:spLocks noGrp="1" noChangeArrowheads="1"/>
          </p:cNvSpPr>
          <p:nvPr>
            <p:ph type="title"/>
          </p:nvPr>
        </p:nvSpPr>
        <p:spPr/>
        <p:txBody>
          <a:bodyPr/>
          <a:lstStyle/>
          <a:p>
            <a:r>
              <a:rPr lang="en-US" altLang="zh-CN" dirty="0"/>
              <a:t>4.3.3</a:t>
            </a:r>
            <a:r>
              <a:rPr lang="zh-CN" altLang="en-US" dirty="0"/>
              <a:t>*</a:t>
            </a:r>
            <a:r>
              <a:rPr lang="en-US" altLang="zh-CN" dirty="0"/>
              <a:t> </a:t>
            </a:r>
            <a:r>
              <a:rPr lang="zh-CN" altLang="en-US" dirty="0"/>
              <a:t>预测翻译器的设计</a:t>
            </a:r>
          </a:p>
        </p:txBody>
      </p:sp>
      <p:sp>
        <p:nvSpPr>
          <p:cNvPr id="46083" name="Rectangle 3">
            <a:extLst>
              <a:ext uri="{FF2B5EF4-FFF2-40B4-BE49-F238E27FC236}">
                <a16:creationId xmlns:a16="http://schemas.microsoft.com/office/drawing/2014/main" id="{85CA459E-B109-441D-B237-C220B3851F52}"/>
              </a:ext>
            </a:extLst>
          </p:cNvPr>
          <p:cNvSpPr>
            <a:spLocks noGrp="1" noChangeArrowheads="1"/>
          </p:cNvSpPr>
          <p:nvPr>
            <p:ph idx="1"/>
          </p:nvPr>
        </p:nvSpPr>
        <p:spPr/>
        <p:txBody>
          <a:bodyPr/>
          <a:lstStyle/>
          <a:p>
            <a:pPr>
              <a:lnSpc>
                <a:spcPct val="76000"/>
              </a:lnSpc>
              <a:spcBef>
                <a:spcPct val="0"/>
              </a:spcBef>
              <a:buFont typeface="Wingdings" panose="05000000000000000000" pitchFamily="2" charset="2"/>
              <a:buNone/>
            </a:pPr>
            <a:endParaRPr lang="en-US" altLang="zh-CN" sz="2400" b="1" i="1" dirty="0"/>
          </a:p>
          <a:p>
            <a:pPr>
              <a:lnSpc>
                <a:spcPct val="76000"/>
              </a:lnSpc>
              <a:spcBef>
                <a:spcPct val="0"/>
              </a:spcBef>
              <a:buFont typeface="Wingdings" panose="05000000000000000000" pitchFamily="2" charset="2"/>
              <a:buNone/>
            </a:pPr>
            <a:endParaRPr lang="en-US" altLang="zh-CN" sz="2400" b="1" i="1" dirty="0"/>
          </a:p>
          <a:p>
            <a:pPr>
              <a:lnSpc>
                <a:spcPct val="76000"/>
              </a:lnSpc>
              <a:spcBef>
                <a:spcPct val="0"/>
              </a:spcBef>
              <a:buFont typeface="Wingdings" panose="05000000000000000000" pitchFamily="2" charset="2"/>
              <a:buNone/>
            </a:pPr>
            <a:r>
              <a:rPr lang="en-US" altLang="zh-CN" sz="2400" b="1" i="1" dirty="0" err="1"/>
              <a:t>syntaxTreeNode</a:t>
            </a:r>
            <a:r>
              <a:rPr lang="en-US" altLang="zh-CN" sz="2400" b="1" dirty="0"/>
              <a:t> * </a:t>
            </a:r>
            <a:r>
              <a:rPr lang="en-US" altLang="zh-CN" sz="2400" b="1" i="1" dirty="0"/>
              <a:t>R</a:t>
            </a:r>
            <a:r>
              <a:rPr lang="en-US" altLang="zh-CN" sz="2400" b="1" dirty="0"/>
              <a:t> (</a:t>
            </a:r>
            <a:r>
              <a:rPr lang="en-US" altLang="zh-CN" sz="2400" b="1" i="1" dirty="0" err="1"/>
              <a:t>syntaxTreeNode</a:t>
            </a:r>
            <a:r>
              <a:rPr lang="en-US" altLang="zh-CN" sz="2400" b="1" dirty="0"/>
              <a:t> * </a:t>
            </a:r>
            <a:r>
              <a:rPr lang="en-US" altLang="zh-CN" sz="2400" b="1" i="1" dirty="0" err="1"/>
              <a:t>i</a:t>
            </a:r>
            <a:r>
              <a:rPr lang="en-US" altLang="zh-CN" sz="2400" b="1" i="1" dirty="0"/>
              <a:t> </a:t>
            </a:r>
            <a:r>
              <a:rPr lang="en-US" altLang="zh-CN" sz="2400" b="1" dirty="0"/>
              <a:t>) {</a:t>
            </a:r>
          </a:p>
          <a:p>
            <a:pPr>
              <a:lnSpc>
                <a:spcPct val="76000"/>
              </a:lnSpc>
              <a:spcBef>
                <a:spcPct val="0"/>
              </a:spcBef>
              <a:buFont typeface="Wingdings" panose="05000000000000000000" pitchFamily="2" charset="2"/>
              <a:buNone/>
            </a:pPr>
            <a:r>
              <a:rPr lang="en-US" altLang="zh-CN" sz="2400" b="1" dirty="0"/>
              <a:t>	</a:t>
            </a:r>
            <a:r>
              <a:rPr lang="en-US" altLang="zh-CN" sz="2400" b="1" i="1" dirty="0"/>
              <a:t> </a:t>
            </a:r>
            <a:r>
              <a:rPr lang="en-US" altLang="zh-CN" sz="2400" b="1" i="1" dirty="0" err="1"/>
              <a:t>syntaxTreeNode</a:t>
            </a:r>
            <a:r>
              <a:rPr lang="en-US" altLang="zh-CN" sz="2400" b="1" dirty="0"/>
              <a:t> * </a:t>
            </a:r>
            <a:r>
              <a:rPr lang="en-US" altLang="zh-CN" sz="2400" b="1" i="1" dirty="0" err="1"/>
              <a:t>nptr</a:t>
            </a:r>
            <a:r>
              <a:rPr lang="en-US" altLang="zh-CN" sz="2400" b="1" dirty="0"/>
              <a:t> , </a:t>
            </a:r>
            <a:r>
              <a:rPr lang="en-US" altLang="zh-CN" sz="2400" b="1" i="1" dirty="0"/>
              <a:t>i</a:t>
            </a:r>
            <a:r>
              <a:rPr lang="en-US" altLang="zh-CN" sz="2400" b="1" dirty="0"/>
              <a:t>1, </a:t>
            </a:r>
            <a:r>
              <a:rPr lang="en-US" altLang="zh-CN" sz="2400" b="1" i="1" dirty="0"/>
              <a:t>s</a:t>
            </a:r>
            <a:r>
              <a:rPr lang="en-US" altLang="zh-CN" sz="2400" b="1" dirty="0"/>
              <a:t>1, </a:t>
            </a:r>
            <a:r>
              <a:rPr lang="en-US" altLang="zh-CN" sz="2400" b="1" i="1" dirty="0"/>
              <a:t>s</a:t>
            </a:r>
            <a:r>
              <a:rPr lang="en-US" altLang="zh-CN" sz="2400" b="1" dirty="0"/>
              <a:t>;</a:t>
            </a:r>
          </a:p>
          <a:p>
            <a:pPr>
              <a:lnSpc>
                <a:spcPct val="76000"/>
              </a:lnSpc>
              <a:spcBef>
                <a:spcPct val="0"/>
              </a:spcBef>
              <a:buFont typeface="Wingdings" panose="05000000000000000000" pitchFamily="2" charset="2"/>
              <a:buNone/>
            </a:pPr>
            <a:r>
              <a:rPr lang="en-US" altLang="zh-CN" sz="2400" b="1" dirty="0"/>
              <a:t>      char  </a:t>
            </a:r>
            <a:r>
              <a:rPr lang="en-US" altLang="zh-CN" sz="2400" b="1" i="1" dirty="0" err="1"/>
              <a:t>addoplexeme</a:t>
            </a:r>
            <a:r>
              <a:rPr lang="en-US" altLang="zh-CN" sz="2400" b="1" dirty="0"/>
              <a:t>;</a:t>
            </a:r>
          </a:p>
          <a:p>
            <a:pPr>
              <a:lnSpc>
                <a:spcPct val="76000"/>
              </a:lnSpc>
              <a:spcBef>
                <a:spcPct val="0"/>
              </a:spcBef>
              <a:buFont typeface="Wingdings" panose="05000000000000000000" pitchFamily="2" charset="2"/>
              <a:buNone/>
            </a:pPr>
            <a:endParaRPr lang="en-US" altLang="zh-CN" sz="2400" b="1" dirty="0"/>
          </a:p>
          <a:p>
            <a:pPr>
              <a:lnSpc>
                <a:spcPct val="76000"/>
              </a:lnSpc>
              <a:spcBef>
                <a:spcPct val="0"/>
              </a:spcBef>
              <a:buFont typeface="Wingdings" panose="05000000000000000000" pitchFamily="2" charset="2"/>
              <a:buNone/>
            </a:pPr>
            <a:r>
              <a:rPr lang="en-US" altLang="zh-CN" sz="2400" b="1" dirty="0"/>
              <a:t>	 if  (</a:t>
            </a:r>
            <a:r>
              <a:rPr lang="en-US" altLang="zh-CN" sz="2400" b="1" i="1" dirty="0"/>
              <a:t>lookahead </a:t>
            </a:r>
            <a:r>
              <a:rPr lang="en-US" altLang="zh-CN" sz="2400" b="1" dirty="0"/>
              <a:t>== ‘+’) /</a:t>
            </a:r>
            <a:r>
              <a:rPr lang="en-US" altLang="zh-CN" sz="2400" b="1" dirty="0">
                <a:latin typeface="宋体" panose="02010600030101010101" pitchFamily="2" charset="-122"/>
              </a:rPr>
              <a:t>*</a:t>
            </a:r>
            <a:r>
              <a:rPr lang="en-US" altLang="zh-CN" sz="2400" b="1" dirty="0"/>
              <a:t> </a:t>
            </a:r>
            <a:r>
              <a:rPr lang="zh-CN" altLang="en-US" sz="2400" dirty="0"/>
              <a:t>产生式</a:t>
            </a:r>
            <a:r>
              <a:rPr lang="zh-CN" altLang="en-US" sz="2400" b="1" dirty="0"/>
              <a:t> </a:t>
            </a:r>
            <a:r>
              <a:rPr lang="en-US" altLang="zh-CN" sz="2400" b="1" i="1" dirty="0"/>
              <a:t>R </a:t>
            </a:r>
            <a:r>
              <a:rPr lang="en-US" altLang="zh-CN" sz="2400" b="1" dirty="0">
                <a:sym typeface="Symbol" panose="05050102010706020507" pitchFamily="18" charset="2"/>
              </a:rPr>
              <a:t></a:t>
            </a:r>
            <a:r>
              <a:rPr lang="en-US" altLang="zh-CN" sz="2400" b="1" dirty="0"/>
              <a:t> +</a:t>
            </a:r>
            <a:r>
              <a:rPr lang="en-US" altLang="zh-CN" sz="2400" b="1" i="1" dirty="0"/>
              <a:t>T R</a:t>
            </a:r>
            <a:r>
              <a:rPr lang="en-US" altLang="zh-CN" sz="2400" b="1" dirty="0"/>
              <a:t>  </a:t>
            </a:r>
            <a:r>
              <a:rPr lang="en-US" altLang="zh-CN" sz="2400" b="1" dirty="0">
                <a:latin typeface="宋体" panose="02010600030101010101" pitchFamily="2" charset="-122"/>
              </a:rPr>
              <a:t>*</a:t>
            </a:r>
            <a:r>
              <a:rPr lang="en-US" altLang="zh-CN" sz="2400" b="1" dirty="0"/>
              <a:t>/</a:t>
            </a:r>
          </a:p>
          <a:p>
            <a:pPr>
              <a:lnSpc>
                <a:spcPct val="76000"/>
              </a:lnSpc>
              <a:spcBef>
                <a:spcPct val="0"/>
              </a:spcBef>
              <a:buFont typeface="Wingdings" panose="05000000000000000000" pitchFamily="2" charset="2"/>
              <a:buNone/>
            </a:pPr>
            <a:r>
              <a:rPr lang="en-US" altLang="zh-CN" sz="2400" b="1" i="1" dirty="0"/>
              <a:t>		</a:t>
            </a:r>
            <a:r>
              <a:rPr lang="en-US" altLang="zh-CN" sz="2400" b="1" i="1" dirty="0" err="1"/>
              <a:t>addoplexeme</a:t>
            </a:r>
            <a:r>
              <a:rPr lang="en-US" altLang="zh-CN" sz="2400" b="1" dirty="0"/>
              <a:t> = </a:t>
            </a:r>
            <a:r>
              <a:rPr lang="en-US" altLang="zh-CN" sz="2400" b="1" i="1" dirty="0" err="1"/>
              <a:t>lexval</a:t>
            </a:r>
            <a:r>
              <a:rPr lang="en-US" altLang="zh-CN" sz="2400" b="1" dirty="0"/>
              <a:t>;</a:t>
            </a:r>
          </a:p>
          <a:p>
            <a:pPr>
              <a:lnSpc>
                <a:spcPct val="76000"/>
              </a:lnSpc>
              <a:spcBef>
                <a:spcPct val="0"/>
              </a:spcBef>
              <a:buFont typeface="Wingdings" panose="05000000000000000000" pitchFamily="2" charset="2"/>
              <a:buNone/>
            </a:pPr>
            <a:r>
              <a:rPr lang="en-US" altLang="zh-CN" sz="2400" b="1" i="1" dirty="0"/>
              <a:t>		match</a:t>
            </a:r>
            <a:r>
              <a:rPr lang="en-US" altLang="zh-CN" sz="2400" b="1" dirty="0"/>
              <a:t>( ‘+’ );</a:t>
            </a:r>
          </a:p>
          <a:p>
            <a:pPr>
              <a:lnSpc>
                <a:spcPct val="76000"/>
              </a:lnSpc>
              <a:spcBef>
                <a:spcPct val="0"/>
              </a:spcBef>
              <a:buFont typeface="Wingdings" panose="05000000000000000000" pitchFamily="2" charset="2"/>
              <a:buNone/>
            </a:pPr>
            <a:r>
              <a:rPr lang="en-US" altLang="zh-CN" sz="2400" b="1" i="1" dirty="0"/>
              <a:t>		</a:t>
            </a:r>
            <a:r>
              <a:rPr lang="en-US" altLang="zh-CN" sz="2400" b="1" i="1" dirty="0" err="1"/>
              <a:t>nptr</a:t>
            </a:r>
            <a:r>
              <a:rPr lang="en-US" altLang="zh-CN" sz="2400" b="1" dirty="0"/>
              <a:t> = </a:t>
            </a:r>
            <a:r>
              <a:rPr lang="en-US" altLang="zh-CN" sz="2400" b="1" i="1" dirty="0"/>
              <a:t>T</a:t>
            </a:r>
            <a:r>
              <a:rPr lang="en-US" altLang="zh-CN" sz="2400" b="1" dirty="0"/>
              <a:t>( );</a:t>
            </a:r>
          </a:p>
          <a:p>
            <a:pPr>
              <a:lnSpc>
                <a:spcPct val="76000"/>
              </a:lnSpc>
              <a:spcBef>
                <a:spcPct val="0"/>
              </a:spcBef>
              <a:buFont typeface="Wingdings" panose="05000000000000000000" pitchFamily="2" charset="2"/>
              <a:buNone/>
            </a:pPr>
            <a:r>
              <a:rPr lang="en-US" altLang="zh-CN" sz="2400" b="1" dirty="0"/>
              <a:t>  		</a:t>
            </a:r>
            <a:r>
              <a:rPr lang="en-US" altLang="zh-CN" sz="2400" b="1" i="1" dirty="0"/>
              <a:t>i</a:t>
            </a:r>
            <a:r>
              <a:rPr lang="en-US" altLang="zh-CN" sz="2400" b="1" dirty="0"/>
              <a:t>1 = </a:t>
            </a:r>
            <a:r>
              <a:rPr lang="en-US" altLang="zh-CN" sz="2400" b="1" dirty="0" err="1"/>
              <a:t>mkNode</a:t>
            </a:r>
            <a:r>
              <a:rPr lang="en-US" altLang="zh-CN" sz="2400" b="1" dirty="0"/>
              <a:t> (</a:t>
            </a:r>
            <a:r>
              <a:rPr lang="en-US" altLang="zh-CN" sz="2400" b="1" i="1" dirty="0" err="1"/>
              <a:t>addoplexme</a:t>
            </a:r>
            <a:r>
              <a:rPr lang="en-US" altLang="zh-CN" sz="2400" b="1" dirty="0"/>
              <a:t>, </a:t>
            </a:r>
            <a:r>
              <a:rPr lang="en-US" altLang="zh-CN" sz="2400" b="1" i="1" dirty="0" err="1"/>
              <a:t>i</a:t>
            </a:r>
            <a:r>
              <a:rPr lang="en-US" altLang="zh-CN" sz="2400" b="1" i="1" dirty="0"/>
              <a:t> </a:t>
            </a:r>
            <a:r>
              <a:rPr lang="en-US" altLang="zh-CN" sz="2400" b="1" dirty="0"/>
              <a:t>, </a:t>
            </a:r>
            <a:r>
              <a:rPr lang="en-US" altLang="zh-CN" sz="2400" b="1" i="1" dirty="0" err="1"/>
              <a:t>nptr</a:t>
            </a:r>
            <a:r>
              <a:rPr lang="en-US" altLang="zh-CN" sz="2400" b="1" dirty="0"/>
              <a:t>) ;</a:t>
            </a:r>
          </a:p>
          <a:p>
            <a:pPr>
              <a:lnSpc>
                <a:spcPct val="76000"/>
              </a:lnSpc>
              <a:spcBef>
                <a:spcPct val="0"/>
              </a:spcBef>
              <a:buFont typeface="Wingdings" panose="05000000000000000000" pitchFamily="2" charset="2"/>
              <a:buNone/>
            </a:pPr>
            <a:r>
              <a:rPr lang="en-US" altLang="zh-CN" sz="2400" b="1" dirty="0"/>
              <a:t>  		</a:t>
            </a:r>
            <a:r>
              <a:rPr lang="en-US" altLang="zh-CN" sz="2400" b="1" i="1" dirty="0"/>
              <a:t>s</a:t>
            </a:r>
            <a:r>
              <a:rPr lang="en-US" altLang="zh-CN" sz="2400" b="1" dirty="0"/>
              <a:t>1 = </a:t>
            </a:r>
            <a:r>
              <a:rPr lang="en-US" altLang="zh-CN" sz="2400" b="1" i="1" dirty="0"/>
              <a:t>R</a:t>
            </a:r>
            <a:r>
              <a:rPr lang="en-US" altLang="zh-CN" sz="2400" b="1" dirty="0"/>
              <a:t> (</a:t>
            </a:r>
            <a:r>
              <a:rPr lang="en-US" altLang="zh-CN" sz="2400" b="1" i="1" dirty="0"/>
              <a:t>i</a:t>
            </a:r>
            <a:r>
              <a:rPr lang="en-US" altLang="zh-CN" sz="2400" b="1" dirty="0"/>
              <a:t>1 );</a:t>
            </a:r>
          </a:p>
          <a:p>
            <a:pPr>
              <a:lnSpc>
                <a:spcPct val="76000"/>
              </a:lnSpc>
              <a:spcBef>
                <a:spcPct val="0"/>
              </a:spcBef>
              <a:buFont typeface="Wingdings" panose="05000000000000000000" pitchFamily="2" charset="2"/>
              <a:buNone/>
            </a:pPr>
            <a:r>
              <a:rPr lang="en-US" altLang="zh-CN" sz="2400" b="1" dirty="0"/>
              <a:t>  		</a:t>
            </a:r>
            <a:r>
              <a:rPr lang="en-US" altLang="zh-CN" sz="2400" b="1" i="1" dirty="0"/>
              <a:t>s</a:t>
            </a:r>
            <a:r>
              <a:rPr lang="en-US" altLang="zh-CN" sz="2400" b="1" dirty="0"/>
              <a:t> =</a:t>
            </a:r>
            <a:r>
              <a:rPr lang="en-US" altLang="zh-CN" sz="2400" b="1" i="1" dirty="0"/>
              <a:t> s</a:t>
            </a:r>
            <a:r>
              <a:rPr lang="en-US" altLang="zh-CN" sz="2400" b="1" dirty="0"/>
              <a:t>1;</a:t>
            </a:r>
          </a:p>
          <a:p>
            <a:pPr>
              <a:lnSpc>
                <a:spcPct val="76000"/>
              </a:lnSpc>
              <a:spcBef>
                <a:spcPct val="0"/>
              </a:spcBef>
              <a:buFont typeface="Wingdings" panose="05000000000000000000" pitchFamily="2" charset="2"/>
              <a:buNone/>
            </a:pPr>
            <a:r>
              <a:rPr lang="en-US" altLang="zh-CN" sz="2400" b="1" dirty="0"/>
              <a:t>	  }	else  </a:t>
            </a:r>
            <a:r>
              <a:rPr lang="en-US" altLang="zh-CN" sz="2400" b="1" i="1" dirty="0"/>
              <a:t>s</a:t>
            </a:r>
            <a:r>
              <a:rPr lang="en-US" altLang="zh-CN" sz="2400" b="1" dirty="0"/>
              <a:t> =</a:t>
            </a:r>
            <a:r>
              <a:rPr lang="en-US" altLang="zh-CN" sz="2400" b="1" i="1" dirty="0"/>
              <a:t> </a:t>
            </a:r>
            <a:r>
              <a:rPr lang="en-US" altLang="zh-CN" sz="2400" b="1" i="1" dirty="0" err="1"/>
              <a:t>i</a:t>
            </a:r>
            <a:r>
              <a:rPr lang="en-US" altLang="zh-CN" sz="2400" b="1" dirty="0"/>
              <a:t>;  /</a:t>
            </a:r>
            <a:r>
              <a:rPr lang="en-US" altLang="zh-CN" sz="2400" b="1" dirty="0">
                <a:latin typeface="宋体" panose="02010600030101010101" pitchFamily="2" charset="-122"/>
              </a:rPr>
              <a:t>*</a:t>
            </a:r>
            <a:r>
              <a:rPr lang="en-US" altLang="zh-CN" sz="2400" b="1" dirty="0"/>
              <a:t> </a:t>
            </a:r>
            <a:r>
              <a:rPr lang="zh-CN" altLang="en-US" sz="2400" dirty="0"/>
              <a:t>产生式</a:t>
            </a:r>
            <a:r>
              <a:rPr lang="zh-CN" altLang="en-US" sz="2400" b="1" i="1" dirty="0"/>
              <a:t> </a:t>
            </a:r>
            <a:r>
              <a:rPr lang="en-US" altLang="zh-CN" sz="2400" b="1" i="1" dirty="0"/>
              <a:t>R </a:t>
            </a:r>
            <a:r>
              <a:rPr lang="en-US" altLang="zh-CN" sz="2400" b="1" dirty="0">
                <a:sym typeface="Symbol" panose="05050102010706020507" pitchFamily="18" charset="2"/>
              </a:rPr>
              <a:t> </a:t>
            </a:r>
            <a:r>
              <a:rPr lang="en-US" altLang="zh-CN" sz="2400" b="1" dirty="0"/>
              <a:t> </a:t>
            </a:r>
            <a:r>
              <a:rPr lang="en-US" altLang="zh-CN" sz="2400" b="1" dirty="0">
                <a:latin typeface="宋体" panose="02010600030101010101" pitchFamily="2" charset="-122"/>
              </a:rPr>
              <a:t>*</a:t>
            </a:r>
            <a:r>
              <a:rPr lang="en-US" altLang="zh-CN" sz="2400" b="1" dirty="0"/>
              <a:t>/</a:t>
            </a:r>
          </a:p>
          <a:p>
            <a:pPr>
              <a:lnSpc>
                <a:spcPct val="76000"/>
              </a:lnSpc>
              <a:spcBef>
                <a:spcPct val="0"/>
              </a:spcBef>
              <a:buFont typeface="Wingdings" panose="05000000000000000000" pitchFamily="2" charset="2"/>
              <a:buNone/>
            </a:pPr>
            <a:r>
              <a:rPr lang="en-US" altLang="zh-CN" sz="2400" b="1" dirty="0"/>
              <a:t>		return  </a:t>
            </a:r>
            <a:r>
              <a:rPr lang="en-US" altLang="zh-CN" sz="2400" b="1" i="1" dirty="0"/>
              <a:t>s</a:t>
            </a:r>
            <a:r>
              <a:rPr lang="en-US" altLang="zh-CN" sz="2400" b="1" dirty="0"/>
              <a:t>;</a:t>
            </a:r>
          </a:p>
          <a:p>
            <a:pPr>
              <a:lnSpc>
                <a:spcPct val="76000"/>
              </a:lnSpc>
              <a:spcBef>
                <a:spcPct val="0"/>
              </a:spcBef>
              <a:buFont typeface="Wingdings" panose="05000000000000000000" pitchFamily="2" charset="2"/>
              <a:buNone/>
            </a:pPr>
            <a:r>
              <a:rPr lang="en-US" altLang="zh-CN" sz="2400" b="1" dirty="0"/>
              <a:t>}</a:t>
            </a:r>
          </a:p>
          <a:p>
            <a:pPr>
              <a:lnSpc>
                <a:spcPct val="90000"/>
              </a:lnSpc>
            </a:pPr>
            <a:endParaRPr lang="en-US" altLang="zh-CN" sz="2400" dirty="0"/>
          </a:p>
        </p:txBody>
      </p:sp>
      <p:sp>
        <p:nvSpPr>
          <p:cNvPr id="46084" name="Rectangle 4">
            <a:extLst>
              <a:ext uri="{FF2B5EF4-FFF2-40B4-BE49-F238E27FC236}">
                <a16:creationId xmlns:a16="http://schemas.microsoft.com/office/drawing/2014/main" id="{A9F07166-1280-43D7-8567-3F652437ED07}"/>
              </a:ext>
            </a:extLst>
          </p:cNvPr>
          <p:cNvSpPr>
            <a:spLocks noChangeArrowheads="1"/>
          </p:cNvSpPr>
          <p:nvPr/>
        </p:nvSpPr>
        <p:spPr bwMode="auto">
          <a:xfrm>
            <a:off x="6098796" y="4583884"/>
            <a:ext cx="2667000" cy="1524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solidFill>
                  <a:srgbClr val="000000"/>
                </a:solidFill>
                <a:ea typeface="宋体" panose="02010600030101010101" pitchFamily="2" charset="-122"/>
              </a:rPr>
              <a:t>R</a:t>
            </a:r>
            <a:r>
              <a:rPr lang="en-US" altLang="zh-CN" sz="2800" b="1">
                <a:solidFill>
                  <a:srgbClr val="000000"/>
                </a:solidFill>
                <a:ea typeface="宋体" panose="02010600030101010101" pitchFamily="2" charset="-122"/>
              </a:rPr>
              <a:t> : </a:t>
            </a:r>
            <a:r>
              <a:rPr lang="en-US" altLang="zh-CN" sz="2800" b="1" i="1">
                <a:solidFill>
                  <a:srgbClr val="000000"/>
                </a:solidFill>
                <a:ea typeface="宋体" panose="02010600030101010101" pitchFamily="2" charset="-122"/>
              </a:rPr>
              <a:t>i</a:t>
            </a:r>
            <a:r>
              <a:rPr lang="en-US" altLang="zh-CN" sz="2800" b="1">
                <a:solidFill>
                  <a:srgbClr val="000000"/>
                </a:solidFill>
                <a:ea typeface="宋体" panose="02010600030101010101" pitchFamily="2" charset="-122"/>
              </a:rPr>
              <a:t>, </a:t>
            </a:r>
            <a:r>
              <a:rPr lang="en-US" altLang="zh-CN" sz="2800" b="1" i="1">
                <a:solidFill>
                  <a:srgbClr val="000000"/>
                </a:solidFill>
                <a:ea typeface="宋体" panose="02010600030101010101" pitchFamily="2" charset="-122"/>
              </a:rPr>
              <a:t>s</a:t>
            </a:r>
            <a:endParaRPr lang="en-US" altLang="zh-CN" sz="2800" b="1">
              <a:solidFill>
                <a:srgbClr val="000000"/>
              </a:solidFill>
              <a:ea typeface="宋体" panose="02010600030101010101" pitchFamily="2" charset="-122"/>
            </a:endParaRPr>
          </a:p>
          <a:p>
            <a:pPr eaLnBrk="1" hangingPunct="1">
              <a:spcBef>
                <a:spcPct val="0"/>
              </a:spcBef>
              <a:buClrTx/>
              <a:buSzTx/>
              <a:buFontTx/>
              <a:buNone/>
            </a:pPr>
            <a:r>
              <a:rPr lang="en-US" altLang="zh-CN" sz="2800" b="1" i="1">
                <a:solidFill>
                  <a:srgbClr val="000000"/>
                </a:solidFill>
                <a:ea typeface="宋体" panose="02010600030101010101" pitchFamily="2" charset="-122"/>
              </a:rPr>
              <a:t>T</a:t>
            </a:r>
            <a:r>
              <a:rPr lang="en-US" altLang="zh-CN" sz="2800" b="1">
                <a:solidFill>
                  <a:srgbClr val="000000"/>
                </a:solidFill>
                <a:ea typeface="宋体" panose="02010600030101010101" pitchFamily="2" charset="-122"/>
              </a:rPr>
              <a:t> : </a:t>
            </a:r>
            <a:r>
              <a:rPr lang="en-US" altLang="zh-CN" sz="2800" b="1" i="1">
                <a:solidFill>
                  <a:srgbClr val="000000"/>
                </a:solidFill>
                <a:ea typeface="宋体" panose="02010600030101010101" pitchFamily="2" charset="-122"/>
              </a:rPr>
              <a:t>nptr</a:t>
            </a:r>
          </a:p>
          <a:p>
            <a:pPr eaLnBrk="1" hangingPunct="1">
              <a:spcBef>
                <a:spcPct val="0"/>
              </a:spcBef>
              <a:buClrTx/>
              <a:buSzTx/>
              <a:buFontTx/>
              <a:buNone/>
            </a:pPr>
            <a:r>
              <a:rPr lang="en-US" altLang="zh-CN" b="1">
                <a:solidFill>
                  <a:srgbClr val="000000"/>
                </a:solidFill>
                <a:ea typeface="宋体" panose="02010600030101010101" pitchFamily="2" charset="-122"/>
              </a:rPr>
              <a:t>+ : </a:t>
            </a:r>
            <a:r>
              <a:rPr lang="en-US" altLang="zh-CN" sz="2800" b="1" i="1">
                <a:solidFill>
                  <a:srgbClr val="000000"/>
                </a:solidFill>
                <a:ea typeface="宋体" panose="02010600030101010101" pitchFamily="2" charset="-122"/>
              </a:rPr>
              <a:t>addoplexeme</a:t>
            </a:r>
          </a:p>
        </p:txBody>
      </p:sp>
      <p:sp>
        <p:nvSpPr>
          <p:cNvPr id="2" name="矩形标注 1">
            <a:extLst>
              <a:ext uri="{FF2B5EF4-FFF2-40B4-BE49-F238E27FC236}">
                <a16:creationId xmlns:a16="http://schemas.microsoft.com/office/drawing/2014/main" id="{BC74696E-4CC3-4B45-ACD1-5FAA0D5653F1}"/>
              </a:ext>
            </a:extLst>
          </p:cNvPr>
          <p:cNvSpPr>
            <a:spLocks noChangeArrowheads="1"/>
          </p:cNvSpPr>
          <p:nvPr/>
        </p:nvSpPr>
        <p:spPr bwMode="auto">
          <a:xfrm>
            <a:off x="2768366" y="160822"/>
            <a:ext cx="5830350" cy="1592882"/>
          </a:xfrm>
          <a:prstGeom prst="wedgeRectCallout">
            <a:avLst>
              <a:gd name="adj1" fmla="val -65955"/>
              <a:gd name="adj2" fmla="val 57343"/>
            </a:avLst>
          </a:prstGeom>
          <a:solidFill>
            <a:srgbClr val="00B0F0"/>
          </a:solidFill>
          <a:ln w="25400" algn="ctr">
            <a:solidFill>
              <a:srgbClr val="2166EF"/>
            </a:solidFill>
            <a:round/>
            <a:headEnd/>
            <a:tailEnd/>
          </a:ln>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i="1" dirty="0">
                <a:ea typeface="宋体" panose="02010600030101010101" pitchFamily="2" charset="-122"/>
              </a:rPr>
              <a:t>R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p>
          <a:p>
            <a:pPr>
              <a:spcBef>
                <a:spcPct val="0"/>
              </a:spcBef>
              <a:buClrTx/>
              <a:buSzTx/>
              <a:buFontTx/>
              <a:buNone/>
            </a:pPr>
            <a:r>
              <a:rPr lang="en-US" altLang="zh-CN" sz="2400" b="1" i="1" dirty="0">
                <a:ea typeface="宋体" panose="02010600030101010101" pitchFamily="2" charset="-122"/>
              </a:rPr>
              <a:t>          T	</a:t>
            </a:r>
            <a:r>
              <a:rPr lang="en-US" altLang="zh-CN" sz="2400" b="1" dirty="0">
                <a:ea typeface="宋体" panose="02010600030101010101" pitchFamily="2" charset="-122"/>
              </a:rPr>
              <a:t>{</a:t>
            </a:r>
            <a:r>
              <a:rPr lang="en-US" altLang="zh-CN" sz="2400" b="1" i="1" dirty="0">
                <a:ea typeface="宋体" panose="02010600030101010101" pitchFamily="2" charset="-122"/>
              </a:rPr>
              <a:t>R</a:t>
            </a:r>
            <a:r>
              <a:rPr lang="en-US" altLang="zh-CN" sz="2400" b="1" baseline="-30000" dirty="0">
                <a:ea typeface="宋体" panose="02010600030101010101" pitchFamily="2" charset="-122"/>
              </a:rPr>
              <a:t>1</a:t>
            </a:r>
            <a:r>
              <a:rPr lang="en-US" altLang="zh-CN" sz="2400" b="1" dirty="0">
                <a:ea typeface="宋体" panose="02010600030101010101" pitchFamily="2" charset="-122"/>
              </a:rPr>
              <a:t>.</a:t>
            </a:r>
            <a:r>
              <a:rPr lang="en-US" altLang="zh-CN" sz="2400" b="1" i="1" dirty="0">
                <a:ea typeface="宋体" panose="02010600030101010101" pitchFamily="2" charset="-122"/>
              </a:rPr>
              <a:t>i </a:t>
            </a:r>
            <a:r>
              <a:rPr lang="en-US" altLang="zh-CN" sz="2400" b="1" dirty="0">
                <a:ea typeface="宋体" panose="02010600030101010101" pitchFamily="2" charset="-122"/>
              </a:rPr>
              <a:t>= </a:t>
            </a:r>
            <a:r>
              <a:rPr lang="en-US" altLang="zh-CN" sz="2400" b="1" i="1" dirty="0" err="1">
                <a:ea typeface="宋体" panose="02010600030101010101" pitchFamily="2" charset="-122"/>
              </a:rPr>
              <a:t>mknode</a:t>
            </a:r>
            <a:r>
              <a:rPr lang="en-US" altLang="zh-CN" sz="2400" b="1" dirty="0">
                <a:ea typeface="宋体" panose="02010600030101010101" pitchFamily="2" charset="-122"/>
              </a:rPr>
              <a:t> ( ‘+’, </a:t>
            </a:r>
            <a:r>
              <a:rPr lang="en-US" altLang="zh-CN" sz="2400" b="1" i="1" dirty="0" err="1">
                <a:ea typeface="宋体" panose="02010600030101010101" pitchFamily="2" charset="-122"/>
              </a:rPr>
              <a:t>R</a:t>
            </a:r>
            <a:r>
              <a:rPr lang="en-US" altLang="zh-CN" sz="2400" b="1" dirty="0" err="1">
                <a:ea typeface="宋体" panose="02010600030101010101" pitchFamily="2" charset="-122"/>
              </a:rPr>
              <a:t>.</a:t>
            </a:r>
            <a:r>
              <a:rPr lang="en-US" altLang="zh-CN" sz="2400" b="1" i="1" dirty="0" err="1">
                <a:ea typeface="宋体" panose="02010600030101010101" pitchFamily="2" charset="-122"/>
              </a:rPr>
              <a:t>i</a:t>
            </a:r>
            <a:r>
              <a:rPr lang="en-US" altLang="zh-CN" sz="2400" b="1" dirty="0">
                <a:ea typeface="宋体" panose="02010600030101010101" pitchFamily="2" charset="-122"/>
              </a:rPr>
              <a:t>, </a:t>
            </a:r>
            <a:r>
              <a:rPr lang="en-US" altLang="zh-CN" sz="2400" b="1" i="1" dirty="0" err="1">
                <a:ea typeface="宋体" panose="02010600030101010101" pitchFamily="2" charset="-122"/>
              </a:rPr>
              <a:t>T</a:t>
            </a:r>
            <a:r>
              <a:rPr lang="en-US" altLang="zh-CN" sz="2400" b="1" dirty="0" err="1">
                <a:ea typeface="宋体" panose="02010600030101010101" pitchFamily="2" charset="-122"/>
              </a:rPr>
              <a:t>.</a:t>
            </a:r>
            <a:r>
              <a:rPr lang="en-US" altLang="zh-CN" sz="2400" b="1" i="1" dirty="0" err="1">
                <a:ea typeface="宋体" panose="02010600030101010101" pitchFamily="2" charset="-122"/>
              </a:rPr>
              <a:t>nptr</a:t>
            </a:r>
            <a:r>
              <a:rPr lang="en-US" altLang="zh-CN" sz="2400" b="1" dirty="0">
                <a:ea typeface="宋体" panose="02010600030101010101" pitchFamily="2" charset="-122"/>
              </a:rPr>
              <a:t>)}</a:t>
            </a:r>
          </a:p>
          <a:p>
            <a:pPr>
              <a:spcBef>
                <a:spcPct val="0"/>
              </a:spcBef>
              <a:buClrTx/>
              <a:buSzTx/>
              <a:buFontTx/>
              <a:buNone/>
            </a:pPr>
            <a:r>
              <a:rPr lang="en-US" altLang="zh-CN" sz="2400" b="1" i="1" dirty="0">
                <a:ea typeface="宋体" panose="02010600030101010101" pitchFamily="2" charset="-122"/>
              </a:rPr>
              <a:t>          R</a:t>
            </a:r>
            <a:r>
              <a:rPr lang="en-US" altLang="zh-CN" sz="2400" b="1" baseline="-30000" dirty="0">
                <a:ea typeface="宋体" panose="02010600030101010101" pitchFamily="2" charset="-122"/>
              </a:rPr>
              <a:t>1	</a:t>
            </a:r>
            <a:r>
              <a:rPr lang="en-US" altLang="zh-CN" sz="2400" b="1" dirty="0">
                <a:ea typeface="宋体" panose="02010600030101010101" pitchFamily="2" charset="-122"/>
              </a:rPr>
              <a:t>{</a:t>
            </a:r>
            <a:r>
              <a:rPr lang="en-US" altLang="zh-CN" sz="2400" b="1" i="1" dirty="0">
                <a:ea typeface="宋体" panose="02010600030101010101" pitchFamily="2" charset="-122"/>
              </a:rPr>
              <a:t>R</a:t>
            </a:r>
            <a:r>
              <a:rPr lang="en-US" altLang="zh-CN" sz="2400" b="1" dirty="0">
                <a:ea typeface="宋体" panose="02010600030101010101" pitchFamily="2" charset="-122"/>
              </a:rPr>
              <a:t>.</a:t>
            </a:r>
            <a:r>
              <a:rPr lang="en-US" altLang="zh-CN" sz="2400" b="1" i="1" dirty="0">
                <a:ea typeface="宋体" panose="02010600030101010101" pitchFamily="2" charset="-122"/>
              </a:rPr>
              <a:t>s</a:t>
            </a:r>
            <a:r>
              <a:rPr lang="en-US" altLang="zh-CN" sz="2400" b="1" dirty="0">
                <a:ea typeface="宋体" panose="02010600030101010101" pitchFamily="2" charset="-122"/>
              </a:rPr>
              <a:t> = </a:t>
            </a:r>
            <a:r>
              <a:rPr lang="en-US" altLang="zh-CN" sz="2400" b="1" i="1" dirty="0">
                <a:ea typeface="宋体" panose="02010600030101010101" pitchFamily="2" charset="-122"/>
              </a:rPr>
              <a:t>R</a:t>
            </a:r>
            <a:r>
              <a:rPr lang="en-US" altLang="zh-CN" sz="2400" b="1" baseline="-30000" dirty="0">
                <a:ea typeface="宋体" panose="02010600030101010101" pitchFamily="2" charset="-122"/>
              </a:rPr>
              <a:t>1</a:t>
            </a:r>
            <a:r>
              <a:rPr lang="en-US" altLang="zh-CN" sz="2400" b="1" dirty="0">
                <a:ea typeface="宋体" panose="02010600030101010101" pitchFamily="2" charset="-122"/>
              </a:rPr>
              <a:t>.</a:t>
            </a:r>
            <a:r>
              <a:rPr lang="en-US" altLang="zh-CN" sz="2400" b="1" i="1" dirty="0">
                <a:ea typeface="宋体" panose="02010600030101010101" pitchFamily="2" charset="-122"/>
              </a:rPr>
              <a:t>s</a:t>
            </a:r>
            <a:r>
              <a:rPr lang="en-US" altLang="zh-CN" sz="2400" b="1" dirty="0">
                <a:ea typeface="宋体" panose="02010600030101010101" pitchFamily="2" charset="-122"/>
              </a:rPr>
              <a:t>}</a:t>
            </a:r>
          </a:p>
          <a:p>
            <a:pPr>
              <a:spcBef>
                <a:spcPct val="0"/>
              </a:spcBef>
              <a:buClrTx/>
              <a:buSzTx/>
              <a:buFontTx/>
              <a:buNone/>
            </a:pPr>
            <a:r>
              <a:rPr lang="en-US" altLang="zh-CN" sz="2400" b="1" i="1" dirty="0">
                <a:ea typeface="宋体" panose="02010600030101010101" pitchFamily="2" charset="-122"/>
              </a:rPr>
              <a:t>R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baseline="-30000" dirty="0">
                <a:ea typeface="宋体" panose="02010600030101010101" pitchFamily="2" charset="-122"/>
              </a:rPr>
              <a:t> 	</a:t>
            </a:r>
            <a:r>
              <a:rPr lang="en-US" altLang="zh-CN" sz="2400" b="1" dirty="0">
                <a:ea typeface="宋体" panose="02010600030101010101" pitchFamily="2" charset="-122"/>
              </a:rPr>
              <a:t>{</a:t>
            </a:r>
            <a:r>
              <a:rPr lang="en-US" altLang="zh-CN" sz="2400" b="1" i="1" dirty="0">
                <a:ea typeface="宋体" panose="02010600030101010101" pitchFamily="2" charset="-122"/>
              </a:rPr>
              <a:t>R</a:t>
            </a:r>
            <a:r>
              <a:rPr lang="en-US" altLang="zh-CN" sz="2400" b="1" dirty="0">
                <a:ea typeface="宋体" panose="02010600030101010101" pitchFamily="2" charset="-122"/>
              </a:rPr>
              <a:t>.</a:t>
            </a:r>
            <a:r>
              <a:rPr lang="en-US" altLang="zh-CN" sz="2400" b="1" i="1" dirty="0">
                <a:ea typeface="宋体" panose="02010600030101010101" pitchFamily="2" charset="-122"/>
              </a:rPr>
              <a:t>s</a:t>
            </a:r>
            <a:r>
              <a:rPr lang="en-US" altLang="zh-CN" sz="2400" b="1" dirty="0">
                <a:ea typeface="宋体" panose="02010600030101010101" pitchFamily="2" charset="-122"/>
              </a:rPr>
              <a:t> = </a:t>
            </a:r>
            <a:r>
              <a:rPr lang="en-US" altLang="zh-CN" sz="2400" b="1" i="1" dirty="0" err="1">
                <a:ea typeface="宋体" panose="02010600030101010101" pitchFamily="2" charset="-122"/>
              </a:rPr>
              <a:t>R</a:t>
            </a:r>
            <a:r>
              <a:rPr lang="en-US" altLang="zh-CN" sz="2400" b="1" dirty="0" err="1">
                <a:ea typeface="宋体" panose="02010600030101010101" pitchFamily="2" charset="-122"/>
              </a:rPr>
              <a:t>.</a:t>
            </a:r>
            <a:r>
              <a:rPr lang="en-US" altLang="zh-CN" sz="2400" b="1" i="1" dirty="0" err="1">
                <a:ea typeface="宋体" panose="02010600030101010101" pitchFamily="2" charset="-122"/>
              </a:rPr>
              <a:t>i</a:t>
            </a:r>
            <a:r>
              <a:rPr lang="en-US" altLang="zh-CN" sz="2400" b="1" dirty="0">
                <a:ea typeface="宋体" panose="02010600030101010101" pitchFamily="2" charset="-122"/>
              </a:rPr>
              <a:t> }</a:t>
            </a:r>
          </a:p>
          <a:p>
            <a:pPr algn="just">
              <a:spcBef>
                <a:spcPct val="0"/>
              </a:spcBef>
              <a:buClrTx/>
              <a:buSzTx/>
              <a:buFontTx/>
              <a:buNone/>
            </a:pPr>
            <a:endParaRPr lang="zh-CN" altLang="en-US" sz="2400" b="1" dirty="0">
              <a:ea typeface="宋体" panose="02010600030101010101" pitchFamily="2" charset="-122"/>
            </a:endParaRPr>
          </a:p>
        </p:txBody>
      </p:sp>
      <p:sp>
        <p:nvSpPr>
          <p:cNvPr id="3" name="日期占位符 2">
            <a:extLst>
              <a:ext uri="{FF2B5EF4-FFF2-40B4-BE49-F238E27FC236}">
                <a16:creationId xmlns:a16="http://schemas.microsoft.com/office/drawing/2014/main" id="{EA24048E-4EBB-23CE-34DE-CD3335092D78}"/>
              </a:ext>
            </a:extLst>
          </p:cNvPr>
          <p:cNvSpPr>
            <a:spLocks noGrp="1"/>
          </p:cNvSpPr>
          <p:nvPr>
            <p:ph type="dt" sz="half" idx="10"/>
          </p:nvPr>
        </p:nvSpPr>
        <p:spPr/>
        <p:txBody>
          <a:bodyPr/>
          <a:lstStyle/>
          <a:p>
            <a:fld id="{518D9D35-4918-4A1A-9DD7-4E0CFC1167C7}"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139B26D4-A6B5-6B65-2031-A50F4BAA094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5" name="灯片编号占位符 4">
            <a:extLst>
              <a:ext uri="{FF2B5EF4-FFF2-40B4-BE49-F238E27FC236}">
                <a16:creationId xmlns:a16="http://schemas.microsoft.com/office/drawing/2014/main" id="{48B0283A-355A-61C2-7A5F-43565882A80A}"/>
              </a:ext>
            </a:extLst>
          </p:cNvPr>
          <p:cNvSpPr>
            <a:spLocks noGrp="1"/>
          </p:cNvSpPr>
          <p:nvPr>
            <p:ph type="sldNum" sz="quarter" idx="12"/>
          </p:nvPr>
        </p:nvSpPr>
        <p:spPr/>
        <p:txBody>
          <a:bodyPr/>
          <a:lstStyle/>
          <a:p>
            <a:fld id="{094DEB03-EFC6-4C20-8FC8-295189A5386F}" type="slidenum">
              <a:rPr lang="zh-CN" altLang="en-US" smtClean="0"/>
              <a:pPr/>
              <a:t>66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7C7B39F6-AEF1-460C-B3DD-625F3252B19C}"/>
              </a:ext>
            </a:extLst>
          </p:cNvPr>
          <p:cNvSpPr>
            <a:spLocks noGrp="1"/>
          </p:cNvSpPr>
          <p:nvPr>
            <p:ph type="title"/>
          </p:nvPr>
        </p:nvSpPr>
        <p:spPr/>
        <p:txBody>
          <a:bodyPr/>
          <a:lstStyle/>
          <a:p>
            <a:r>
              <a:rPr lang="en-US" altLang="zh-CN"/>
              <a:t>4.3.4</a:t>
            </a:r>
            <a:r>
              <a:rPr lang="zh-CN" altLang="en-US"/>
              <a:t>*</a:t>
            </a:r>
            <a:r>
              <a:rPr lang="en-US" altLang="zh-CN"/>
              <a:t> </a:t>
            </a:r>
            <a:r>
              <a:rPr lang="zh-CN" altLang="en-US"/>
              <a:t>用综合属性代替继承属性</a:t>
            </a:r>
          </a:p>
        </p:txBody>
      </p:sp>
      <p:sp>
        <p:nvSpPr>
          <p:cNvPr id="47107" name="内容占位符 2">
            <a:extLst>
              <a:ext uri="{FF2B5EF4-FFF2-40B4-BE49-F238E27FC236}">
                <a16:creationId xmlns:a16="http://schemas.microsoft.com/office/drawing/2014/main" id="{4AA64B85-40FF-418D-B823-E1FA456D7BB1}"/>
              </a:ext>
            </a:extLst>
          </p:cNvPr>
          <p:cNvSpPr>
            <a:spLocks noGrp="1"/>
          </p:cNvSpPr>
          <p:nvPr>
            <p:ph idx="1"/>
          </p:nvPr>
        </p:nvSpPr>
        <p:spPr/>
        <p:txBody>
          <a:bodyPr/>
          <a:lstStyle/>
          <a:p>
            <a:r>
              <a:rPr lang="zh-CN" altLang="en-US"/>
              <a:t>从前面的例子我们得知，改变文法可能会引入继承属性。同样，改变文法有时也可以避免使用继承属性。</a:t>
            </a:r>
            <a:endParaRPr lang="en-US" altLang="zh-CN"/>
          </a:p>
          <a:p>
            <a:r>
              <a:rPr lang="zh-CN" altLang="en-US"/>
              <a:t>当需要构造只允许综合属性的翻译方案时，可以使用这种方法。</a:t>
            </a:r>
          </a:p>
        </p:txBody>
      </p:sp>
      <p:sp>
        <p:nvSpPr>
          <p:cNvPr id="2" name="日期占位符 1">
            <a:extLst>
              <a:ext uri="{FF2B5EF4-FFF2-40B4-BE49-F238E27FC236}">
                <a16:creationId xmlns:a16="http://schemas.microsoft.com/office/drawing/2014/main" id="{996A7961-215F-4C46-5731-BE5CDEF7E929}"/>
              </a:ext>
            </a:extLst>
          </p:cNvPr>
          <p:cNvSpPr>
            <a:spLocks noGrp="1"/>
          </p:cNvSpPr>
          <p:nvPr>
            <p:ph type="dt" sz="half" idx="10"/>
          </p:nvPr>
        </p:nvSpPr>
        <p:spPr/>
        <p:txBody>
          <a:bodyPr/>
          <a:lstStyle/>
          <a:p>
            <a:fld id="{88D4E29A-A208-4201-A230-2C97366CB291}"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8B32F179-323F-99FA-B72E-0F9E86E27E8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479B2394-5EC9-4579-F9FE-19B2F89C444F}"/>
              </a:ext>
            </a:extLst>
          </p:cNvPr>
          <p:cNvSpPr>
            <a:spLocks noGrp="1"/>
          </p:cNvSpPr>
          <p:nvPr>
            <p:ph type="sldNum" sz="quarter" idx="12"/>
          </p:nvPr>
        </p:nvSpPr>
        <p:spPr/>
        <p:txBody>
          <a:bodyPr/>
          <a:lstStyle/>
          <a:p>
            <a:fld id="{094DEB03-EFC6-4C20-8FC8-295189A5386F}" type="slidenum">
              <a:rPr lang="zh-CN" altLang="en-US" smtClean="0"/>
              <a:pPr/>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D7C886A1-2D90-4E30-AA63-95C839DE1ADA}"/>
              </a:ext>
            </a:extLst>
          </p:cNvPr>
          <p:cNvSpPr>
            <a:spLocks noGrp="1"/>
          </p:cNvSpPr>
          <p:nvPr>
            <p:ph type="title"/>
          </p:nvPr>
        </p:nvSpPr>
        <p:spPr/>
        <p:txBody>
          <a:bodyPr>
            <a:normAutofit/>
          </a:bodyPr>
          <a:lstStyle/>
          <a:p>
            <a:r>
              <a:rPr lang="en-US" altLang="zh-CN" dirty="0"/>
              <a:t>4.3.4</a:t>
            </a:r>
            <a:r>
              <a:rPr lang="zh-CN" altLang="en-US" dirty="0"/>
              <a:t>*</a:t>
            </a:r>
            <a:r>
              <a:rPr lang="en-US" altLang="zh-CN" dirty="0"/>
              <a:t> </a:t>
            </a:r>
            <a:r>
              <a:rPr lang="zh-CN" altLang="en-US" dirty="0"/>
              <a:t>用综合属性代替继承属性</a:t>
            </a:r>
          </a:p>
        </p:txBody>
      </p:sp>
      <p:sp>
        <p:nvSpPr>
          <p:cNvPr id="3" name="内容占位符 2">
            <a:extLst>
              <a:ext uri="{FF2B5EF4-FFF2-40B4-BE49-F238E27FC236}">
                <a16:creationId xmlns:a16="http://schemas.microsoft.com/office/drawing/2014/main" id="{656FFBA7-53AC-4F86-8BAC-15961A07F9AC}"/>
              </a:ext>
            </a:extLst>
          </p:cNvPr>
          <p:cNvSpPr>
            <a:spLocks noGrp="1"/>
          </p:cNvSpPr>
          <p:nvPr>
            <p:ph idx="1"/>
          </p:nvPr>
        </p:nvSpPr>
        <p:spPr/>
        <p:txBody>
          <a:bodyPr/>
          <a:lstStyle/>
          <a:p>
            <a:pPr>
              <a:defRPr/>
            </a:pPr>
            <a:r>
              <a:rPr lang="zh-CN" altLang="en-US" dirty="0"/>
              <a:t>例：描述</a:t>
            </a:r>
            <a:r>
              <a:rPr lang="en-US" altLang="zh-CN" b="1" dirty="0"/>
              <a:t>Pascal</a:t>
            </a:r>
            <a:r>
              <a:rPr lang="zh-CN" altLang="en-US" dirty="0"/>
              <a:t>变量声明的文法</a:t>
            </a:r>
            <a:endParaRPr lang="en-US" altLang="zh-CN" dirty="0"/>
          </a:p>
          <a:p>
            <a:pPr marL="0" indent="0">
              <a:buFont typeface="Wingdings" panose="05000000000000000000" pitchFamily="2" charset="2"/>
              <a:buNone/>
              <a:defRPr/>
            </a:pPr>
            <a:r>
              <a:rPr lang="en-US" altLang="zh-CN" dirty="0"/>
              <a:t>    	</a:t>
            </a:r>
            <a:r>
              <a:rPr lang="en-US" altLang="zh-CN" b="1" i="1" dirty="0"/>
              <a:t>D </a:t>
            </a:r>
            <a:r>
              <a:rPr lang="en-US" altLang="zh-CN" b="1" dirty="0">
                <a:sym typeface="Symbol" panose="05050102010706020507" pitchFamily="18" charset="2"/>
              </a:rPr>
              <a:t> </a:t>
            </a:r>
            <a:r>
              <a:rPr lang="en-US" altLang="zh-CN" b="1" i="1" dirty="0">
                <a:sym typeface="Symbol" panose="05050102010706020507" pitchFamily="18" charset="2"/>
              </a:rPr>
              <a:t>L</a:t>
            </a:r>
            <a:r>
              <a:rPr lang="en-US" altLang="zh-CN" b="1" dirty="0">
                <a:sym typeface="Symbol" panose="05050102010706020507" pitchFamily="18" charset="2"/>
              </a:rPr>
              <a:t> : </a:t>
            </a:r>
            <a:r>
              <a:rPr lang="en-US" altLang="zh-CN" b="1" i="1" dirty="0">
                <a:sym typeface="Symbol" panose="05050102010706020507" pitchFamily="18" charset="2"/>
              </a:rPr>
              <a:t>T</a:t>
            </a:r>
          </a:p>
          <a:p>
            <a:pPr marL="0" indent="0">
              <a:buFont typeface="Wingdings" panose="05000000000000000000" pitchFamily="2" charset="2"/>
              <a:buNone/>
              <a:defRPr/>
            </a:pPr>
            <a:r>
              <a:rPr lang="en-US" altLang="zh-CN" b="1" dirty="0">
                <a:sym typeface="Symbol" panose="05050102010706020507" pitchFamily="18" charset="2"/>
              </a:rPr>
              <a:t>    	</a:t>
            </a:r>
            <a:r>
              <a:rPr lang="en-US" altLang="zh-CN" b="1" i="1" dirty="0">
                <a:sym typeface="Symbol" panose="05050102010706020507" pitchFamily="18" charset="2"/>
              </a:rPr>
              <a:t>T </a:t>
            </a:r>
            <a:r>
              <a:rPr lang="en-US" altLang="zh-CN" b="1" dirty="0">
                <a:sym typeface="Symbol" panose="05050102010706020507" pitchFamily="18" charset="2"/>
              </a:rPr>
              <a:t> integer | char</a:t>
            </a:r>
          </a:p>
          <a:p>
            <a:pPr marL="0" indent="0">
              <a:buFont typeface="Wingdings" panose="05000000000000000000" pitchFamily="2" charset="2"/>
              <a:buNone/>
              <a:defRPr/>
            </a:pPr>
            <a:r>
              <a:rPr lang="en-US" altLang="zh-CN" b="1" dirty="0">
                <a:sym typeface="Symbol" panose="05050102010706020507" pitchFamily="18" charset="2"/>
              </a:rPr>
              <a:t>     	</a:t>
            </a:r>
            <a:r>
              <a:rPr lang="en-US" altLang="zh-CN" b="1" i="1" dirty="0">
                <a:sym typeface="Symbol" panose="05050102010706020507" pitchFamily="18" charset="2"/>
              </a:rPr>
              <a:t>L </a:t>
            </a:r>
            <a:r>
              <a:rPr lang="en-US" altLang="zh-CN" b="1" dirty="0">
                <a:sym typeface="Symbol" panose="05050102010706020507" pitchFamily="18" charset="2"/>
              </a:rPr>
              <a:t> </a:t>
            </a:r>
            <a:r>
              <a:rPr lang="en-US" altLang="zh-CN" b="1" i="1" dirty="0">
                <a:sym typeface="Symbol" panose="05050102010706020507" pitchFamily="18" charset="2"/>
              </a:rPr>
              <a:t>L</a:t>
            </a:r>
            <a:r>
              <a:rPr lang="en-US" altLang="zh-CN" b="1" dirty="0">
                <a:sym typeface="Symbol" panose="05050102010706020507" pitchFamily="18" charset="2"/>
              </a:rPr>
              <a:t>, id | id</a:t>
            </a:r>
          </a:p>
          <a:p>
            <a:pPr lvl="1">
              <a:defRPr/>
            </a:pPr>
            <a:r>
              <a:rPr lang="zh-CN" altLang="en-US" dirty="0"/>
              <a:t>该文法写出的传播类型信息（将类型信息填入符号表）的语法制导定义不可能只含有综合属性，甚至也不可能是</a:t>
            </a:r>
            <a:r>
              <a:rPr lang="en-US" altLang="zh-CN" b="1" i="1" dirty="0"/>
              <a:t>L</a:t>
            </a:r>
            <a:r>
              <a:rPr lang="zh-CN" altLang="en-US" dirty="0"/>
              <a:t>属性定义。</a:t>
            </a:r>
            <a:endParaRPr lang="en-US" altLang="zh-CN" dirty="0"/>
          </a:p>
        </p:txBody>
      </p:sp>
      <p:sp>
        <p:nvSpPr>
          <p:cNvPr id="2" name="日期占位符 1">
            <a:extLst>
              <a:ext uri="{FF2B5EF4-FFF2-40B4-BE49-F238E27FC236}">
                <a16:creationId xmlns:a16="http://schemas.microsoft.com/office/drawing/2014/main" id="{A23EEA69-6E04-77AC-7AFA-CD1FE99CAD4A}"/>
              </a:ext>
            </a:extLst>
          </p:cNvPr>
          <p:cNvSpPr>
            <a:spLocks noGrp="1"/>
          </p:cNvSpPr>
          <p:nvPr>
            <p:ph type="dt" sz="half" idx="10"/>
          </p:nvPr>
        </p:nvSpPr>
        <p:spPr/>
        <p:txBody>
          <a:bodyPr/>
          <a:lstStyle/>
          <a:p>
            <a:fld id="{C2526327-5D8A-4820-A062-7A29B22F1FCE}"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19755918-401A-A4B8-1F79-117AC05466B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5" name="灯片编号占位符 4">
            <a:extLst>
              <a:ext uri="{FF2B5EF4-FFF2-40B4-BE49-F238E27FC236}">
                <a16:creationId xmlns:a16="http://schemas.microsoft.com/office/drawing/2014/main" id="{B5DC0D18-9F96-E7C2-DD96-2F59999D6EEC}"/>
              </a:ext>
            </a:extLst>
          </p:cNvPr>
          <p:cNvSpPr>
            <a:spLocks noGrp="1"/>
          </p:cNvSpPr>
          <p:nvPr>
            <p:ph type="sldNum" sz="quarter" idx="12"/>
          </p:nvPr>
        </p:nvSpPr>
        <p:spPr/>
        <p:txBody>
          <a:bodyPr/>
          <a:lstStyle/>
          <a:p>
            <a:fld id="{094DEB03-EFC6-4C20-8FC8-295189A5386F}" type="slidenum">
              <a:rPr lang="zh-CN" altLang="en-US" smtClean="0"/>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7CC95FA4-0A2C-4094-B7A1-0CB0CF12BBB5}"/>
              </a:ext>
            </a:extLst>
          </p:cNvPr>
          <p:cNvSpPr>
            <a:spLocks noGrp="1"/>
          </p:cNvSpPr>
          <p:nvPr>
            <p:ph type="title"/>
          </p:nvPr>
        </p:nvSpPr>
        <p:spPr/>
        <p:txBody>
          <a:bodyPr>
            <a:normAutofit/>
          </a:bodyPr>
          <a:lstStyle/>
          <a:p>
            <a:r>
              <a:rPr lang="en-US" altLang="zh-CN" dirty="0"/>
              <a:t>4.3.4</a:t>
            </a:r>
            <a:r>
              <a:rPr lang="zh-CN" altLang="en-US" dirty="0"/>
              <a:t>*</a:t>
            </a:r>
            <a:r>
              <a:rPr lang="en-US" altLang="zh-CN" dirty="0"/>
              <a:t> </a:t>
            </a:r>
            <a:r>
              <a:rPr lang="zh-CN" altLang="en-US" dirty="0"/>
              <a:t>用综合属性代替继承属性</a:t>
            </a:r>
          </a:p>
        </p:txBody>
      </p:sp>
      <p:sp>
        <p:nvSpPr>
          <p:cNvPr id="49155" name="内容占位符 2">
            <a:extLst>
              <a:ext uri="{FF2B5EF4-FFF2-40B4-BE49-F238E27FC236}">
                <a16:creationId xmlns:a16="http://schemas.microsoft.com/office/drawing/2014/main" id="{B5F0CBB4-C0CB-4B01-9851-876239BDB3AF}"/>
              </a:ext>
            </a:extLst>
          </p:cNvPr>
          <p:cNvSpPr>
            <a:spLocks noGrp="1"/>
          </p:cNvSpPr>
          <p:nvPr>
            <p:ph idx="1"/>
          </p:nvPr>
        </p:nvSpPr>
        <p:spPr/>
        <p:txBody>
          <a:bodyPr/>
          <a:lstStyle/>
          <a:p>
            <a:r>
              <a:rPr lang="en-US" altLang="zh-CN" b="1"/>
              <a:t>Pascal</a:t>
            </a:r>
            <a:r>
              <a:rPr lang="zh-CN" altLang="en-US"/>
              <a:t>声明中，类型信息是从右向左流动的，但是该文法设计成从左向右归约，方向不一致，因此不可能在分析期间完成把类型信息填入符号表的计算。</a:t>
            </a:r>
            <a:endParaRPr lang="en-US" altLang="zh-CN"/>
          </a:p>
        </p:txBody>
      </p:sp>
      <p:sp>
        <p:nvSpPr>
          <p:cNvPr id="2" name="日期占位符 1">
            <a:extLst>
              <a:ext uri="{FF2B5EF4-FFF2-40B4-BE49-F238E27FC236}">
                <a16:creationId xmlns:a16="http://schemas.microsoft.com/office/drawing/2014/main" id="{CCA55BB3-03E5-B0A0-8B6E-3DAD4B8CF605}"/>
              </a:ext>
            </a:extLst>
          </p:cNvPr>
          <p:cNvSpPr>
            <a:spLocks noGrp="1"/>
          </p:cNvSpPr>
          <p:nvPr>
            <p:ph type="dt" sz="half" idx="10"/>
          </p:nvPr>
        </p:nvSpPr>
        <p:spPr/>
        <p:txBody>
          <a:bodyPr/>
          <a:lstStyle/>
          <a:p>
            <a:fld id="{0683FA38-EAD0-4C48-80E3-936333AA5B20}"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4008E3BB-B9E2-81DF-BFED-D892F2F89CB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F6CEF137-4EB1-EA07-8A62-E61F360285AE}"/>
              </a:ext>
            </a:extLst>
          </p:cNvPr>
          <p:cNvSpPr>
            <a:spLocks noGrp="1"/>
          </p:cNvSpPr>
          <p:nvPr>
            <p:ph type="sldNum" sz="quarter" idx="12"/>
          </p:nvPr>
        </p:nvSpPr>
        <p:spPr/>
        <p:txBody>
          <a:bodyPr/>
          <a:lstStyle/>
          <a:p>
            <a:fld id="{094DEB03-EFC6-4C20-8FC8-295189A5386F}" type="slidenum">
              <a:rPr lang="zh-CN" altLang="en-US" smtClean="0"/>
              <a:pPr/>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EAEFEAC-308C-4235-B1A9-1EEB5F99C025}"/>
              </a:ext>
            </a:extLst>
          </p:cNvPr>
          <p:cNvSpPr>
            <a:spLocks noGrp="1" noChangeArrowheads="1"/>
          </p:cNvSpPr>
          <p:nvPr>
            <p:ph type="title"/>
          </p:nvPr>
        </p:nvSpPr>
        <p:spPr/>
        <p:txBody>
          <a:bodyPr/>
          <a:lstStyle/>
          <a:p>
            <a:r>
              <a:rPr lang="zh-CN" altLang="en-US" dirty="0"/>
              <a:t>上次课回顾</a:t>
            </a:r>
          </a:p>
        </p:txBody>
      </p:sp>
      <p:sp>
        <p:nvSpPr>
          <p:cNvPr id="10243" name="Rectangle 3">
            <a:extLst>
              <a:ext uri="{FF2B5EF4-FFF2-40B4-BE49-F238E27FC236}">
                <a16:creationId xmlns:a16="http://schemas.microsoft.com/office/drawing/2014/main" id="{E783D92A-04C5-4B78-80FC-43D329A76769}"/>
              </a:ext>
            </a:extLst>
          </p:cNvPr>
          <p:cNvSpPr>
            <a:spLocks noGrp="1" noChangeArrowheads="1"/>
          </p:cNvSpPr>
          <p:nvPr>
            <p:ph idx="1"/>
          </p:nvPr>
        </p:nvSpPr>
        <p:spPr/>
        <p:txBody>
          <a:bodyPr/>
          <a:lstStyle/>
          <a:p>
            <a:r>
              <a:rPr lang="zh-CN" altLang="en-US"/>
              <a:t>语法制导定义并未规定属性的计算次序（即语义规则的执行顺序）。</a:t>
            </a:r>
            <a:endParaRPr lang="en-US" altLang="zh-CN"/>
          </a:p>
          <a:p>
            <a:r>
              <a:rPr lang="zh-CN" altLang="en-US"/>
              <a:t>如何确定属性的计算次序？（理论上的方法</a:t>
            </a:r>
            <a:r>
              <a:rPr lang="en-US" altLang="zh-CN"/>
              <a:t>——</a:t>
            </a:r>
            <a:r>
              <a:rPr lang="zh-CN" altLang="en-US"/>
              <a:t>分析树方法）</a:t>
            </a:r>
          </a:p>
          <a:p>
            <a:pPr lvl="1"/>
            <a:r>
              <a:rPr lang="zh-CN" altLang="en-US"/>
              <a:t>构造输入的分析树</a:t>
            </a:r>
          </a:p>
          <a:p>
            <a:pPr lvl="1"/>
            <a:r>
              <a:rPr lang="zh-CN" altLang="en-US"/>
              <a:t>构造属性依赖图</a:t>
            </a:r>
          </a:p>
          <a:p>
            <a:pPr lvl="1"/>
            <a:r>
              <a:rPr lang="zh-CN" altLang="en-US">
                <a:latin typeface="宋体" panose="02010600030101010101" pitchFamily="2" charset="-122"/>
              </a:rPr>
              <a:t>对依赖图上的结点进行拓扑排序</a:t>
            </a:r>
          </a:p>
          <a:p>
            <a:pPr lvl="1"/>
            <a:r>
              <a:rPr lang="zh-CN" altLang="en-US">
                <a:latin typeface="宋体" panose="02010600030101010101" pitchFamily="2" charset="-122"/>
              </a:rPr>
              <a:t>按拓扑排序的次序计算属性</a:t>
            </a:r>
          </a:p>
          <a:p>
            <a:pPr lvl="1"/>
            <a:endParaRPr lang="zh-CN" altLang="en-US"/>
          </a:p>
          <a:p>
            <a:pPr lvl="1"/>
            <a:endParaRPr lang="en-US" altLang="zh-CN" b="1"/>
          </a:p>
        </p:txBody>
      </p:sp>
      <p:sp>
        <p:nvSpPr>
          <p:cNvPr id="2" name="日期占位符 1">
            <a:extLst>
              <a:ext uri="{FF2B5EF4-FFF2-40B4-BE49-F238E27FC236}">
                <a16:creationId xmlns:a16="http://schemas.microsoft.com/office/drawing/2014/main" id="{59796541-E079-B6C2-24D5-5F310F738E8A}"/>
              </a:ext>
            </a:extLst>
          </p:cNvPr>
          <p:cNvSpPr>
            <a:spLocks noGrp="1"/>
          </p:cNvSpPr>
          <p:nvPr>
            <p:ph type="dt" sz="half" idx="10"/>
          </p:nvPr>
        </p:nvSpPr>
        <p:spPr/>
        <p:txBody>
          <a:bodyPr/>
          <a:lstStyle/>
          <a:p>
            <a:fld id="{6F881539-AD44-4D68-8B17-C7C2F7FC2A7B}"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1B2EA171-0993-FEE6-4F04-4186E52808C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4EF6FB1-114F-E8AC-64A0-4BAF343DEBE2}"/>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EB7DB6A1-7D33-4EA5-876C-23833C385080}"/>
              </a:ext>
            </a:extLst>
          </p:cNvPr>
          <p:cNvSpPr>
            <a:spLocks noGrp="1"/>
          </p:cNvSpPr>
          <p:nvPr>
            <p:ph type="title"/>
          </p:nvPr>
        </p:nvSpPr>
        <p:spPr/>
        <p:txBody>
          <a:bodyPr>
            <a:normAutofit/>
          </a:bodyPr>
          <a:lstStyle/>
          <a:p>
            <a:r>
              <a:rPr lang="en-US" altLang="zh-CN" dirty="0"/>
              <a:t>4.3.4</a:t>
            </a:r>
            <a:r>
              <a:rPr lang="zh-CN" altLang="en-US" dirty="0"/>
              <a:t>*</a:t>
            </a:r>
            <a:r>
              <a:rPr lang="en-US" altLang="zh-CN" dirty="0"/>
              <a:t> </a:t>
            </a:r>
            <a:r>
              <a:rPr lang="zh-CN" altLang="en-US" dirty="0"/>
              <a:t>用综合属性代替继承属性</a:t>
            </a:r>
          </a:p>
        </p:txBody>
      </p:sp>
      <p:sp>
        <p:nvSpPr>
          <p:cNvPr id="3" name="内容占位符 2">
            <a:extLst>
              <a:ext uri="{FF2B5EF4-FFF2-40B4-BE49-F238E27FC236}">
                <a16:creationId xmlns:a16="http://schemas.microsoft.com/office/drawing/2014/main" id="{17C011D1-C44E-42F3-A3F0-A85CEF05DFAF}"/>
              </a:ext>
            </a:extLst>
          </p:cNvPr>
          <p:cNvSpPr>
            <a:spLocks noGrp="1"/>
          </p:cNvSpPr>
          <p:nvPr>
            <p:ph idx="1"/>
          </p:nvPr>
        </p:nvSpPr>
        <p:spPr/>
        <p:txBody>
          <a:bodyPr/>
          <a:lstStyle/>
          <a:p>
            <a:pPr>
              <a:defRPr/>
            </a:pPr>
            <a:r>
              <a:rPr lang="zh-CN" altLang="en-US" dirty="0"/>
              <a:t>例：描述</a:t>
            </a:r>
            <a:r>
              <a:rPr lang="en-US" altLang="zh-CN" b="1" dirty="0"/>
              <a:t>Pascal</a:t>
            </a:r>
            <a:r>
              <a:rPr lang="zh-CN" altLang="en-US" dirty="0"/>
              <a:t>变量声明的文法</a:t>
            </a:r>
            <a:endParaRPr lang="en-US" altLang="zh-CN" dirty="0"/>
          </a:p>
          <a:p>
            <a:pPr lvl="1">
              <a:defRPr/>
            </a:pPr>
            <a:r>
              <a:rPr lang="zh-CN" altLang="en-US" dirty="0"/>
              <a:t>重新构造文法解决这个问题：</a:t>
            </a:r>
            <a:endParaRPr lang="en-US" altLang="zh-CN" dirty="0"/>
          </a:p>
          <a:p>
            <a:pPr marL="0" indent="0">
              <a:buFont typeface="Wingdings" panose="05000000000000000000" pitchFamily="2" charset="2"/>
              <a:buNone/>
              <a:defRPr/>
            </a:pPr>
            <a:r>
              <a:rPr lang="en-US" altLang="zh-CN" dirty="0"/>
              <a:t>    	</a:t>
            </a:r>
            <a:r>
              <a:rPr lang="en-US" altLang="zh-CN" b="1" i="1" dirty="0"/>
              <a:t>D </a:t>
            </a:r>
            <a:r>
              <a:rPr lang="en-US" altLang="zh-CN" b="1" dirty="0">
                <a:sym typeface="Symbol" panose="05050102010706020507" pitchFamily="18" charset="2"/>
              </a:rPr>
              <a:t> id </a:t>
            </a:r>
            <a:r>
              <a:rPr lang="en-US" altLang="zh-CN" b="1" i="1" dirty="0">
                <a:sym typeface="Symbol" panose="05050102010706020507" pitchFamily="18" charset="2"/>
              </a:rPr>
              <a:t>L</a:t>
            </a:r>
          </a:p>
          <a:p>
            <a:pPr marL="0" indent="0">
              <a:buFont typeface="Wingdings" panose="05000000000000000000" pitchFamily="2" charset="2"/>
              <a:buNone/>
              <a:defRPr/>
            </a:pPr>
            <a:r>
              <a:rPr lang="en-US" altLang="zh-CN" b="1" i="1" dirty="0">
                <a:sym typeface="Symbol" panose="05050102010706020507" pitchFamily="18" charset="2"/>
              </a:rPr>
              <a:t>	L </a:t>
            </a:r>
            <a:r>
              <a:rPr lang="en-US" altLang="zh-CN" b="1" dirty="0">
                <a:sym typeface="Symbol" panose="05050102010706020507" pitchFamily="18" charset="2"/>
              </a:rPr>
              <a:t>, id </a:t>
            </a:r>
            <a:r>
              <a:rPr lang="en-US" altLang="zh-CN" b="1" i="1" dirty="0">
                <a:sym typeface="Symbol" panose="05050102010706020507" pitchFamily="18" charset="2"/>
              </a:rPr>
              <a:t>L</a:t>
            </a:r>
            <a:r>
              <a:rPr lang="en-US" altLang="zh-CN" b="1" dirty="0">
                <a:sym typeface="Symbol" panose="05050102010706020507" pitchFamily="18" charset="2"/>
              </a:rPr>
              <a:t> | : </a:t>
            </a:r>
            <a:r>
              <a:rPr lang="en-US" altLang="zh-CN" b="1" i="1" dirty="0">
                <a:sym typeface="Symbol" panose="05050102010706020507" pitchFamily="18" charset="2"/>
              </a:rPr>
              <a:t>T</a:t>
            </a:r>
            <a:r>
              <a:rPr lang="en-US" altLang="zh-CN" b="1" dirty="0">
                <a:sym typeface="Symbol" panose="05050102010706020507" pitchFamily="18" charset="2"/>
              </a:rPr>
              <a:t>    	</a:t>
            </a:r>
          </a:p>
          <a:p>
            <a:pPr marL="0" indent="0">
              <a:buFont typeface="Wingdings" panose="05000000000000000000" pitchFamily="2" charset="2"/>
              <a:buNone/>
              <a:defRPr/>
            </a:pPr>
            <a:r>
              <a:rPr lang="en-US" altLang="zh-CN" b="1" i="1" dirty="0">
                <a:sym typeface="Symbol" panose="05050102010706020507" pitchFamily="18" charset="2"/>
              </a:rPr>
              <a:t>	T </a:t>
            </a:r>
            <a:r>
              <a:rPr lang="en-US" altLang="zh-CN" b="1" dirty="0">
                <a:sym typeface="Symbol" panose="05050102010706020507" pitchFamily="18" charset="2"/>
              </a:rPr>
              <a:t> integer | char</a:t>
            </a:r>
          </a:p>
          <a:p>
            <a:pPr marL="0" indent="0">
              <a:buFont typeface="Wingdings" panose="05000000000000000000" pitchFamily="2" charset="2"/>
              <a:buNone/>
              <a:defRPr/>
            </a:pPr>
            <a:endParaRPr lang="en-US" altLang="zh-CN" dirty="0"/>
          </a:p>
        </p:txBody>
      </p:sp>
      <p:sp>
        <p:nvSpPr>
          <p:cNvPr id="2" name="日期占位符 1">
            <a:extLst>
              <a:ext uri="{FF2B5EF4-FFF2-40B4-BE49-F238E27FC236}">
                <a16:creationId xmlns:a16="http://schemas.microsoft.com/office/drawing/2014/main" id="{C8CC7C8E-4360-57B9-B165-E879190C8E7C}"/>
              </a:ext>
            </a:extLst>
          </p:cNvPr>
          <p:cNvSpPr>
            <a:spLocks noGrp="1"/>
          </p:cNvSpPr>
          <p:nvPr>
            <p:ph type="dt" sz="half" idx="10"/>
          </p:nvPr>
        </p:nvSpPr>
        <p:spPr/>
        <p:txBody>
          <a:bodyPr/>
          <a:lstStyle/>
          <a:p>
            <a:fld id="{67A11D8B-A076-486B-8542-6DEE6E6A901A}"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16258484-9FF0-5A47-9288-6027B04F8A8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5" name="灯片编号占位符 4">
            <a:extLst>
              <a:ext uri="{FF2B5EF4-FFF2-40B4-BE49-F238E27FC236}">
                <a16:creationId xmlns:a16="http://schemas.microsoft.com/office/drawing/2014/main" id="{52455913-249B-774B-3D6E-E1C0EA630B86}"/>
              </a:ext>
            </a:extLst>
          </p:cNvPr>
          <p:cNvSpPr>
            <a:spLocks noGrp="1"/>
          </p:cNvSpPr>
          <p:nvPr>
            <p:ph type="sldNum" sz="quarter" idx="12"/>
          </p:nvPr>
        </p:nvSpPr>
        <p:spPr/>
        <p:txBody>
          <a:bodyPr/>
          <a:lstStyle/>
          <a:p>
            <a:fld id="{094DEB03-EFC6-4C20-8FC8-295189A5386F}" type="slidenum">
              <a:rPr lang="zh-CN" altLang="en-US" smtClean="0"/>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7D4206A2-E539-45DD-B899-7118DA70E1CD}"/>
              </a:ext>
            </a:extLst>
          </p:cNvPr>
          <p:cNvSpPr>
            <a:spLocks noGrp="1"/>
          </p:cNvSpPr>
          <p:nvPr>
            <p:ph type="title"/>
          </p:nvPr>
        </p:nvSpPr>
        <p:spPr/>
        <p:txBody>
          <a:bodyPr>
            <a:normAutofit/>
          </a:bodyPr>
          <a:lstStyle/>
          <a:p>
            <a:r>
              <a:rPr lang="en-US" altLang="zh-CN" dirty="0"/>
              <a:t>4.3.4</a:t>
            </a:r>
            <a:r>
              <a:rPr lang="zh-CN" altLang="en-US" dirty="0"/>
              <a:t>*</a:t>
            </a:r>
            <a:r>
              <a:rPr lang="en-US" altLang="zh-CN" dirty="0"/>
              <a:t> </a:t>
            </a:r>
            <a:r>
              <a:rPr lang="zh-CN" altLang="en-US" dirty="0"/>
              <a:t>用综合属性代替继承属性</a:t>
            </a:r>
          </a:p>
        </p:txBody>
      </p:sp>
      <p:sp>
        <p:nvSpPr>
          <p:cNvPr id="3" name="内容占位符 2">
            <a:extLst>
              <a:ext uri="{FF2B5EF4-FFF2-40B4-BE49-F238E27FC236}">
                <a16:creationId xmlns:a16="http://schemas.microsoft.com/office/drawing/2014/main" id="{52DF3767-1E07-470A-9543-C8EFBF547FBB}"/>
              </a:ext>
            </a:extLst>
          </p:cNvPr>
          <p:cNvSpPr>
            <a:spLocks noGrp="1"/>
          </p:cNvSpPr>
          <p:nvPr>
            <p:ph idx="1"/>
          </p:nvPr>
        </p:nvSpPr>
        <p:spPr/>
        <p:txBody>
          <a:bodyPr/>
          <a:lstStyle/>
          <a:p>
            <a:pPr>
              <a:defRPr/>
            </a:pPr>
            <a:r>
              <a:rPr lang="zh-CN" altLang="en-US" dirty="0"/>
              <a:t>例：描述</a:t>
            </a:r>
            <a:r>
              <a:rPr lang="en-US" altLang="zh-CN" b="1" dirty="0"/>
              <a:t>Pascal</a:t>
            </a:r>
            <a:r>
              <a:rPr lang="zh-CN" altLang="en-US" dirty="0"/>
              <a:t>变量声明的文法</a:t>
            </a:r>
            <a:endParaRPr lang="en-US" altLang="zh-CN" dirty="0"/>
          </a:p>
          <a:p>
            <a:pPr lvl="1">
              <a:defRPr/>
            </a:pPr>
            <a:r>
              <a:rPr lang="zh-CN" altLang="en-US" dirty="0">
                <a:sym typeface="Symbol" panose="05050102010706020507" pitchFamily="18" charset="2"/>
              </a:rPr>
              <a:t>令</a:t>
            </a:r>
            <a:r>
              <a:rPr lang="en-US" altLang="zh-CN" b="1" i="1" dirty="0">
                <a:sym typeface="Symbol" panose="05050102010706020507" pitchFamily="18" charset="2"/>
              </a:rPr>
              <a:t>L</a:t>
            </a:r>
            <a:r>
              <a:rPr lang="zh-CN" altLang="en-US" dirty="0">
                <a:sym typeface="Symbol" panose="05050102010706020507" pitchFamily="18" charset="2"/>
              </a:rPr>
              <a:t>和</a:t>
            </a:r>
            <a:r>
              <a:rPr lang="en-US" altLang="zh-CN" b="1" i="1" dirty="0">
                <a:sym typeface="Symbol" panose="05050102010706020507" pitchFamily="18" charset="2"/>
              </a:rPr>
              <a:t>T</a:t>
            </a:r>
            <a:r>
              <a:rPr lang="zh-CN" altLang="en-US" dirty="0">
                <a:sym typeface="Symbol" panose="05050102010706020507" pitchFamily="18" charset="2"/>
              </a:rPr>
              <a:t>都有综合属性</a:t>
            </a:r>
            <a:r>
              <a:rPr lang="en-US" altLang="zh-CN" b="1" i="1" dirty="0">
                <a:sym typeface="Symbol" panose="05050102010706020507" pitchFamily="18" charset="2"/>
              </a:rPr>
              <a:t>type</a:t>
            </a:r>
            <a:r>
              <a:rPr lang="en-US" altLang="zh-CN" b="1" dirty="0">
                <a:sym typeface="Symbol" panose="05050102010706020507" pitchFamily="18" charset="2"/>
              </a:rPr>
              <a:t>	</a:t>
            </a:r>
            <a:endParaRPr lang="en-US" altLang="zh-CN" dirty="0"/>
          </a:p>
          <a:p>
            <a:pPr marL="0" indent="0">
              <a:buFont typeface="Wingdings" panose="05000000000000000000" pitchFamily="2" charset="2"/>
              <a:buNone/>
              <a:defRPr/>
            </a:pPr>
            <a:r>
              <a:rPr lang="en-US" altLang="zh-CN" b="1" i="1" dirty="0"/>
              <a:t>D </a:t>
            </a:r>
            <a:r>
              <a:rPr lang="en-US" altLang="zh-CN" b="1" dirty="0">
                <a:sym typeface="Symbol" panose="05050102010706020507" pitchFamily="18" charset="2"/>
              </a:rPr>
              <a:t> id </a:t>
            </a:r>
            <a:r>
              <a:rPr lang="en-US" altLang="zh-CN" b="1" i="1" dirty="0">
                <a:sym typeface="Symbol" panose="05050102010706020507" pitchFamily="18" charset="2"/>
              </a:rPr>
              <a:t>L 	     </a:t>
            </a:r>
            <a:r>
              <a:rPr lang="en-US" altLang="zh-CN" b="1" dirty="0">
                <a:sym typeface="Symbol" panose="05050102010706020507" pitchFamily="18" charset="2"/>
              </a:rPr>
              <a:t>{</a:t>
            </a:r>
            <a:r>
              <a:rPr lang="en-US" altLang="zh-CN" b="1" i="1" dirty="0" err="1">
                <a:sym typeface="Symbol" panose="05050102010706020507" pitchFamily="18" charset="2"/>
              </a:rPr>
              <a:t>addType</a:t>
            </a:r>
            <a:r>
              <a:rPr lang="en-US" altLang="zh-CN" b="1" dirty="0">
                <a:sym typeface="Symbol" panose="05050102010706020507" pitchFamily="18" charset="2"/>
              </a:rPr>
              <a:t>(</a:t>
            </a:r>
            <a:r>
              <a:rPr lang="en-US" altLang="zh-CN" b="1" dirty="0" err="1">
                <a:sym typeface="Symbol" panose="05050102010706020507" pitchFamily="18" charset="2"/>
              </a:rPr>
              <a:t>id.entry</a:t>
            </a:r>
            <a:r>
              <a:rPr lang="en-US" altLang="zh-CN" b="1" dirty="0">
                <a:sym typeface="Symbol" panose="05050102010706020507" pitchFamily="18" charset="2"/>
              </a:rPr>
              <a:t>, </a:t>
            </a:r>
            <a:r>
              <a:rPr lang="en-US" altLang="zh-CN" b="1" i="1" dirty="0" err="1">
                <a:sym typeface="Symbol" panose="05050102010706020507" pitchFamily="18" charset="2"/>
              </a:rPr>
              <a:t>L</a:t>
            </a:r>
            <a:r>
              <a:rPr lang="en-US" altLang="zh-CN" b="1" dirty="0" err="1">
                <a:sym typeface="Symbol" panose="05050102010706020507" pitchFamily="18" charset="2"/>
              </a:rPr>
              <a:t>.</a:t>
            </a:r>
            <a:r>
              <a:rPr lang="en-US" altLang="zh-CN" b="1" i="1" dirty="0" err="1">
                <a:sym typeface="Symbol" panose="05050102010706020507" pitchFamily="18" charset="2"/>
              </a:rPr>
              <a:t>type</a:t>
            </a:r>
            <a:r>
              <a:rPr lang="en-US" altLang="zh-CN" b="1" dirty="0">
                <a:sym typeface="Symbol" panose="05050102010706020507" pitchFamily="18" charset="2"/>
              </a:rPr>
              <a:t>)}</a:t>
            </a:r>
          </a:p>
          <a:p>
            <a:pPr marL="0" indent="0">
              <a:buFont typeface="Wingdings" panose="05000000000000000000" pitchFamily="2" charset="2"/>
              <a:buNone/>
              <a:defRPr/>
            </a:pPr>
            <a:r>
              <a:rPr lang="en-US" altLang="zh-CN" b="1" i="1" dirty="0">
                <a:sym typeface="Symbol" panose="05050102010706020507" pitchFamily="18" charset="2"/>
              </a:rPr>
              <a:t>L </a:t>
            </a:r>
            <a:r>
              <a:rPr lang="en-US" altLang="zh-CN" b="1" dirty="0">
                <a:sym typeface="Symbol" panose="05050102010706020507" pitchFamily="18" charset="2"/>
              </a:rPr>
              <a:t>, id </a:t>
            </a:r>
            <a:r>
              <a:rPr lang="en-US" altLang="zh-CN" b="1" i="1" dirty="0">
                <a:sym typeface="Symbol" panose="05050102010706020507" pitchFamily="18" charset="2"/>
              </a:rPr>
              <a:t>L</a:t>
            </a:r>
            <a:r>
              <a:rPr lang="en-US" altLang="zh-CN" b="1" baseline="-25000" dirty="0">
                <a:sym typeface="Symbol" panose="05050102010706020507" pitchFamily="18" charset="2"/>
              </a:rPr>
              <a:t>1</a:t>
            </a:r>
            <a:r>
              <a:rPr lang="en-US" altLang="zh-CN" b="1" dirty="0">
                <a:sym typeface="Symbol" panose="05050102010706020507" pitchFamily="18" charset="2"/>
              </a:rPr>
              <a:t>      {</a:t>
            </a:r>
            <a:r>
              <a:rPr lang="en-US" altLang="zh-CN" b="1" i="1" dirty="0" err="1">
                <a:sym typeface="Symbol" panose="05050102010706020507" pitchFamily="18" charset="2"/>
              </a:rPr>
              <a:t>L</a:t>
            </a:r>
            <a:r>
              <a:rPr lang="en-US" altLang="zh-CN" b="1" dirty="0" err="1">
                <a:sym typeface="Symbol" panose="05050102010706020507" pitchFamily="18" charset="2"/>
              </a:rPr>
              <a:t>.</a:t>
            </a:r>
            <a:r>
              <a:rPr lang="en-US" altLang="zh-CN" b="1" i="1" dirty="0" err="1">
                <a:sym typeface="Symbol" panose="05050102010706020507" pitchFamily="18" charset="2"/>
              </a:rPr>
              <a:t>type</a:t>
            </a:r>
            <a:r>
              <a:rPr lang="en-US" altLang="zh-CN" b="1" dirty="0">
                <a:sym typeface="Symbol" panose="05050102010706020507" pitchFamily="18" charset="2"/>
              </a:rPr>
              <a:t>=</a:t>
            </a:r>
            <a:r>
              <a:rPr lang="en-US" altLang="zh-CN" b="1" i="1" dirty="0">
                <a:sym typeface="Symbol" panose="05050102010706020507" pitchFamily="18" charset="2"/>
              </a:rPr>
              <a:t>L</a:t>
            </a:r>
            <a:r>
              <a:rPr lang="en-US" altLang="zh-CN" b="1" baseline="-25000" dirty="0">
                <a:sym typeface="Symbol" panose="05050102010706020507" pitchFamily="18" charset="2"/>
              </a:rPr>
              <a:t>1</a:t>
            </a:r>
            <a:r>
              <a:rPr lang="en-US" altLang="zh-CN" b="1" dirty="0">
                <a:sym typeface="Symbol" panose="05050102010706020507" pitchFamily="18" charset="2"/>
              </a:rPr>
              <a:t>.</a:t>
            </a:r>
            <a:r>
              <a:rPr lang="en-US" altLang="zh-CN" b="1" i="1" dirty="0">
                <a:sym typeface="Symbol" panose="05050102010706020507" pitchFamily="18" charset="2"/>
              </a:rPr>
              <a:t>type</a:t>
            </a:r>
            <a:r>
              <a:rPr lang="en-US" altLang="zh-CN" b="1" dirty="0">
                <a:sym typeface="Symbol" panose="05050102010706020507" pitchFamily="18" charset="2"/>
              </a:rPr>
              <a:t>; 					       </a:t>
            </a:r>
            <a:r>
              <a:rPr lang="en-US" altLang="zh-CN" b="1" i="1" dirty="0" err="1">
                <a:sym typeface="Symbol" panose="05050102010706020507" pitchFamily="18" charset="2"/>
              </a:rPr>
              <a:t>addType</a:t>
            </a:r>
            <a:r>
              <a:rPr lang="en-US" altLang="zh-CN" b="1" dirty="0">
                <a:sym typeface="Symbol" panose="05050102010706020507" pitchFamily="18" charset="2"/>
              </a:rPr>
              <a:t>(</a:t>
            </a:r>
            <a:r>
              <a:rPr lang="en-US" altLang="zh-CN" b="1" dirty="0" err="1">
                <a:sym typeface="Symbol" panose="05050102010706020507" pitchFamily="18" charset="2"/>
              </a:rPr>
              <a:t>id.entry</a:t>
            </a:r>
            <a:r>
              <a:rPr lang="en-US" altLang="zh-CN" b="1" dirty="0">
                <a:sym typeface="Symbol" panose="05050102010706020507" pitchFamily="18" charset="2"/>
              </a:rPr>
              <a:t>, </a:t>
            </a:r>
            <a:r>
              <a:rPr lang="en-US" altLang="zh-CN" b="1" i="1" dirty="0">
                <a:sym typeface="Symbol" panose="05050102010706020507" pitchFamily="18" charset="2"/>
              </a:rPr>
              <a:t>L</a:t>
            </a:r>
            <a:r>
              <a:rPr lang="en-US" altLang="zh-CN" b="1" baseline="-25000" dirty="0">
                <a:sym typeface="Symbol" panose="05050102010706020507" pitchFamily="18" charset="2"/>
              </a:rPr>
              <a:t>1</a:t>
            </a:r>
            <a:r>
              <a:rPr lang="en-US" altLang="zh-CN" b="1" dirty="0">
                <a:sym typeface="Symbol" panose="05050102010706020507" pitchFamily="18" charset="2"/>
              </a:rPr>
              <a:t>.</a:t>
            </a:r>
            <a:r>
              <a:rPr lang="en-US" altLang="zh-CN" b="1" i="1" dirty="0">
                <a:sym typeface="Symbol" panose="05050102010706020507" pitchFamily="18" charset="2"/>
              </a:rPr>
              <a:t>type</a:t>
            </a:r>
            <a:r>
              <a:rPr lang="en-US" altLang="zh-CN" b="1" dirty="0">
                <a:sym typeface="Symbol" panose="05050102010706020507" pitchFamily="18" charset="2"/>
              </a:rPr>
              <a:t>)}</a:t>
            </a:r>
          </a:p>
          <a:p>
            <a:pPr marL="0" indent="0">
              <a:buFont typeface="Wingdings" panose="05000000000000000000" pitchFamily="2" charset="2"/>
              <a:buNone/>
              <a:defRPr/>
            </a:pPr>
            <a:r>
              <a:rPr lang="en-US" altLang="zh-CN" b="1" dirty="0">
                <a:sym typeface="Symbol" panose="05050102010706020507" pitchFamily="18" charset="2"/>
              </a:rPr>
              <a:t>      | : </a:t>
            </a:r>
            <a:r>
              <a:rPr lang="en-US" altLang="zh-CN" b="1" i="1" dirty="0">
                <a:sym typeface="Symbol" panose="05050102010706020507" pitchFamily="18" charset="2"/>
              </a:rPr>
              <a:t>T</a:t>
            </a:r>
            <a:r>
              <a:rPr lang="en-US" altLang="zh-CN" b="1" dirty="0">
                <a:sym typeface="Symbol" panose="05050102010706020507" pitchFamily="18" charset="2"/>
              </a:rPr>
              <a:t>  	     {</a:t>
            </a:r>
            <a:r>
              <a:rPr lang="en-US" altLang="zh-CN" b="1" i="1" dirty="0" err="1">
                <a:sym typeface="Symbol" panose="05050102010706020507" pitchFamily="18" charset="2"/>
              </a:rPr>
              <a:t>L</a:t>
            </a:r>
            <a:r>
              <a:rPr lang="en-US" altLang="zh-CN" b="1" dirty="0" err="1">
                <a:sym typeface="Symbol" panose="05050102010706020507" pitchFamily="18" charset="2"/>
              </a:rPr>
              <a:t>.</a:t>
            </a:r>
            <a:r>
              <a:rPr lang="en-US" altLang="zh-CN" b="1" i="1" dirty="0" err="1">
                <a:sym typeface="Symbol" panose="05050102010706020507" pitchFamily="18" charset="2"/>
              </a:rPr>
              <a:t>type</a:t>
            </a:r>
            <a:r>
              <a:rPr lang="en-US" altLang="zh-CN" b="1" dirty="0">
                <a:sym typeface="Symbol" panose="05050102010706020507" pitchFamily="18" charset="2"/>
              </a:rPr>
              <a:t>=</a:t>
            </a:r>
            <a:r>
              <a:rPr lang="en-US" altLang="zh-CN" b="1" i="1" dirty="0" err="1">
                <a:sym typeface="Symbol" panose="05050102010706020507" pitchFamily="18" charset="2"/>
              </a:rPr>
              <a:t>T</a:t>
            </a:r>
            <a:r>
              <a:rPr lang="en-US" altLang="zh-CN" b="1" dirty="0" err="1">
                <a:sym typeface="Symbol" panose="05050102010706020507" pitchFamily="18" charset="2"/>
              </a:rPr>
              <a:t>.</a:t>
            </a:r>
            <a:r>
              <a:rPr lang="en-US" altLang="zh-CN" b="1" i="1" dirty="0" err="1">
                <a:sym typeface="Symbol" panose="05050102010706020507" pitchFamily="18" charset="2"/>
              </a:rPr>
              <a:t>type</a:t>
            </a:r>
            <a:r>
              <a:rPr lang="en-US" altLang="zh-CN" b="1" dirty="0">
                <a:sym typeface="Symbol" panose="05050102010706020507" pitchFamily="18" charset="2"/>
              </a:rPr>
              <a:t>;}   	</a:t>
            </a:r>
          </a:p>
          <a:p>
            <a:pPr marL="0" indent="0">
              <a:buFont typeface="Wingdings" panose="05000000000000000000" pitchFamily="2" charset="2"/>
              <a:buNone/>
              <a:defRPr/>
            </a:pPr>
            <a:r>
              <a:rPr lang="en-US" altLang="zh-CN" b="1" i="1" dirty="0">
                <a:sym typeface="Symbol" panose="05050102010706020507" pitchFamily="18" charset="2"/>
              </a:rPr>
              <a:t>T </a:t>
            </a:r>
            <a:r>
              <a:rPr lang="en-US" altLang="zh-CN" b="1" dirty="0">
                <a:sym typeface="Symbol" panose="05050102010706020507" pitchFamily="18" charset="2"/>
              </a:rPr>
              <a:t> integer   {</a:t>
            </a:r>
            <a:r>
              <a:rPr lang="en-US" altLang="zh-CN" b="1" i="1" dirty="0" err="1">
                <a:sym typeface="Symbol" panose="05050102010706020507" pitchFamily="18" charset="2"/>
              </a:rPr>
              <a:t>T</a:t>
            </a:r>
            <a:r>
              <a:rPr lang="en-US" altLang="zh-CN" b="1" dirty="0" err="1">
                <a:sym typeface="Symbol" panose="05050102010706020507" pitchFamily="18" charset="2"/>
              </a:rPr>
              <a:t>.</a:t>
            </a:r>
            <a:r>
              <a:rPr lang="en-US" altLang="zh-CN" b="1" i="1" dirty="0" err="1">
                <a:sym typeface="Symbol" panose="05050102010706020507" pitchFamily="18" charset="2"/>
              </a:rPr>
              <a:t>type</a:t>
            </a:r>
            <a:r>
              <a:rPr lang="en-US" altLang="zh-CN" b="1" dirty="0">
                <a:sym typeface="Symbol" panose="05050102010706020507" pitchFamily="18" charset="2"/>
              </a:rPr>
              <a:t>=integer;} </a:t>
            </a:r>
          </a:p>
          <a:p>
            <a:pPr marL="0" indent="0">
              <a:buFont typeface="Wingdings" panose="05000000000000000000" pitchFamily="2" charset="2"/>
              <a:buNone/>
              <a:defRPr/>
            </a:pPr>
            <a:r>
              <a:rPr lang="en-US" altLang="zh-CN" b="1" dirty="0">
                <a:sym typeface="Symbol" panose="05050102010706020507" pitchFamily="18" charset="2"/>
              </a:rPr>
              <a:t>      | char	      {</a:t>
            </a:r>
            <a:r>
              <a:rPr lang="en-US" altLang="zh-CN" b="1" i="1" dirty="0" err="1">
                <a:sym typeface="Symbol" panose="05050102010706020507" pitchFamily="18" charset="2"/>
              </a:rPr>
              <a:t>T</a:t>
            </a:r>
            <a:r>
              <a:rPr lang="en-US" altLang="zh-CN" b="1" dirty="0" err="1">
                <a:sym typeface="Symbol" panose="05050102010706020507" pitchFamily="18" charset="2"/>
              </a:rPr>
              <a:t>.</a:t>
            </a:r>
            <a:r>
              <a:rPr lang="en-US" altLang="zh-CN" b="1" i="1" dirty="0" err="1">
                <a:sym typeface="Symbol" panose="05050102010706020507" pitchFamily="18" charset="2"/>
              </a:rPr>
              <a:t>type</a:t>
            </a:r>
            <a:r>
              <a:rPr lang="en-US" altLang="zh-CN" b="1" dirty="0">
                <a:sym typeface="Symbol" panose="05050102010706020507" pitchFamily="18" charset="2"/>
              </a:rPr>
              <a:t>=char;}</a:t>
            </a:r>
          </a:p>
          <a:p>
            <a:pPr marL="0" indent="0">
              <a:buFont typeface="Wingdings" panose="05000000000000000000" pitchFamily="2" charset="2"/>
              <a:buNone/>
              <a:defRPr/>
            </a:pPr>
            <a:endParaRPr lang="en-US" altLang="zh-CN" dirty="0"/>
          </a:p>
        </p:txBody>
      </p:sp>
      <p:sp>
        <p:nvSpPr>
          <p:cNvPr id="2" name="日期占位符 1">
            <a:extLst>
              <a:ext uri="{FF2B5EF4-FFF2-40B4-BE49-F238E27FC236}">
                <a16:creationId xmlns:a16="http://schemas.microsoft.com/office/drawing/2014/main" id="{70CF3F56-C26C-1C0F-EF6D-C79EA1096A0F}"/>
              </a:ext>
            </a:extLst>
          </p:cNvPr>
          <p:cNvSpPr>
            <a:spLocks noGrp="1"/>
          </p:cNvSpPr>
          <p:nvPr>
            <p:ph type="dt" sz="half" idx="10"/>
          </p:nvPr>
        </p:nvSpPr>
        <p:spPr/>
        <p:txBody>
          <a:bodyPr/>
          <a:lstStyle/>
          <a:p>
            <a:fld id="{08245DF9-5CD2-43F8-A923-AE632B450133}"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84BC7F47-99A8-127B-C148-A5CD7BBC438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5" name="灯片编号占位符 4">
            <a:extLst>
              <a:ext uri="{FF2B5EF4-FFF2-40B4-BE49-F238E27FC236}">
                <a16:creationId xmlns:a16="http://schemas.microsoft.com/office/drawing/2014/main" id="{215D75DC-51B0-E5D5-5D74-F13A24F120FB}"/>
              </a:ext>
            </a:extLst>
          </p:cNvPr>
          <p:cNvSpPr>
            <a:spLocks noGrp="1"/>
          </p:cNvSpPr>
          <p:nvPr>
            <p:ph type="sldNum" sz="quarter" idx="12"/>
          </p:nvPr>
        </p:nvSpPr>
        <p:spPr/>
        <p:txBody>
          <a:bodyPr/>
          <a:lstStyle/>
          <a:p>
            <a:fld id="{094DEB03-EFC6-4C20-8FC8-295189A5386F}" type="slidenum">
              <a:rPr lang="zh-CN" altLang="en-US" smtClean="0"/>
              <a:pPr/>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44DEF7A9-7C9E-4CAB-B3E6-8E3165D36818}"/>
              </a:ext>
            </a:extLst>
          </p:cNvPr>
          <p:cNvSpPr>
            <a:spLocks noGrp="1"/>
          </p:cNvSpPr>
          <p:nvPr>
            <p:ph type="title"/>
          </p:nvPr>
        </p:nvSpPr>
        <p:spPr/>
        <p:txBody>
          <a:bodyPr>
            <a:normAutofit/>
          </a:bodyPr>
          <a:lstStyle/>
          <a:p>
            <a:r>
              <a:rPr lang="en-US" altLang="zh-CN" dirty="0"/>
              <a:t>4.3.4</a:t>
            </a:r>
            <a:r>
              <a:rPr lang="zh-CN" altLang="en-US" dirty="0"/>
              <a:t>*</a:t>
            </a:r>
            <a:r>
              <a:rPr lang="en-US" altLang="zh-CN" dirty="0"/>
              <a:t> </a:t>
            </a:r>
            <a:r>
              <a:rPr lang="zh-CN" altLang="en-US" dirty="0"/>
              <a:t>用综合属性代替继承属性</a:t>
            </a:r>
          </a:p>
        </p:txBody>
      </p:sp>
      <p:sp>
        <p:nvSpPr>
          <p:cNvPr id="52227" name="内容占位符 2">
            <a:extLst>
              <a:ext uri="{FF2B5EF4-FFF2-40B4-BE49-F238E27FC236}">
                <a16:creationId xmlns:a16="http://schemas.microsoft.com/office/drawing/2014/main" id="{CB19CD15-0551-4C2F-A6F1-681BDED1E7A5}"/>
              </a:ext>
            </a:extLst>
          </p:cNvPr>
          <p:cNvSpPr>
            <a:spLocks noGrp="1"/>
          </p:cNvSpPr>
          <p:nvPr>
            <p:ph idx="1"/>
          </p:nvPr>
        </p:nvSpPr>
        <p:spPr/>
        <p:txBody>
          <a:bodyPr/>
          <a:lstStyle/>
          <a:p>
            <a:r>
              <a:rPr lang="zh-CN" altLang="en-US"/>
              <a:t>修改后的文法归约方向和类型信息流动的方向一致（都是从右向左），因而使得属性的计算可以在分析的同时进行。</a:t>
            </a:r>
            <a:endParaRPr lang="en-US" altLang="zh-CN"/>
          </a:p>
        </p:txBody>
      </p:sp>
      <p:sp>
        <p:nvSpPr>
          <p:cNvPr id="2" name="日期占位符 1">
            <a:extLst>
              <a:ext uri="{FF2B5EF4-FFF2-40B4-BE49-F238E27FC236}">
                <a16:creationId xmlns:a16="http://schemas.microsoft.com/office/drawing/2014/main" id="{7AFBF5AE-980D-40A8-C28B-9626EEE805E2}"/>
              </a:ext>
            </a:extLst>
          </p:cNvPr>
          <p:cNvSpPr>
            <a:spLocks noGrp="1"/>
          </p:cNvSpPr>
          <p:nvPr>
            <p:ph type="dt" sz="half" idx="10"/>
          </p:nvPr>
        </p:nvSpPr>
        <p:spPr/>
        <p:txBody>
          <a:bodyPr/>
          <a:lstStyle/>
          <a:p>
            <a:fld id="{D2A4C3E2-9F61-482A-BDF7-D2B023D4E6F1}"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E52D2876-4DDC-BEC3-50EC-73989ED0FF5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648696B6-5D8A-48A0-A009-12D1BF0FCF93}"/>
              </a:ext>
            </a:extLst>
          </p:cNvPr>
          <p:cNvSpPr>
            <a:spLocks noGrp="1"/>
          </p:cNvSpPr>
          <p:nvPr>
            <p:ph type="sldNum" sz="quarter" idx="12"/>
          </p:nvPr>
        </p:nvSpPr>
        <p:spPr/>
        <p:txBody>
          <a:bodyPr/>
          <a:lstStyle/>
          <a:p>
            <a:fld id="{094DEB03-EFC6-4C20-8FC8-295189A5386F}" type="slidenum">
              <a:rPr lang="zh-CN" altLang="en-US" smtClean="0"/>
              <a:pPr/>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ED2F82B-3BD7-4147-80CA-C3972EFED76D}"/>
              </a:ext>
            </a:extLst>
          </p:cNvPr>
          <p:cNvSpPr>
            <a:spLocks noGrp="1" noChangeArrowheads="1"/>
          </p:cNvSpPr>
          <p:nvPr>
            <p:ph type="title"/>
          </p:nvPr>
        </p:nvSpPr>
        <p:spPr/>
        <p:txBody>
          <a:bodyPr/>
          <a:lstStyle/>
          <a:p>
            <a:r>
              <a:rPr lang="en-US" altLang="zh-CN"/>
              <a:t>4.4</a:t>
            </a:r>
            <a:r>
              <a:rPr lang="zh-CN" altLang="en-US"/>
              <a:t>*</a:t>
            </a:r>
            <a:r>
              <a:rPr lang="en-US" altLang="zh-CN"/>
              <a:t> L</a:t>
            </a:r>
            <a:r>
              <a:rPr lang="zh-CN" altLang="en-US"/>
              <a:t>属性定义的自下而上计算</a:t>
            </a:r>
          </a:p>
        </p:txBody>
      </p:sp>
      <p:sp>
        <p:nvSpPr>
          <p:cNvPr id="53251" name="Rectangle 3">
            <a:extLst>
              <a:ext uri="{FF2B5EF4-FFF2-40B4-BE49-F238E27FC236}">
                <a16:creationId xmlns:a16="http://schemas.microsoft.com/office/drawing/2014/main" id="{C1289424-9741-4801-9CB3-334737FC30E4}"/>
              </a:ext>
            </a:extLst>
          </p:cNvPr>
          <p:cNvSpPr>
            <a:spLocks noGrp="1" noChangeArrowheads="1"/>
          </p:cNvSpPr>
          <p:nvPr>
            <p:ph idx="1"/>
          </p:nvPr>
        </p:nvSpPr>
        <p:spPr/>
        <p:txBody>
          <a:bodyPr/>
          <a:lstStyle/>
          <a:p>
            <a:pPr>
              <a:spcBef>
                <a:spcPct val="0"/>
              </a:spcBef>
            </a:pPr>
            <a:r>
              <a:rPr lang="zh-CN" altLang="en-US" dirty="0">
                <a:latin typeface="宋体" panose="02010600030101010101" pitchFamily="2" charset="-122"/>
              </a:rPr>
              <a:t>本节讨论在自下而上分析的框架中实现</a:t>
            </a:r>
            <a:r>
              <a:rPr lang="en-US" altLang="zh-CN" b="1" i="1" dirty="0"/>
              <a:t>L</a:t>
            </a:r>
            <a:r>
              <a:rPr lang="zh-CN" altLang="en-US" dirty="0">
                <a:latin typeface="宋体" panose="02010600030101010101" pitchFamily="2" charset="-122"/>
              </a:rPr>
              <a:t>属性定义的方法：</a:t>
            </a:r>
            <a:endParaRPr lang="zh-CN" altLang="en-US" dirty="0"/>
          </a:p>
          <a:p>
            <a:pPr lvl="1">
              <a:spcBef>
                <a:spcPct val="0"/>
              </a:spcBef>
            </a:pPr>
            <a:r>
              <a:rPr lang="zh-CN" altLang="en-US" dirty="0">
                <a:latin typeface="宋体" panose="02010600030101010101" pitchFamily="2" charset="-122"/>
              </a:rPr>
              <a:t>它能实现任何基于</a:t>
            </a:r>
            <a:r>
              <a:rPr lang="en-US" altLang="zh-CN" b="1" dirty="0"/>
              <a:t>LL(1)</a:t>
            </a:r>
            <a:r>
              <a:rPr lang="zh-CN" altLang="en-US" dirty="0">
                <a:latin typeface="宋体" panose="02010600030101010101" pitchFamily="2" charset="-122"/>
              </a:rPr>
              <a:t>文法的</a:t>
            </a:r>
            <a:r>
              <a:rPr lang="en-US" altLang="zh-CN" b="1" i="1" dirty="0"/>
              <a:t>L</a:t>
            </a:r>
            <a:r>
              <a:rPr lang="zh-CN" altLang="en-US" dirty="0">
                <a:latin typeface="宋体" panose="02010600030101010101" pitchFamily="2" charset="-122"/>
              </a:rPr>
              <a:t>属性定义</a:t>
            </a:r>
            <a:endParaRPr lang="zh-CN" altLang="en-US" dirty="0"/>
          </a:p>
          <a:p>
            <a:pPr lvl="1">
              <a:spcBef>
                <a:spcPct val="0"/>
              </a:spcBef>
            </a:pPr>
            <a:r>
              <a:rPr lang="zh-CN" altLang="en-US" dirty="0">
                <a:latin typeface="宋体" panose="02010600030101010101" pitchFamily="2" charset="-122"/>
              </a:rPr>
              <a:t>也能实现许多（但不是所有的）基于</a:t>
            </a:r>
            <a:r>
              <a:rPr lang="en-US" altLang="zh-CN" b="1" dirty="0"/>
              <a:t>LR(1) </a:t>
            </a:r>
            <a:r>
              <a:rPr lang="zh-CN" altLang="en-US" dirty="0"/>
              <a:t>文法</a:t>
            </a:r>
            <a:r>
              <a:rPr lang="zh-CN" altLang="en-US" dirty="0">
                <a:latin typeface="宋体" panose="02010600030101010101" pitchFamily="2" charset="-122"/>
              </a:rPr>
              <a:t>的</a:t>
            </a:r>
            <a:r>
              <a:rPr lang="en-US" altLang="zh-CN" b="1" i="1" dirty="0"/>
              <a:t>L</a:t>
            </a:r>
            <a:r>
              <a:rPr lang="zh-CN" altLang="en-US" dirty="0">
                <a:latin typeface="宋体" panose="02010600030101010101" pitchFamily="2" charset="-122"/>
              </a:rPr>
              <a:t>属性定义</a:t>
            </a:r>
          </a:p>
          <a:p>
            <a:pPr lvl="1">
              <a:spcBef>
                <a:spcPct val="0"/>
              </a:spcBef>
            </a:pPr>
            <a:r>
              <a:rPr lang="zh-CN" altLang="en-US" dirty="0">
                <a:latin typeface="宋体" panose="02010600030101010101" pitchFamily="2" charset="-122"/>
              </a:rPr>
              <a:t>是</a:t>
            </a:r>
            <a:r>
              <a:rPr lang="en-US" altLang="zh-CN" b="1" i="1" dirty="0"/>
              <a:t>S</a:t>
            </a:r>
            <a:r>
              <a:rPr lang="zh-CN" altLang="en-US" dirty="0">
                <a:latin typeface="宋体" panose="02010600030101010101" pitchFamily="2" charset="-122"/>
              </a:rPr>
              <a:t>属性定义自下而上分析的推广。</a:t>
            </a:r>
            <a:endParaRPr lang="zh-CN" altLang="en-US" dirty="0"/>
          </a:p>
          <a:p>
            <a:endParaRPr lang="en-US" altLang="zh-CN" dirty="0"/>
          </a:p>
        </p:txBody>
      </p:sp>
      <p:sp>
        <p:nvSpPr>
          <p:cNvPr id="2" name="日期占位符 1">
            <a:extLst>
              <a:ext uri="{FF2B5EF4-FFF2-40B4-BE49-F238E27FC236}">
                <a16:creationId xmlns:a16="http://schemas.microsoft.com/office/drawing/2014/main" id="{0C46F0F1-C2D0-0666-B9B3-EBC75D44614B}"/>
              </a:ext>
            </a:extLst>
          </p:cNvPr>
          <p:cNvSpPr>
            <a:spLocks noGrp="1"/>
          </p:cNvSpPr>
          <p:nvPr>
            <p:ph type="dt" sz="half" idx="10"/>
          </p:nvPr>
        </p:nvSpPr>
        <p:spPr/>
        <p:txBody>
          <a:bodyPr/>
          <a:lstStyle/>
          <a:p>
            <a:fld id="{9D0986EA-6574-497B-8F89-AD38AA288A65}"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CB440D73-6DAB-A988-3808-A794317B3B3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82DC8EA9-258E-9777-1339-009482DB926D}"/>
              </a:ext>
            </a:extLst>
          </p:cNvPr>
          <p:cNvSpPr>
            <a:spLocks noGrp="1"/>
          </p:cNvSpPr>
          <p:nvPr>
            <p:ph type="sldNum" sz="quarter" idx="12"/>
          </p:nvPr>
        </p:nvSpPr>
        <p:spPr/>
        <p:txBody>
          <a:bodyPr/>
          <a:lstStyle/>
          <a:p>
            <a:fld id="{094DEB03-EFC6-4C20-8FC8-295189A5386F}" type="slidenum">
              <a:rPr lang="zh-CN" altLang="en-US" smtClean="0"/>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832BD47-54E5-4AC3-A144-7CABE87567F1}"/>
              </a:ext>
            </a:extLst>
          </p:cNvPr>
          <p:cNvSpPr>
            <a:spLocks noGrp="1" noChangeArrowheads="1"/>
          </p:cNvSpPr>
          <p:nvPr>
            <p:ph type="title"/>
          </p:nvPr>
        </p:nvSpPr>
        <p:spPr/>
        <p:txBody>
          <a:bodyPr/>
          <a:lstStyle/>
          <a:p>
            <a:r>
              <a:rPr lang="en-US" altLang="zh-CN"/>
              <a:t>4.4</a:t>
            </a:r>
            <a:r>
              <a:rPr lang="zh-CN" altLang="en-US"/>
              <a:t>*</a:t>
            </a:r>
            <a:r>
              <a:rPr lang="en-US" altLang="zh-CN"/>
              <a:t> L</a:t>
            </a:r>
            <a:r>
              <a:rPr lang="zh-CN" altLang="en-US"/>
              <a:t>属性定义的自下而上计算</a:t>
            </a:r>
          </a:p>
        </p:txBody>
      </p:sp>
      <p:sp>
        <p:nvSpPr>
          <p:cNvPr id="54275" name="Rectangle 3">
            <a:extLst>
              <a:ext uri="{FF2B5EF4-FFF2-40B4-BE49-F238E27FC236}">
                <a16:creationId xmlns:a16="http://schemas.microsoft.com/office/drawing/2014/main" id="{FF4306E4-AB2C-485D-8030-65A936EB0A35}"/>
              </a:ext>
            </a:extLst>
          </p:cNvPr>
          <p:cNvSpPr>
            <a:spLocks noGrp="1" noChangeArrowheads="1"/>
          </p:cNvSpPr>
          <p:nvPr>
            <p:ph idx="1"/>
          </p:nvPr>
        </p:nvSpPr>
        <p:spPr/>
        <p:txBody>
          <a:bodyPr/>
          <a:lstStyle/>
          <a:p>
            <a:pPr>
              <a:lnSpc>
                <a:spcPct val="90000"/>
              </a:lnSpc>
            </a:pPr>
            <a:r>
              <a:rPr lang="en-US" altLang="zh-CN" b="1" i="1"/>
              <a:t>S</a:t>
            </a:r>
            <a:r>
              <a:rPr lang="zh-CN" altLang="en-US"/>
              <a:t>属性定义可以自下而上翻译，它的语义动作都可以放在产生式的右端。</a:t>
            </a:r>
          </a:p>
          <a:p>
            <a:pPr>
              <a:lnSpc>
                <a:spcPct val="90000"/>
              </a:lnSpc>
            </a:pPr>
            <a:r>
              <a:rPr lang="en-US" altLang="zh-CN" b="1" i="1"/>
              <a:t>L</a:t>
            </a:r>
            <a:r>
              <a:rPr lang="zh-CN" altLang="en-US"/>
              <a:t>属性定义的继承属性计算需插在产生式右部的不同地方，但可以通过修改文法把这种嵌入动作都变换成只出现在产生式右端。</a:t>
            </a:r>
          </a:p>
        </p:txBody>
      </p:sp>
      <p:sp>
        <p:nvSpPr>
          <p:cNvPr id="2" name="日期占位符 1">
            <a:extLst>
              <a:ext uri="{FF2B5EF4-FFF2-40B4-BE49-F238E27FC236}">
                <a16:creationId xmlns:a16="http://schemas.microsoft.com/office/drawing/2014/main" id="{3A9F4683-38D1-E365-BDD6-5747DAEF6B94}"/>
              </a:ext>
            </a:extLst>
          </p:cNvPr>
          <p:cNvSpPr>
            <a:spLocks noGrp="1"/>
          </p:cNvSpPr>
          <p:nvPr>
            <p:ph type="dt" sz="half" idx="10"/>
          </p:nvPr>
        </p:nvSpPr>
        <p:spPr/>
        <p:txBody>
          <a:bodyPr/>
          <a:lstStyle/>
          <a:p>
            <a:fld id="{87779246-07AB-42D5-94C4-19EE3BB765AA}"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1CA0C9E-0FE3-3F75-1092-867ABB6AB25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EE713D04-CD6B-F18B-24A7-0C656F08F7CA}"/>
              </a:ext>
            </a:extLst>
          </p:cNvPr>
          <p:cNvSpPr>
            <a:spLocks noGrp="1"/>
          </p:cNvSpPr>
          <p:nvPr>
            <p:ph type="sldNum" sz="quarter" idx="12"/>
          </p:nvPr>
        </p:nvSpPr>
        <p:spPr/>
        <p:txBody>
          <a:bodyPr/>
          <a:lstStyle/>
          <a:p>
            <a:fld id="{094DEB03-EFC6-4C20-8FC8-295189A5386F}" type="slidenum">
              <a:rPr lang="zh-CN" altLang="en-US" smtClean="0"/>
              <a:pPr/>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7E579B4-509E-4E15-87CF-47C9241A66F6}"/>
              </a:ext>
            </a:extLst>
          </p:cNvPr>
          <p:cNvSpPr>
            <a:spLocks noGrp="1" noChangeArrowheads="1"/>
          </p:cNvSpPr>
          <p:nvPr>
            <p:ph type="title"/>
          </p:nvPr>
        </p:nvSpPr>
        <p:spPr/>
        <p:txBody>
          <a:bodyPr/>
          <a:lstStyle/>
          <a:p>
            <a:r>
              <a:rPr lang="en-US" altLang="zh-CN"/>
              <a:t>4.4</a:t>
            </a:r>
            <a:r>
              <a:rPr lang="zh-CN" altLang="en-US"/>
              <a:t>*</a:t>
            </a:r>
            <a:r>
              <a:rPr lang="en-US" altLang="zh-CN"/>
              <a:t> L</a:t>
            </a:r>
            <a:r>
              <a:rPr lang="zh-CN" altLang="en-US"/>
              <a:t>属性定义的自下而上计算</a:t>
            </a:r>
          </a:p>
        </p:txBody>
      </p:sp>
      <p:sp>
        <p:nvSpPr>
          <p:cNvPr id="55299" name="Rectangle 3">
            <a:extLst>
              <a:ext uri="{FF2B5EF4-FFF2-40B4-BE49-F238E27FC236}">
                <a16:creationId xmlns:a16="http://schemas.microsoft.com/office/drawing/2014/main" id="{60A75A9D-1AB2-4DCA-B0C3-67B08767EF36}"/>
              </a:ext>
            </a:extLst>
          </p:cNvPr>
          <p:cNvSpPr>
            <a:spLocks noGrp="1" noChangeArrowheads="1"/>
          </p:cNvSpPr>
          <p:nvPr>
            <p:ph idx="1"/>
          </p:nvPr>
        </p:nvSpPr>
        <p:spPr/>
        <p:txBody>
          <a:bodyPr/>
          <a:lstStyle/>
          <a:p>
            <a:pPr>
              <a:spcBef>
                <a:spcPct val="0"/>
              </a:spcBef>
            </a:pPr>
            <a:r>
              <a:rPr lang="zh-CN" altLang="en-US"/>
              <a:t>关键：</a:t>
            </a:r>
            <a:r>
              <a:rPr lang="zh-CN" altLang="en-US">
                <a:solidFill>
                  <a:srgbClr val="FF0000"/>
                </a:solidFill>
              </a:rPr>
              <a:t>通过简单的变换，使得语义动作出现在产生式右部的末端，从而可参考</a:t>
            </a:r>
            <a:r>
              <a:rPr lang="en-US" altLang="zh-CN" b="1" i="1">
                <a:solidFill>
                  <a:srgbClr val="FF0000"/>
                </a:solidFill>
              </a:rPr>
              <a:t>S</a:t>
            </a:r>
            <a:r>
              <a:rPr lang="zh-CN" altLang="en-US">
                <a:solidFill>
                  <a:srgbClr val="FF0000"/>
                </a:solidFill>
              </a:rPr>
              <a:t>属性定义的自下而上分析进行分析。</a:t>
            </a:r>
          </a:p>
          <a:p>
            <a:pPr lvl="1">
              <a:spcBef>
                <a:spcPct val="0"/>
              </a:spcBef>
            </a:pPr>
            <a:endParaRPr lang="zh-CN" altLang="en-US"/>
          </a:p>
          <a:p>
            <a:endParaRPr lang="en-US" altLang="zh-CN"/>
          </a:p>
        </p:txBody>
      </p:sp>
      <p:sp>
        <p:nvSpPr>
          <p:cNvPr id="2" name="日期占位符 1">
            <a:extLst>
              <a:ext uri="{FF2B5EF4-FFF2-40B4-BE49-F238E27FC236}">
                <a16:creationId xmlns:a16="http://schemas.microsoft.com/office/drawing/2014/main" id="{F02A6AA6-A4BB-1D03-C12C-4EC3F99FF1E2}"/>
              </a:ext>
            </a:extLst>
          </p:cNvPr>
          <p:cNvSpPr>
            <a:spLocks noGrp="1"/>
          </p:cNvSpPr>
          <p:nvPr>
            <p:ph type="dt" sz="half" idx="10"/>
          </p:nvPr>
        </p:nvSpPr>
        <p:spPr/>
        <p:txBody>
          <a:bodyPr/>
          <a:lstStyle/>
          <a:p>
            <a:fld id="{EA6991FC-D674-465B-ADD1-04D1A659424C}"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F823E2D9-3C34-DCEC-C84C-48A48F79371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C72C9CC-3586-4BED-60CA-27DDCE946E07}"/>
              </a:ext>
            </a:extLst>
          </p:cNvPr>
          <p:cNvSpPr>
            <a:spLocks noGrp="1"/>
          </p:cNvSpPr>
          <p:nvPr>
            <p:ph type="sldNum" sz="quarter" idx="12"/>
          </p:nvPr>
        </p:nvSpPr>
        <p:spPr/>
        <p:txBody>
          <a:bodyPr/>
          <a:lstStyle/>
          <a:p>
            <a:fld id="{094DEB03-EFC6-4C20-8FC8-295189A5386F}" type="slidenum">
              <a:rPr lang="zh-CN" altLang="en-US" smtClean="0"/>
              <a:pPr/>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E5DF000-26AD-489B-92D9-7058BC764641}"/>
              </a:ext>
            </a:extLst>
          </p:cNvPr>
          <p:cNvSpPr>
            <a:spLocks noGrp="1" noChangeArrowheads="1"/>
          </p:cNvSpPr>
          <p:nvPr>
            <p:ph type="title"/>
          </p:nvPr>
        </p:nvSpPr>
        <p:spPr/>
        <p:txBody>
          <a:bodyPr>
            <a:normAutofit fontScale="90000"/>
          </a:bodyPr>
          <a:lstStyle/>
          <a:p>
            <a:r>
              <a:rPr lang="en-US" altLang="zh-CN" dirty="0"/>
              <a:t>4.4.1</a:t>
            </a:r>
            <a:r>
              <a:rPr lang="zh-CN" altLang="en-US" dirty="0"/>
              <a:t>*</a:t>
            </a:r>
            <a:r>
              <a:rPr lang="en-US" altLang="zh-CN" dirty="0"/>
              <a:t> </a:t>
            </a:r>
            <a:r>
              <a:rPr lang="zh-CN" altLang="en-US" dirty="0"/>
              <a:t>删除翻译方案中嵌入的动作</a:t>
            </a:r>
          </a:p>
        </p:txBody>
      </p:sp>
      <p:sp>
        <p:nvSpPr>
          <p:cNvPr id="1094659" name="Rectangle 3">
            <a:extLst>
              <a:ext uri="{FF2B5EF4-FFF2-40B4-BE49-F238E27FC236}">
                <a16:creationId xmlns:a16="http://schemas.microsoft.com/office/drawing/2014/main" id="{CB7DC83D-AC81-40BE-A679-631BF1878ACB}"/>
              </a:ext>
            </a:extLst>
          </p:cNvPr>
          <p:cNvSpPr>
            <a:spLocks noGrp="1" noChangeArrowheads="1"/>
          </p:cNvSpPr>
          <p:nvPr>
            <p:ph idx="1"/>
          </p:nvPr>
        </p:nvSpPr>
        <p:spPr/>
        <p:txBody>
          <a:bodyPr/>
          <a:lstStyle/>
          <a:p>
            <a:r>
              <a:rPr lang="zh-CN" altLang="en-US" sz="2800" dirty="0"/>
              <a:t>四种情况的变换：</a:t>
            </a:r>
          </a:p>
          <a:p>
            <a:pPr lvl="1"/>
            <a:r>
              <a:rPr lang="zh-CN" altLang="en-US" sz="2400" dirty="0">
                <a:solidFill>
                  <a:srgbClr val="FF00FF"/>
                </a:solidFill>
              </a:rPr>
              <a:t>嵌在产生式中间的语义动作中无继承属性，只有副作用（虚拟属性）：改为添加推出空串的</a:t>
            </a:r>
            <a:r>
              <a:rPr lang="zh-CN" altLang="en-US" sz="2400" dirty="0">
                <a:solidFill>
                  <a:srgbClr val="FF0000"/>
                </a:solidFill>
              </a:rPr>
              <a:t>标记非终结符</a:t>
            </a:r>
          </a:p>
          <a:p>
            <a:pPr lvl="1"/>
            <a:endParaRPr lang="en-US" altLang="zh-CN" sz="2400" dirty="0"/>
          </a:p>
        </p:txBody>
      </p:sp>
      <p:sp>
        <p:nvSpPr>
          <p:cNvPr id="2" name="日期占位符 1">
            <a:extLst>
              <a:ext uri="{FF2B5EF4-FFF2-40B4-BE49-F238E27FC236}">
                <a16:creationId xmlns:a16="http://schemas.microsoft.com/office/drawing/2014/main" id="{C5EC9100-C91B-7CE8-A738-3134349B832A}"/>
              </a:ext>
            </a:extLst>
          </p:cNvPr>
          <p:cNvSpPr>
            <a:spLocks noGrp="1"/>
          </p:cNvSpPr>
          <p:nvPr>
            <p:ph type="dt" sz="half" idx="10"/>
          </p:nvPr>
        </p:nvSpPr>
        <p:spPr/>
        <p:txBody>
          <a:bodyPr/>
          <a:lstStyle/>
          <a:p>
            <a:fld id="{2C5B03B1-C1F2-447D-AEAD-AC0A1CD05A46}"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2B67EA8-3A22-F709-0431-6E3251F39F0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C6A9E639-76FC-9F88-9571-FCA848510025}"/>
              </a:ext>
            </a:extLst>
          </p:cNvPr>
          <p:cNvSpPr>
            <a:spLocks noGrp="1"/>
          </p:cNvSpPr>
          <p:nvPr>
            <p:ph type="sldNum" sz="quarter" idx="12"/>
          </p:nvPr>
        </p:nvSpPr>
        <p:spPr/>
        <p:txBody>
          <a:bodyPr/>
          <a:lstStyle/>
          <a:p>
            <a:fld id="{094DEB03-EFC6-4C20-8FC8-295189A5386F}" type="slidenum">
              <a:rPr lang="zh-CN" altLang="en-US" smtClean="0"/>
              <a:pPr/>
              <a:t>76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46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C72012C-4EB2-44F4-A2C2-964A9AF21900}"/>
              </a:ext>
            </a:extLst>
          </p:cNvPr>
          <p:cNvSpPr>
            <a:spLocks noGrp="1" noChangeArrowheads="1"/>
          </p:cNvSpPr>
          <p:nvPr>
            <p:ph type="title"/>
          </p:nvPr>
        </p:nvSpPr>
        <p:spPr/>
        <p:txBody>
          <a:bodyPr>
            <a:normAutofit fontScale="90000"/>
          </a:bodyPr>
          <a:lstStyle/>
          <a:p>
            <a:r>
              <a:rPr lang="en-US" altLang="zh-CN" dirty="0"/>
              <a:t>4.4.1</a:t>
            </a:r>
            <a:r>
              <a:rPr lang="zh-CN" altLang="en-US" dirty="0"/>
              <a:t>*</a:t>
            </a:r>
            <a:r>
              <a:rPr lang="en-US" altLang="zh-CN" dirty="0"/>
              <a:t> </a:t>
            </a:r>
            <a:r>
              <a:rPr lang="zh-CN" altLang="en-US" dirty="0"/>
              <a:t>删除翻译方案中嵌入的动作</a:t>
            </a:r>
          </a:p>
        </p:txBody>
      </p:sp>
      <p:sp>
        <p:nvSpPr>
          <p:cNvPr id="57347" name="Rectangle 3">
            <a:extLst>
              <a:ext uri="{FF2B5EF4-FFF2-40B4-BE49-F238E27FC236}">
                <a16:creationId xmlns:a16="http://schemas.microsoft.com/office/drawing/2014/main" id="{569E459C-34BD-407F-AAD9-5442AE9FD963}"/>
              </a:ext>
            </a:extLst>
          </p:cNvPr>
          <p:cNvSpPr>
            <a:spLocks noGrp="1" noChangeArrowheads="1"/>
          </p:cNvSpPr>
          <p:nvPr>
            <p:ph idx="1"/>
          </p:nvPr>
        </p:nvSpPr>
        <p:spPr/>
        <p:txBody>
          <a:bodyPr/>
          <a:lstStyle/>
          <a:p>
            <a:r>
              <a:rPr lang="zh-CN" altLang="en-US" sz="2800"/>
              <a:t>例：</a:t>
            </a:r>
          </a:p>
          <a:p>
            <a:pPr>
              <a:buFont typeface="Wingdings" panose="05000000000000000000" pitchFamily="2" charset="2"/>
              <a:buNone/>
            </a:pPr>
            <a:r>
              <a:rPr lang="en-US" altLang="zh-CN" sz="2800" b="1" i="1"/>
              <a:t>E </a:t>
            </a:r>
            <a:r>
              <a:rPr lang="en-US" altLang="zh-CN" sz="2800" b="1">
                <a:sym typeface="Symbol" panose="05050102010706020507" pitchFamily="18" charset="2"/>
              </a:rPr>
              <a:t></a:t>
            </a:r>
            <a:r>
              <a:rPr lang="en-US" altLang="zh-CN" sz="2800" b="1"/>
              <a:t> </a:t>
            </a:r>
            <a:r>
              <a:rPr lang="en-US" altLang="zh-CN" sz="2800" b="1" i="1"/>
              <a:t>T R</a:t>
            </a:r>
            <a:endParaRPr lang="en-US" altLang="zh-CN" sz="2800" b="1"/>
          </a:p>
          <a:p>
            <a:pPr>
              <a:lnSpc>
                <a:spcPct val="80000"/>
              </a:lnSpc>
              <a:spcBef>
                <a:spcPct val="0"/>
              </a:spcBef>
              <a:buFont typeface="Wingdings" panose="05000000000000000000" pitchFamily="2" charset="2"/>
              <a:buNone/>
            </a:pPr>
            <a:r>
              <a:rPr lang="en-US" altLang="zh-CN" sz="2800" b="1" i="1"/>
              <a:t>R </a:t>
            </a:r>
            <a:r>
              <a:rPr lang="en-US" altLang="zh-CN" sz="2800" b="1">
                <a:sym typeface="Symbol" panose="05050102010706020507" pitchFamily="18" charset="2"/>
              </a:rPr>
              <a:t></a:t>
            </a:r>
            <a:r>
              <a:rPr lang="en-US" altLang="zh-CN" sz="2800" b="1"/>
              <a:t> + </a:t>
            </a:r>
            <a:r>
              <a:rPr lang="en-US" altLang="zh-CN" sz="2800" b="1" i="1"/>
              <a:t>T </a:t>
            </a:r>
            <a:r>
              <a:rPr lang="en-US" altLang="zh-CN" sz="2800" b="1"/>
              <a:t>{</a:t>
            </a:r>
            <a:r>
              <a:rPr lang="en-US" altLang="zh-CN" sz="2800" b="1" i="1"/>
              <a:t>print </a:t>
            </a:r>
            <a:r>
              <a:rPr lang="en-US" altLang="zh-CN" sz="2800" b="1"/>
              <a:t>(‘+’)}</a:t>
            </a:r>
            <a:r>
              <a:rPr lang="en-US" altLang="zh-CN" sz="2800" b="1" i="1"/>
              <a:t>R</a:t>
            </a:r>
            <a:r>
              <a:rPr lang="en-US" altLang="zh-CN" sz="2800" b="1" baseline="-30000"/>
              <a:t>1  </a:t>
            </a:r>
            <a:r>
              <a:rPr lang="en-US" altLang="zh-CN" sz="2800" b="1"/>
              <a:t>| </a:t>
            </a:r>
            <a:r>
              <a:rPr lang="en-US" altLang="zh-CN" sz="2800" b="1">
                <a:sym typeface="Symbol" panose="05050102010706020507" pitchFamily="18" charset="2"/>
              </a:rPr>
              <a:t></a:t>
            </a:r>
            <a:r>
              <a:rPr lang="en-US" altLang="zh-CN" sz="2800" b="1"/>
              <a:t> </a:t>
            </a:r>
            <a:r>
              <a:rPr lang="en-US" altLang="zh-CN" sz="2800" b="1" i="1"/>
              <a:t>T </a:t>
            </a:r>
            <a:r>
              <a:rPr lang="en-US" altLang="zh-CN" sz="2800" b="1"/>
              <a:t>{</a:t>
            </a:r>
            <a:r>
              <a:rPr lang="en-US" altLang="zh-CN" sz="2800" b="1" i="1"/>
              <a:t>print </a:t>
            </a:r>
            <a:r>
              <a:rPr lang="en-US" altLang="zh-CN" sz="2800" b="1"/>
              <a:t>(‘</a:t>
            </a:r>
            <a:r>
              <a:rPr lang="en-US" altLang="zh-CN" sz="2800" b="1">
                <a:sym typeface="Symbol" panose="05050102010706020507" pitchFamily="18" charset="2"/>
              </a:rPr>
              <a:t></a:t>
            </a:r>
            <a:r>
              <a:rPr lang="en-US" altLang="zh-CN" sz="2800" b="1"/>
              <a:t>’)}</a:t>
            </a:r>
            <a:r>
              <a:rPr lang="en-US" altLang="zh-CN" sz="2800" b="1" i="1"/>
              <a:t>R</a:t>
            </a:r>
            <a:r>
              <a:rPr lang="en-US" altLang="zh-CN" sz="2800" b="1" baseline="-30000"/>
              <a:t>1 </a:t>
            </a:r>
            <a:r>
              <a:rPr lang="en-US" altLang="zh-CN" sz="2800" b="1"/>
              <a:t>| </a:t>
            </a:r>
            <a:r>
              <a:rPr lang="en-US" altLang="zh-CN" sz="2800" b="1">
                <a:sym typeface="Symbol" panose="05050102010706020507" pitchFamily="18" charset="2"/>
              </a:rPr>
              <a:t></a:t>
            </a:r>
            <a:r>
              <a:rPr lang="en-US" altLang="zh-CN" sz="2800" b="1"/>
              <a:t>   </a:t>
            </a:r>
          </a:p>
          <a:p>
            <a:pPr>
              <a:lnSpc>
                <a:spcPct val="80000"/>
              </a:lnSpc>
              <a:spcBef>
                <a:spcPct val="0"/>
              </a:spcBef>
              <a:buFont typeface="Wingdings" panose="05000000000000000000" pitchFamily="2" charset="2"/>
              <a:buNone/>
            </a:pPr>
            <a:r>
              <a:rPr lang="en-US" altLang="zh-CN" sz="2800" b="1" i="1"/>
              <a:t>T </a:t>
            </a:r>
            <a:r>
              <a:rPr lang="en-US" altLang="zh-CN" sz="2800" b="1">
                <a:sym typeface="Symbol" panose="05050102010706020507" pitchFamily="18" charset="2"/>
              </a:rPr>
              <a:t></a:t>
            </a:r>
            <a:r>
              <a:rPr lang="en-US" altLang="zh-CN" sz="2800" b="1"/>
              <a:t> num {</a:t>
            </a:r>
            <a:r>
              <a:rPr lang="en-US" altLang="zh-CN" sz="2800" b="1" i="1"/>
              <a:t>print </a:t>
            </a:r>
            <a:r>
              <a:rPr lang="en-US" altLang="zh-CN" sz="2800" b="1"/>
              <a:t>(num.</a:t>
            </a:r>
            <a:r>
              <a:rPr lang="en-US" altLang="zh-CN" sz="2800" b="1" i="1"/>
              <a:t>val</a:t>
            </a:r>
            <a:r>
              <a:rPr lang="en-US" altLang="zh-CN" sz="2800" b="1"/>
              <a:t>)}</a:t>
            </a:r>
            <a:endParaRPr lang="en-US" altLang="zh-CN" sz="2800" b="1">
              <a:latin typeface="宋体" panose="02010600030101010101" pitchFamily="2" charset="-122"/>
            </a:endParaRPr>
          </a:p>
          <a:p>
            <a:pPr>
              <a:lnSpc>
                <a:spcPct val="80000"/>
              </a:lnSpc>
              <a:spcAft>
                <a:spcPct val="20000"/>
              </a:spcAft>
              <a:buFont typeface="Wingdings" panose="05000000000000000000" pitchFamily="2" charset="2"/>
              <a:buNone/>
            </a:pPr>
            <a:r>
              <a:rPr lang="en-US" altLang="zh-CN" sz="2800" b="1">
                <a:latin typeface="宋体" panose="02010600030101010101" pitchFamily="2" charset="-122"/>
              </a:rPr>
              <a:t>	</a:t>
            </a:r>
          </a:p>
          <a:p>
            <a:pPr>
              <a:lnSpc>
                <a:spcPct val="80000"/>
              </a:lnSpc>
              <a:spcAft>
                <a:spcPct val="20000"/>
              </a:spcAft>
              <a:buFont typeface="Wingdings" panose="05000000000000000000" pitchFamily="2" charset="2"/>
              <a:buNone/>
            </a:pPr>
            <a:r>
              <a:rPr lang="en-US" altLang="zh-CN" sz="2800" b="1" i="1"/>
              <a:t>E </a:t>
            </a:r>
            <a:r>
              <a:rPr lang="en-US" altLang="zh-CN" sz="2800" b="1">
                <a:sym typeface="Symbol" panose="05050102010706020507" pitchFamily="18" charset="2"/>
              </a:rPr>
              <a:t></a:t>
            </a:r>
            <a:r>
              <a:rPr lang="en-US" altLang="zh-CN" sz="2800" b="1"/>
              <a:t> </a:t>
            </a:r>
            <a:r>
              <a:rPr lang="en-US" altLang="zh-CN" sz="2800" b="1" i="1"/>
              <a:t>T R</a:t>
            </a:r>
            <a:endParaRPr lang="en-US" altLang="zh-CN" sz="2800" b="1"/>
          </a:p>
          <a:p>
            <a:pPr>
              <a:lnSpc>
                <a:spcPct val="80000"/>
              </a:lnSpc>
              <a:spcBef>
                <a:spcPct val="0"/>
              </a:spcBef>
              <a:buFont typeface="Wingdings" panose="05000000000000000000" pitchFamily="2" charset="2"/>
              <a:buNone/>
            </a:pPr>
            <a:r>
              <a:rPr lang="en-US" altLang="zh-CN" sz="2800" b="1" i="1"/>
              <a:t>R </a:t>
            </a:r>
            <a:r>
              <a:rPr lang="en-US" altLang="zh-CN" sz="2800" b="1">
                <a:sym typeface="Symbol" panose="05050102010706020507" pitchFamily="18" charset="2"/>
              </a:rPr>
              <a:t></a:t>
            </a:r>
            <a:r>
              <a:rPr lang="en-US" altLang="zh-CN" sz="2800" b="1"/>
              <a:t> + </a:t>
            </a:r>
            <a:r>
              <a:rPr lang="en-US" altLang="zh-CN" sz="2800" b="1" i="1"/>
              <a:t>T </a:t>
            </a:r>
            <a:r>
              <a:rPr lang="en-US" altLang="zh-CN" sz="2800" b="1" i="1">
                <a:solidFill>
                  <a:srgbClr val="FF00FF"/>
                </a:solidFill>
              </a:rPr>
              <a:t>M</a:t>
            </a:r>
            <a:r>
              <a:rPr lang="en-US" altLang="zh-CN" sz="2800" b="1" i="1"/>
              <a:t> R</a:t>
            </a:r>
            <a:r>
              <a:rPr lang="en-US" altLang="zh-CN" sz="2800" b="1" baseline="-30000"/>
              <a:t>1  </a:t>
            </a:r>
            <a:r>
              <a:rPr lang="en-US" altLang="zh-CN" sz="2800" b="1"/>
              <a:t>| </a:t>
            </a:r>
            <a:r>
              <a:rPr lang="en-US" altLang="zh-CN" sz="2800" b="1">
                <a:sym typeface="Symbol" panose="05050102010706020507" pitchFamily="18" charset="2"/>
              </a:rPr>
              <a:t></a:t>
            </a:r>
            <a:r>
              <a:rPr lang="en-US" altLang="zh-CN" sz="2800" b="1"/>
              <a:t> </a:t>
            </a:r>
            <a:r>
              <a:rPr lang="en-US" altLang="zh-CN" sz="2800" b="1" i="1"/>
              <a:t>T </a:t>
            </a:r>
            <a:r>
              <a:rPr lang="en-US" altLang="zh-CN" sz="2800" b="1" i="1">
                <a:solidFill>
                  <a:srgbClr val="FF00FF"/>
                </a:solidFill>
              </a:rPr>
              <a:t>N</a:t>
            </a:r>
            <a:r>
              <a:rPr lang="en-US" altLang="zh-CN" sz="2800" b="1" i="1"/>
              <a:t> R</a:t>
            </a:r>
            <a:r>
              <a:rPr lang="en-US" altLang="zh-CN" sz="2800" b="1" baseline="-30000"/>
              <a:t>1 </a:t>
            </a:r>
            <a:r>
              <a:rPr lang="en-US" altLang="zh-CN" sz="2800" b="1"/>
              <a:t>| </a:t>
            </a:r>
            <a:r>
              <a:rPr lang="en-US" altLang="zh-CN" sz="2800" b="1">
                <a:sym typeface="Symbol" panose="05050102010706020507" pitchFamily="18" charset="2"/>
              </a:rPr>
              <a:t></a:t>
            </a:r>
            <a:endParaRPr lang="en-US" altLang="zh-CN" sz="2800" b="1"/>
          </a:p>
          <a:p>
            <a:pPr>
              <a:lnSpc>
                <a:spcPct val="80000"/>
              </a:lnSpc>
              <a:spcBef>
                <a:spcPct val="0"/>
              </a:spcBef>
              <a:buFont typeface="Wingdings" panose="05000000000000000000" pitchFamily="2" charset="2"/>
              <a:buNone/>
            </a:pPr>
            <a:r>
              <a:rPr lang="en-US" altLang="zh-CN" sz="2800" b="1" i="1"/>
              <a:t>T </a:t>
            </a:r>
            <a:r>
              <a:rPr lang="en-US" altLang="zh-CN" sz="2800" b="1">
                <a:sym typeface="Symbol" panose="05050102010706020507" pitchFamily="18" charset="2"/>
              </a:rPr>
              <a:t></a:t>
            </a:r>
            <a:r>
              <a:rPr lang="en-US" altLang="zh-CN" sz="2800" b="1"/>
              <a:t> num {</a:t>
            </a:r>
            <a:r>
              <a:rPr lang="en-US" altLang="zh-CN" sz="2800" b="1" i="1"/>
              <a:t>print </a:t>
            </a:r>
            <a:r>
              <a:rPr lang="en-US" altLang="zh-CN" sz="2800" b="1"/>
              <a:t>(num.</a:t>
            </a:r>
            <a:r>
              <a:rPr lang="en-US" altLang="zh-CN" sz="2800" b="1" i="1"/>
              <a:t>val</a:t>
            </a:r>
            <a:r>
              <a:rPr lang="en-US" altLang="zh-CN" sz="2800" b="1"/>
              <a:t>)}</a:t>
            </a:r>
          </a:p>
          <a:p>
            <a:pPr algn="just">
              <a:lnSpc>
                <a:spcPct val="80000"/>
              </a:lnSpc>
              <a:spcBef>
                <a:spcPct val="0"/>
              </a:spcBef>
              <a:buFont typeface="Wingdings" panose="05000000000000000000" pitchFamily="2" charset="2"/>
              <a:buNone/>
            </a:pPr>
            <a:r>
              <a:rPr lang="en-US" altLang="zh-CN" sz="2800" b="1" i="1">
                <a:solidFill>
                  <a:srgbClr val="FF00FF"/>
                </a:solidFill>
              </a:rPr>
              <a:t>M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a:solidFill>
                  <a:srgbClr val="FF00FF"/>
                </a:solidFill>
                <a:sym typeface="Symbol" panose="05050102010706020507" pitchFamily="18" charset="2"/>
              </a:rPr>
              <a:t></a:t>
            </a:r>
            <a:r>
              <a:rPr lang="en-US" altLang="zh-CN" sz="2800" b="1" i="1">
                <a:solidFill>
                  <a:srgbClr val="FF00FF"/>
                </a:solidFill>
              </a:rPr>
              <a:t> </a:t>
            </a:r>
            <a:r>
              <a:rPr lang="en-US" altLang="zh-CN" sz="2800" b="1">
                <a:solidFill>
                  <a:srgbClr val="FF00FF"/>
                </a:solidFill>
              </a:rPr>
              <a:t>{</a:t>
            </a:r>
            <a:r>
              <a:rPr lang="en-US" altLang="zh-CN" sz="2800" b="1" i="1">
                <a:solidFill>
                  <a:srgbClr val="FF00FF"/>
                </a:solidFill>
              </a:rPr>
              <a:t>print </a:t>
            </a:r>
            <a:r>
              <a:rPr lang="en-US" altLang="zh-CN" sz="2800" b="1">
                <a:solidFill>
                  <a:srgbClr val="FF00FF"/>
                </a:solidFill>
              </a:rPr>
              <a:t>(‘+’)}</a:t>
            </a:r>
          </a:p>
          <a:p>
            <a:pPr>
              <a:lnSpc>
                <a:spcPct val="80000"/>
              </a:lnSpc>
              <a:spcBef>
                <a:spcPct val="0"/>
              </a:spcBef>
              <a:buFont typeface="Wingdings" panose="05000000000000000000" pitchFamily="2" charset="2"/>
              <a:buNone/>
            </a:pPr>
            <a:r>
              <a:rPr lang="en-US" altLang="zh-CN" sz="2800" b="1" i="1">
                <a:solidFill>
                  <a:srgbClr val="FF00FF"/>
                </a:solidFill>
              </a:rPr>
              <a:t>N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i="1">
                <a:solidFill>
                  <a:srgbClr val="FF00FF"/>
                </a:solidFill>
              </a:rPr>
              <a:t>print </a:t>
            </a:r>
            <a:r>
              <a:rPr lang="en-US" altLang="zh-CN" sz="2800" b="1">
                <a:solidFill>
                  <a:srgbClr val="FF00FF"/>
                </a:solidFill>
              </a:rPr>
              <a:t>(‘</a:t>
            </a:r>
            <a:r>
              <a:rPr lang="en-US" altLang="zh-CN" sz="2800" b="1">
                <a:solidFill>
                  <a:srgbClr val="FF00FF"/>
                </a:solidFill>
                <a:sym typeface="Symbol" panose="05050102010706020507" pitchFamily="18" charset="2"/>
              </a:rPr>
              <a:t></a:t>
            </a:r>
            <a:r>
              <a:rPr lang="en-US" altLang="zh-CN" sz="2800" b="1">
                <a:solidFill>
                  <a:srgbClr val="FF00FF"/>
                </a:solidFill>
              </a:rPr>
              <a:t>’)}</a:t>
            </a:r>
            <a:r>
              <a:rPr lang="en-US" altLang="zh-CN" sz="2800" b="1">
                <a:latin typeface="宋体" panose="02010600030101010101" pitchFamily="2" charset="-122"/>
              </a:rPr>
              <a:t> </a:t>
            </a:r>
            <a:endParaRPr lang="en-US" altLang="zh-CN" sz="2800"/>
          </a:p>
        </p:txBody>
      </p:sp>
      <p:sp>
        <p:nvSpPr>
          <p:cNvPr id="2" name="日期占位符 1">
            <a:extLst>
              <a:ext uri="{FF2B5EF4-FFF2-40B4-BE49-F238E27FC236}">
                <a16:creationId xmlns:a16="http://schemas.microsoft.com/office/drawing/2014/main" id="{C4D5501B-4E49-0C5E-12BF-B1DDAA56D551}"/>
              </a:ext>
            </a:extLst>
          </p:cNvPr>
          <p:cNvSpPr>
            <a:spLocks noGrp="1"/>
          </p:cNvSpPr>
          <p:nvPr>
            <p:ph type="dt" sz="half" idx="10"/>
          </p:nvPr>
        </p:nvSpPr>
        <p:spPr/>
        <p:txBody>
          <a:bodyPr/>
          <a:lstStyle/>
          <a:p>
            <a:fld id="{824B0DB3-4B7C-4302-B207-25007FCE8CD5}"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10B9569C-5AA0-B902-FFC9-50386A969C2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69E4A7F-FC48-A2FE-D12A-74A3FCB578E7}"/>
              </a:ext>
            </a:extLst>
          </p:cNvPr>
          <p:cNvSpPr>
            <a:spLocks noGrp="1"/>
          </p:cNvSpPr>
          <p:nvPr>
            <p:ph type="sldNum" sz="quarter" idx="12"/>
          </p:nvPr>
        </p:nvSpPr>
        <p:spPr/>
        <p:txBody>
          <a:bodyPr/>
          <a:lstStyle/>
          <a:p>
            <a:fld id="{094DEB03-EFC6-4C20-8FC8-295189A5386F}" type="slidenum">
              <a:rPr lang="zh-CN" altLang="en-US" smtClean="0"/>
              <a:pPr/>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1D61BD3-6901-4A33-849F-B59A68015F5B}"/>
              </a:ext>
            </a:extLst>
          </p:cNvPr>
          <p:cNvSpPr>
            <a:spLocks noGrp="1" noChangeArrowheads="1"/>
          </p:cNvSpPr>
          <p:nvPr>
            <p:ph type="title"/>
          </p:nvPr>
        </p:nvSpPr>
        <p:spPr/>
        <p:txBody>
          <a:bodyPr/>
          <a:lstStyle/>
          <a:p>
            <a:r>
              <a:rPr lang="en-US" altLang="zh-CN"/>
              <a:t>4.4.2</a:t>
            </a:r>
            <a:r>
              <a:rPr lang="zh-CN" altLang="en-US"/>
              <a:t>*</a:t>
            </a:r>
            <a:r>
              <a:rPr lang="en-US" altLang="zh-CN"/>
              <a:t> </a:t>
            </a:r>
            <a:r>
              <a:rPr lang="zh-CN" altLang="en-US"/>
              <a:t>分析栈上的继承属性</a:t>
            </a:r>
          </a:p>
        </p:txBody>
      </p:sp>
      <p:sp>
        <p:nvSpPr>
          <p:cNvPr id="19459" name="Rectangle 3">
            <a:extLst>
              <a:ext uri="{FF2B5EF4-FFF2-40B4-BE49-F238E27FC236}">
                <a16:creationId xmlns:a16="http://schemas.microsoft.com/office/drawing/2014/main" id="{4DA34716-5A7A-47FB-A633-774150EBC192}"/>
              </a:ext>
            </a:extLst>
          </p:cNvPr>
          <p:cNvSpPr>
            <a:spLocks noGrp="1" noChangeArrowheads="1"/>
          </p:cNvSpPr>
          <p:nvPr>
            <p:ph idx="1"/>
          </p:nvPr>
        </p:nvSpPr>
        <p:spPr/>
        <p:txBody>
          <a:bodyPr/>
          <a:lstStyle/>
          <a:p>
            <a:pPr>
              <a:defRPr/>
            </a:pPr>
            <a:r>
              <a:rPr lang="zh-CN" altLang="en-US" sz="2800" dirty="0"/>
              <a:t>四种情况的变换：</a:t>
            </a:r>
          </a:p>
          <a:p>
            <a:pPr lvl="1"/>
            <a:r>
              <a:rPr lang="zh-CN" altLang="en-US" sz="2400" dirty="0"/>
              <a:t>嵌在产生式中间的语义动作中无继承属性，只有副作用（虚拟属性）：改为添加推出空串的标记非终结符</a:t>
            </a:r>
          </a:p>
          <a:p>
            <a:pPr lvl="1">
              <a:defRPr/>
            </a:pPr>
            <a:r>
              <a:rPr lang="zh-CN" altLang="en-US" sz="2400" dirty="0">
                <a:solidFill>
                  <a:srgbClr val="FF00FF"/>
                </a:solidFill>
              </a:rPr>
              <a:t>继承属性由简单复写规则产生，且在栈上的位置可预测：翻译方案中的语义动作只需体现综合属性，引用继承属性时到栈上预测的位置去找。</a:t>
            </a:r>
            <a:endParaRPr lang="en-US" altLang="zh-CN" sz="2400" dirty="0">
              <a:solidFill>
                <a:srgbClr val="FF00FF"/>
              </a:solidFill>
            </a:endParaRPr>
          </a:p>
          <a:p>
            <a:pPr marL="457200" lvl="1" indent="0">
              <a:buFont typeface="Wingdings" panose="05000000000000000000" pitchFamily="2" charset="2"/>
              <a:buNone/>
              <a:defRPr/>
            </a:pPr>
            <a:r>
              <a:rPr lang="en-US" altLang="zh-CN" sz="2400" dirty="0">
                <a:solidFill>
                  <a:srgbClr val="FF00FF"/>
                </a:solidFill>
              </a:rPr>
              <a:t>     </a:t>
            </a:r>
            <a:r>
              <a:rPr lang="zh-CN" altLang="en-US" sz="2400" dirty="0"/>
              <a:t>（因为此时继承属性就是为了传递一些信息，只要知道这些信息在栈上的位置，则可以直接从栈上的位置获得信息）</a:t>
            </a:r>
          </a:p>
          <a:p>
            <a:pPr lvl="1">
              <a:defRPr/>
            </a:pPr>
            <a:endParaRPr lang="en-US" altLang="zh-CN" sz="2400" dirty="0"/>
          </a:p>
        </p:txBody>
      </p:sp>
      <p:sp>
        <p:nvSpPr>
          <p:cNvPr id="2" name="日期占位符 1">
            <a:extLst>
              <a:ext uri="{FF2B5EF4-FFF2-40B4-BE49-F238E27FC236}">
                <a16:creationId xmlns:a16="http://schemas.microsoft.com/office/drawing/2014/main" id="{64B89FBA-58FF-94CE-9F94-60BD2E6608D0}"/>
              </a:ext>
            </a:extLst>
          </p:cNvPr>
          <p:cNvSpPr>
            <a:spLocks noGrp="1"/>
          </p:cNvSpPr>
          <p:nvPr>
            <p:ph type="dt" sz="half" idx="10"/>
          </p:nvPr>
        </p:nvSpPr>
        <p:spPr/>
        <p:txBody>
          <a:bodyPr/>
          <a:lstStyle/>
          <a:p>
            <a:fld id="{C50C9AEA-DE22-407D-828B-DF7203F0369D}"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7FAD5A3-7F4A-B01B-5DA0-8EFB4D1998A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CD3E8102-3F90-FABD-1469-BE7DC05FDFC9}"/>
              </a:ext>
            </a:extLst>
          </p:cNvPr>
          <p:cNvSpPr>
            <a:spLocks noGrp="1"/>
          </p:cNvSpPr>
          <p:nvPr>
            <p:ph type="sldNum" sz="quarter" idx="12"/>
          </p:nvPr>
        </p:nvSpPr>
        <p:spPr/>
        <p:txBody>
          <a:bodyPr/>
          <a:lstStyle/>
          <a:p>
            <a:fld id="{094DEB03-EFC6-4C20-8FC8-295189A5386F}" type="slidenum">
              <a:rPr lang="zh-CN" altLang="en-US" smtClean="0"/>
              <a:pPr/>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C137121-1DB1-4A7A-B757-2E7DF5CEE57C}"/>
              </a:ext>
            </a:extLst>
          </p:cNvPr>
          <p:cNvSpPr>
            <a:spLocks noGrp="1" noChangeArrowheads="1"/>
          </p:cNvSpPr>
          <p:nvPr>
            <p:ph type="title"/>
          </p:nvPr>
        </p:nvSpPr>
        <p:spPr/>
        <p:txBody>
          <a:bodyPr/>
          <a:lstStyle/>
          <a:p>
            <a:r>
              <a:rPr lang="en-US" altLang="zh-CN" dirty="0"/>
              <a:t>4.4.2</a:t>
            </a:r>
            <a:r>
              <a:rPr lang="zh-CN" altLang="en-US" dirty="0"/>
              <a:t>*</a:t>
            </a:r>
            <a:r>
              <a:rPr lang="en-US" altLang="zh-CN" dirty="0"/>
              <a:t> </a:t>
            </a:r>
            <a:r>
              <a:rPr lang="zh-CN" altLang="en-US" dirty="0"/>
              <a:t>分析栈上的继承属性</a:t>
            </a:r>
          </a:p>
        </p:txBody>
      </p:sp>
      <p:graphicFrame>
        <p:nvGraphicFramePr>
          <p:cNvPr id="1092612" name="Group 4">
            <a:extLst>
              <a:ext uri="{FF2B5EF4-FFF2-40B4-BE49-F238E27FC236}">
                <a16:creationId xmlns:a16="http://schemas.microsoft.com/office/drawing/2014/main" id="{C78FBF46-BD1B-44EE-AB6D-479369878325}"/>
              </a:ext>
            </a:extLst>
          </p:cNvPr>
          <p:cNvGraphicFramePr>
            <a:graphicFrameLocks noGrp="1"/>
          </p:cNvGraphicFramePr>
          <p:nvPr>
            <p:ph sz="half" idx="1"/>
            <p:extLst>
              <p:ext uri="{D42A27DB-BD31-4B8C-83A1-F6EECF244321}">
                <p14:modId xmlns:p14="http://schemas.microsoft.com/office/powerpoint/2010/main" val="3328741501"/>
              </p:ext>
            </p:extLst>
          </p:nvPr>
        </p:nvGraphicFramePr>
        <p:xfrm>
          <a:off x="628650" y="1277938"/>
          <a:ext cx="3886200" cy="4899025"/>
        </p:xfrm>
        <a:graphic>
          <a:graphicData uri="http://schemas.openxmlformats.org/drawingml/2006/table">
            <a:tbl>
              <a:tblPr/>
              <a:tblGrid>
                <a:gridCol w="1591722">
                  <a:extLst>
                    <a:ext uri="{9D8B030D-6E8A-4147-A177-3AD203B41FA5}">
                      <a16:colId xmlns:a16="http://schemas.microsoft.com/office/drawing/2014/main" val="20000"/>
                    </a:ext>
                  </a:extLst>
                </a:gridCol>
                <a:gridCol w="2294477">
                  <a:extLst>
                    <a:ext uri="{9D8B030D-6E8A-4147-A177-3AD203B41FA5}">
                      <a16:colId xmlns:a16="http://schemas.microsoft.com/office/drawing/2014/main" val="20001"/>
                    </a:ext>
                  </a:extLst>
                </a:gridCol>
              </a:tblGrid>
              <a:tr h="58909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产生式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宋体" pitchFamily="2" charset="-122"/>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代码段</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5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D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14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int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real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3].</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9395" name="Rectangle 3">
            <a:extLst>
              <a:ext uri="{FF2B5EF4-FFF2-40B4-BE49-F238E27FC236}">
                <a16:creationId xmlns:a16="http://schemas.microsoft.com/office/drawing/2014/main" id="{3182F309-8208-4013-9496-4C0D38F9D002}"/>
              </a:ext>
            </a:extLst>
          </p:cNvPr>
          <p:cNvSpPr>
            <a:spLocks noGrp="1" noChangeArrowheads="1"/>
          </p:cNvSpPr>
          <p:nvPr>
            <p:ph sz="half" idx="2"/>
          </p:nvPr>
        </p:nvSpPr>
        <p:spPr/>
        <p:txBody>
          <a:bodyPr/>
          <a:lstStyle/>
          <a:p>
            <a:pPr algn="just"/>
            <a:r>
              <a:rPr lang="zh-CN" altLang="en-US" sz="2400" dirty="0"/>
              <a:t>例</a:t>
            </a:r>
            <a:r>
              <a:rPr lang="zh-CN" altLang="en-US" sz="2400" b="1" dirty="0"/>
              <a:t> </a:t>
            </a:r>
            <a:r>
              <a:rPr lang="en-US" altLang="zh-CN" sz="2400" b="1" dirty="0"/>
              <a:t>int p, q, r </a:t>
            </a:r>
          </a:p>
          <a:p>
            <a:pPr algn="just">
              <a:buFont typeface="Wingdings" panose="05000000000000000000" pitchFamily="2" charset="2"/>
              <a:buNone/>
            </a:pPr>
            <a:r>
              <a:rPr lang="en-US" altLang="zh-CN" sz="2400" b="1" i="1" dirty="0"/>
              <a:t>D </a:t>
            </a:r>
            <a:r>
              <a:rPr lang="en-US" altLang="zh-CN" sz="2400" b="1" dirty="0">
                <a:sym typeface="Symbol" panose="05050102010706020507" pitchFamily="18" charset="2"/>
              </a:rPr>
              <a:t></a:t>
            </a:r>
            <a:r>
              <a:rPr lang="en-US" altLang="zh-CN" sz="2400" b="1" dirty="0"/>
              <a:t> </a:t>
            </a:r>
            <a:r>
              <a:rPr lang="en-US" altLang="zh-CN" sz="2400" b="1" i="1" dirty="0"/>
              <a:t>T</a:t>
            </a:r>
            <a:r>
              <a:rPr lang="en-US" altLang="zh-CN" sz="2400" b="1" dirty="0"/>
              <a:t>    {</a:t>
            </a:r>
            <a:r>
              <a:rPr lang="en-US" altLang="zh-CN" sz="2400" b="1" i="1" dirty="0"/>
              <a:t>L</a:t>
            </a:r>
            <a:r>
              <a:rPr lang="en-US" altLang="zh-CN" sz="2400" b="1" dirty="0"/>
              <a:t>.</a:t>
            </a:r>
            <a:r>
              <a:rPr lang="en-US" altLang="zh-CN" sz="2400" b="1" i="1" dirty="0"/>
              <a:t>in</a:t>
            </a:r>
            <a:r>
              <a:rPr lang="en-US" altLang="zh-CN" sz="2400" b="1" dirty="0"/>
              <a:t> = </a:t>
            </a:r>
            <a:r>
              <a:rPr lang="en-US" altLang="zh-CN" sz="2400" b="1" i="1" dirty="0" err="1"/>
              <a:t>T</a:t>
            </a:r>
            <a:r>
              <a:rPr lang="en-US" altLang="zh-CN" sz="2400" b="1" dirty="0" err="1"/>
              <a:t>.</a:t>
            </a:r>
            <a:r>
              <a:rPr lang="en-US" altLang="zh-CN" sz="2400" b="1" i="1" dirty="0" err="1"/>
              <a:t>type</a:t>
            </a:r>
            <a:r>
              <a:rPr lang="en-US" altLang="zh-CN" sz="2400" b="1" dirty="0"/>
              <a:t>}</a:t>
            </a:r>
          </a:p>
          <a:p>
            <a:pPr algn="just">
              <a:spcBef>
                <a:spcPct val="0"/>
              </a:spcBef>
              <a:buFont typeface="Wingdings" panose="05000000000000000000" pitchFamily="2" charset="2"/>
              <a:buNone/>
            </a:pPr>
            <a:r>
              <a:rPr lang="en-US" altLang="zh-CN" sz="2400" b="1" i="1" dirty="0">
                <a:cs typeface="Times New Roman" panose="02020603050405020304" pitchFamily="18" charset="0"/>
              </a:rPr>
              <a:t>	     L </a:t>
            </a:r>
          </a:p>
          <a:p>
            <a:pPr algn="just">
              <a:spcBef>
                <a:spcPct val="0"/>
              </a:spcBef>
              <a:buFont typeface="Wingdings" panose="05000000000000000000" pitchFamily="2" charset="2"/>
              <a:buNone/>
            </a:pPr>
            <a:r>
              <a:rPr lang="en-US" altLang="zh-CN" sz="2400" b="1" i="1" dirty="0"/>
              <a:t>T</a:t>
            </a:r>
            <a:r>
              <a:rPr lang="en-US" altLang="zh-CN" sz="2400" b="1" dirty="0">
                <a:sym typeface="Symbol" panose="05050102010706020507" pitchFamily="18" charset="2"/>
              </a:rPr>
              <a:t></a:t>
            </a:r>
            <a:r>
              <a:rPr lang="en-US" altLang="zh-CN" sz="2400" b="1" dirty="0"/>
              <a:t> int   {</a:t>
            </a:r>
            <a:r>
              <a:rPr lang="en-US" altLang="zh-CN" sz="2400" b="1" i="1" dirty="0"/>
              <a:t>T</a:t>
            </a:r>
            <a:r>
              <a:rPr lang="en-US" altLang="zh-CN" sz="2400" b="1" dirty="0"/>
              <a:t>.</a:t>
            </a:r>
            <a:r>
              <a:rPr lang="en-US" altLang="zh-CN" sz="2400" b="1" i="1" dirty="0"/>
              <a:t> type</a:t>
            </a:r>
            <a:r>
              <a:rPr lang="en-US" altLang="zh-CN" sz="2400" b="1" dirty="0"/>
              <a:t> = </a:t>
            </a:r>
            <a:r>
              <a:rPr lang="en-US" altLang="zh-CN" sz="2400" b="1" i="1" dirty="0"/>
              <a:t>integer</a:t>
            </a:r>
            <a:r>
              <a:rPr lang="en-US" altLang="zh-CN" sz="2400" b="1" dirty="0"/>
              <a:t>}</a:t>
            </a:r>
          </a:p>
          <a:p>
            <a:pPr algn="just">
              <a:spcBef>
                <a:spcPct val="0"/>
              </a:spcBef>
              <a:buFont typeface="Wingdings" panose="05000000000000000000" pitchFamily="2" charset="2"/>
              <a:buNone/>
            </a:pPr>
            <a:r>
              <a:rPr lang="en-US" altLang="zh-CN" sz="2400" b="1" i="1" dirty="0"/>
              <a:t>T</a:t>
            </a:r>
            <a:r>
              <a:rPr lang="en-US" altLang="zh-CN" sz="2400" b="1" dirty="0">
                <a:sym typeface="Symbol" panose="05050102010706020507" pitchFamily="18" charset="2"/>
              </a:rPr>
              <a:t></a:t>
            </a:r>
            <a:r>
              <a:rPr lang="en-US" altLang="zh-CN" sz="2400" b="1" dirty="0"/>
              <a:t> real {</a:t>
            </a:r>
            <a:r>
              <a:rPr lang="en-US" altLang="zh-CN" sz="2400" b="1" i="1" dirty="0"/>
              <a:t>T</a:t>
            </a:r>
            <a:r>
              <a:rPr lang="en-US" altLang="zh-CN" sz="2400" b="1" dirty="0"/>
              <a:t>.</a:t>
            </a:r>
            <a:r>
              <a:rPr lang="en-US" altLang="zh-CN" sz="2400" b="1" i="1" dirty="0"/>
              <a:t> type</a:t>
            </a:r>
            <a:r>
              <a:rPr lang="en-US" altLang="zh-CN" sz="2400" b="1" dirty="0"/>
              <a:t> = </a:t>
            </a:r>
            <a:r>
              <a:rPr lang="en-US" altLang="zh-CN" sz="2400" b="1" i="1" dirty="0"/>
              <a:t>real</a:t>
            </a:r>
            <a:r>
              <a:rPr lang="en-US" altLang="zh-CN" sz="2400" b="1" dirty="0"/>
              <a:t>}</a:t>
            </a:r>
          </a:p>
          <a:p>
            <a:pPr algn="just">
              <a:spcBef>
                <a:spcPct val="0"/>
              </a:spcBef>
              <a:buFont typeface="Wingdings" panose="05000000000000000000" pitchFamily="2" charset="2"/>
              <a:buNone/>
            </a:pPr>
            <a:r>
              <a:rPr lang="en-US" altLang="zh-CN" sz="2400" b="1" i="1" dirty="0"/>
              <a:t>L</a:t>
            </a:r>
            <a:r>
              <a:rPr lang="en-US" altLang="zh-CN" sz="2400" b="1" dirty="0">
                <a:sym typeface="Symbol" panose="05050102010706020507" pitchFamily="18" charset="2"/>
              </a:rPr>
              <a:t></a:t>
            </a:r>
            <a:r>
              <a:rPr lang="en-US" altLang="zh-CN" sz="2400" b="1" dirty="0"/>
              <a:t>         {</a:t>
            </a:r>
            <a:r>
              <a:rPr lang="en-US" altLang="zh-CN" sz="2400" b="1" i="1" dirty="0"/>
              <a:t>L</a:t>
            </a:r>
            <a:r>
              <a:rPr lang="en-US" altLang="zh-CN" sz="2400" b="1" baseline="-30000" dirty="0"/>
              <a:t>1</a:t>
            </a:r>
            <a:r>
              <a:rPr lang="en-US" altLang="zh-CN" sz="2400" b="1" i="1" dirty="0"/>
              <a:t>.in</a:t>
            </a:r>
            <a:r>
              <a:rPr lang="en-US" altLang="zh-CN" sz="2400" b="1" dirty="0"/>
              <a:t> = </a:t>
            </a:r>
            <a:r>
              <a:rPr lang="en-US" altLang="zh-CN" sz="2400" b="1" i="1" dirty="0"/>
              <a:t>L</a:t>
            </a:r>
            <a:r>
              <a:rPr lang="en-US" altLang="zh-CN" sz="2400" b="1" dirty="0"/>
              <a:t>.</a:t>
            </a:r>
            <a:r>
              <a:rPr lang="en-US" altLang="zh-CN" sz="2400" b="1" i="1" dirty="0"/>
              <a:t>in</a:t>
            </a:r>
            <a:r>
              <a:rPr lang="en-US" altLang="zh-CN" sz="2400" b="1" dirty="0"/>
              <a:t> }</a:t>
            </a:r>
          </a:p>
          <a:p>
            <a:pPr algn="just">
              <a:spcBef>
                <a:spcPct val="0"/>
              </a:spcBef>
              <a:buFont typeface="Wingdings" panose="05000000000000000000" pitchFamily="2" charset="2"/>
              <a:buNone/>
            </a:pPr>
            <a:r>
              <a:rPr lang="en-US" altLang="zh-CN" sz="2400" b="1" dirty="0"/>
              <a:t>     </a:t>
            </a:r>
            <a:r>
              <a:rPr lang="en-US" altLang="zh-CN" sz="2400" b="1" i="1" dirty="0"/>
              <a:t>L</a:t>
            </a:r>
            <a:r>
              <a:rPr lang="en-US" altLang="zh-CN" sz="2400" b="1" baseline="-30000" dirty="0"/>
              <a:t>1</a:t>
            </a:r>
            <a:r>
              <a:rPr lang="en-US" altLang="zh-CN" sz="2400" b="1" dirty="0"/>
              <a:t>, id {</a:t>
            </a:r>
            <a:r>
              <a:rPr lang="en-US" altLang="zh-CN" sz="2400" b="1" i="1" dirty="0" err="1"/>
              <a:t>addtype</a:t>
            </a:r>
            <a:r>
              <a:rPr lang="en-US" altLang="zh-CN" sz="2400" b="1" dirty="0"/>
              <a:t> (</a:t>
            </a:r>
            <a:r>
              <a:rPr lang="en-US" altLang="zh-CN" sz="2400" b="1" dirty="0" err="1"/>
              <a:t>id.</a:t>
            </a:r>
            <a:r>
              <a:rPr lang="en-US" altLang="zh-CN" sz="2400" b="1" i="1" dirty="0" err="1"/>
              <a:t>entry</a:t>
            </a:r>
            <a:r>
              <a:rPr lang="en-US" altLang="zh-CN" sz="2400" b="1" dirty="0"/>
              <a:t>, </a:t>
            </a:r>
            <a:r>
              <a:rPr lang="en-US" altLang="zh-CN" sz="2400" b="1" i="1" dirty="0"/>
              <a:t>L</a:t>
            </a:r>
            <a:r>
              <a:rPr lang="en-US" altLang="zh-CN" sz="2400" b="1" dirty="0"/>
              <a:t>.</a:t>
            </a:r>
            <a:r>
              <a:rPr lang="en-US" altLang="zh-CN" sz="2400" b="1" i="1" dirty="0"/>
              <a:t>in</a:t>
            </a:r>
            <a:r>
              <a:rPr lang="en-US" altLang="zh-CN" sz="2400" b="1" dirty="0"/>
              <a:t> )}</a:t>
            </a:r>
          </a:p>
          <a:p>
            <a:pPr algn="just">
              <a:spcBef>
                <a:spcPct val="0"/>
              </a:spcBef>
              <a:buFont typeface="Wingdings" panose="05000000000000000000" pitchFamily="2" charset="2"/>
              <a:buNone/>
            </a:pPr>
            <a:r>
              <a:rPr lang="en-US" altLang="zh-CN" sz="2400" b="1" i="1" dirty="0"/>
              <a:t>L</a:t>
            </a:r>
            <a:r>
              <a:rPr lang="en-US" altLang="zh-CN" sz="2400" b="1" dirty="0">
                <a:sym typeface="Symbol" panose="05050102010706020507" pitchFamily="18" charset="2"/>
              </a:rPr>
              <a:t></a:t>
            </a:r>
            <a:r>
              <a:rPr lang="en-US" altLang="zh-CN" sz="2400" b="1" dirty="0"/>
              <a:t> id     {</a:t>
            </a:r>
            <a:r>
              <a:rPr lang="en-US" altLang="zh-CN" sz="2400" b="1" i="1" dirty="0" err="1"/>
              <a:t>addtype</a:t>
            </a:r>
            <a:r>
              <a:rPr lang="en-US" altLang="zh-CN" sz="2400" b="1" dirty="0"/>
              <a:t> (</a:t>
            </a:r>
            <a:r>
              <a:rPr lang="en-US" altLang="zh-CN" sz="2400" b="1" dirty="0" err="1"/>
              <a:t>id.</a:t>
            </a:r>
            <a:r>
              <a:rPr lang="en-US" altLang="zh-CN" sz="2400" b="1" i="1" dirty="0" err="1"/>
              <a:t>entry</a:t>
            </a:r>
            <a:r>
              <a:rPr lang="en-US" altLang="zh-CN" sz="2400" b="1" dirty="0"/>
              <a:t>, </a:t>
            </a:r>
            <a:r>
              <a:rPr lang="en-US" altLang="zh-CN" sz="2400" b="1" i="1" dirty="0"/>
              <a:t>L</a:t>
            </a:r>
            <a:r>
              <a:rPr lang="en-US" altLang="zh-CN" sz="2400" b="1" dirty="0"/>
              <a:t>.</a:t>
            </a:r>
            <a:r>
              <a:rPr lang="en-US" altLang="zh-CN" sz="2400" b="1" i="1" dirty="0"/>
              <a:t>in</a:t>
            </a:r>
            <a:r>
              <a:rPr lang="en-US" altLang="zh-CN" sz="2400" b="1" dirty="0"/>
              <a:t> )}</a:t>
            </a:r>
            <a:endParaRPr lang="en-US" altLang="zh-CN" sz="2400" dirty="0"/>
          </a:p>
          <a:p>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1D707-E2F7-477C-8A14-287D57695CCB}"/>
              </a:ext>
            </a:extLst>
          </p:cNvPr>
          <p:cNvSpPr>
            <a:spLocks noGrp="1"/>
          </p:cNvSpPr>
          <p:nvPr>
            <p:ph type="title"/>
          </p:nvPr>
        </p:nvSpPr>
        <p:spPr/>
        <p:txBody>
          <a:bodyPr/>
          <a:lstStyle/>
          <a:p>
            <a:r>
              <a:rPr lang="zh-CN" altLang="en-US" dirty="0"/>
              <a:t>上次课回顾</a:t>
            </a:r>
          </a:p>
        </p:txBody>
      </p:sp>
      <p:sp>
        <p:nvSpPr>
          <p:cNvPr id="5" name="文本框 4">
            <a:extLst>
              <a:ext uri="{FF2B5EF4-FFF2-40B4-BE49-F238E27FC236}">
                <a16:creationId xmlns:a16="http://schemas.microsoft.com/office/drawing/2014/main" id="{0D53C83F-60D7-40DB-97A7-9A6C4FCDA861}"/>
              </a:ext>
            </a:extLst>
          </p:cNvPr>
          <p:cNvSpPr txBox="1"/>
          <p:nvPr/>
        </p:nvSpPr>
        <p:spPr>
          <a:xfrm>
            <a:off x="3251468" y="1611055"/>
            <a:ext cx="1622560" cy="1384995"/>
          </a:xfrm>
          <a:prstGeom prst="rect">
            <a:avLst/>
          </a:prstGeom>
          <a:noFill/>
        </p:spPr>
        <p:txBody>
          <a:bodyPr wrap="none" rtlCol="0">
            <a:spAutoFit/>
          </a:bodyPr>
          <a:lstStyle/>
          <a:p>
            <a:pPr algn="ctr"/>
            <a:r>
              <a:rPr lang="zh-CN" altLang="en-US" sz="2800" dirty="0"/>
              <a:t>语法制导</a:t>
            </a:r>
            <a:endParaRPr lang="en-US" altLang="zh-CN" sz="2800" dirty="0"/>
          </a:p>
          <a:p>
            <a:pPr algn="ctr"/>
            <a:r>
              <a:rPr lang="zh-CN" altLang="en-US" sz="2800" dirty="0"/>
              <a:t>定义</a:t>
            </a:r>
            <a:endParaRPr lang="en-US" altLang="zh-CN" sz="2800" dirty="0"/>
          </a:p>
          <a:p>
            <a:pPr algn="ctr"/>
            <a:r>
              <a:rPr lang="zh-CN" altLang="en-US" sz="2800" dirty="0"/>
              <a:t>（</a:t>
            </a:r>
            <a:r>
              <a:rPr lang="en-US" altLang="zh-CN" sz="2800" dirty="0"/>
              <a:t>SDD</a:t>
            </a:r>
            <a:r>
              <a:rPr lang="zh-CN" altLang="en-US" sz="2800" dirty="0"/>
              <a:t>）</a:t>
            </a:r>
          </a:p>
        </p:txBody>
      </p:sp>
      <p:sp>
        <p:nvSpPr>
          <p:cNvPr id="6" name="箭头: 右 5">
            <a:extLst>
              <a:ext uri="{FF2B5EF4-FFF2-40B4-BE49-F238E27FC236}">
                <a16:creationId xmlns:a16="http://schemas.microsoft.com/office/drawing/2014/main" id="{AA21932E-9014-4BBF-B188-75AD579C794D}"/>
              </a:ext>
            </a:extLst>
          </p:cNvPr>
          <p:cNvSpPr/>
          <p:nvPr/>
        </p:nvSpPr>
        <p:spPr>
          <a:xfrm rot="5400000">
            <a:off x="3679480" y="3366282"/>
            <a:ext cx="766536" cy="4770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1E78CBB-4330-4049-BF7D-1D6651C28AF4}"/>
              </a:ext>
            </a:extLst>
          </p:cNvPr>
          <p:cNvSpPr txBox="1"/>
          <p:nvPr/>
        </p:nvSpPr>
        <p:spPr>
          <a:xfrm>
            <a:off x="3309310" y="4241883"/>
            <a:ext cx="1620957" cy="1384995"/>
          </a:xfrm>
          <a:prstGeom prst="rect">
            <a:avLst/>
          </a:prstGeom>
          <a:noFill/>
        </p:spPr>
        <p:txBody>
          <a:bodyPr wrap="none" rtlCol="0">
            <a:spAutoFit/>
          </a:bodyPr>
          <a:lstStyle/>
          <a:p>
            <a:pPr algn="ctr"/>
            <a:r>
              <a:rPr lang="zh-CN" altLang="en-US" sz="2800" dirty="0"/>
              <a:t>语法制导</a:t>
            </a:r>
            <a:endParaRPr lang="en-US" altLang="zh-CN" sz="2800" dirty="0"/>
          </a:p>
          <a:p>
            <a:pPr algn="ctr"/>
            <a:r>
              <a:rPr lang="zh-CN" altLang="en-US" sz="2800" dirty="0"/>
              <a:t>翻译方案</a:t>
            </a:r>
            <a:endParaRPr lang="en-US" altLang="zh-CN" sz="2800" dirty="0"/>
          </a:p>
          <a:p>
            <a:pPr algn="ctr"/>
            <a:r>
              <a:rPr lang="zh-CN" altLang="en-US" sz="2800" dirty="0"/>
              <a:t>（</a:t>
            </a:r>
            <a:r>
              <a:rPr lang="en-US" altLang="zh-CN" sz="2800" dirty="0"/>
              <a:t>SDT</a:t>
            </a:r>
            <a:r>
              <a:rPr lang="zh-CN" altLang="en-US" sz="2800" dirty="0"/>
              <a:t>）</a:t>
            </a:r>
          </a:p>
        </p:txBody>
      </p:sp>
      <p:graphicFrame>
        <p:nvGraphicFramePr>
          <p:cNvPr id="8" name="Group 4">
            <a:extLst>
              <a:ext uri="{FF2B5EF4-FFF2-40B4-BE49-F238E27FC236}">
                <a16:creationId xmlns:a16="http://schemas.microsoft.com/office/drawing/2014/main" id="{8ABCBAAB-C1AF-4B64-9A4B-78F93C1411AD}"/>
              </a:ext>
            </a:extLst>
          </p:cNvPr>
          <p:cNvGraphicFramePr>
            <a:graphicFrameLocks/>
          </p:cNvGraphicFramePr>
          <p:nvPr>
            <p:extLst>
              <p:ext uri="{D42A27DB-BD31-4B8C-83A1-F6EECF244321}">
                <p14:modId xmlns:p14="http://schemas.microsoft.com/office/powerpoint/2010/main" val="974064350"/>
              </p:ext>
            </p:extLst>
          </p:nvPr>
        </p:nvGraphicFramePr>
        <p:xfrm>
          <a:off x="71451" y="1517146"/>
          <a:ext cx="3180017" cy="1581518"/>
        </p:xfrm>
        <a:graphic>
          <a:graphicData uri="http://schemas.openxmlformats.org/drawingml/2006/table">
            <a:tbl>
              <a:tblPr>
                <a:tableStyleId>{775DCB02-9BB8-47FD-8907-85C794F793BA}</a:tableStyleId>
              </a:tblPr>
              <a:tblGrid>
                <a:gridCol w="1059779">
                  <a:extLst>
                    <a:ext uri="{9D8B030D-6E8A-4147-A177-3AD203B41FA5}">
                      <a16:colId xmlns:a16="http://schemas.microsoft.com/office/drawing/2014/main" val="20000"/>
                    </a:ext>
                  </a:extLst>
                </a:gridCol>
                <a:gridCol w="2120238">
                  <a:extLst>
                    <a:ext uri="{9D8B030D-6E8A-4147-A177-3AD203B41FA5}">
                      <a16:colId xmlns:a16="http://schemas.microsoft.com/office/drawing/2014/main" val="20001"/>
                    </a:ext>
                  </a:extLst>
                </a:gridCol>
              </a:tblGrid>
              <a:tr h="2275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000" b="0" u="none" strike="noStrike" cap="none" normalizeH="0" baseline="0" dirty="0">
                          <a:ln>
                            <a:noFill/>
                          </a:ln>
                          <a:solidFill>
                            <a:schemeClr val="tx1"/>
                          </a:solidFill>
                          <a:effectLst/>
                        </a:rPr>
                        <a:t>产  生  式 </a:t>
                      </a:r>
                      <a:endParaRPr kumimoji="0" lang="zh-CN" altLang="en-US"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000" b="0" u="none" strike="noStrike" cap="none" normalizeH="0" baseline="0">
                          <a:ln>
                            <a:noFill/>
                          </a:ln>
                          <a:solidFill>
                            <a:schemeClr val="tx1"/>
                          </a:solidFill>
                          <a:effectLst/>
                        </a:rPr>
                        <a:t>语  义  规  则 </a:t>
                      </a:r>
                      <a:endParaRPr kumimoji="0" lang="zh-CN" altLang="en-US" sz="1000" b="0" i="0" u="none" strike="noStrike" cap="none" normalizeH="0" baseline="0">
                        <a:ln>
                          <a:noFill/>
                        </a:ln>
                        <a:solidFill>
                          <a:schemeClr val="tx1"/>
                        </a:solidFill>
                        <a:effectLst/>
                        <a:latin typeface="Times New Roman" pitchFamily="18" charset="0"/>
                        <a:ea typeface="黑体" pitchFamily="2" charset="-122"/>
                      </a:endParaRPr>
                    </a:p>
                  </a:txBody>
                  <a:tcPr marL="23108" marR="23108" marT="12324" marB="12324" horzOverflow="overflow"/>
                </a:tc>
                <a:extLst>
                  <a:ext uri="{0D108BD9-81ED-4DB2-BD59-A6C34878D82A}">
                    <a16:rowId xmlns:a16="http://schemas.microsoft.com/office/drawing/2014/main" val="10000"/>
                  </a:ext>
                </a:extLst>
              </a:tr>
              <a:tr h="22959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u="none" strike="noStrike" cap="none" normalizeH="0" baseline="0" dirty="0">
                          <a:ln>
                            <a:noFill/>
                          </a:ln>
                          <a:solidFill>
                            <a:schemeClr val="tx1"/>
                          </a:solidFill>
                          <a:effectLst/>
                        </a:rPr>
                        <a:t>  D </a:t>
                      </a:r>
                      <a:r>
                        <a:rPr kumimoji="0" lang="en-US" altLang="zh-CN" sz="1000" b="1" u="none" strike="noStrike" cap="none" normalizeH="0" baseline="0" dirty="0">
                          <a:ln>
                            <a:noFill/>
                          </a:ln>
                          <a:solidFill>
                            <a:schemeClr val="tx1"/>
                          </a:solidFill>
                          <a:effectLst/>
                          <a:sym typeface="Symbol" pitchFamily="18" charset="2"/>
                        </a:rPr>
                        <a:t></a:t>
                      </a:r>
                      <a:r>
                        <a:rPr kumimoji="0" lang="en-US" altLang="zh-CN" sz="1000" b="1" u="none" strike="noStrike" cap="none" normalizeH="0" baseline="0" dirty="0">
                          <a:ln>
                            <a:noFill/>
                          </a:ln>
                          <a:solidFill>
                            <a:schemeClr val="tx1"/>
                          </a:solidFill>
                          <a:effectLst/>
                        </a:rPr>
                        <a:t> TL</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L.in = </a:t>
                      </a:r>
                      <a:r>
                        <a:rPr kumimoji="0" lang="en-US" altLang="zh-CN" sz="1000" b="1" u="none" strike="noStrike" cap="none" normalizeH="0" baseline="0" dirty="0" err="1">
                          <a:ln>
                            <a:noFill/>
                          </a:ln>
                          <a:solidFill>
                            <a:schemeClr val="tx1"/>
                          </a:solidFill>
                          <a:effectLst/>
                        </a:rPr>
                        <a:t>T.type</a:t>
                      </a:r>
                      <a:r>
                        <a:rPr kumimoji="0" lang="en-US" altLang="zh-CN" sz="1000" b="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extLst>
                  <a:ext uri="{0D108BD9-81ED-4DB2-BD59-A6C34878D82A}">
                    <a16:rowId xmlns:a16="http://schemas.microsoft.com/office/drawing/2014/main" val="10001"/>
                  </a:ext>
                </a:extLst>
              </a:tr>
              <a:tr h="2513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T</a:t>
                      </a:r>
                      <a:r>
                        <a:rPr kumimoji="0" lang="en-US" altLang="zh-CN" sz="1000" b="1" u="none" strike="noStrike" cap="none" normalizeH="0" baseline="0" dirty="0">
                          <a:ln>
                            <a:noFill/>
                          </a:ln>
                          <a:solidFill>
                            <a:schemeClr val="tx1"/>
                          </a:solidFill>
                          <a:effectLst/>
                          <a:sym typeface="Symbol" pitchFamily="18" charset="2"/>
                        </a:rPr>
                        <a:t></a:t>
                      </a: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int</a:t>
                      </a:r>
                      <a:r>
                        <a:rPr kumimoji="0" lang="en-US" altLang="zh-CN" sz="1000" b="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T. type = integer</a:t>
                      </a:r>
                      <a:r>
                        <a:rPr kumimoji="0" lang="en-US" altLang="zh-CN" sz="1000" b="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extLst>
                  <a:ext uri="{0D108BD9-81ED-4DB2-BD59-A6C34878D82A}">
                    <a16:rowId xmlns:a16="http://schemas.microsoft.com/office/drawing/2014/main" val="10002"/>
                  </a:ext>
                </a:extLst>
              </a:tr>
              <a:tr h="2520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T</a:t>
                      </a:r>
                      <a:r>
                        <a:rPr kumimoji="0" lang="en-US" altLang="zh-CN" sz="1000" b="1" u="none" strike="noStrike" cap="none" normalizeH="0" baseline="0" dirty="0">
                          <a:ln>
                            <a:noFill/>
                          </a:ln>
                          <a:solidFill>
                            <a:schemeClr val="tx1"/>
                          </a:solidFill>
                          <a:effectLst/>
                          <a:sym typeface="Symbol" pitchFamily="18" charset="2"/>
                        </a:rPr>
                        <a:t></a:t>
                      </a: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real</a:t>
                      </a:r>
                      <a:r>
                        <a:rPr kumimoji="0" lang="en-US" altLang="zh-CN" sz="1000" b="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T. type = real</a:t>
                      </a:r>
                      <a:r>
                        <a:rPr kumimoji="0" lang="en-US" altLang="zh-CN" sz="1000" b="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extLst>
                  <a:ext uri="{0D108BD9-81ED-4DB2-BD59-A6C34878D82A}">
                    <a16:rowId xmlns:a16="http://schemas.microsoft.com/office/drawing/2014/main" val="10003"/>
                  </a:ext>
                </a:extLst>
              </a:tr>
              <a:tr h="3689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L</a:t>
                      </a:r>
                      <a:r>
                        <a:rPr kumimoji="0" lang="en-US" altLang="zh-CN" sz="1000" b="1" u="none" strike="noStrike" cap="none" normalizeH="0" baseline="0" dirty="0">
                          <a:ln>
                            <a:noFill/>
                          </a:ln>
                          <a:solidFill>
                            <a:schemeClr val="tx1"/>
                          </a:solidFill>
                          <a:effectLst/>
                          <a:sym typeface="Symbol" pitchFamily="18" charset="2"/>
                        </a:rPr>
                        <a:t></a:t>
                      </a:r>
                      <a:r>
                        <a:rPr kumimoji="0" lang="en-US" altLang="zh-CN" sz="1000" b="1" u="none" strike="noStrike" cap="none" normalizeH="0" baseline="0" dirty="0">
                          <a:ln>
                            <a:noFill/>
                          </a:ln>
                          <a:solidFill>
                            <a:schemeClr val="tx1"/>
                          </a:solidFill>
                          <a:effectLst/>
                        </a:rPr>
                        <a:t> L</a:t>
                      </a:r>
                      <a:r>
                        <a:rPr kumimoji="0" lang="en-US" altLang="zh-CN" sz="1000" b="1" u="none" strike="noStrike" cap="none" normalizeH="0" baseline="-30000" dirty="0">
                          <a:ln>
                            <a:noFill/>
                          </a:ln>
                          <a:solidFill>
                            <a:schemeClr val="tx1"/>
                          </a:solidFill>
                          <a:effectLst/>
                        </a:rPr>
                        <a:t>1</a:t>
                      </a:r>
                      <a:r>
                        <a:rPr kumimoji="0" lang="en-US" altLang="zh-CN" sz="1000" b="1" u="none" strike="noStrike" cap="none" normalizeH="0" baseline="0" dirty="0">
                          <a:ln>
                            <a:noFill/>
                          </a:ln>
                          <a:solidFill>
                            <a:schemeClr val="tx1"/>
                          </a:solidFill>
                          <a:effectLst/>
                        </a:rPr>
                        <a:t>,</a:t>
                      </a: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id</a:t>
                      </a:r>
                      <a:r>
                        <a:rPr kumimoji="0" lang="en-US" altLang="zh-CN" sz="1000" b="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L</a:t>
                      </a:r>
                      <a:r>
                        <a:rPr kumimoji="0" lang="en-US" altLang="zh-CN" sz="1000" b="1" u="none" strike="noStrike" cap="none" normalizeH="0" baseline="-30000" dirty="0">
                          <a:ln>
                            <a:noFill/>
                          </a:ln>
                          <a:solidFill>
                            <a:schemeClr val="tx1"/>
                          </a:solidFill>
                          <a:effectLst/>
                        </a:rPr>
                        <a:t>1</a:t>
                      </a:r>
                      <a:r>
                        <a:rPr kumimoji="0" lang="en-US" altLang="zh-CN" sz="1000" b="1" u="none" strike="noStrike" cap="none" normalizeH="0" baseline="0" dirty="0">
                          <a:ln>
                            <a:noFill/>
                          </a:ln>
                          <a:solidFill>
                            <a:schemeClr val="tx1"/>
                          </a:solidFill>
                          <a:effectLst/>
                        </a:rPr>
                        <a:t>.in = L.in;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1" u="none" strike="noStrike" cap="none" normalizeH="0" baseline="0" dirty="0">
                          <a:ln>
                            <a:noFill/>
                          </a:ln>
                          <a:solidFill>
                            <a:schemeClr val="tx1"/>
                          </a:solidFill>
                          <a:effectLst/>
                        </a:rPr>
                        <a:t>      </a:t>
                      </a:r>
                      <a:r>
                        <a:rPr kumimoji="0" lang="en-US" altLang="zh-CN" sz="1000" b="1" u="none" strike="noStrike" cap="none" normalizeH="0" baseline="0" dirty="0" err="1">
                          <a:ln>
                            <a:noFill/>
                          </a:ln>
                          <a:solidFill>
                            <a:schemeClr val="tx1"/>
                          </a:solidFill>
                          <a:effectLst/>
                        </a:rPr>
                        <a:t>addtype</a:t>
                      </a:r>
                      <a:r>
                        <a:rPr kumimoji="0" lang="en-US" altLang="zh-CN" sz="1000" b="1" u="none" strike="noStrike" cap="none" normalizeH="0" baseline="0" dirty="0">
                          <a:ln>
                            <a:noFill/>
                          </a:ln>
                          <a:solidFill>
                            <a:schemeClr val="tx1"/>
                          </a:solidFill>
                          <a:effectLst/>
                        </a:rPr>
                        <a:t> (</a:t>
                      </a:r>
                      <a:r>
                        <a:rPr kumimoji="0" lang="en-US" altLang="zh-CN" sz="1000" b="1" u="none" strike="noStrike" cap="none" normalizeH="0" baseline="0" dirty="0" err="1">
                          <a:ln>
                            <a:noFill/>
                          </a:ln>
                          <a:solidFill>
                            <a:schemeClr val="tx1"/>
                          </a:solidFill>
                          <a:effectLst/>
                        </a:rPr>
                        <a:t>id.entry</a:t>
                      </a:r>
                      <a:r>
                        <a:rPr kumimoji="0" lang="en-US" altLang="zh-CN" sz="1000" b="1" u="none" strike="noStrike" cap="none" normalizeH="0" baseline="0" dirty="0">
                          <a:ln>
                            <a:noFill/>
                          </a:ln>
                          <a:solidFill>
                            <a:schemeClr val="tx1"/>
                          </a:solidFill>
                          <a:effectLst/>
                        </a:rPr>
                        <a:t>, L.in )</a:t>
                      </a:r>
                      <a:r>
                        <a:rPr kumimoji="0" lang="en-US" altLang="zh-CN" sz="1000" b="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extLst>
                  <a:ext uri="{0D108BD9-81ED-4DB2-BD59-A6C34878D82A}">
                    <a16:rowId xmlns:a16="http://schemas.microsoft.com/office/drawing/2014/main" val="10004"/>
                  </a:ext>
                </a:extLst>
              </a:tr>
              <a:tr h="25201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L</a:t>
                      </a:r>
                      <a:r>
                        <a:rPr kumimoji="0" lang="en-US" altLang="zh-CN" sz="1000" b="1" u="none" strike="noStrike" cap="none" normalizeH="0" baseline="0" dirty="0">
                          <a:ln>
                            <a:noFill/>
                          </a:ln>
                          <a:solidFill>
                            <a:schemeClr val="tx1"/>
                          </a:solidFill>
                          <a:effectLst/>
                          <a:sym typeface="Symbol" pitchFamily="18" charset="2"/>
                        </a:rPr>
                        <a:t></a:t>
                      </a: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a:ln>
                            <a:noFill/>
                          </a:ln>
                          <a:solidFill>
                            <a:schemeClr val="tx1"/>
                          </a:solidFill>
                          <a:effectLst/>
                        </a:rPr>
                        <a:t>id</a:t>
                      </a:r>
                      <a:r>
                        <a:rPr kumimoji="0" lang="en-US" altLang="zh-CN" sz="1000" b="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000" b="0" u="none" strike="noStrike" cap="none" normalizeH="0" baseline="0" dirty="0">
                          <a:ln>
                            <a:noFill/>
                          </a:ln>
                          <a:solidFill>
                            <a:schemeClr val="tx1"/>
                          </a:solidFill>
                          <a:effectLst/>
                        </a:rPr>
                        <a:t>  </a:t>
                      </a:r>
                      <a:r>
                        <a:rPr kumimoji="0" lang="en-US" altLang="zh-CN" sz="1000" b="1" u="none" strike="noStrike" cap="none" normalizeH="0" baseline="0" dirty="0" err="1">
                          <a:ln>
                            <a:noFill/>
                          </a:ln>
                          <a:solidFill>
                            <a:schemeClr val="tx1"/>
                          </a:solidFill>
                          <a:effectLst/>
                        </a:rPr>
                        <a:t>addtype</a:t>
                      </a:r>
                      <a:r>
                        <a:rPr kumimoji="0" lang="en-US" altLang="zh-CN" sz="1000" b="1" u="none" strike="noStrike" cap="none" normalizeH="0" baseline="0" dirty="0">
                          <a:ln>
                            <a:noFill/>
                          </a:ln>
                          <a:solidFill>
                            <a:schemeClr val="tx1"/>
                          </a:solidFill>
                          <a:effectLst/>
                        </a:rPr>
                        <a:t> (</a:t>
                      </a:r>
                      <a:r>
                        <a:rPr kumimoji="0" lang="en-US" altLang="zh-CN" sz="1000" b="1" u="none" strike="noStrike" cap="none" normalizeH="0" baseline="0" dirty="0" err="1">
                          <a:ln>
                            <a:noFill/>
                          </a:ln>
                          <a:solidFill>
                            <a:schemeClr val="tx1"/>
                          </a:solidFill>
                          <a:effectLst/>
                        </a:rPr>
                        <a:t>id.entry</a:t>
                      </a:r>
                      <a:r>
                        <a:rPr kumimoji="0" lang="en-US" altLang="zh-CN" sz="1000" b="1" u="none" strike="noStrike" cap="none" normalizeH="0" baseline="0" dirty="0">
                          <a:ln>
                            <a:noFill/>
                          </a:ln>
                          <a:solidFill>
                            <a:schemeClr val="tx1"/>
                          </a:solidFill>
                          <a:effectLst/>
                        </a:rPr>
                        <a:t>, L.in )</a:t>
                      </a:r>
                      <a:r>
                        <a:rPr kumimoji="0" lang="en-US" altLang="zh-CN" sz="1000" b="0" u="none" strike="noStrike" cap="none" normalizeH="0" baseline="0" dirty="0">
                          <a:ln>
                            <a:noFill/>
                          </a:ln>
                          <a:solidFill>
                            <a:schemeClr val="tx1"/>
                          </a:solidFill>
                          <a:effectLst/>
                        </a:rPr>
                        <a:t> </a:t>
                      </a:r>
                      <a:endParaRPr kumimoji="0" lang="en-US" altLang="zh-CN" sz="1000" b="0" i="0" u="none" strike="noStrike" cap="none" normalizeH="0" baseline="0" dirty="0">
                        <a:ln>
                          <a:noFill/>
                        </a:ln>
                        <a:solidFill>
                          <a:schemeClr val="tx1"/>
                        </a:solidFill>
                        <a:effectLst/>
                        <a:latin typeface="Times New Roman" pitchFamily="18" charset="0"/>
                        <a:ea typeface="黑体" pitchFamily="2" charset="-122"/>
                      </a:endParaRPr>
                    </a:p>
                  </a:txBody>
                  <a:tcPr marL="23108" marR="23108" marT="12324" marB="12324" horzOverflow="overflow"/>
                </a:tc>
                <a:extLst>
                  <a:ext uri="{0D108BD9-81ED-4DB2-BD59-A6C34878D82A}">
                    <a16:rowId xmlns:a16="http://schemas.microsoft.com/office/drawing/2014/main" val="10005"/>
                  </a:ext>
                </a:extLst>
              </a:tr>
            </a:tbl>
          </a:graphicData>
        </a:graphic>
      </p:graphicFrame>
      <p:pic>
        <p:nvPicPr>
          <p:cNvPr id="10" name="图片 9">
            <a:extLst>
              <a:ext uri="{FF2B5EF4-FFF2-40B4-BE49-F238E27FC236}">
                <a16:creationId xmlns:a16="http://schemas.microsoft.com/office/drawing/2014/main" id="{24609E79-AA6B-49DF-B852-7E75F8A5FE67}"/>
              </a:ext>
            </a:extLst>
          </p:cNvPr>
          <p:cNvPicPr>
            <a:picLocks noChangeAspect="1"/>
          </p:cNvPicPr>
          <p:nvPr/>
        </p:nvPicPr>
        <p:blipFill>
          <a:blip r:embed="rId2">
            <a:duotone>
              <a:prstClr val="black"/>
              <a:schemeClr val="accent2">
                <a:tint val="45000"/>
                <a:satMod val="400000"/>
              </a:schemeClr>
            </a:duotone>
          </a:blip>
          <a:stretch>
            <a:fillRect/>
          </a:stretch>
        </p:blipFill>
        <p:spPr>
          <a:xfrm>
            <a:off x="71451" y="4143622"/>
            <a:ext cx="3237859" cy="1581518"/>
          </a:xfrm>
          <a:prstGeom prst="rect">
            <a:avLst/>
          </a:prstGeom>
        </p:spPr>
      </p:pic>
      <p:sp>
        <p:nvSpPr>
          <p:cNvPr id="11" name="文本框 10">
            <a:extLst>
              <a:ext uri="{FF2B5EF4-FFF2-40B4-BE49-F238E27FC236}">
                <a16:creationId xmlns:a16="http://schemas.microsoft.com/office/drawing/2014/main" id="{B590A7C4-8AF2-495B-9A6C-BCF4119F9272}"/>
              </a:ext>
            </a:extLst>
          </p:cNvPr>
          <p:cNvSpPr txBox="1"/>
          <p:nvPr/>
        </p:nvSpPr>
        <p:spPr>
          <a:xfrm>
            <a:off x="765751" y="3110866"/>
            <a:ext cx="1620957" cy="523220"/>
          </a:xfrm>
          <a:prstGeom prst="rect">
            <a:avLst/>
          </a:prstGeom>
          <a:noFill/>
        </p:spPr>
        <p:txBody>
          <a:bodyPr wrap="none" rtlCol="0">
            <a:spAutoFit/>
          </a:bodyPr>
          <a:lstStyle/>
          <a:p>
            <a:pPr algn="ctr"/>
            <a:r>
              <a:rPr lang="zh-CN" altLang="en-US" sz="2800" dirty="0"/>
              <a:t>（抽象）</a:t>
            </a:r>
          </a:p>
        </p:txBody>
      </p:sp>
      <p:sp>
        <p:nvSpPr>
          <p:cNvPr id="13" name="文本框 12">
            <a:extLst>
              <a:ext uri="{FF2B5EF4-FFF2-40B4-BE49-F238E27FC236}">
                <a16:creationId xmlns:a16="http://schemas.microsoft.com/office/drawing/2014/main" id="{2F8F09D8-63A6-4D62-9C81-40F7141C3FB8}"/>
              </a:ext>
            </a:extLst>
          </p:cNvPr>
          <p:cNvSpPr txBox="1"/>
          <p:nvPr/>
        </p:nvSpPr>
        <p:spPr>
          <a:xfrm>
            <a:off x="765751" y="5743574"/>
            <a:ext cx="1620957" cy="523220"/>
          </a:xfrm>
          <a:prstGeom prst="rect">
            <a:avLst/>
          </a:prstGeom>
          <a:noFill/>
        </p:spPr>
        <p:txBody>
          <a:bodyPr wrap="none" rtlCol="0">
            <a:spAutoFit/>
          </a:bodyPr>
          <a:lstStyle/>
          <a:p>
            <a:pPr algn="ctr"/>
            <a:r>
              <a:rPr lang="zh-CN" altLang="en-US" sz="2800" dirty="0"/>
              <a:t>（具体）</a:t>
            </a:r>
          </a:p>
        </p:txBody>
      </p:sp>
      <p:sp>
        <p:nvSpPr>
          <p:cNvPr id="14" name="左大括号 13">
            <a:extLst>
              <a:ext uri="{FF2B5EF4-FFF2-40B4-BE49-F238E27FC236}">
                <a16:creationId xmlns:a16="http://schemas.microsoft.com/office/drawing/2014/main" id="{045E2942-8DA7-40C0-BC98-7AE89D1C3FFF}"/>
              </a:ext>
            </a:extLst>
          </p:cNvPr>
          <p:cNvSpPr/>
          <p:nvPr/>
        </p:nvSpPr>
        <p:spPr>
          <a:xfrm>
            <a:off x="5035144" y="3988077"/>
            <a:ext cx="266051" cy="1581518"/>
          </a:xfrm>
          <a:prstGeom prst="leftBrace">
            <a:avLst>
              <a:gd name="adj1" fmla="val 78375"/>
              <a:gd name="adj2" fmla="val 5053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775C1A8-0626-467C-8311-A876617C7280}"/>
              </a:ext>
            </a:extLst>
          </p:cNvPr>
          <p:cNvSpPr txBox="1"/>
          <p:nvPr/>
        </p:nvSpPr>
        <p:spPr>
          <a:xfrm>
            <a:off x="5406072" y="3788022"/>
            <a:ext cx="3737928" cy="400110"/>
          </a:xfrm>
          <a:prstGeom prst="rect">
            <a:avLst/>
          </a:prstGeom>
          <a:noFill/>
        </p:spPr>
        <p:txBody>
          <a:bodyPr wrap="square" rtlCol="0">
            <a:spAutoFit/>
          </a:bodyPr>
          <a:lstStyle/>
          <a:p>
            <a:r>
              <a:rPr lang="en-US" altLang="zh-CN" sz="2000" dirty="0"/>
              <a:t>S</a:t>
            </a:r>
            <a:r>
              <a:rPr lang="zh-CN" altLang="en-US" sz="2000" dirty="0"/>
              <a:t>属性的自下而上计算（</a:t>
            </a:r>
            <a:r>
              <a:rPr lang="en-US" altLang="zh-CN" sz="2000" dirty="0"/>
              <a:t>LR</a:t>
            </a:r>
            <a:r>
              <a:rPr lang="zh-CN" altLang="en-US" sz="2000" dirty="0"/>
              <a:t>）</a:t>
            </a:r>
          </a:p>
        </p:txBody>
      </p:sp>
      <p:sp>
        <p:nvSpPr>
          <p:cNvPr id="16" name="文本框 15">
            <a:extLst>
              <a:ext uri="{FF2B5EF4-FFF2-40B4-BE49-F238E27FC236}">
                <a16:creationId xmlns:a16="http://schemas.microsoft.com/office/drawing/2014/main" id="{F61DC410-7FAC-4A30-857A-FBED33FFC798}"/>
              </a:ext>
            </a:extLst>
          </p:cNvPr>
          <p:cNvSpPr txBox="1"/>
          <p:nvPr/>
        </p:nvSpPr>
        <p:spPr>
          <a:xfrm>
            <a:off x="5406072" y="4578781"/>
            <a:ext cx="3737927" cy="400110"/>
          </a:xfrm>
          <a:prstGeom prst="rect">
            <a:avLst/>
          </a:prstGeom>
          <a:noFill/>
        </p:spPr>
        <p:txBody>
          <a:bodyPr wrap="square" rtlCol="0">
            <a:spAutoFit/>
          </a:bodyPr>
          <a:lstStyle/>
          <a:p>
            <a:r>
              <a:rPr lang="en-US" altLang="zh-CN" sz="2000" dirty="0"/>
              <a:t>L</a:t>
            </a:r>
            <a:r>
              <a:rPr lang="zh-CN" altLang="en-US" sz="2000" dirty="0"/>
              <a:t>属性的自上而下计算（</a:t>
            </a:r>
            <a:r>
              <a:rPr lang="en-US" altLang="zh-CN" sz="2000" dirty="0"/>
              <a:t>LL</a:t>
            </a:r>
            <a:r>
              <a:rPr lang="zh-CN" altLang="en-US" sz="2000" dirty="0"/>
              <a:t>）</a:t>
            </a:r>
          </a:p>
        </p:txBody>
      </p:sp>
      <p:sp>
        <p:nvSpPr>
          <p:cNvPr id="17" name="文本框 16">
            <a:extLst>
              <a:ext uri="{FF2B5EF4-FFF2-40B4-BE49-F238E27FC236}">
                <a16:creationId xmlns:a16="http://schemas.microsoft.com/office/drawing/2014/main" id="{298B94A0-B287-4585-BAFF-E61CA4B555AB}"/>
              </a:ext>
            </a:extLst>
          </p:cNvPr>
          <p:cNvSpPr txBox="1"/>
          <p:nvPr/>
        </p:nvSpPr>
        <p:spPr>
          <a:xfrm>
            <a:off x="5361883" y="5369540"/>
            <a:ext cx="2778325" cy="400110"/>
          </a:xfrm>
          <a:prstGeom prst="rect">
            <a:avLst/>
          </a:prstGeom>
          <a:noFill/>
        </p:spPr>
        <p:txBody>
          <a:bodyPr wrap="none" rtlCol="0">
            <a:spAutoFit/>
          </a:bodyPr>
          <a:lstStyle/>
          <a:p>
            <a:r>
              <a:rPr lang="en-US" altLang="zh-CN" sz="2000" dirty="0"/>
              <a:t>L</a:t>
            </a:r>
            <a:r>
              <a:rPr lang="zh-CN" altLang="en-US" sz="2000" dirty="0"/>
              <a:t>属性的自下而上计算</a:t>
            </a:r>
            <a:r>
              <a:rPr lang="en-US" altLang="zh-CN" sz="2000" dirty="0"/>
              <a:t>*</a:t>
            </a:r>
          </a:p>
        </p:txBody>
      </p:sp>
      <p:sp>
        <p:nvSpPr>
          <p:cNvPr id="3" name="日期占位符 2">
            <a:extLst>
              <a:ext uri="{FF2B5EF4-FFF2-40B4-BE49-F238E27FC236}">
                <a16:creationId xmlns:a16="http://schemas.microsoft.com/office/drawing/2014/main" id="{2E56B7E2-ADB1-FCFA-1C72-E3B29F36491F}"/>
              </a:ext>
            </a:extLst>
          </p:cNvPr>
          <p:cNvSpPr>
            <a:spLocks noGrp="1"/>
          </p:cNvSpPr>
          <p:nvPr>
            <p:ph type="dt" sz="half" idx="10"/>
          </p:nvPr>
        </p:nvSpPr>
        <p:spPr/>
        <p:txBody>
          <a:bodyPr/>
          <a:lstStyle/>
          <a:p>
            <a:fld id="{A8D30556-F871-43C9-8C70-9499A8784A12}"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9FD4EF83-6860-D864-69C0-234FA2EF9EC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9" name="灯片编号占位符 8">
            <a:extLst>
              <a:ext uri="{FF2B5EF4-FFF2-40B4-BE49-F238E27FC236}">
                <a16:creationId xmlns:a16="http://schemas.microsoft.com/office/drawing/2014/main" id="{1B15A0CB-0FC7-AE0E-20A0-9EFB4E4DFAAB}"/>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extLst>
      <p:ext uri="{BB962C8B-B14F-4D97-AF65-F5344CB8AC3E}">
        <p14:creationId xmlns:p14="http://schemas.microsoft.com/office/powerpoint/2010/main" val="290384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B93DF12-ABDF-40FB-80F9-4908E12A6092}"/>
              </a:ext>
            </a:extLst>
          </p:cNvPr>
          <p:cNvSpPr>
            <a:spLocks noGrp="1" noChangeArrowheads="1"/>
          </p:cNvSpPr>
          <p:nvPr>
            <p:ph type="title"/>
          </p:nvPr>
        </p:nvSpPr>
        <p:spPr/>
        <p:txBody>
          <a:bodyPr/>
          <a:lstStyle/>
          <a:p>
            <a:r>
              <a:rPr lang="en-US" altLang="zh-CN" dirty="0"/>
              <a:t>4.4.2</a:t>
            </a:r>
            <a:r>
              <a:rPr lang="zh-CN" altLang="en-US" dirty="0"/>
              <a:t>*</a:t>
            </a:r>
            <a:r>
              <a:rPr lang="en-US" altLang="zh-CN" dirty="0"/>
              <a:t> </a:t>
            </a:r>
            <a:r>
              <a:rPr lang="zh-CN" altLang="en-US" dirty="0"/>
              <a:t>分析栈上的继承属性</a:t>
            </a:r>
          </a:p>
        </p:txBody>
      </p:sp>
      <p:graphicFrame>
        <p:nvGraphicFramePr>
          <p:cNvPr id="1092612" name="Group 4">
            <a:extLst>
              <a:ext uri="{FF2B5EF4-FFF2-40B4-BE49-F238E27FC236}">
                <a16:creationId xmlns:a16="http://schemas.microsoft.com/office/drawing/2014/main" id="{6BA6D76E-5ACF-4D15-80B1-A8D0BF509864}"/>
              </a:ext>
            </a:extLst>
          </p:cNvPr>
          <p:cNvGraphicFramePr>
            <a:graphicFrameLocks noGrp="1"/>
          </p:cNvGraphicFramePr>
          <p:nvPr>
            <p:ph sz="half" idx="1"/>
            <p:extLst>
              <p:ext uri="{D42A27DB-BD31-4B8C-83A1-F6EECF244321}">
                <p14:modId xmlns:p14="http://schemas.microsoft.com/office/powerpoint/2010/main" val="2618624718"/>
              </p:ext>
            </p:extLst>
          </p:nvPr>
        </p:nvGraphicFramePr>
        <p:xfrm>
          <a:off x="628650" y="1277938"/>
          <a:ext cx="3886200" cy="4899025"/>
        </p:xfrm>
        <a:graphic>
          <a:graphicData uri="http://schemas.openxmlformats.org/drawingml/2006/table">
            <a:tbl>
              <a:tblPr/>
              <a:tblGrid>
                <a:gridCol w="1591722">
                  <a:extLst>
                    <a:ext uri="{9D8B030D-6E8A-4147-A177-3AD203B41FA5}">
                      <a16:colId xmlns:a16="http://schemas.microsoft.com/office/drawing/2014/main" val="20000"/>
                    </a:ext>
                  </a:extLst>
                </a:gridCol>
                <a:gridCol w="2294477">
                  <a:extLst>
                    <a:ext uri="{9D8B030D-6E8A-4147-A177-3AD203B41FA5}">
                      <a16:colId xmlns:a16="http://schemas.microsoft.com/office/drawing/2014/main" val="20001"/>
                    </a:ext>
                  </a:extLst>
                </a:gridCol>
              </a:tblGrid>
              <a:tr h="58909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产生式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宋体" pitchFamily="2" charset="-122"/>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代码段</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5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D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14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int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real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3].</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0419" name="Rectangle 3">
            <a:extLst>
              <a:ext uri="{FF2B5EF4-FFF2-40B4-BE49-F238E27FC236}">
                <a16:creationId xmlns:a16="http://schemas.microsoft.com/office/drawing/2014/main" id="{C0E6AE34-5C10-4ED1-B02D-C747F1B47A69}"/>
              </a:ext>
            </a:extLst>
          </p:cNvPr>
          <p:cNvSpPr>
            <a:spLocks noGrp="1" noChangeArrowheads="1"/>
          </p:cNvSpPr>
          <p:nvPr>
            <p:ph sz="half" idx="2"/>
          </p:nvPr>
        </p:nvSpPr>
        <p:spPr/>
        <p:txBody>
          <a:bodyPr/>
          <a:lstStyle/>
          <a:p>
            <a:pPr algn="just"/>
            <a:r>
              <a:rPr lang="zh-CN" altLang="en-US" sz="2400"/>
              <a:t>例</a:t>
            </a:r>
            <a:r>
              <a:rPr lang="zh-CN" altLang="en-US" sz="2400" b="1"/>
              <a:t> </a:t>
            </a:r>
            <a:r>
              <a:rPr lang="en-US" altLang="zh-CN" sz="2400" b="1"/>
              <a:t>int p, q, r </a:t>
            </a:r>
          </a:p>
          <a:p>
            <a:pPr algn="just">
              <a:buFont typeface="Wingdings" panose="05000000000000000000" pitchFamily="2" charset="2"/>
              <a:buNone/>
            </a:pPr>
            <a:r>
              <a:rPr lang="en-US" altLang="zh-CN" sz="2400" b="1" i="1"/>
              <a:t>D </a:t>
            </a:r>
            <a:r>
              <a:rPr lang="en-US" altLang="zh-CN" sz="2400" b="1">
                <a:sym typeface="Symbol" panose="05050102010706020507" pitchFamily="18" charset="2"/>
              </a:rPr>
              <a:t></a:t>
            </a:r>
            <a:r>
              <a:rPr lang="en-US" altLang="zh-CN" sz="2400" b="1"/>
              <a:t> </a:t>
            </a:r>
            <a:r>
              <a:rPr lang="en-US" altLang="zh-CN" sz="2400" b="1" i="1"/>
              <a:t>T</a:t>
            </a:r>
            <a:r>
              <a:rPr lang="en-US" altLang="zh-CN" sz="2400" b="1"/>
              <a:t>    {</a:t>
            </a:r>
            <a:r>
              <a:rPr lang="en-US" altLang="zh-CN" sz="2400" b="1" i="1">
                <a:solidFill>
                  <a:srgbClr val="FF0000"/>
                </a:solidFill>
              </a:rPr>
              <a:t>L</a:t>
            </a:r>
            <a:r>
              <a:rPr lang="en-US" altLang="zh-CN" sz="2400" b="1">
                <a:solidFill>
                  <a:srgbClr val="FF0000"/>
                </a:solidFill>
              </a:rPr>
              <a:t>.</a:t>
            </a:r>
            <a:r>
              <a:rPr lang="en-US" altLang="zh-CN" sz="2400" b="1" i="1">
                <a:solidFill>
                  <a:srgbClr val="FF0000"/>
                </a:solidFill>
              </a:rPr>
              <a:t>in</a:t>
            </a:r>
            <a:r>
              <a:rPr lang="en-US" altLang="zh-CN" sz="2400" b="1">
                <a:solidFill>
                  <a:srgbClr val="FF0000"/>
                </a:solidFill>
              </a:rPr>
              <a:t> = </a:t>
            </a:r>
            <a:r>
              <a:rPr lang="en-US" altLang="zh-CN" sz="2400" b="1" i="1">
                <a:solidFill>
                  <a:srgbClr val="FF0000"/>
                </a:solidFill>
              </a:rPr>
              <a:t>T</a:t>
            </a:r>
            <a:r>
              <a:rPr lang="en-US" altLang="zh-CN" sz="2400" b="1">
                <a:solidFill>
                  <a:srgbClr val="FF0000"/>
                </a:solidFill>
              </a:rPr>
              <a:t>.</a:t>
            </a:r>
            <a:r>
              <a:rPr lang="en-US" altLang="zh-CN" sz="2400" b="1" i="1">
                <a:solidFill>
                  <a:srgbClr val="FF0000"/>
                </a:solidFill>
              </a:rPr>
              <a:t>type</a:t>
            </a:r>
            <a:r>
              <a:rPr lang="en-US" altLang="zh-CN" sz="2400" b="1"/>
              <a:t>}</a:t>
            </a:r>
          </a:p>
          <a:p>
            <a:pPr algn="just">
              <a:spcBef>
                <a:spcPct val="0"/>
              </a:spcBef>
              <a:buFont typeface="Wingdings" panose="05000000000000000000" pitchFamily="2" charset="2"/>
              <a:buNone/>
            </a:pPr>
            <a:r>
              <a:rPr lang="en-US" altLang="zh-CN" sz="2400" b="1" i="1">
                <a:cs typeface="Times New Roman" panose="02020603050405020304" pitchFamily="18" charset="0"/>
              </a:rPr>
              <a:t>	     L </a:t>
            </a:r>
          </a:p>
          <a:p>
            <a:pPr algn="just">
              <a:spcBef>
                <a:spcPct val="0"/>
              </a:spcBef>
              <a:buFont typeface="Wingdings" panose="05000000000000000000" pitchFamily="2" charset="2"/>
              <a:buNone/>
            </a:pPr>
            <a:r>
              <a:rPr lang="en-US" altLang="zh-CN" sz="2400" b="1" i="1"/>
              <a:t>T</a:t>
            </a:r>
            <a:r>
              <a:rPr lang="en-US" altLang="zh-CN" sz="2400" b="1">
                <a:sym typeface="Symbol" panose="05050102010706020507" pitchFamily="18" charset="2"/>
              </a:rPr>
              <a:t></a:t>
            </a:r>
            <a:r>
              <a:rPr lang="en-US" altLang="zh-CN" sz="2400" b="1"/>
              <a:t> int   {</a:t>
            </a:r>
            <a:r>
              <a:rPr lang="en-US" altLang="zh-CN" sz="2400" b="1" i="1"/>
              <a:t>T</a:t>
            </a:r>
            <a:r>
              <a:rPr lang="en-US" altLang="zh-CN" sz="2400" b="1"/>
              <a:t>.</a:t>
            </a:r>
            <a:r>
              <a:rPr lang="en-US" altLang="zh-CN" sz="2400" b="1" i="1"/>
              <a:t> type</a:t>
            </a:r>
            <a:r>
              <a:rPr lang="en-US" altLang="zh-CN" sz="2400" b="1"/>
              <a:t> = </a:t>
            </a:r>
            <a:r>
              <a:rPr lang="en-US" altLang="zh-CN" sz="2400" b="1" i="1"/>
              <a:t>integer</a:t>
            </a:r>
            <a:r>
              <a:rPr lang="en-US" altLang="zh-CN" sz="2400" b="1"/>
              <a:t>}</a:t>
            </a:r>
          </a:p>
          <a:p>
            <a:pPr algn="just">
              <a:spcBef>
                <a:spcPct val="0"/>
              </a:spcBef>
              <a:buFont typeface="Wingdings" panose="05000000000000000000" pitchFamily="2" charset="2"/>
              <a:buNone/>
            </a:pPr>
            <a:r>
              <a:rPr lang="en-US" altLang="zh-CN" sz="2400" b="1" i="1"/>
              <a:t>T</a:t>
            </a:r>
            <a:r>
              <a:rPr lang="en-US" altLang="zh-CN" sz="2400" b="1">
                <a:sym typeface="Symbol" panose="05050102010706020507" pitchFamily="18" charset="2"/>
              </a:rPr>
              <a:t></a:t>
            </a:r>
            <a:r>
              <a:rPr lang="en-US" altLang="zh-CN" sz="2400" b="1"/>
              <a:t> real {</a:t>
            </a:r>
            <a:r>
              <a:rPr lang="en-US" altLang="zh-CN" sz="2400" b="1" i="1"/>
              <a:t>T</a:t>
            </a:r>
            <a:r>
              <a:rPr lang="en-US" altLang="zh-CN" sz="2400" b="1"/>
              <a:t>.</a:t>
            </a:r>
            <a:r>
              <a:rPr lang="en-US" altLang="zh-CN" sz="2400" b="1" i="1"/>
              <a:t> type</a:t>
            </a:r>
            <a:r>
              <a:rPr lang="en-US" altLang="zh-CN" sz="2400" b="1"/>
              <a:t> = </a:t>
            </a:r>
            <a:r>
              <a:rPr lang="en-US" altLang="zh-CN" sz="2400" b="1" i="1"/>
              <a:t>real</a:t>
            </a:r>
            <a:r>
              <a:rPr lang="en-US" altLang="zh-CN" sz="2400" b="1"/>
              <a:t>}</a:t>
            </a:r>
          </a:p>
          <a:p>
            <a:pPr algn="just">
              <a:spcBef>
                <a:spcPct val="0"/>
              </a:spcBef>
              <a:buFont typeface="Wingdings" panose="05000000000000000000" pitchFamily="2" charset="2"/>
              <a:buNone/>
            </a:pPr>
            <a:r>
              <a:rPr lang="en-US" altLang="zh-CN" sz="2400" b="1" i="1"/>
              <a:t>L</a:t>
            </a:r>
            <a:r>
              <a:rPr lang="en-US" altLang="zh-CN" sz="2400" b="1">
                <a:sym typeface="Symbol" panose="05050102010706020507" pitchFamily="18" charset="2"/>
              </a:rPr>
              <a:t></a:t>
            </a:r>
            <a:r>
              <a:rPr lang="en-US" altLang="zh-CN" sz="2400" b="1"/>
              <a:t>         {</a:t>
            </a:r>
            <a:r>
              <a:rPr lang="en-US" altLang="zh-CN" sz="2400" b="1" i="1"/>
              <a:t>L</a:t>
            </a:r>
            <a:r>
              <a:rPr lang="en-US" altLang="zh-CN" sz="2400" b="1" baseline="-30000"/>
              <a:t>1</a:t>
            </a:r>
            <a:r>
              <a:rPr lang="en-US" altLang="zh-CN" sz="2400" b="1" i="1"/>
              <a:t>.in</a:t>
            </a:r>
            <a:r>
              <a:rPr lang="en-US" altLang="zh-CN" sz="2400" b="1"/>
              <a:t> = </a:t>
            </a:r>
            <a:r>
              <a:rPr lang="en-US" altLang="zh-CN" sz="2400" b="1" i="1"/>
              <a:t>L</a:t>
            </a:r>
            <a:r>
              <a:rPr lang="en-US" altLang="zh-CN" sz="2400" b="1"/>
              <a:t>.</a:t>
            </a:r>
            <a:r>
              <a:rPr lang="en-US" altLang="zh-CN" sz="2400" b="1" i="1"/>
              <a:t>in</a:t>
            </a:r>
            <a:r>
              <a:rPr lang="en-US" altLang="zh-CN" sz="2400" b="1"/>
              <a:t> }</a:t>
            </a:r>
          </a:p>
          <a:p>
            <a:pPr algn="just">
              <a:spcBef>
                <a:spcPct val="0"/>
              </a:spcBef>
              <a:buFont typeface="Wingdings" panose="05000000000000000000" pitchFamily="2" charset="2"/>
              <a:buNone/>
            </a:pPr>
            <a:r>
              <a:rPr lang="en-US" altLang="zh-CN" sz="2400" b="1"/>
              <a:t>     </a:t>
            </a:r>
            <a:r>
              <a:rPr lang="en-US" altLang="zh-CN" sz="2400" b="1" i="1"/>
              <a:t>L</a:t>
            </a:r>
            <a:r>
              <a:rPr lang="en-US" altLang="zh-CN" sz="2400" b="1" baseline="-30000"/>
              <a:t>1</a:t>
            </a:r>
            <a:r>
              <a:rPr lang="en-US" altLang="zh-CN" sz="2400" b="1"/>
              <a:t>, id {</a:t>
            </a:r>
            <a:r>
              <a:rPr lang="en-US" altLang="zh-CN" sz="2400" b="1" i="1"/>
              <a:t>addtype</a:t>
            </a:r>
            <a:r>
              <a:rPr lang="en-US" altLang="zh-CN" sz="2400" b="1"/>
              <a:t> (id.</a:t>
            </a:r>
            <a:r>
              <a:rPr lang="en-US" altLang="zh-CN" sz="2400" b="1" i="1"/>
              <a:t>entry</a:t>
            </a:r>
            <a:r>
              <a:rPr lang="en-US" altLang="zh-CN" sz="2400" b="1"/>
              <a:t>, </a:t>
            </a:r>
            <a:r>
              <a:rPr lang="en-US" altLang="zh-CN" sz="2400" b="1" i="1"/>
              <a:t>L</a:t>
            </a:r>
            <a:r>
              <a:rPr lang="en-US" altLang="zh-CN" sz="2400" b="1"/>
              <a:t>.</a:t>
            </a:r>
            <a:r>
              <a:rPr lang="en-US" altLang="zh-CN" sz="2400" b="1" i="1"/>
              <a:t>in</a:t>
            </a:r>
            <a:r>
              <a:rPr lang="en-US" altLang="zh-CN" sz="2400" b="1"/>
              <a:t> )}</a:t>
            </a:r>
          </a:p>
          <a:p>
            <a:pPr algn="just">
              <a:spcBef>
                <a:spcPct val="0"/>
              </a:spcBef>
              <a:buFont typeface="Wingdings" panose="05000000000000000000" pitchFamily="2" charset="2"/>
              <a:buNone/>
            </a:pPr>
            <a:r>
              <a:rPr lang="en-US" altLang="zh-CN" sz="2400" b="1" i="1"/>
              <a:t>L</a:t>
            </a:r>
            <a:r>
              <a:rPr lang="en-US" altLang="zh-CN" sz="2400" b="1">
                <a:sym typeface="Symbol" panose="05050102010706020507" pitchFamily="18" charset="2"/>
              </a:rPr>
              <a:t></a:t>
            </a:r>
            <a:r>
              <a:rPr lang="en-US" altLang="zh-CN" sz="2400" b="1"/>
              <a:t> id     {</a:t>
            </a:r>
            <a:r>
              <a:rPr lang="en-US" altLang="zh-CN" sz="2400" b="1" i="1"/>
              <a:t>addtype</a:t>
            </a:r>
            <a:r>
              <a:rPr lang="en-US" altLang="zh-CN" sz="2400" b="1"/>
              <a:t> (id.</a:t>
            </a:r>
            <a:r>
              <a:rPr lang="en-US" altLang="zh-CN" sz="2400" b="1" i="1"/>
              <a:t>entry</a:t>
            </a:r>
            <a:r>
              <a:rPr lang="en-US" altLang="zh-CN" sz="2400" b="1"/>
              <a:t>, </a:t>
            </a:r>
            <a:r>
              <a:rPr lang="en-US" altLang="zh-CN" sz="2400" b="1" i="1"/>
              <a:t>L</a:t>
            </a:r>
            <a:r>
              <a:rPr lang="en-US" altLang="zh-CN" sz="2400" b="1"/>
              <a:t>.</a:t>
            </a:r>
            <a:r>
              <a:rPr lang="en-US" altLang="zh-CN" sz="2400" b="1" i="1"/>
              <a:t>in</a:t>
            </a:r>
            <a:r>
              <a:rPr lang="en-US" altLang="zh-CN" sz="2400" b="1"/>
              <a:t> )}</a:t>
            </a:r>
            <a:endParaRPr lang="en-US" altLang="zh-CN" sz="2400"/>
          </a:p>
          <a:p>
            <a:endParaRPr lang="en-US" altLang="zh-CN" sz="2400"/>
          </a:p>
        </p:txBody>
      </p:sp>
      <p:pic>
        <p:nvPicPr>
          <p:cNvPr id="2" name="图片 1">
            <a:extLst>
              <a:ext uri="{FF2B5EF4-FFF2-40B4-BE49-F238E27FC236}">
                <a16:creationId xmlns:a16="http://schemas.microsoft.com/office/drawing/2014/main" id="{C81E3761-F124-4B93-A088-C544DA425B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5606" y="4945768"/>
            <a:ext cx="20955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EEA20D2-22DD-44D8-B51E-6CDC46BCC5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1879" y="4826721"/>
            <a:ext cx="3294666" cy="180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Rectangle 2">
            <a:extLst>
              <a:ext uri="{FF2B5EF4-FFF2-40B4-BE49-F238E27FC236}">
                <a16:creationId xmlns:a16="http://schemas.microsoft.com/office/drawing/2014/main" id="{526B7AD8-15D0-436C-86B0-DA6C6DE75D0E}"/>
              </a:ext>
            </a:extLst>
          </p:cNvPr>
          <p:cNvSpPr>
            <a:spLocks noGrp="1" noChangeArrowheads="1"/>
          </p:cNvSpPr>
          <p:nvPr>
            <p:ph type="title"/>
          </p:nvPr>
        </p:nvSpPr>
        <p:spPr/>
        <p:txBody>
          <a:bodyPr/>
          <a:lstStyle/>
          <a:p>
            <a:r>
              <a:rPr lang="en-US" altLang="zh-CN" dirty="0"/>
              <a:t>4.4.2</a:t>
            </a:r>
            <a:r>
              <a:rPr lang="zh-CN" altLang="en-US" dirty="0"/>
              <a:t>*</a:t>
            </a:r>
            <a:r>
              <a:rPr lang="en-US" altLang="zh-CN" dirty="0"/>
              <a:t> </a:t>
            </a:r>
            <a:r>
              <a:rPr lang="zh-CN" altLang="en-US" dirty="0"/>
              <a:t>分析栈上的继承属性</a:t>
            </a:r>
          </a:p>
        </p:txBody>
      </p:sp>
      <p:graphicFrame>
        <p:nvGraphicFramePr>
          <p:cNvPr id="1092612" name="Group 4">
            <a:extLst>
              <a:ext uri="{FF2B5EF4-FFF2-40B4-BE49-F238E27FC236}">
                <a16:creationId xmlns:a16="http://schemas.microsoft.com/office/drawing/2014/main" id="{DB01E2CF-F5DD-4C86-BA1A-010F49CF7E95}"/>
              </a:ext>
            </a:extLst>
          </p:cNvPr>
          <p:cNvGraphicFramePr>
            <a:graphicFrameLocks noGrp="1"/>
          </p:cNvGraphicFramePr>
          <p:nvPr>
            <p:ph sz="half" idx="1"/>
            <p:extLst>
              <p:ext uri="{D42A27DB-BD31-4B8C-83A1-F6EECF244321}">
                <p14:modId xmlns:p14="http://schemas.microsoft.com/office/powerpoint/2010/main" val="864448743"/>
              </p:ext>
            </p:extLst>
          </p:nvPr>
        </p:nvGraphicFramePr>
        <p:xfrm>
          <a:off x="628650" y="1277938"/>
          <a:ext cx="3886200" cy="4899025"/>
        </p:xfrm>
        <a:graphic>
          <a:graphicData uri="http://schemas.openxmlformats.org/drawingml/2006/table">
            <a:tbl>
              <a:tblPr/>
              <a:tblGrid>
                <a:gridCol w="1591722">
                  <a:extLst>
                    <a:ext uri="{9D8B030D-6E8A-4147-A177-3AD203B41FA5}">
                      <a16:colId xmlns:a16="http://schemas.microsoft.com/office/drawing/2014/main" val="20000"/>
                    </a:ext>
                  </a:extLst>
                </a:gridCol>
                <a:gridCol w="2294477">
                  <a:extLst>
                    <a:ext uri="{9D8B030D-6E8A-4147-A177-3AD203B41FA5}">
                      <a16:colId xmlns:a16="http://schemas.microsoft.com/office/drawing/2014/main" val="20001"/>
                    </a:ext>
                  </a:extLst>
                </a:gridCol>
              </a:tblGrid>
              <a:tr h="58909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产生式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宋体" pitchFamily="2" charset="-122"/>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代码段</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5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D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14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int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real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3].</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1443" name="Rectangle 3">
            <a:extLst>
              <a:ext uri="{FF2B5EF4-FFF2-40B4-BE49-F238E27FC236}">
                <a16:creationId xmlns:a16="http://schemas.microsoft.com/office/drawing/2014/main" id="{ED4C3E18-7C29-4D64-A33A-B9F5CCE09E69}"/>
              </a:ext>
            </a:extLst>
          </p:cNvPr>
          <p:cNvSpPr>
            <a:spLocks noGrp="1" noChangeArrowheads="1"/>
          </p:cNvSpPr>
          <p:nvPr>
            <p:ph sz="half" idx="2"/>
          </p:nvPr>
        </p:nvSpPr>
        <p:spPr/>
        <p:txBody>
          <a:bodyPr/>
          <a:lstStyle/>
          <a:p>
            <a:pPr algn="just"/>
            <a:r>
              <a:rPr lang="zh-CN" altLang="en-US" sz="2400"/>
              <a:t>例</a:t>
            </a:r>
            <a:r>
              <a:rPr lang="zh-CN" altLang="en-US" sz="2400" b="1"/>
              <a:t> </a:t>
            </a:r>
            <a:r>
              <a:rPr lang="en-US" altLang="zh-CN" sz="2400" b="1"/>
              <a:t>int p, q, r </a:t>
            </a:r>
          </a:p>
          <a:p>
            <a:pPr algn="just">
              <a:buFont typeface="Wingdings" panose="05000000000000000000" pitchFamily="2" charset="2"/>
              <a:buNone/>
            </a:pPr>
            <a:r>
              <a:rPr lang="en-US" altLang="zh-CN" sz="2400" b="1" i="1"/>
              <a:t>D </a:t>
            </a:r>
            <a:r>
              <a:rPr lang="en-US" altLang="zh-CN" sz="2400" b="1">
                <a:sym typeface="Symbol" panose="05050102010706020507" pitchFamily="18" charset="2"/>
              </a:rPr>
              <a:t></a:t>
            </a:r>
            <a:r>
              <a:rPr lang="en-US" altLang="zh-CN" sz="2400" b="1"/>
              <a:t> </a:t>
            </a:r>
            <a:r>
              <a:rPr lang="en-US" altLang="zh-CN" sz="2400" b="1" i="1"/>
              <a:t>T</a:t>
            </a:r>
            <a:r>
              <a:rPr lang="en-US" altLang="zh-CN" sz="2400" b="1"/>
              <a:t>    {</a:t>
            </a:r>
            <a:r>
              <a:rPr lang="en-US" altLang="zh-CN" sz="2400" b="1" i="1"/>
              <a:t>L</a:t>
            </a:r>
            <a:r>
              <a:rPr lang="en-US" altLang="zh-CN" sz="2400" b="1"/>
              <a:t>.</a:t>
            </a:r>
            <a:r>
              <a:rPr lang="en-US" altLang="zh-CN" sz="2400" b="1" i="1"/>
              <a:t>in</a:t>
            </a:r>
            <a:r>
              <a:rPr lang="en-US" altLang="zh-CN" sz="2400" b="1"/>
              <a:t> = </a:t>
            </a:r>
            <a:r>
              <a:rPr lang="en-US" altLang="zh-CN" sz="2400" b="1" i="1"/>
              <a:t>T</a:t>
            </a:r>
            <a:r>
              <a:rPr lang="en-US" altLang="zh-CN" sz="2400" b="1"/>
              <a:t>.</a:t>
            </a:r>
            <a:r>
              <a:rPr lang="en-US" altLang="zh-CN" sz="2400" b="1" i="1"/>
              <a:t>type</a:t>
            </a:r>
            <a:r>
              <a:rPr lang="en-US" altLang="zh-CN" sz="2400" b="1"/>
              <a:t>}</a:t>
            </a:r>
          </a:p>
          <a:p>
            <a:pPr algn="just">
              <a:spcBef>
                <a:spcPct val="0"/>
              </a:spcBef>
              <a:buFont typeface="Wingdings" panose="05000000000000000000" pitchFamily="2" charset="2"/>
              <a:buNone/>
            </a:pPr>
            <a:r>
              <a:rPr lang="en-US" altLang="zh-CN" sz="2400" b="1" i="1">
                <a:cs typeface="Times New Roman" panose="02020603050405020304" pitchFamily="18" charset="0"/>
              </a:rPr>
              <a:t>	     L </a:t>
            </a:r>
          </a:p>
          <a:p>
            <a:pPr algn="just">
              <a:spcBef>
                <a:spcPct val="0"/>
              </a:spcBef>
              <a:buFont typeface="Wingdings" panose="05000000000000000000" pitchFamily="2" charset="2"/>
              <a:buNone/>
            </a:pPr>
            <a:r>
              <a:rPr lang="en-US" altLang="zh-CN" sz="2400" b="1" i="1"/>
              <a:t>T</a:t>
            </a:r>
            <a:r>
              <a:rPr lang="en-US" altLang="zh-CN" sz="2400" b="1">
                <a:sym typeface="Symbol" panose="05050102010706020507" pitchFamily="18" charset="2"/>
              </a:rPr>
              <a:t></a:t>
            </a:r>
            <a:r>
              <a:rPr lang="en-US" altLang="zh-CN" sz="2400" b="1"/>
              <a:t> int   {</a:t>
            </a:r>
            <a:r>
              <a:rPr lang="en-US" altLang="zh-CN" sz="2400" b="1" i="1"/>
              <a:t>T</a:t>
            </a:r>
            <a:r>
              <a:rPr lang="en-US" altLang="zh-CN" sz="2400" b="1"/>
              <a:t>.</a:t>
            </a:r>
            <a:r>
              <a:rPr lang="en-US" altLang="zh-CN" sz="2400" b="1" i="1"/>
              <a:t> type</a:t>
            </a:r>
            <a:r>
              <a:rPr lang="en-US" altLang="zh-CN" sz="2400" b="1"/>
              <a:t> = </a:t>
            </a:r>
            <a:r>
              <a:rPr lang="en-US" altLang="zh-CN" sz="2400" b="1" i="1"/>
              <a:t>integer</a:t>
            </a:r>
            <a:r>
              <a:rPr lang="en-US" altLang="zh-CN" sz="2400" b="1"/>
              <a:t>}</a:t>
            </a:r>
          </a:p>
          <a:p>
            <a:pPr algn="just">
              <a:spcBef>
                <a:spcPct val="0"/>
              </a:spcBef>
              <a:buFont typeface="Wingdings" panose="05000000000000000000" pitchFamily="2" charset="2"/>
              <a:buNone/>
            </a:pPr>
            <a:r>
              <a:rPr lang="en-US" altLang="zh-CN" sz="2400" b="1" i="1"/>
              <a:t>T</a:t>
            </a:r>
            <a:r>
              <a:rPr lang="en-US" altLang="zh-CN" sz="2400" b="1">
                <a:sym typeface="Symbol" panose="05050102010706020507" pitchFamily="18" charset="2"/>
              </a:rPr>
              <a:t></a:t>
            </a:r>
            <a:r>
              <a:rPr lang="en-US" altLang="zh-CN" sz="2400" b="1"/>
              <a:t> real {</a:t>
            </a:r>
            <a:r>
              <a:rPr lang="en-US" altLang="zh-CN" sz="2400" b="1" i="1"/>
              <a:t>T</a:t>
            </a:r>
            <a:r>
              <a:rPr lang="en-US" altLang="zh-CN" sz="2400" b="1"/>
              <a:t>.</a:t>
            </a:r>
            <a:r>
              <a:rPr lang="en-US" altLang="zh-CN" sz="2400" b="1" i="1"/>
              <a:t> type</a:t>
            </a:r>
            <a:r>
              <a:rPr lang="en-US" altLang="zh-CN" sz="2400" b="1"/>
              <a:t> = </a:t>
            </a:r>
            <a:r>
              <a:rPr lang="en-US" altLang="zh-CN" sz="2400" b="1" i="1"/>
              <a:t>real</a:t>
            </a:r>
            <a:r>
              <a:rPr lang="en-US" altLang="zh-CN" sz="2400" b="1"/>
              <a:t>}</a:t>
            </a:r>
          </a:p>
          <a:p>
            <a:pPr algn="just">
              <a:spcBef>
                <a:spcPct val="0"/>
              </a:spcBef>
              <a:buFont typeface="Wingdings" panose="05000000000000000000" pitchFamily="2" charset="2"/>
              <a:buNone/>
            </a:pPr>
            <a:r>
              <a:rPr lang="en-US" altLang="zh-CN" sz="2400" b="1" i="1"/>
              <a:t>L</a:t>
            </a:r>
            <a:r>
              <a:rPr lang="en-US" altLang="zh-CN" sz="2400" b="1">
                <a:sym typeface="Symbol" panose="05050102010706020507" pitchFamily="18" charset="2"/>
              </a:rPr>
              <a:t></a:t>
            </a:r>
            <a:r>
              <a:rPr lang="en-US" altLang="zh-CN" sz="2400" b="1"/>
              <a:t>         {</a:t>
            </a:r>
            <a:r>
              <a:rPr lang="en-US" altLang="zh-CN" sz="2400" b="1" i="1">
                <a:solidFill>
                  <a:srgbClr val="FF0000"/>
                </a:solidFill>
              </a:rPr>
              <a:t>L</a:t>
            </a:r>
            <a:r>
              <a:rPr lang="en-US" altLang="zh-CN" sz="2400" b="1" baseline="-30000">
                <a:solidFill>
                  <a:srgbClr val="FF0000"/>
                </a:solidFill>
              </a:rPr>
              <a:t>1</a:t>
            </a:r>
            <a:r>
              <a:rPr lang="en-US" altLang="zh-CN" sz="2400" b="1" i="1">
                <a:solidFill>
                  <a:srgbClr val="FF0000"/>
                </a:solidFill>
              </a:rPr>
              <a:t>.in</a:t>
            </a:r>
            <a:r>
              <a:rPr lang="en-US" altLang="zh-CN" sz="2400" b="1">
                <a:solidFill>
                  <a:srgbClr val="FF0000"/>
                </a:solidFill>
              </a:rPr>
              <a:t> = </a:t>
            </a:r>
            <a:r>
              <a:rPr lang="en-US" altLang="zh-CN" sz="2400" b="1" i="1">
                <a:solidFill>
                  <a:srgbClr val="FF0000"/>
                </a:solidFill>
              </a:rPr>
              <a:t>L</a:t>
            </a:r>
            <a:r>
              <a:rPr lang="en-US" altLang="zh-CN" sz="2400" b="1">
                <a:solidFill>
                  <a:srgbClr val="FF0000"/>
                </a:solidFill>
              </a:rPr>
              <a:t>.</a:t>
            </a:r>
            <a:r>
              <a:rPr lang="en-US" altLang="zh-CN" sz="2400" b="1" i="1">
                <a:solidFill>
                  <a:srgbClr val="FF0000"/>
                </a:solidFill>
              </a:rPr>
              <a:t>in</a:t>
            </a:r>
            <a:r>
              <a:rPr lang="en-US" altLang="zh-CN" sz="2400" b="1">
                <a:solidFill>
                  <a:srgbClr val="FF0000"/>
                </a:solidFill>
              </a:rPr>
              <a:t> </a:t>
            </a:r>
            <a:r>
              <a:rPr lang="en-US" altLang="zh-CN" sz="2400" b="1"/>
              <a:t>}</a:t>
            </a:r>
          </a:p>
          <a:p>
            <a:pPr algn="just">
              <a:spcBef>
                <a:spcPct val="0"/>
              </a:spcBef>
              <a:buFont typeface="Wingdings" panose="05000000000000000000" pitchFamily="2" charset="2"/>
              <a:buNone/>
            </a:pPr>
            <a:r>
              <a:rPr lang="en-US" altLang="zh-CN" sz="2400" b="1"/>
              <a:t>     </a:t>
            </a:r>
            <a:r>
              <a:rPr lang="en-US" altLang="zh-CN" sz="2400" b="1" i="1"/>
              <a:t>L</a:t>
            </a:r>
            <a:r>
              <a:rPr lang="en-US" altLang="zh-CN" sz="2400" b="1" baseline="-30000"/>
              <a:t>1</a:t>
            </a:r>
            <a:r>
              <a:rPr lang="en-US" altLang="zh-CN" sz="2400" b="1"/>
              <a:t>, id {</a:t>
            </a:r>
            <a:r>
              <a:rPr lang="en-US" altLang="zh-CN" sz="2400" b="1" i="1"/>
              <a:t>addtype</a:t>
            </a:r>
            <a:r>
              <a:rPr lang="en-US" altLang="zh-CN" sz="2400" b="1"/>
              <a:t> (id.</a:t>
            </a:r>
            <a:r>
              <a:rPr lang="en-US" altLang="zh-CN" sz="2400" b="1" i="1"/>
              <a:t>entry</a:t>
            </a:r>
            <a:r>
              <a:rPr lang="en-US" altLang="zh-CN" sz="2400" b="1"/>
              <a:t>, </a:t>
            </a:r>
            <a:r>
              <a:rPr lang="en-US" altLang="zh-CN" sz="2400" b="1" i="1"/>
              <a:t>L</a:t>
            </a:r>
            <a:r>
              <a:rPr lang="en-US" altLang="zh-CN" sz="2400" b="1"/>
              <a:t>.</a:t>
            </a:r>
            <a:r>
              <a:rPr lang="en-US" altLang="zh-CN" sz="2400" b="1" i="1"/>
              <a:t>in</a:t>
            </a:r>
            <a:r>
              <a:rPr lang="en-US" altLang="zh-CN" sz="2400" b="1"/>
              <a:t> )}</a:t>
            </a:r>
          </a:p>
          <a:p>
            <a:pPr algn="just">
              <a:spcBef>
                <a:spcPct val="0"/>
              </a:spcBef>
              <a:buFont typeface="Wingdings" panose="05000000000000000000" pitchFamily="2" charset="2"/>
              <a:buNone/>
            </a:pPr>
            <a:r>
              <a:rPr lang="en-US" altLang="zh-CN" sz="2400" b="1" i="1"/>
              <a:t>L</a:t>
            </a:r>
            <a:r>
              <a:rPr lang="en-US" altLang="zh-CN" sz="2400" b="1">
                <a:sym typeface="Symbol" panose="05050102010706020507" pitchFamily="18" charset="2"/>
              </a:rPr>
              <a:t></a:t>
            </a:r>
            <a:r>
              <a:rPr lang="en-US" altLang="zh-CN" sz="2400" b="1"/>
              <a:t> id     {</a:t>
            </a:r>
            <a:r>
              <a:rPr lang="en-US" altLang="zh-CN" sz="2400" b="1" i="1"/>
              <a:t>addtype</a:t>
            </a:r>
            <a:r>
              <a:rPr lang="en-US" altLang="zh-CN" sz="2400" b="1"/>
              <a:t> (id.</a:t>
            </a:r>
            <a:r>
              <a:rPr lang="en-US" altLang="zh-CN" sz="2400" b="1" i="1"/>
              <a:t>entry</a:t>
            </a:r>
            <a:r>
              <a:rPr lang="en-US" altLang="zh-CN" sz="2400" b="1"/>
              <a:t>, </a:t>
            </a:r>
            <a:r>
              <a:rPr lang="en-US" altLang="zh-CN" sz="2400" b="1" i="1"/>
              <a:t>L</a:t>
            </a:r>
            <a:r>
              <a:rPr lang="en-US" altLang="zh-CN" sz="2400" b="1"/>
              <a:t>.</a:t>
            </a:r>
            <a:r>
              <a:rPr lang="en-US" altLang="zh-CN" sz="2400" b="1" i="1"/>
              <a:t>in</a:t>
            </a:r>
            <a:r>
              <a:rPr lang="en-US" altLang="zh-CN" sz="2400" b="1"/>
              <a:t> )}</a:t>
            </a:r>
            <a:endParaRPr lang="en-US" altLang="zh-CN" sz="2400"/>
          </a:p>
          <a:p>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61E6331-0837-4230-AB41-29872762B4A1}"/>
              </a:ext>
            </a:extLst>
          </p:cNvPr>
          <p:cNvSpPr>
            <a:spLocks noGrp="1" noChangeArrowheads="1"/>
          </p:cNvSpPr>
          <p:nvPr>
            <p:ph type="title"/>
          </p:nvPr>
        </p:nvSpPr>
        <p:spPr/>
        <p:txBody>
          <a:bodyPr/>
          <a:lstStyle/>
          <a:p>
            <a:r>
              <a:rPr lang="en-US" altLang="zh-CN" dirty="0"/>
              <a:t>4.4.2</a:t>
            </a:r>
            <a:r>
              <a:rPr lang="zh-CN" altLang="en-US" dirty="0"/>
              <a:t>*</a:t>
            </a:r>
            <a:r>
              <a:rPr lang="en-US" altLang="zh-CN" dirty="0"/>
              <a:t> </a:t>
            </a:r>
            <a:r>
              <a:rPr lang="zh-CN" altLang="en-US" dirty="0"/>
              <a:t>分析栈上的继承属性</a:t>
            </a:r>
          </a:p>
        </p:txBody>
      </p:sp>
      <p:graphicFrame>
        <p:nvGraphicFramePr>
          <p:cNvPr id="1092612" name="Group 4">
            <a:extLst>
              <a:ext uri="{FF2B5EF4-FFF2-40B4-BE49-F238E27FC236}">
                <a16:creationId xmlns:a16="http://schemas.microsoft.com/office/drawing/2014/main" id="{7CB942D5-A8F0-429D-A57F-BA8CA5949A58}"/>
              </a:ext>
            </a:extLst>
          </p:cNvPr>
          <p:cNvGraphicFramePr>
            <a:graphicFrameLocks noGrp="1"/>
          </p:cNvGraphicFramePr>
          <p:nvPr>
            <p:ph sz="half" idx="1"/>
            <p:extLst>
              <p:ext uri="{D42A27DB-BD31-4B8C-83A1-F6EECF244321}">
                <p14:modId xmlns:p14="http://schemas.microsoft.com/office/powerpoint/2010/main" val="67336579"/>
              </p:ext>
            </p:extLst>
          </p:nvPr>
        </p:nvGraphicFramePr>
        <p:xfrm>
          <a:off x="628650" y="1277938"/>
          <a:ext cx="3886200" cy="4899025"/>
        </p:xfrm>
        <a:graphic>
          <a:graphicData uri="http://schemas.openxmlformats.org/drawingml/2006/table">
            <a:tbl>
              <a:tblPr/>
              <a:tblGrid>
                <a:gridCol w="1591722">
                  <a:extLst>
                    <a:ext uri="{9D8B030D-6E8A-4147-A177-3AD203B41FA5}">
                      <a16:colId xmlns:a16="http://schemas.microsoft.com/office/drawing/2014/main" val="20000"/>
                    </a:ext>
                  </a:extLst>
                </a:gridCol>
                <a:gridCol w="2294477">
                  <a:extLst>
                    <a:ext uri="{9D8B030D-6E8A-4147-A177-3AD203B41FA5}">
                      <a16:colId xmlns:a16="http://schemas.microsoft.com/office/drawing/2014/main" val="20001"/>
                    </a:ext>
                  </a:extLst>
                </a:gridCol>
              </a:tblGrid>
              <a:tr h="58909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产生式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宋体" pitchFamily="2" charset="-122"/>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代码段</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5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D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14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err="1">
                          <a:ln>
                            <a:noFill/>
                          </a:ln>
                          <a:solidFill>
                            <a:srgbClr val="FF0000"/>
                          </a:solidFill>
                          <a:effectLst/>
                          <a:latin typeface="Times New Roman" pitchFamily="18" charset="0"/>
                          <a:ea typeface="黑体" pitchFamily="2" charset="-122"/>
                        </a:rPr>
                        <a:t>int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integer</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real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real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3].</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2467" name="Rectangle 3">
            <a:extLst>
              <a:ext uri="{FF2B5EF4-FFF2-40B4-BE49-F238E27FC236}">
                <a16:creationId xmlns:a16="http://schemas.microsoft.com/office/drawing/2014/main" id="{DC9DE542-A193-4642-BDD5-5A132EDDD123}"/>
              </a:ext>
            </a:extLst>
          </p:cNvPr>
          <p:cNvSpPr>
            <a:spLocks noGrp="1" noChangeArrowheads="1"/>
          </p:cNvSpPr>
          <p:nvPr>
            <p:ph sz="half" idx="2"/>
          </p:nvPr>
        </p:nvSpPr>
        <p:spPr/>
        <p:txBody>
          <a:bodyPr/>
          <a:lstStyle/>
          <a:p>
            <a:pPr algn="just"/>
            <a:r>
              <a:rPr lang="zh-CN" altLang="en-US" sz="2400"/>
              <a:t>例</a:t>
            </a:r>
            <a:r>
              <a:rPr lang="zh-CN" altLang="en-US" sz="2400" b="1"/>
              <a:t> </a:t>
            </a:r>
            <a:r>
              <a:rPr lang="en-US" altLang="zh-CN" sz="2400" b="1"/>
              <a:t>int p, q, r </a:t>
            </a:r>
          </a:p>
          <a:p>
            <a:pPr algn="just">
              <a:buFont typeface="Wingdings" panose="05000000000000000000" pitchFamily="2" charset="2"/>
              <a:buNone/>
            </a:pPr>
            <a:r>
              <a:rPr lang="en-US" altLang="zh-CN" sz="2400" b="1" i="1"/>
              <a:t>D </a:t>
            </a:r>
            <a:r>
              <a:rPr lang="en-US" altLang="zh-CN" sz="2400" b="1">
                <a:sym typeface="Symbol" panose="05050102010706020507" pitchFamily="18" charset="2"/>
              </a:rPr>
              <a:t></a:t>
            </a:r>
            <a:r>
              <a:rPr lang="en-US" altLang="zh-CN" sz="2400" b="1"/>
              <a:t> </a:t>
            </a:r>
            <a:r>
              <a:rPr lang="en-US" altLang="zh-CN" sz="2400" b="1" i="1"/>
              <a:t>T</a:t>
            </a:r>
            <a:r>
              <a:rPr lang="en-US" altLang="zh-CN" sz="2400" b="1"/>
              <a:t>    {</a:t>
            </a:r>
            <a:r>
              <a:rPr lang="en-US" altLang="zh-CN" sz="2400" b="1" i="1"/>
              <a:t>L</a:t>
            </a:r>
            <a:r>
              <a:rPr lang="en-US" altLang="zh-CN" sz="2400" b="1"/>
              <a:t>.</a:t>
            </a:r>
            <a:r>
              <a:rPr lang="en-US" altLang="zh-CN" sz="2400" b="1" i="1"/>
              <a:t>in</a:t>
            </a:r>
            <a:r>
              <a:rPr lang="en-US" altLang="zh-CN" sz="2400" b="1"/>
              <a:t> = </a:t>
            </a:r>
            <a:r>
              <a:rPr lang="en-US" altLang="zh-CN" sz="2400" b="1" i="1"/>
              <a:t>T</a:t>
            </a:r>
            <a:r>
              <a:rPr lang="en-US" altLang="zh-CN" sz="2400" b="1"/>
              <a:t>.</a:t>
            </a:r>
            <a:r>
              <a:rPr lang="en-US" altLang="zh-CN" sz="2400" b="1" i="1"/>
              <a:t>type</a:t>
            </a:r>
            <a:r>
              <a:rPr lang="en-US" altLang="zh-CN" sz="2400" b="1"/>
              <a:t>}</a:t>
            </a:r>
          </a:p>
          <a:p>
            <a:pPr algn="just">
              <a:spcBef>
                <a:spcPct val="0"/>
              </a:spcBef>
              <a:buFont typeface="Wingdings" panose="05000000000000000000" pitchFamily="2" charset="2"/>
              <a:buNone/>
            </a:pPr>
            <a:r>
              <a:rPr lang="en-US" altLang="zh-CN" sz="2400" b="1" i="1">
                <a:cs typeface="Times New Roman" panose="02020603050405020304" pitchFamily="18" charset="0"/>
              </a:rPr>
              <a:t>	     L </a:t>
            </a:r>
          </a:p>
          <a:p>
            <a:pPr algn="just">
              <a:spcBef>
                <a:spcPct val="0"/>
              </a:spcBef>
              <a:buFont typeface="Wingdings" panose="05000000000000000000" pitchFamily="2" charset="2"/>
              <a:buNone/>
            </a:pPr>
            <a:r>
              <a:rPr lang="en-US" altLang="zh-CN" sz="2400" b="1" i="1">
                <a:solidFill>
                  <a:srgbClr val="FF0000"/>
                </a:solidFill>
              </a:rPr>
              <a:t>T</a:t>
            </a:r>
            <a:r>
              <a:rPr lang="en-US" altLang="zh-CN" sz="2400" b="1">
                <a:solidFill>
                  <a:srgbClr val="FF0000"/>
                </a:solidFill>
                <a:sym typeface="Symbol" panose="05050102010706020507" pitchFamily="18" charset="2"/>
              </a:rPr>
              <a:t></a:t>
            </a:r>
            <a:r>
              <a:rPr lang="en-US" altLang="zh-CN" sz="2400" b="1">
                <a:solidFill>
                  <a:srgbClr val="FF0000"/>
                </a:solidFill>
              </a:rPr>
              <a:t> int   {</a:t>
            </a:r>
            <a:r>
              <a:rPr lang="en-US" altLang="zh-CN" sz="2400" b="1" i="1">
                <a:solidFill>
                  <a:srgbClr val="FF0000"/>
                </a:solidFill>
              </a:rPr>
              <a:t>T</a:t>
            </a:r>
            <a:r>
              <a:rPr lang="en-US" altLang="zh-CN" sz="2400" b="1">
                <a:solidFill>
                  <a:srgbClr val="FF0000"/>
                </a:solidFill>
              </a:rPr>
              <a:t>.</a:t>
            </a:r>
            <a:r>
              <a:rPr lang="en-US" altLang="zh-CN" sz="2400" b="1" i="1">
                <a:solidFill>
                  <a:srgbClr val="FF0000"/>
                </a:solidFill>
              </a:rPr>
              <a:t> type</a:t>
            </a:r>
            <a:r>
              <a:rPr lang="en-US" altLang="zh-CN" sz="2400" b="1">
                <a:solidFill>
                  <a:srgbClr val="FF0000"/>
                </a:solidFill>
              </a:rPr>
              <a:t> = </a:t>
            </a:r>
            <a:r>
              <a:rPr lang="en-US" altLang="zh-CN" sz="2400" b="1" i="1">
                <a:solidFill>
                  <a:srgbClr val="FF0000"/>
                </a:solidFill>
              </a:rPr>
              <a:t>integer</a:t>
            </a:r>
            <a:r>
              <a:rPr lang="en-US" altLang="zh-CN" sz="2400" b="1">
                <a:solidFill>
                  <a:srgbClr val="FF0000"/>
                </a:solidFill>
              </a:rPr>
              <a:t>}</a:t>
            </a:r>
          </a:p>
          <a:p>
            <a:pPr algn="just">
              <a:spcBef>
                <a:spcPct val="0"/>
              </a:spcBef>
              <a:buFont typeface="Wingdings" panose="05000000000000000000" pitchFamily="2" charset="2"/>
              <a:buNone/>
            </a:pPr>
            <a:r>
              <a:rPr lang="en-US" altLang="zh-CN" sz="2400" b="1" i="1">
                <a:solidFill>
                  <a:srgbClr val="FF0000"/>
                </a:solidFill>
              </a:rPr>
              <a:t>T</a:t>
            </a:r>
            <a:r>
              <a:rPr lang="en-US" altLang="zh-CN" sz="2400" b="1">
                <a:solidFill>
                  <a:srgbClr val="FF0000"/>
                </a:solidFill>
                <a:sym typeface="Symbol" panose="05050102010706020507" pitchFamily="18" charset="2"/>
              </a:rPr>
              <a:t></a:t>
            </a:r>
            <a:r>
              <a:rPr lang="en-US" altLang="zh-CN" sz="2400" b="1">
                <a:solidFill>
                  <a:srgbClr val="FF0000"/>
                </a:solidFill>
              </a:rPr>
              <a:t> real {</a:t>
            </a:r>
            <a:r>
              <a:rPr lang="en-US" altLang="zh-CN" sz="2400" b="1" i="1">
                <a:solidFill>
                  <a:srgbClr val="FF0000"/>
                </a:solidFill>
              </a:rPr>
              <a:t>T</a:t>
            </a:r>
            <a:r>
              <a:rPr lang="en-US" altLang="zh-CN" sz="2400" b="1">
                <a:solidFill>
                  <a:srgbClr val="FF0000"/>
                </a:solidFill>
              </a:rPr>
              <a:t>.</a:t>
            </a:r>
            <a:r>
              <a:rPr lang="en-US" altLang="zh-CN" sz="2400" b="1" i="1">
                <a:solidFill>
                  <a:srgbClr val="FF0000"/>
                </a:solidFill>
              </a:rPr>
              <a:t> type</a:t>
            </a:r>
            <a:r>
              <a:rPr lang="en-US" altLang="zh-CN" sz="2400" b="1">
                <a:solidFill>
                  <a:srgbClr val="FF0000"/>
                </a:solidFill>
              </a:rPr>
              <a:t> = </a:t>
            </a:r>
            <a:r>
              <a:rPr lang="en-US" altLang="zh-CN" sz="2400" b="1" i="1">
                <a:solidFill>
                  <a:srgbClr val="FF0000"/>
                </a:solidFill>
              </a:rPr>
              <a:t>real</a:t>
            </a:r>
            <a:r>
              <a:rPr lang="en-US" altLang="zh-CN" sz="2400" b="1">
                <a:solidFill>
                  <a:srgbClr val="FF0000"/>
                </a:solidFill>
              </a:rPr>
              <a:t>}</a:t>
            </a:r>
          </a:p>
          <a:p>
            <a:pPr algn="just">
              <a:spcBef>
                <a:spcPct val="0"/>
              </a:spcBef>
              <a:buFont typeface="Wingdings" panose="05000000000000000000" pitchFamily="2" charset="2"/>
              <a:buNone/>
            </a:pPr>
            <a:r>
              <a:rPr lang="en-US" altLang="zh-CN" sz="2400" b="1" i="1"/>
              <a:t>L</a:t>
            </a:r>
            <a:r>
              <a:rPr lang="en-US" altLang="zh-CN" sz="2400" b="1">
                <a:sym typeface="Symbol" panose="05050102010706020507" pitchFamily="18" charset="2"/>
              </a:rPr>
              <a:t></a:t>
            </a:r>
            <a:r>
              <a:rPr lang="en-US" altLang="zh-CN" sz="2400" b="1"/>
              <a:t>         {</a:t>
            </a:r>
            <a:r>
              <a:rPr lang="en-US" altLang="zh-CN" sz="2400" b="1" i="1"/>
              <a:t>L</a:t>
            </a:r>
            <a:r>
              <a:rPr lang="en-US" altLang="zh-CN" sz="2400" b="1" baseline="-30000"/>
              <a:t>1</a:t>
            </a:r>
            <a:r>
              <a:rPr lang="en-US" altLang="zh-CN" sz="2400" b="1" i="1"/>
              <a:t>.in</a:t>
            </a:r>
            <a:r>
              <a:rPr lang="en-US" altLang="zh-CN" sz="2400" b="1"/>
              <a:t> = </a:t>
            </a:r>
            <a:r>
              <a:rPr lang="en-US" altLang="zh-CN" sz="2400" b="1" i="1"/>
              <a:t>L</a:t>
            </a:r>
            <a:r>
              <a:rPr lang="en-US" altLang="zh-CN" sz="2400" b="1"/>
              <a:t>.</a:t>
            </a:r>
            <a:r>
              <a:rPr lang="en-US" altLang="zh-CN" sz="2400" b="1" i="1"/>
              <a:t>in</a:t>
            </a:r>
            <a:r>
              <a:rPr lang="en-US" altLang="zh-CN" sz="2400" b="1"/>
              <a:t> }</a:t>
            </a:r>
          </a:p>
          <a:p>
            <a:pPr algn="just">
              <a:spcBef>
                <a:spcPct val="0"/>
              </a:spcBef>
              <a:buFont typeface="Wingdings" panose="05000000000000000000" pitchFamily="2" charset="2"/>
              <a:buNone/>
            </a:pPr>
            <a:r>
              <a:rPr lang="en-US" altLang="zh-CN" sz="2400" b="1"/>
              <a:t>     </a:t>
            </a:r>
            <a:r>
              <a:rPr lang="en-US" altLang="zh-CN" sz="2400" b="1" i="1"/>
              <a:t>L</a:t>
            </a:r>
            <a:r>
              <a:rPr lang="en-US" altLang="zh-CN" sz="2400" b="1" baseline="-30000"/>
              <a:t>1</a:t>
            </a:r>
            <a:r>
              <a:rPr lang="en-US" altLang="zh-CN" sz="2400" b="1"/>
              <a:t>, id {</a:t>
            </a:r>
            <a:r>
              <a:rPr lang="en-US" altLang="zh-CN" sz="2400" b="1" i="1"/>
              <a:t>addtype</a:t>
            </a:r>
            <a:r>
              <a:rPr lang="en-US" altLang="zh-CN" sz="2400" b="1"/>
              <a:t> (id.</a:t>
            </a:r>
            <a:r>
              <a:rPr lang="en-US" altLang="zh-CN" sz="2400" b="1" i="1"/>
              <a:t>entry</a:t>
            </a:r>
            <a:r>
              <a:rPr lang="en-US" altLang="zh-CN" sz="2400" b="1"/>
              <a:t>, </a:t>
            </a:r>
            <a:r>
              <a:rPr lang="en-US" altLang="zh-CN" sz="2400" b="1" i="1"/>
              <a:t>L</a:t>
            </a:r>
            <a:r>
              <a:rPr lang="en-US" altLang="zh-CN" sz="2400" b="1"/>
              <a:t>.</a:t>
            </a:r>
            <a:r>
              <a:rPr lang="en-US" altLang="zh-CN" sz="2400" b="1" i="1"/>
              <a:t>in</a:t>
            </a:r>
            <a:r>
              <a:rPr lang="en-US" altLang="zh-CN" sz="2400" b="1"/>
              <a:t> )}</a:t>
            </a:r>
          </a:p>
          <a:p>
            <a:pPr algn="just">
              <a:spcBef>
                <a:spcPct val="0"/>
              </a:spcBef>
              <a:buFont typeface="Wingdings" panose="05000000000000000000" pitchFamily="2" charset="2"/>
              <a:buNone/>
            </a:pPr>
            <a:r>
              <a:rPr lang="en-US" altLang="zh-CN" sz="2400" b="1" i="1"/>
              <a:t>L</a:t>
            </a:r>
            <a:r>
              <a:rPr lang="en-US" altLang="zh-CN" sz="2400" b="1">
                <a:sym typeface="Symbol" panose="05050102010706020507" pitchFamily="18" charset="2"/>
              </a:rPr>
              <a:t></a:t>
            </a:r>
            <a:r>
              <a:rPr lang="en-US" altLang="zh-CN" sz="2400" b="1"/>
              <a:t> id     {</a:t>
            </a:r>
            <a:r>
              <a:rPr lang="en-US" altLang="zh-CN" sz="2400" b="1" i="1"/>
              <a:t>addtype</a:t>
            </a:r>
            <a:r>
              <a:rPr lang="en-US" altLang="zh-CN" sz="2400" b="1"/>
              <a:t> (id.</a:t>
            </a:r>
            <a:r>
              <a:rPr lang="en-US" altLang="zh-CN" sz="2400" b="1" i="1"/>
              <a:t>entry</a:t>
            </a:r>
            <a:r>
              <a:rPr lang="en-US" altLang="zh-CN" sz="2400" b="1"/>
              <a:t>, </a:t>
            </a:r>
            <a:r>
              <a:rPr lang="en-US" altLang="zh-CN" sz="2400" b="1" i="1"/>
              <a:t>L</a:t>
            </a:r>
            <a:r>
              <a:rPr lang="en-US" altLang="zh-CN" sz="2400" b="1"/>
              <a:t>.</a:t>
            </a:r>
            <a:r>
              <a:rPr lang="en-US" altLang="zh-CN" sz="2400" b="1" i="1"/>
              <a:t>in</a:t>
            </a:r>
            <a:r>
              <a:rPr lang="en-US" altLang="zh-CN" sz="2400" b="1"/>
              <a:t> )}</a:t>
            </a:r>
            <a:endParaRPr lang="en-US" altLang="zh-CN" sz="2400"/>
          </a:p>
          <a:p>
            <a:endParaRPr lang="en-US" altLang="zh-CN"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3531B62-D7E3-499B-BF61-131A874FEE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301" y="4823670"/>
            <a:ext cx="3300244" cy="180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0" name="Rectangle 2">
            <a:extLst>
              <a:ext uri="{FF2B5EF4-FFF2-40B4-BE49-F238E27FC236}">
                <a16:creationId xmlns:a16="http://schemas.microsoft.com/office/drawing/2014/main" id="{5DD282C1-9117-468A-A423-2B5400A15D1D}"/>
              </a:ext>
            </a:extLst>
          </p:cNvPr>
          <p:cNvSpPr>
            <a:spLocks noGrp="1" noChangeArrowheads="1"/>
          </p:cNvSpPr>
          <p:nvPr>
            <p:ph type="title"/>
          </p:nvPr>
        </p:nvSpPr>
        <p:spPr/>
        <p:txBody>
          <a:bodyPr/>
          <a:lstStyle/>
          <a:p>
            <a:r>
              <a:rPr lang="en-US" altLang="zh-CN" dirty="0"/>
              <a:t>4.4.2</a:t>
            </a:r>
            <a:r>
              <a:rPr lang="zh-CN" altLang="en-US" dirty="0"/>
              <a:t>*</a:t>
            </a:r>
            <a:r>
              <a:rPr lang="en-US" altLang="zh-CN" dirty="0"/>
              <a:t> </a:t>
            </a:r>
            <a:r>
              <a:rPr lang="zh-CN" altLang="en-US" dirty="0"/>
              <a:t>分析栈上的继承属性</a:t>
            </a:r>
          </a:p>
        </p:txBody>
      </p:sp>
      <p:graphicFrame>
        <p:nvGraphicFramePr>
          <p:cNvPr id="1092612" name="Group 4">
            <a:extLst>
              <a:ext uri="{FF2B5EF4-FFF2-40B4-BE49-F238E27FC236}">
                <a16:creationId xmlns:a16="http://schemas.microsoft.com/office/drawing/2014/main" id="{84DCCB4E-52ED-4180-9AD2-656A7E88AA5D}"/>
              </a:ext>
            </a:extLst>
          </p:cNvPr>
          <p:cNvGraphicFramePr>
            <a:graphicFrameLocks noGrp="1"/>
          </p:cNvGraphicFramePr>
          <p:nvPr>
            <p:ph sz="half" idx="1"/>
            <p:extLst>
              <p:ext uri="{D42A27DB-BD31-4B8C-83A1-F6EECF244321}">
                <p14:modId xmlns:p14="http://schemas.microsoft.com/office/powerpoint/2010/main" val="4160042860"/>
              </p:ext>
            </p:extLst>
          </p:nvPr>
        </p:nvGraphicFramePr>
        <p:xfrm>
          <a:off x="628650" y="1277938"/>
          <a:ext cx="3886200" cy="4899025"/>
        </p:xfrm>
        <a:graphic>
          <a:graphicData uri="http://schemas.openxmlformats.org/drawingml/2006/table">
            <a:tbl>
              <a:tblPr/>
              <a:tblGrid>
                <a:gridCol w="1591722">
                  <a:extLst>
                    <a:ext uri="{9D8B030D-6E8A-4147-A177-3AD203B41FA5}">
                      <a16:colId xmlns:a16="http://schemas.microsoft.com/office/drawing/2014/main" val="20000"/>
                    </a:ext>
                  </a:extLst>
                </a:gridCol>
                <a:gridCol w="2294477">
                  <a:extLst>
                    <a:ext uri="{9D8B030D-6E8A-4147-A177-3AD203B41FA5}">
                      <a16:colId xmlns:a16="http://schemas.microsoft.com/office/drawing/2014/main" val="20001"/>
                    </a:ext>
                  </a:extLst>
                </a:gridCol>
              </a:tblGrid>
              <a:tr h="58909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产生式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宋体" pitchFamily="2" charset="-122"/>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代码段</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5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D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14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int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real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400" b="1" i="0" u="none" strike="noStrike" cap="none" normalizeH="0" baseline="-30000" dirty="0">
                          <a:ln>
                            <a:noFill/>
                          </a:ln>
                          <a:solidFill>
                            <a:srgbClr val="FF0000"/>
                          </a:solidFill>
                          <a:effectLst/>
                          <a:latin typeface="Times New Roman" pitchFamily="18" charset="0"/>
                          <a:ea typeface="黑体" pitchFamily="2" charset="-122"/>
                        </a:rPr>
                        <a:t>1</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addtype</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3].</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3491" name="Rectangle 3">
            <a:extLst>
              <a:ext uri="{FF2B5EF4-FFF2-40B4-BE49-F238E27FC236}">
                <a16:creationId xmlns:a16="http://schemas.microsoft.com/office/drawing/2014/main" id="{345B61BE-DB23-4A58-A350-FEE0DB3A464F}"/>
              </a:ext>
            </a:extLst>
          </p:cNvPr>
          <p:cNvSpPr>
            <a:spLocks noGrp="1" noChangeArrowheads="1"/>
          </p:cNvSpPr>
          <p:nvPr>
            <p:ph sz="half" idx="2"/>
          </p:nvPr>
        </p:nvSpPr>
        <p:spPr/>
        <p:txBody>
          <a:bodyPr/>
          <a:lstStyle/>
          <a:p>
            <a:pPr algn="just"/>
            <a:r>
              <a:rPr lang="zh-CN" altLang="en-US" sz="2400" dirty="0"/>
              <a:t>例</a:t>
            </a:r>
            <a:r>
              <a:rPr lang="zh-CN" altLang="en-US" sz="2400" b="1" dirty="0"/>
              <a:t> </a:t>
            </a:r>
            <a:r>
              <a:rPr lang="en-US" altLang="zh-CN" sz="2400" b="1" dirty="0"/>
              <a:t>int p, q, r </a:t>
            </a:r>
          </a:p>
          <a:p>
            <a:pPr algn="just">
              <a:buFont typeface="Wingdings" panose="05000000000000000000" pitchFamily="2" charset="2"/>
              <a:buNone/>
            </a:pPr>
            <a:r>
              <a:rPr lang="en-US" altLang="zh-CN" sz="2400" b="1" i="1" dirty="0"/>
              <a:t>D </a:t>
            </a:r>
            <a:r>
              <a:rPr lang="en-US" altLang="zh-CN" sz="2400" b="1" dirty="0">
                <a:sym typeface="Symbol" panose="05050102010706020507" pitchFamily="18" charset="2"/>
              </a:rPr>
              <a:t></a:t>
            </a:r>
            <a:r>
              <a:rPr lang="en-US" altLang="zh-CN" sz="2400" b="1" dirty="0"/>
              <a:t> </a:t>
            </a:r>
            <a:r>
              <a:rPr lang="en-US" altLang="zh-CN" sz="2400" b="1" i="1" dirty="0"/>
              <a:t>T</a:t>
            </a:r>
            <a:r>
              <a:rPr lang="en-US" altLang="zh-CN" sz="2400" b="1" dirty="0"/>
              <a:t>    {</a:t>
            </a:r>
            <a:r>
              <a:rPr lang="en-US" altLang="zh-CN" sz="2400" b="1" i="1" dirty="0"/>
              <a:t>L</a:t>
            </a:r>
            <a:r>
              <a:rPr lang="en-US" altLang="zh-CN" sz="2400" b="1" dirty="0"/>
              <a:t>.</a:t>
            </a:r>
            <a:r>
              <a:rPr lang="en-US" altLang="zh-CN" sz="2400" b="1" i="1" dirty="0"/>
              <a:t>in</a:t>
            </a:r>
            <a:r>
              <a:rPr lang="en-US" altLang="zh-CN" sz="2400" b="1" dirty="0"/>
              <a:t> = </a:t>
            </a:r>
            <a:r>
              <a:rPr lang="en-US" altLang="zh-CN" sz="2400" b="1" i="1" dirty="0" err="1"/>
              <a:t>T</a:t>
            </a:r>
            <a:r>
              <a:rPr lang="en-US" altLang="zh-CN" sz="2400" b="1" dirty="0" err="1"/>
              <a:t>.</a:t>
            </a:r>
            <a:r>
              <a:rPr lang="en-US" altLang="zh-CN" sz="2400" b="1" i="1" dirty="0" err="1"/>
              <a:t>type</a:t>
            </a:r>
            <a:r>
              <a:rPr lang="en-US" altLang="zh-CN" sz="2400" b="1" dirty="0"/>
              <a:t>}</a:t>
            </a:r>
          </a:p>
          <a:p>
            <a:pPr algn="just">
              <a:spcBef>
                <a:spcPct val="0"/>
              </a:spcBef>
              <a:buFont typeface="Wingdings" panose="05000000000000000000" pitchFamily="2" charset="2"/>
              <a:buNone/>
            </a:pPr>
            <a:r>
              <a:rPr lang="en-US" altLang="zh-CN" sz="2400" b="1" i="1" dirty="0">
                <a:cs typeface="Times New Roman" panose="02020603050405020304" pitchFamily="18" charset="0"/>
              </a:rPr>
              <a:t>	     L </a:t>
            </a:r>
          </a:p>
          <a:p>
            <a:pPr algn="just">
              <a:spcBef>
                <a:spcPct val="0"/>
              </a:spcBef>
              <a:buFont typeface="Wingdings" panose="05000000000000000000" pitchFamily="2" charset="2"/>
              <a:buNone/>
            </a:pPr>
            <a:r>
              <a:rPr lang="en-US" altLang="zh-CN" sz="2400" b="1" i="1" dirty="0"/>
              <a:t>T</a:t>
            </a:r>
            <a:r>
              <a:rPr lang="en-US" altLang="zh-CN" sz="2400" b="1" dirty="0">
                <a:sym typeface="Symbol" panose="05050102010706020507" pitchFamily="18" charset="2"/>
              </a:rPr>
              <a:t></a:t>
            </a:r>
            <a:r>
              <a:rPr lang="en-US" altLang="zh-CN" sz="2400" b="1" dirty="0"/>
              <a:t> int   {</a:t>
            </a:r>
            <a:r>
              <a:rPr lang="en-US" altLang="zh-CN" sz="2400" b="1" i="1" dirty="0"/>
              <a:t>T</a:t>
            </a:r>
            <a:r>
              <a:rPr lang="en-US" altLang="zh-CN" sz="2400" b="1" dirty="0"/>
              <a:t>.</a:t>
            </a:r>
            <a:r>
              <a:rPr lang="en-US" altLang="zh-CN" sz="2400" b="1" i="1" dirty="0"/>
              <a:t> type</a:t>
            </a:r>
            <a:r>
              <a:rPr lang="en-US" altLang="zh-CN" sz="2400" b="1" dirty="0"/>
              <a:t> = </a:t>
            </a:r>
            <a:r>
              <a:rPr lang="en-US" altLang="zh-CN" sz="2400" b="1" i="1" dirty="0"/>
              <a:t>integer</a:t>
            </a:r>
            <a:r>
              <a:rPr lang="en-US" altLang="zh-CN" sz="2400" b="1" dirty="0"/>
              <a:t>}</a:t>
            </a:r>
          </a:p>
          <a:p>
            <a:pPr algn="just">
              <a:spcBef>
                <a:spcPct val="0"/>
              </a:spcBef>
              <a:buFont typeface="Wingdings" panose="05000000000000000000" pitchFamily="2" charset="2"/>
              <a:buNone/>
            </a:pPr>
            <a:r>
              <a:rPr lang="en-US" altLang="zh-CN" sz="2400" b="1" i="1" dirty="0"/>
              <a:t>T</a:t>
            </a:r>
            <a:r>
              <a:rPr lang="en-US" altLang="zh-CN" sz="2400" b="1" dirty="0">
                <a:sym typeface="Symbol" panose="05050102010706020507" pitchFamily="18" charset="2"/>
              </a:rPr>
              <a:t></a:t>
            </a:r>
            <a:r>
              <a:rPr lang="en-US" altLang="zh-CN" sz="2400" b="1" dirty="0"/>
              <a:t> real {</a:t>
            </a:r>
            <a:r>
              <a:rPr lang="en-US" altLang="zh-CN" sz="2400" b="1" i="1" dirty="0"/>
              <a:t>T</a:t>
            </a:r>
            <a:r>
              <a:rPr lang="en-US" altLang="zh-CN" sz="2400" b="1" dirty="0"/>
              <a:t>.</a:t>
            </a:r>
            <a:r>
              <a:rPr lang="en-US" altLang="zh-CN" sz="2400" b="1" i="1" dirty="0"/>
              <a:t> type</a:t>
            </a:r>
            <a:r>
              <a:rPr lang="en-US" altLang="zh-CN" sz="2400" b="1" dirty="0"/>
              <a:t> = </a:t>
            </a:r>
            <a:r>
              <a:rPr lang="en-US" altLang="zh-CN" sz="2400" b="1" i="1" dirty="0"/>
              <a:t>real</a:t>
            </a:r>
            <a:r>
              <a:rPr lang="en-US" altLang="zh-CN" sz="2400" b="1" dirty="0"/>
              <a:t>}</a:t>
            </a:r>
          </a:p>
          <a:p>
            <a:pPr algn="just">
              <a:spcBef>
                <a:spcPct val="0"/>
              </a:spcBef>
              <a:buFont typeface="Wingdings" panose="05000000000000000000" pitchFamily="2" charset="2"/>
              <a:buNone/>
            </a:pPr>
            <a:r>
              <a:rPr lang="en-US" altLang="zh-CN" sz="2400" b="1" i="1" dirty="0">
                <a:solidFill>
                  <a:srgbClr val="FF0000"/>
                </a:solidFill>
              </a:rPr>
              <a:t>L</a:t>
            </a:r>
            <a:r>
              <a:rPr lang="en-US" altLang="zh-CN" sz="2400" b="1" dirty="0">
                <a:solidFill>
                  <a:srgbClr val="FF0000"/>
                </a:solidFill>
                <a:sym typeface="Symbol" panose="05050102010706020507" pitchFamily="18" charset="2"/>
              </a:rPr>
              <a:t></a:t>
            </a:r>
            <a:r>
              <a:rPr lang="en-US" altLang="zh-CN" sz="2400" b="1" dirty="0"/>
              <a:t>         {</a:t>
            </a:r>
            <a:r>
              <a:rPr lang="en-US" altLang="zh-CN" sz="2400" b="1" i="1" dirty="0"/>
              <a:t>L</a:t>
            </a:r>
            <a:r>
              <a:rPr lang="en-US" altLang="zh-CN" sz="2400" b="1" baseline="-30000" dirty="0"/>
              <a:t>1</a:t>
            </a:r>
            <a:r>
              <a:rPr lang="en-US" altLang="zh-CN" sz="2400" b="1" i="1" dirty="0"/>
              <a:t>.in</a:t>
            </a:r>
            <a:r>
              <a:rPr lang="en-US" altLang="zh-CN" sz="2400" b="1" dirty="0"/>
              <a:t> = </a:t>
            </a:r>
            <a:r>
              <a:rPr lang="en-US" altLang="zh-CN" sz="2400" b="1" i="1" dirty="0"/>
              <a:t>L</a:t>
            </a:r>
            <a:r>
              <a:rPr lang="en-US" altLang="zh-CN" sz="2400" b="1" dirty="0"/>
              <a:t>.</a:t>
            </a:r>
            <a:r>
              <a:rPr lang="en-US" altLang="zh-CN" sz="2400" b="1" i="1" dirty="0"/>
              <a:t>in</a:t>
            </a:r>
            <a:r>
              <a:rPr lang="en-US" altLang="zh-CN" sz="2400" b="1" dirty="0"/>
              <a:t> }</a:t>
            </a:r>
          </a:p>
          <a:p>
            <a:pPr algn="just">
              <a:spcBef>
                <a:spcPct val="0"/>
              </a:spcBef>
              <a:buFont typeface="Wingdings" panose="05000000000000000000" pitchFamily="2" charset="2"/>
              <a:buNone/>
            </a:pPr>
            <a:r>
              <a:rPr lang="en-US" altLang="zh-CN" sz="2400" b="1" dirty="0">
                <a:solidFill>
                  <a:srgbClr val="FF0000"/>
                </a:solidFill>
              </a:rPr>
              <a:t>     </a:t>
            </a:r>
            <a:r>
              <a:rPr lang="en-US" altLang="zh-CN" sz="2400" b="1" i="1" dirty="0">
                <a:solidFill>
                  <a:srgbClr val="FF0000"/>
                </a:solidFill>
              </a:rPr>
              <a:t>L</a:t>
            </a:r>
            <a:r>
              <a:rPr lang="en-US" altLang="zh-CN" sz="2400" b="1" baseline="-30000" dirty="0">
                <a:solidFill>
                  <a:srgbClr val="FF0000"/>
                </a:solidFill>
              </a:rPr>
              <a:t>1</a:t>
            </a:r>
            <a:r>
              <a:rPr lang="en-US" altLang="zh-CN" sz="2400" b="1" dirty="0">
                <a:solidFill>
                  <a:srgbClr val="FF0000"/>
                </a:solidFill>
              </a:rPr>
              <a:t>, id {</a:t>
            </a:r>
            <a:r>
              <a:rPr lang="en-US" altLang="zh-CN" sz="2400" b="1" i="1" dirty="0" err="1">
                <a:solidFill>
                  <a:srgbClr val="FF0000"/>
                </a:solidFill>
              </a:rPr>
              <a:t>addtype</a:t>
            </a:r>
            <a:r>
              <a:rPr lang="en-US" altLang="zh-CN" sz="2400" b="1" dirty="0">
                <a:solidFill>
                  <a:srgbClr val="FF0000"/>
                </a:solidFill>
              </a:rPr>
              <a:t> (</a:t>
            </a:r>
            <a:r>
              <a:rPr lang="en-US" altLang="zh-CN" sz="2400" b="1" dirty="0" err="1">
                <a:solidFill>
                  <a:srgbClr val="FF0000"/>
                </a:solidFill>
              </a:rPr>
              <a:t>id.</a:t>
            </a:r>
            <a:r>
              <a:rPr lang="en-US" altLang="zh-CN" sz="2400" b="1" i="1" dirty="0" err="1">
                <a:solidFill>
                  <a:srgbClr val="FF0000"/>
                </a:solidFill>
              </a:rPr>
              <a:t>entry</a:t>
            </a:r>
            <a:r>
              <a:rPr lang="en-US" altLang="zh-CN" sz="2400" b="1" dirty="0">
                <a:solidFill>
                  <a:srgbClr val="FF0000"/>
                </a:solidFill>
              </a:rPr>
              <a:t>, </a:t>
            </a:r>
            <a:r>
              <a:rPr lang="en-US" altLang="zh-CN" sz="2400" b="1" i="1" dirty="0">
                <a:solidFill>
                  <a:srgbClr val="FF0000"/>
                </a:solidFill>
              </a:rPr>
              <a:t>L</a:t>
            </a:r>
            <a:r>
              <a:rPr lang="en-US" altLang="zh-CN" sz="2400" b="1" dirty="0">
                <a:solidFill>
                  <a:srgbClr val="FF0000"/>
                </a:solidFill>
              </a:rPr>
              <a:t>.</a:t>
            </a:r>
            <a:r>
              <a:rPr lang="en-US" altLang="zh-CN" sz="2400" b="1" i="1" dirty="0">
                <a:solidFill>
                  <a:srgbClr val="FF0000"/>
                </a:solidFill>
              </a:rPr>
              <a:t>in</a:t>
            </a:r>
            <a:r>
              <a:rPr lang="en-US" altLang="zh-CN" sz="2400" b="1" dirty="0">
                <a:solidFill>
                  <a:srgbClr val="FF0000"/>
                </a:solidFill>
              </a:rPr>
              <a:t> )}</a:t>
            </a:r>
          </a:p>
          <a:p>
            <a:pPr algn="just">
              <a:spcBef>
                <a:spcPct val="0"/>
              </a:spcBef>
              <a:buFont typeface="Wingdings" panose="05000000000000000000" pitchFamily="2" charset="2"/>
              <a:buNone/>
            </a:pPr>
            <a:r>
              <a:rPr lang="en-US" altLang="zh-CN" sz="2400" b="1" i="1" dirty="0"/>
              <a:t>L</a:t>
            </a:r>
            <a:r>
              <a:rPr lang="en-US" altLang="zh-CN" sz="2400" b="1" dirty="0">
                <a:sym typeface="Symbol" panose="05050102010706020507" pitchFamily="18" charset="2"/>
              </a:rPr>
              <a:t></a:t>
            </a:r>
            <a:r>
              <a:rPr lang="en-US" altLang="zh-CN" sz="2400" b="1" dirty="0"/>
              <a:t> id     {</a:t>
            </a:r>
            <a:r>
              <a:rPr lang="en-US" altLang="zh-CN" sz="2400" b="1" i="1" dirty="0" err="1"/>
              <a:t>addtype</a:t>
            </a:r>
            <a:r>
              <a:rPr lang="en-US" altLang="zh-CN" sz="2400" b="1" dirty="0"/>
              <a:t> (</a:t>
            </a:r>
            <a:r>
              <a:rPr lang="en-US" altLang="zh-CN" sz="2400" b="1" dirty="0" err="1"/>
              <a:t>id.</a:t>
            </a:r>
            <a:r>
              <a:rPr lang="en-US" altLang="zh-CN" sz="2400" b="1" i="1" dirty="0" err="1"/>
              <a:t>entry</a:t>
            </a:r>
            <a:r>
              <a:rPr lang="en-US" altLang="zh-CN" sz="2400" b="1" dirty="0"/>
              <a:t>, </a:t>
            </a:r>
            <a:r>
              <a:rPr lang="en-US" altLang="zh-CN" sz="2400" b="1" i="1" dirty="0"/>
              <a:t>L</a:t>
            </a:r>
            <a:r>
              <a:rPr lang="en-US" altLang="zh-CN" sz="2400" b="1" dirty="0"/>
              <a:t>.</a:t>
            </a:r>
            <a:r>
              <a:rPr lang="en-US" altLang="zh-CN" sz="2400" b="1" i="1" dirty="0"/>
              <a:t>in</a:t>
            </a:r>
            <a:r>
              <a:rPr lang="en-US" altLang="zh-CN" sz="2400" b="1" dirty="0"/>
              <a:t> )}</a:t>
            </a:r>
            <a:endParaRPr lang="en-US" altLang="zh-CN" sz="2400" dirty="0"/>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FAD5925-967C-43C3-A3EA-92394A7FA5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36825" y="4876264"/>
            <a:ext cx="4114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4" name="Rectangle 2">
            <a:extLst>
              <a:ext uri="{FF2B5EF4-FFF2-40B4-BE49-F238E27FC236}">
                <a16:creationId xmlns:a16="http://schemas.microsoft.com/office/drawing/2014/main" id="{AE135442-105F-4A70-97A4-1FAA20F97F53}"/>
              </a:ext>
            </a:extLst>
          </p:cNvPr>
          <p:cNvSpPr>
            <a:spLocks noGrp="1" noChangeArrowheads="1"/>
          </p:cNvSpPr>
          <p:nvPr>
            <p:ph type="title"/>
          </p:nvPr>
        </p:nvSpPr>
        <p:spPr/>
        <p:txBody>
          <a:bodyPr/>
          <a:lstStyle/>
          <a:p>
            <a:r>
              <a:rPr lang="en-US" altLang="zh-CN" dirty="0"/>
              <a:t>4.4.2</a:t>
            </a:r>
            <a:r>
              <a:rPr lang="zh-CN" altLang="en-US" dirty="0"/>
              <a:t>*</a:t>
            </a:r>
            <a:r>
              <a:rPr lang="en-US" altLang="zh-CN" dirty="0"/>
              <a:t> </a:t>
            </a:r>
            <a:r>
              <a:rPr lang="zh-CN" altLang="en-US" dirty="0"/>
              <a:t>分析栈上的继承属性</a:t>
            </a:r>
          </a:p>
        </p:txBody>
      </p:sp>
      <p:graphicFrame>
        <p:nvGraphicFramePr>
          <p:cNvPr id="1092612" name="Group 4">
            <a:extLst>
              <a:ext uri="{FF2B5EF4-FFF2-40B4-BE49-F238E27FC236}">
                <a16:creationId xmlns:a16="http://schemas.microsoft.com/office/drawing/2014/main" id="{C4332ECD-976F-4AD4-9EE5-FA16E00B91A3}"/>
              </a:ext>
            </a:extLst>
          </p:cNvPr>
          <p:cNvGraphicFramePr>
            <a:graphicFrameLocks noGrp="1"/>
          </p:cNvGraphicFramePr>
          <p:nvPr>
            <p:ph sz="half" idx="1"/>
            <p:extLst>
              <p:ext uri="{D42A27DB-BD31-4B8C-83A1-F6EECF244321}">
                <p14:modId xmlns:p14="http://schemas.microsoft.com/office/powerpoint/2010/main" val="3609171888"/>
              </p:ext>
            </p:extLst>
          </p:nvPr>
        </p:nvGraphicFramePr>
        <p:xfrm>
          <a:off x="628650" y="1277938"/>
          <a:ext cx="3886200" cy="4899025"/>
        </p:xfrm>
        <a:graphic>
          <a:graphicData uri="http://schemas.openxmlformats.org/drawingml/2006/table">
            <a:tbl>
              <a:tblPr/>
              <a:tblGrid>
                <a:gridCol w="1591722">
                  <a:extLst>
                    <a:ext uri="{9D8B030D-6E8A-4147-A177-3AD203B41FA5}">
                      <a16:colId xmlns:a16="http://schemas.microsoft.com/office/drawing/2014/main" val="20000"/>
                    </a:ext>
                  </a:extLst>
                </a:gridCol>
                <a:gridCol w="2294477">
                  <a:extLst>
                    <a:ext uri="{9D8B030D-6E8A-4147-A177-3AD203B41FA5}">
                      <a16:colId xmlns:a16="http://schemas.microsoft.com/office/drawing/2014/main" val="20001"/>
                    </a:ext>
                  </a:extLst>
                </a:gridCol>
              </a:tblGrid>
              <a:tr h="58909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产生式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宋体" pitchFamily="2" charset="-122"/>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代码段</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5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D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14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int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0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real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stack</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top</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3].</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val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889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id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addtype</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4515" name="Rectangle 3">
            <a:extLst>
              <a:ext uri="{FF2B5EF4-FFF2-40B4-BE49-F238E27FC236}">
                <a16:creationId xmlns:a16="http://schemas.microsoft.com/office/drawing/2014/main" id="{D19B6013-7F91-4291-87DA-ED735FB6BA7A}"/>
              </a:ext>
            </a:extLst>
          </p:cNvPr>
          <p:cNvSpPr>
            <a:spLocks noGrp="1" noChangeArrowheads="1"/>
          </p:cNvSpPr>
          <p:nvPr>
            <p:ph sz="half" idx="2"/>
          </p:nvPr>
        </p:nvSpPr>
        <p:spPr/>
        <p:txBody>
          <a:bodyPr/>
          <a:lstStyle/>
          <a:p>
            <a:pPr algn="just"/>
            <a:r>
              <a:rPr lang="zh-CN" altLang="en-US" sz="2400" dirty="0"/>
              <a:t>例</a:t>
            </a:r>
            <a:r>
              <a:rPr lang="zh-CN" altLang="en-US" sz="2400" b="1" dirty="0"/>
              <a:t> </a:t>
            </a:r>
            <a:r>
              <a:rPr lang="en-US" altLang="zh-CN" sz="2400" b="1" dirty="0"/>
              <a:t>int p, q, r </a:t>
            </a:r>
          </a:p>
          <a:p>
            <a:pPr algn="just">
              <a:buFont typeface="Wingdings" panose="05000000000000000000" pitchFamily="2" charset="2"/>
              <a:buNone/>
            </a:pPr>
            <a:r>
              <a:rPr lang="en-US" altLang="zh-CN" sz="2400" b="1" i="1" dirty="0"/>
              <a:t>D </a:t>
            </a:r>
            <a:r>
              <a:rPr lang="en-US" altLang="zh-CN" sz="2400" b="1" dirty="0">
                <a:sym typeface="Symbol" panose="05050102010706020507" pitchFamily="18" charset="2"/>
              </a:rPr>
              <a:t></a:t>
            </a:r>
            <a:r>
              <a:rPr lang="en-US" altLang="zh-CN" sz="2400" b="1" dirty="0"/>
              <a:t> </a:t>
            </a:r>
            <a:r>
              <a:rPr lang="en-US" altLang="zh-CN" sz="2400" b="1" i="1" dirty="0"/>
              <a:t>T</a:t>
            </a:r>
            <a:r>
              <a:rPr lang="en-US" altLang="zh-CN" sz="2400" b="1" dirty="0"/>
              <a:t>    {</a:t>
            </a:r>
            <a:r>
              <a:rPr lang="en-US" altLang="zh-CN" sz="2400" b="1" i="1" dirty="0"/>
              <a:t>L</a:t>
            </a:r>
            <a:r>
              <a:rPr lang="en-US" altLang="zh-CN" sz="2400" b="1" dirty="0"/>
              <a:t>.</a:t>
            </a:r>
            <a:r>
              <a:rPr lang="en-US" altLang="zh-CN" sz="2400" b="1" i="1" dirty="0"/>
              <a:t>in</a:t>
            </a:r>
            <a:r>
              <a:rPr lang="en-US" altLang="zh-CN" sz="2400" b="1" dirty="0"/>
              <a:t> = </a:t>
            </a:r>
            <a:r>
              <a:rPr lang="en-US" altLang="zh-CN" sz="2400" b="1" i="1" dirty="0" err="1"/>
              <a:t>T</a:t>
            </a:r>
            <a:r>
              <a:rPr lang="en-US" altLang="zh-CN" sz="2400" b="1" dirty="0" err="1"/>
              <a:t>.</a:t>
            </a:r>
            <a:r>
              <a:rPr lang="en-US" altLang="zh-CN" sz="2400" b="1" i="1" dirty="0" err="1"/>
              <a:t>type</a:t>
            </a:r>
            <a:r>
              <a:rPr lang="en-US" altLang="zh-CN" sz="2400" b="1" dirty="0"/>
              <a:t>}</a:t>
            </a:r>
          </a:p>
          <a:p>
            <a:pPr algn="just">
              <a:spcBef>
                <a:spcPct val="0"/>
              </a:spcBef>
              <a:buFont typeface="Wingdings" panose="05000000000000000000" pitchFamily="2" charset="2"/>
              <a:buNone/>
            </a:pPr>
            <a:r>
              <a:rPr lang="en-US" altLang="zh-CN" sz="2400" b="1" i="1" dirty="0">
                <a:cs typeface="Times New Roman" panose="02020603050405020304" pitchFamily="18" charset="0"/>
              </a:rPr>
              <a:t>	     L </a:t>
            </a:r>
          </a:p>
          <a:p>
            <a:pPr algn="just">
              <a:spcBef>
                <a:spcPct val="0"/>
              </a:spcBef>
              <a:buFont typeface="Wingdings" panose="05000000000000000000" pitchFamily="2" charset="2"/>
              <a:buNone/>
            </a:pPr>
            <a:r>
              <a:rPr lang="en-US" altLang="zh-CN" sz="2400" b="1" i="1" dirty="0"/>
              <a:t>T</a:t>
            </a:r>
            <a:r>
              <a:rPr lang="en-US" altLang="zh-CN" sz="2400" b="1" dirty="0">
                <a:sym typeface="Symbol" panose="05050102010706020507" pitchFamily="18" charset="2"/>
              </a:rPr>
              <a:t></a:t>
            </a:r>
            <a:r>
              <a:rPr lang="en-US" altLang="zh-CN" sz="2400" b="1" dirty="0"/>
              <a:t> int   {</a:t>
            </a:r>
            <a:r>
              <a:rPr lang="en-US" altLang="zh-CN" sz="2400" b="1" i="1" dirty="0"/>
              <a:t>T</a:t>
            </a:r>
            <a:r>
              <a:rPr lang="en-US" altLang="zh-CN" sz="2400" b="1" dirty="0"/>
              <a:t>.</a:t>
            </a:r>
            <a:r>
              <a:rPr lang="en-US" altLang="zh-CN" sz="2400" b="1" i="1" dirty="0"/>
              <a:t> type</a:t>
            </a:r>
            <a:r>
              <a:rPr lang="en-US" altLang="zh-CN" sz="2400" b="1" dirty="0"/>
              <a:t> = </a:t>
            </a:r>
            <a:r>
              <a:rPr lang="en-US" altLang="zh-CN" sz="2400" b="1" i="1" dirty="0"/>
              <a:t>integer</a:t>
            </a:r>
            <a:r>
              <a:rPr lang="en-US" altLang="zh-CN" sz="2400" b="1" dirty="0"/>
              <a:t>}</a:t>
            </a:r>
          </a:p>
          <a:p>
            <a:pPr algn="just">
              <a:spcBef>
                <a:spcPct val="0"/>
              </a:spcBef>
              <a:buFont typeface="Wingdings" panose="05000000000000000000" pitchFamily="2" charset="2"/>
              <a:buNone/>
            </a:pPr>
            <a:r>
              <a:rPr lang="en-US" altLang="zh-CN" sz="2400" b="1" i="1" dirty="0"/>
              <a:t>T</a:t>
            </a:r>
            <a:r>
              <a:rPr lang="en-US" altLang="zh-CN" sz="2400" b="1" dirty="0">
                <a:sym typeface="Symbol" panose="05050102010706020507" pitchFamily="18" charset="2"/>
              </a:rPr>
              <a:t></a:t>
            </a:r>
            <a:r>
              <a:rPr lang="en-US" altLang="zh-CN" sz="2400" b="1" dirty="0"/>
              <a:t> real {</a:t>
            </a:r>
            <a:r>
              <a:rPr lang="en-US" altLang="zh-CN" sz="2400" b="1" i="1" dirty="0"/>
              <a:t>T</a:t>
            </a:r>
            <a:r>
              <a:rPr lang="en-US" altLang="zh-CN" sz="2400" b="1" dirty="0"/>
              <a:t>.</a:t>
            </a:r>
            <a:r>
              <a:rPr lang="en-US" altLang="zh-CN" sz="2400" b="1" i="1" dirty="0"/>
              <a:t> type</a:t>
            </a:r>
            <a:r>
              <a:rPr lang="en-US" altLang="zh-CN" sz="2400" b="1" dirty="0"/>
              <a:t> = </a:t>
            </a:r>
            <a:r>
              <a:rPr lang="en-US" altLang="zh-CN" sz="2400" b="1" i="1" dirty="0"/>
              <a:t>real</a:t>
            </a:r>
            <a:r>
              <a:rPr lang="en-US" altLang="zh-CN" sz="2400" b="1" dirty="0"/>
              <a:t>}</a:t>
            </a:r>
          </a:p>
          <a:p>
            <a:pPr algn="just">
              <a:spcBef>
                <a:spcPct val="0"/>
              </a:spcBef>
              <a:buFont typeface="Wingdings" panose="05000000000000000000" pitchFamily="2" charset="2"/>
              <a:buNone/>
            </a:pPr>
            <a:r>
              <a:rPr lang="en-US" altLang="zh-CN" sz="2400" b="1" i="1" dirty="0"/>
              <a:t>L</a:t>
            </a:r>
            <a:r>
              <a:rPr lang="en-US" altLang="zh-CN" sz="2400" b="1" dirty="0">
                <a:sym typeface="Symbol" panose="05050102010706020507" pitchFamily="18" charset="2"/>
              </a:rPr>
              <a:t></a:t>
            </a:r>
            <a:r>
              <a:rPr lang="en-US" altLang="zh-CN" sz="2400" b="1" dirty="0"/>
              <a:t>         {</a:t>
            </a:r>
            <a:r>
              <a:rPr lang="en-US" altLang="zh-CN" sz="2400" b="1" i="1" dirty="0"/>
              <a:t>L</a:t>
            </a:r>
            <a:r>
              <a:rPr lang="en-US" altLang="zh-CN" sz="2400" b="1" baseline="-30000" dirty="0"/>
              <a:t>1</a:t>
            </a:r>
            <a:r>
              <a:rPr lang="en-US" altLang="zh-CN" sz="2400" b="1" i="1" dirty="0"/>
              <a:t>.in</a:t>
            </a:r>
            <a:r>
              <a:rPr lang="en-US" altLang="zh-CN" sz="2400" b="1" dirty="0"/>
              <a:t> = </a:t>
            </a:r>
            <a:r>
              <a:rPr lang="en-US" altLang="zh-CN" sz="2400" b="1" i="1" dirty="0"/>
              <a:t>L</a:t>
            </a:r>
            <a:r>
              <a:rPr lang="en-US" altLang="zh-CN" sz="2400" b="1" dirty="0"/>
              <a:t>.</a:t>
            </a:r>
            <a:r>
              <a:rPr lang="en-US" altLang="zh-CN" sz="2400" b="1" i="1" dirty="0"/>
              <a:t>in</a:t>
            </a:r>
            <a:r>
              <a:rPr lang="en-US" altLang="zh-CN" sz="2400" b="1" dirty="0"/>
              <a:t> }</a:t>
            </a:r>
          </a:p>
          <a:p>
            <a:pPr algn="just">
              <a:spcBef>
                <a:spcPct val="0"/>
              </a:spcBef>
              <a:buFont typeface="Wingdings" panose="05000000000000000000" pitchFamily="2" charset="2"/>
              <a:buNone/>
            </a:pPr>
            <a:r>
              <a:rPr lang="en-US" altLang="zh-CN" sz="2400" b="1" dirty="0"/>
              <a:t>     </a:t>
            </a:r>
            <a:r>
              <a:rPr lang="en-US" altLang="zh-CN" sz="2400" b="1" i="1" dirty="0"/>
              <a:t>L</a:t>
            </a:r>
            <a:r>
              <a:rPr lang="en-US" altLang="zh-CN" sz="2400" b="1" baseline="-30000" dirty="0"/>
              <a:t>1</a:t>
            </a:r>
            <a:r>
              <a:rPr lang="en-US" altLang="zh-CN" sz="2400" b="1" dirty="0"/>
              <a:t>, id {</a:t>
            </a:r>
            <a:r>
              <a:rPr lang="en-US" altLang="zh-CN" sz="2400" b="1" i="1" dirty="0" err="1"/>
              <a:t>addtype</a:t>
            </a:r>
            <a:r>
              <a:rPr lang="en-US" altLang="zh-CN" sz="2400" b="1" dirty="0"/>
              <a:t> (</a:t>
            </a:r>
            <a:r>
              <a:rPr lang="en-US" altLang="zh-CN" sz="2400" b="1" dirty="0" err="1"/>
              <a:t>id.</a:t>
            </a:r>
            <a:r>
              <a:rPr lang="en-US" altLang="zh-CN" sz="2400" b="1" i="1" dirty="0" err="1"/>
              <a:t>entry</a:t>
            </a:r>
            <a:r>
              <a:rPr lang="en-US" altLang="zh-CN" sz="2400" b="1" dirty="0"/>
              <a:t>, </a:t>
            </a:r>
            <a:r>
              <a:rPr lang="en-US" altLang="zh-CN" sz="2400" b="1" i="1" dirty="0"/>
              <a:t>L</a:t>
            </a:r>
            <a:r>
              <a:rPr lang="en-US" altLang="zh-CN" sz="2400" b="1" dirty="0"/>
              <a:t>.</a:t>
            </a:r>
            <a:r>
              <a:rPr lang="en-US" altLang="zh-CN" sz="2400" b="1" i="1" dirty="0"/>
              <a:t>in</a:t>
            </a:r>
            <a:r>
              <a:rPr lang="en-US" altLang="zh-CN" sz="2400" b="1" dirty="0"/>
              <a:t> )}</a:t>
            </a:r>
          </a:p>
          <a:p>
            <a:pPr algn="just">
              <a:spcBef>
                <a:spcPct val="0"/>
              </a:spcBef>
              <a:buFont typeface="Wingdings" panose="05000000000000000000" pitchFamily="2" charset="2"/>
              <a:buNone/>
            </a:pPr>
            <a:r>
              <a:rPr lang="en-US" altLang="zh-CN" sz="2400" b="1" i="1" dirty="0">
                <a:solidFill>
                  <a:srgbClr val="FF0000"/>
                </a:solidFill>
              </a:rPr>
              <a:t>L</a:t>
            </a:r>
            <a:r>
              <a:rPr lang="en-US" altLang="zh-CN" sz="2400" b="1" dirty="0">
                <a:solidFill>
                  <a:srgbClr val="FF0000"/>
                </a:solidFill>
                <a:sym typeface="Symbol" panose="05050102010706020507" pitchFamily="18" charset="2"/>
              </a:rPr>
              <a:t></a:t>
            </a:r>
            <a:r>
              <a:rPr lang="en-US" altLang="zh-CN" sz="2400" b="1" dirty="0">
                <a:solidFill>
                  <a:srgbClr val="FF0000"/>
                </a:solidFill>
              </a:rPr>
              <a:t> id     {</a:t>
            </a:r>
            <a:r>
              <a:rPr lang="en-US" altLang="zh-CN" sz="2400" b="1" i="1" dirty="0" err="1">
                <a:solidFill>
                  <a:srgbClr val="FF0000"/>
                </a:solidFill>
              </a:rPr>
              <a:t>addtype</a:t>
            </a:r>
            <a:r>
              <a:rPr lang="en-US" altLang="zh-CN" sz="2400" b="1" dirty="0">
                <a:solidFill>
                  <a:srgbClr val="FF0000"/>
                </a:solidFill>
              </a:rPr>
              <a:t> (</a:t>
            </a:r>
            <a:r>
              <a:rPr lang="en-US" altLang="zh-CN" sz="2400" b="1" dirty="0" err="1">
                <a:solidFill>
                  <a:srgbClr val="FF0000"/>
                </a:solidFill>
              </a:rPr>
              <a:t>id.</a:t>
            </a:r>
            <a:r>
              <a:rPr lang="en-US" altLang="zh-CN" sz="2400" b="1" i="1" dirty="0" err="1">
                <a:solidFill>
                  <a:srgbClr val="FF0000"/>
                </a:solidFill>
              </a:rPr>
              <a:t>entry</a:t>
            </a:r>
            <a:r>
              <a:rPr lang="en-US" altLang="zh-CN" sz="2400" b="1" dirty="0">
                <a:solidFill>
                  <a:srgbClr val="FF0000"/>
                </a:solidFill>
              </a:rPr>
              <a:t>, </a:t>
            </a:r>
            <a:r>
              <a:rPr lang="en-US" altLang="zh-CN" sz="2400" b="1" i="1" dirty="0">
                <a:solidFill>
                  <a:srgbClr val="FF0000"/>
                </a:solidFill>
              </a:rPr>
              <a:t>L</a:t>
            </a:r>
            <a:r>
              <a:rPr lang="en-US" altLang="zh-CN" sz="2400" b="1" dirty="0">
                <a:solidFill>
                  <a:srgbClr val="FF0000"/>
                </a:solidFill>
              </a:rPr>
              <a:t>.</a:t>
            </a:r>
            <a:r>
              <a:rPr lang="en-US" altLang="zh-CN" sz="2400" b="1" i="1" dirty="0">
                <a:solidFill>
                  <a:srgbClr val="FF0000"/>
                </a:solidFill>
              </a:rPr>
              <a:t>in</a:t>
            </a:r>
            <a:r>
              <a:rPr lang="en-US" altLang="zh-CN" sz="2400" b="1" dirty="0">
                <a:solidFill>
                  <a:srgbClr val="FF0000"/>
                </a:solidFill>
              </a:rPr>
              <a:t> )}</a:t>
            </a:r>
            <a:endParaRPr lang="en-US" altLang="zh-CN" sz="2400" dirty="0">
              <a:solidFill>
                <a:srgbClr val="FF0000"/>
              </a:solidFill>
            </a:endParaRPr>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B26D7B2-85E4-4289-8EF7-F0BC7828DE94}"/>
              </a:ext>
            </a:extLst>
          </p:cNvPr>
          <p:cNvSpPr>
            <a:spLocks noGrp="1" noChangeArrowheads="1"/>
          </p:cNvSpPr>
          <p:nvPr>
            <p:ph type="title"/>
          </p:nvPr>
        </p:nvSpPr>
        <p:spPr/>
        <p:txBody>
          <a:bodyPr/>
          <a:lstStyle/>
          <a:p>
            <a:r>
              <a:rPr lang="en-US" altLang="zh-CN" dirty="0"/>
              <a:t>4.4.2</a:t>
            </a:r>
            <a:r>
              <a:rPr lang="zh-CN" altLang="en-US" dirty="0"/>
              <a:t>*</a:t>
            </a:r>
            <a:r>
              <a:rPr lang="en-US" altLang="zh-CN" dirty="0"/>
              <a:t> </a:t>
            </a:r>
            <a:r>
              <a:rPr lang="zh-CN" altLang="en-US" dirty="0"/>
              <a:t>分析栈上的继承属性</a:t>
            </a:r>
          </a:p>
        </p:txBody>
      </p:sp>
      <p:sp>
        <p:nvSpPr>
          <p:cNvPr id="66563" name="Rectangle 3">
            <a:extLst>
              <a:ext uri="{FF2B5EF4-FFF2-40B4-BE49-F238E27FC236}">
                <a16:creationId xmlns:a16="http://schemas.microsoft.com/office/drawing/2014/main" id="{71B958FA-E942-404A-82D5-B5574E0EBBF4}"/>
              </a:ext>
            </a:extLst>
          </p:cNvPr>
          <p:cNvSpPr>
            <a:spLocks noGrp="1" noChangeArrowheads="1"/>
          </p:cNvSpPr>
          <p:nvPr>
            <p:ph idx="1"/>
          </p:nvPr>
        </p:nvSpPr>
        <p:spPr/>
        <p:txBody>
          <a:bodyPr/>
          <a:lstStyle/>
          <a:p>
            <a:r>
              <a:rPr lang="zh-CN" altLang="en-US" sz="2800" dirty="0"/>
              <a:t>四种情况的变换：</a:t>
            </a:r>
          </a:p>
          <a:p>
            <a:pPr lvl="1"/>
            <a:r>
              <a:rPr lang="zh-CN" altLang="en-US" sz="2400" dirty="0"/>
              <a:t>嵌在产生式中间的语义动作中无继承属性，只有副作用（虚拟属性）：改为添加推出空串的标记非终结符</a:t>
            </a:r>
          </a:p>
          <a:p>
            <a:pPr lvl="1"/>
            <a:r>
              <a:rPr lang="zh-CN" altLang="en-US" sz="2400" dirty="0"/>
              <a:t>继承属性由简单复写规则产生，且在栈上的位置可预测：翻译方案中的语义动作只需体现综合属性，引用继承属性时到栈上预测的位置去找。</a:t>
            </a:r>
          </a:p>
          <a:p>
            <a:pPr lvl="1"/>
            <a:r>
              <a:rPr lang="zh-CN" altLang="en-US" sz="2400" dirty="0">
                <a:solidFill>
                  <a:srgbClr val="FF00FF"/>
                </a:solidFill>
              </a:rPr>
              <a:t>继承属性由简单复写规则产生，但在栈上位置不可预测：通过添加标记非终结符变换成第二种情况。</a:t>
            </a:r>
          </a:p>
        </p:txBody>
      </p:sp>
      <p:sp>
        <p:nvSpPr>
          <p:cNvPr id="2" name="日期占位符 1">
            <a:extLst>
              <a:ext uri="{FF2B5EF4-FFF2-40B4-BE49-F238E27FC236}">
                <a16:creationId xmlns:a16="http://schemas.microsoft.com/office/drawing/2014/main" id="{22EB4F40-AA9B-16D8-9B4E-5A7848F7CE3F}"/>
              </a:ext>
            </a:extLst>
          </p:cNvPr>
          <p:cNvSpPr>
            <a:spLocks noGrp="1"/>
          </p:cNvSpPr>
          <p:nvPr>
            <p:ph type="dt" sz="half" idx="10"/>
          </p:nvPr>
        </p:nvSpPr>
        <p:spPr/>
        <p:txBody>
          <a:bodyPr/>
          <a:lstStyle/>
          <a:p>
            <a:fld id="{20356F60-0F0C-4883-9478-37CA02533A2E}"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E761FBA9-443B-B5DA-3FE1-1BD687C0A43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A5624CD9-2424-6E98-899F-35070545D10C}"/>
              </a:ext>
            </a:extLst>
          </p:cNvPr>
          <p:cNvSpPr>
            <a:spLocks noGrp="1"/>
          </p:cNvSpPr>
          <p:nvPr>
            <p:ph type="sldNum" sz="quarter" idx="12"/>
          </p:nvPr>
        </p:nvSpPr>
        <p:spPr/>
        <p:txBody>
          <a:bodyPr/>
          <a:lstStyle/>
          <a:p>
            <a:fld id="{094DEB03-EFC6-4C20-8FC8-295189A5386F}" type="slidenum">
              <a:rPr lang="zh-CN" altLang="en-US" smtClean="0"/>
              <a:pPr/>
              <a:t>85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8731A6B-E416-4C70-9BA5-2DD16785813E}"/>
              </a:ext>
            </a:extLst>
          </p:cNvPr>
          <p:cNvSpPr>
            <a:spLocks noGrp="1" noChangeArrowheads="1"/>
          </p:cNvSpPr>
          <p:nvPr>
            <p:ph type="title"/>
          </p:nvPr>
        </p:nvSpPr>
        <p:spPr/>
        <p:txBody>
          <a:bodyPr/>
          <a:lstStyle/>
          <a:p>
            <a:r>
              <a:rPr lang="en-US" altLang="zh-CN" dirty="0"/>
              <a:t>4.4.2</a:t>
            </a:r>
            <a:r>
              <a:rPr lang="zh-CN" altLang="en-US" dirty="0"/>
              <a:t>*</a:t>
            </a:r>
            <a:r>
              <a:rPr lang="en-US" altLang="zh-CN" dirty="0"/>
              <a:t> </a:t>
            </a:r>
            <a:r>
              <a:rPr lang="zh-CN" altLang="en-US" dirty="0"/>
              <a:t>分析栈上的继承属性</a:t>
            </a:r>
          </a:p>
        </p:txBody>
      </p:sp>
      <p:sp>
        <p:nvSpPr>
          <p:cNvPr id="67587" name="Rectangle 3">
            <a:extLst>
              <a:ext uri="{FF2B5EF4-FFF2-40B4-BE49-F238E27FC236}">
                <a16:creationId xmlns:a16="http://schemas.microsoft.com/office/drawing/2014/main" id="{7FAB4294-9A53-4B43-B965-52AEEB9EF990}"/>
              </a:ext>
            </a:extLst>
          </p:cNvPr>
          <p:cNvSpPr>
            <a:spLocks noGrp="1" noChangeArrowheads="1"/>
          </p:cNvSpPr>
          <p:nvPr>
            <p:ph idx="1"/>
          </p:nvPr>
        </p:nvSpPr>
        <p:spPr/>
        <p:txBody>
          <a:bodyPr/>
          <a:lstStyle/>
          <a:p>
            <a:pPr>
              <a:lnSpc>
                <a:spcPct val="90000"/>
              </a:lnSpc>
              <a:spcBef>
                <a:spcPct val="0"/>
              </a:spcBef>
              <a:buFont typeface="Wingdings" panose="05000000000000000000" pitchFamily="2" charset="2"/>
              <a:buNone/>
            </a:pPr>
            <a:r>
              <a:rPr lang="zh-CN" altLang="en-US" sz="2800">
                <a:latin typeface="宋体" panose="02010600030101010101" pitchFamily="2" charset="-122"/>
              </a:rPr>
              <a:t>属性的位置不能预测</a:t>
            </a:r>
          </a:p>
          <a:p>
            <a:pPr algn="just">
              <a:lnSpc>
                <a:spcPct val="90000"/>
              </a:lnSpc>
              <a:spcBef>
                <a:spcPct val="0"/>
              </a:spcBef>
              <a:buFont typeface="Wingdings" panose="05000000000000000000" pitchFamily="2" charset="2"/>
              <a:buNone/>
            </a:pPr>
            <a:r>
              <a:rPr lang="en-US" altLang="zh-CN" sz="2800" b="1" i="1"/>
              <a:t>S</a:t>
            </a:r>
            <a:r>
              <a:rPr lang="en-US" altLang="zh-CN" sz="2800" b="1"/>
              <a:t> </a:t>
            </a:r>
            <a:r>
              <a:rPr lang="en-US" altLang="zh-CN" sz="2800" b="1">
                <a:sym typeface="Symbol" panose="05050102010706020507" pitchFamily="18" charset="2"/>
              </a:rPr>
              <a:t></a:t>
            </a:r>
            <a:r>
              <a:rPr lang="en-US" altLang="zh-CN" sz="2800" b="1"/>
              <a:t> </a:t>
            </a:r>
            <a:r>
              <a:rPr lang="en-US" altLang="zh-CN" sz="2800" b="1" i="1"/>
              <a:t>aAC			C</a:t>
            </a:r>
            <a:r>
              <a:rPr lang="en-US" altLang="zh-CN" sz="2800" b="1"/>
              <a:t>.</a:t>
            </a:r>
            <a:r>
              <a:rPr lang="en-US" altLang="zh-CN" sz="2800" b="1" i="1"/>
              <a:t>i</a:t>
            </a:r>
            <a:r>
              <a:rPr lang="en-US" altLang="zh-CN" sz="2800" b="1"/>
              <a:t> = </a:t>
            </a:r>
            <a:r>
              <a:rPr lang="en-US" altLang="zh-CN" sz="2800" b="1" i="1"/>
              <a:t>A</a:t>
            </a:r>
            <a:r>
              <a:rPr lang="en-US" altLang="zh-CN" sz="2800" b="1"/>
              <a:t>.</a:t>
            </a:r>
            <a:r>
              <a:rPr lang="en-US" altLang="zh-CN" sz="2800" b="1" i="1"/>
              <a:t>s</a:t>
            </a:r>
            <a:endParaRPr lang="en-US" altLang="zh-CN" sz="2800" b="1"/>
          </a:p>
          <a:p>
            <a:pPr algn="just">
              <a:lnSpc>
                <a:spcPct val="90000"/>
              </a:lnSpc>
              <a:spcBef>
                <a:spcPct val="0"/>
              </a:spcBef>
              <a:buFont typeface="Wingdings" panose="05000000000000000000" pitchFamily="2" charset="2"/>
              <a:buNone/>
            </a:pPr>
            <a:r>
              <a:rPr lang="en-US" altLang="zh-CN" sz="2800" b="1" i="1"/>
              <a:t>S</a:t>
            </a:r>
            <a:r>
              <a:rPr lang="en-US" altLang="zh-CN" sz="2800" b="1"/>
              <a:t> </a:t>
            </a:r>
            <a:r>
              <a:rPr lang="en-US" altLang="zh-CN" sz="2800" b="1">
                <a:sym typeface="Symbol" panose="05050102010706020507" pitchFamily="18" charset="2"/>
              </a:rPr>
              <a:t></a:t>
            </a:r>
            <a:r>
              <a:rPr lang="en-US" altLang="zh-CN" sz="2800" b="1"/>
              <a:t> </a:t>
            </a:r>
            <a:r>
              <a:rPr lang="en-US" altLang="zh-CN" sz="2800" b="1" i="1"/>
              <a:t>bABC</a:t>
            </a:r>
            <a:r>
              <a:rPr lang="en-US" altLang="zh-CN" sz="2800" b="1"/>
              <a:t>			</a:t>
            </a:r>
            <a:r>
              <a:rPr lang="en-US" altLang="zh-CN" sz="2800" b="1" i="1"/>
              <a:t>C</a:t>
            </a:r>
            <a:r>
              <a:rPr lang="en-US" altLang="zh-CN" sz="2800" b="1"/>
              <a:t>.</a:t>
            </a:r>
            <a:r>
              <a:rPr lang="en-US" altLang="zh-CN" sz="2800" b="1" i="1"/>
              <a:t>i</a:t>
            </a:r>
            <a:r>
              <a:rPr lang="en-US" altLang="zh-CN" sz="2800" b="1"/>
              <a:t> = </a:t>
            </a:r>
            <a:r>
              <a:rPr lang="en-US" altLang="zh-CN" sz="2800" b="1" i="1"/>
              <a:t>A</a:t>
            </a:r>
            <a:r>
              <a:rPr lang="en-US" altLang="zh-CN" sz="2800" b="1"/>
              <a:t>.</a:t>
            </a:r>
            <a:r>
              <a:rPr lang="en-US" altLang="zh-CN" sz="2800" b="1" i="1"/>
              <a:t>s</a:t>
            </a:r>
            <a:endParaRPr lang="en-US" altLang="zh-CN" sz="2800" b="1"/>
          </a:p>
          <a:p>
            <a:pPr algn="just">
              <a:lnSpc>
                <a:spcPct val="90000"/>
              </a:lnSpc>
              <a:spcBef>
                <a:spcPct val="0"/>
              </a:spcBef>
              <a:buFont typeface="Wingdings" panose="05000000000000000000" pitchFamily="2" charset="2"/>
              <a:buNone/>
            </a:pPr>
            <a:r>
              <a:rPr lang="en-US" altLang="zh-CN" sz="2800" b="1" i="1"/>
              <a:t>C </a:t>
            </a:r>
            <a:r>
              <a:rPr lang="en-US" altLang="zh-CN" sz="2800" b="1">
                <a:sym typeface="Symbol" panose="05050102010706020507" pitchFamily="18" charset="2"/>
              </a:rPr>
              <a:t></a:t>
            </a:r>
            <a:r>
              <a:rPr lang="en-US" altLang="zh-CN" sz="2800" b="1"/>
              <a:t> </a:t>
            </a:r>
            <a:r>
              <a:rPr lang="en-US" altLang="zh-CN" sz="2800" b="1" i="1"/>
              <a:t>c</a:t>
            </a:r>
            <a:r>
              <a:rPr lang="en-US" altLang="zh-CN" sz="2800" b="1"/>
              <a:t>			</a:t>
            </a:r>
            <a:r>
              <a:rPr lang="en-US" altLang="zh-CN" sz="2800" b="1" i="1"/>
              <a:t>C</a:t>
            </a:r>
            <a:r>
              <a:rPr lang="en-US" altLang="zh-CN" sz="2800" b="1"/>
              <a:t>.</a:t>
            </a:r>
            <a:r>
              <a:rPr lang="en-US" altLang="zh-CN" sz="2800" b="1" i="1"/>
              <a:t>s</a:t>
            </a:r>
            <a:r>
              <a:rPr lang="en-US" altLang="zh-CN" sz="2800" b="1"/>
              <a:t> = </a:t>
            </a:r>
            <a:r>
              <a:rPr lang="en-US" altLang="zh-CN" sz="2800" b="1" i="1"/>
              <a:t>g</a:t>
            </a:r>
            <a:r>
              <a:rPr lang="en-US" altLang="zh-CN" sz="2800" b="1"/>
              <a:t>(</a:t>
            </a:r>
            <a:r>
              <a:rPr lang="en-US" altLang="zh-CN" sz="2800" b="1" i="1"/>
              <a:t>C</a:t>
            </a:r>
            <a:r>
              <a:rPr lang="en-US" altLang="zh-CN" sz="2800" b="1"/>
              <a:t>.</a:t>
            </a:r>
            <a:r>
              <a:rPr lang="en-US" altLang="zh-CN" sz="2800" b="1" i="1"/>
              <a:t>i</a:t>
            </a:r>
            <a:r>
              <a:rPr lang="en-US" altLang="zh-CN" sz="2800" b="1"/>
              <a:t>)</a:t>
            </a:r>
          </a:p>
          <a:p>
            <a:pPr>
              <a:lnSpc>
                <a:spcPct val="90000"/>
              </a:lnSpc>
              <a:spcBef>
                <a:spcPct val="0"/>
              </a:spcBef>
              <a:buFont typeface="Wingdings" panose="05000000000000000000" pitchFamily="2" charset="2"/>
              <a:buNone/>
            </a:pPr>
            <a:endParaRPr lang="en-US" altLang="zh-CN" sz="2800" b="1">
              <a:latin typeface="宋体" panose="02010600030101010101" pitchFamily="2" charset="-122"/>
            </a:endParaRPr>
          </a:p>
          <a:p>
            <a:pPr>
              <a:lnSpc>
                <a:spcPct val="90000"/>
              </a:lnSpc>
              <a:spcBef>
                <a:spcPct val="0"/>
              </a:spcBef>
              <a:buFont typeface="Wingdings" panose="05000000000000000000" pitchFamily="2" charset="2"/>
              <a:buNone/>
            </a:pPr>
            <a:r>
              <a:rPr lang="zh-CN" altLang="en-US" sz="2800">
                <a:latin typeface="宋体" panose="02010600030101010101" pitchFamily="2" charset="-122"/>
              </a:rPr>
              <a:t>增加标记非终结符</a:t>
            </a:r>
            <a:endParaRPr lang="zh-CN" altLang="en-US" sz="2800"/>
          </a:p>
          <a:p>
            <a:pPr algn="just">
              <a:lnSpc>
                <a:spcPct val="90000"/>
              </a:lnSpc>
              <a:spcBef>
                <a:spcPct val="0"/>
              </a:spcBef>
              <a:buFont typeface="Wingdings" panose="05000000000000000000" pitchFamily="2" charset="2"/>
              <a:buNone/>
            </a:pPr>
            <a:r>
              <a:rPr lang="en-US" altLang="zh-CN" sz="2800" b="1" i="1"/>
              <a:t>S</a:t>
            </a:r>
            <a:r>
              <a:rPr lang="en-US" altLang="zh-CN" sz="2800" b="1"/>
              <a:t> </a:t>
            </a:r>
            <a:r>
              <a:rPr lang="en-US" altLang="zh-CN" sz="2800" b="1">
                <a:sym typeface="Symbol" panose="05050102010706020507" pitchFamily="18" charset="2"/>
              </a:rPr>
              <a:t></a:t>
            </a:r>
            <a:r>
              <a:rPr lang="en-US" altLang="zh-CN" sz="2800" b="1"/>
              <a:t> </a:t>
            </a:r>
            <a:r>
              <a:rPr lang="en-US" altLang="zh-CN" sz="2800" b="1" i="1"/>
              <a:t>aAC			C</a:t>
            </a:r>
            <a:r>
              <a:rPr lang="en-US" altLang="zh-CN" sz="2800" b="1"/>
              <a:t>.</a:t>
            </a:r>
            <a:r>
              <a:rPr lang="en-US" altLang="zh-CN" sz="2800" b="1" i="1"/>
              <a:t>i</a:t>
            </a:r>
            <a:r>
              <a:rPr lang="en-US" altLang="zh-CN" sz="2800" b="1"/>
              <a:t> = </a:t>
            </a:r>
            <a:r>
              <a:rPr lang="en-US" altLang="zh-CN" sz="2800" b="1" i="1"/>
              <a:t>A</a:t>
            </a:r>
            <a:r>
              <a:rPr lang="en-US" altLang="zh-CN" sz="2800" b="1"/>
              <a:t>.</a:t>
            </a:r>
            <a:r>
              <a:rPr lang="en-US" altLang="zh-CN" sz="2800" b="1" i="1"/>
              <a:t>s</a:t>
            </a:r>
            <a:endParaRPr lang="en-US" altLang="zh-CN" sz="2800" b="1"/>
          </a:p>
          <a:p>
            <a:pPr algn="just">
              <a:lnSpc>
                <a:spcPct val="90000"/>
              </a:lnSpc>
              <a:spcBef>
                <a:spcPct val="0"/>
              </a:spcBef>
              <a:buFont typeface="Wingdings" panose="05000000000000000000" pitchFamily="2" charset="2"/>
              <a:buNone/>
            </a:pPr>
            <a:r>
              <a:rPr lang="en-US" altLang="zh-CN" sz="2800" b="1" i="1"/>
              <a:t>S</a:t>
            </a:r>
            <a:r>
              <a:rPr lang="en-US" altLang="zh-CN" sz="2800" b="1"/>
              <a:t> </a:t>
            </a:r>
            <a:r>
              <a:rPr lang="en-US" altLang="zh-CN" sz="2800" b="1">
                <a:sym typeface="Symbol" panose="05050102010706020507" pitchFamily="18" charset="2"/>
              </a:rPr>
              <a:t></a:t>
            </a:r>
            <a:r>
              <a:rPr lang="en-US" altLang="zh-CN" sz="2800" b="1"/>
              <a:t> </a:t>
            </a:r>
            <a:r>
              <a:rPr lang="en-US" altLang="zh-CN" sz="2800" b="1" i="1"/>
              <a:t>bAB</a:t>
            </a:r>
            <a:r>
              <a:rPr lang="en-US" altLang="zh-CN" sz="2800" b="1" i="1">
                <a:solidFill>
                  <a:srgbClr val="FF00FF"/>
                </a:solidFill>
              </a:rPr>
              <a:t>M</a:t>
            </a:r>
            <a:r>
              <a:rPr lang="en-US" altLang="zh-CN" sz="2800" b="1" i="1"/>
              <a:t>C</a:t>
            </a:r>
            <a:r>
              <a:rPr lang="en-US" altLang="zh-CN" sz="2800" b="1"/>
              <a:t>		</a:t>
            </a:r>
            <a:r>
              <a:rPr lang="en-US" altLang="zh-CN" sz="2800" b="1" i="1">
                <a:solidFill>
                  <a:srgbClr val="FF00FF"/>
                </a:solidFill>
              </a:rPr>
              <a:t>M</a:t>
            </a:r>
            <a:r>
              <a:rPr lang="en-US" altLang="zh-CN" sz="2800" b="1">
                <a:solidFill>
                  <a:srgbClr val="FF00FF"/>
                </a:solidFill>
              </a:rPr>
              <a:t>.</a:t>
            </a:r>
            <a:r>
              <a:rPr lang="en-US" altLang="zh-CN" sz="2800" b="1" i="1">
                <a:solidFill>
                  <a:srgbClr val="FF00FF"/>
                </a:solidFill>
              </a:rPr>
              <a:t>i</a:t>
            </a:r>
            <a:r>
              <a:rPr lang="en-US" altLang="zh-CN" sz="2800" b="1">
                <a:solidFill>
                  <a:srgbClr val="FF00FF"/>
                </a:solidFill>
              </a:rPr>
              <a:t> = </a:t>
            </a:r>
            <a:r>
              <a:rPr lang="en-US" altLang="zh-CN" sz="2800" b="1" i="1">
                <a:solidFill>
                  <a:srgbClr val="FF00FF"/>
                </a:solidFill>
              </a:rPr>
              <a:t>A</a:t>
            </a:r>
            <a:r>
              <a:rPr lang="en-US" altLang="zh-CN" sz="2800" b="1">
                <a:solidFill>
                  <a:srgbClr val="FF00FF"/>
                </a:solidFill>
              </a:rPr>
              <a:t>.</a:t>
            </a:r>
            <a:r>
              <a:rPr lang="en-US" altLang="zh-CN" sz="2800" b="1" i="1">
                <a:solidFill>
                  <a:srgbClr val="FF00FF"/>
                </a:solidFill>
              </a:rPr>
              <a:t>s</a:t>
            </a:r>
            <a:r>
              <a:rPr lang="en-US" altLang="zh-CN" sz="2800" b="1"/>
              <a:t>; </a:t>
            </a:r>
            <a:r>
              <a:rPr lang="en-US" altLang="zh-CN" sz="2800" b="1" i="1">
                <a:solidFill>
                  <a:srgbClr val="FF00FF"/>
                </a:solidFill>
              </a:rPr>
              <a:t>C</a:t>
            </a:r>
            <a:r>
              <a:rPr lang="en-US" altLang="zh-CN" sz="2800" b="1">
                <a:solidFill>
                  <a:srgbClr val="FF00FF"/>
                </a:solidFill>
              </a:rPr>
              <a:t>.</a:t>
            </a:r>
            <a:r>
              <a:rPr lang="en-US" altLang="zh-CN" sz="2800" b="1" i="1">
                <a:solidFill>
                  <a:srgbClr val="FF00FF"/>
                </a:solidFill>
              </a:rPr>
              <a:t>i</a:t>
            </a:r>
            <a:r>
              <a:rPr lang="en-US" altLang="zh-CN" sz="2800" b="1">
                <a:solidFill>
                  <a:srgbClr val="FF00FF"/>
                </a:solidFill>
              </a:rPr>
              <a:t> = </a:t>
            </a:r>
            <a:r>
              <a:rPr lang="en-US" altLang="zh-CN" sz="2800" b="1" i="1">
                <a:solidFill>
                  <a:srgbClr val="FF00FF"/>
                </a:solidFill>
              </a:rPr>
              <a:t>M</a:t>
            </a:r>
            <a:r>
              <a:rPr lang="en-US" altLang="zh-CN" sz="2800" b="1">
                <a:solidFill>
                  <a:srgbClr val="FF00FF"/>
                </a:solidFill>
              </a:rPr>
              <a:t>.</a:t>
            </a:r>
            <a:r>
              <a:rPr lang="en-US" altLang="zh-CN" sz="2800" b="1" i="1">
                <a:solidFill>
                  <a:srgbClr val="FF00FF"/>
                </a:solidFill>
              </a:rPr>
              <a:t>s</a:t>
            </a:r>
            <a:endParaRPr lang="en-US" altLang="zh-CN" sz="2800" b="1">
              <a:solidFill>
                <a:srgbClr val="FF00FF"/>
              </a:solidFill>
            </a:endParaRPr>
          </a:p>
          <a:p>
            <a:pPr algn="just">
              <a:lnSpc>
                <a:spcPct val="90000"/>
              </a:lnSpc>
              <a:spcBef>
                <a:spcPct val="0"/>
              </a:spcBef>
              <a:buFont typeface="Wingdings" panose="05000000000000000000" pitchFamily="2" charset="2"/>
              <a:buNone/>
            </a:pPr>
            <a:r>
              <a:rPr lang="en-US" altLang="zh-CN" sz="2800" b="1" i="1"/>
              <a:t>C </a:t>
            </a:r>
            <a:r>
              <a:rPr lang="en-US" altLang="zh-CN" sz="2800" b="1">
                <a:sym typeface="Symbol" panose="05050102010706020507" pitchFamily="18" charset="2"/>
              </a:rPr>
              <a:t></a:t>
            </a:r>
            <a:r>
              <a:rPr lang="en-US" altLang="zh-CN" sz="2800" b="1"/>
              <a:t> </a:t>
            </a:r>
            <a:r>
              <a:rPr lang="en-US" altLang="zh-CN" sz="2800" b="1" i="1"/>
              <a:t>c</a:t>
            </a:r>
            <a:r>
              <a:rPr lang="en-US" altLang="zh-CN" sz="2800" b="1"/>
              <a:t>			</a:t>
            </a:r>
            <a:r>
              <a:rPr lang="en-US" altLang="zh-CN" sz="2800" b="1" i="1"/>
              <a:t>C</a:t>
            </a:r>
            <a:r>
              <a:rPr lang="en-US" altLang="zh-CN" sz="2800" b="1"/>
              <a:t>.</a:t>
            </a:r>
            <a:r>
              <a:rPr lang="en-US" altLang="zh-CN" sz="2800" b="1" i="1"/>
              <a:t>s</a:t>
            </a:r>
            <a:r>
              <a:rPr lang="en-US" altLang="zh-CN" sz="2800" b="1"/>
              <a:t> = </a:t>
            </a:r>
            <a:r>
              <a:rPr lang="en-US" altLang="zh-CN" sz="2800" b="1" i="1"/>
              <a:t>g</a:t>
            </a:r>
            <a:r>
              <a:rPr lang="en-US" altLang="zh-CN" sz="2800" b="1"/>
              <a:t>(</a:t>
            </a:r>
            <a:r>
              <a:rPr lang="en-US" altLang="zh-CN" sz="2800" b="1" i="1"/>
              <a:t>C</a:t>
            </a:r>
            <a:r>
              <a:rPr lang="en-US" altLang="zh-CN" sz="2800" b="1"/>
              <a:t>.</a:t>
            </a:r>
            <a:r>
              <a:rPr lang="en-US" altLang="zh-CN" sz="2800" b="1" i="1"/>
              <a:t>i</a:t>
            </a:r>
            <a:r>
              <a:rPr lang="en-US" altLang="zh-CN" sz="2800" b="1"/>
              <a:t>)</a:t>
            </a:r>
          </a:p>
          <a:p>
            <a:pPr algn="just">
              <a:lnSpc>
                <a:spcPct val="90000"/>
              </a:lnSpc>
              <a:spcBef>
                <a:spcPct val="0"/>
              </a:spcBef>
              <a:buFont typeface="Wingdings" panose="05000000000000000000" pitchFamily="2" charset="2"/>
              <a:buNone/>
            </a:pPr>
            <a:r>
              <a:rPr lang="en-US" altLang="zh-CN" sz="2800" b="1" i="1">
                <a:solidFill>
                  <a:srgbClr val="FF00FF"/>
                </a:solidFill>
              </a:rPr>
              <a:t>M </a:t>
            </a:r>
            <a:r>
              <a:rPr lang="en-US" altLang="zh-CN" sz="2800" b="1">
                <a:solidFill>
                  <a:srgbClr val="FF00FF"/>
                </a:solidFill>
                <a:sym typeface="Symbol" panose="05050102010706020507" pitchFamily="18" charset="2"/>
              </a:rPr>
              <a:t></a:t>
            </a:r>
            <a:r>
              <a:rPr lang="en-US" altLang="zh-CN" sz="2800" b="1">
                <a:solidFill>
                  <a:srgbClr val="FF00FF"/>
                </a:solidFill>
              </a:rPr>
              <a:t> </a:t>
            </a:r>
            <a:r>
              <a:rPr lang="en-US" altLang="zh-CN" sz="2800" b="1">
                <a:solidFill>
                  <a:srgbClr val="FF00FF"/>
                </a:solidFill>
                <a:sym typeface="Symbol" panose="05050102010706020507" pitchFamily="18" charset="2"/>
              </a:rPr>
              <a:t></a:t>
            </a:r>
            <a:r>
              <a:rPr lang="en-US" altLang="zh-CN" sz="2800" b="1"/>
              <a:t>			</a:t>
            </a:r>
            <a:r>
              <a:rPr lang="en-US" altLang="zh-CN" sz="2800" b="1" i="1">
                <a:solidFill>
                  <a:srgbClr val="FF00FF"/>
                </a:solidFill>
              </a:rPr>
              <a:t>M</a:t>
            </a:r>
            <a:r>
              <a:rPr lang="en-US" altLang="zh-CN" sz="2800" b="1">
                <a:solidFill>
                  <a:srgbClr val="FF00FF"/>
                </a:solidFill>
              </a:rPr>
              <a:t>.</a:t>
            </a:r>
            <a:r>
              <a:rPr lang="en-US" altLang="zh-CN" sz="2800" b="1" i="1">
                <a:solidFill>
                  <a:srgbClr val="FF00FF"/>
                </a:solidFill>
              </a:rPr>
              <a:t>s</a:t>
            </a:r>
            <a:r>
              <a:rPr lang="en-US" altLang="zh-CN" sz="2800" b="1">
                <a:solidFill>
                  <a:srgbClr val="FF00FF"/>
                </a:solidFill>
              </a:rPr>
              <a:t> = </a:t>
            </a:r>
            <a:r>
              <a:rPr lang="en-US" altLang="zh-CN" sz="2800" b="1" i="1">
                <a:solidFill>
                  <a:srgbClr val="FF00FF"/>
                </a:solidFill>
              </a:rPr>
              <a:t>M</a:t>
            </a:r>
            <a:r>
              <a:rPr lang="en-US" altLang="zh-CN" sz="2800" b="1">
                <a:solidFill>
                  <a:srgbClr val="FF00FF"/>
                </a:solidFill>
              </a:rPr>
              <a:t>.</a:t>
            </a:r>
            <a:r>
              <a:rPr lang="en-US" altLang="zh-CN" sz="2800" b="1" i="1">
                <a:solidFill>
                  <a:srgbClr val="FF00FF"/>
                </a:solidFill>
              </a:rPr>
              <a:t>i</a:t>
            </a:r>
            <a:endParaRPr lang="en-US" altLang="zh-CN" sz="2400" b="1">
              <a:solidFill>
                <a:srgbClr val="FF00FF"/>
              </a:solidFill>
            </a:endParaRPr>
          </a:p>
          <a:p>
            <a:pPr>
              <a:lnSpc>
                <a:spcPct val="90000"/>
              </a:lnSpc>
            </a:pPr>
            <a:endParaRPr lang="en-US" altLang="zh-CN" sz="2800"/>
          </a:p>
        </p:txBody>
      </p:sp>
      <p:sp>
        <p:nvSpPr>
          <p:cNvPr id="2" name="日期占位符 1">
            <a:extLst>
              <a:ext uri="{FF2B5EF4-FFF2-40B4-BE49-F238E27FC236}">
                <a16:creationId xmlns:a16="http://schemas.microsoft.com/office/drawing/2014/main" id="{937025B3-A54C-D553-A3E8-3F91F569CA24}"/>
              </a:ext>
            </a:extLst>
          </p:cNvPr>
          <p:cNvSpPr>
            <a:spLocks noGrp="1"/>
          </p:cNvSpPr>
          <p:nvPr>
            <p:ph type="dt" sz="half" idx="10"/>
          </p:nvPr>
        </p:nvSpPr>
        <p:spPr/>
        <p:txBody>
          <a:bodyPr/>
          <a:lstStyle/>
          <a:p>
            <a:fld id="{BA389DB1-8283-427D-B56C-E3B3EAD9DC8A}"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5915FD8B-BD36-0FEB-8B15-5E1AB45A3C4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E555B8F-C505-3362-A97A-F618707413D4}"/>
              </a:ext>
            </a:extLst>
          </p:cNvPr>
          <p:cNvSpPr>
            <a:spLocks noGrp="1"/>
          </p:cNvSpPr>
          <p:nvPr>
            <p:ph type="sldNum" sz="quarter" idx="12"/>
          </p:nvPr>
        </p:nvSpPr>
        <p:spPr/>
        <p:txBody>
          <a:bodyPr/>
          <a:lstStyle/>
          <a:p>
            <a:fld id="{094DEB03-EFC6-4C20-8FC8-295189A5386F}" type="slidenum">
              <a:rPr lang="zh-CN" altLang="en-US" smtClean="0"/>
              <a:pPr/>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D3760DE-8425-4331-89B4-D754F2B1C64F}"/>
              </a:ext>
            </a:extLst>
          </p:cNvPr>
          <p:cNvSpPr>
            <a:spLocks noGrp="1" noChangeArrowheads="1"/>
          </p:cNvSpPr>
          <p:nvPr>
            <p:ph type="title"/>
          </p:nvPr>
        </p:nvSpPr>
        <p:spPr/>
        <p:txBody>
          <a:bodyPr/>
          <a:lstStyle/>
          <a:p>
            <a:r>
              <a:rPr lang="en-US" altLang="zh-CN"/>
              <a:t>4.4.3</a:t>
            </a:r>
            <a:r>
              <a:rPr lang="zh-CN" altLang="en-US"/>
              <a:t>*</a:t>
            </a:r>
            <a:r>
              <a:rPr lang="en-US" altLang="zh-CN"/>
              <a:t> </a:t>
            </a:r>
            <a:r>
              <a:rPr lang="zh-CN" altLang="en-US"/>
              <a:t>模拟继承属性的计算</a:t>
            </a:r>
          </a:p>
        </p:txBody>
      </p:sp>
      <p:sp>
        <p:nvSpPr>
          <p:cNvPr id="68611" name="Rectangle 3">
            <a:extLst>
              <a:ext uri="{FF2B5EF4-FFF2-40B4-BE49-F238E27FC236}">
                <a16:creationId xmlns:a16="http://schemas.microsoft.com/office/drawing/2014/main" id="{A6EFDFB2-3CA9-478C-BFFE-FEDFF8BB6483}"/>
              </a:ext>
            </a:extLst>
          </p:cNvPr>
          <p:cNvSpPr>
            <a:spLocks noGrp="1" noChangeArrowheads="1"/>
          </p:cNvSpPr>
          <p:nvPr>
            <p:ph idx="1"/>
          </p:nvPr>
        </p:nvSpPr>
        <p:spPr/>
        <p:txBody>
          <a:bodyPr/>
          <a:lstStyle/>
          <a:p>
            <a:r>
              <a:rPr lang="zh-CN" altLang="en-US" sz="2800" dirty="0"/>
              <a:t>四种情况的变换：</a:t>
            </a:r>
          </a:p>
          <a:p>
            <a:pPr lvl="1"/>
            <a:r>
              <a:rPr lang="zh-CN" altLang="en-US" sz="2400" dirty="0"/>
              <a:t>嵌在产生式中间的语义动作中无继承属性，只有副作用（虚拟属性）：改为添加推出空串的标记非终结符</a:t>
            </a:r>
          </a:p>
          <a:p>
            <a:pPr lvl="1"/>
            <a:r>
              <a:rPr lang="zh-CN" altLang="en-US" sz="2400" dirty="0"/>
              <a:t>继承属性由简单复写规则产生，且在栈上的位置可预测：翻译方案中的语义动作只需体现综合属性，引用继承属性时到栈上预测的位置去找。</a:t>
            </a:r>
          </a:p>
          <a:p>
            <a:pPr lvl="1"/>
            <a:r>
              <a:rPr lang="zh-CN" altLang="en-US" sz="2400" dirty="0"/>
              <a:t>继承属性由简单复写规则产生，但在栈上位置不可预测：通过添加标记非终结符变换成第二种情况。</a:t>
            </a:r>
          </a:p>
          <a:p>
            <a:pPr lvl="1"/>
            <a:r>
              <a:rPr lang="zh-CN" altLang="en-US" sz="2400" dirty="0">
                <a:solidFill>
                  <a:srgbClr val="FF00FF"/>
                </a:solidFill>
              </a:rPr>
              <a:t>继承属性是综合属性的函数：通过添加标记非终结符使对继承属性的计算变为对标记非终结符综合属性的计算，从而变成第二种或第三种情况。</a:t>
            </a:r>
          </a:p>
        </p:txBody>
      </p:sp>
      <p:sp>
        <p:nvSpPr>
          <p:cNvPr id="2" name="日期占位符 1">
            <a:extLst>
              <a:ext uri="{FF2B5EF4-FFF2-40B4-BE49-F238E27FC236}">
                <a16:creationId xmlns:a16="http://schemas.microsoft.com/office/drawing/2014/main" id="{861D90FC-C2A8-7BB2-C10C-77802052FBC5}"/>
              </a:ext>
            </a:extLst>
          </p:cNvPr>
          <p:cNvSpPr>
            <a:spLocks noGrp="1"/>
          </p:cNvSpPr>
          <p:nvPr>
            <p:ph type="dt" sz="half" idx="10"/>
          </p:nvPr>
        </p:nvSpPr>
        <p:spPr/>
        <p:txBody>
          <a:bodyPr/>
          <a:lstStyle/>
          <a:p>
            <a:fld id="{84BDA1E1-F2BA-45EB-B390-36DE12F57946}"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7585E309-96E9-B043-4B6C-6215E70A446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2B094E2B-D2BD-F955-0192-3D8E3FBCD288}"/>
              </a:ext>
            </a:extLst>
          </p:cNvPr>
          <p:cNvSpPr>
            <a:spLocks noGrp="1"/>
          </p:cNvSpPr>
          <p:nvPr>
            <p:ph type="sldNum" sz="quarter" idx="12"/>
          </p:nvPr>
        </p:nvSpPr>
        <p:spPr/>
        <p:txBody>
          <a:bodyPr/>
          <a:lstStyle/>
          <a:p>
            <a:fld id="{094DEB03-EFC6-4C20-8FC8-295189A5386F}" type="slidenum">
              <a:rPr lang="zh-CN" altLang="en-US" smtClean="0"/>
              <a:pPr/>
              <a:t>87</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C41547A-76FB-4974-AFD6-29FFEB10597B}"/>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sp>
        <p:nvSpPr>
          <p:cNvPr id="69635" name="Rectangle 3">
            <a:extLst>
              <a:ext uri="{FF2B5EF4-FFF2-40B4-BE49-F238E27FC236}">
                <a16:creationId xmlns:a16="http://schemas.microsoft.com/office/drawing/2014/main" id="{F32C05B1-97CE-4AE1-9663-3B5F264FCD3C}"/>
              </a:ext>
            </a:extLst>
          </p:cNvPr>
          <p:cNvSpPr>
            <a:spLocks noGrp="1" noChangeArrowheads="1"/>
          </p:cNvSpPr>
          <p:nvPr>
            <p:ph idx="1"/>
          </p:nvPr>
        </p:nvSpPr>
        <p:spPr/>
        <p:txBody>
          <a:bodyPr/>
          <a:lstStyle/>
          <a:p>
            <a:pPr>
              <a:spcBef>
                <a:spcPct val="0"/>
              </a:spcBef>
              <a:buFont typeface="Wingdings" panose="05000000000000000000" pitchFamily="2" charset="2"/>
              <a:buNone/>
            </a:pPr>
            <a:r>
              <a:rPr lang="zh-CN" altLang="en-US" sz="2800" dirty="0">
                <a:latin typeface="宋体" panose="02010600030101010101" pitchFamily="2" charset="-122"/>
              </a:rPr>
              <a:t>继承属性是综合属性的函数</a:t>
            </a:r>
            <a:endParaRPr lang="zh-CN" altLang="en-US" sz="2800" dirty="0"/>
          </a:p>
          <a:p>
            <a:pPr algn="just">
              <a:spcBef>
                <a:spcPct val="0"/>
              </a:spcBef>
              <a:buFont typeface="Wingdings" panose="05000000000000000000" pitchFamily="2" charset="2"/>
              <a:buNone/>
            </a:pPr>
            <a:r>
              <a:rPr lang="zh-CN" altLang="en-US" sz="2800" b="1" i="1" dirty="0"/>
              <a:t>	</a:t>
            </a:r>
            <a:r>
              <a:rPr lang="en-US" altLang="zh-CN" sz="2800" b="1" i="1" dirty="0"/>
              <a:t>S</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err="1"/>
              <a:t>aAC</a:t>
            </a:r>
            <a:r>
              <a:rPr lang="en-US" altLang="zh-CN" sz="2800" b="1" i="1" dirty="0"/>
              <a:t>		</a:t>
            </a:r>
            <a:r>
              <a:rPr lang="en-US" altLang="zh-CN" sz="2800" b="1" i="1" dirty="0" err="1"/>
              <a:t>C</a:t>
            </a:r>
            <a:r>
              <a:rPr lang="en-US" altLang="zh-CN" sz="2800" b="1" dirty="0" err="1"/>
              <a:t>.</a:t>
            </a:r>
            <a:r>
              <a:rPr lang="en-US" altLang="zh-CN" sz="2800" b="1" i="1" dirty="0" err="1"/>
              <a:t>i</a:t>
            </a:r>
            <a:r>
              <a:rPr lang="en-US" altLang="zh-CN" sz="2800" b="1" dirty="0"/>
              <a:t> = </a:t>
            </a:r>
            <a:r>
              <a:rPr lang="en-US" altLang="zh-CN" sz="2800" b="1" i="1" dirty="0"/>
              <a:t>f </a:t>
            </a:r>
            <a:r>
              <a:rPr lang="en-US" altLang="zh-CN" sz="2800" b="1" dirty="0"/>
              <a:t>(</a:t>
            </a:r>
            <a:r>
              <a:rPr lang="en-US" altLang="zh-CN" sz="2800" b="1" i="1" dirty="0"/>
              <a:t>A</a:t>
            </a:r>
            <a:r>
              <a:rPr lang="en-US" altLang="zh-CN" sz="2800" b="1" dirty="0"/>
              <a:t>.</a:t>
            </a:r>
            <a:r>
              <a:rPr lang="en-US" altLang="zh-CN" sz="2800" b="1" i="1" dirty="0"/>
              <a:t>s</a:t>
            </a:r>
            <a:r>
              <a:rPr lang="en-US" altLang="zh-CN" sz="2800" b="1" dirty="0"/>
              <a:t>)</a:t>
            </a:r>
          </a:p>
          <a:p>
            <a:pPr algn="just">
              <a:spcBef>
                <a:spcPct val="0"/>
              </a:spcBef>
              <a:buFont typeface="Wingdings" panose="05000000000000000000" pitchFamily="2" charset="2"/>
              <a:buNone/>
            </a:pPr>
            <a:r>
              <a:rPr lang="en-US" altLang="zh-CN" sz="2800" b="1" dirty="0"/>
              <a:t>	</a:t>
            </a:r>
            <a:r>
              <a:rPr lang="en-US" altLang="zh-CN" sz="2800" b="1" i="1" dirty="0"/>
              <a:t>C </a:t>
            </a:r>
            <a:r>
              <a:rPr lang="en-US" altLang="zh-CN" sz="2800" b="1" dirty="0">
                <a:sym typeface="Symbol" panose="05050102010706020507" pitchFamily="18" charset="2"/>
              </a:rPr>
              <a:t></a:t>
            </a:r>
            <a:r>
              <a:rPr lang="en-US" altLang="zh-CN" sz="2800" b="1" dirty="0"/>
              <a:t> </a:t>
            </a:r>
            <a:r>
              <a:rPr lang="en-US" altLang="zh-CN" sz="2800" b="1" i="1" dirty="0"/>
              <a:t>c</a:t>
            </a:r>
            <a:r>
              <a:rPr lang="en-US" altLang="zh-CN" sz="2800" b="1" dirty="0"/>
              <a:t>		</a:t>
            </a:r>
            <a:r>
              <a:rPr lang="en-US" altLang="zh-CN" sz="2800" b="1" i="1" dirty="0"/>
              <a:t>C</a:t>
            </a:r>
            <a:r>
              <a:rPr lang="en-US" altLang="zh-CN" sz="2800" b="1" dirty="0"/>
              <a:t>.</a:t>
            </a:r>
            <a:r>
              <a:rPr lang="en-US" altLang="zh-CN" sz="2800" b="1" i="1" dirty="0"/>
              <a:t>s</a:t>
            </a:r>
            <a:r>
              <a:rPr lang="en-US" altLang="zh-CN" sz="2800" b="1" dirty="0"/>
              <a:t> = </a:t>
            </a:r>
            <a:r>
              <a:rPr lang="en-US" altLang="zh-CN" sz="2800" b="1" i="1" dirty="0"/>
              <a:t>g</a:t>
            </a:r>
            <a:r>
              <a:rPr lang="en-US" altLang="zh-CN" sz="2800" b="1" dirty="0"/>
              <a:t>(</a:t>
            </a:r>
            <a:r>
              <a:rPr lang="en-US" altLang="zh-CN" sz="2800" b="1" i="1" dirty="0" err="1"/>
              <a:t>C</a:t>
            </a:r>
            <a:r>
              <a:rPr lang="en-US" altLang="zh-CN" sz="2800" b="1" dirty="0" err="1"/>
              <a:t>.</a:t>
            </a:r>
            <a:r>
              <a:rPr lang="en-US" altLang="zh-CN" sz="2800" b="1" i="1" dirty="0" err="1"/>
              <a:t>i</a:t>
            </a:r>
            <a:r>
              <a:rPr lang="en-US" altLang="zh-CN" sz="2800" b="1" dirty="0"/>
              <a:t>)</a:t>
            </a:r>
          </a:p>
          <a:p>
            <a:pPr algn="just">
              <a:spcBef>
                <a:spcPct val="0"/>
              </a:spcBef>
              <a:buFont typeface="Wingdings" panose="05000000000000000000" pitchFamily="2" charset="2"/>
              <a:buNone/>
            </a:pPr>
            <a:endParaRPr lang="en-US" altLang="zh-CN" sz="2800" b="1" dirty="0">
              <a:latin typeface="宋体" panose="02010600030101010101" pitchFamily="2" charset="-122"/>
            </a:endParaRPr>
          </a:p>
          <a:p>
            <a:pPr algn="just">
              <a:spcBef>
                <a:spcPct val="0"/>
              </a:spcBef>
              <a:buFont typeface="Wingdings" panose="05000000000000000000" pitchFamily="2" charset="2"/>
              <a:buNone/>
            </a:pPr>
            <a:r>
              <a:rPr lang="zh-CN" altLang="en-US" sz="2800" dirty="0">
                <a:latin typeface="宋体" panose="02010600030101010101" pitchFamily="2" charset="-122"/>
              </a:rPr>
              <a:t>增加标记非终结符，把</a:t>
            </a:r>
            <a:r>
              <a:rPr lang="en-US" altLang="zh-CN" sz="2800" b="1" i="1" dirty="0"/>
              <a:t>f</a:t>
            </a:r>
            <a:r>
              <a:rPr lang="en-US" altLang="zh-CN" sz="2800" b="1" dirty="0"/>
              <a:t>(</a:t>
            </a:r>
            <a:r>
              <a:rPr lang="en-US" altLang="zh-CN" sz="2800" b="1" i="1" dirty="0"/>
              <a:t>A</a:t>
            </a:r>
            <a:r>
              <a:rPr lang="en-US" altLang="zh-CN" sz="2800" b="1" dirty="0"/>
              <a:t>.</a:t>
            </a:r>
            <a:r>
              <a:rPr lang="en-US" altLang="zh-CN" sz="2800" b="1" i="1" dirty="0"/>
              <a:t>s</a:t>
            </a:r>
            <a:r>
              <a:rPr lang="en-US" altLang="zh-CN" sz="2800" b="1" dirty="0"/>
              <a:t>)</a:t>
            </a:r>
            <a:r>
              <a:rPr lang="zh-CN" altLang="en-US" sz="2800" dirty="0">
                <a:latin typeface="宋体" panose="02010600030101010101" pitchFamily="2" charset="-122"/>
              </a:rPr>
              <a:t>的计算移到对标记</a:t>
            </a:r>
          </a:p>
          <a:p>
            <a:pPr algn="just">
              <a:spcBef>
                <a:spcPct val="0"/>
              </a:spcBef>
              <a:buFont typeface="Wingdings" panose="05000000000000000000" pitchFamily="2" charset="2"/>
              <a:buNone/>
            </a:pPr>
            <a:r>
              <a:rPr lang="zh-CN" altLang="en-US" sz="2800" dirty="0">
                <a:latin typeface="宋体" panose="02010600030101010101" pitchFamily="2" charset="-122"/>
              </a:rPr>
              <a:t>非终结符归约时进行</a:t>
            </a:r>
            <a:endParaRPr lang="zh-CN" altLang="en-US" sz="2800" dirty="0"/>
          </a:p>
          <a:p>
            <a:pPr algn="just">
              <a:spcBef>
                <a:spcPct val="0"/>
              </a:spcBef>
              <a:buFont typeface="Wingdings" panose="05000000000000000000" pitchFamily="2" charset="2"/>
              <a:buNone/>
            </a:pPr>
            <a:r>
              <a:rPr lang="zh-CN" altLang="en-US" sz="2800" b="1" i="1" dirty="0"/>
              <a:t>	</a:t>
            </a:r>
            <a:r>
              <a:rPr lang="en-US" altLang="zh-CN" sz="2800" b="1" i="1" dirty="0"/>
              <a:t>S</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err="1"/>
              <a:t>aA</a:t>
            </a:r>
            <a:r>
              <a:rPr lang="en-US" altLang="zh-CN" sz="2800" b="1" i="1" dirty="0" err="1">
                <a:solidFill>
                  <a:srgbClr val="FF00FF"/>
                </a:solidFill>
              </a:rPr>
              <a:t>N</a:t>
            </a:r>
            <a:r>
              <a:rPr lang="en-US" altLang="zh-CN" sz="2800" b="1" i="1" dirty="0" err="1"/>
              <a:t>C</a:t>
            </a:r>
            <a:r>
              <a:rPr lang="en-US" altLang="zh-CN" sz="2800" b="1" i="1" dirty="0"/>
              <a:t>		</a:t>
            </a:r>
            <a:r>
              <a:rPr lang="en-US" altLang="zh-CN" sz="2800" b="1" i="1" dirty="0" err="1">
                <a:solidFill>
                  <a:srgbClr val="FF00FF"/>
                </a:solidFill>
              </a:rPr>
              <a:t>N</a:t>
            </a:r>
            <a:r>
              <a:rPr lang="en-US" altLang="zh-CN" sz="2800" b="1" dirty="0" err="1">
                <a:solidFill>
                  <a:srgbClr val="FF00FF"/>
                </a:solidFill>
              </a:rPr>
              <a:t>.</a:t>
            </a:r>
            <a:r>
              <a:rPr lang="en-US" altLang="zh-CN" sz="2800" b="1" i="1" dirty="0" err="1">
                <a:solidFill>
                  <a:srgbClr val="FF00FF"/>
                </a:solidFill>
              </a:rPr>
              <a:t>i</a:t>
            </a:r>
            <a:r>
              <a:rPr lang="en-US" altLang="zh-CN" sz="2800" b="1" dirty="0">
                <a:solidFill>
                  <a:srgbClr val="FF00FF"/>
                </a:solidFill>
              </a:rPr>
              <a:t> = </a:t>
            </a:r>
            <a:r>
              <a:rPr lang="en-US" altLang="zh-CN" sz="2800" b="1" i="1" dirty="0">
                <a:solidFill>
                  <a:srgbClr val="FF00FF"/>
                </a:solidFill>
              </a:rPr>
              <a:t>A</a:t>
            </a:r>
            <a:r>
              <a:rPr lang="en-US" altLang="zh-CN" sz="2800" b="1" dirty="0">
                <a:solidFill>
                  <a:srgbClr val="FF00FF"/>
                </a:solidFill>
              </a:rPr>
              <a:t>.</a:t>
            </a:r>
            <a:r>
              <a:rPr lang="en-US" altLang="zh-CN" sz="2800" b="1" i="1" dirty="0">
                <a:solidFill>
                  <a:srgbClr val="FF00FF"/>
                </a:solidFill>
              </a:rPr>
              <a:t>s</a:t>
            </a:r>
            <a:r>
              <a:rPr lang="en-US" altLang="zh-CN" sz="2800" b="1" dirty="0"/>
              <a:t>;   </a:t>
            </a:r>
            <a:r>
              <a:rPr lang="en-US" altLang="zh-CN" sz="2800" b="1" i="1" dirty="0" err="1">
                <a:solidFill>
                  <a:srgbClr val="FF00FF"/>
                </a:solidFill>
              </a:rPr>
              <a:t>C</a:t>
            </a:r>
            <a:r>
              <a:rPr lang="en-US" altLang="zh-CN" sz="2800" b="1" dirty="0" err="1">
                <a:solidFill>
                  <a:srgbClr val="FF00FF"/>
                </a:solidFill>
              </a:rPr>
              <a:t>.</a:t>
            </a:r>
            <a:r>
              <a:rPr lang="en-US" altLang="zh-CN" sz="2800" b="1" i="1" dirty="0" err="1">
                <a:solidFill>
                  <a:srgbClr val="FF00FF"/>
                </a:solidFill>
              </a:rPr>
              <a:t>i</a:t>
            </a:r>
            <a:r>
              <a:rPr lang="en-US" altLang="zh-CN" sz="2800" b="1" dirty="0">
                <a:solidFill>
                  <a:srgbClr val="FF00FF"/>
                </a:solidFill>
              </a:rPr>
              <a:t> = </a:t>
            </a:r>
            <a:r>
              <a:rPr lang="en-US" altLang="zh-CN" sz="2800" b="1" i="1" dirty="0">
                <a:solidFill>
                  <a:srgbClr val="FF00FF"/>
                </a:solidFill>
              </a:rPr>
              <a:t>N</a:t>
            </a:r>
            <a:r>
              <a:rPr lang="en-US" altLang="zh-CN" sz="2800" b="1" dirty="0">
                <a:solidFill>
                  <a:srgbClr val="FF00FF"/>
                </a:solidFill>
              </a:rPr>
              <a:t>.</a:t>
            </a:r>
            <a:r>
              <a:rPr lang="en-US" altLang="zh-CN" sz="2800" b="1" i="1" dirty="0">
                <a:solidFill>
                  <a:srgbClr val="FF00FF"/>
                </a:solidFill>
              </a:rPr>
              <a:t>s</a:t>
            </a:r>
            <a:endParaRPr lang="en-US" altLang="zh-CN" sz="2800" b="1" dirty="0">
              <a:solidFill>
                <a:srgbClr val="FF00FF"/>
              </a:solidFill>
            </a:endParaRPr>
          </a:p>
          <a:p>
            <a:pPr algn="just">
              <a:spcBef>
                <a:spcPct val="0"/>
              </a:spcBef>
              <a:buFont typeface="Wingdings" panose="05000000000000000000" pitchFamily="2" charset="2"/>
              <a:buNone/>
            </a:pPr>
            <a:r>
              <a:rPr lang="en-US" altLang="zh-CN" sz="2800" b="1" i="1" dirty="0"/>
              <a:t>	</a:t>
            </a:r>
            <a:r>
              <a:rPr lang="en-US" altLang="zh-CN" sz="2800" b="1" i="1" dirty="0">
                <a:solidFill>
                  <a:srgbClr val="FF00FF"/>
                </a:solidFill>
              </a:rPr>
              <a:t>N</a:t>
            </a:r>
            <a:r>
              <a:rPr lang="en-US" altLang="zh-CN" sz="2800" b="1" dirty="0">
                <a:solidFill>
                  <a:srgbClr val="FF00FF"/>
                </a:solidFill>
              </a:rPr>
              <a:t>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dirty="0">
                <a:solidFill>
                  <a:srgbClr val="FF00FF"/>
                </a:solidFill>
                <a:sym typeface="Symbol" panose="05050102010706020507" pitchFamily="18" charset="2"/>
              </a:rPr>
              <a:t></a:t>
            </a:r>
            <a:r>
              <a:rPr lang="en-US" altLang="zh-CN" sz="2800" b="1" dirty="0">
                <a:solidFill>
                  <a:srgbClr val="FF00FF"/>
                </a:solidFill>
              </a:rPr>
              <a:t>			</a:t>
            </a:r>
            <a:r>
              <a:rPr lang="en-US" altLang="zh-CN" sz="2800" b="1" i="1" dirty="0">
                <a:solidFill>
                  <a:srgbClr val="FF00FF"/>
                </a:solidFill>
              </a:rPr>
              <a:t>N</a:t>
            </a:r>
            <a:r>
              <a:rPr lang="en-US" altLang="zh-CN" sz="2800" b="1" dirty="0">
                <a:solidFill>
                  <a:srgbClr val="FF00FF"/>
                </a:solidFill>
              </a:rPr>
              <a:t>.</a:t>
            </a:r>
            <a:r>
              <a:rPr lang="en-US" altLang="zh-CN" sz="2800" b="1" i="1" dirty="0">
                <a:solidFill>
                  <a:srgbClr val="FF00FF"/>
                </a:solidFill>
              </a:rPr>
              <a:t>s</a:t>
            </a:r>
            <a:r>
              <a:rPr lang="en-US" altLang="zh-CN" sz="2800" b="1" dirty="0">
                <a:solidFill>
                  <a:srgbClr val="FF00FF"/>
                </a:solidFill>
              </a:rPr>
              <a:t> = </a:t>
            </a:r>
            <a:r>
              <a:rPr lang="en-US" altLang="zh-CN" sz="2800" b="1" i="1" dirty="0">
                <a:solidFill>
                  <a:srgbClr val="FF00FF"/>
                </a:solidFill>
              </a:rPr>
              <a:t>f </a:t>
            </a:r>
            <a:r>
              <a:rPr lang="en-US" altLang="zh-CN" sz="2800" b="1" dirty="0">
                <a:solidFill>
                  <a:srgbClr val="FF00FF"/>
                </a:solidFill>
              </a:rPr>
              <a:t>(</a:t>
            </a:r>
            <a:r>
              <a:rPr lang="en-US" altLang="zh-CN" sz="2800" b="1" i="1" dirty="0" err="1">
                <a:solidFill>
                  <a:srgbClr val="FF00FF"/>
                </a:solidFill>
              </a:rPr>
              <a:t>N</a:t>
            </a:r>
            <a:r>
              <a:rPr lang="en-US" altLang="zh-CN" sz="2800" b="1" dirty="0" err="1">
                <a:solidFill>
                  <a:srgbClr val="FF00FF"/>
                </a:solidFill>
              </a:rPr>
              <a:t>.</a:t>
            </a:r>
            <a:r>
              <a:rPr lang="en-US" altLang="zh-CN" sz="2800" b="1" i="1" dirty="0" err="1">
                <a:solidFill>
                  <a:srgbClr val="FF00FF"/>
                </a:solidFill>
              </a:rPr>
              <a:t>i</a:t>
            </a:r>
            <a:r>
              <a:rPr lang="en-US" altLang="zh-CN" sz="2800" b="1" dirty="0">
                <a:solidFill>
                  <a:srgbClr val="FF00FF"/>
                </a:solidFill>
              </a:rPr>
              <a:t>)</a:t>
            </a:r>
          </a:p>
          <a:p>
            <a:pPr algn="just">
              <a:spcBef>
                <a:spcPct val="0"/>
              </a:spcBef>
              <a:buFont typeface="Wingdings" panose="05000000000000000000" pitchFamily="2" charset="2"/>
              <a:buNone/>
            </a:pPr>
            <a:r>
              <a:rPr lang="en-US" altLang="zh-CN" sz="2800" b="1" dirty="0"/>
              <a:t>	</a:t>
            </a:r>
            <a:r>
              <a:rPr lang="en-US" altLang="zh-CN" sz="2800" b="1" i="1" dirty="0"/>
              <a:t>C </a:t>
            </a:r>
            <a:r>
              <a:rPr lang="en-US" altLang="zh-CN" sz="2800" b="1" dirty="0">
                <a:sym typeface="Symbol" panose="05050102010706020507" pitchFamily="18" charset="2"/>
              </a:rPr>
              <a:t></a:t>
            </a:r>
            <a:r>
              <a:rPr lang="en-US" altLang="zh-CN" sz="2800" b="1" dirty="0"/>
              <a:t> </a:t>
            </a:r>
            <a:r>
              <a:rPr lang="en-US" altLang="zh-CN" sz="2800" b="1" i="1" dirty="0"/>
              <a:t>c</a:t>
            </a:r>
            <a:r>
              <a:rPr lang="en-US" altLang="zh-CN" sz="2800" b="1" dirty="0"/>
              <a:t>			</a:t>
            </a:r>
            <a:r>
              <a:rPr lang="en-US" altLang="zh-CN" sz="2800" b="1" i="1" dirty="0"/>
              <a:t>C</a:t>
            </a:r>
            <a:r>
              <a:rPr lang="en-US" altLang="zh-CN" sz="2800" b="1" dirty="0"/>
              <a:t>.</a:t>
            </a:r>
            <a:r>
              <a:rPr lang="en-US" altLang="zh-CN" sz="2800" b="1" i="1" dirty="0"/>
              <a:t>s</a:t>
            </a:r>
            <a:r>
              <a:rPr lang="en-US" altLang="zh-CN" sz="2800" b="1" dirty="0"/>
              <a:t> = </a:t>
            </a:r>
            <a:r>
              <a:rPr lang="en-US" altLang="zh-CN" sz="2800" b="1" i="1" dirty="0"/>
              <a:t>g</a:t>
            </a:r>
            <a:r>
              <a:rPr lang="en-US" altLang="zh-CN" sz="2800" b="1" dirty="0"/>
              <a:t>(</a:t>
            </a:r>
            <a:r>
              <a:rPr lang="en-US" altLang="zh-CN" sz="2800" b="1" i="1" dirty="0" err="1"/>
              <a:t>C</a:t>
            </a:r>
            <a:r>
              <a:rPr lang="en-US" altLang="zh-CN" sz="2800" b="1" dirty="0" err="1"/>
              <a:t>.</a:t>
            </a:r>
            <a:r>
              <a:rPr lang="en-US" altLang="zh-CN" sz="2800" b="1" i="1" dirty="0" err="1"/>
              <a:t>i</a:t>
            </a:r>
            <a:r>
              <a:rPr lang="en-US" altLang="zh-CN" sz="2800" b="1" dirty="0"/>
              <a:t>)</a:t>
            </a:r>
          </a:p>
          <a:p>
            <a:endParaRPr lang="en-US" altLang="zh-CN" sz="2800" dirty="0"/>
          </a:p>
        </p:txBody>
      </p:sp>
      <p:sp>
        <p:nvSpPr>
          <p:cNvPr id="2" name="日期占位符 1">
            <a:extLst>
              <a:ext uri="{FF2B5EF4-FFF2-40B4-BE49-F238E27FC236}">
                <a16:creationId xmlns:a16="http://schemas.microsoft.com/office/drawing/2014/main" id="{E686CDB8-3B81-DA4E-4F28-8AFAA20325D0}"/>
              </a:ext>
            </a:extLst>
          </p:cNvPr>
          <p:cNvSpPr>
            <a:spLocks noGrp="1"/>
          </p:cNvSpPr>
          <p:nvPr>
            <p:ph type="dt" sz="half" idx="10"/>
          </p:nvPr>
        </p:nvSpPr>
        <p:spPr/>
        <p:txBody>
          <a:bodyPr/>
          <a:lstStyle/>
          <a:p>
            <a:fld id="{9D1DF4F4-EF40-4624-8579-0EDE3C15AABF}"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21A570F-03B1-45BC-D8F6-C76B10E392C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93DB28BB-3759-B565-7702-17329B686136}"/>
              </a:ext>
            </a:extLst>
          </p:cNvPr>
          <p:cNvSpPr>
            <a:spLocks noGrp="1"/>
          </p:cNvSpPr>
          <p:nvPr>
            <p:ph type="sldNum" sz="quarter" idx="12"/>
          </p:nvPr>
        </p:nvSpPr>
        <p:spPr/>
        <p:txBody>
          <a:bodyPr/>
          <a:lstStyle/>
          <a:p>
            <a:fld id="{094DEB03-EFC6-4C20-8FC8-295189A5386F}" type="slidenum">
              <a:rPr lang="zh-CN" altLang="en-US" smtClean="0"/>
              <a:pPr/>
              <a:t>88</a:t>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2B4FEA2-4586-4E3E-A9A4-7E8C4670C62C}"/>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sp>
        <p:nvSpPr>
          <p:cNvPr id="70659" name="Rectangle 3">
            <a:extLst>
              <a:ext uri="{FF2B5EF4-FFF2-40B4-BE49-F238E27FC236}">
                <a16:creationId xmlns:a16="http://schemas.microsoft.com/office/drawing/2014/main" id="{1E15D7C3-C96E-43F8-87CF-A79EA367473A}"/>
              </a:ext>
            </a:extLst>
          </p:cNvPr>
          <p:cNvSpPr>
            <a:spLocks noGrp="1" noChangeArrowheads="1"/>
          </p:cNvSpPr>
          <p:nvPr>
            <p:ph idx="1"/>
          </p:nvPr>
        </p:nvSpPr>
        <p:spPr/>
        <p:txBody>
          <a:bodyPr/>
          <a:lstStyle/>
          <a:p>
            <a:pPr>
              <a:lnSpc>
                <a:spcPct val="80000"/>
              </a:lnSpc>
              <a:spcBef>
                <a:spcPct val="0"/>
              </a:spcBef>
              <a:buFont typeface="Wingdings" panose="05000000000000000000" pitchFamily="2" charset="2"/>
              <a:buNone/>
            </a:pPr>
            <a:r>
              <a:rPr lang="zh-CN" altLang="en-US" sz="2800" dirty="0"/>
              <a:t>例：</a:t>
            </a:r>
            <a:r>
              <a:rPr lang="zh-CN" altLang="en-US" sz="2800" dirty="0">
                <a:latin typeface="宋体" panose="02010600030101010101" pitchFamily="2" charset="-122"/>
              </a:rPr>
              <a:t>数学排版语言</a:t>
            </a:r>
            <a:r>
              <a:rPr lang="en-US" altLang="zh-CN" sz="2800" b="1" dirty="0"/>
              <a:t>EQN</a:t>
            </a:r>
          </a:p>
          <a:p>
            <a:pPr>
              <a:lnSpc>
                <a:spcPct val="80000"/>
              </a:lnSpc>
              <a:buFont typeface="Wingdings" panose="05000000000000000000" pitchFamily="2" charset="2"/>
              <a:buNone/>
            </a:pPr>
            <a:r>
              <a:rPr lang="en-US" altLang="zh-CN" sz="2800" b="1" dirty="0"/>
              <a:t> </a:t>
            </a:r>
            <a:r>
              <a:rPr lang="en-US" altLang="zh-CN" sz="2800" b="1" i="1" dirty="0"/>
              <a:t>S </a:t>
            </a:r>
            <a:r>
              <a:rPr lang="en-US" altLang="zh-CN" sz="2800" b="1" dirty="0">
                <a:sym typeface="Symbol" panose="05050102010706020507" pitchFamily="18" charset="2"/>
              </a:rPr>
              <a:t></a:t>
            </a:r>
            <a:r>
              <a:rPr lang="en-US" altLang="zh-CN" sz="2800" b="1" dirty="0"/>
              <a:t> 		{</a:t>
            </a:r>
            <a:r>
              <a:rPr lang="en-US" altLang="zh-CN" sz="2800" b="1" i="1" dirty="0"/>
              <a:t>B</a:t>
            </a:r>
            <a:r>
              <a:rPr lang="en-US" altLang="zh-CN" sz="2800" b="1" dirty="0"/>
              <a:t>.</a:t>
            </a:r>
            <a:r>
              <a:rPr lang="en-US" altLang="zh-CN" sz="2800" b="1" i="1" dirty="0"/>
              <a:t>ps</a:t>
            </a:r>
            <a:r>
              <a:rPr lang="en-US" altLang="zh-CN" sz="2800" b="1" dirty="0"/>
              <a:t> = 10 }</a:t>
            </a:r>
          </a:p>
          <a:p>
            <a:pPr>
              <a:lnSpc>
                <a:spcPct val="80000"/>
              </a:lnSpc>
              <a:spcBef>
                <a:spcPct val="0"/>
              </a:spcBef>
              <a:buFont typeface="Wingdings" panose="05000000000000000000" pitchFamily="2" charset="2"/>
              <a:buNone/>
            </a:pPr>
            <a:r>
              <a:rPr lang="en-US" altLang="zh-CN" sz="2800" b="1" i="1" dirty="0"/>
              <a:t>		B	</a:t>
            </a:r>
            <a:r>
              <a:rPr lang="en-US" altLang="zh-CN" sz="2800" b="1" dirty="0"/>
              <a:t>{</a:t>
            </a:r>
            <a:r>
              <a:rPr lang="en-US" altLang="zh-CN" sz="2800" b="1" i="1" dirty="0"/>
              <a:t>S</a:t>
            </a:r>
            <a:r>
              <a:rPr lang="en-US" altLang="zh-CN" sz="2800" b="1" dirty="0"/>
              <a:t>.</a:t>
            </a:r>
            <a:r>
              <a:rPr lang="en-US" altLang="zh-CN" sz="2800" b="1" i="1" dirty="0"/>
              <a:t>ht</a:t>
            </a:r>
            <a:r>
              <a:rPr lang="en-US" altLang="zh-CN" sz="2800" b="1" dirty="0"/>
              <a:t> = </a:t>
            </a:r>
            <a:r>
              <a:rPr lang="en-US" altLang="zh-CN" sz="2800" b="1" i="1" dirty="0"/>
              <a:t>B</a:t>
            </a:r>
            <a:r>
              <a:rPr lang="en-US" altLang="zh-CN" sz="2800" b="1" dirty="0"/>
              <a:t>.</a:t>
            </a:r>
            <a:r>
              <a:rPr lang="en-US" altLang="zh-CN" sz="2800" b="1" i="1" dirty="0"/>
              <a:t>ht</a:t>
            </a:r>
            <a:r>
              <a:rPr lang="en-US" altLang="zh-CN" sz="2800" b="1" dirty="0"/>
              <a:t> }</a:t>
            </a:r>
          </a:p>
          <a:p>
            <a:pPr>
              <a:lnSpc>
                <a:spcPct val="80000"/>
              </a:lnSpc>
              <a:spcBef>
                <a:spcPct val="0"/>
              </a:spcBef>
              <a:buFont typeface="Wingdings" panose="05000000000000000000" pitchFamily="2" charset="2"/>
              <a:buNone/>
            </a:pPr>
            <a:r>
              <a:rPr lang="en-US" altLang="zh-CN" sz="2800" b="1" dirty="0"/>
              <a:t> </a:t>
            </a:r>
            <a:r>
              <a:rPr lang="en-US" altLang="zh-CN" sz="2800" b="1" i="1" dirty="0"/>
              <a:t>B </a:t>
            </a:r>
            <a:r>
              <a:rPr lang="en-US" altLang="zh-CN" sz="2800" b="1" dirty="0">
                <a:sym typeface="Symbol" panose="05050102010706020507" pitchFamily="18" charset="2"/>
              </a:rPr>
              <a:t></a:t>
            </a:r>
            <a:r>
              <a:rPr lang="en-US" altLang="zh-CN" sz="2800" b="1" dirty="0"/>
              <a:t> 		{</a:t>
            </a:r>
            <a:r>
              <a:rPr lang="en-US" altLang="zh-CN" sz="2800" b="1" i="1" dirty="0"/>
              <a:t>B</a:t>
            </a:r>
            <a:r>
              <a:rPr lang="en-US" altLang="zh-CN" sz="2800" b="1" baseline="-30000" dirty="0"/>
              <a:t>1</a:t>
            </a:r>
            <a:r>
              <a:rPr lang="en-US" altLang="zh-CN" sz="2800" b="1" dirty="0"/>
              <a:t>.</a:t>
            </a:r>
            <a:r>
              <a:rPr lang="en-US" altLang="zh-CN" sz="2800" b="1" i="1" dirty="0"/>
              <a:t>ps</a:t>
            </a:r>
            <a:r>
              <a:rPr lang="en-US" altLang="zh-CN" sz="2800" b="1" dirty="0"/>
              <a:t> = </a:t>
            </a:r>
            <a:r>
              <a:rPr lang="en-US" altLang="zh-CN" sz="2800" b="1" i="1" dirty="0"/>
              <a:t>B</a:t>
            </a:r>
            <a:r>
              <a:rPr lang="en-US" altLang="zh-CN" sz="2800" b="1" dirty="0"/>
              <a:t>.</a:t>
            </a:r>
            <a:r>
              <a:rPr lang="en-US" altLang="zh-CN" sz="2800" b="1" i="1" dirty="0"/>
              <a:t>ps </a:t>
            </a:r>
            <a:r>
              <a:rPr lang="en-US" altLang="zh-CN" sz="2800" b="1" dirty="0"/>
              <a:t>}</a:t>
            </a:r>
          </a:p>
          <a:p>
            <a:pPr>
              <a:lnSpc>
                <a:spcPct val="80000"/>
              </a:lnSpc>
              <a:spcBef>
                <a:spcPct val="0"/>
              </a:spcBef>
              <a:buFont typeface="Wingdings" panose="05000000000000000000" pitchFamily="2" charset="2"/>
              <a:buNone/>
            </a:pPr>
            <a:r>
              <a:rPr lang="en-US" altLang="zh-CN" sz="2800" b="1" dirty="0"/>
              <a:t>      	</a:t>
            </a:r>
            <a:r>
              <a:rPr lang="en-US" altLang="zh-CN" sz="2800" b="1" i="1" dirty="0"/>
              <a:t>B</a:t>
            </a:r>
            <a:r>
              <a:rPr lang="en-US" altLang="zh-CN" sz="2800" b="1" baseline="-30000" dirty="0"/>
              <a:t>1	</a:t>
            </a:r>
            <a:r>
              <a:rPr lang="en-US" altLang="zh-CN" sz="2800" b="1" dirty="0"/>
              <a:t>{</a:t>
            </a:r>
            <a:r>
              <a:rPr lang="en-US" altLang="zh-CN" sz="2800" b="1" i="1" dirty="0"/>
              <a:t>B</a:t>
            </a:r>
            <a:r>
              <a:rPr lang="en-US" altLang="zh-CN" sz="2800" b="1" baseline="-30000" dirty="0"/>
              <a:t>2</a:t>
            </a:r>
            <a:r>
              <a:rPr lang="en-US" altLang="zh-CN" sz="2800" b="1" dirty="0"/>
              <a:t>.</a:t>
            </a:r>
            <a:r>
              <a:rPr lang="en-US" altLang="zh-CN" sz="2800" b="1" i="1" dirty="0"/>
              <a:t>ps</a:t>
            </a:r>
            <a:r>
              <a:rPr lang="en-US" altLang="zh-CN" sz="2800" b="1" dirty="0"/>
              <a:t> = </a:t>
            </a:r>
            <a:r>
              <a:rPr lang="en-US" altLang="zh-CN" sz="2800" b="1" i="1" dirty="0"/>
              <a:t>B</a:t>
            </a:r>
            <a:r>
              <a:rPr lang="en-US" altLang="zh-CN" sz="2800" b="1" dirty="0"/>
              <a:t>.</a:t>
            </a:r>
            <a:r>
              <a:rPr lang="en-US" altLang="zh-CN" sz="2800" b="1" i="1" dirty="0"/>
              <a:t>ps </a:t>
            </a:r>
            <a:r>
              <a:rPr lang="en-US" altLang="zh-CN" sz="2800" b="1" dirty="0"/>
              <a:t>}</a:t>
            </a:r>
          </a:p>
          <a:p>
            <a:pPr>
              <a:lnSpc>
                <a:spcPct val="80000"/>
              </a:lnSpc>
              <a:spcBef>
                <a:spcPct val="0"/>
              </a:spcBef>
              <a:buFont typeface="Wingdings" panose="05000000000000000000" pitchFamily="2" charset="2"/>
              <a:buNone/>
            </a:pPr>
            <a:r>
              <a:rPr lang="en-US" altLang="zh-CN" sz="2800" b="1" dirty="0"/>
              <a:t>     	</a:t>
            </a:r>
            <a:r>
              <a:rPr lang="en-US" altLang="zh-CN" sz="2800" b="1" i="1" dirty="0"/>
              <a:t>B</a:t>
            </a:r>
            <a:r>
              <a:rPr lang="en-US" altLang="zh-CN" sz="2800" b="1" baseline="-30000" dirty="0"/>
              <a:t>2	</a:t>
            </a:r>
            <a:r>
              <a:rPr lang="en-US" altLang="zh-CN" sz="2800" b="1" dirty="0"/>
              <a:t>{</a:t>
            </a:r>
            <a:r>
              <a:rPr lang="en-US" altLang="zh-CN" sz="2800" b="1" i="1" dirty="0"/>
              <a:t>B</a:t>
            </a:r>
            <a:r>
              <a:rPr lang="en-US" altLang="zh-CN" sz="2800" b="1" dirty="0"/>
              <a:t>.</a:t>
            </a:r>
            <a:r>
              <a:rPr lang="en-US" altLang="zh-CN" sz="2800" b="1" i="1" dirty="0"/>
              <a:t>ht</a:t>
            </a:r>
            <a:r>
              <a:rPr lang="en-US" altLang="zh-CN" sz="2800" b="1" dirty="0"/>
              <a:t> = </a:t>
            </a:r>
            <a:r>
              <a:rPr lang="en-US" altLang="zh-CN" sz="2800" b="1" i="1" dirty="0"/>
              <a:t>max</a:t>
            </a:r>
            <a:r>
              <a:rPr lang="en-US" altLang="zh-CN" sz="2800" b="1" dirty="0"/>
              <a:t>(</a:t>
            </a:r>
            <a:r>
              <a:rPr lang="en-US" altLang="zh-CN" sz="2800" b="1" i="1" dirty="0"/>
              <a:t>B</a:t>
            </a:r>
            <a:r>
              <a:rPr lang="en-US" altLang="zh-CN" sz="2800" b="1" baseline="-30000" dirty="0"/>
              <a:t>1</a:t>
            </a:r>
            <a:r>
              <a:rPr lang="en-US" altLang="zh-CN" sz="2800" b="1" dirty="0"/>
              <a:t>.</a:t>
            </a:r>
            <a:r>
              <a:rPr lang="en-US" altLang="zh-CN" sz="2800" b="1" i="1" dirty="0"/>
              <a:t>ht</a:t>
            </a:r>
            <a:r>
              <a:rPr lang="en-US" altLang="zh-CN" sz="2800" b="1" dirty="0"/>
              <a:t>, </a:t>
            </a:r>
            <a:r>
              <a:rPr lang="en-US" altLang="zh-CN" sz="2800" b="1" i="1" dirty="0"/>
              <a:t>B</a:t>
            </a:r>
            <a:r>
              <a:rPr lang="en-US" altLang="zh-CN" sz="2800" b="1" baseline="-30000" dirty="0"/>
              <a:t>2</a:t>
            </a:r>
            <a:r>
              <a:rPr lang="en-US" altLang="zh-CN" sz="2800" b="1" dirty="0"/>
              <a:t>.</a:t>
            </a:r>
            <a:r>
              <a:rPr lang="en-US" altLang="zh-CN" sz="2800" b="1" i="1" dirty="0"/>
              <a:t>ht </a:t>
            </a:r>
            <a:r>
              <a:rPr lang="en-US" altLang="zh-CN" sz="2800" b="1" dirty="0"/>
              <a:t>) }</a:t>
            </a:r>
          </a:p>
          <a:p>
            <a:pPr>
              <a:lnSpc>
                <a:spcPct val="80000"/>
              </a:lnSpc>
              <a:spcBef>
                <a:spcPct val="0"/>
              </a:spcBef>
              <a:buFont typeface="Wingdings" panose="05000000000000000000" pitchFamily="2" charset="2"/>
              <a:buNone/>
            </a:pPr>
            <a:r>
              <a:rPr lang="en-US" altLang="zh-CN" sz="2800" b="1" dirty="0"/>
              <a:t> </a:t>
            </a:r>
            <a:r>
              <a:rPr lang="en-US" altLang="zh-CN" sz="2800" b="1" i="1" dirty="0"/>
              <a:t>B </a:t>
            </a:r>
            <a:r>
              <a:rPr lang="en-US" altLang="zh-CN" sz="2800" b="1" dirty="0">
                <a:sym typeface="Symbol" panose="05050102010706020507" pitchFamily="18" charset="2"/>
              </a:rPr>
              <a:t></a:t>
            </a:r>
            <a:r>
              <a:rPr lang="en-US" altLang="zh-CN" sz="2800" b="1" dirty="0"/>
              <a:t> 		{ </a:t>
            </a:r>
            <a:r>
              <a:rPr lang="en-US" altLang="zh-CN" sz="2800" b="1" i="1" dirty="0"/>
              <a:t>B</a:t>
            </a:r>
            <a:r>
              <a:rPr lang="en-US" altLang="zh-CN" sz="2800" b="1" baseline="-30000" dirty="0"/>
              <a:t>1</a:t>
            </a:r>
            <a:r>
              <a:rPr lang="en-US" altLang="zh-CN" sz="2800" b="1" dirty="0"/>
              <a:t>.</a:t>
            </a:r>
            <a:r>
              <a:rPr lang="en-US" altLang="zh-CN" sz="2800" b="1" i="1" dirty="0"/>
              <a:t>ps</a:t>
            </a:r>
            <a:r>
              <a:rPr lang="en-US" altLang="zh-CN" sz="2800" b="1" dirty="0"/>
              <a:t> =</a:t>
            </a:r>
            <a:r>
              <a:rPr lang="en-US" altLang="zh-CN" sz="2800" b="1" i="1" dirty="0"/>
              <a:t>B</a:t>
            </a:r>
            <a:r>
              <a:rPr lang="en-US" altLang="zh-CN" sz="2800" b="1" dirty="0"/>
              <a:t>.</a:t>
            </a:r>
            <a:r>
              <a:rPr lang="en-US" altLang="zh-CN" sz="2800" b="1" i="1" dirty="0"/>
              <a:t>ps</a:t>
            </a:r>
            <a:r>
              <a:rPr lang="en-US" altLang="zh-CN" sz="2800" b="1" dirty="0"/>
              <a:t> }</a:t>
            </a:r>
          </a:p>
          <a:p>
            <a:pPr>
              <a:lnSpc>
                <a:spcPct val="80000"/>
              </a:lnSpc>
              <a:spcBef>
                <a:spcPct val="0"/>
              </a:spcBef>
              <a:buFont typeface="Wingdings" panose="05000000000000000000" pitchFamily="2" charset="2"/>
              <a:buNone/>
            </a:pPr>
            <a:r>
              <a:rPr lang="en-US" altLang="zh-CN" sz="2800" b="1" dirty="0"/>
              <a:t>  		</a:t>
            </a:r>
            <a:r>
              <a:rPr lang="en-US" altLang="zh-CN" sz="2800" b="1" i="1" dirty="0"/>
              <a:t>B</a:t>
            </a:r>
            <a:r>
              <a:rPr lang="en-US" altLang="zh-CN" sz="2800" b="1" baseline="-30000" dirty="0"/>
              <a:t>1</a:t>
            </a:r>
            <a:endParaRPr lang="en-US" altLang="zh-CN" sz="2800" b="1" dirty="0"/>
          </a:p>
          <a:p>
            <a:pPr>
              <a:lnSpc>
                <a:spcPct val="80000"/>
              </a:lnSpc>
              <a:spcBef>
                <a:spcPct val="0"/>
              </a:spcBef>
              <a:buFont typeface="Wingdings" panose="05000000000000000000" pitchFamily="2" charset="2"/>
              <a:buNone/>
            </a:pPr>
            <a:r>
              <a:rPr lang="en-US" altLang="zh-CN" sz="2800" b="1" dirty="0"/>
              <a:t>		sub	{ </a:t>
            </a:r>
            <a:r>
              <a:rPr lang="en-US" altLang="zh-CN" sz="2800" b="1" i="1" dirty="0"/>
              <a:t>B</a:t>
            </a:r>
            <a:r>
              <a:rPr lang="en-US" altLang="zh-CN" sz="2800" b="1" baseline="-30000" dirty="0"/>
              <a:t>2</a:t>
            </a:r>
            <a:r>
              <a:rPr lang="en-US" altLang="zh-CN" sz="2800" b="1" dirty="0"/>
              <a:t>.</a:t>
            </a:r>
            <a:r>
              <a:rPr lang="en-US" altLang="zh-CN" sz="2800" b="1" i="1" dirty="0"/>
              <a:t>ps</a:t>
            </a:r>
            <a:r>
              <a:rPr lang="en-US" altLang="zh-CN" sz="2800" b="1" dirty="0"/>
              <a:t> = </a:t>
            </a:r>
            <a:r>
              <a:rPr lang="en-US" altLang="zh-CN" sz="2800" b="1" i="1" dirty="0"/>
              <a:t>shrink</a:t>
            </a:r>
            <a:r>
              <a:rPr lang="en-US" altLang="zh-CN" sz="2800" b="1" dirty="0"/>
              <a:t>(</a:t>
            </a:r>
            <a:r>
              <a:rPr lang="en-US" altLang="zh-CN" sz="2800" b="1" i="1" dirty="0"/>
              <a:t>B</a:t>
            </a:r>
            <a:r>
              <a:rPr lang="en-US" altLang="zh-CN" sz="2800" b="1" dirty="0"/>
              <a:t>.</a:t>
            </a:r>
            <a:r>
              <a:rPr lang="en-US" altLang="zh-CN" sz="2800" b="1" i="1" dirty="0"/>
              <a:t>ps</a:t>
            </a:r>
            <a:r>
              <a:rPr lang="en-US" altLang="zh-CN" sz="2800" b="1" dirty="0"/>
              <a:t>) }</a:t>
            </a:r>
          </a:p>
          <a:p>
            <a:pPr>
              <a:lnSpc>
                <a:spcPct val="80000"/>
              </a:lnSpc>
              <a:spcBef>
                <a:spcPct val="0"/>
              </a:spcBef>
              <a:buFont typeface="Wingdings" panose="05000000000000000000" pitchFamily="2" charset="2"/>
              <a:buNone/>
            </a:pPr>
            <a:r>
              <a:rPr lang="en-US" altLang="zh-CN" sz="2800" b="1" i="1" dirty="0"/>
              <a:t>		B</a:t>
            </a:r>
            <a:r>
              <a:rPr lang="en-US" altLang="zh-CN" sz="2800" b="1" baseline="-30000" dirty="0"/>
              <a:t>2	</a:t>
            </a:r>
            <a:r>
              <a:rPr lang="en-US" altLang="zh-CN" sz="2800" b="1" dirty="0"/>
              <a:t>{</a:t>
            </a:r>
            <a:r>
              <a:rPr lang="en-US" altLang="zh-CN" sz="2800" b="1" i="1" dirty="0"/>
              <a:t>B.ht</a:t>
            </a:r>
            <a:r>
              <a:rPr lang="en-US" altLang="zh-CN" sz="2800" b="1" dirty="0"/>
              <a:t> = </a:t>
            </a:r>
            <a:r>
              <a:rPr lang="en-US" altLang="zh-CN" sz="2800" b="1" i="1" dirty="0" err="1"/>
              <a:t>disp</a:t>
            </a:r>
            <a:r>
              <a:rPr lang="en-US" altLang="zh-CN" sz="2800" b="1" dirty="0"/>
              <a:t> (</a:t>
            </a:r>
            <a:r>
              <a:rPr lang="en-US" altLang="zh-CN" sz="2800" b="1" i="1" dirty="0"/>
              <a:t>B</a:t>
            </a:r>
            <a:r>
              <a:rPr lang="en-US" altLang="zh-CN" sz="2800" b="1" baseline="-30000" dirty="0"/>
              <a:t>1</a:t>
            </a:r>
            <a:r>
              <a:rPr lang="en-US" altLang="zh-CN" sz="2800" b="1" dirty="0"/>
              <a:t>.</a:t>
            </a:r>
            <a:r>
              <a:rPr lang="en-US" altLang="zh-CN" sz="2800" b="1" i="1" dirty="0"/>
              <a:t>ht</a:t>
            </a:r>
            <a:r>
              <a:rPr lang="en-US" altLang="zh-CN" sz="2800" b="1" dirty="0"/>
              <a:t>, </a:t>
            </a:r>
            <a:r>
              <a:rPr lang="en-US" altLang="zh-CN" sz="2800" b="1" i="1" dirty="0"/>
              <a:t>B</a:t>
            </a:r>
            <a:r>
              <a:rPr lang="en-US" altLang="zh-CN" sz="2800" b="1" baseline="-30000" dirty="0"/>
              <a:t>2</a:t>
            </a:r>
            <a:r>
              <a:rPr lang="en-US" altLang="zh-CN" sz="2800" b="1" dirty="0"/>
              <a:t>.</a:t>
            </a:r>
            <a:r>
              <a:rPr lang="en-US" altLang="zh-CN" sz="2800" b="1" i="1" dirty="0"/>
              <a:t>ht </a:t>
            </a:r>
            <a:r>
              <a:rPr lang="en-US" altLang="zh-CN" sz="2800" b="1" dirty="0"/>
              <a:t>) }</a:t>
            </a:r>
          </a:p>
          <a:p>
            <a:pPr>
              <a:lnSpc>
                <a:spcPct val="80000"/>
              </a:lnSpc>
              <a:spcBef>
                <a:spcPct val="0"/>
              </a:spcBef>
              <a:buFont typeface="Wingdings" panose="05000000000000000000" pitchFamily="2" charset="2"/>
              <a:buNone/>
            </a:pPr>
            <a:r>
              <a:rPr lang="en-US" altLang="zh-CN" sz="2800" b="1" dirty="0"/>
              <a:t> </a:t>
            </a:r>
            <a:r>
              <a:rPr lang="en-US" altLang="zh-CN" sz="2800" b="1" i="1" dirty="0"/>
              <a:t>B </a:t>
            </a:r>
            <a:r>
              <a:rPr lang="en-US" altLang="zh-CN" sz="2800" b="1" dirty="0">
                <a:sym typeface="Symbol" panose="05050102010706020507" pitchFamily="18" charset="2"/>
              </a:rPr>
              <a:t></a:t>
            </a:r>
            <a:r>
              <a:rPr lang="en-US" altLang="zh-CN" sz="2800" b="1" dirty="0"/>
              <a:t> text	{</a:t>
            </a:r>
            <a:r>
              <a:rPr lang="en-US" altLang="zh-CN" sz="2800" b="1" i="1" dirty="0"/>
              <a:t>B</a:t>
            </a:r>
            <a:r>
              <a:rPr lang="en-US" altLang="zh-CN" sz="2800" b="1" dirty="0"/>
              <a:t>.</a:t>
            </a:r>
            <a:r>
              <a:rPr lang="en-US" altLang="zh-CN" sz="2800" b="1" i="1" dirty="0"/>
              <a:t>ht</a:t>
            </a:r>
            <a:r>
              <a:rPr lang="en-US" altLang="zh-CN" sz="2800" b="1" dirty="0"/>
              <a:t> = </a:t>
            </a:r>
            <a:r>
              <a:rPr lang="en-US" altLang="zh-CN" sz="2800" b="1" dirty="0" err="1"/>
              <a:t>text.</a:t>
            </a:r>
            <a:r>
              <a:rPr lang="en-US" altLang="zh-CN" sz="2800" b="1" i="1" dirty="0" err="1"/>
              <a:t>h</a:t>
            </a:r>
            <a:r>
              <a:rPr lang="en-US" altLang="zh-CN" sz="2800" b="1" dirty="0"/>
              <a:t> </a:t>
            </a:r>
            <a:r>
              <a:rPr lang="en-US" altLang="zh-CN" sz="2800" b="1" dirty="0">
                <a:sym typeface="Symbol" panose="05050102010706020507" pitchFamily="18" charset="2"/>
              </a:rPr>
              <a:t></a:t>
            </a:r>
            <a:r>
              <a:rPr lang="en-US" altLang="zh-CN" sz="2800" b="1" i="1" dirty="0"/>
              <a:t> B</a:t>
            </a:r>
            <a:r>
              <a:rPr lang="en-US" altLang="zh-CN" sz="2800" b="1" dirty="0"/>
              <a:t>.</a:t>
            </a:r>
            <a:r>
              <a:rPr lang="en-US" altLang="zh-CN" sz="2800" b="1" i="1" dirty="0"/>
              <a:t>ps</a:t>
            </a:r>
            <a:r>
              <a:rPr lang="en-US" altLang="zh-CN" sz="2800" b="1" dirty="0"/>
              <a:t> }</a:t>
            </a:r>
            <a:endParaRPr lang="en-US" altLang="zh-CN" sz="2800" dirty="0"/>
          </a:p>
        </p:txBody>
      </p:sp>
      <p:sp>
        <p:nvSpPr>
          <p:cNvPr id="2" name="日期占位符 1">
            <a:extLst>
              <a:ext uri="{FF2B5EF4-FFF2-40B4-BE49-F238E27FC236}">
                <a16:creationId xmlns:a16="http://schemas.microsoft.com/office/drawing/2014/main" id="{F55AA6EC-B28D-539C-D84C-4ED85378B4D7}"/>
              </a:ext>
            </a:extLst>
          </p:cNvPr>
          <p:cNvSpPr>
            <a:spLocks noGrp="1"/>
          </p:cNvSpPr>
          <p:nvPr>
            <p:ph type="dt" sz="half" idx="10"/>
          </p:nvPr>
        </p:nvSpPr>
        <p:spPr/>
        <p:txBody>
          <a:bodyPr/>
          <a:lstStyle/>
          <a:p>
            <a:fld id="{31BFB113-09CB-4313-84D8-5050552E5F82}"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FB1E484F-5E56-2E39-E197-64FB72955FD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B52833F3-71D4-8E46-9132-17479F62B88E}"/>
              </a:ext>
            </a:extLst>
          </p:cNvPr>
          <p:cNvSpPr>
            <a:spLocks noGrp="1"/>
          </p:cNvSpPr>
          <p:nvPr>
            <p:ph type="sldNum" sz="quarter" idx="12"/>
          </p:nvPr>
        </p:nvSpPr>
        <p:spPr/>
        <p:txBody>
          <a:bodyPr/>
          <a:lstStyle/>
          <a:p>
            <a:fld id="{094DEB03-EFC6-4C20-8FC8-295189A5386F}" type="slidenum">
              <a:rPr lang="zh-CN" altLang="en-US" smtClean="0"/>
              <a:pPr/>
              <a:t>89</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8E68055-61B8-409F-AA96-9791F112C891}"/>
              </a:ext>
            </a:extLst>
          </p:cNvPr>
          <p:cNvSpPr>
            <a:spLocks noGrp="1" noChangeArrowheads="1"/>
          </p:cNvSpPr>
          <p:nvPr>
            <p:ph type="title"/>
          </p:nvPr>
        </p:nvSpPr>
        <p:spPr/>
        <p:txBody>
          <a:bodyPr/>
          <a:lstStyle/>
          <a:p>
            <a:r>
              <a:rPr lang="zh-CN" altLang="en-US" dirty="0"/>
              <a:t>本次课内容</a:t>
            </a:r>
          </a:p>
        </p:txBody>
      </p:sp>
      <p:sp>
        <p:nvSpPr>
          <p:cNvPr id="15363" name="Rectangle 3">
            <a:extLst>
              <a:ext uri="{FF2B5EF4-FFF2-40B4-BE49-F238E27FC236}">
                <a16:creationId xmlns:a16="http://schemas.microsoft.com/office/drawing/2014/main" id="{DEFF9564-584C-4AEF-8E61-A05598651E6B}"/>
              </a:ext>
            </a:extLst>
          </p:cNvPr>
          <p:cNvSpPr>
            <a:spLocks noGrp="1" noChangeArrowheads="1"/>
          </p:cNvSpPr>
          <p:nvPr>
            <p:ph idx="1"/>
          </p:nvPr>
        </p:nvSpPr>
        <p:spPr>
          <a:xfrm>
            <a:off x="628650" y="1257300"/>
            <a:ext cx="7886700" cy="5509260"/>
          </a:xfrm>
        </p:spPr>
        <p:txBody>
          <a:bodyPr>
            <a:normAutofit fontScale="77500" lnSpcReduction="20000"/>
          </a:bodyPr>
          <a:lstStyle/>
          <a:p>
            <a:pPr>
              <a:lnSpc>
                <a:spcPct val="120000"/>
              </a:lnSpc>
            </a:pPr>
            <a:r>
              <a:rPr lang="en-US" altLang="zh-CN" b="1" dirty="0"/>
              <a:t>4.2</a:t>
            </a:r>
            <a:r>
              <a:rPr lang="en-US" altLang="zh-CN" dirty="0"/>
              <a:t> </a:t>
            </a:r>
            <a:r>
              <a:rPr lang="en-US" altLang="zh-CN" b="1" i="1" dirty="0"/>
              <a:t>S</a:t>
            </a:r>
            <a:r>
              <a:rPr lang="zh-CN" altLang="en-US" dirty="0"/>
              <a:t>属性定义的自下而上计算</a:t>
            </a:r>
            <a:endParaRPr lang="en-US" altLang="zh-CN" dirty="0"/>
          </a:p>
          <a:p>
            <a:pPr lvl="1">
              <a:lnSpc>
                <a:spcPct val="120000"/>
              </a:lnSpc>
            </a:pPr>
            <a:r>
              <a:rPr lang="en-US" altLang="zh-CN" b="1" dirty="0"/>
              <a:t>4.2.1</a:t>
            </a:r>
            <a:r>
              <a:rPr lang="en-US" altLang="zh-CN" dirty="0"/>
              <a:t> </a:t>
            </a:r>
            <a:r>
              <a:rPr lang="zh-CN" altLang="en-US" dirty="0"/>
              <a:t>语法树</a:t>
            </a:r>
            <a:endParaRPr lang="en-US" altLang="zh-CN" dirty="0"/>
          </a:p>
          <a:p>
            <a:pPr lvl="1">
              <a:lnSpc>
                <a:spcPct val="120000"/>
              </a:lnSpc>
            </a:pPr>
            <a:r>
              <a:rPr lang="en-US" altLang="zh-CN" b="1" dirty="0"/>
              <a:t>4.2.2</a:t>
            </a:r>
            <a:r>
              <a:rPr lang="en-US" altLang="zh-CN" dirty="0"/>
              <a:t> </a:t>
            </a:r>
            <a:r>
              <a:rPr lang="zh-CN" altLang="en-US" dirty="0"/>
              <a:t>构造语法树的语法制导定义</a:t>
            </a:r>
            <a:endParaRPr lang="en-US" altLang="zh-CN" dirty="0"/>
          </a:p>
          <a:p>
            <a:pPr lvl="1">
              <a:lnSpc>
                <a:spcPct val="120000"/>
              </a:lnSpc>
            </a:pPr>
            <a:r>
              <a:rPr lang="en-US" altLang="zh-CN" b="1" dirty="0"/>
              <a:t>4.2.3 </a:t>
            </a:r>
            <a:r>
              <a:rPr lang="en-US" altLang="zh-CN" b="1" i="1" dirty="0"/>
              <a:t>S</a:t>
            </a:r>
            <a:r>
              <a:rPr lang="zh-CN" altLang="en-US" dirty="0"/>
              <a:t>属性的自下而上计算</a:t>
            </a:r>
            <a:endParaRPr lang="en-US" altLang="zh-CN" b="1" dirty="0"/>
          </a:p>
          <a:p>
            <a:pPr>
              <a:lnSpc>
                <a:spcPct val="120000"/>
              </a:lnSpc>
            </a:pPr>
            <a:r>
              <a:rPr lang="en-US" altLang="zh-CN" b="1" dirty="0"/>
              <a:t>4.3 </a:t>
            </a:r>
            <a:r>
              <a:rPr lang="en-US" altLang="zh-CN" b="1" i="1" dirty="0"/>
              <a:t>L</a:t>
            </a:r>
            <a:r>
              <a:rPr lang="zh-CN" altLang="en-US" dirty="0"/>
              <a:t>属性定义的自上而下计算</a:t>
            </a:r>
            <a:endParaRPr lang="en-US" altLang="zh-CN" dirty="0"/>
          </a:p>
          <a:p>
            <a:pPr lvl="1">
              <a:lnSpc>
                <a:spcPct val="120000"/>
              </a:lnSpc>
            </a:pPr>
            <a:r>
              <a:rPr lang="en-US" altLang="zh-CN" b="1" dirty="0"/>
              <a:t>4.3.1</a:t>
            </a:r>
            <a:r>
              <a:rPr lang="en-US" altLang="zh-CN" dirty="0"/>
              <a:t> </a:t>
            </a:r>
            <a:r>
              <a:rPr lang="en-US" altLang="zh-CN" b="1" i="1" dirty="0"/>
              <a:t>L</a:t>
            </a:r>
            <a:r>
              <a:rPr lang="zh-CN" altLang="en-US" dirty="0"/>
              <a:t>属性定义</a:t>
            </a:r>
            <a:endParaRPr lang="en-US" altLang="zh-CN" dirty="0"/>
          </a:p>
          <a:p>
            <a:pPr lvl="1">
              <a:lnSpc>
                <a:spcPct val="120000"/>
              </a:lnSpc>
            </a:pPr>
            <a:r>
              <a:rPr lang="en-US" altLang="zh-CN" b="1" dirty="0"/>
              <a:t>4.3.2</a:t>
            </a:r>
            <a:r>
              <a:rPr lang="en-US" altLang="zh-CN" dirty="0"/>
              <a:t> </a:t>
            </a:r>
            <a:r>
              <a:rPr lang="zh-CN" altLang="en-US" dirty="0"/>
              <a:t>翻译方案</a:t>
            </a:r>
            <a:endParaRPr lang="en-US" altLang="zh-CN" dirty="0"/>
          </a:p>
          <a:p>
            <a:pPr lvl="1">
              <a:lnSpc>
                <a:spcPct val="120000"/>
              </a:lnSpc>
            </a:pPr>
            <a:r>
              <a:rPr lang="en-US" altLang="zh-CN" b="1" dirty="0">
                <a:solidFill>
                  <a:schemeClr val="bg1">
                    <a:lumMod val="75000"/>
                  </a:schemeClr>
                </a:solidFill>
              </a:rPr>
              <a:t>4.3.3</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预测翻译器的设计</a:t>
            </a:r>
            <a:endParaRPr lang="en-US" altLang="zh-CN" dirty="0">
              <a:solidFill>
                <a:schemeClr val="bg1">
                  <a:lumMod val="75000"/>
                </a:schemeClr>
              </a:solidFill>
            </a:endParaRPr>
          </a:p>
          <a:p>
            <a:pPr lvl="1">
              <a:lnSpc>
                <a:spcPct val="120000"/>
              </a:lnSpc>
            </a:pPr>
            <a:r>
              <a:rPr lang="en-US" altLang="zh-CN" b="1" dirty="0">
                <a:solidFill>
                  <a:schemeClr val="bg1">
                    <a:lumMod val="75000"/>
                  </a:schemeClr>
                </a:solidFill>
              </a:rPr>
              <a:t>4.3.4</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用综合属性代替继承属性</a:t>
            </a:r>
            <a:endParaRPr lang="en-US" altLang="zh-CN" dirty="0">
              <a:solidFill>
                <a:schemeClr val="bg1">
                  <a:lumMod val="75000"/>
                </a:schemeClr>
              </a:solidFill>
            </a:endParaRPr>
          </a:p>
          <a:p>
            <a:pPr>
              <a:lnSpc>
                <a:spcPct val="120000"/>
              </a:lnSpc>
            </a:pPr>
            <a:r>
              <a:rPr lang="en-US" altLang="zh-CN" b="1" dirty="0">
                <a:solidFill>
                  <a:schemeClr val="bg1">
                    <a:lumMod val="75000"/>
                  </a:schemeClr>
                </a:solidFill>
              </a:rPr>
              <a:t>4.4</a:t>
            </a:r>
            <a:r>
              <a:rPr lang="zh-CN" altLang="en-US" b="1" dirty="0">
                <a:solidFill>
                  <a:schemeClr val="bg1">
                    <a:lumMod val="75000"/>
                  </a:schemeClr>
                </a:solidFill>
              </a:rPr>
              <a:t>*</a:t>
            </a:r>
            <a:r>
              <a:rPr lang="en-US" altLang="zh-CN" b="1" dirty="0">
                <a:solidFill>
                  <a:schemeClr val="bg1">
                    <a:lumMod val="75000"/>
                  </a:schemeClr>
                </a:solidFill>
              </a:rPr>
              <a:t> </a:t>
            </a:r>
            <a:r>
              <a:rPr lang="en-US" altLang="zh-CN" b="1" i="1" dirty="0">
                <a:solidFill>
                  <a:schemeClr val="bg1">
                    <a:lumMod val="75000"/>
                  </a:schemeClr>
                </a:solidFill>
              </a:rPr>
              <a:t>L</a:t>
            </a:r>
            <a:r>
              <a:rPr lang="zh-CN" altLang="en-US" dirty="0">
                <a:solidFill>
                  <a:schemeClr val="bg1">
                    <a:lumMod val="75000"/>
                  </a:schemeClr>
                </a:solidFill>
              </a:rPr>
              <a:t>属性定义的自下而上计算</a:t>
            </a:r>
            <a:endParaRPr lang="en-US" altLang="zh-CN" dirty="0">
              <a:solidFill>
                <a:schemeClr val="bg1">
                  <a:lumMod val="75000"/>
                </a:schemeClr>
              </a:solidFill>
            </a:endParaRPr>
          </a:p>
          <a:p>
            <a:pPr lvl="1">
              <a:lnSpc>
                <a:spcPct val="120000"/>
              </a:lnSpc>
            </a:pPr>
            <a:r>
              <a:rPr lang="en-US" altLang="zh-CN" b="1" dirty="0">
                <a:solidFill>
                  <a:schemeClr val="bg1">
                    <a:lumMod val="75000"/>
                  </a:schemeClr>
                </a:solidFill>
              </a:rPr>
              <a:t>4.4.1</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删除翻译方案中嵌入的动作</a:t>
            </a:r>
            <a:endParaRPr lang="en-US" altLang="zh-CN" dirty="0">
              <a:solidFill>
                <a:schemeClr val="bg1">
                  <a:lumMod val="75000"/>
                </a:schemeClr>
              </a:solidFill>
            </a:endParaRPr>
          </a:p>
          <a:p>
            <a:pPr lvl="1">
              <a:lnSpc>
                <a:spcPct val="120000"/>
              </a:lnSpc>
            </a:pPr>
            <a:r>
              <a:rPr lang="en-US" altLang="zh-CN" b="1" dirty="0">
                <a:solidFill>
                  <a:schemeClr val="bg1">
                    <a:lumMod val="75000"/>
                  </a:schemeClr>
                </a:solidFill>
              </a:rPr>
              <a:t>4.4.2</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分析栈上的继承属性</a:t>
            </a:r>
            <a:endParaRPr lang="en-US" altLang="zh-CN" dirty="0">
              <a:solidFill>
                <a:schemeClr val="bg1">
                  <a:lumMod val="75000"/>
                </a:schemeClr>
              </a:solidFill>
            </a:endParaRPr>
          </a:p>
          <a:p>
            <a:pPr lvl="1">
              <a:lnSpc>
                <a:spcPct val="120000"/>
              </a:lnSpc>
            </a:pPr>
            <a:r>
              <a:rPr lang="en-US" altLang="zh-CN" b="1" dirty="0">
                <a:solidFill>
                  <a:schemeClr val="bg1">
                    <a:lumMod val="75000"/>
                  </a:schemeClr>
                </a:solidFill>
              </a:rPr>
              <a:t>4.4.3</a:t>
            </a:r>
            <a:r>
              <a:rPr lang="zh-CN" altLang="en-US" b="1" dirty="0">
                <a:solidFill>
                  <a:schemeClr val="bg1">
                    <a:lumMod val="75000"/>
                  </a:schemeClr>
                </a:solidFill>
              </a:rPr>
              <a:t>*</a:t>
            </a:r>
            <a:r>
              <a:rPr lang="en-US" altLang="zh-CN" dirty="0">
                <a:solidFill>
                  <a:schemeClr val="bg1">
                    <a:lumMod val="75000"/>
                  </a:schemeClr>
                </a:solidFill>
              </a:rPr>
              <a:t> </a:t>
            </a:r>
            <a:r>
              <a:rPr lang="zh-CN" altLang="en-US" dirty="0">
                <a:solidFill>
                  <a:schemeClr val="bg1">
                    <a:lumMod val="75000"/>
                  </a:schemeClr>
                </a:solidFill>
              </a:rPr>
              <a:t>模拟继承属性的计算</a:t>
            </a:r>
            <a:endParaRPr lang="en-US" altLang="zh-CN" dirty="0">
              <a:solidFill>
                <a:schemeClr val="bg1">
                  <a:lumMod val="75000"/>
                </a:schemeClr>
              </a:solidFill>
            </a:endParaRPr>
          </a:p>
        </p:txBody>
      </p:sp>
      <p:sp>
        <p:nvSpPr>
          <p:cNvPr id="2" name="日期占位符 1">
            <a:extLst>
              <a:ext uri="{FF2B5EF4-FFF2-40B4-BE49-F238E27FC236}">
                <a16:creationId xmlns:a16="http://schemas.microsoft.com/office/drawing/2014/main" id="{352BD35D-DCE0-7838-A270-F6D33D63C69F}"/>
              </a:ext>
            </a:extLst>
          </p:cNvPr>
          <p:cNvSpPr>
            <a:spLocks noGrp="1"/>
          </p:cNvSpPr>
          <p:nvPr>
            <p:ph type="dt" sz="half" idx="10"/>
          </p:nvPr>
        </p:nvSpPr>
        <p:spPr/>
        <p:txBody>
          <a:bodyPr/>
          <a:lstStyle/>
          <a:p>
            <a:fld id="{54D1A406-0E57-4AB3-8B13-606B21E8D1D8}"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7C4EEAA2-F270-FE7B-5252-64943FADAD5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9BAC2BE-0F44-FB0B-3CDE-42544EA5D6FF}"/>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DAA1ED2-1E0C-4252-B988-C4D531454F08}"/>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graphicFrame>
        <p:nvGraphicFramePr>
          <p:cNvPr id="796675" name="Group 3">
            <a:extLst>
              <a:ext uri="{FF2B5EF4-FFF2-40B4-BE49-F238E27FC236}">
                <a16:creationId xmlns:a16="http://schemas.microsoft.com/office/drawing/2014/main" id="{D87A2459-133D-40F5-8822-6924EF3BF7BB}"/>
              </a:ext>
            </a:extLst>
          </p:cNvPr>
          <p:cNvGraphicFramePr>
            <a:graphicFrameLocks noGrp="1"/>
          </p:cNvGraphicFramePr>
          <p:nvPr>
            <p:ph idx="1"/>
            <p:extLst>
              <p:ext uri="{D42A27DB-BD31-4B8C-83A1-F6EECF244321}">
                <p14:modId xmlns:p14="http://schemas.microsoft.com/office/powerpoint/2010/main" val="1011031139"/>
              </p:ext>
            </p:extLst>
          </p:nvPr>
        </p:nvGraphicFramePr>
        <p:xfrm>
          <a:off x="628650" y="1257300"/>
          <a:ext cx="7886700" cy="4919663"/>
        </p:xfrm>
        <a:graphic>
          <a:graphicData uri="http://schemas.openxmlformats.org/drawingml/2006/table">
            <a:tbl>
              <a:tblPr/>
              <a:tblGrid>
                <a:gridCol w="1971675">
                  <a:extLst>
                    <a:ext uri="{9D8B030D-6E8A-4147-A177-3AD203B41FA5}">
                      <a16:colId xmlns:a16="http://schemas.microsoft.com/office/drawing/2014/main" val="20000"/>
                    </a:ext>
                  </a:extLst>
                </a:gridCol>
                <a:gridCol w="5915025">
                  <a:extLst>
                    <a:ext uri="{9D8B030D-6E8A-4147-A177-3AD203B41FA5}">
                      <a16:colId xmlns:a16="http://schemas.microsoft.com/office/drawing/2014/main" val="20001"/>
                    </a:ext>
                  </a:extLst>
                </a:gridCol>
              </a:tblGrid>
              <a:tr h="4572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语   义   规   则</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LB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rgbClr val="008000"/>
                          </a:solidFill>
                          <a:effectLst/>
                          <a:latin typeface="Times New Roman" pitchFamily="18" charset="0"/>
                          <a:ea typeface="黑体" pitchFamily="2" charset="-122"/>
                        </a:rPr>
                        <a:t>L </a:t>
                      </a:r>
                      <a:r>
                        <a:rPr kumimoji="0" lang="en-US" altLang="zh-CN" sz="2400" b="1" i="0" u="none" strike="noStrike" cap="none" normalizeH="0" baseline="0">
                          <a:ln>
                            <a:noFill/>
                          </a:ln>
                          <a:solidFill>
                            <a:srgbClr val="008000"/>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 </a:t>
                      </a:r>
                      <a:r>
                        <a:rPr kumimoji="0" lang="en-US" altLang="zh-CN" sz="2400" b="1" i="0" u="none" strike="noStrike" cap="none" normalizeH="0" baseline="0">
                          <a:ln>
                            <a:noFill/>
                          </a:ln>
                          <a:solidFill>
                            <a:srgbClr val="008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max</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rgbClr val="008000"/>
                          </a:solidFill>
                          <a:effectLst/>
                          <a:latin typeface="Times New Roman" pitchFamily="18" charset="0"/>
                          <a:ea typeface="黑体" pitchFamily="2" charset="-122"/>
                        </a:rPr>
                        <a:t>M </a:t>
                      </a:r>
                      <a:r>
                        <a:rPr kumimoji="0" lang="en-US" altLang="zh-CN" sz="2400" b="1" i="0" u="none" strike="noStrike" cap="none" normalizeH="0" baseline="0">
                          <a:ln>
                            <a:noFill/>
                          </a:ln>
                          <a:solidFill>
                            <a:srgbClr val="008000"/>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 </a:t>
                      </a:r>
                      <a:r>
                        <a:rPr kumimoji="0" lang="en-US" altLang="zh-CN" sz="2400" b="1" i="0" u="none" strike="noStrike" cap="none" normalizeH="0" baseline="0">
                          <a:ln>
                            <a:noFill/>
                          </a:ln>
                          <a:solidFill>
                            <a:srgbClr val="008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6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sub</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NB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disp</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rgbClr val="008000"/>
                          </a:solidFill>
                          <a:effectLst/>
                          <a:latin typeface="Times New Roman" pitchFamily="18" charset="0"/>
                          <a:ea typeface="黑体" pitchFamily="2" charset="-122"/>
                        </a:rPr>
                        <a:t>N </a:t>
                      </a:r>
                      <a:r>
                        <a:rPr kumimoji="0" lang="en-US" altLang="zh-CN" sz="2400" b="1" i="0" u="none" strike="noStrike" cap="none" normalizeH="0" baseline="0">
                          <a:ln>
                            <a:noFill/>
                          </a:ln>
                          <a:solidFill>
                            <a:srgbClr val="008000"/>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 </a:t>
                      </a:r>
                      <a:r>
                        <a:rPr kumimoji="0" lang="en-US" altLang="zh-CN" sz="2400" b="1" i="0" u="none" strike="noStrike" cap="none" normalizeH="0" baseline="0">
                          <a:ln>
                            <a:noFill/>
                          </a:ln>
                          <a:solidFill>
                            <a:srgbClr val="008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rgbClr val="008000"/>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shrink</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text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text.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h</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9F645C6B-BD73-0AF8-D522-DE2F0461840E}"/>
              </a:ext>
            </a:extLst>
          </p:cNvPr>
          <p:cNvSpPr>
            <a:spLocks noGrp="1"/>
          </p:cNvSpPr>
          <p:nvPr>
            <p:ph type="dt" sz="half" idx="10"/>
          </p:nvPr>
        </p:nvSpPr>
        <p:spPr/>
        <p:txBody>
          <a:bodyPr/>
          <a:lstStyle/>
          <a:p>
            <a:fld id="{4E5FB9D5-3FAE-4874-818A-E482C678904A}"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22F1538-9EB5-5F54-0EFD-047DF323EE9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A609B29F-8A91-5C1B-3F1B-889FC47A2399}"/>
              </a:ext>
            </a:extLst>
          </p:cNvPr>
          <p:cNvSpPr>
            <a:spLocks noGrp="1"/>
          </p:cNvSpPr>
          <p:nvPr>
            <p:ph type="sldNum" sz="quarter" idx="12"/>
          </p:nvPr>
        </p:nvSpPr>
        <p:spPr/>
        <p:txBody>
          <a:bodyPr/>
          <a:lstStyle/>
          <a:p>
            <a:fld id="{094DEB03-EFC6-4C20-8FC8-295189A5386F}" type="slidenum">
              <a:rPr lang="zh-CN" altLang="en-US" smtClean="0"/>
              <a:pPr/>
              <a:t>90</a:t>
            </a:fld>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89BC278-C3EF-4C08-AF5C-1A8AEBB5F9D8}"/>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sp>
        <p:nvSpPr>
          <p:cNvPr id="72707" name="Rectangle 3">
            <a:extLst>
              <a:ext uri="{FF2B5EF4-FFF2-40B4-BE49-F238E27FC236}">
                <a16:creationId xmlns:a16="http://schemas.microsoft.com/office/drawing/2014/main" id="{11232387-1963-4958-9568-9EDD84FFA9A1}"/>
              </a:ext>
            </a:extLst>
          </p:cNvPr>
          <p:cNvSpPr>
            <a:spLocks noGrp="1" noChangeArrowheads="1"/>
          </p:cNvSpPr>
          <p:nvPr>
            <p:ph idx="1"/>
          </p:nvPr>
        </p:nvSpPr>
        <p:spPr/>
        <p:txBody>
          <a:bodyPr/>
          <a:lstStyle/>
          <a:p>
            <a:r>
              <a:rPr lang="zh-CN" altLang="en-US" dirty="0"/>
              <a:t>举例说明</a:t>
            </a:r>
          </a:p>
        </p:txBody>
      </p:sp>
      <p:grpSp>
        <p:nvGrpSpPr>
          <p:cNvPr id="72708" name="Group 4">
            <a:extLst>
              <a:ext uri="{FF2B5EF4-FFF2-40B4-BE49-F238E27FC236}">
                <a16:creationId xmlns:a16="http://schemas.microsoft.com/office/drawing/2014/main" id="{8CA88EAA-D0FF-4707-AA5F-872AE4BA8221}"/>
              </a:ext>
            </a:extLst>
          </p:cNvPr>
          <p:cNvGrpSpPr>
            <a:grpSpLocks/>
          </p:cNvGrpSpPr>
          <p:nvPr/>
        </p:nvGrpSpPr>
        <p:grpSpPr bwMode="auto">
          <a:xfrm>
            <a:off x="1348581" y="1939212"/>
            <a:ext cx="6446837" cy="3910012"/>
            <a:chOff x="657" y="935"/>
            <a:chExt cx="4061" cy="2463"/>
          </a:xfrm>
        </p:grpSpPr>
        <p:sp>
          <p:nvSpPr>
            <p:cNvPr id="72709" name="Rectangle 5">
              <a:extLst>
                <a:ext uri="{FF2B5EF4-FFF2-40B4-BE49-F238E27FC236}">
                  <a16:creationId xmlns:a16="http://schemas.microsoft.com/office/drawing/2014/main" id="{08D29688-4515-41BD-877B-60B3FDA8596D}"/>
                </a:ext>
              </a:extLst>
            </p:cNvPr>
            <p:cNvSpPr>
              <a:spLocks noChangeArrowheads="1"/>
            </p:cNvSpPr>
            <p:nvPr/>
          </p:nvSpPr>
          <p:spPr bwMode="auto">
            <a:xfrm>
              <a:off x="1404" y="935"/>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i="1">
                  <a:ea typeface="宋体" panose="02010600030101010101" pitchFamily="2" charset="-122"/>
                </a:rPr>
                <a:t>S</a:t>
              </a:r>
            </a:p>
          </p:txBody>
        </p:sp>
        <p:sp>
          <p:nvSpPr>
            <p:cNvPr id="72710" name="Rectangle 6">
              <a:extLst>
                <a:ext uri="{FF2B5EF4-FFF2-40B4-BE49-F238E27FC236}">
                  <a16:creationId xmlns:a16="http://schemas.microsoft.com/office/drawing/2014/main" id="{6F75AB64-C47F-4BC2-B1B9-DB876404EAC6}"/>
                </a:ext>
              </a:extLst>
            </p:cNvPr>
            <p:cNvSpPr>
              <a:spLocks noChangeArrowheads="1"/>
            </p:cNvSpPr>
            <p:nvPr/>
          </p:nvSpPr>
          <p:spPr bwMode="auto">
            <a:xfrm>
              <a:off x="1882" y="184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i="1">
                  <a:ea typeface="宋体" panose="02010600030101010101" pitchFamily="2" charset="-122"/>
                </a:rPr>
                <a:t>M   </a:t>
              </a:r>
              <a:r>
                <a:rPr lang="en-US" altLang="zh-CN" sz="2800" b="1" i="1">
                  <a:solidFill>
                    <a:srgbClr val="008000"/>
                  </a:solidFill>
                  <a:ea typeface="宋体" panose="02010600030101010101" pitchFamily="2" charset="-122"/>
                </a:rPr>
                <a:t>s</a:t>
              </a:r>
            </a:p>
          </p:txBody>
        </p:sp>
        <p:sp>
          <p:nvSpPr>
            <p:cNvPr id="72711" name="Rectangle 7">
              <a:extLst>
                <a:ext uri="{FF2B5EF4-FFF2-40B4-BE49-F238E27FC236}">
                  <a16:creationId xmlns:a16="http://schemas.microsoft.com/office/drawing/2014/main" id="{BED69252-A597-45E9-98E5-DE241D5C025B}"/>
                </a:ext>
              </a:extLst>
            </p:cNvPr>
            <p:cNvSpPr>
              <a:spLocks noChangeArrowheads="1"/>
            </p:cNvSpPr>
            <p:nvPr/>
          </p:nvSpPr>
          <p:spPr bwMode="auto">
            <a:xfrm>
              <a:off x="1746" y="1344"/>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i="1" dirty="0">
                  <a:ea typeface="宋体" panose="02010600030101010101" pitchFamily="2" charset="-122"/>
                </a:rPr>
                <a:t>B</a:t>
              </a:r>
            </a:p>
          </p:txBody>
        </p:sp>
        <p:sp>
          <p:nvSpPr>
            <p:cNvPr id="72712" name="Rectangle 8">
              <a:extLst>
                <a:ext uri="{FF2B5EF4-FFF2-40B4-BE49-F238E27FC236}">
                  <a16:creationId xmlns:a16="http://schemas.microsoft.com/office/drawing/2014/main" id="{9ADF8D9B-DF18-4BF1-8986-32A84F20B049}"/>
                </a:ext>
              </a:extLst>
            </p:cNvPr>
            <p:cNvSpPr>
              <a:spLocks noChangeArrowheads="1"/>
            </p:cNvSpPr>
            <p:nvPr/>
          </p:nvSpPr>
          <p:spPr bwMode="auto">
            <a:xfrm>
              <a:off x="657" y="184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a:ea typeface="宋体" panose="02010600030101010101" pitchFamily="2" charset="-122"/>
                  <a:sym typeface="Symbol" panose="05050102010706020507" pitchFamily="18" charset="2"/>
                </a:rPr>
                <a:t></a:t>
              </a:r>
            </a:p>
          </p:txBody>
        </p:sp>
        <p:sp>
          <p:nvSpPr>
            <p:cNvPr id="72713" name="Rectangle 9">
              <a:extLst>
                <a:ext uri="{FF2B5EF4-FFF2-40B4-BE49-F238E27FC236}">
                  <a16:creationId xmlns:a16="http://schemas.microsoft.com/office/drawing/2014/main" id="{9E1D1370-F593-4102-9053-34DB65B6F511}"/>
                </a:ext>
              </a:extLst>
            </p:cNvPr>
            <p:cNvSpPr>
              <a:spLocks noChangeArrowheads="1"/>
            </p:cNvSpPr>
            <p:nvPr/>
          </p:nvSpPr>
          <p:spPr bwMode="auto">
            <a:xfrm>
              <a:off x="703" y="1344"/>
              <a:ext cx="7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i="1">
                  <a:ea typeface="宋体" panose="02010600030101010101" pitchFamily="2" charset="-122"/>
                </a:rPr>
                <a:t>L   </a:t>
              </a:r>
              <a:r>
                <a:rPr lang="en-US" altLang="zh-CN" sz="2800" b="1" i="1">
                  <a:solidFill>
                    <a:srgbClr val="008000"/>
                  </a:solidFill>
                  <a:ea typeface="宋体" panose="02010600030101010101" pitchFamily="2" charset="-122"/>
                </a:rPr>
                <a:t>s</a:t>
              </a:r>
              <a:r>
                <a:rPr lang="en-US" altLang="zh-CN" sz="2800" b="1" i="1">
                  <a:ea typeface="宋体" panose="02010600030101010101" pitchFamily="2" charset="-122"/>
                </a:rPr>
                <a:t>  </a:t>
              </a:r>
            </a:p>
          </p:txBody>
        </p:sp>
        <p:sp>
          <p:nvSpPr>
            <p:cNvPr id="72714" name="Rectangle 10">
              <a:extLst>
                <a:ext uri="{FF2B5EF4-FFF2-40B4-BE49-F238E27FC236}">
                  <a16:creationId xmlns:a16="http://schemas.microsoft.com/office/drawing/2014/main" id="{C3417279-F451-4B65-838B-1272AC652FBD}"/>
                </a:ext>
              </a:extLst>
            </p:cNvPr>
            <p:cNvSpPr>
              <a:spLocks noChangeArrowheads="1"/>
            </p:cNvSpPr>
            <p:nvPr/>
          </p:nvSpPr>
          <p:spPr bwMode="auto">
            <a:xfrm>
              <a:off x="2608" y="1875"/>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i="1">
                  <a:ea typeface="宋体" panose="02010600030101010101" pitchFamily="2" charset="-122"/>
                </a:rPr>
                <a:t>B</a:t>
              </a:r>
            </a:p>
          </p:txBody>
        </p:sp>
        <p:sp>
          <p:nvSpPr>
            <p:cNvPr id="72715" name="Rectangle 11">
              <a:extLst>
                <a:ext uri="{FF2B5EF4-FFF2-40B4-BE49-F238E27FC236}">
                  <a16:creationId xmlns:a16="http://schemas.microsoft.com/office/drawing/2014/main" id="{6E2AB4C2-C213-4F36-97D1-2C90EA45AD3A}"/>
                </a:ext>
              </a:extLst>
            </p:cNvPr>
            <p:cNvSpPr>
              <a:spLocks noChangeArrowheads="1"/>
            </p:cNvSpPr>
            <p:nvPr/>
          </p:nvSpPr>
          <p:spPr bwMode="auto">
            <a:xfrm>
              <a:off x="1338" y="184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i="1">
                  <a:ea typeface="宋体" panose="02010600030101010101" pitchFamily="2" charset="-122"/>
                </a:rPr>
                <a:t>B</a:t>
              </a:r>
            </a:p>
          </p:txBody>
        </p:sp>
        <p:sp>
          <p:nvSpPr>
            <p:cNvPr id="72716" name="Rectangle 12">
              <a:extLst>
                <a:ext uri="{FF2B5EF4-FFF2-40B4-BE49-F238E27FC236}">
                  <a16:creationId xmlns:a16="http://schemas.microsoft.com/office/drawing/2014/main" id="{F093168A-81A6-497D-AC45-60BCD6F9B5F8}"/>
                </a:ext>
              </a:extLst>
            </p:cNvPr>
            <p:cNvSpPr>
              <a:spLocks noChangeArrowheads="1"/>
            </p:cNvSpPr>
            <p:nvPr/>
          </p:nvSpPr>
          <p:spPr bwMode="auto">
            <a:xfrm>
              <a:off x="1156" y="2432"/>
              <a:ext cx="63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a:ea typeface="宋体" panose="02010600030101010101" pitchFamily="2" charset="-122"/>
                </a:rPr>
                <a:t>text</a:t>
              </a:r>
            </a:p>
          </p:txBody>
        </p:sp>
        <p:sp>
          <p:nvSpPr>
            <p:cNvPr id="72717" name="Line 13">
              <a:extLst>
                <a:ext uri="{FF2B5EF4-FFF2-40B4-BE49-F238E27FC236}">
                  <a16:creationId xmlns:a16="http://schemas.microsoft.com/office/drawing/2014/main" id="{0B385FEC-A90A-495B-9E85-992D8AADAA5C}"/>
                </a:ext>
              </a:extLst>
            </p:cNvPr>
            <p:cNvSpPr>
              <a:spLocks noChangeShapeType="1"/>
            </p:cNvSpPr>
            <p:nvPr/>
          </p:nvSpPr>
          <p:spPr bwMode="auto">
            <a:xfrm>
              <a:off x="1692" y="1127"/>
              <a:ext cx="235" cy="2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18" name="Line 14">
              <a:extLst>
                <a:ext uri="{FF2B5EF4-FFF2-40B4-BE49-F238E27FC236}">
                  <a16:creationId xmlns:a16="http://schemas.microsoft.com/office/drawing/2014/main" id="{26316D90-31CC-41D5-838D-212A4FD19C29}"/>
                </a:ext>
              </a:extLst>
            </p:cNvPr>
            <p:cNvSpPr>
              <a:spLocks noChangeShapeType="1"/>
            </p:cNvSpPr>
            <p:nvPr/>
          </p:nvSpPr>
          <p:spPr bwMode="auto">
            <a:xfrm flipH="1">
              <a:off x="1610" y="1616"/>
              <a:ext cx="285"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19" name="Line 15">
              <a:extLst>
                <a:ext uri="{FF2B5EF4-FFF2-40B4-BE49-F238E27FC236}">
                  <a16:creationId xmlns:a16="http://schemas.microsoft.com/office/drawing/2014/main" id="{45668A27-CF0A-4705-B230-F3C197B6A833}"/>
                </a:ext>
              </a:extLst>
            </p:cNvPr>
            <p:cNvSpPr>
              <a:spLocks noChangeShapeType="1"/>
            </p:cNvSpPr>
            <p:nvPr/>
          </p:nvSpPr>
          <p:spPr bwMode="auto">
            <a:xfrm>
              <a:off x="3152" y="2160"/>
              <a:ext cx="127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20" name="Line 16">
              <a:extLst>
                <a:ext uri="{FF2B5EF4-FFF2-40B4-BE49-F238E27FC236}">
                  <a16:creationId xmlns:a16="http://schemas.microsoft.com/office/drawing/2014/main" id="{98F1B7C7-02D1-49E1-8225-46825C2F28A1}"/>
                </a:ext>
              </a:extLst>
            </p:cNvPr>
            <p:cNvSpPr>
              <a:spLocks noChangeShapeType="1"/>
            </p:cNvSpPr>
            <p:nvPr/>
          </p:nvSpPr>
          <p:spPr bwMode="auto">
            <a:xfrm flipH="1">
              <a:off x="1066" y="1127"/>
              <a:ext cx="482" cy="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21" name="Line 17">
              <a:extLst>
                <a:ext uri="{FF2B5EF4-FFF2-40B4-BE49-F238E27FC236}">
                  <a16:creationId xmlns:a16="http://schemas.microsoft.com/office/drawing/2014/main" id="{94BBB580-6BAD-46F0-A059-C2C19C28CB77}"/>
                </a:ext>
              </a:extLst>
            </p:cNvPr>
            <p:cNvSpPr>
              <a:spLocks noChangeShapeType="1"/>
            </p:cNvSpPr>
            <p:nvPr/>
          </p:nvSpPr>
          <p:spPr bwMode="auto">
            <a:xfrm>
              <a:off x="2109" y="1616"/>
              <a:ext cx="672"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22" name="Line 18">
              <a:extLst>
                <a:ext uri="{FF2B5EF4-FFF2-40B4-BE49-F238E27FC236}">
                  <a16:creationId xmlns:a16="http://schemas.microsoft.com/office/drawing/2014/main" id="{BE403D5B-AECB-45F5-B647-165210019A56}"/>
                </a:ext>
              </a:extLst>
            </p:cNvPr>
            <p:cNvSpPr>
              <a:spLocks noChangeShapeType="1"/>
            </p:cNvSpPr>
            <p:nvPr/>
          </p:nvSpPr>
          <p:spPr bwMode="auto">
            <a:xfrm flipH="1">
              <a:off x="2472" y="2205"/>
              <a:ext cx="24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23" name="Line 19">
              <a:extLst>
                <a:ext uri="{FF2B5EF4-FFF2-40B4-BE49-F238E27FC236}">
                  <a16:creationId xmlns:a16="http://schemas.microsoft.com/office/drawing/2014/main" id="{3829EBED-1BE2-4FCE-AB39-71DEE24ADF1F}"/>
                </a:ext>
              </a:extLst>
            </p:cNvPr>
            <p:cNvSpPr>
              <a:spLocks noChangeShapeType="1"/>
            </p:cNvSpPr>
            <p:nvPr/>
          </p:nvSpPr>
          <p:spPr bwMode="auto">
            <a:xfrm>
              <a:off x="2971" y="2205"/>
              <a:ext cx="499"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24" name="Rectangle 20">
              <a:extLst>
                <a:ext uri="{FF2B5EF4-FFF2-40B4-BE49-F238E27FC236}">
                  <a16:creationId xmlns:a16="http://schemas.microsoft.com/office/drawing/2014/main" id="{EE642CC5-2C09-4C07-A657-FBA075EB13E1}"/>
                </a:ext>
              </a:extLst>
            </p:cNvPr>
            <p:cNvSpPr>
              <a:spLocks noChangeArrowheads="1"/>
            </p:cNvSpPr>
            <p:nvPr/>
          </p:nvSpPr>
          <p:spPr bwMode="auto">
            <a:xfrm>
              <a:off x="1746" y="243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b="1">
                  <a:ea typeface="宋体" panose="02010600030101010101" pitchFamily="2" charset="-122"/>
                  <a:sym typeface="Symbol" panose="05050102010706020507" pitchFamily="18" charset="2"/>
                </a:rPr>
                <a:t></a:t>
              </a:r>
            </a:p>
          </p:txBody>
        </p:sp>
        <p:sp>
          <p:nvSpPr>
            <p:cNvPr id="72725" name="Line 21">
              <a:extLst>
                <a:ext uri="{FF2B5EF4-FFF2-40B4-BE49-F238E27FC236}">
                  <a16:creationId xmlns:a16="http://schemas.microsoft.com/office/drawing/2014/main" id="{734AB1FD-F58C-4937-9AAB-710B6DCAB359}"/>
                </a:ext>
              </a:extLst>
            </p:cNvPr>
            <p:cNvSpPr>
              <a:spLocks noChangeShapeType="1"/>
            </p:cNvSpPr>
            <p:nvPr/>
          </p:nvSpPr>
          <p:spPr bwMode="auto">
            <a:xfrm>
              <a:off x="884" y="1661"/>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26" name="Line 22">
              <a:extLst>
                <a:ext uri="{FF2B5EF4-FFF2-40B4-BE49-F238E27FC236}">
                  <a16:creationId xmlns:a16="http://schemas.microsoft.com/office/drawing/2014/main" id="{C3C0CEA0-82DD-4392-A7B5-D1635740F749}"/>
                </a:ext>
              </a:extLst>
            </p:cNvPr>
            <p:cNvSpPr>
              <a:spLocks noChangeShapeType="1"/>
            </p:cNvSpPr>
            <p:nvPr/>
          </p:nvSpPr>
          <p:spPr bwMode="auto">
            <a:xfrm>
              <a:off x="1973" y="1661"/>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27" name="Line 23">
              <a:extLst>
                <a:ext uri="{FF2B5EF4-FFF2-40B4-BE49-F238E27FC236}">
                  <a16:creationId xmlns:a16="http://schemas.microsoft.com/office/drawing/2014/main" id="{04F8BC03-0C32-4908-A850-1DA1B4327F05}"/>
                </a:ext>
              </a:extLst>
            </p:cNvPr>
            <p:cNvSpPr>
              <a:spLocks noChangeShapeType="1"/>
            </p:cNvSpPr>
            <p:nvPr/>
          </p:nvSpPr>
          <p:spPr bwMode="auto">
            <a:xfrm>
              <a:off x="1519" y="216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28" name="Line 24">
              <a:extLst>
                <a:ext uri="{FF2B5EF4-FFF2-40B4-BE49-F238E27FC236}">
                  <a16:creationId xmlns:a16="http://schemas.microsoft.com/office/drawing/2014/main" id="{A5982111-E841-49C2-AD1C-629D915BB232}"/>
                </a:ext>
              </a:extLst>
            </p:cNvPr>
            <p:cNvSpPr>
              <a:spLocks noChangeShapeType="1"/>
            </p:cNvSpPr>
            <p:nvPr/>
          </p:nvSpPr>
          <p:spPr bwMode="auto">
            <a:xfrm>
              <a:off x="1973" y="216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29" name="Line 25">
              <a:extLst>
                <a:ext uri="{FF2B5EF4-FFF2-40B4-BE49-F238E27FC236}">
                  <a16:creationId xmlns:a16="http://schemas.microsoft.com/office/drawing/2014/main" id="{CB79F87C-5FB2-4B2D-97C6-1761C06B5D84}"/>
                </a:ext>
              </a:extLst>
            </p:cNvPr>
            <p:cNvSpPr>
              <a:spLocks noChangeShapeType="1"/>
            </p:cNvSpPr>
            <p:nvPr/>
          </p:nvSpPr>
          <p:spPr bwMode="auto">
            <a:xfrm>
              <a:off x="3470" y="284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30" name="Line 26">
              <a:extLst>
                <a:ext uri="{FF2B5EF4-FFF2-40B4-BE49-F238E27FC236}">
                  <a16:creationId xmlns:a16="http://schemas.microsoft.com/office/drawing/2014/main" id="{C0950CB9-EFF3-4FB8-A25F-DD26D41A0C2D}"/>
                </a:ext>
              </a:extLst>
            </p:cNvPr>
            <p:cNvSpPr>
              <a:spLocks noChangeShapeType="1"/>
            </p:cNvSpPr>
            <p:nvPr/>
          </p:nvSpPr>
          <p:spPr bwMode="auto">
            <a:xfrm>
              <a:off x="2381" y="284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31" name="Line 27">
              <a:extLst>
                <a:ext uri="{FF2B5EF4-FFF2-40B4-BE49-F238E27FC236}">
                  <a16:creationId xmlns:a16="http://schemas.microsoft.com/office/drawing/2014/main" id="{FC1C9BD6-4038-40AF-B8E5-4032FDB32BC2}"/>
                </a:ext>
              </a:extLst>
            </p:cNvPr>
            <p:cNvSpPr>
              <a:spLocks noChangeShapeType="1"/>
            </p:cNvSpPr>
            <p:nvPr/>
          </p:nvSpPr>
          <p:spPr bwMode="auto">
            <a:xfrm>
              <a:off x="2835" y="2205"/>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32" name="Line 28">
              <a:extLst>
                <a:ext uri="{FF2B5EF4-FFF2-40B4-BE49-F238E27FC236}">
                  <a16:creationId xmlns:a16="http://schemas.microsoft.com/office/drawing/2014/main" id="{04405BC7-F19E-4DD9-825C-7D6ED84D0BC6}"/>
                </a:ext>
              </a:extLst>
            </p:cNvPr>
            <p:cNvSpPr>
              <a:spLocks noChangeShapeType="1"/>
            </p:cNvSpPr>
            <p:nvPr/>
          </p:nvSpPr>
          <p:spPr bwMode="auto">
            <a:xfrm>
              <a:off x="4513" y="284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72733" name="Rectangle 29">
              <a:extLst>
                <a:ext uri="{FF2B5EF4-FFF2-40B4-BE49-F238E27FC236}">
                  <a16:creationId xmlns:a16="http://schemas.microsoft.com/office/drawing/2014/main" id="{3002A206-7CA2-49B7-984F-E12225C43B71}"/>
                </a:ext>
              </a:extLst>
            </p:cNvPr>
            <p:cNvSpPr>
              <a:spLocks noChangeArrowheads="1"/>
            </p:cNvSpPr>
            <p:nvPr/>
          </p:nvSpPr>
          <p:spPr bwMode="auto">
            <a:xfrm>
              <a:off x="2200" y="2464"/>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i="1">
                  <a:ea typeface="宋体" panose="02010600030101010101" pitchFamily="2" charset="-122"/>
                </a:rPr>
                <a:t>B</a:t>
              </a:r>
            </a:p>
          </p:txBody>
        </p:sp>
        <p:sp>
          <p:nvSpPr>
            <p:cNvPr id="72734" name="Rectangle 30">
              <a:extLst>
                <a:ext uri="{FF2B5EF4-FFF2-40B4-BE49-F238E27FC236}">
                  <a16:creationId xmlns:a16="http://schemas.microsoft.com/office/drawing/2014/main" id="{84F93AAB-2DC4-4768-9003-19DEBAF2D4A6}"/>
                </a:ext>
              </a:extLst>
            </p:cNvPr>
            <p:cNvSpPr>
              <a:spLocks noChangeArrowheads="1"/>
            </p:cNvSpPr>
            <p:nvPr/>
          </p:nvSpPr>
          <p:spPr bwMode="auto">
            <a:xfrm>
              <a:off x="2653" y="243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a:ea typeface="宋体" panose="02010600030101010101" pitchFamily="2" charset="-122"/>
                </a:rPr>
                <a:t>sub</a:t>
              </a:r>
            </a:p>
          </p:txBody>
        </p:sp>
        <p:sp>
          <p:nvSpPr>
            <p:cNvPr id="72735" name="Rectangle 31">
              <a:extLst>
                <a:ext uri="{FF2B5EF4-FFF2-40B4-BE49-F238E27FC236}">
                  <a16:creationId xmlns:a16="http://schemas.microsoft.com/office/drawing/2014/main" id="{4FEAB4C4-8B85-453F-ACED-11C53B7567BE}"/>
                </a:ext>
              </a:extLst>
            </p:cNvPr>
            <p:cNvSpPr>
              <a:spLocks noChangeArrowheads="1"/>
            </p:cNvSpPr>
            <p:nvPr/>
          </p:nvSpPr>
          <p:spPr bwMode="auto">
            <a:xfrm>
              <a:off x="3288" y="2478"/>
              <a:ext cx="59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i="1">
                  <a:ea typeface="宋体" panose="02010600030101010101" pitchFamily="2" charset="-122"/>
                </a:rPr>
                <a:t>N   </a:t>
              </a:r>
              <a:r>
                <a:rPr lang="en-US" altLang="zh-CN" sz="2800" b="1" i="1">
                  <a:solidFill>
                    <a:srgbClr val="008000"/>
                  </a:solidFill>
                  <a:ea typeface="宋体" panose="02010600030101010101" pitchFamily="2" charset="-122"/>
                </a:rPr>
                <a:t>s</a:t>
              </a:r>
            </a:p>
          </p:txBody>
        </p:sp>
        <p:sp>
          <p:nvSpPr>
            <p:cNvPr id="72736" name="Rectangle 32">
              <a:extLst>
                <a:ext uri="{FF2B5EF4-FFF2-40B4-BE49-F238E27FC236}">
                  <a16:creationId xmlns:a16="http://schemas.microsoft.com/office/drawing/2014/main" id="{48987A64-4277-480B-A4CD-AADAF65AD9FA}"/>
                </a:ext>
              </a:extLst>
            </p:cNvPr>
            <p:cNvSpPr>
              <a:spLocks noChangeArrowheads="1"/>
            </p:cNvSpPr>
            <p:nvPr/>
          </p:nvSpPr>
          <p:spPr bwMode="auto">
            <a:xfrm>
              <a:off x="4286" y="2478"/>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i="1">
                  <a:ea typeface="宋体" panose="02010600030101010101" pitchFamily="2" charset="-122"/>
                </a:rPr>
                <a:t>B</a:t>
              </a:r>
            </a:p>
          </p:txBody>
        </p:sp>
        <p:sp>
          <p:nvSpPr>
            <p:cNvPr id="72737" name="Rectangle 33">
              <a:extLst>
                <a:ext uri="{FF2B5EF4-FFF2-40B4-BE49-F238E27FC236}">
                  <a16:creationId xmlns:a16="http://schemas.microsoft.com/office/drawing/2014/main" id="{FF733A66-A50A-4B67-98F7-F018FB2FA797}"/>
                </a:ext>
              </a:extLst>
            </p:cNvPr>
            <p:cNvSpPr>
              <a:spLocks noChangeArrowheads="1"/>
            </p:cNvSpPr>
            <p:nvPr/>
          </p:nvSpPr>
          <p:spPr bwMode="auto">
            <a:xfrm>
              <a:off x="2154" y="3113"/>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dirty="0">
                  <a:ea typeface="宋体" panose="02010600030101010101" pitchFamily="2" charset="-122"/>
                </a:rPr>
                <a:t>text</a:t>
              </a:r>
            </a:p>
          </p:txBody>
        </p:sp>
        <p:sp>
          <p:nvSpPr>
            <p:cNvPr id="72738" name="Rectangle 34">
              <a:extLst>
                <a:ext uri="{FF2B5EF4-FFF2-40B4-BE49-F238E27FC236}">
                  <a16:creationId xmlns:a16="http://schemas.microsoft.com/office/drawing/2014/main" id="{08546E7B-EDEF-489C-9394-862CDBFAE8BF}"/>
                </a:ext>
              </a:extLst>
            </p:cNvPr>
            <p:cNvSpPr>
              <a:spLocks noChangeArrowheads="1"/>
            </p:cNvSpPr>
            <p:nvPr/>
          </p:nvSpPr>
          <p:spPr bwMode="auto">
            <a:xfrm>
              <a:off x="3243" y="3113"/>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b="1">
                  <a:ea typeface="宋体" panose="02010600030101010101" pitchFamily="2" charset="-122"/>
                  <a:sym typeface="Symbol" panose="05050102010706020507" pitchFamily="18" charset="2"/>
                </a:rPr>
                <a:t></a:t>
              </a:r>
            </a:p>
          </p:txBody>
        </p:sp>
        <p:sp>
          <p:nvSpPr>
            <p:cNvPr id="72739" name="Rectangle 35">
              <a:extLst>
                <a:ext uri="{FF2B5EF4-FFF2-40B4-BE49-F238E27FC236}">
                  <a16:creationId xmlns:a16="http://schemas.microsoft.com/office/drawing/2014/main" id="{4631662B-A9CD-460D-9F84-8170CFCF400A}"/>
                </a:ext>
              </a:extLst>
            </p:cNvPr>
            <p:cNvSpPr>
              <a:spLocks noChangeArrowheads="1"/>
            </p:cNvSpPr>
            <p:nvPr/>
          </p:nvSpPr>
          <p:spPr bwMode="auto">
            <a:xfrm>
              <a:off x="4286" y="3158"/>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en-US" altLang="zh-CN" sz="2800" b="1">
                  <a:ea typeface="宋体" panose="02010600030101010101" pitchFamily="2" charset="-122"/>
                </a:rPr>
                <a:t>text</a:t>
              </a:r>
            </a:p>
          </p:txBody>
        </p:sp>
      </p:grpSp>
      <p:sp>
        <p:nvSpPr>
          <p:cNvPr id="2" name="日期占位符 1">
            <a:extLst>
              <a:ext uri="{FF2B5EF4-FFF2-40B4-BE49-F238E27FC236}">
                <a16:creationId xmlns:a16="http://schemas.microsoft.com/office/drawing/2014/main" id="{8FF27E29-42B8-1841-B321-97F7155A0643}"/>
              </a:ext>
            </a:extLst>
          </p:cNvPr>
          <p:cNvSpPr>
            <a:spLocks noGrp="1"/>
          </p:cNvSpPr>
          <p:nvPr>
            <p:ph type="dt" sz="half" idx="10"/>
          </p:nvPr>
        </p:nvSpPr>
        <p:spPr/>
        <p:txBody>
          <a:bodyPr/>
          <a:lstStyle/>
          <a:p>
            <a:fld id="{0E2F6ED4-7306-45B4-91FD-89CA8E55D6BD}"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9369C0C5-1550-2D96-E7E2-66DD905FF85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E2D77A60-CBBA-280A-C045-98A1D94888AC}"/>
              </a:ext>
            </a:extLst>
          </p:cNvPr>
          <p:cNvSpPr>
            <a:spLocks noGrp="1"/>
          </p:cNvSpPr>
          <p:nvPr>
            <p:ph type="sldNum" sz="quarter" idx="12"/>
          </p:nvPr>
        </p:nvSpPr>
        <p:spPr/>
        <p:txBody>
          <a:bodyPr/>
          <a:lstStyle/>
          <a:p>
            <a:fld id="{094DEB03-EFC6-4C20-8FC8-295189A5386F}" type="slidenum">
              <a:rPr lang="zh-CN" altLang="en-US" smtClean="0"/>
              <a:pPr/>
              <a:t>91</a:t>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24373F7-52C5-4E9D-8940-726CA813D13E}"/>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graphicFrame>
        <p:nvGraphicFramePr>
          <p:cNvPr id="798723" name="Group 3">
            <a:extLst>
              <a:ext uri="{FF2B5EF4-FFF2-40B4-BE49-F238E27FC236}">
                <a16:creationId xmlns:a16="http://schemas.microsoft.com/office/drawing/2014/main" id="{694D0C50-BF02-4C77-84B0-F19B06D6ACEF}"/>
              </a:ext>
            </a:extLst>
          </p:cNvPr>
          <p:cNvGraphicFramePr>
            <a:graphicFrameLocks noGrp="1"/>
          </p:cNvGraphicFramePr>
          <p:nvPr>
            <p:ph idx="1"/>
            <p:extLst>
              <p:ext uri="{D42A27DB-BD31-4B8C-83A1-F6EECF244321}">
                <p14:modId xmlns:p14="http://schemas.microsoft.com/office/powerpoint/2010/main" val="2688552583"/>
              </p:ext>
            </p:extLst>
          </p:nvPr>
        </p:nvGraphicFramePr>
        <p:xfrm>
          <a:off x="628650" y="1257300"/>
          <a:ext cx="7886700" cy="4919663"/>
        </p:xfrm>
        <a:graphic>
          <a:graphicData uri="http://schemas.openxmlformats.org/drawingml/2006/table">
            <a:tbl>
              <a:tblPr/>
              <a:tblGrid>
                <a:gridCol w="1971675">
                  <a:extLst>
                    <a:ext uri="{9D8B030D-6E8A-4147-A177-3AD203B41FA5}">
                      <a16:colId xmlns:a16="http://schemas.microsoft.com/office/drawing/2014/main" val="20000"/>
                    </a:ext>
                  </a:extLst>
                </a:gridCol>
                <a:gridCol w="5915025">
                  <a:extLst>
                    <a:ext uri="{9D8B030D-6E8A-4147-A177-3AD203B41FA5}">
                      <a16:colId xmlns:a16="http://schemas.microsoft.com/office/drawing/2014/main" val="20001"/>
                    </a:ext>
                  </a:extLst>
                </a:gridCol>
              </a:tblGrid>
              <a:tr h="4572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LB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max</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M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6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sub</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NB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disp</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N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shrink</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text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text.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h</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EA074C7A-F01D-F99B-8CEA-770DF733D9BD}"/>
              </a:ext>
            </a:extLst>
          </p:cNvPr>
          <p:cNvSpPr>
            <a:spLocks noGrp="1"/>
          </p:cNvSpPr>
          <p:nvPr>
            <p:ph type="dt" sz="half" idx="10"/>
          </p:nvPr>
        </p:nvSpPr>
        <p:spPr/>
        <p:txBody>
          <a:bodyPr/>
          <a:lstStyle/>
          <a:p>
            <a:fld id="{1585C48F-42EE-42BB-A800-6DB71307325A}"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CA97EC7F-A04A-997D-23EF-248B9463CE7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835AE0BB-73D1-4BD4-D441-E9FEE0BCB2F4}"/>
              </a:ext>
            </a:extLst>
          </p:cNvPr>
          <p:cNvSpPr>
            <a:spLocks noGrp="1"/>
          </p:cNvSpPr>
          <p:nvPr>
            <p:ph type="sldNum" sz="quarter" idx="12"/>
          </p:nvPr>
        </p:nvSpPr>
        <p:spPr/>
        <p:txBody>
          <a:bodyPr/>
          <a:lstStyle/>
          <a:p>
            <a:fld id="{094DEB03-EFC6-4C20-8FC8-295189A5386F}" type="slidenum">
              <a:rPr lang="zh-CN" altLang="en-US" smtClean="0"/>
              <a:pPr/>
              <a:t>92</a:t>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F5076B6-5FA8-49C8-B59C-FDBC8919F0F6}"/>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graphicFrame>
        <p:nvGraphicFramePr>
          <p:cNvPr id="799747" name="Group 3">
            <a:extLst>
              <a:ext uri="{FF2B5EF4-FFF2-40B4-BE49-F238E27FC236}">
                <a16:creationId xmlns:a16="http://schemas.microsoft.com/office/drawing/2014/main" id="{B400C597-5B18-4E8D-95F6-F52B8DE1E774}"/>
              </a:ext>
            </a:extLst>
          </p:cNvPr>
          <p:cNvGraphicFramePr>
            <a:graphicFrameLocks noGrp="1"/>
          </p:cNvGraphicFramePr>
          <p:nvPr>
            <p:ph idx="1"/>
            <p:extLst>
              <p:ext uri="{D42A27DB-BD31-4B8C-83A1-F6EECF244321}">
                <p14:modId xmlns:p14="http://schemas.microsoft.com/office/powerpoint/2010/main" val="1182622188"/>
              </p:ext>
            </p:extLst>
          </p:nvPr>
        </p:nvGraphicFramePr>
        <p:xfrm>
          <a:off x="628650" y="2093378"/>
          <a:ext cx="7886700" cy="4535486"/>
        </p:xfrm>
        <a:graphic>
          <a:graphicData uri="http://schemas.openxmlformats.org/drawingml/2006/table">
            <a:tbl>
              <a:tblPr/>
              <a:tblGrid>
                <a:gridCol w="1971675">
                  <a:extLst>
                    <a:ext uri="{9D8B030D-6E8A-4147-A177-3AD203B41FA5}">
                      <a16:colId xmlns:a16="http://schemas.microsoft.com/office/drawing/2014/main" val="20000"/>
                    </a:ext>
                  </a:extLst>
                </a:gridCol>
                <a:gridCol w="5915025">
                  <a:extLst>
                    <a:ext uri="{9D8B030D-6E8A-4147-A177-3AD203B41FA5}">
                      <a16:colId xmlns:a16="http://schemas.microsoft.com/office/drawing/2014/main" val="20001"/>
                    </a:ext>
                  </a:extLst>
                </a:gridCol>
              </a:tblGrid>
              <a:tr h="4572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2"/>
                          </a:solidFill>
                          <a:effectLst/>
                          <a:latin typeface="宋体" pitchFamily="2" charset="-122"/>
                          <a:ea typeface="黑体" pitchFamily="2" charset="-122"/>
                        </a:rPr>
                        <a:t>代   码   段</a:t>
                      </a:r>
                      <a:endParaRPr kumimoji="0" lang="zh-CN" altLang="en-US" sz="2400" b="0" i="0" u="none" strike="noStrike" cap="none" normalizeH="0" baseline="0">
                        <a:ln>
                          <a:noFill/>
                        </a:ln>
                        <a:solidFill>
                          <a:schemeClr val="tx2"/>
                        </a:solidFill>
                        <a:effectLst/>
                        <a:latin typeface="Times New Roman" pitchFamily="18" charset="0"/>
                        <a:ea typeface="黑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LB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L</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max</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M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6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sub</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NB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disp</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N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shrink</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text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text.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h</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74784" name="图片 1">
            <a:extLst>
              <a:ext uri="{FF2B5EF4-FFF2-40B4-BE49-F238E27FC236}">
                <a16:creationId xmlns:a16="http://schemas.microsoft.com/office/drawing/2014/main" id="{C72FF325-C1A3-4A9C-83EE-EF800ED94C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149" y="781368"/>
            <a:ext cx="481965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F3CEE00C-EC45-4AF3-B0E7-F2E9777519CA}"/>
              </a:ext>
            </a:extLst>
          </p:cNvPr>
          <p:cNvSpPr>
            <a:spLocks noGrp="1"/>
          </p:cNvSpPr>
          <p:nvPr>
            <p:ph type="dt" sz="half" idx="10"/>
          </p:nvPr>
        </p:nvSpPr>
        <p:spPr/>
        <p:txBody>
          <a:bodyPr/>
          <a:lstStyle/>
          <a:p>
            <a:fld id="{0F5D8606-BC8E-491C-AB66-1FA15BA5BE93}"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8FFD9F9-DB72-9759-AFF3-071966A0E6A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4A3D2366-C8C3-82F7-2C5F-0EC91C161576}"/>
              </a:ext>
            </a:extLst>
          </p:cNvPr>
          <p:cNvSpPr>
            <a:spLocks noGrp="1"/>
          </p:cNvSpPr>
          <p:nvPr>
            <p:ph type="sldNum" sz="quarter" idx="12"/>
          </p:nvPr>
        </p:nvSpPr>
        <p:spPr/>
        <p:txBody>
          <a:bodyPr/>
          <a:lstStyle/>
          <a:p>
            <a:fld id="{094DEB03-EFC6-4C20-8FC8-295189A5386F}" type="slidenum">
              <a:rPr lang="zh-CN" altLang="en-US" smtClean="0"/>
              <a:pPr/>
              <a:t>93</a:t>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782B048-AA66-4791-9F2F-4E06E8BD1607}"/>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graphicFrame>
        <p:nvGraphicFramePr>
          <p:cNvPr id="800771" name="Group 3">
            <a:extLst>
              <a:ext uri="{FF2B5EF4-FFF2-40B4-BE49-F238E27FC236}">
                <a16:creationId xmlns:a16="http://schemas.microsoft.com/office/drawing/2014/main" id="{AFA8BE1B-6972-4582-924F-A94F317EACAC}"/>
              </a:ext>
            </a:extLst>
          </p:cNvPr>
          <p:cNvGraphicFramePr>
            <a:graphicFrameLocks noGrp="1"/>
          </p:cNvGraphicFramePr>
          <p:nvPr>
            <p:ph idx="1"/>
            <p:extLst>
              <p:ext uri="{D42A27DB-BD31-4B8C-83A1-F6EECF244321}">
                <p14:modId xmlns:p14="http://schemas.microsoft.com/office/powerpoint/2010/main" val="69296607"/>
              </p:ext>
            </p:extLst>
          </p:nvPr>
        </p:nvGraphicFramePr>
        <p:xfrm>
          <a:off x="628650" y="2093378"/>
          <a:ext cx="7886700" cy="4535486"/>
        </p:xfrm>
        <a:graphic>
          <a:graphicData uri="http://schemas.openxmlformats.org/drawingml/2006/table">
            <a:tbl>
              <a:tblPr/>
              <a:tblGrid>
                <a:gridCol w="1971675">
                  <a:extLst>
                    <a:ext uri="{9D8B030D-6E8A-4147-A177-3AD203B41FA5}">
                      <a16:colId xmlns:a16="http://schemas.microsoft.com/office/drawing/2014/main" val="20000"/>
                    </a:ext>
                  </a:extLst>
                </a:gridCol>
                <a:gridCol w="5915025">
                  <a:extLst>
                    <a:ext uri="{9D8B030D-6E8A-4147-A177-3AD203B41FA5}">
                      <a16:colId xmlns:a16="http://schemas.microsoft.com/office/drawing/2014/main" val="20001"/>
                    </a:ext>
                  </a:extLst>
                </a:gridCol>
              </a:tblGrid>
              <a:tr h="45720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2"/>
                          </a:solidFill>
                          <a:effectLst/>
                          <a:latin typeface="宋体" pitchFamily="2" charset="-122"/>
                          <a:ea typeface="黑体" pitchFamily="2" charset="-122"/>
                        </a:rPr>
                        <a:t>代   码   段</a:t>
                      </a:r>
                      <a:endParaRPr kumimoji="0" lang="zh-CN" altLang="en-US" sz="2400" b="0" i="0" u="none" strike="noStrike" cap="none" normalizeH="0" baseline="0">
                        <a:ln>
                          <a:noFill/>
                        </a:ln>
                        <a:solidFill>
                          <a:schemeClr val="tx2"/>
                        </a:solidFill>
                        <a:effectLst/>
                        <a:latin typeface="Times New Roman" pitchFamily="18" charset="0"/>
                        <a:ea typeface="黑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LB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10</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M</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M</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max</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M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6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sub</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NB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disp</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N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shrink</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text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text.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h</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75808" name="图片 2">
            <a:extLst>
              <a:ext uri="{FF2B5EF4-FFF2-40B4-BE49-F238E27FC236}">
                <a16:creationId xmlns:a16="http://schemas.microsoft.com/office/drawing/2014/main" id="{0BAB7B2D-99BE-4EC1-9775-56EDC4A386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5509" y="1240890"/>
            <a:ext cx="50911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379ECD19-B29A-1EB4-1696-DC0D2CF1DE8D}"/>
              </a:ext>
            </a:extLst>
          </p:cNvPr>
          <p:cNvSpPr>
            <a:spLocks noGrp="1"/>
          </p:cNvSpPr>
          <p:nvPr>
            <p:ph type="dt" sz="half" idx="10"/>
          </p:nvPr>
        </p:nvSpPr>
        <p:spPr/>
        <p:txBody>
          <a:bodyPr/>
          <a:lstStyle/>
          <a:p>
            <a:fld id="{631BFA11-1F62-4E25-A27C-F67F92F553FF}"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148D8FB-B35A-B0B6-34BC-823F34BA77A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E9508828-FBAB-1D7A-5675-1ACC05E452BC}"/>
              </a:ext>
            </a:extLst>
          </p:cNvPr>
          <p:cNvSpPr>
            <a:spLocks noGrp="1"/>
          </p:cNvSpPr>
          <p:nvPr>
            <p:ph type="sldNum" sz="quarter" idx="12"/>
          </p:nvPr>
        </p:nvSpPr>
        <p:spPr/>
        <p:txBody>
          <a:bodyPr/>
          <a:lstStyle/>
          <a:p>
            <a:fld id="{094DEB03-EFC6-4C20-8FC8-295189A5386F}" type="slidenum">
              <a:rPr lang="zh-CN" altLang="en-US" smtClean="0"/>
              <a:pPr/>
              <a:t>94</a:t>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783FCEC-A143-4A70-8D79-606C2CE03310}"/>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graphicFrame>
        <p:nvGraphicFramePr>
          <p:cNvPr id="801795" name="Group 3">
            <a:extLst>
              <a:ext uri="{FF2B5EF4-FFF2-40B4-BE49-F238E27FC236}">
                <a16:creationId xmlns:a16="http://schemas.microsoft.com/office/drawing/2014/main" id="{75ACAA91-5124-439E-8BC9-33269105F863}"/>
              </a:ext>
            </a:extLst>
          </p:cNvPr>
          <p:cNvGraphicFramePr>
            <a:graphicFrameLocks noGrp="1"/>
          </p:cNvGraphicFramePr>
          <p:nvPr>
            <p:ph idx="1"/>
            <p:extLst>
              <p:ext uri="{D42A27DB-BD31-4B8C-83A1-F6EECF244321}">
                <p14:modId xmlns:p14="http://schemas.microsoft.com/office/powerpoint/2010/main" val="3220492822"/>
              </p:ext>
            </p:extLst>
          </p:nvPr>
        </p:nvGraphicFramePr>
        <p:xfrm>
          <a:off x="628650" y="2093378"/>
          <a:ext cx="7886700" cy="4535486"/>
        </p:xfrm>
        <a:graphic>
          <a:graphicData uri="http://schemas.openxmlformats.org/drawingml/2006/table">
            <a:tbl>
              <a:tblPr/>
              <a:tblGrid>
                <a:gridCol w="1971675">
                  <a:extLst>
                    <a:ext uri="{9D8B030D-6E8A-4147-A177-3AD203B41FA5}">
                      <a16:colId xmlns:a16="http://schemas.microsoft.com/office/drawing/2014/main" val="20000"/>
                    </a:ext>
                  </a:extLst>
                </a:gridCol>
                <a:gridCol w="5915025">
                  <a:extLst>
                    <a:ext uri="{9D8B030D-6E8A-4147-A177-3AD203B41FA5}">
                      <a16:colId xmlns:a16="http://schemas.microsoft.com/office/drawing/2014/main" val="20001"/>
                    </a:ext>
                  </a:extLst>
                </a:gridCol>
              </a:tblGrid>
              <a:tr h="4571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2"/>
                          </a:solidFill>
                          <a:effectLst/>
                          <a:latin typeface="宋体" pitchFamily="2" charset="-122"/>
                          <a:ea typeface="黑体" pitchFamily="2" charset="-122"/>
                        </a:rPr>
                        <a:t>代   码   段</a:t>
                      </a:r>
                      <a:endParaRPr kumimoji="0" lang="zh-CN" altLang="en-US" sz="2400" b="0" i="0" u="none" strike="noStrike" cap="none" normalizeH="0" baseline="0">
                        <a:ln>
                          <a:noFill/>
                        </a:ln>
                        <a:solidFill>
                          <a:schemeClr val="tx2"/>
                        </a:solidFill>
                        <a:effectLst/>
                        <a:latin typeface="Times New Roman" pitchFamily="18" charset="0"/>
                        <a:ea typeface="黑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LB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10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max</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M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M</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sub</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NB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disp</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N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shrink</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text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text.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h</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76832" name="图片 3">
            <a:extLst>
              <a:ext uri="{FF2B5EF4-FFF2-40B4-BE49-F238E27FC236}">
                <a16:creationId xmlns:a16="http://schemas.microsoft.com/office/drawing/2014/main" id="{F608B3A9-9A39-4F69-BF7F-56D064C8E7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2531" y="1492825"/>
            <a:ext cx="51054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7C73A20B-11B8-21B8-E53D-D81E5EDCDB8F}"/>
              </a:ext>
            </a:extLst>
          </p:cNvPr>
          <p:cNvSpPr>
            <a:spLocks noGrp="1"/>
          </p:cNvSpPr>
          <p:nvPr>
            <p:ph type="dt" sz="half" idx="10"/>
          </p:nvPr>
        </p:nvSpPr>
        <p:spPr/>
        <p:txBody>
          <a:bodyPr/>
          <a:lstStyle/>
          <a:p>
            <a:fld id="{481ED037-2B89-4A88-A5F8-F97D3F99E1FC}"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2C4B1A5-084E-0AA8-9B7C-808A32FF38D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17856703-6A3E-FE5A-0C48-D71735FCAC9B}"/>
              </a:ext>
            </a:extLst>
          </p:cNvPr>
          <p:cNvSpPr>
            <a:spLocks noGrp="1"/>
          </p:cNvSpPr>
          <p:nvPr>
            <p:ph type="sldNum" sz="quarter" idx="12"/>
          </p:nvPr>
        </p:nvSpPr>
        <p:spPr/>
        <p:txBody>
          <a:bodyPr/>
          <a:lstStyle/>
          <a:p>
            <a:fld id="{094DEB03-EFC6-4C20-8FC8-295189A5386F}" type="slidenum">
              <a:rPr lang="zh-CN" altLang="en-US" smtClean="0"/>
              <a:pPr/>
              <a:t>95</a:t>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037354C-BA32-4F96-919D-26EAD72C45F1}"/>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graphicFrame>
        <p:nvGraphicFramePr>
          <p:cNvPr id="802819" name="Group 3">
            <a:extLst>
              <a:ext uri="{FF2B5EF4-FFF2-40B4-BE49-F238E27FC236}">
                <a16:creationId xmlns:a16="http://schemas.microsoft.com/office/drawing/2014/main" id="{F518A96A-1BD1-4B17-8B3C-3F72D43878AA}"/>
              </a:ext>
            </a:extLst>
          </p:cNvPr>
          <p:cNvGraphicFramePr>
            <a:graphicFrameLocks noGrp="1"/>
          </p:cNvGraphicFramePr>
          <p:nvPr>
            <p:ph idx="1"/>
            <p:extLst>
              <p:ext uri="{D42A27DB-BD31-4B8C-83A1-F6EECF244321}">
                <p14:modId xmlns:p14="http://schemas.microsoft.com/office/powerpoint/2010/main" val="1719147409"/>
              </p:ext>
            </p:extLst>
          </p:nvPr>
        </p:nvGraphicFramePr>
        <p:xfrm>
          <a:off x="628650" y="1257300"/>
          <a:ext cx="7886700" cy="4919663"/>
        </p:xfrm>
        <a:graphic>
          <a:graphicData uri="http://schemas.openxmlformats.org/drawingml/2006/table">
            <a:tbl>
              <a:tblPr/>
              <a:tblGrid>
                <a:gridCol w="1971675">
                  <a:extLst>
                    <a:ext uri="{9D8B030D-6E8A-4147-A177-3AD203B41FA5}">
                      <a16:colId xmlns:a16="http://schemas.microsoft.com/office/drawing/2014/main" val="20000"/>
                    </a:ext>
                  </a:extLst>
                </a:gridCol>
                <a:gridCol w="5915025">
                  <a:extLst>
                    <a:ext uri="{9D8B030D-6E8A-4147-A177-3AD203B41FA5}">
                      <a16:colId xmlns:a16="http://schemas.microsoft.com/office/drawing/2014/main" val="20001"/>
                    </a:ext>
                  </a:extLst>
                </a:gridCol>
              </a:tblGrid>
              <a:tr h="45718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LB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10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max</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M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sub</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NB</a:t>
                      </a:r>
                      <a:r>
                        <a:rPr kumimoji="0" lang="en-US" altLang="zh-CN" sz="2400" b="1" i="0" u="none" strike="noStrike" cap="none" normalizeH="0" baseline="-30000" dirty="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disp</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ht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N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shrink</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8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text </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text.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h</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77856" name="图片 1">
            <a:extLst>
              <a:ext uri="{FF2B5EF4-FFF2-40B4-BE49-F238E27FC236}">
                <a16:creationId xmlns:a16="http://schemas.microsoft.com/office/drawing/2014/main" id="{B377813E-78D3-4199-8319-E41A4D4612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5996" y="1664821"/>
            <a:ext cx="5667375"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85C5BC1E-387E-FAC4-9928-AC4EBC46795B}"/>
              </a:ext>
            </a:extLst>
          </p:cNvPr>
          <p:cNvSpPr>
            <a:spLocks noGrp="1"/>
          </p:cNvSpPr>
          <p:nvPr>
            <p:ph type="dt" sz="half" idx="10"/>
          </p:nvPr>
        </p:nvSpPr>
        <p:spPr/>
        <p:txBody>
          <a:bodyPr/>
          <a:lstStyle/>
          <a:p>
            <a:fld id="{9758FC6B-344A-4432-99AE-EBE4A2596103}"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AAB1C64-C8FC-058B-3C65-928393CB8B3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A948192-F8B7-41B1-59CA-13C9785BA5DC}"/>
              </a:ext>
            </a:extLst>
          </p:cNvPr>
          <p:cNvSpPr>
            <a:spLocks noGrp="1"/>
          </p:cNvSpPr>
          <p:nvPr>
            <p:ph type="sldNum" sz="quarter" idx="12"/>
          </p:nvPr>
        </p:nvSpPr>
        <p:spPr/>
        <p:txBody>
          <a:bodyPr/>
          <a:lstStyle/>
          <a:p>
            <a:fld id="{094DEB03-EFC6-4C20-8FC8-295189A5386F}" type="slidenum">
              <a:rPr lang="zh-CN" altLang="en-US" smtClean="0"/>
              <a:pPr/>
              <a:t>96</a:t>
            </a:fld>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80BA24E-472F-4949-B5AF-7DB5D1152E26}"/>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graphicFrame>
        <p:nvGraphicFramePr>
          <p:cNvPr id="803843" name="Group 3">
            <a:extLst>
              <a:ext uri="{FF2B5EF4-FFF2-40B4-BE49-F238E27FC236}">
                <a16:creationId xmlns:a16="http://schemas.microsoft.com/office/drawing/2014/main" id="{2FBE3983-F3DD-49BD-9ADD-94E6DB535E46}"/>
              </a:ext>
            </a:extLst>
          </p:cNvPr>
          <p:cNvGraphicFramePr>
            <a:graphicFrameLocks noGrp="1"/>
          </p:cNvGraphicFramePr>
          <p:nvPr>
            <p:ph idx="1"/>
            <p:extLst>
              <p:ext uri="{D42A27DB-BD31-4B8C-83A1-F6EECF244321}">
                <p14:modId xmlns:p14="http://schemas.microsoft.com/office/powerpoint/2010/main" val="1876843572"/>
              </p:ext>
            </p:extLst>
          </p:nvPr>
        </p:nvGraphicFramePr>
        <p:xfrm>
          <a:off x="628650" y="1257300"/>
          <a:ext cx="7886700" cy="4919663"/>
        </p:xfrm>
        <a:graphic>
          <a:graphicData uri="http://schemas.openxmlformats.org/drawingml/2006/table">
            <a:tbl>
              <a:tblPr/>
              <a:tblGrid>
                <a:gridCol w="1971675">
                  <a:extLst>
                    <a:ext uri="{9D8B030D-6E8A-4147-A177-3AD203B41FA5}">
                      <a16:colId xmlns:a16="http://schemas.microsoft.com/office/drawing/2014/main" val="20000"/>
                    </a:ext>
                  </a:extLst>
                </a:gridCol>
                <a:gridCol w="5915025">
                  <a:extLst>
                    <a:ext uri="{9D8B030D-6E8A-4147-A177-3AD203B41FA5}">
                      <a16:colId xmlns:a16="http://schemas.microsoft.com/office/drawing/2014/main" val="20001"/>
                    </a:ext>
                  </a:extLst>
                </a:gridCol>
              </a:tblGrid>
              <a:tr h="457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LB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10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2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max</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M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sub</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NB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3].</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disp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3].</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N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     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shrink</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N</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i</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text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text.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h</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78880" name="图片 1">
            <a:extLst>
              <a:ext uri="{FF2B5EF4-FFF2-40B4-BE49-F238E27FC236}">
                <a16:creationId xmlns:a16="http://schemas.microsoft.com/office/drawing/2014/main" id="{E1D92147-506F-48DA-9006-7ACBBEDA89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4780" y="1578158"/>
            <a:ext cx="638016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F01B81D6-850B-45BB-1DC7-82620882A203}"/>
              </a:ext>
            </a:extLst>
          </p:cNvPr>
          <p:cNvSpPr>
            <a:spLocks noGrp="1"/>
          </p:cNvSpPr>
          <p:nvPr>
            <p:ph type="dt" sz="half" idx="10"/>
          </p:nvPr>
        </p:nvSpPr>
        <p:spPr/>
        <p:txBody>
          <a:bodyPr/>
          <a:lstStyle/>
          <a:p>
            <a:fld id="{99F45C26-38F6-4AF4-B221-201C3EAC192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14D5364-BF94-3CC7-1E9B-0DDA743C645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057CF73B-CCB9-0F8F-B912-40E9C1364605}"/>
              </a:ext>
            </a:extLst>
          </p:cNvPr>
          <p:cNvSpPr>
            <a:spLocks noGrp="1"/>
          </p:cNvSpPr>
          <p:nvPr>
            <p:ph type="sldNum" sz="quarter" idx="12"/>
          </p:nvPr>
        </p:nvSpPr>
        <p:spPr/>
        <p:txBody>
          <a:bodyPr/>
          <a:lstStyle/>
          <a:p>
            <a:fld id="{094DEB03-EFC6-4C20-8FC8-295189A5386F}" type="slidenum">
              <a:rPr lang="zh-CN" altLang="en-US" smtClean="0"/>
              <a:pPr/>
              <a:t>97</a:t>
            </a:fld>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416AA9F-13A6-4A36-B233-A914E7F23D52}"/>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graphicFrame>
        <p:nvGraphicFramePr>
          <p:cNvPr id="804867" name="Group 3">
            <a:extLst>
              <a:ext uri="{FF2B5EF4-FFF2-40B4-BE49-F238E27FC236}">
                <a16:creationId xmlns:a16="http://schemas.microsoft.com/office/drawing/2014/main" id="{E9967B4F-2C17-4454-A22E-C56C761A552B}"/>
              </a:ext>
            </a:extLst>
          </p:cNvPr>
          <p:cNvGraphicFramePr>
            <a:graphicFrameLocks noGrp="1"/>
          </p:cNvGraphicFramePr>
          <p:nvPr>
            <p:ph idx="1"/>
            <p:extLst>
              <p:ext uri="{D42A27DB-BD31-4B8C-83A1-F6EECF244321}">
                <p14:modId xmlns:p14="http://schemas.microsoft.com/office/powerpoint/2010/main" val="1266826981"/>
              </p:ext>
            </p:extLst>
          </p:nvPr>
        </p:nvGraphicFramePr>
        <p:xfrm>
          <a:off x="628650" y="1257300"/>
          <a:ext cx="7886700" cy="4919663"/>
        </p:xfrm>
        <a:graphic>
          <a:graphicData uri="http://schemas.openxmlformats.org/drawingml/2006/table">
            <a:tbl>
              <a:tblPr/>
              <a:tblGrid>
                <a:gridCol w="1971675">
                  <a:extLst>
                    <a:ext uri="{9D8B030D-6E8A-4147-A177-3AD203B41FA5}">
                      <a16:colId xmlns:a16="http://schemas.microsoft.com/office/drawing/2014/main" val="20000"/>
                    </a:ext>
                  </a:extLst>
                </a:gridCol>
                <a:gridCol w="5915025">
                  <a:extLst>
                    <a:ext uri="{9D8B030D-6E8A-4147-A177-3AD203B41FA5}">
                      <a16:colId xmlns:a16="http://schemas.microsoft.com/office/drawing/2014/main" val="20001"/>
                    </a:ext>
                  </a:extLst>
                </a:gridCol>
              </a:tblGrid>
              <a:tr h="457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LB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10</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2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max</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M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61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sub</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NB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3].</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disp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3].</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N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shrink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text </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ht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text.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h</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ps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79904" name="图片 1">
            <a:extLst>
              <a:ext uri="{FF2B5EF4-FFF2-40B4-BE49-F238E27FC236}">
                <a16:creationId xmlns:a16="http://schemas.microsoft.com/office/drawing/2014/main" id="{671BC68C-D0B8-4023-97E5-B9615E27D4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460877"/>
            <a:ext cx="8001000"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F2171AC1-1094-B743-6355-52F28732F8C9}"/>
              </a:ext>
            </a:extLst>
          </p:cNvPr>
          <p:cNvSpPr>
            <a:spLocks noGrp="1"/>
          </p:cNvSpPr>
          <p:nvPr>
            <p:ph type="dt" sz="half" idx="10"/>
          </p:nvPr>
        </p:nvSpPr>
        <p:spPr/>
        <p:txBody>
          <a:bodyPr/>
          <a:lstStyle/>
          <a:p>
            <a:fld id="{CC235D3C-87CE-4984-88B5-EE09F7CCF9EF}"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6ED0AC19-E48D-CF27-A800-BF8995B126A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7A449624-ED49-509E-4A6D-EE81401320A7}"/>
              </a:ext>
            </a:extLst>
          </p:cNvPr>
          <p:cNvSpPr>
            <a:spLocks noGrp="1"/>
          </p:cNvSpPr>
          <p:nvPr>
            <p:ph type="sldNum" sz="quarter" idx="12"/>
          </p:nvPr>
        </p:nvSpPr>
        <p:spPr/>
        <p:txBody>
          <a:bodyPr/>
          <a:lstStyle/>
          <a:p>
            <a:fld id="{094DEB03-EFC6-4C20-8FC8-295189A5386F}" type="slidenum">
              <a:rPr lang="zh-CN" altLang="en-US" smtClean="0"/>
              <a:pPr/>
              <a:t>98</a:t>
            </a:fld>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E602FCC-CFD4-47D9-BC10-4BF8FCF010CD}"/>
              </a:ext>
            </a:extLst>
          </p:cNvPr>
          <p:cNvSpPr>
            <a:spLocks noGrp="1" noChangeArrowheads="1"/>
          </p:cNvSpPr>
          <p:nvPr>
            <p:ph type="title"/>
          </p:nvPr>
        </p:nvSpPr>
        <p:spPr/>
        <p:txBody>
          <a:bodyPr/>
          <a:lstStyle/>
          <a:p>
            <a:r>
              <a:rPr lang="en-US" altLang="zh-CN" dirty="0"/>
              <a:t>4.4.3</a:t>
            </a:r>
            <a:r>
              <a:rPr lang="zh-CN" altLang="en-US" dirty="0"/>
              <a:t>*</a:t>
            </a:r>
            <a:r>
              <a:rPr lang="en-US" altLang="zh-CN" dirty="0"/>
              <a:t> </a:t>
            </a:r>
            <a:r>
              <a:rPr lang="zh-CN" altLang="en-US" dirty="0"/>
              <a:t>模拟继承属性的计算</a:t>
            </a:r>
          </a:p>
        </p:txBody>
      </p:sp>
      <p:graphicFrame>
        <p:nvGraphicFramePr>
          <p:cNvPr id="805891" name="Group 3">
            <a:extLst>
              <a:ext uri="{FF2B5EF4-FFF2-40B4-BE49-F238E27FC236}">
                <a16:creationId xmlns:a16="http://schemas.microsoft.com/office/drawing/2014/main" id="{71F20C75-B17C-441B-BC9A-0AD7AB457572}"/>
              </a:ext>
            </a:extLst>
          </p:cNvPr>
          <p:cNvGraphicFramePr>
            <a:graphicFrameLocks noGrp="1"/>
          </p:cNvGraphicFramePr>
          <p:nvPr>
            <p:ph idx="1"/>
            <p:extLst>
              <p:ext uri="{D42A27DB-BD31-4B8C-83A1-F6EECF244321}">
                <p14:modId xmlns:p14="http://schemas.microsoft.com/office/powerpoint/2010/main" val="2406509301"/>
              </p:ext>
            </p:extLst>
          </p:nvPr>
        </p:nvGraphicFramePr>
        <p:xfrm>
          <a:off x="628650" y="1257300"/>
          <a:ext cx="7886700" cy="4919663"/>
        </p:xfrm>
        <a:graphic>
          <a:graphicData uri="http://schemas.openxmlformats.org/drawingml/2006/table">
            <a:tbl>
              <a:tblPr/>
              <a:tblGrid>
                <a:gridCol w="1971675">
                  <a:extLst>
                    <a:ext uri="{9D8B030D-6E8A-4147-A177-3AD203B41FA5}">
                      <a16:colId xmlns:a16="http://schemas.microsoft.com/office/drawing/2014/main" val="20000"/>
                    </a:ext>
                  </a:extLst>
                </a:gridCol>
                <a:gridCol w="5915025">
                  <a:extLst>
                    <a:ext uri="{9D8B030D-6E8A-4147-A177-3AD203B41FA5}">
                      <a16:colId xmlns:a16="http://schemas.microsoft.com/office/drawing/2014/main" val="20001"/>
                    </a:ext>
                  </a:extLst>
                </a:gridCol>
              </a:tblGrid>
              <a:tr h="45711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产</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生</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rgbClr val="FF0000"/>
                          </a:solidFill>
                          <a:effectLst/>
                          <a:latin typeface="宋体" pitchFamily="2" charset="-122"/>
                          <a:ea typeface="黑体" pitchFamily="2" charset="-122"/>
                        </a:rPr>
                        <a:t>代   码   段</a:t>
                      </a:r>
                      <a:endParaRPr kumimoji="0" lang="zh-CN" altLang="en-US" sz="2400" b="0" i="0" u="none" strike="noStrike" cap="none" normalizeH="0" baseline="0" dirty="0">
                        <a:ln>
                          <a:noFill/>
                        </a:ln>
                        <a:solidFill>
                          <a:srgbClr val="FF0000"/>
                        </a:solidFill>
                        <a:effectLst/>
                        <a:latin typeface="Times New Roman" pitchFamily="18" charset="0"/>
                        <a:ea typeface="黑体" pitchFamily="2" charset="-122"/>
                      </a:endParaRP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S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LB</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10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59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MB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max</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M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599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sub</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NB</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3].</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disp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3].</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N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shrink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2].</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9599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text </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sym typeface="Symbol" pitchFamily="18" charset="2"/>
                        </a:rPr>
                        <a:t> stack</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400" b="1" i="1" u="none" strike="noStrike" cap="none" normalizeH="0" baseline="0" dirty="0">
                          <a:ln>
                            <a:noFill/>
                          </a:ln>
                          <a:solidFill>
                            <a:srgbClr val="FF0000"/>
                          </a:solidFill>
                          <a:effectLst/>
                          <a:latin typeface="Times New Roman" pitchFamily="18" charset="0"/>
                          <a:ea typeface="黑体" pitchFamily="2" charset="-122"/>
                        </a:rPr>
                        <a:t>top</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rgbClr val="FF0000"/>
                          </a:solidFill>
                          <a:effectLst/>
                          <a:latin typeface="Times New Roman" pitchFamily="18" charset="0"/>
                          <a:ea typeface="黑体" pitchFamily="2" charset="-122"/>
                        </a:rPr>
                        <a:t>1].</a:t>
                      </a:r>
                      <a:r>
                        <a:rPr kumimoji="0" lang="en-US" altLang="zh-CN" sz="2400" b="1" i="1" u="none" strike="noStrike" cap="none" normalizeH="0" baseline="0" dirty="0" err="1">
                          <a:ln>
                            <a:noFill/>
                          </a:ln>
                          <a:solidFill>
                            <a:srgbClr val="FF0000"/>
                          </a:solidFill>
                          <a:effectLst/>
                          <a:latin typeface="Times New Roman" pitchFamily="18" charset="0"/>
                          <a:ea typeface="黑体" pitchFamily="2" charset="-122"/>
                        </a:rPr>
                        <a:t>val</a:t>
                      </a:r>
                      <a:endParaRPr kumimoji="0" lang="en-US" altLang="zh-CN" sz="2400" b="1" i="1" u="none" strike="noStrike" cap="none" normalizeH="0" baseline="0" dirty="0">
                        <a:ln>
                          <a:noFill/>
                        </a:ln>
                        <a:solidFill>
                          <a:srgbClr val="FF0000"/>
                        </a:solidFill>
                        <a:effectLst/>
                        <a:latin typeface="Times New Roman" pitchFamily="18" charset="0"/>
                        <a:ea typeface="黑体" pitchFamily="2" charset="-122"/>
                      </a:endParaRP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80928" name="图片 1">
            <a:extLst>
              <a:ext uri="{FF2B5EF4-FFF2-40B4-BE49-F238E27FC236}">
                <a16:creationId xmlns:a16="http://schemas.microsoft.com/office/drawing/2014/main" id="{037321C4-3088-4562-A65D-024E59AAA3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6343" y="2867636"/>
            <a:ext cx="717073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ACA19691-AA99-50EF-9350-BA3D8ADE3768}"/>
              </a:ext>
            </a:extLst>
          </p:cNvPr>
          <p:cNvSpPr>
            <a:spLocks noGrp="1"/>
          </p:cNvSpPr>
          <p:nvPr>
            <p:ph type="dt" sz="half" idx="10"/>
          </p:nvPr>
        </p:nvSpPr>
        <p:spPr/>
        <p:txBody>
          <a:bodyPr/>
          <a:lstStyle/>
          <a:p>
            <a:fld id="{3A1C2FE7-9A6A-4A67-8E80-83AE39D0C3B1}"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98A6DB0-15EA-BC8C-BF7B-3EDA9678AB2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(2)</a:t>
            </a:r>
            <a:endParaRPr lang="zh-CN" altLang="en-US" dirty="0"/>
          </a:p>
        </p:txBody>
      </p:sp>
      <p:sp>
        <p:nvSpPr>
          <p:cNvPr id="4" name="灯片编号占位符 3">
            <a:extLst>
              <a:ext uri="{FF2B5EF4-FFF2-40B4-BE49-F238E27FC236}">
                <a16:creationId xmlns:a16="http://schemas.microsoft.com/office/drawing/2014/main" id="{329BA104-ADA5-62D8-F4CB-6AB348AB7FE9}"/>
              </a:ext>
            </a:extLst>
          </p:cNvPr>
          <p:cNvSpPr>
            <a:spLocks noGrp="1"/>
          </p:cNvSpPr>
          <p:nvPr>
            <p:ph type="sldNum" sz="quarter" idx="12"/>
          </p:nvPr>
        </p:nvSpPr>
        <p:spPr/>
        <p:txBody>
          <a:bodyPr/>
          <a:lstStyle/>
          <a:p>
            <a:fld id="{094DEB03-EFC6-4C20-8FC8-295189A5386F}" type="slidenum">
              <a:rPr lang="zh-CN" altLang="en-US" smtClean="0"/>
              <a:pPr/>
              <a:t>99</a:t>
            </a:fld>
            <a:endParaRPr lang="zh-CN" altLang="en-US"/>
          </a:p>
        </p:txBody>
      </p:sp>
    </p:spTree>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1463</TotalTime>
  <Words>13262</Words>
  <Application>Microsoft Office PowerPoint</Application>
  <PresentationFormat>全屏显示(4:3)</PresentationFormat>
  <Paragraphs>1847</Paragraphs>
  <Slides>103</Slides>
  <Notes>8</Notes>
  <HiddenSlides>50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103</vt:i4>
      </vt:variant>
    </vt:vector>
  </HeadingPairs>
  <TitlesOfParts>
    <vt:vector size="112" baseType="lpstr">
      <vt:lpstr>等线</vt:lpstr>
      <vt:lpstr>黑体</vt:lpstr>
      <vt:lpstr>宋体</vt:lpstr>
      <vt:lpstr>Arial</vt:lpstr>
      <vt:lpstr>Consolas</vt:lpstr>
      <vt:lpstr>Symbol</vt:lpstr>
      <vt:lpstr>Times New Roman</vt:lpstr>
      <vt:lpstr>Wingdings</vt:lpstr>
      <vt:lpstr>主题1</vt:lpstr>
      <vt:lpstr>第四章 语法制导的翻译(2)</vt:lpstr>
      <vt:lpstr>上次课回顾</vt:lpstr>
      <vt:lpstr>上次课回顾</vt:lpstr>
      <vt:lpstr>上次课回顾</vt:lpstr>
      <vt:lpstr>上次课回顾</vt:lpstr>
      <vt:lpstr>上次课回顾</vt:lpstr>
      <vt:lpstr>上次课回顾</vt:lpstr>
      <vt:lpstr>上次课回顾</vt:lpstr>
      <vt:lpstr>本次课内容</vt:lpstr>
      <vt:lpstr>4.2 S属性定义的自下而上计算</vt:lpstr>
      <vt:lpstr>4.2.1 抽象语法树</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4.2.2 构造抽象语法树的语法制导定义</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4.2.3 S属性定义的自下而上计算</vt:lpstr>
      <vt:lpstr>4.3 L属性定义的自上而下计算</vt:lpstr>
      <vt:lpstr>4.3.1 L属性定义</vt:lpstr>
      <vt:lpstr>4.3.1 L属性定义</vt:lpstr>
      <vt:lpstr>4.3.1 L属性定义</vt:lpstr>
      <vt:lpstr>4.3.2 翻译方案</vt:lpstr>
      <vt:lpstr>4.3.2 翻译方案</vt:lpstr>
      <vt:lpstr>4.3.2 翻译方案</vt:lpstr>
      <vt:lpstr>4.3.2 翻译方案</vt:lpstr>
      <vt:lpstr>4.3.2 翻译方案</vt:lpstr>
      <vt:lpstr>4.3.2 翻译方案</vt:lpstr>
      <vt:lpstr>4.3.2 翻译方案</vt:lpstr>
      <vt:lpstr>4.3.2 翻译方案</vt:lpstr>
      <vt:lpstr>4.3.2 翻译方案</vt:lpstr>
      <vt:lpstr>4.3.2 翻译方案</vt:lpstr>
      <vt:lpstr>4.3.2 翻译方案</vt:lpstr>
      <vt:lpstr>4.3.2 翻译方案</vt:lpstr>
      <vt:lpstr>4.3.2 翻译方案</vt:lpstr>
      <vt:lpstr>4.3.2 翻译方案</vt:lpstr>
      <vt:lpstr>4.3.2 翻译方案</vt:lpstr>
      <vt:lpstr>4.3.2 翻译方案</vt:lpstr>
      <vt:lpstr>4.3.3* 预测翻译器的设计</vt:lpstr>
      <vt:lpstr>4.3.3* 预测翻译器的设计</vt:lpstr>
      <vt:lpstr>4.3.3* 预测翻译器的设计</vt:lpstr>
      <vt:lpstr>4.3.3* 预测翻译器的设计</vt:lpstr>
      <vt:lpstr>4.3.3* 预测翻译器的设计</vt:lpstr>
      <vt:lpstr>4.3.3* 预测翻译器的设计</vt:lpstr>
      <vt:lpstr>4.3.4* 用综合属性代替继承属性</vt:lpstr>
      <vt:lpstr>4.3.4* 用综合属性代替继承属性</vt:lpstr>
      <vt:lpstr>4.3.4* 用综合属性代替继承属性</vt:lpstr>
      <vt:lpstr>4.3.4* 用综合属性代替继承属性</vt:lpstr>
      <vt:lpstr>4.3.4* 用综合属性代替继承属性</vt:lpstr>
      <vt:lpstr>4.3.4* 用综合属性代替继承属性</vt:lpstr>
      <vt:lpstr>4.4* L属性定义的自下而上计算</vt:lpstr>
      <vt:lpstr>4.4* L属性定义的自下而上计算</vt:lpstr>
      <vt:lpstr>4.4* L属性定义的自下而上计算</vt:lpstr>
      <vt:lpstr>4.4.1* 删除翻译方案中嵌入的动作</vt:lpstr>
      <vt:lpstr>4.4.1* 删除翻译方案中嵌入的动作</vt:lpstr>
      <vt:lpstr>4.4.2* 分析栈上的继承属性</vt:lpstr>
      <vt:lpstr>4.4.2* 分析栈上的继承属性</vt:lpstr>
      <vt:lpstr>4.4.2* 分析栈上的继承属性</vt:lpstr>
      <vt:lpstr>4.4.2* 分析栈上的继承属性</vt:lpstr>
      <vt:lpstr>4.4.2* 分析栈上的继承属性</vt:lpstr>
      <vt:lpstr>4.4.2* 分析栈上的继承属性</vt:lpstr>
      <vt:lpstr>4.4.2* 分析栈上的继承属性</vt:lpstr>
      <vt:lpstr>4.4.2* 分析栈上的继承属性</vt:lpstr>
      <vt:lpstr>4.4.2* 分析栈上的继承属性</vt:lpstr>
      <vt:lpstr>4.4.3* 模拟继承属性的计算</vt:lpstr>
      <vt:lpstr>4.4.3* 模拟继承属性的计算</vt:lpstr>
      <vt:lpstr>4.4.3* 模拟继承属性的计算</vt:lpstr>
      <vt:lpstr>4.4.3* 模拟继承属性的计算</vt:lpstr>
      <vt:lpstr>4.4.3* 模拟继承属性的计算</vt:lpstr>
      <vt:lpstr>4.4.3* 模拟继承属性的计算</vt:lpstr>
      <vt:lpstr>4.4.3* 模拟继承属性的计算</vt:lpstr>
      <vt:lpstr>4.4.3* 模拟继承属性的计算</vt:lpstr>
      <vt:lpstr>4.4.3* 模拟继承属性的计算</vt:lpstr>
      <vt:lpstr>4.4.3* 模拟继承属性的计算</vt:lpstr>
      <vt:lpstr>4.4.3* 模拟继承属性的计算</vt:lpstr>
      <vt:lpstr>4.4.3* 模拟继承属性的计算</vt:lpstr>
      <vt:lpstr>4.4.3* 模拟继承属性的计算</vt:lpstr>
      <vt:lpstr>4.4.3* 模拟继承属性的计算</vt:lpstr>
      <vt:lpstr>本次课内容</vt:lpstr>
      <vt:lpstr>本章要点</vt:lpstr>
      <vt:lpstr>课堂练习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语法分析(8)</dc:title>
  <dc:creator>欣捷</dc:creator>
  <cp:lastModifiedBy>欣捷 王</cp:lastModifiedBy>
  <cp:revision>47</cp:revision>
  <dcterms:created xsi:type="dcterms:W3CDTF">2021-04-20T06:55:23Z</dcterms:created>
  <dcterms:modified xsi:type="dcterms:W3CDTF">2024-05-14T05:10:59Z</dcterms:modified>
</cp:coreProperties>
</file>