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0"/>
  </p:notesMasterIdLst>
  <p:sldIdLst>
    <p:sldId id="256" r:id="rId2"/>
    <p:sldId id="999" r:id="rId3"/>
    <p:sldId id="1015" r:id="rId4"/>
    <p:sldId id="1000" r:id="rId5"/>
    <p:sldId id="1016" r:id="rId6"/>
    <p:sldId id="1001" r:id="rId7"/>
    <p:sldId id="1017" r:id="rId8"/>
    <p:sldId id="1002" r:id="rId9"/>
    <p:sldId id="1006" r:id="rId10"/>
    <p:sldId id="1005" r:id="rId11"/>
    <p:sldId id="982" r:id="rId12"/>
    <p:sldId id="1252" r:id="rId13"/>
    <p:sldId id="1206" r:id="rId14"/>
    <p:sldId id="1249" r:id="rId15"/>
    <p:sldId id="1250" r:id="rId16"/>
    <p:sldId id="1251" r:id="rId17"/>
    <p:sldId id="1214" r:id="rId18"/>
    <p:sldId id="1253" r:id="rId19"/>
    <p:sldId id="1255" r:id="rId20"/>
    <p:sldId id="1256" r:id="rId21"/>
    <p:sldId id="1215" r:id="rId22"/>
    <p:sldId id="1197" r:id="rId23"/>
    <p:sldId id="1209" r:id="rId24"/>
    <p:sldId id="1210" r:id="rId25"/>
    <p:sldId id="1211" r:id="rId26"/>
    <p:sldId id="1212" r:id="rId27"/>
    <p:sldId id="1213" r:id="rId28"/>
    <p:sldId id="1216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45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B6D3DA8-74C8-4E2E-B7E4-106AD8ABA0DB}" v="2" dt="2024-03-05T05:50:18.5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1" autoAdjust="0"/>
    <p:restoredTop sz="71864" autoAdjust="0"/>
  </p:normalViewPr>
  <p:slideViewPr>
    <p:cSldViewPr snapToGrid="0">
      <p:cViewPr varScale="1">
        <p:scale>
          <a:sx n="96" d="100"/>
          <a:sy n="96" d="100"/>
        </p:scale>
        <p:origin x="245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王 欣捷" userId="b965477fa0aef5e6" providerId="LiveId" clId="{A39E56FC-6350-4475-8207-90174381345E}"/>
    <pc:docChg chg="undo custSel addSld delSld modSld sldOrd">
      <pc:chgData name="王 欣捷" userId="b965477fa0aef5e6" providerId="LiveId" clId="{A39E56FC-6350-4475-8207-90174381345E}" dt="2021-06-22T16:52:23.707" v="1060" actId="20577"/>
      <pc:docMkLst>
        <pc:docMk/>
      </pc:docMkLst>
      <pc:sldChg chg="addSp delSp modSp mod chgLayout">
        <pc:chgData name="王 欣捷" userId="b965477fa0aef5e6" providerId="LiveId" clId="{A39E56FC-6350-4475-8207-90174381345E}" dt="2021-06-22T16:39:34.320" v="840" actId="113"/>
        <pc:sldMkLst>
          <pc:docMk/>
          <pc:sldMk cId="0" sldId="982"/>
        </pc:sldMkLst>
        <pc:spChg chg="add del mod">
          <ac:chgData name="王 欣捷" userId="b965477fa0aef5e6" providerId="LiveId" clId="{A39E56FC-6350-4475-8207-90174381345E}" dt="2021-06-22T15:19:18.457" v="257" actId="6264"/>
          <ac:spMkLst>
            <pc:docMk/>
            <pc:sldMk cId="0" sldId="982"/>
            <ac:spMk id="2" creationId="{7E2F8977-75FA-414E-9C30-2110F641F375}"/>
          </ac:spMkLst>
        </pc:spChg>
        <pc:spChg chg="add del mod">
          <ac:chgData name="王 欣捷" userId="b965477fa0aef5e6" providerId="LiveId" clId="{A39E56FC-6350-4475-8207-90174381345E}" dt="2021-06-22T15:19:18.457" v="257" actId="6264"/>
          <ac:spMkLst>
            <pc:docMk/>
            <pc:sldMk cId="0" sldId="982"/>
            <ac:spMk id="3" creationId="{3C1605A4-C42C-4FFF-8CC1-43934ABB1DA0}"/>
          </ac:spMkLst>
        </pc:spChg>
        <pc:spChg chg="mod ord">
          <ac:chgData name="王 欣捷" userId="b965477fa0aef5e6" providerId="LiveId" clId="{A39E56FC-6350-4475-8207-90174381345E}" dt="2021-06-22T16:39:34.320" v="840" actId="113"/>
          <ac:spMkLst>
            <pc:docMk/>
            <pc:sldMk cId="0" sldId="982"/>
            <ac:spMk id="54274" creationId="{E330324B-5E76-4BCA-B4D8-CCA5701DBEF2}"/>
          </ac:spMkLst>
        </pc:spChg>
        <pc:spChg chg="mod ord">
          <ac:chgData name="王 欣捷" userId="b965477fa0aef5e6" providerId="LiveId" clId="{A39E56FC-6350-4475-8207-90174381345E}" dt="2021-06-22T16:39:27.287" v="834" actId="20577"/>
          <ac:spMkLst>
            <pc:docMk/>
            <pc:sldMk cId="0" sldId="982"/>
            <ac:spMk id="54275" creationId="{E8F6A9C4-D8D5-4B77-B9A0-ADBC6A0D7331}"/>
          </ac:spMkLst>
        </pc:spChg>
      </pc:sldChg>
      <pc:sldChg chg="modSp mod">
        <pc:chgData name="王 欣捷" userId="b965477fa0aef5e6" providerId="LiveId" clId="{A39E56FC-6350-4475-8207-90174381345E}" dt="2021-06-22T16:40:33.510" v="859" actId="20577"/>
        <pc:sldMkLst>
          <pc:docMk/>
          <pc:sldMk cId="0" sldId="999"/>
        </pc:sldMkLst>
        <pc:spChg chg="mod">
          <ac:chgData name="王 欣捷" userId="b965477fa0aef5e6" providerId="LiveId" clId="{A39E56FC-6350-4475-8207-90174381345E}" dt="2021-06-22T16:40:33.510" v="859" actId="20577"/>
          <ac:spMkLst>
            <pc:docMk/>
            <pc:sldMk cId="0" sldId="999"/>
            <ac:spMk id="13314" creationId="{183A50C5-D384-4C24-8D6E-92961CAA935D}"/>
          </ac:spMkLst>
        </pc:spChg>
        <pc:spChg chg="mod">
          <ac:chgData name="王 欣捷" userId="b965477fa0aef5e6" providerId="LiveId" clId="{A39E56FC-6350-4475-8207-90174381345E}" dt="2021-06-22T16:39:46.631" v="843" actId="21"/>
          <ac:spMkLst>
            <pc:docMk/>
            <pc:sldMk cId="0" sldId="999"/>
            <ac:spMk id="13315" creationId="{67610DDC-101A-4161-BA2A-FDB912A10DB4}"/>
          </ac:spMkLst>
        </pc:spChg>
      </pc:sldChg>
      <pc:sldChg chg="modSp mod">
        <pc:chgData name="王 欣捷" userId="b965477fa0aef5e6" providerId="LiveId" clId="{A39E56FC-6350-4475-8207-90174381345E}" dt="2021-06-22T16:41:00.135" v="864" actId="20577"/>
        <pc:sldMkLst>
          <pc:docMk/>
          <pc:sldMk cId="0" sldId="1000"/>
        </pc:sldMkLst>
        <pc:spChg chg="mod">
          <ac:chgData name="王 欣捷" userId="b965477fa0aef5e6" providerId="LiveId" clId="{A39E56FC-6350-4475-8207-90174381345E}" dt="2021-06-22T16:40:52.287" v="863" actId="20577"/>
          <ac:spMkLst>
            <pc:docMk/>
            <pc:sldMk cId="0" sldId="1000"/>
            <ac:spMk id="16386" creationId="{19679A90-E022-4F7D-B026-2EB9C4DB5DD7}"/>
          </ac:spMkLst>
        </pc:spChg>
        <pc:spChg chg="mod">
          <ac:chgData name="王 欣捷" userId="b965477fa0aef5e6" providerId="LiveId" clId="{A39E56FC-6350-4475-8207-90174381345E}" dt="2021-06-22T16:41:00.135" v="864" actId="20577"/>
          <ac:spMkLst>
            <pc:docMk/>
            <pc:sldMk cId="0" sldId="1000"/>
            <ac:spMk id="16387" creationId="{99B8DF9C-DB39-4BF1-AF11-4A0EC4A8A622}"/>
          </ac:spMkLst>
        </pc:spChg>
      </pc:sldChg>
      <pc:sldChg chg="modSp mod">
        <pc:chgData name="王 欣捷" userId="b965477fa0aef5e6" providerId="LiveId" clId="{A39E56FC-6350-4475-8207-90174381345E}" dt="2021-06-22T16:41:11.624" v="868"/>
        <pc:sldMkLst>
          <pc:docMk/>
          <pc:sldMk cId="0" sldId="1001"/>
        </pc:sldMkLst>
        <pc:spChg chg="mod">
          <ac:chgData name="王 欣捷" userId="b965477fa0aef5e6" providerId="LiveId" clId="{A39E56FC-6350-4475-8207-90174381345E}" dt="2021-06-22T16:41:11.624" v="868"/>
          <ac:spMkLst>
            <pc:docMk/>
            <pc:sldMk cId="0" sldId="1001"/>
            <ac:spMk id="19458" creationId="{B548F44E-D550-4085-8F4E-45F4B995F8E1}"/>
          </ac:spMkLst>
        </pc:spChg>
      </pc:sldChg>
      <pc:sldChg chg="modSp mod">
        <pc:chgData name="王 欣捷" userId="b965477fa0aef5e6" providerId="LiveId" clId="{A39E56FC-6350-4475-8207-90174381345E}" dt="2021-06-22T16:41:17.170" v="872"/>
        <pc:sldMkLst>
          <pc:docMk/>
          <pc:sldMk cId="0" sldId="1002"/>
        </pc:sldMkLst>
        <pc:spChg chg="mod">
          <ac:chgData name="王 欣捷" userId="b965477fa0aef5e6" providerId="LiveId" clId="{A39E56FC-6350-4475-8207-90174381345E}" dt="2021-06-22T16:41:17.170" v="872"/>
          <ac:spMkLst>
            <pc:docMk/>
            <pc:sldMk cId="0" sldId="1002"/>
            <ac:spMk id="22530" creationId="{6ECAA68A-815D-4194-8504-62281F96897C}"/>
          </ac:spMkLst>
        </pc:spChg>
      </pc:sldChg>
      <pc:sldChg chg="addSp modSp mod">
        <pc:chgData name="王 欣捷" userId="b965477fa0aef5e6" providerId="LiveId" clId="{A39E56FC-6350-4475-8207-90174381345E}" dt="2021-06-22T16:48:50.720" v="1047"/>
        <pc:sldMkLst>
          <pc:docMk/>
          <pc:sldMk cId="0" sldId="1005"/>
        </pc:sldMkLst>
        <pc:spChg chg="add mod">
          <ac:chgData name="王 欣捷" userId="b965477fa0aef5e6" providerId="LiveId" clId="{A39E56FC-6350-4475-8207-90174381345E}" dt="2021-06-22T16:48:50.720" v="1047"/>
          <ac:spMkLst>
            <pc:docMk/>
            <pc:sldMk cId="0" sldId="1005"/>
            <ac:spMk id="6" creationId="{0F36C67A-7F89-4735-99F6-09D65212F0D6}"/>
          </ac:spMkLst>
        </pc:spChg>
        <pc:spChg chg="mod">
          <ac:chgData name="王 欣捷" userId="b965477fa0aef5e6" providerId="LiveId" clId="{A39E56FC-6350-4475-8207-90174381345E}" dt="2021-06-22T16:43:15.521" v="898"/>
          <ac:spMkLst>
            <pc:docMk/>
            <pc:sldMk cId="0" sldId="1005"/>
            <ac:spMk id="24578" creationId="{24CAFBED-BD84-4FB4-AB65-D483B5C93191}"/>
          </ac:spMkLst>
        </pc:spChg>
      </pc:sldChg>
      <pc:sldChg chg="modSp mod">
        <pc:chgData name="王 欣捷" userId="b965477fa0aef5e6" providerId="LiveId" clId="{A39E56FC-6350-4475-8207-90174381345E}" dt="2021-06-22T16:43:08.759" v="896" actId="20577"/>
        <pc:sldMkLst>
          <pc:docMk/>
          <pc:sldMk cId="0" sldId="1006"/>
        </pc:sldMkLst>
        <pc:spChg chg="mod">
          <ac:chgData name="王 欣捷" userId="b965477fa0aef5e6" providerId="LiveId" clId="{A39E56FC-6350-4475-8207-90174381345E}" dt="2021-06-22T16:43:08.759" v="896" actId="20577"/>
          <ac:spMkLst>
            <pc:docMk/>
            <pc:sldMk cId="0" sldId="1006"/>
            <ac:spMk id="23554" creationId="{3861B1FC-9F35-4071-BADA-1C044EBD3108}"/>
          </ac:spMkLst>
        </pc:spChg>
      </pc:sldChg>
      <pc:sldChg chg="modSp mod">
        <pc:chgData name="王 欣捷" userId="b965477fa0aef5e6" providerId="LiveId" clId="{A39E56FC-6350-4475-8207-90174381345E}" dt="2021-06-22T16:41:09.001" v="866"/>
        <pc:sldMkLst>
          <pc:docMk/>
          <pc:sldMk cId="0" sldId="1016"/>
        </pc:sldMkLst>
        <pc:spChg chg="mod">
          <ac:chgData name="王 欣捷" userId="b965477fa0aef5e6" providerId="LiveId" clId="{A39E56FC-6350-4475-8207-90174381345E}" dt="2021-06-22T16:41:09.001" v="866"/>
          <ac:spMkLst>
            <pc:docMk/>
            <pc:sldMk cId="0" sldId="1016"/>
            <ac:spMk id="17410" creationId="{9E7D71A1-3EC2-4A4C-A159-CADEFC56A139}"/>
          </ac:spMkLst>
        </pc:spChg>
      </pc:sldChg>
      <pc:sldChg chg="modSp mod">
        <pc:chgData name="王 欣捷" userId="b965477fa0aef5e6" providerId="LiveId" clId="{A39E56FC-6350-4475-8207-90174381345E}" dt="2021-06-22T16:41:14.441" v="870"/>
        <pc:sldMkLst>
          <pc:docMk/>
          <pc:sldMk cId="0" sldId="1017"/>
        </pc:sldMkLst>
        <pc:spChg chg="mod">
          <ac:chgData name="王 欣捷" userId="b965477fa0aef5e6" providerId="LiveId" clId="{A39E56FC-6350-4475-8207-90174381345E}" dt="2021-06-22T16:41:14.441" v="870"/>
          <ac:spMkLst>
            <pc:docMk/>
            <pc:sldMk cId="0" sldId="1017"/>
            <ac:spMk id="21506" creationId="{DE56E9ED-1F3D-4880-9312-844EA57B0BB9}"/>
          </ac:spMkLst>
        </pc:spChg>
      </pc:sldChg>
      <pc:sldChg chg="modSp mod">
        <pc:chgData name="王 欣捷" userId="b965477fa0aef5e6" providerId="LiveId" clId="{A39E56FC-6350-4475-8207-90174381345E}" dt="2021-06-22T16:43:32.996" v="900" actId="20577"/>
        <pc:sldMkLst>
          <pc:docMk/>
          <pc:sldMk cId="0" sldId="1206"/>
        </pc:sldMkLst>
        <pc:spChg chg="mod">
          <ac:chgData name="王 欣捷" userId="b965477fa0aef5e6" providerId="LiveId" clId="{A39E56FC-6350-4475-8207-90174381345E}" dt="2021-06-22T16:43:32.996" v="900" actId="20577"/>
          <ac:spMkLst>
            <pc:docMk/>
            <pc:sldMk cId="0" sldId="1206"/>
            <ac:spMk id="5122" creationId="{A249E810-F10C-43EC-8C0D-596F4E0A153B}"/>
          </ac:spMkLst>
        </pc:spChg>
      </pc:sldChg>
      <pc:sldChg chg="modSp">
        <pc:chgData name="王 欣捷" userId="b965477fa0aef5e6" providerId="LiveId" clId="{A39E56FC-6350-4475-8207-90174381345E}" dt="2021-06-09T15:00:17.574" v="0" actId="14100"/>
        <pc:sldMkLst>
          <pc:docMk/>
          <pc:sldMk cId="0" sldId="1212"/>
        </pc:sldMkLst>
        <pc:spChg chg="mod">
          <ac:chgData name="王 欣捷" userId="b965477fa0aef5e6" providerId="LiveId" clId="{A39E56FC-6350-4475-8207-90174381345E}" dt="2021-06-09T15:00:17.574" v="0" actId="14100"/>
          <ac:spMkLst>
            <pc:docMk/>
            <pc:sldMk cId="0" sldId="1212"/>
            <ac:spMk id="9225" creationId="{3A2E1749-5F7F-4ABF-AEFD-AC036B21F49E}"/>
          </ac:spMkLst>
        </pc:spChg>
        <pc:spChg chg="mod">
          <ac:chgData name="王 欣捷" userId="b965477fa0aef5e6" providerId="LiveId" clId="{A39E56FC-6350-4475-8207-90174381345E}" dt="2021-06-09T15:00:17.574" v="0" actId="14100"/>
          <ac:spMkLst>
            <pc:docMk/>
            <pc:sldMk cId="0" sldId="1212"/>
            <ac:spMk id="9226" creationId="{E449D390-2382-414E-A6B0-D21FDB8C32E6}"/>
          </ac:spMkLst>
        </pc:spChg>
        <pc:spChg chg="mod">
          <ac:chgData name="王 欣捷" userId="b965477fa0aef5e6" providerId="LiveId" clId="{A39E56FC-6350-4475-8207-90174381345E}" dt="2021-06-09T15:00:17.574" v="0" actId="14100"/>
          <ac:spMkLst>
            <pc:docMk/>
            <pc:sldMk cId="0" sldId="1212"/>
            <ac:spMk id="9227" creationId="{124BC5D5-F0A7-4945-AB8F-19BB3B7D2B2E}"/>
          </ac:spMkLst>
        </pc:spChg>
        <pc:grpChg chg="mod">
          <ac:chgData name="王 欣捷" userId="b965477fa0aef5e6" providerId="LiveId" clId="{A39E56FC-6350-4475-8207-90174381345E}" dt="2021-06-09T15:00:17.574" v="0" actId="14100"/>
          <ac:grpSpMkLst>
            <pc:docMk/>
            <pc:sldMk cId="0" sldId="1212"/>
            <ac:grpSpMk id="9224" creationId="{301695A3-1E44-4AD5-A6E9-18982C598BDF}"/>
          </ac:grpSpMkLst>
        </pc:grpChg>
      </pc:sldChg>
      <pc:sldChg chg="modSp mod">
        <pc:chgData name="王 欣捷" userId="b965477fa0aef5e6" providerId="LiveId" clId="{A39E56FC-6350-4475-8207-90174381345E}" dt="2021-06-22T16:52:14.415" v="1056" actId="14100"/>
        <pc:sldMkLst>
          <pc:docMk/>
          <pc:sldMk cId="0" sldId="1213"/>
        </pc:sldMkLst>
        <pc:spChg chg="mod">
          <ac:chgData name="王 欣捷" userId="b965477fa0aef5e6" providerId="LiveId" clId="{A39E56FC-6350-4475-8207-90174381345E}" dt="2021-06-22T16:52:14.415" v="1056" actId="14100"/>
          <ac:spMkLst>
            <pc:docMk/>
            <pc:sldMk cId="0" sldId="1213"/>
            <ac:spMk id="10244" creationId="{6D6BAE9B-BA0D-40E6-B1CE-EFEDABD1123A}"/>
          </ac:spMkLst>
        </pc:spChg>
      </pc:sldChg>
      <pc:sldChg chg="modSp mod">
        <pc:chgData name="王 欣捷" userId="b965477fa0aef5e6" providerId="LiveId" clId="{A39E56FC-6350-4475-8207-90174381345E}" dt="2021-06-22T16:43:42.139" v="908" actId="20577"/>
        <pc:sldMkLst>
          <pc:docMk/>
          <pc:sldMk cId="0" sldId="1214"/>
        </pc:sldMkLst>
        <pc:spChg chg="mod">
          <ac:chgData name="王 欣捷" userId="b965477fa0aef5e6" providerId="LiveId" clId="{A39E56FC-6350-4475-8207-90174381345E}" dt="2021-06-22T16:12:30.444" v="436" actId="20577"/>
          <ac:spMkLst>
            <pc:docMk/>
            <pc:sldMk cId="0" sldId="1214"/>
            <ac:spMk id="11267" creationId="{A4CC78CC-2DB2-499E-BD0E-1AB9B74FB94B}"/>
          </ac:spMkLst>
        </pc:spChg>
        <pc:spChg chg="mod">
          <ac:chgData name="王 欣捷" userId="b965477fa0aef5e6" providerId="LiveId" clId="{A39E56FC-6350-4475-8207-90174381345E}" dt="2021-06-22T16:43:42.139" v="908" actId="20577"/>
          <ac:spMkLst>
            <pc:docMk/>
            <pc:sldMk cId="0" sldId="1214"/>
            <ac:spMk id="12290" creationId="{1F2C5219-E39D-4E2E-B67D-1504FFE5D4C7}"/>
          </ac:spMkLst>
        </pc:spChg>
      </pc:sldChg>
      <pc:sldChg chg="modSp mod">
        <pc:chgData name="王 欣捷" userId="b965477fa0aef5e6" providerId="LiveId" clId="{A39E56FC-6350-4475-8207-90174381345E}" dt="2021-06-22T16:43:52.399" v="916" actId="20577"/>
        <pc:sldMkLst>
          <pc:docMk/>
          <pc:sldMk cId="0" sldId="1215"/>
        </pc:sldMkLst>
        <pc:spChg chg="mod">
          <ac:chgData name="王 欣捷" userId="b965477fa0aef5e6" providerId="LiveId" clId="{A39E56FC-6350-4475-8207-90174381345E}" dt="2021-06-22T16:43:52.399" v="916" actId="20577"/>
          <ac:spMkLst>
            <pc:docMk/>
            <pc:sldMk cId="0" sldId="1215"/>
            <ac:spMk id="13314" creationId="{2D8B5FC7-A6FA-4327-8586-872BC66C399D}"/>
          </ac:spMkLst>
        </pc:spChg>
        <pc:spChg chg="mod">
          <ac:chgData name="王 欣捷" userId="b965477fa0aef5e6" providerId="LiveId" clId="{A39E56FC-6350-4475-8207-90174381345E}" dt="2021-06-22T16:11:05.186" v="399" actId="20577"/>
          <ac:spMkLst>
            <pc:docMk/>
            <pc:sldMk cId="0" sldId="1215"/>
            <ac:spMk id="13315" creationId="{B1640FA0-2BEB-4C95-9662-D5B64EBE0012}"/>
          </ac:spMkLst>
        </pc:spChg>
      </pc:sldChg>
      <pc:sldChg chg="modSp mod">
        <pc:chgData name="王 欣捷" userId="b965477fa0aef5e6" providerId="LiveId" clId="{A39E56FC-6350-4475-8207-90174381345E}" dt="2021-06-22T16:52:23.707" v="1060" actId="20577"/>
        <pc:sldMkLst>
          <pc:docMk/>
          <pc:sldMk cId="0" sldId="1216"/>
        </pc:sldMkLst>
        <pc:spChg chg="mod">
          <ac:chgData name="王 欣捷" userId="b965477fa0aef5e6" providerId="LiveId" clId="{A39E56FC-6350-4475-8207-90174381345E}" dt="2021-06-22T16:52:23.707" v="1060" actId="20577"/>
          <ac:spMkLst>
            <pc:docMk/>
            <pc:sldMk cId="0" sldId="1216"/>
            <ac:spMk id="11268" creationId="{E1975298-07B1-4D13-B1F7-6BE9F5D61360}"/>
          </ac:spMkLst>
        </pc:spChg>
      </pc:sldChg>
      <pc:sldChg chg="modSp mod">
        <pc:chgData name="王 欣捷" userId="b965477fa0aef5e6" providerId="LiveId" clId="{A39E56FC-6350-4475-8207-90174381345E}" dt="2021-06-22T16:43:35.084" v="902" actId="20577"/>
        <pc:sldMkLst>
          <pc:docMk/>
          <pc:sldMk cId="0" sldId="1249"/>
        </pc:sldMkLst>
        <pc:spChg chg="mod">
          <ac:chgData name="王 欣捷" userId="b965477fa0aef5e6" providerId="LiveId" clId="{A39E56FC-6350-4475-8207-90174381345E}" dt="2021-06-22T16:43:35.084" v="902" actId="20577"/>
          <ac:spMkLst>
            <pc:docMk/>
            <pc:sldMk cId="0" sldId="1249"/>
            <ac:spMk id="6146" creationId="{945D0B60-30F2-4742-ABC2-23B167D2413B}"/>
          </ac:spMkLst>
        </pc:spChg>
      </pc:sldChg>
      <pc:sldChg chg="modSp mod">
        <pc:chgData name="王 欣捷" userId="b965477fa0aef5e6" providerId="LiveId" clId="{A39E56FC-6350-4475-8207-90174381345E}" dt="2021-06-22T16:43:37.563" v="904" actId="20577"/>
        <pc:sldMkLst>
          <pc:docMk/>
          <pc:sldMk cId="0" sldId="1250"/>
        </pc:sldMkLst>
        <pc:spChg chg="mod">
          <ac:chgData name="王 欣捷" userId="b965477fa0aef5e6" providerId="LiveId" clId="{A39E56FC-6350-4475-8207-90174381345E}" dt="2021-06-22T16:43:37.563" v="904" actId="20577"/>
          <ac:spMkLst>
            <pc:docMk/>
            <pc:sldMk cId="0" sldId="1250"/>
            <ac:spMk id="7170" creationId="{97F3EFB8-3B6A-4F8F-A19F-DC3A8195192F}"/>
          </ac:spMkLst>
        </pc:spChg>
      </pc:sldChg>
      <pc:sldChg chg="modSp mod modAnim">
        <pc:chgData name="王 欣捷" userId="b965477fa0aef5e6" providerId="LiveId" clId="{A39E56FC-6350-4475-8207-90174381345E}" dt="2021-06-22T16:43:39.873" v="906" actId="20577"/>
        <pc:sldMkLst>
          <pc:docMk/>
          <pc:sldMk cId="0" sldId="1251"/>
        </pc:sldMkLst>
        <pc:spChg chg="mod">
          <ac:chgData name="王 欣捷" userId="b965477fa0aef5e6" providerId="LiveId" clId="{A39E56FC-6350-4475-8207-90174381345E}" dt="2021-06-22T16:28:29.357" v="828"/>
          <ac:spMkLst>
            <pc:docMk/>
            <pc:sldMk cId="0" sldId="1251"/>
            <ac:spMk id="3" creationId="{7E6C7011-A38A-4686-84F7-B85891D77F4C}"/>
          </ac:spMkLst>
        </pc:spChg>
        <pc:spChg chg="mod">
          <ac:chgData name="王 欣捷" userId="b965477fa0aef5e6" providerId="LiveId" clId="{A39E56FC-6350-4475-8207-90174381345E}" dt="2021-06-22T16:43:39.873" v="906" actId="20577"/>
          <ac:spMkLst>
            <pc:docMk/>
            <pc:sldMk cId="0" sldId="1251"/>
            <ac:spMk id="8194" creationId="{8BAA1A5F-EBF0-424B-9060-10184A234991}"/>
          </ac:spMkLst>
        </pc:spChg>
      </pc:sldChg>
      <pc:sldChg chg="modSp new del mod">
        <pc:chgData name="王 欣捷" userId="b965477fa0aef5e6" providerId="LiveId" clId="{A39E56FC-6350-4475-8207-90174381345E}" dt="2021-06-09T15:16:57.701" v="16" actId="680"/>
        <pc:sldMkLst>
          <pc:docMk/>
          <pc:sldMk cId="2310579589" sldId="1252"/>
        </pc:sldMkLst>
        <pc:spChg chg="mod">
          <ac:chgData name="王 欣捷" userId="b965477fa0aef5e6" providerId="LiveId" clId="{A39E56FC-6350-4475-8207-90174381345E}" dt="2021-06-09T15:16:57.413" v="15"/>
          <ac:spMkLst>
            <pc:docMk/>
            <pc:sldMk cId="2310579589" sldId="1252"/>
            <ac:spMk id="2" creationId="{CB19485D-35CA-47C4-A80C-24C5CF6EBBE2}"/>
          </ac:spMkLst>
        </pc:spChg>
      </pc:sldChg>
      <pc:sldChg chg="addSp modSp add mod">
        <pc:chgData name="王 欣捷" userId="b965477fa0aef5e6" providerId="LiveId" clId="{A39E56FC-6350-4475-8207-90174381345E}" dt="2021-06-22T16:39:21.995" v="833" actId="113"/>
        <pc:sldMkLst>
          <pc:docMk/>
          <pc:sldMk cId="3844743816" sldId="1252"/>
        </pc:sldMkLst>
        <pc:spChg chg="add mod">
          <ac:chgData name="王 欣捷" userId="b965477fa0aef5e6" providerId="LiveId" clId="{A39E56FC-6350-4475-8207-90174381345E}" dt="2021-06-22T16:19:49.512" v="566" actId="1076"/>
          <ac:spMkLst>
            <pc:docMk/>
            <pc:sldMk cId="3844743816" sldId="1252"/>
            <ac:spMk id="2" creationId="{37218255-B72A-45EA-9E53-D6F9C28FB2FA}"/>
          </ac:spMkLst>
        </pc:spChg>
        <pc:spChg chg="mod">
          <ac:chgData name="王 欣捷" userId="b965477fa0aef5e6" providerId="LiveId" clId="{A39E56FC-6350-4475-8207-90174381345E}" dt="2021-06-22T16:39:21.995" v="833" actId="113"/>
          <ac:spMkLst>
            <pc:docMk/>
            <pc:sldMk cId="3844743816" sldId="1252"/>
            <ac:spMk id="54274" creationId="{E330324B-5E76-4BCA-B4D8-CCA5701DBEF2}"/>
          </ac:spMkLst>
        </pc:spChg>
        <pc:spChg chg="mod">
          <ac:chgData name="王 欣捷" userId="b965477fa0aef5e6" providerId="LiveId" clId="{A39E56FC-6350-4475-8207-90174381345E}" dt="2021-06-22T16:39:17.975" v="830" actId="21"/>
          <ac:spMkLst>
            <pc:docMk/>
            <pc:sldMk cId="3844743816" sldId="1252"/>
            <ac:spMk id="54275" creationId="{E8F6A9C4-D8D5-4B77-B9A0-ADBC6A0D7331}"/>
          </ac:spMkLst>
        </pc:spChg>
      </pc:sldChg>
      <pc:sldChg chg="addSp delSp modSp new mod chgLayout">
        <pc:chgData name="王 欣捷" userId="b965477fa0aef5e6" providerId="LiveId" clId="{A39E56FC-6350-4475-8207-90174381345E}" dt="2021-06-22T16:43:45.451" v="910" actId="20577"/>
        <pc:sldMkLst>
          <pc:docMk/>
          <pc:sldMk cId="840394074" sldId="1253"/>
        </pc:sldMkLst>
        <pc:spChg chg="add del mod">
          <ac:chgData name="王 欣捷" userId="b965477fa0aef5e6" providerId="LiveId" clId="{A39E56FC-6350-4475-8207-90174381345E}" dt="2021-06-22T16:43:45.451" v="910" actId="20577"/>
          <ac:spMkLst>
            <pc:docMk/>
            <pc:sldMk cId="840394074" sldId="1253"/>
            <ac:spMk id="2" creationId="{F82ED3FB-3099-4045-8101-03A5923DE664}"/>
          </ac:spMkLst>
        </pc:spChg>
        <pc:spChg chg="del">
          <ac:chgData name="王 欣捷" userId="b965477fa0aef5e6" providerId="LiveId" clId="{A39E56FC-6350-4475-8207-90174381345E}" dt="2021-06-22T16:09:23.836" v="348"/>
          <ac:spMkLst>
            <pc:docMk/>
            <pc:sldMk cId="840394074" sldId="1253"/>
            <ac:spMk id="3" creationId="{2F98DC86-D7E5-463A-9A4E-C23516F516DF}"/>
          </ac:spMkLst>
        </pc:spChg>
        <pc:spChg chg="add del mod ord">
          <ac:chgData name="王 欣捷" userId="b965477fa0aef5e6" providerId="LiveId" clId="{A39E56FC-6350-4475-8207-90174381345E}" dt="2021-06-22T16:11:32.580" v="401" actId="700"/>
          <ac:spMkLst>
            <pc:docMk/>
            <pc:sldMk cId="840394074" sldId="1253"/>
            <ac:spMk id="6" creationId="{B3150CBB-D19A-4A4D-89F3-447FB61E9348}"/>
          </ac:spMkLst>
        </pc:spChg>
        <pc:spChg chg="add mod">
          <ac:chgData name="王 欣捷" userId="b965477fa0aef5e6" providerId="LiveId" clId="{A39E56FC-6350-4475-8207-90174381345E}" dt="2021-06-22T16:12:50.398" v="452" actId="20577"/>
          <ac:spMkLst>
            <pc:docMk/>
            <pc:sldMk cId="840394074" sldId="1253"/>
            <ac:spMk id="8" creationId="{A1868D78-4657-4E27-8298-3BC12CBA4DB9}"/>
          </ac:spMkLst>
        </pc:spChg>
        <pc:picChg chg="add del mod ord">
          <ac:chgData name="王 欣捷" userId="b965477fa0aef5e6" providerId="LiveId" clId="{A39E56FC-6350-4475-8207-90174381345E}" dt="2021-06-22T16:11:35.481" v="402" actId="21"/>
          <ac:picMkLst>
            <pc:docMk/>
            <pc:sldMk cId="840394074" sldId="1253"/>
            <ac:picMk id="5" creationId="{3B638400-2EED-46B0-BE9E-DD1030651261}"/>
          </ac:picMkLst>
        </pc:picChg>
        <pc:picChg chg="add del mod">
          <ac:chgData name="王 欣捷" userId="b965477fa0aef5e6" providerId="LiveId" clId="{A39E56FC-6350-4475-8207-90174381345E}" dt="2021-06-22T16:12:48.040" v="451" actId="478"/>
          <ac:picMkLst>
            <pc:docMk/>
            <pc:sldMk cId="840394074" sldId="1253"/>
            <ac:picMk id="9" creationId="{B4DB3A2A-E1E6-436F-966C-2E89DB84D744}"/>
          </ac:picMkLst>
        </pc:picChg>
        <pc:picChg chg="add mod modCrop">
          <ac:chgData name="王 欣捷" userId="b965477fa0aef5e6" providerId="LiveId" clId="{A39E56FC-6350-4475-8207-90174381345E}" dt="2021-06-22T16:16:21.136" v="462" actId="1076"/>
          <ac:picMkLst>
            <pc:docMk/>
            <pc:sldMk cId="840394074" sldId="1253"/>
            <ac:picMk id="11" creationId="{5EBA2BD2-392F-4994-9B79-3F3C25FEDDF6}"/>
          </ac:picMkLst>
        </pc:picChg>
      </pc:sldChg>
      <pc:sldChg chg="modSp add del mod ord">
        <pc:chgData name="王 欣捷" userId="b965477fa0aef5e6" providerId="LiveId" clId="{A39E56FC-6350-4475-8207-90174381345E}" dt="2021-06-22T16:16:50.412" v="463" actId="47"/>
        <pc:sldMkLst>
          <pc:docMk/>
          <pc:sldMk cId="3679256050" sldId="1254"/>
        </pc:sldMkLst>
        <pc:spChg chg="mod">
          <ac:chgData name="王 欣捷" userId="b965477fa0aef5e6" providerId="LiveId" clId="{A39E56FC-6350-4475-8207-90174381345E}" dt="2021-06-22T16:10:05.119" v="357" actId="21"/>
          <ac:spMkLst>
            <pc:docMk/>
            <pc:sldMk cId="3679256050" sldId="1254"/>
            <ac:spMk id="11267" creationId="{A4CC78CC-2DB2-499E-BD0E-1AB9B74FB94B}"/>
          </ac:spMkLst>
        </pc:spChg>
      </pc:sldChg>
      <pc:sldChg chg="add del">
        <pc:chgData name="王 欣捷" userId="b965477fa0aef5e6" providerId="LiveId" clId="{A39E56FC-6350-4475-8207-90174381345E}" dt="2021-06-22T16:11:58.730" v="427"/>
        <pc:sldMkLst>
          <pc:docMk/>
          <pc:sldMk cId="426399378" sldId="1255"/>
        </pc:sldMkLst>
      </pc:sldChg>
      <pc:sldChg chg="modSp add mod">
        <pc:chgData name="王 欣捷" userId="b965477fa0aef5e6" providerId="LiveId" clId="{A39E56FC-6350-4475-8207-90174381345E}" dt="2021-06-22T16:43:48.126" v="912" actId="20577"/>
        <pc:sldMkLst>
          <pc:docMk/>
          <pc:sldMk cId="1203903300" sldId="1255"/>
        </pc:sldMkLst>
        <pc:spChg chg="mod">
          <ac:chgData name="王 欣捷" userId="b965477fa0aef5e6" providerId="LiveId" clId="{A39E56FC-6350-4475-8207-90174381345E}" dt="2021-06-22T16:43:48.126" v="912" actId="20577"/>
          <ac:spMkLst>
            <pc:docMk/>
            <pc:sldMk cId="1203903300" sldId="1255"/>
            <ac:spMk id="2" creationId="{F82ED3FB-3099-4045-8101-03A5923DE664}"/>
          </ac:spMkLst>
        </pc:spChg>
      </pc:sldChg>
      <pc:sldChg chg="modSp add mod ord">
        <pc:chgData name="王 欣捷" userId="b965477fa0aef5e6" providerId="LiveId" clId="{A39E56FC-6350-4475-8207-90174381345E}" dt="2021-06-22T16:43:50.251" v="914" actId="20577"/>
        <pc:sldMkLst>
          <pc:docMk/>
          <pc:sldMk cId="3986599334" sldId="1256"/>
        </pc:sldMkLst>
        <pc:spChg chg="mod">
          <ac:chgData name="王 欣捷" userId="b965477fa0aef5e6" providerId="LiveId" clId="{A39E56FC-6350-4475-8207-90174381345E}" dt="2021-06-22T16:17:09.754" v="469" actId="14"/>
          <ac:spMkLst>
            <pc:docMk/>
            <pc:sldMk cId="3986599334" sldId="1256"/>
            <ac:spMk id="11267" creationId="{A4CC78CC-2DB2-499E-BD0E-1AB9B74FB94B}"/>
          </ac:spMkLst>
        </pc:spChg>
        <pc:spChg chg="mod">
          <ac:chgData name="王 欣捷" userId="b965477fa0aef5e6" providerId="LiveId" clId="{A39E56FC-6350-4475-8207-90174381345E}" dt="2021-06-22T16:43:50.251" v="914" actId="20577"/>
          <ac:spMkLst>
            <pc:docMk/>
            <pc:sldMk cId="3986599334" sldId="1256"/>
            <ac:spMk id="12290" creationId="{1F2C5219-E39D-4E2E-B67D-1504FFE5D4C7}"/>
          </ac:spMkLst>
        </pc:spChg>
      </pc:sldChg>
    </pc:docChg>
  </pc:docChgLst>
  <pc:docChgLst>
    <pc:chgData name="王 欣捷" userId="b965477fa0aef5e6" providerId="LiveId" clId="{CD243CF0-F2EB-44AF-8D92-2FDFDBA2D008}"/>
    <pc:docChg chg="undo redo custSel addSld delSld modSld sldOrd">
      <pc:chgData name="王 欣捷" userId="b965477fa0aef5e6" providerId="LiveId" clId="{CD243CF0-F2EB-44AF-8D92-2FDFDBA2D008}" dt="2021-04-22T06:15:13.566" v="1467" actId="20577"/>
      <pc:docMkLst>
        <pc:docMk/>
      </pc:docMkLst>
      <pc:sldChg chg="modSp mod">
        <pc:chgData name="王 欣捷" userId="b965477fa0aef5e6" providerId="LiveId" clId="{CD243CF0-F2EB-44AF-8D92-2FDFDBA2D008}" dt="2021-04-22T04:12:42.518" v="37"/>
        <pc:sldMkLst>
          <pc:docMk/>
          <pc:sldMk cId="2470898374" sldId="256"/>
        </pc:sldMkLst>
        <pc:spChg chg="mod">
          <ac:chgData name="王 欣捷" userId="b965477fa0aef5e6" providerId="LiveId" clId="{CD243CF0-F2EB-44AF-8D92-2FDFDBA2D008}" dt="2021-04-22T04:12:42.518" v="37"/>
          <ac:spMkLst>
            <pc:docMk/>
            <pc:sldMk cId="2470898374" sldId="256"/>
            <ac:spMk id="2" creationId="{E7DC3515-54D4-4A44-A409-1AD3C10C63ED}"/>
          </ac:spMkLst>
        </pc:spChg>
      </pc:sldChg>
      <pc:sldChg chg="modSp add del mod">
        <pc:chgData name="王 欣捷" userId="b965477fa0aef5e6" providerId="LiveId" clId="{CD243CF0-F2EB-44AF-8D92-2FDFDBA2D008}" dt="2021-04-22T04:17:23.258" v="89" actId="47"/>
        <pc:sldMkLst>
          <pc:docMk/>
          <pc:sldMk cId="0" sldId="810"/>
        </pc:sldMkLst>
        <pc:spChg chg="mod">
          <ac:chgData name="王 欣捷" userId="b965477fa0aef5e6" providerId="LiveId" clId="{CD243CF0-F2EB-44AF-8D92-2FDFDBA2D008}" dt="2021-04-22T04:10:48.179" v="26" actId="27636"/>
          <ac:spMkLst>
            <pc:docMk/>
            <pc:sldMk cId="0" sldId="810"/>
            <ac:spMk id="36866" creationId="{7D2350EF-F998-4BF3-9E24-5D8B7286AB7B}"/>
          </ac:spMkLst>
        </pc:spChg>
      </pc:sldChg>
      <pc:sldChg chg="modSp add del mod">
        <pc:chgData name="王 欣捷" userId="b965477fa0aef5e6" providerId="LiveId" clId="{CD243CF0-F2EB-44AF-8D92-2FDFDBA2D008}" dt="2021-04-22T04:17:24.407" v="90" actId="47"/>
        <pc:sldMkLst>
          <pc:docMk/>
          <pc:sldMk cId="0" sldId="811"/>
        </pc:sldMkLst>
        <pc:spChg chg="mod">
          <ac:chgData name="王 欣捷" userId="b965477fa0aef5e6" providerId="LiveId" clId="{CD243CF0-F2EB-44AF-8D92-2FDFDBA2D008}" dt="2021-04-22T04:10:48.179" v="27" actId="27636"/>
          <ac:spMkLst>
            <pc:docMk/>
            <pc:sldMk cId="0" sldId="811"/>
            <ac:spMk id="37890" creationId="{D0266FA3-77D5-454C-B226-FD7D15496730}"/>
          </ac:spMkLst>
        </pc:spChg>
      </pc:sldChg>
      <pc:sldChg chg="modSp add mod">
        <pc:chgData name="王 欣捷" userId="b965477fa0aef5e6" providerId="LiveId" clId="{CD243CF0-F2EB-44AF-8D92-2FDFDBA2D008}" dt="2021-04-22T04:46:50.332" v="385" actId="113"/>
        <pc:sldMkLst>
          <pc:docMk/>
          <pc:sldMk cId="0" sldId="812"/>
        </pc:sldMkLst>
        <pc:spChg chg="mod">
          <ac:chgData name="王 欣捷" userId="b965477fa0aef5e6" providerId="LiveId" clId="{CD243CF0-F2EB-44AF-8D92-2FDFDBA2D008}" dt="2021-04-22T04:42:25.873" v="299" actId="20577"/>
          <ac:spMkLst>
            <pc:docMk/>
            <pc:sldMk cId="0" sldId="812"/>
            <ac:spMk id="13314" creationId="{DC50109E-8C93-424C-9F6A-395939FC1DED}"/>
          </ac:spMkLst>
        </pc:spChg>
        <pc:spChg chg="mod">
          <ac:chgData name="王 欣捷" userId="b965477fa0aef5e6" providerId="LiveId" clId="{CD243CF0-F2EB-44AF-8D92-2FDFDBA2D008}" dt="2021-04-22T04:46:50.332" v="385" actId="113"/>
          <ac:spMkLst>
            <pc:docMk/>
            <pc:sldMk cId="0" sldId="812"/>
            <ac:spMk id="13315" creationId="{BBE4C38B-6B4A-4ED6-8501-11604AFF9F4D}"/>
          </ac:spMkLst>
        </pc:spChg>
      </pc:sldChg>
      <pc:sldChg chg="modSp add mod">
        <pc:chgData name="王 欣捷" userId="b965477fa0aef5e6" providerId="LiveId" clId="{CD243CF0-F2EB-44AF-8D92-2FDFDBA2D008}" dt="2021-04-22T04:42:29.231" v="301" actId="20577"/>
        <pc:sldMkLst>
          <pc:docMk/>
          <pc:sldMk cId="0" sldId="813"/>
        </pc:sldMkLst>
        <pc:spChg chg="mod">
          <ac:chgData name="王 欣捷" userId="b965477fa0aef5e6" providerId="LiveId" clId="{CD243CF0-F2EB-44AF-8D92-2FDFDBA2D008}" dt="2021-04-22T04:42:29.231" v="301" actId="20577"/>
          <ac:spMkLst>
            <pc:docMk/>
            <pc:sldMk cId="0" sldId="813"/>
            <ac:spMk id="14338" creationId="{8C31788C-0201-4C11-9DE3-509950A7B3B2}"/>
          </ac:spMkLst>
        </pc:spChg>
        <pc:spChg chg="mod">
          <ac:chgData name="王 欣捷" userId="b965477fa0aef5e6" providerId="LiveId" clId="{CD243CF0-F2EB-44AF-8D92-2FDFDBA2D008}" dt="2021-04-22T04:26:07.579" v="124" actId="2710"/>
          <ac:spMkLst>
            <pc:docMk/>
            <pc:sldMk cId="0" sldId="813"/>
            <ac:spMk id="14339" creationId="{034A964D-8994-40BD-9D13-9D6A9E2D1710}"/>
          </ac:spMkLst>
        </pc:spChg>
      </pc:sldChg>
      <pc:sldChg chg="modSp add mod">
        <pc:chgData name="王 欣捷" userId="b965477fa0aef5e6" providerId="LiveId" clId="{CD243CF0-F2EB-44AF-8D92-2FDFDBA2D008}" dt="2021-04-22T04:42:32.523" v="303" actId="20577"/>
        <pc:sldMkLst>
          <pc:docMk/>
          <pc:sldMk cId="0" sldId="814"/>
        </pc:sldMkLst>
        <pc:spChg chg="mod">
          <ac:chgData name="王 欣捷" userId="b965477fa0aef5e6" providerId="LiveId" clId="{CD243CF0-F2EB-44AF-8D92-2FDFDBA2D008}" dt="2021-04-22T04:42:32.523" v="303" actId="20577"/>
          <ac:spMkLst>
            <pc:docMk/>
            <pc:sldMk cId="0" sldId="814"/>
            <ac:spMk id="15362" creationId="{F8AF9449-62B6-4796-9C89-57752F86A36A}"/>
          </ac:spMkLst>
        </pc:spChg>
        <pc:spChg chg="mod">
          <ac:chgData name="王 欣捷" userId="b965477fa0aef5e6" providerId="LiveId" clId="{CD243CF0-F2EB-44AF-8D92-2FDFDBA2D008}" dt="2021-04-22T04:26:22.622" v="128" actId="1076"/>
          <ac:spMkLst>
            <pc:docMk/>
            <pc:sldMk cId="0" sldId="814"/>
            <ac:spMk id="15364" creationId="{27226453-075C-4FC5-A564-C12FACB58341}"/>
          </ac:spMkLst>
        </pc:spChg>
        <pc:spChg chg="mod">
          <ac:chgData name="王 欣捷" userId="b965477fa0aef5e6" providerId="LiveId" clId="{CD243CF0-F2EB-44AF-8D92-2FDFDBA2D008}" dt="2021-04-22T04:26:22.622" v="128" actId="1076"/>
          <ac:spMkLst>
            <pc:docMk/>
            <pc:sldMk cId="0" sldId="814"/>
            <ac:spMk id="15365" creationId="{CF22813A-312D-4851-A137-BD8CE52FF983}"/>
          </ac:spMkLst>
        </pc:spChg>
        <pc:spChg chg="mod">
          <ac:chgData name="王 欣捷" userId="b965477fa0aef5e6" providerId="LiveId" clId="{CD243CF0-F2EB-44AF-8D92-2FDFDBA2D008}" dt="2021-04-22T04:26:22.622" v="128" actId="1076"/>
          <ac:spMkLst>
            <pc:docMk/>
            <pc:sldMk cId="0" sldId="814"/>
            <ac:spMk id="15366" creationId="{1D531AB4-8441-40E4-AC34-0DA851B60780}"/>
          </ac:spMkLst>
        </pc:spChg>
      </pc:sldChg>
      <pc:sldChg chg="modSp add mod chgLayout">
        <pc:chgData name="王 欣捷" userId="b965477fa0aef5e6" providerId="LiveId" clId="{CD243CF0-F2EB-44AF-8D92-2FDFDBA2D008}" dt="2021-04-22T04:47:08.584" v="395" actId="113"/>
        <pc:sldMkLst>
          <pc:docMk/>
          <pc:sldMk cId="0" sldId="817"/>
        </pc:sldMkLst>
        <pc:spChg chg="mod ord">
          <ac:chgData name="王 欣捷" userId="b965477fa0aef5e6" providerId="LiveId" clId="{CD243CF0-F2EB-44AF-8D92-2FDFDBA2D008}" dt="2021-04-22T04:42:58.204" v="321" actId="20577"/>
          <ac:spMkLst>
            <pc:docMk/>
            <pc:sldMk cId="0" sldId="817"/>
            <ac:spMk id="28674" creationId="{4ADBB4CB-4300-4614-8D5D-C855C298A8E3}"/>
          </ac:spMkLst>
        </pc:spChg>
        <pc:spChg chg="mod ord">
          <ac:chgData name="王 欣捷" userId="b965477fa0aef5e6" providerId="LiveId" clId="{CD243CF0-F2EB-44AF-8D92-2FDFDBA2D008}" dt="2021-04-22T04:47:08.584" v="395" actId="113"/>
          <ac:spMkLst>
            <pc:docMk/>
            <pc:sldMk cId="0" sldId="817"/>
            <ac:spMk id="28675" creationId="{E3D3BF73-8BAA-4123-A058-A87881785A09}"/>
          </ac:spMkLst>
        </pc:spChg>
      </pc:sldChg>
      <pc:sldChg chg="modSp add mod">
        <pc:chgData name="王 欣捷" userId="b965477fa0aef5e6" providerId="LiveId" clId="{CD243CF0-F2EB-44AF-8D92-2FDFDBA2D008}" dt="2021-04-22T04:43:07.697" v="329" actId="20577"/>
        <pc:sldMkLst>
          <pc:docMk/>
          <pc:sldMk cId="0" sldId="818"/>
        </pc:sldMkLst>
        <pc:spChg chg="mod">
          <ac:chgData name="王 欣捷" userId="b965477fa0aef5e6" providerId="LiveId" clId="{CD243CF0-F2EB-44AF-8D92-2FDFDBA2D008}" dt="2021-04-22T04:43:07.697" v="329" actId="20577"/>
          <ac:spMkLst>
            <pc:docMk/>
            <pc:sldMk cId="0" sldId="818"/>
            <ac:spMk id="32770" creationId="{C9904C42-C5FD-48B1-90C5-11BA42BD04D1}"/>
          </ac:spMkLst>
        </pc:spChg>
        <pc:spChg chg="mod">
          <ac:chgData name="王 欣捷" userId="b965477fa0aef5e6" providerId="LiveId" clId="{CD243CF0-F2EB-44AF-8D92-2FDFDBA2D008}" dt="2021-04-22T04:34:53.062" v="249" actId="207"/>
          <ac:spMkLst>
            <pc:docMk/>
            <pc:sldMk cId="0" sldId="818"/>
            <ac:spMk id="32771" creationId="{FF5C7003-0F51-40C7-8FF9-F4A63A8F1EEB}"/>
          </ac:spMkLst>
        </pc:spChg>
      </pc:sldChg>
      <pc:sldChg chg="add del">
        <pc:chgData name="王 欣捷" userId="b965477fa0aef5e6" providerId="LiveId" clId="{CD243CF0-F2EB-44AF-8D92-2FDFDBA2D008}" dt="2021-04-22T04:15:02.171" v="57" actId="47"/>
        <pc:sldMkLst>
          <pc:docMk/>
          <pc:sldMk cId="0" sldId="825"/>
        </pc:sldMkLst>
      </pc:sldChg>
      <pc:sldChg chg="add del">
        <pc:chgData name="王 欣捷" userId="b965477fa0aef5e6" providerId="LiveId" clId="{CD243CF0-F2EB-44AF-8D92-2FDFDBA2D008}" dt="2021-04-22T04:16:23.354" v="77" actId="47"/>
        <pc:sldMkLst>
          <pc:docMk/>
          <pc:sldMk cId="0" sldId="826"/>
        </pc:sldMkLst>
      </pc:sldChg>
      <pc:sldChg chg="modSp add del mod chgLayout">
        <pc:chgData name="王 欣捷" userId="b965477fa0aef5e6" providerId="LiveId" clId="{CD243CF0-F2EB-44AF-8D92-2FDFDBA2D008}" dt="2021-04-22T04:16:58.803" v="84" actId="47"/>
        <pc:sldMkLst>
          <pc:docMk/>
          <pc:sldMk cId="0" sldId="827"/>
        </pc:sldMkLst>
        <pc:spChg chg="mod ord">
          <ac:chgData name="王 欣捷" userId="b965477fa0aef5e6" providerId="LiveId" clId="{CD243CF0-F2EB-44AF-8D92-2FDFDBA2D008}" dt="2021-04-22T04:16:45.129" v="80" actId="700"/>
          <ac:spMkLst>
            <pc:docMk/>
            <pc:sldMk cId="0" sldId="827"/>
            <ac:spMk id="28674" creationId="{BA3CF661-903C-4859-B331-81A33FF21145}"/>
          </ac:spMkLst>
        </pc:spChg>
        <pc:spChg chg="mod ord">
          <ac:chgData name="王 欣捷" userId="b965477fa0aef5e6" providerId="LiveId" clId="{CD243CF0-F2EB-44AF-8D92-2FDFDBA2D008}" dt="2021-04-22T04:16:55.724" v="83" actId="207"/>
          <ac:spMkLst>
            <pc:docMk/>
            <pc:sldMk cId="0" sldId="827"/>
            <ac:spMk id="28675" creationId="{55F9009F-619B-4431-AE69-395C100752AE}"/>
          </ac:spMkLst>
        </pc:spChg>
      </pc:sldChg>
      <pc:sldChg chg="modSp add del mod">
        <pc:chgData name="王 欣捷" userId="b965477fa0aef5e6" providerId="LiveId" clId="{CD243CF0-F2EB-44AF-8D92-2FDFDBA2D008}" dt="2021-04-22T04:43:09.528" v="331" actId="20577"/>
        <pc:sldMkLst>
          <pc:docMk/>
          <pc:sldMk cId="0" sldId="828"/>
        </pc:sldMkLst>
        <pc:spChg chg="mod">
          <ac:chgData name="王 欣捷" userId="b965477fa0aef5e6" providerId="LiveId" clId="{CD243CF0-F2EB-44AF-8D92-2FDFDBA2D008}" dt="2021-04-22T04:43:09.528" v="331" actId="20577"/>
          <ac:spMkLst>
            <pc:docMk/>
            <pc:sldMk cId="0" sldId="828"/>
            <ac:spMk id="34818" creationId="{1A2AECA0-D074-4668-A0FA-C74E72077A3F}"/>
          </ac:spMkLst>
        </pc:spChg>
      </pc:sldChg>
      <pc:sldChg chg="modSp add del mod">
        <pc:chgData name="王 欣捷" userId="b965477fa0aef5e6" providerId="LiveId" clId="{CD243CF0-F2EB-44AF-8D92-2FDFDBA2D008}" dt="2021-04-22T04:43:11.504" v="333" actId="20577"/>
        <pc:sldMkLst>
          <pc:docMk/>
          <pc:sldMk cId="0" sldId="829"/>
        </pc:sldMkLst>
        <pc:spChg chg="mod">
          <ac:chgData name="王 欣捷" userId="b965477fa0aef5e6" providerId="LiveId" clId="{CD243CF0-F2EB-44AF-8D92-2FDFDBA2D008}" dt="2021-04-22T04:43:11.504" v="333" actId="20577"/>
          <ac:spMkLst>
            <pc:docMk/>
            <pc:sldMk cId="0" sldId="829"/>
            <ac:spMk id="36866" creationId="{9246BA7F-DCB9-4548-9D40-7CC95919084C}"/>
          </ac:spMkLst>
        </pc:spChg>
        <pc:spChg chg="mod">
          <ac:chgData name="王 欣捷" userId="b965477fa0aef5e6" providerId="LiveId" clId="{CD243CF0-F2EB-44AF-8D92-2FDFDBA2D008}" dt="2021-04-22T04:35:06.017" v="251" actId="1076"/>
          <ac:spMkLst>
            <pc:docMk/>
            <pc:sldMk cId="0" sldId="829"/>
            <ac:spMk id="36868" creationId="{C2654332-89B2-4F17-8930-F43C9C107E6C}"/>
          </ac:spMkLst>
        </pc:spChg>
        <pc:spChg chg="mod">
          <ac:chgData name="王 欣捷" userId="b965477fa0aef5e6" providerId="LiveId" clId="{CD243CF0-F2EB-44AF-8D92-2FDFDBA2D008}" dt="2021-04-22T04:35:06.017" v="251" actId="1076"/>
          <ac:spMkLst>
            <pc:docMk/>
            <pc:sldMk cId="0" sldId="829"/>
            <ac:spMk id="36869" creationId="{034C2807-2598-46CD-80CD-A00F110D1ED4}"/>
          </ac:spMkLst>
        </pc:spChg>
        <pc:spChg chg="mod">
          <ac:chgData name="王 欣捷" userId="b965477fa0aef5e6" providerId="LiveId" clId="{CD243CF0-F2EB-44AF-8D92-2FDFDBA2D008}" dt="2021-04-22T04:35:06.017" v="251" actId="1076"/>
          <ac:spMkLst>
            <pc:docMk/>
            <pc:sldMk cId="0" sldId="829"/>
            <ac:spMk id="36870" creationId="{0FF9055F-5E76-46FF-A9B4-6D41C3E83650}"/>
          </ac:spMkLst>
        </pc:spChg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0"/>
        </pc:sldMkLst>
      </pc:sldChg>
      <pc:sldChg chg="modSp add mod">
        <pc:chgData name="王 欣捷" userId="b965477fa0aef5e6" providerId="LiveId" clId="{CD243CF0-F2EB-44AF-8D92-2FDFDBA2D008}" dt="2021-04-22T04:14:21.329" v="50" actId="207"/>
        <pc:sldMkLst>
          <pc:docMk/>
          <pc:sldMk cId="0" sldId="831"/>
        </pc:sldMkLst>
        <pc:spChg chg="mod">
          <ac:chgData name="王 欣捷" userId="b965477fa0aef5e6" providerId="LiveId" clId="{CD243CF0-F2EB-44AF-8D92-2FDFDBA2D008}" dt="2021-04-22T04:14:21.329" v="50" actId="207"/>
          <ac:spMkLst>
            <pc:docMk/>
            <pc:sldMk cId="0" sldId="831"/>
            <ac:spMk id="630787" creationId="{CE2C33B2-7CB8-48A0-8C3E-2413CCD5F599}"/>
          </ac:spMkLst>
        </pc:spChg>
      </pc:sldChg>
      <pc:sldChg chg="modSp add mod">
        <pc:chgData name="王 欣捷" userId="b965477fa0aef5e6" providerId="LiveId" clId="{CD243CF0-F2EB-44AF-8D92-2FDFDBA2D008}" dt="2021-04-22T04:14:27.157" v="52" actId="207"/>
        <pc:sldMkLst>
          <pc:docMk/>
          <pc:sldMk cId="0" sldId="832"/>
        </pc:sldMkLst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17" creationId="{DE840C66-7B51-4663-A1BC-BA1971372054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18" creationId="{BBD6722A-EBA4-424B-AE61-9E23ECC6CA05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19" creationId="{0EC27CC9-7BF1-4643-B9BD-4B1A1E89A509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0" creationId="{997BA335-9083-4B5C-B4F7-E85E4FFD3B29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1" creationId="{1EE2F8FE-4CFB-490C-8D5C-EB5C4851BB88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2" creationId="{2A2F69B0-4F2E-42E0-9F55-DB734178EC31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3" creationId="{738737CA-8ED6-4721-82B5-3ED7391ED939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4" creationId="{F47C6005-0F88-4611-BDE1-F2F3FC220437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5" creationId="{3999898F-8F90-4573-BBA9-EA34D33452F5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7" creationId="{C2E6AB22-147A-443E-90D4-7790201C4AB2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8" creationId="{78315F07-C6D0-4745-ADFC-14E5E01F2E3F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29" creationId="{F0B49013-83EA-412A-8115-A3885CBB4E73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0" creationId="{FEFBCDFD-B77E-4C0E-9C85-0318373D36AB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1" creationId="{C222985D-1C2E-483A-B803-AFEA4755F341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2" creationId="{A786D7AD-22A0-4556-8A60-78419791525B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3" creationId="{B646AE2A-3D82-435B-952A-CCD51CBBF3BC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4" creationId="{6E57CC2E-65AA-4712-9334-AE2C16AF1714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5" creationId="{E7F628A4-45F8-45F7-ADBF-8ECB93F53A89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6" creationId="{3A1A38A9-88A3-4816-B3DF-86AB11DF6317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7" creationId="{A38850CE-9E4C-43F9-A9CD-347C00EAA7B4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8" creationId="{854636B9-1396-4874-BC32-BB08F2A903B7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39" creationId="{ADC5E970-2AF5-4BB5-B41D-E10DC89F4A6F}"/>
          </ac:spMkLst>
        </pc:spChg>
        <pc:spChg chg="mod">
          <ac:chgData name="王 欣捷" userId="b965477fa0aef5e6" providerId="LiveId" clId="{CD243CF0-F2EB-44AF-8D92-2FDFDBA2D008}" dt="2021-04-22T04:13:43.140" v="42" actId="1076"/>
          <ac:spMkLst>
            <pc:docMk/>
            <pc:sldMk cId="0" sldId="832"/>
            <ac:spMk id="13340" creationId="{F5F17082-6193-437D-9D27-D177219F9CB9}"/>
          </ac:spMkLst>
        </pc:spChg>
        <pc:spChg chg="mod">
          <ac:chgData name="王 欣捷" userId="b965477fa0aef5e6" providerId="LiveId" clId="{CD243CF0-F2EB-44AF-8D92-2FDFDBA2D008}" dt="2021-04-22T04:14:27.157" v="52" actId="207"/>
          <ac:spMkLst>
            <pc:docMk/>
            <pc:sldMk cId="0" sldId="832"/>
            <ac:spMk id="631811" creationId="{162F2532-F25A-449B-B338-84A9521CB5CF}"/>
          </ac:spMkLst>
        </pc:spChg>
        <pc:grpChg chg="mod">
          <ac:chgData name="王 欣捷" userId="b965477fa0aef5e6" providerId="LiveId" clId="{CD243CF0-F2EB-44AF-8D92-2FDFDBA2D008}" dt="2021-04-22T04:13:43.140" v="42" actId="1076"/>
          <ac:grpSpMkLst>
            <pc:docMk/>
            <pc:sldMk cId="0" sldId="832"/>
            <ac:grpSpMk id="13326" creationId="{BE2C3707-CBEB-43B4-A51B-6C2902A8DEF6}"/>
          </ac:grpSpMkLst>
        </pc:grpChg>
        <pc:grpChg chg="mod">
          <ac:chgData name="王 欣捷" userId="b965477fa0aef5e6" providerId="LiveId" clId="{CD243CF0-F2EB-44AF-8D92-2FDFDBA2D008}" dt="2021-04-22T04:13:43.140" v="42" actId="1076"/>
          <ac:grpSpMkLst>
            <pc:docMk/>
            <pc:sldMk cId="0" sldId="832"/>
            <ac:grpSpMk id="631812" creationId="{05809BDA-A345-4CF4-8BB1-A902641B9A71}"/>
          </ac:grpSpMkLst>
        </pc:grpChg>
      </pc:sldChg>
      <pc:sldChg chg="modSp add mod modClrScheme chgLayout">
        <pc:chgData name="王 欣捷" userId="b965477fa0aef5e6" providerId="LiveId" clId="{CD243CF0-F2EB-44AF-8D92-2FDFDBA2D008}" dt="2021-04-22T04:43:19.407" v="341" actId="20577"/>
        <pc:sldMkLst>
          <pc:docMk/>
          <pc:sldMk cId="0" sldId="833"/>
        </pc:sldMkLst>
        <pc:spChg chg="mod ord">
          <ac:chgData name="王 欣捷" userId="b965477fa0aef5e6" providerId="LiveId" clId="{CD243CF0-F2EB-44AF-8D92-2FDFDBA2D008}" dt="2021-04-22T04:43:19.407" v="341" actId="20577"/>
          <ac:spMkLst>
            <pc:docMk/>
            <pc:sldMk cId="0" sldId="833"/>
            <ac:spMk id="40962" creationId="{215C0751-B305-4F97-A27B-4BFC8734D557}"/>
          </ac:spMkLst>
        </pc:spChg>
        <pc:graphicFrameChg chg="mod ord modGraphic">
          <ac:chgData name="王 欣捷" userId="b965477fa0aef5e6" providerId="LiveId" clId="{CD243CF0-F2EB-44AF-8D92-2FDFDBA2D008}" dt="2021-04-22T04:31:05.678" v="214" actId="700"/>
          <ac:graphicFrameMkLst>
            <pc:docMk/>
            <pc:sldMk cId="0" sldId="833"/>
            <ac:graphicFrameMk id="677938" creationId="{A98D8C46-8493-43B0-AB3B-F73494047168}"/>
          </ac:graphicFrameMkLst>
        </pc:graphicFrameChg>
      </pc:sldChg>
      <pc:sldChg chg="modSp add modAnim">
        <pc:chgData name="王 欣捷" userId="b965477fa0aef5e6" providerId="LiveId" clId="{CD243CF0-F2EB-44AF-8D92-2FDFDBA2D008}" dt="2021-04-22T04:15:26.545" v="68" actId="20577"/>
        <pc:sldMkLst>
          <pc:docMk/>
          <pc:sldMk cId="0" sldId="834"/>
        </pc:sldMkLst>
        <pc:spChg chg="mod">
          <ac:chgData name="王 欣捷" userId="b965477fa0aef5e6" providerId="LiveId" clId="{CD243CF0-F2EB-44AF-8D92-2FDFDBA2D008}" dt="2021-04-22T04:15:23.854" v="65" actId="20577"/>
          <ac:spMkLst>
            <pc:docMk/>
            <pc:sldMk cId="0" sldId="834"/>
            <ac:spMk id="16387" creationId="{BE1BDB94-3B70-4494-8953-B60537D63268}"/>
          </ac:spMkLst>
        </pc:spChg>
      </pc:sldChg>
      <pc:sldChg chg="modSp add mod">
        <pc:chgData name="王 欣捷" userId="b965477fa0aef5e6" providerId="LiveId" clId="{CD243CF0-F2EB-44AF-8D92-2FDFDBA2D008}" dt="2021-04-22T04:16:01.296" v="76" actId="20577"/>
        <pc:sldMkLst>
          <pc:docMk/>
          <pc:sldMk cId="0" sldId="835"/>
        </pc:sldMkLst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37" creationId="{99E64115-588E-403C-9466-C6AA9E1C0212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38" creationId="{42D4F499-669C-4BD9-BEB7-2D9F24B19799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39" creationId="{0950DF1F-D639-4235-9982-F297C6FD62CB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0" creationId="{3391C173-67D0-4A88-93FE-2082C5C5895D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1" creationId="{4FD92D48-ABD7-46C8-ADE5-1147552A8D4A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2" creationId="{586DF098-9B23-4CA7-9341-12B66F4354DA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3" creationId="{7F5E118B-284F-4311-AD20-06D6072F9D6E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4" creationId="{7298D4C2-0739-488F-BCEE-34FBB6BC690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5" creationId="{641DE1D5-0067-4604-B0B7-04DEBD2F37D3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6" creationId="{1195F168-DDC1-40A6-8146-B1F196F8714B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7" creationId="{9E60E714-0BD7-4C0E-A297-F541E10A5366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8" creationId="{409ECB70-3ECB-45EE-B363-24CA5CF8089F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49" creationId="{C675A192-F21F-4235-9431-016DA791ECA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0" creationId="{BDA1DFDA-B989-4ABD-B08A-27AD2F96F40F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1" creationId="{951E9A41-6B0E-4343-A835-41A1BE6121D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2" creationId="{D2530C86-B464-4ACF-A9CD-285B628A3531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3" creationId="{7A8994AF-DFA5-4D3F-8B6D-87E40109E344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4" creationId="{BCDC20D8-51CA-46AA-8692-2D5B0E6E699D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6" creationId="{B80392A7-CF08-4168-88FE-7B666B511133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7" creationId="{E4B98C34-F279-48B6-B651-56443F1E2BA5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8" creationId="{C958A920-811F-4BF8-9DEE-0DB5EBC1768F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59" creationId="{1F09DE12-4C0E-4771-9C4C-E6039FA36CDE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0" creationId="{CB89B91D-F2AA-4CD6-A1FD-40AA5A8E5FAD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1" creationId="{18995C62-B5CE-4EE6-8C89-9DC6B0FEFEF5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2" creationId="{FE40D138-6237-4A2A-89C2-128602B293E6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3" creationId="{789CF95D-222A-4016-8C5B-9AA2DF192077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4" creationId="{80AF89F1-773F-4E3C-B1DA-1C82643C905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5" creationId="{83D75010-E18D-4631-AF25-F753F171A85A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6" creationId="{4C5EBF6B-3C8A-4275-BD00-9A0AEE8FE71B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7" creationId="{5AECA52B-5FE2-4735-A87F-361DDE13E4B3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8" creationId="{E318A810-878A-4BA3-BBAF-F6997EEB7A8C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69" creationId="{2E5E9ED7-BD8D-44C4-98B1-E3FF355A77E3}"/>
          </ac:spMkLst>
        </pc:spChg>
        <pc:spChg chg="mod">
          <ac:chgData name="王 欣捷" userId="b965477fa0aef5e6" providerId="LiveId" clId="{CD243CF0-F2EB-44AF-8D92-2FDFDBA2D008}" dt="2021-04-22T04:15:55.519" v="73" actId="1076"/>
          <ac:spMkLst>
            <pc:docMk/>
            <pc:sldMk cId="0" sldId="835"/>
            <ac:spMk id="18470" creationId="{55FB8901-3D0F-407D-8C29-7F132C845FC0}"/>
          </ac:spMkLst>
        </pc:spChg>
        <pc:spChg chg="mod">
          <ac:chgData name="王 欣捷" userId="b965477fa0aef5e6" providerId="LiveId" clId="{CD243CF0-F2EB-44AF-8D92-2FDFDBA2D008}" dt="2021-04-22T04:16:01.296" v="76" actId="20577"/>
          <ac:spMkLst>
            <pc:docMk/>
            <pc:sldMk cId="0" sldId="835"/>
            <ac:spMk id="632835" creationId="{2D3D864B-21A8-425A-A892-B1E94ED36197}"/>
          </ac:spMkLst>
        </pc:spChg>
        <pc:grpChg chg="mod">
          <ac:chgData name="王 欣捷" userId="b965477fa0aef5e6" providerId="LiveId" clId="{CD243CF0-F2EB-44AF-8D92-2FDFDBA2D008}" dt="2021-04-22T04:15:55.519" v="73" actId="1076"/>
          <ac:grpSpMkLst>
            <pc:docMk/>
            <pc:sldMk cId="0" sldId="835"/>
            <ac:grpSpMk id="18455" creationId="{5399405B-E4EB-41A8-BAF8-A8772C053BAA}"/>
          </ac:grpSpMkLst>
        </pc:grpChg>
        <pc:grpChg chg="mod">
          <ac:chgData name="王 欣捷" userId="b965477fa0aef5e6" providerId="LiveId" clId="{CD243CF0-F2EB-44AF-8D92-2FDFDBA2D008}" dt="2021-04-22T04:15:55.519" v="73" actId="1076"/>
          <ac:grpSpMkLst>
            <pc:docMk/>
            <pc:sldMk cId="0" sldId="835"/>
            <ac:grpSpMk id="632836" creationId="{F3869C76-80E9-41DD-A567-A8A261B1E681}"/>
          </ac:grpSpMkLst>
        </pc:grpChg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6"/>
        </pc:sldMkLst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7"/>
        </pc:sldMkLst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8"/>
        </pc:sldMkLst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39"/>
        </pc:sldMkLst>
      </pc:sldChg>
      <pc:sldChg chg="modSp add">
        <pc:chgData name="王 欣捷" userId="b965477fa0aef5e6" providerId="LiveId" clId="{CD243CF0-F2EB-44AF-8D92-2FDFDBA2D008}" dt="2021-04-22T04:16:31.609" v="78" actId="207"/>
        <pc:sldMkLst>
          <pc:docMk/>
          <pc:sldMk cId="0" sldId="840"/>
        </pc:sldMkLst>
        <pc:spChg chg="mod">
          <ac:chgData name="王 欣捷" userId="b965477fa0aef5e6" providerId="LiveId" clId="{CD243CF0-F2EB-44AF-8D92-2FDFDBA2D008}" dt="2021-04-22T04:16:31.609" v="78" actId="207"/>
          <ac:spMkLst>
            <pc:docMk/>
            <pc:sldMk cId="0" sldId="840"/>
            <ac:spMk id="635907" creationId="{62750C1C-DF25-4E94-852C-357D88F997C9}"/>
          </ac:spMkLst>
        </pc:spChg>
      </pc:sldChg>
      <pc:sldChg chg="add del">
        <pc:chgData name="王 欣捷" userId="b965477fa0aef5e6" providerId="LiveId" clId="{CD243CF0-F2EB-44AF-8D92-2FDFDBA2D008}" dt="2021-04-22T04:17:17.138" v="85" actId="47"/>
        <pc:sldMkLst>
          <pc:docMk/>
          <pc:sldMk cId="0" sldId="843"/>
        </pc:sldMkLst>
      </pc:sldChg>
      <pc:sldChg chg="modSp add mod">
        <pc:chgData name="王 欣捷" userId="b965477fa0aef5e6" providerId="LiveId" clId="{CD243CF0-F2EB-44AF-8D92-2FDFDBA2D008}" dt="2021-04-22T04:44:32.116" v="357" actId="20577"/>
        <pc:sldMkLst>
          <pc:docMk/>
          <pc:sldMk cId="0" sldId="844"/>
        </pc:sldMkLst>
        <pc:spChg chg="mod">
          <ac:chgData name="王 欣捷" userId="b965477fa0aef5e6" providerId="LiveId" clId="{CD243CF0-F2EB-44AF-8D92-2FDFDBA2D008}" dt="2021-04-22T04:44:32.116" v="357" actId="20577"/>
          <ac:spMkLst>
            <pc:docMk/>
            <pc:sldMk cId="0" sldId="844"/>
            <ac:spMk id="29699" creationId="{1BC30237-8A21-4C25-8A2E-C2E22469FCAA}"/>
          </ac:spMkLst>
        </pc:spChg>
      </pc:sldChg>
      <pc:sldChg chg="add">
        <pc:chgData name="王 欣捷" userId="b965477fa0aef5e6" providerId="LiveId" clId="{CD243CF0-F2EB-44AF-8D92-2FDFDBA2D008}" dt="2021-04-22T04:10:48.024" v="23"/>
        <pc:sldMkLst>
          <pc:docMk/>
          <pc:sldMk cId="0" sldId="845"/>
        </pc:sldMkLst>
      </pc:sldChg>
      <pc:sldChg chg="modSp add mod">
        <pc:chgData name="王 欣捷" userId="b965477fa0aef5e6" providerId="LiveId" clId="{CD243CF0-F2EB-44AF-8D92-2FDFDBA2D008}" dt="2021-04-22T04:44:48.359" v="365" actId="113"/>
        <pc:sldMkLst>
          <pc:docMk/>
          <pc:sldMk cId="0" sldId="846"/>
        </pc:sldMkLst>
        <pc:spChg chg="mod">
          <ac:chgData name="王 欣捷" userId="b965477fa0aef5e6" providerId="LiveId" clId="{CD243CF0-F2EB-44AF-8D92-2FDFDBA2D008}" dt="2021-04-22T04:17:56.319" v="98" actId="20577"/>
          <ac:spMkLst>
            <pc:docMk/>
            <pc:sldMk cId="0" sldId="846"/>
            <ac:spMk id="31746" creationId="{297430C5-EC24-4E55-AF11-CAADE5ED3355}"/>
          </ac:spMkLst>
        </pc:spChg>
        <pc:spChg chg="mod">
          <ac:chgData name="王 欣捷" userId="b965477fa0aef5e6" providerId="LiveId" clId="{CD243CF0-F2EB-44AF-8D92-2FDFDBA2D008}" dt="2021-04-22T04:44:48.359" v="365" actId="113"/>
          <ac:spMkLst>
            <pc:docMk/>
            <pc:sldMk cId="0" sldId="846"/>
            <ac:spMk id="31747" creationId="{817B5F69-503A-4A7F-AF4F-319B37437FE2}"/>
          </ac:spMkLst>
        </pc:spChg>
      </pc:sldChg>
      <pc:sldChg chg="modSp add del mod">
        <pc:chgData name="王 欣捷" userId="b965477fa0aef5e6" providerId="LiveId" clId="{CD243CF0-F2EB-44AF-8D92-2FDFDBA2D008}" dt="2021-04-22T04:42:36.692" v="305" actId="20577"/>
        <pc:sldMkLst>
          <pc:docMk/>
          <pc:sldMk cId="0" sldId="847"/>
        </pc:sldMkLst>
        <pc:spChg chg="mod">
          <ac:chgData name="王 欣捷" userId="b965477fa0aef5e6" providerId="LiveId" clId="{CD243CF0-F2EB-44AF-8D92-2FDFDBA2D008}" dt="2021-04-22T04:42:36.692" v="305" actId="20577"/>
          <ac:spMkLst>
            <pc:docMk/>
            <pc:sldMk cId="0" sldId="847"/>
            <ac:spMk id="18434" creationId="{1263B6A7-FEC9-42B6-B28C-896431C81BAE}"/>
          </ac:spMkLst>
        </pc:spChg>
        <pc:spChg chg="mod">
          <ac:chgData name="王 欣捷" userId="b965477fa0aef5e6" providerId="LiveId" clId="{CD243CF0-F2EB-44AF-8D92-2FDFDBA2D008}" dt="2021-04-22T04:27:33.545" v="134" actId="1076"/>
          <ac:spMkLst>
            <pc:docMk/>
            <pc:sldMk cId="0" sldId="847"/>
            <ac:spMk id="18436" creationId="{47F63658-E59E-4440-9ABE-7D3BEEC20CF4}"/>
          </ac:spMkLst>
        </pc:spChg>
      </pc:sldChg>
      <pc:sldChg chg="addSp delSp modSp add del mod modClrScheme chgLayout">
        <pc:chgData name="王 欣捷" userId="b965477fa0aef5e6" providerId="LiveId" clId="{CD243CF0-F2EB-44AF-8D92-2FDFDBA2D008}" dt="2021-04-22T04:42:38.492" v="306" actId="20577"/>
        <pc:sldMkLst>
          <pc:docMk/>
          <pc:sldMk cId="0" sldId="848"/>
        </pc:sldMkLst>
        <pc:spChg chg="add del mod ord">
          <ac:chgData name="王 欣捷" userId="b965477fa0aef5e6" providerId="LiveId" clId="{CD243CF0-F2EB-44AF-8D92-2FDFDBA2D008}" dt="2021-04-22T04:27:43.130" v="136" actId="700"/>
          <ac:spMkLst>
            <pc:docMk/>
            <pc:sldMk cId="0" sldId="848"/>
            <ac:spMk id="2" creationId="{616C8A7D-1A0F-4A17-B587-3957F9E9746C}"/>
          </ac:spMkLst>
        </pc:spChg>
        <pc:spChg chg="add del mod ord">
          <ac:chgData name="王 欣捷" userId="b965477fa0aef5e6" providerId="LiveId" clId="{CD243CF0-F2EB-44AF-8D92-2FDFDBA2D008}" dt="2021-04-22T04:27:43.130" v="136" actId="700"/>
          <ac:spMkLst>
            <pc:docMk/>
            <pc:sldMk cId="0" sldId="848"/>
            <ac:spMk id="3" creationId="{234D63EF-89E1-4B9E-B404-FE6B93AA2F8E}"/>
          </ac:spMkLst>
        </pc:spChg>
        <pc:spChg chg="add mod ord">
          <ac:chgData name="王 欣捷" userId="b965477fa0aef5e6" providerId="LiveId" clId="{CD243CF0-F2EB-44AF-8D92-2FDFDBA2D008}" dt="2021-04-22T04:42:38.492" v="306" actId="20577"/>
          <ac:spMkLst>
            <pc:docMk/>
            <pc:sldMk cId="0" sldId="848"/>
            <ac:spMk id="4" creationId="{D3A6C19D-F7F1-4E99-833A-88CC61C5EC9F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59" creationId="{B787ECBC-97C3-4232-B0A0-681568D4D38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0" creationId="{8241B347-9F0D-45B7-B3A4-5F3FB7C8A117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1" creationId="{F509B4A7-5A29-4CFD-9B30-44A9668EC299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2" creationId="{394B810E-5811-4A98-B710-1FB3E2DEAABB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3" creationId="{3C873A33-03E9-4251-941E-875053CEAB69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4" creationId="{3C9F265C-DB14-41C6-9DBF-D16781092BE6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5" creationId="{02626E8E-5289-4B9A-95A3-A5643DC8CE0C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6" creationId="{6024440E-3DC8-418C-BBDD-5590A25EE003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7" creationId="{A9B13DFE-86EB-4335-8818-CEBBEF04F5B6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68" creationId="{4B0D68F7-1B0C-43BE-9153-7AF9A7F438CC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4" creationId="{DC75A39A-9E8E-48DE-B1CB-EEF9C8962ED0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5" creationId="{DFF392CA-4838-40AE-9F56-76A8865EF78C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6" creationId="{11BF7053-7E85-482A-8A09-B2EA12DFA90B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7" creationId="{7B3B0E0E-3BED-45BD-90FF-2C20A9064040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8" creationId="{4EF167B0-FF8F-4869-A9E1-30DA907FCF89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79" creationId="{760E25CF-71E1-45E8-BC32-F4580396BFC8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0" creationId="{C9507718-AD99-46E9-A808-0B0A40BD7518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1" creationId="{D0ED1B1A-8535-48C3-B9A2-5FAE01CFA057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2" creationId="{92AE0C85-1617-4C9E-94C8-3BB8D1506835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3" creationId="{4591C9F1-5105-40BF-BC9A-45F8E23767B2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4" creationId="{B1CB53DA-6D8B-413E-B4C5-26CFB6A2C26D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5" creationId="{19B4CCCC-D2AE-40D0-BBBD-3F9F36B980F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6" creationId="{180EE085-F3DC-4FF4-8794-199FA92ECB28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7" creationId="{2CE0BF70-D50B-4CAB-861F-0C0595EF476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8" creationId="{EFF389B4-975C-43BD-B1D7-C24A1F160919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89" creationId="{C74BD6E7-BADB-4150-8C4D-C9D391D6F1C7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0" creationId="{205C49C0-7703-4348-9667-B13D933DC4B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1" creationId="{43C946CB-A1ED-4042-A8CD-F0028F2A45B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2" creationId="{90B659D6-166A-4F19-B480-AFFC40A9D098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3" creationId="{F5426FE9-A28E-4C9D-AABB-B9A878696753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4" creationId="{D3407535-0FE5-4B8C-89D5-D01947E6894D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5" creationId="{A937A0FD-DEF3-4DAB-B00B-A01061E14E70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6" creationId="{D9C6279C-758F-46E5-A6D9-0CAE5FC12771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7" creationId="{DF8862C3-6B7F-4F1C-8E4C-8026DD2E14E4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8" creationId="{D10A11BC-0CCF-4DA4-8CA8-11EEBE24F1A2}"/>
          </ac:spMkLst>
        </pc:spChg>
        <pc:spChg chg="mod">
          <ac:chgData name="王 欣捷" userId="b965477fa0aef5e6" providerId="LiveId" clId="{CD243CF0-F2EB-44AF-8D92-2FDFDBA2D008}" dt="2021-04-22T04:27:48.407" v="138" actId="113"/>
          <ac:spMkLst>
            <pc:docMk/>
            <pc:sldMk cId="0" sldId="848"/>
            <ac:spMk id="19499" creationId="{D5057744-F401-4F0E-8AF8-8D34A028D97B}"/>
          </ac:spMkLst>
        </pc:spChg>
        <pc:grpChg chg="mod">
          <ac:chgData name="王 欣捷" userId="b965477fa0aef5e6" providerId="LiveId" clId="{CD243CF0-F2EB-44AF-8D92-2FDFDBA2D008}" dt="2021-04-22T04:27:48.407" v="138" actId="113"/>
          <ac:grpSpMkLst>
            <pc:docMk/>
            <pc:sldMk cId="0" sldId="848"/>
            <ac:grpSpMk id="19458" creationId="{094E8617-F805-47FD-9374-13C06F37F0FC}"/>
          </ac:grpSpMkLst>
        </pc:grp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69" creationId="{B215DE93-A6A5-4163-8F4A-539EFD7494A0}"/>
          </ac:cxnSpMkLst>
        </pc:cxn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70" creationId="{20DDA70A-CE46-431A-8C5D-BA2243203BA2}"/>
          </ac:cxnSpMkLst>
        </pc:cxn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71" creationId="{2F622074-8CDC-480C-981A-B8600F2FE01E}"/>
          </ac:cxnSpMkLst>
        </pc:cxn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72" creationId="{23D5F6F4-813E-4EF6-955B-DA2037C9C04A}"/>
          </ac:cxnSpMkLst>
        </pc:cxnChg>
        <pc:cxnChg chg="mod">
          <ac:chgData name="王 欣捷" userId="b965477fa0aef5e6" providerId="LiveId" clId="{CD243CF0-F2EB-44AF-8D92-2FDFDBA2D008}" dt="2021-04-22T04:27:48.407" v="138" actId="113"/>
          <ac:cxnSpMkLst>
            <pc:docMk/>
            <pc:sldMk cId="0" sldId="848"/>
            <ac:cxnSpMk id="19473" creationId="{C02CBB53-81C4-46AA-8466-D02A371C8B82}"/>
          </ac:cxnSpMkLst>
        </pc:cxnChg>
      </pc:sldChg>
      <pc:sldChg chg="modSp add mod ord">
        <pc:chgData name="王 欣捷" userId="b965477fa0aef5e6" providerId="LiveId" clId="{CD243CF0-F2EB-44AF-8D92-2FDFDBA2D008}" dt="2021-04-22T04:44:42.285" v="361" actId="20577"/>
        <pc:sldMkLst>
          <pc:docMk/>
          <pc:sldMk cId="0" sldId="849"/>
        </pc:sldMkLst>
        <pc:spChg chg="mod">
          <ac:chgData name="王 欣捷" userId="b965477fa0aef5e6" providerId="LiveId" clId="{CD243CF0-F2EB-44AF-8D92-2FDFDBA2D008}" dt="2021-04-22T04:17:42.693" v="94" actId="20577"/>
          <ac:spMkLst>
            <pc:docMk/>
            <pc:sldMk cId="0" sldId="849"/>
            <ac:spMk id="39938" creationId="{55FA0002-DE47-4C06-92C0-9BEC650FD9D1}"/>
          </ac:spMkLst>
        </pc:spChg>
        <pc:spChg chg="mod">
          <ac:chgData name="王 欣捷" userId="b965477fa0aef5e6" providerId="LiveId" clId="{CD243CF0-F2EB-44AF-8D92-2FDFDBA2D008}" dt="2021-04-22T04:44:42.285" v="361" actId="20577"/>
          <ac:spMkLst>
            <pc:docMk/>
            <pc:sldMk cId="0" sldId="849"/>
            <ac:spMk id="39939" creationId="{2D93E9DB-C1D3-41BC-9EDE-7843E56E3F31}"/>
          </ac:spMkLst>
        </pc:spChg>
      </pc:sldChg>
      <pc:sldChg chg="modSp add mod ord">
        <pc:chgData name="王 欣捷" userId="b965477fa0aef5e6" providerId="LiveId" clId="{CD243CF0-F2EB-44AF-8D92-2FDFDBA2D008}" dt="2021-04-22T04:17:44.292" v="95" actId="20577"/>
        <pc:sldMkLst>
          <pc:docMk/>
          <pc:sldMk cId="0" sldId="850"/>
        </pc:sldMkLst>
        <pc:spChg chg="mod">
          <ac:chgData name="王 欣捷" userId="b965477fa0aef5e6" providerId="LiveId" clId="{CD243CF0-F2EB-44AF-8D92-2FDFDBA2D008}" dt="2021-04-22T04:17:44.292" v="95" actId="20577"/>
          <ac:spMkLst>
            <pc:docMk/>
            <pc:sldMk cId="0" sldId="850"/>
            <ac:spMk id="40962" creationId="{1E669AE7-E5EA-42A1-9EA3-8E4DC95B9C91}"/>
          </ac:spMkLst>
        </pc:spChg>
      </pc:sldChg>
      <pc:sldChg chg="modSp add mod ord modClrScheme chgLayout">
        <pc:chgData name="王 欣捷" userId="b965477fa0aef5e6" providerId="LiveId" clId="{CD243CF0-F2EB-44AF-8D92-2FDFDBA2D008}" dt="2021-04-22T04:17:48.351" v="97" actId="700"/>
        <pc:sldMkLst>
          <pc:docMk/>
          <pc:sldMk cId="0" sldId="851"/>
        </pc:sldMkLst>
        <pc:spChg chg="mod ord">
          <ac:chgData name="王 欣捷" userId="b965477fa0aef5e6" providerId="LiveId" clId="{CD243CF0-F2EB-44AF-8D92-2FDFDBA2D008}" dt="2021-04-22T04:17:48.351" v="97" actId="700"/>
          <ac:spMkLst>
            <pc:docMk/>
            <pc:sldMk cId="0" sldId="851"/>
            <ac:spMk id="41986" creationId="{DA4E77D9-5404-468B-A75E-4AA5285B5EF7}"/>
          </ac:spMkLst>
        </pc:spChg>
        <pc:graphicFrameChg chg="mod ord modGraphic">
          <ac:chgData name="王 欣捷" userId="b965477fa0aef5e6" providerId="LiveId" clId="{CD243CF0-F2EB-44AF-8D92-2FDFDBA2D008}" dt="2021-04-22T04:17:48.351" v="97" actId="700"/>
          <ac:graphicFrameMkLst>
            <pc:docMk/>
            <pc:sldMk cId="0" sldId="851"/>
            <ac:graphicFrameMk id="646300" creationId="{A096CAC2-FC63-4EA0-A3F7-0A347E352273}"/>
          </ac:graphicFrameMkLst>
        </pc:graphicFrameChg>
      </pc:sldChg>
      <pc:sldChg chg="modSp add mod">
        <pc:chgData name="王 欣捷" userId="b965477fa0aef5e6" providerId="LiveId" clId="{CD243CF0-F2EB-44AF-8D92-2FDFDBA2D008}" dt="2021-04-22T04:42:47.347" v="313" actId="20577"/>
        <pc:sldMkLst>
          <pc:docMk/>
          <pc:sldMk cId="0" sldId="852"/>
        </pc:sldMkLst>
        <pc:spChg chg="mod">
          <ac:chgData name="王 欣捷" userId="b965477fa0aef5e6" providerId="LiveId" clId="{CD243CF0-F2EB-44AF-8D92-2FDFDBA2D008}" dt="2021-04-22T04:42:47.347" v="313" actId="20577"/>
          <ac:spMkLst>
            <pc:docMk/>
            <pc:sldMk cId="0" sldId="852"/>
            <ac:spMk id="23554" creationId="{C7960EB4-8A83-4CBA-A7CD-1D1FA49CF6C9}"/>
          </ac:spMkLst>
        </pc:spChg>
      </pc:sldChg>
      <pc:sldChg chg="modSp add del mod">
        <pc:chgData name="王 欣捷" userId="b965477fa0aef5e6" providerId="LiveId" clId="{CD243CF0-F2EB-44AF-8D92-2FDFDBA2D008}" dt="2021-04-22T05:53:21.416" v="1152" actId="113"/>
        <pc:sldMkLst>
          <pc:docMk/>
          <pc:sldMk cId="0" sldId="853"/>
        </pc:sldMkLst>
        <pc:spChg chg="mod">
          <ac:chgData name="王 欣捷" userId="b965477fa0aef5e6" providerId="LiveId" clId="{CD243CF0-F2EB-44AF-8D92-2FDFDBA2D008}" dt="2021-04-22T04:14:55.285" v="55" actId="207"/>
          <ac:spMkLst>
            <pc:docMk/>
            <pc:sldMk cId="0" sldId="853"/>
            <ac:spMk id="14339" creationId="{39B77CBA-A8A1-426E-B6B8-399E2EBBF84D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78" creationId="{0D3A6CA9-A6D2-42AD-BFEF-8E01C84ADEE4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79" creationId="{EB3BA2E6-70CC-4538-B6CD-10CDA520E011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0" creationId="{4FDDAFD6-3F36-4C63-8B86-31D02D8B0D91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1" creationId="{D1FFFCD9-D22F-49F7-AE49-7A6B262D5108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2" creationId="{2D57408F-F7D1-4D44-ABF8-51C217F80789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3" creationId="{C9ACCD37-A12E-4E49-8F32-C7090F5163E4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4" creationId="{0AF8FC03-49ED-4B02-9D65-B79620CF742D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5" creationId="{9C1661E3-5476-45DD-B05F-09F2ABE3E8FC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6" creationId="{2F724C79-DD8F-4A56-AE44-A024318464CF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7" creationId="{F99018D7-2737-42CE-A80A-13D033AFB655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8" creationId="{3B17A676-F0F9-4149-B338-7DD6506969EA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89" creationId="{482C1C04-5D9A-4FE6-BE7A-346E43AB3E1C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90" creationId="{A04B3070-C6AF-4FFC-8D85-CFB5CEE5A9F5}"/>
          </ac:spMkLst>
        </pc:spChg>
        <pc:spChg chg="mod">
          <ac:chgData name="王 欣捷" userId="b965477fa0aef5e6" providerId="LiveId" clId="{CD243CF0-F2EB-44AF-8D92-2FDFDBA2D008}" dt="2021-04-22T05:53:21.416" v="1152" actId="113"/>
          <ac:spMkLst>
            <pc:docMk/>
            <pc:sldMk cId="0" sldId="853"/>
            <ac:spMk id="24591" creationId="{0F69EB92-1CE1-4FC4-8AE0-BEFCEE1CC178}"/>
          </ac:spMkLst>
        </pc:spChg>
      </pc:sldChg>
      <pc:sldChg chg="add del">
        <pc:chgData name="王 欣捷" userId="b965477fa0aef5e6" providerId="LiveId" clId="{CD243CF0-F2EB-44AF-8D92-2FDFDBA2D008}" dt="2021-04-22T04:16:38.013" v="79" actId="47"/>
        <pc:sldMkLst>
          <pc:docMk/>
          <pc:sldMk cId="0" sldId="854"/>
        </pc:sldMkLst>
      </pc:sldChg>
      <pc:sldChg chg="modSp add mod modClrScheme chgLayout">
        <pc:chgData name="王 欣捷" userId="b965477fa0aef5e6" providerId="LiveId" clId="{CD243CF0-F2EB-44AF-8D92-2FDFDBA2D008}" dt="2021-04-22T04:42:53.281" v="317" actId="20577"/>
        <pc:sldMkLst>
          <pc:docMk/>
          <pc:sldMk cId="0" sldId="855"/>
        </pc:sldMkLst>
        <pc:spChg chg="mod ord">
          <ac:chgData name="王 欣捷" userId="b965477fa0aef5e6" providerId="LiveId" clId="{CD243CF0-F2EB-44AF-8D92-2FDFDBA2D008}" dt="2021-04-22T04:42:53.281" v="317" actId="20577"/>
          <ac:spMkLst>
            <pc:docMk/>
            <pc:sldMk cId="0" sldId="855"/>
            <ac:spMk id="26626" creationId="{11060DC0-79D7-4B34-BE23-34D40A23DAE4}"/>
          </ac:spMkLst>
        </pc:spChg>
        <pc:graphicFrameChg chg="mod ord modGraphic">
          <ac:chgData name="王 欣捷" userId="b965477fa0aef5e6" providerId="LiveId" clId="{CD243CF0-F2EB-44AF-8D92-2FDFDBA2D008}" dt="2021-04-22T04:30:19.191" v="195" actId="700"/>
          <ac:graphicFrameMkLst>
            <pc:docMk/>
            <pc:sldMk cId="0" sldId="855"/>
            <ac:graphicFrameMk id="704561" creationId="{773803CF-E6CA-4C6E-AD3A-19995AA6E119}"/>
          </ac:graphicFrameMkLst>
        </pc:graphicFrameChg>
      </pc:sldChg>
      <pc:sldChg chg="modSp add mod modClrScheme chgLayout">
        <pc:chgData name="王 欣捷" userId="b965477fa0aef5e6" providerId="LiveId" clId="{CD243CF0-F2EB-44AF-8D92-2FDFDBA2D008}" dt="2021-04-22T04:42:55.437" v="319" actId="20577"/>
        <pc:sldMkLst>
          <pc:docMk/>
          <pc:sldMk cId="0" sldId="856"/>
        </pc:sldMkLst>
        <pc:spChg chg="mod ord">
          <ac:chgData name="王 欣捷" userId="b965477fa0aef5e6" providerId="LiveId" clId="{CD243CF0-F2EB-44AF-8D92-2FDFDBA2D008}" dt="2021-04-22T04:42:55.437" v="319" actId="20577"/>
          <ac:spMkLst>
            <pc:docMk/>
            <pc:sldMk cId="0" sldId="856"/>
            <ac:spMk id="27650" creationId="{2163BEB1-D923-4B2F-BAC8-24A8FEFD5A63}"/>
          </ac:spMkLst>
        </pc:spChg>
        <pc:graphicFrameChg chg="mod ord modGraphic">
          <ac:chgData name="王 欣捷" userId="b965477fa0aef5e6" providerId="LiveId" clId="{CD243CF0-F2EB-44AF-8D92-2FDFDBA2D008}" dt="2021-04-22T04:30:23.352" v="197" actId="700"/>
          <ac:graphicFrameMkLst>
            <pc:docMk/>
            <pc:sldMk cId="0" sldId="856"/>
            <ac:graphicFrameMk id="705593" creationId="{2D33001D-AF55-40AD-B00A-7A60359BE673}"/>
          </ac:graphicFrameMkLst>
        </pc:graphicFrameChg>
      </pc:sldChg>
      <pc:sldChg chg="modSp add mod">
        <pc:chgData name="王 欣捷" userId="b965477fa0aef5e6" providerId="LiveId" clId="{CD243CF0-F2EB-44AF-8D92-2FDFDBA2D008}" dt="2021-04-22T04:46:20.247" v="376" actId="113"/>
        <pc:sldMkLst>
          <pc:docMk/>
          <pc:sldMk cId="0" sldId="857"/>
        </pc:sldMkLst>
        <pc:spChg chg="mod">
          <ac:chgData name="王 欣捷" userId="b965477fa0aef5e6" providerId="LiveId" clId="{CD243CF0-F2EB-44AF-8D92-2FDFDBA2D008}" dt="2021-04-22T04:25:04.258" v="101" actId="20577"/>
          <ac:spMkLst>
            <pc:docMk/>
            <pc:sldMk cId="0" sldId="857"/>
            <ac:spMk id="5122" creationId="{E715CCF7-0751-450A-A983-787238270A92}"/>
          </ac:spMkLst>
        </pc:spChg>
        <pc:spChg chg="mod">
          <ac:chgData name="王 欣捷" userId="b965477fa0aef5e6" providerId="LiveId" clId="{CD243CF0-F2EB-44AF-8D92-2FDFDBA2D008}" dt="2021-04-22T04:46:20.247" v="376" actId="113"/>
          <ac:spMkLst>
            <pc:docMk/>
            <pc:sldMk cId="0" sldId="857"/>
            <ac:spMk id="5123" creationId="{0AD1C6DF-2B9C-4419-8E13-1428C92D7DFE}"/>
          </ac:spMkLst>
        </pc:spChg>
      </pc:sldChg>
      <pc:sldChg chg="modSp add mod">
        <pc:chgData name="王 欣捷" userId="b965477fa0aef5e6" providerId="LiveId" clId="{CD243CF0-F2EB-44AF-8D92-2FDFDBA2D008}" dt="2021-04-22T05:02:49.222" v="519" actId="113"/>
        <pc:sldMkLst>
          <pc:docMk/>
          <pc:sldMk cId="0" sldId="858"/>
        </pc:sldMkLst>
        <pc:spChg chg="mod">
          <ac:chgData name="王 欣捷" userId="b965477fa0aef5e6" providerId="LiveId" clId="{CD243CF0-F2EB-44AF-8D92-2FDFDBA2D008}" dt="2021-04-22T04:25:10.420" v="102"/>
          <ac:spMkLst>
            <pc:docMk/>
            <pc:sldMk cId="0" sldId="858"/>
            <ac:spMk id="7170" creationId="{AF2D3E27-FFCC-4DE6-A837-C14D47CC4B0D}"/>
          </ac:spMkLst>
        </pc:spChg>
        <pc:spChg chg="mod">
          <ac:chgData name="王 欣捷" userId="b965477fa0aef5e6" providerId="LiveId" clId="{CD243CF0-F2EB-44AF-8D92-2FDFDBA2D008}" dt="2021-04-22T05:02:49.222" v="519" actId="113"/>
          <ac:spMkLst>
            <pc:docMk/>
            <pc:sldMk cId="0" sldId="858"/>
            <ac:spMk id="7171" creationId="{0605A57E-B0B9-4300-9FF8-59318A40C4EB}"/>
          </ac:spMkLst>
        </pc:spChg>
      </pc:sldChg>
      <pc:sldChg chg="modSp add mod">
        <pc:chgData name="王 欣捷" userId="b965477fa0aef5e6" providerId="LiveId" clId="{CD243CF0-F2EB-44AF-8D92-2FDFDBA2D008}" dt="2021-04-22T04:42:50.703" v="315" actId="20577"/>
        <pc:sldMkLst>
          <pc:docMk/>
          <pc:sldMk cId="0" sldId="859"/>
        </pc:sldMkLst>
        <pc:spChg chg="mod">
          <ac:chgData name="王 欣捷" userId="b965477fa0aef5e6" providerId="LiveId" clId="{CD243CF0-F2EB-44AF-8D92-2FDFDBA2D008}" dt="2021-04-22T04:42:50.703" v="315" actId="20577"/>
          <ac:spMkLst>
            <pc:docMk/>
            <pc:sldMk cId="0" sldId="859"/>
            <ac:spMk id="25603" creationId="{344842C2-E34C-4F93-93EE-E5EE3C0F469E}"/>
          </ac:spMkLst>
        </pc:spChg>
        <pc:picChg chg="mod">
          <ac:chgData name="王 欣捷" userId="b965477fa0aef5e6" providerId="LiveId" clId="{CD243CF0-F2EB-44AF-8D92-2FDFDBA2D008}" dt="2021-04-22T04:32:36.504" v="227" actId="1076"/>
          <ac:picMkLst>
            <pc:docMk/>
            <pc:sldMk cId="0" sldId="859"/>
            <ac:picMk id="25602" creationId="{F71E6B0D-FB60-41CC-8A55-4E92D4BEDCD6}"/>
          </ac:picMkLst>
        </pc:picChg>
      </pc:sldChg>
      <pc:sldChg chg="addSp delSp modSp add mod modClrScheme chgLayout">
        <pc:chgData name="王 欣捷" userId="b965477fa0aef5e6" providerId="LiveId" clId="{CD243CF0-F2EB-44AF-8D92-2FDFDBA2D008}" dt="2021-04-22T04:25:25.954" v="108" actId="1076"/>
        <pc:sldMkLst>
          <pc:docMk/>
          <pc:sldMk cId="0" sldId="860"/>
        </pc:sldMkLst>
        <pc:spChg chg="add del mod ord">
          <ac:chgData name="王 欣捷" userId="b965477fa0aef5e6" providerId="LiveId" clId="{CD243CF0-F2EB-44AF-8D92-2FDFDBA2D008}" dt="2021-04-22T04:25:22.709" v="107" actId="700"/>
          <ac:spMkLst>
            <pc:docMk/>
            <pc:sldMk cId="0" sldId="860"/>
            <ac:spMk id="2" creationId="{9DD790C6-5370-4D87-B2D5-6341747B8EB7}"/>
          </ac:spMkLst>
        </pc:spChg>
        <pc:spChg chg="mod ord">
          <ac:chgData name="王 欣捷" userId="b965477fa0aef5e6" providerId="LiveId" clId="{CD243CF0-F2EB-44AF-8D92-2FDFDBA2D008}" dt="2021-04-22T04:25:22.709" v="107" actId="700"/>
          <ac:spMkLst>
            <pc:docMk/>
            <pc:sldMk cId="0" sldId="860"/>
            <ac:spMk id="10242" creationId="{BB22EABC-8EB7-4830-81E9-E83F2278E18C}"/>
          </ac:spMkLst>
        </pc:spChg>
        <pc:spChg chg="del">
          <ac:chgData name="王 欣捷" userId="b965477fa0aef5e6" providerId="LiveId" clId="{CD243CF0-F2EB-44AF-8D92-2FDFDBA2D008}" dt="2021-04-22T04:25:17.721" v="105" actId="700"/>
          <ac:spMkLst>
            <pc:docMk/>
            <pc:sldMk cId="0" sldId="860"/>
            <ac:spMk id="10243" creationId="{EF7173F9-A954-4665-BED8-37C2D7130283}"/>
          </ac:spMkLst>
        </pc:spChg>
        <pc:graphicFrameChg chg="mod">
          <ac:chgData name="王 欣捷" userId="b965477fa0aef5e6" providerId="LiveId" clId="{CD243CF0-F2EB-44AF-8D92-2FDFDBA2D008}" dt="2021-04-22T04:25:25.954" v="108" actId="1076"/>
          <ac:graphicFrameMkLst>
            <pc:docMk/>
            <pc:sldMk cId="0" sldId="860"/>
            <ac:graphicFrameMk id="4" creationId="{935981AE-67E4-4F77-9ECF-4CE42968A710}"/>
          </ac:graphicFrameMkLst>
        </pc:graphicFrameChg>
      </pc:sldChg>
      <pc:sldChg chg="delSp modSp add mod modClrScheme chgLayout">
        <pc:chgData name="王 欣捷" userId="b965477fa0aef5e6" providerId="LiveId" clId="{CD243CF0-F2EB-44AF-8D92-2FDFDBA2D008}" dt="2021-04-22T04:25:33.368" v="111" actId="1076"/>
        <pc:sldMkLst>
          <pc:docMk/>
          <pc:sldMk cId="0" sldId="861"/>
        </pc:sldMkLst>
        <pc:spChg chg="mod ord">
          <ac:chgData name="王 欣捷" userId="b965477fa0aef5e6" providerId="LiveId" clId="{CD243CF0-F2EB-44AF-8D92-2FDFDBA2D008}" dt="2021-04-22T04:25:31.031" v="110" actId="700"/>
          <ac:spMkLst>
            <pc:docMk/>
            <pc:sldMk cId="0" sldId="861"/>
            <ac:spMk id="11266" creationId="{D6E1DD0C-8E15-4822-AE51-1E09F5D8453C}"/>
          </ac:spMkLst>
        </pc:spChg>
        <pc:spChg chg="del">
          <ac:chgData name="王 欣捷" userId="b965477fa0aef5e6" providerId="LiveId" clId="{CD243CF0-F2EB-44AF-8D92-2FDFDBA2D008}" dt="2021-04-22T04:25:31.031" v="110" actId="700"/>
          <ac:spMkLst>
            <pc:docMk/>
            <pc:sldMk cId="0" sldId="861"/>
            <ac:spMk id="11267" creationId="{2E46DBC3-73A0-48FA-97A9-43C04150097D}"/>
          </ac:spMkLst>
        </pc:spChg>
        <pc:graphicFrameChg chg="mod">
          <ac:chgData name="王 欣捷" userId="b965477fa0aef5e6" providerId="LiveId" clId="{CD243CF0-F2EB-44AF-8D92-2FDFDBA2D008}" dt="2021-04-22T04:25:33.368" v="111" actId="1076"/>
          <ac:graphicFrameMkLst>
            <pc:docMk/>
            <pc:sldMk cId="0" sldId="861"/>
            <ac:graphicFrameMk id="4" creationId="{37404C65-0C24-4168-A03F-E6F34FEE3D97}"/>
          </ac:graphicFrameMkLst>
        </pc:graphicFrameChg>
      </pc:sldChg>
      <pc:sldChg chg="modSp add mod">
        <pc:chgData name="王 欣捷" userId="b965477fa0aef5e6" providerId="LiveId" clId="{CD243CF0-F2EB-44AF-8D92-2FDFDBA2D008}" dt="2021-04-22T04:25:12.681" v="103"/>
        <pc:sldMkLst>
          <pc:docMk/>
          <pc:sldMk cId="0" sldId="862"/>
        </pc:sldMkLst>
        <pc:spChg chg="mod">
          <ac:chgData name="王 欣捷" userId="b965477fa0aef5e6" providerId="LiveId" clId="{CD243CF0-F2EB-44AF-8D92-2FDFDBA2D008}" dt="2021-04-22T04:25:12.681" v="103"/>
          <ac:spMkLst>
            <pc:docMk/>
            <pc:sldMk cId="0" sldId="862"/>
            <ac:spMk id="8194" creationId="{6FAF6A44-881D-4FAB-87F4-9F08BCDECA64}"/>
          </ac:spMkLst>
        </pc:spChg>
      </pc:sldChg>
      <pc:sldChg chg="addSp delSp modSp add mod">
        <pc:chgData name="王 欣捷" userId="b965477fa0aef5e6" providerId="LiveId" clId="{CD243CF0-F2EB-44AF-8D92-2FDFDBA2D008}" dt="2021-04-22T04:42:12.221" v="293" actId="22"/>
        <pc:sldMkLst>
          <pc:docMk/>
          <pc:sldMk cId="0" sldId="863"/>
        </pc:sldMkLst>
        <pc:spChg chg="mod">
          <ac:chgData name="王 欣捷" userId="b965477fa0aef5e6" providerId="LiveId" clId="{CD243CF0-F2EB-44AF-8D92-2FDFDBA2D008}" dt="2021-04-22T04:25:39.581" v="116" actId="20577"/>
          <ac:spMkLst>
            <pc:docMk/>
            <pc:sldMk cId="0" sldId="863"/>
            <ac:spMk id="3" creationId="{489BC31F-4B1E-4AB8-9D59-F5CECB3487F3}"/>
          </ac:spMkLst>
        </pc:spChg>
        <pc:spChg chg="add del">
          <ac:chgData name="王 欣捷" userId="b965477fa0aef5e6" providerId="LiveId" clId="{CD243CF0-F2EB-44AF-8D92-2FDFDBA2D008}" dt="2021-04-22T04:42:12.221" v="293" actId="22"/>
          <ac:spMkLst>
            <pc:docMk/>
            <pc:sldMk cId="0" sldId="863"/>
            <ac:spMk id="6" creationId="{C79E4215-2094-4CA5-B840-1AAFCB8189E2}"/>
          </ac:spMkLst>
        </pc:spChg>
        <pc:spChg chg="mod">
          <ac:chgData name="王 欣捷" userId="b965477fa0aef5e6" providerId="LiveId" clId="{CD243CF0-F2EB-44AF-8D92-2FDFDBA2D008}" dt="2021-04-22T04:25:44.697" v="118"/>
          <ac:spMkLst>
            <pc:docMk/>
            <pc:sldMk cId="0" sldId="863"/>
            <ac:spMk id="12290" creationId="{7EE6E3C4-FFEA-4EF7-8E46-1A2C7CF84FB3}"/>
          </ac:spMkLst>
        </pc:spChg>
        <pc:picChg chg="mod">
          <ac:chgData name="王 欣捷" userId="b965477fa0aef5e6" providerId="LiveId" clId="{CD243CF0-F2EB-44AF-8D92-2FDFDBA2D008}" dt="2021-04-22T04:25:42.551" v="117" actId="1076"/>
          <ac:picMkLst>
            <pc:docMk/>
            <pc:sldMk cId="0" sldId="863"/>
            <ac:picMk id="12292" creationId="{F21E3A89-56A3-4F55-9A27-42DCF144E714}"/>
          </ac:picMkLst>
        </pc:picChg>
      </pc:sldChg>
      <pc:sldChg chg="modSp add mod">
        <pc:chgData name="王 欣捷" userId="b965477fa0aef5e6" providerId="LiveId" clId="{CD243CF0-F2EB-44AF-8D92-2FDFDBA2D008}" dt="2021-04-22T04:46:57.656" v="390" actId="113"/>
        <pc:sldMkLst>
          <pc:docMk/>
          <pc:sldMk cId="0" sldId="864"/>
        </pc:sldMkLst>
        <pc:spChg chg="mod">
          <ac:chgData name="王 欣捷" userId="b965477fa0aef5e6" providerId="LiveId" clId="{CD243CF0-F2EB-44AF-8D92-2FDFDBA2D008}" dt="2021-04-22T04:42:34.774" v="304" actId="20577"/>
          <ac:spMkLst>
            <pc:docMk/>
            <pc:sldMk cId="0" sldId="864"/>
            <ac:spMk id="17410" creationId="{DC64CCE1-B57F-4864-97CB-4E5AD4FE4DFE}"/>
          </ac:spMkLst>
        </pc:spChg>
        <pc:spChg chg="mod">
          <ac:chgData name="王 欣捷" userId="b965477fa0aef5e6" providerId="LiveId" clId="{CD243CF0-F2EB-44AF-8D92-2FDFDBA2D008}" dt="2021-04-22T04:46:57.656" v="390" actId="113"/>
          <ac:spMkLst>
            <pc:docMk/>
            <pc:sldMk cId="0" sldId="864"/>
            <ac:spMk id="17411" creationId="{711BCEE6-2640-4103-8786-2E0089FB3699}"/>
          </ac:spMkLst>
        </pc:spChg>
      </pc:sldChg>
      <pc:sldChg chg="modSp add mod">
        <pc:chgData name="王 欣捷" userId="b965477fa0aef5e6" providerId="LiveId" clId="{CD243CF0-F2EB-44AF-8D92-2FDFDBA2D008}" dt="2021-04-22T04:42:40.240" v="307" actId="20577"/>
        <pc:sldMkLst>
          <pc:docMk/>
          <pc:sldMk cId="0" sldId="865"/>
        </pc:sldMkLst>
        <pc:spChg chg="mod">
          <ac:chgData name="王 欣捷" userId="b965477fa0aef5e6" providerId="LiveId" clId="{CD243CF0-F2EB-44AF-8D92-2FDFDBA2D008}" dt="2021-04-22T04:42:40.240" v="307" actId="20577"/>
          <ac:spMkLst>
            <pc:docMk/>
            <pc:sldMk cId="0" sldId="865"/>
            <ac:spMk id="20482" creationId="{8A805365-44C7-46FD-8977-E597FE8B2C92}"/>
          </ac:spMkLst>
        </pc:spChg>
      </pc:sldChg>
      <pc:sldChg chg="addSp delSp modSp add mod modClrScheme chgLayout">
        <pc:chgData name="王 欣捷" userId="b965477fa0aef5e6" providerId="LiveId" clId="{CD243CF0-F2EB-44AF-8D92-2FDFDBA2D008}" dt="2021-04-22T04:42:43.520" v="309" actId="20577"/>
        <pc:sldMkLst>
          <pc:docMk/>
          <pc:sldMk cId="0" sldId="866"/>
        </pc:sldMkLst>
        <pc:spChg chg="add del mod">
          <ac:chgData name="王 欣捷" userId="b965477fa0aef5e6" providerId="LiveId" clId="{CD243CF0-F2EB-44AF-8D92-2FDFDBA2D008}" dt="2021-04-22T04:28:10.307" v="142" actId="700"/>
          <ac:spMkLst>
            <pc:docMk/>
            <pc:sldMk cId="0" sldId="866"/>
            <ac:spMk id="3" creationId="{E11F80E7-36FF-4749-A984-12C73BB279EE}"/>
          </ac:spMkLst>
        </pc:spChg>
        <pc:spChg chg="add mod ord">
          <ac:chgData name="王 欣捷" userId="b965477fa0aef5e6" providerId="LiveId" clId="{CD243CF0-F2EB-44AF-8D92-2FDFDBA2D008}" dt="2021-04-22T04:28:16.508" v="146"/>
          <ac:spMkLst>
            <pc:docMk/>
            <pc:sldMk cId="0" sldId="866"/>
            <ac:spMk id="4" creationId="{71C94FA4-9E5B-4291-99DF-C2C117F0D3E9}"/>
          </ac:spMkLst>
        </pc:spChg>
        <pc:spChg chg="mod ord">
          <ac:chgData name="王 欣捷" userId="b965477fa0aef5e6" providerId="LiveId" clId="{CD243CF0-F2EB-44AF-8D92-2FDFDBA2D008}" dt="2021-04-22T04:42:43.520" v="309" actId="20577"/>
          <ac:spMkLst>
            <pc:docMk/>
            <pc:sldMk cId="0" sldId="866"/>
            <ac:spMk id="21506" creationId="{5008F33B-FDD6-41C5-B2D2-182DCF20A14D}"/>
          </ac:spMkLst>
        </pc:spChg>
        <pc:spChg chg="del mod">
          <ac:chgData name="王 欣捷" userId="b965477fa0aef5e6" providerId="LiveId" clId="{CD243CF0-F2EB-44AF-8D92-2FDFDBA2D008}" dt="2021-04-22T04:28:17.980" v="147" actId="478"/>
          <ac:spMkLst>
            <pc:docMk/>
            <pc:sldMk cId="0" sldId="866"/>
            <ac:spMk id="21544" creationId="{66C6E1D7-CEFD-43BD-9275-24A4A584EE11}"/>
          </ac:spMkLst>
        </pc:spChg>
        <pc:graphicFrameChg chg="add mod modGraphic">
          <ac:chgData name="王 欣捷" userId="b965477fa0aef5e6" providerId="LiveId" clId="{CD243CF0-F2EB-44AF-8D92-2FDFDBA2D008}" dt="2021-04-22T04:28:42.731" v="163" actId="20577"/>
          <ac:graphicFrameMkLst>
            <pc:docMk/>
            <pc:sldMk cId="0" sldId="866"/>
            <ac:graphicFrameMk id="8" creationId="{65706C20-D46A-4BBA-A506-87E0A33DFB0C}"/>
          </ac:graphicFrameMkLst>
        </pc:graphicFrameChg>
        <pc:graphicFrameChg chg="del mod ord modGraphic">
          <ac:chgData name="王 欣捷" userId="b965477fa0aef5e6" providerId="LiveId" clId="{CD243CF0-F2EB-44AF-8D92-2FDFDBA2D008}" dt="2021-04-22T04:28:08.182" v="141" actId="21"/>
          <ac:graphicFrameMkLst>
            <pc:docMk/>
            <pc:sldMk cId="0" sldId="866"/>
            <ac:graphicFrameMk id="697386" creationId="{C75188BD-C9D0-4133-B0E3-2E298ECD8037}"/>
          </ac:graphicFrameMkLst>
        </pc:graphicFrameChg>
      </pc:sldChg>
      <pc:sldChg chg="addSp delSp modSp add mod modClrScheme chgLayout">
        <pc:chgData name="王 欣捷" userId="b965477fa0aef5e6" providerId="LiveId" clId="{CD243CF0-F2EB-44AF-8D92-2FDFDBA2D008}" dt="2021-04-22T04:42:45.308" v="311" actId="20577"/>
        <pc:sldMkLst>
          <pc:docMk/>
          <pc:sldMk cId="0" sldId="867"/>
        </pc:sldMkLst>
        <pc:spChg chg="add mod">
          <ac:chgData name="王 欣捷" userId="b965477fa0aef5e6" providerId="LiveId" clId="{CD243CF0-F2EB-44AF-8D92-2FDFDBA2D008}" dt="2021-04-22T04:29:48.730" v="189" actId="207"/>
          <ac:spMkLst>
            <pc:docMk/>
            <pc:sldMk cId="0" sldId="867"/>
            <ac:spMk id="3" creationId="{B8F4D490-7395-4869-8FA1-D1F720A10368}"/>
          </ac:spMkLst>
        </pc:spChg>
        <pc:spChg chg="mod ord">
          <ac:chgData name="王 欣捷" userId="b965477fa0aef5e6" providerId="LiveId" clId="{CD243CF0-F2EB-44AF-8D92-2FDFDBA2D008}" dt="2021-04-22T04:42:45.308" v="311" actId="20577"/>
          <ac:spMkLst>
            <pc:docMk/>
            <pc:sldMk cId="0" sldId="867"/>
            <ac:spMk id="22530" creationId="{3B0786A9-CA43-4DD6-A23B-D88757E6B5CC}"/>
          </ac:spMkLst>
        </pc:spChg>
        <pc:spChg chg="del mod">
          <ac:chgData name="王 欣捷" userId="b965477fa0aef5e6" providerId="LiveId" clId="{CD243CF0-F2EB-44AF-8D92-2FDFDBA2D008}" dt="2021-04-22T04:29:23.326" v="171" actId="478"/>
          <ac:spMkLst>
            <pc:docMk/>
            <pc:sldMk cId="0" sldId="867"/>
            <ac:spMk id="22560" creationId="{9C107239-DF9A-4863-8E49-BADD244AC0E0}"/>
          </ac:spMkLst>
        </pc:spChg>
        <pc:spChg chg="del mod">
          <ac:chgData name="王 欣捷" userId="b965477fa0aef5e6" providerId="LiveId" clId="{CD243CF0-F2EB-44AF-8D92-2FDFDBA2D008}" dt="2021-04-22T04:29:35.268" v="174" actId="478"/>
          <ac:spMkLst>
            <pc:docMk/>
            <pc:sldMk cId="0" sldId="867"/>
            <ac:spMk id="22561" creationId="{BA8DDCED-D1D9-4126-8CA3-A1F13A30BCD0}"/>
          </ac:spMkLst>
        </pc:spChg>
        <pc:graphicFrameChg chg="add mod">
          <ac:chgData name="王 欣捷" userId="b965477fa0aef5e6" providerId="LiveId" clId="{CD243CF0-F2EB-44AF-8D92-2FDFDBA2D008}" dt="2021-04-22T04:29:57.296" v="190" actId="1076"/>
          <ac:graphicFrameMkLst>
            <pc:docMk/>
            <pc:sldMk cId="0" sldId="867"/>
            <ac:graphicFrameMk id="8" creationId="{AE7E56D2-C487-4129-8651-7F819BC9BD4F}"/>
          </ac:graphicFrameMkLst>
        </pc:graphicFrameChg>
        <pc:graphicFrameChg chg="del mod ord modGraphic">
          <ac:chgData name="王 欣捷" userId="b965477fa0aef5e6" providerId="LiveId" clId="{CD243CF0-F2EB-44AF-8D92-2FDFDBA2D008}" dt="2021-04-22T04:28:53.107" v="165" actId="21"/>
          <ac:graphicFrameMkLst>
            <pc:docMk/>
            <pc:sldMk cId="0" sldId="867"/>
            <ac:graphicFrameMk id="699435" creationId="{D570196F-C291-4558-9DA6-1D9A91B5EFB7}"/>
          </ac:graphicFrameMkLst>
        </pc:graphicFrameChg>
      </pc:sldChg>
      <pc:sldChg chg="modSp add mod">
        <pc:chgData name="王 欣捷" userId="b965477fa0aef5e6" providerId="LiveId" clId="{CD243CF0-F2EB-44AF-8D92-2FDFDBA2D008}" dt="2021-04-22T04:43:00.522" v="323" actId="20577"/>
        <pc:sldMkLst>
          <pc:docMk/>
          <pc:sldMk cId="0" sldId="868"/>
        </pc:sldMkLst>
        <pc:spChg chg="mod">
          <ac:chgData name="王 欣捷" userId="b965477fa0aef5e6" providerId="LiveId" clId="{CD243CF0-F2EB-44AF-8D92-2FDFDBA2D008}" dt="2021-04-22T04:43:00.522" v="323" actId="20577"/>
          <ac:spMkLst>
            <pc:docMk/>
            <pc:sldMk cId="0" sldId="868"/>
            <ac:spMk id="29698" creationId="{311EB746-44F1-4EF9-9DA8-1F87A35F3BF9}"/>
          </ac:spMkLst>
        </pc:spChg>
        <pc:spChg chg="mod">
          <ac:chgData name="王 欣捷" userId="b965477fa0aef5e6" providerId="LiveId" clId="{CD243CF0-F2EB-44AF-8D92-2FDFDBA2D008}" dt="2021-04-22T04:33:57.771" v="240" actId="20577"/>
          <ac:spMkLst>
            <pc:docMk/>
            <pc:sldMk cId="0" sldId="868"/>
            <ac:spMk id="29699" creationId="{9A1AA256-5DA5-419F-813E-EF3D13495D2C}"/>
          </ac:spMkLst>
        </pc:spChg>
        <pc:spChg chg="mod">
          <ac:chgData name="王 欣捷" userId="b965477fa0aef5e6" providerId="LiveId" clId="{CD243CF0-F2EB-44AF-8D92-2FDFDBA2D008}" dt="2021-04-22T04:33:37.835" v="234" actId="1076"/>
          <ac:spMkLst>
            <pc:docMk/>
            <pc:sldMk cId="0" sldId="868"/>
            <ac:spMk id="29700" creationId="{8F9AB247-3CC0-47D3-8451-7EF82FBB70BB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1" creationId="{626B5AEC-784C-4FB9-99AF-628C3DFBEEEF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2" creationId="{E3093B61-1170-4706-BFA0-F277FE0EB1B0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3" creationId="{8DEE727A-0B1C-4A6D-A06D-885D504CA141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4" creationId="{A35A4A35-6B47-4FC2-8A5D-A135B59AB3C2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5" creationId="{AE912386-F7B1-460D-88AF-71A1291FD570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6" creationId="{FC2CAE69-6EB8-4FFA-A03B-12B3478A7830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7" creationId="{CC7A398D-25F0-4390-ABD6-9CE71DB6705A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8" creationId="{A3BED425-44D9-4132-B462-493DA5C90606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09" creationId="{7A09665A-D096-4D2D-8EF5-BE9C66F51FBF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10" creationId="{430778B6-E5BE-4173-868E-757326350CC0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11" creationId="{DA56F35B-B98D-4888-9E99-0C810AD06191}"/>
          </ac:spMkLst>
        </pc:spChg>
        <pc:spChg chg="mod">
          <ac:chgData name="王 欣捷" userId="b965477fa0aef5e6" providerId="LiveId" clId="{CD243CF0-F2EB-44AF-8D92-2FDFDBA2D008}" dt="2021-04-22T04:34:07.729" v="243" actId="1076"/>
          <ac:spMkLst>
            <pc:docMk/>
            <pc:sldMk cId="0" sldId="868"/>
            <ac:spMk id="29712" creationId="{BE0C7124-E5F5-4168-AA30-A488719C2736}"/>
          </ac:spMkLst>
        </pc:spChg>
        <pc:spChg chg="mod">
          <ac:chgData name="王 欣捷" userId="b965477fa0aef5e6" providerId="LiveId" clId="{CD243CF0-F2EB-44AF-8D92-2FDFDBA2D008}" dt="2021-04-22T04:34:16.241" v="244" actId="1076"/>
          <ac:spMkLst>
            <pc:docMk/>
            <pc:sldMk cId="0" sldId="868"/>
            <ac:spMk id="29713" creationId="{9DC60B3B-E17C-4F0F-A87E-B22271C689A4}"/>
          </ac:spMkLst>
        </pc:spChg>
      </pc:sldChg>
      <pc:sldChg chg="modSp add mod">
        <pc:chgData name="王 欣捷" userId="b965477fa0aef5e6" providerId="LiveId" clId="{CD243CF0-F2EB-44AF-8D92-2FDFDBA2D008}" dt="2021-04-22T04:47:14.761" v="400" actId="113"/>
        <pc:sldMkLst>
          <pc:docMk/>
          <pc:sldMk cId="0" sldId="869"/>
        </pc:sldMkLst>
        <pc:spChg chg="mod">
          <ac:chgData name="王 欣捷" userId="b965477fa0aef5e6" providerId="LiveId" clId="{CD243CF0-F2EB-44AF-8D92-2FDFDBA2D008}" dt="2021-04-22T04:43:03.305" v="325" actId="20577"/>
          <ac:spMkLst>
            <pc:docMk/>
            <pc:sldMk cId="0" sldId="869"/>
            <ac:spMk id="30722" creationId="{2DE8EBB8-D22E-4893-9775-7EC54A35A4A6}"/>
          </ac:spMkLst>
        </pc:spChg>
        <pc:spChg chg="mod">
          <ac:chgData name="王 欣捷" userId="b965477fa0aef5e6" providerId="LiveId" clId="{CD243CF0-F2EB-44AF-8D92-2FDFDBA2D008}" dt="2021-04-22T04:47:14.761" v="400" actId="113"/>
          <ac:spMkLst>
            <pc:docMk/>
            <pc:sldMk cId="0" sldId="869"/>
            <ac:spMk id="30723" creationId="{8CE95773-160D-4A5F-A9A2-7881C632B38C}"/>
          </ac:spMkLst>
        </pc:spChg>
      </pc:sldChg>
      <pc:sldChg chg="modSp add mod">
        <pc:chgData name="王 欣捷" userId="b965477fa0aef5e6" providerId="LiveId" clId="{CD243CF0-F2EB-44AF-8D92-2FDFDBA2D008}" dt="2021-04-22T04:47:19.559" v="405" actId="113"/>
        <pc:sldMkLst>
          <pc:docMk/>
          <pc:sldMk cId="0" sldId="870"/>
        </pc:sldMkLst>
        <pc:spChg chg="mod">
          <ac:chgData name="王 欣捷" userId="b965477fa0aef5e6" providerId="LiveId" clId="{CD243CF0-F2EB-44AF-8D92-2FDFDBA2D008}" dt="2021-04-22T04:43:05.408" v="327" actId="20577"/>
          <ac:spMkLst>
            <pc:docMk/>
            <pc:sldMk cId="0" sldId="870"/>
            <ac:spMk id="31746" creationId="{27B122A6-587E-4384-B2F0-20C72127C686}"/>
          </ac:spMkLst>
        </pc:spChg>
        <pc:spChg chg="mod">
          <ac:chgData name="王 欣捷" userId="b965477fa0aef5e6" providerId="LiveId" clId="{CD243CF0-F2EB-44AF-8D92-2FDFDBA2D008}" dt="2021-04-22T04:47:19.559" v="405" actId="113"/>
          <ac:spMkLst>
            <pc:docMk/>
            <pc:sldMk cId="0" sldId="870"/>
            <ac:spMk id="31747" creationId="{1330C4B9-1494-456E-8041-6E9BB8F1EE24}"/>
          </ac:spMkLst>
        </pc:spChg>
      </pc:sldChg>
      <pc:sldChg chg="addSp delSp modSp add mod modClrScheme chgLayout">
        <pc:chgData name="王 欣捷" userId="b965477fa0aef5e6" providerId="LiveId" clId="{CD243CF0-F2EB-44AF-8D92-2FDFDBA2D008}" dt="2021-04-22T04:43:13.468" v="335" actId="20577"/>
        <pc:sldMkLst>
          <pc:docMk/>
          <pc:sldMk cId="0" sldId="871"/>
        </pc:sldMkLst>
        <pc:spChg chg="add del mod ord">
          <ac:chgData name="王 欣捷" userId="b965477fa0aef5e6" providerId="LiveId" clId="{CD243CF0-F2EB-44AF-8D92-2FDFDBA2D008}" dt="2021-04-22T04:35:35.169" v="259" actId="478"/>
          <ac:spMkLst>
            <pc:docMk/>
            <pc:sldMk cId="0" sldId="871"/>
            <ac:spMk id="2" creationId="{3888CEF7-9F6A-4572-BE29-ABB43F65FA58}"/>
          </ac:spMkLst>
        </pc:spChg>
        <pc:spChg chg="add mod">
          <ac:chgData name="王 欣捷" userId="b965477fa0aef5e6" providerId="LiveId" clId="{CD243CF0-F2EB-44AF-8D92-2FDFDBA2D008}" dt="2021-04-22T04:35:37.567" v="260"/>
          <ac:spMkLst>
            <pc:docMk/>
            <pc:sldMk cId="0" sldId="871"/>
            <ac:spMk id="4" creationId="{D5FCF31B-C864-4A3F-95F8-8594C8DA7876}"/>
          </ac:spMkLst>
        </pc:spChg>
        <pc:spChg chg="add mod">
          <ac:chgData name="王 欣捷" userId="b965477fa0aef5e6" providerId="LiveId" clId="{CD243CF0-F2EB-44AF-8D92-2FDFDBA2D008}" dt="2021-04-22T04:35:25.791" v="257" actId="21"/>
          <ac:spMkLst>
            <pc:docMk/>
            <pc:sldMk cId="0" sldId="871"/>
            <ac:spMk id="9" creationId="{C4049115-C302-4C26-A639-EFF3DC1491F6}"/>
          </ac:spMkLst>
        </pc:spChg>
        <pc:spChg chg="mod ord">
          <ac:chgData name="王 欣捷" userId="b965477fa0aef5e6" providerId="LiveId" clId="{CD243CF0-F2EB-44AF-8D92-2FDFDBA2D008}" dt="2021-04-22T04:43:13.468" v="335" actId="20577"/>
          <ac:spMkLst>
            <pc:docMk/>
            <pc:sldMk cId="0" sldId="871"/>
            <ac:spMk id="37890" creationId="{AEF50185-1DEE-449A-B3EE-203CDDBFE2E0}"/>
          </ac:spMkLst>
        </pc:spChg>
        <pc:spChg chg="del">
          <ac:chgData name="王 欣捷" userId="b965477fa0aef5e6" providerId="LiveId" clId="{CD243CF0-F2EB-44AF-8D92-2FDFDBA2D008}" dt="2021-04-22T04:35:11.689" v="253" actId="700"/>
          <ac:spMkLst>
            <pc:docMk/>
            <pc:sldMk cId="0" sldId="871"/>
            <ac:spMk id="37891" creationId="{2C59055B-C125-4D9C-BDF4-F7952B9FE294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2" creationId="{12E54EA5-BC5E-4C69-A90A-4D0C033B0AB0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3" creationId="{C3D846C3-44BA-4148-8BCE-4332F6676BF5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4" creationId="{B7B2C752-28F8-4505-A77E-FAC5F9C7B90E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5" creationId="{B34047AF-95B4-4ABD-9A2C-B7E54C9FF89B}"/>
          </ac:spMkLst>
        </pc:spChg>
        <pc:spChg chg="mod">
          <ac:chgData name="王 欣捷" userId="b965477fa0aef5e6" providerId="LiveId" clId="{CD243CF0-F2EB-44AF-8D92-2FDFDBA2D008}" dt="2021-04-22T04:35:49.668" v="261" actId="1076"/>
          <ac:spMkLst>
            <pc:docMk/>
            <pc:sldMk cId="0" sldId="871"/>
            <ac:spMk id="37896" creationId="{0E8559B4-010C-4EB0-BABD-C98501DEC3A5}"/>
          </ac:spMkLst>
        </pc:spChg>
      </pc:sldChg>
      <pc:sldChg chg="modSp add mod">
        <pc:chgData name="王 欣捷" userId="b965477fa0aef5e6" providerId="LiveId" clId="{CD243CF0-F2EB-44AF-8D92-2FDFDBA2D008}" dt="2021-04-22T04:43:15.513" v="337" actId="20577"/>
        <pc:sldMkLst>
          <pc:docMk/>
          <pc:sldMk cId="0" sldId="872"/>
        </pc:sldMkLst>
        <pc:spChg chg="mod">
          <ac:chgData name="王 欣捷" userId="b965477fa0aef5e6" providerId="LiveId" clId="{CD243CF0-F2EB-44AF-8D92-2FDFDBA2D008}" dt="2021-04-22T04:43:15.513" v="337" actId="20577"/>
          <ac:spMkLst>
            <pc:docMk/>
            <pc:sldMk cId="0" sldId="872"/>
            <ac:spMk id="38914" creationId="{3F3D63BD-306C-4546-9C1D-5ECDB39AA89D}"/>
          </ac:spMkLst>
        </pc:spChg>
        <pc:spChg chg="mod">
          <ac:chgData name="王 欣捷" userId="b965477fa0aef5e6" providerId="LiveId" clId="{CD243CF0-F2EB-44AF-8D92-2FDFDBA2D008}" dt="2021-04-22T04:36:05.751" v="262"/>
          <ac:spMkLst>
            <pc:docMk/>
            <pc:sldMk cId="0" sldId="872"/>
            <ac:spMk id="38915" creationId="{B14DB475-A9D2-4FEC-BFE1-8B6166D1E186}"/>
          </ac:spMkLst>
        </pc:spChg>
        <pc:spChg chg="mod">
          <ac:chgData name="王 欣捷" userId="b965477fa0aef5e6" providerId="LiveId" clId="{CD243CF0-F2EB-44AF-8D92-2FDFDBA2D008}" dt="2021-04-22T04:36:08.212" v="263" actId="113"/>
          <ac:spMkLst>
            <pc:docMk/>
            <pc:sldMk cId="0" sldId="872"/>
            <ac:spMk id="38916" creationId="{BABE02D8-C7F8-48EC-BFC3-A80E9309E7CC}"/>
          </ac:spMkLst>
        </pc:spChg>
        <pc:spChg chg="mod">
          <ac:chgData name="王 欣捷" userId="b965477fa0aef5e6" providerId="LiveId" clId="{CD243CF0-F2EB-44AF-8D92-2FDFDBA2D008}" dt="2021-04-22T04:36:08.212" v="263" actId="113"/>
          <ac:spMkLst>
            <pc:docMk/>
            <pc:sldMk cId="0" sldId="872"/>
            <ac:spMk id="38917" creationId="{175A9810-A5D7-4DA9-AB27-96905A991DD2}"/>
          </ac:spMkLst>
        </pc:spChg>
        <pc:spChg chg="mod">
          <ac:chgData name="王 欣捷" userId="b965477fa0aef5e6" providerId="LiveId" clId="{CD243CF0-F2EB-44AF-8D92-2FDFDBA2D008}" dt="2021-04-22T04:36:08.212" v="263" actId="113"/>
          <ac:spMkLst>
            <pc:docMk/>
            <pc:sldMk cId="0" sldId="872"/>
            <ac:spMk id="38918" creationId="{BE9EC503-2A59-4754-BCAF-39020C78431B}"/>
          </ac:spMkLst>
        </pc:spChg>
      </pc:sldChg>
      <pc:sldChg chg="addSp delSp modSp add mod modClrScheme chgLayout">
        <pc:chgData name="王 欣捷" userId="b965477fa0aef5e6" providerId="LiveId" clId="{CD243CF0-F2EB-44AF-8D92-2FDFDBA2D008}" dt="2021-04-22T04:43:17.567" v="339" actId="20577"/>
        <pc:sldMkLst>
          <pc:docMk/>
          <pc:sldMk cId="0" sldId="873"/>
        </pc:sldMkLst>
        <pc:spChg chg="add del mod ord">
          <ac:chgData name="王 欣捷" userId="b965477fa0aef5e6" providerId="LiveId" clId="{CD243CF0-F2EB-44AF-8D92-2FDFDBA2D008}" dt="2021-04-22T04:36:26.923" v="270" actId="700"/>
          <ac:spMkLst>
            <pc:docMk/>
            <pc:sldMk cId="0" sldId="873"/>
            <ac:spMk id="2" creationId="{756B2CD5-F403-4497-A941-1C172DBD9B47}"/>
          </ac:spMkLst>
        </pc:spChg>
        <pc:spChg chg="add del mod ord">
          <ac:chgData name="王 欣捷" userId="b965477fa0aef5e6" providerId="LiveId" clId="{CD243CF0-F2EB-44AF-8D92-2FDFDBA2D008}" dt="2021-04-22T04:36:26.923" v="270" actId="700"/>
          <ac:spMkLst>
            <pc:docMk/>
            <pc:sldMk cId="0" sldId="873"/>
            <ac:spMk id="3" creationId="{41FE1827-D47C-45C0-8E9D-125736E5A177}"/>
          </ac:spMkLst>
        </pc:spChg>
        <pc:spChg chg="add del mod ord">
          <ac:chgData name="王 欣捷" userId="b965477fa0aef5e6" providerId="LiveId" clId="{CD243CF0-F2EB-44AF-8D92-2FDFDBA2D008}" dt="2021-04-22T04:36:26.923" v="270" actId="700"/>
          <ac:spMkLst>
            <pc:docMk/>
            <pc:sldMk cId="0" sldId="873"/>
            <ac:spMk id="4" creationId="{B69BBAF2-ACDD-4159-A8CD-EB6FDE53DEA6}"/>
          </ac:spMkLst>
        </pc:spChg>
        <pc:spChg chg="add del mod ord">
          <ac:chgData name="王 欣捷" userId="b965477fa0aef5e6" providerId="LiveId" clId="{CD243CF0-F2EB-44AF-8D92-2FDFDBA2D008}" dt="2021-04-22T04:36:41.384" v="274" actId="700"/>
          <ac:spMkLst>
            <pc:docMk/>
            <pc:sldMk cId="0" sldId="873"/>
            <ac:spMk id="5" creationId="{4E87C452-C65D-48E9-BDBA-F3BDDD6E24FC}"/>
          </ac:spMkLst>
        </pc:spChg>
        <pc:spChg chg="mod ord">
          <ac:chgData name="王 欣捷" userId="b965477fa0aef5e6" providerId="LiveId" clId="{CD243CF0-F2EB-44AF-8D92-2FDFDBA2D008}" dt="2021-04-22T04:43:17.567" v="339" actId="20577"/>
          <ac:spMkLst>
            <pc:docMk/>
            <pc:sldMk cId="0" sldId="873"/>
            <ac:spMk id="39938" creationId="{7FCC78FF-538B-4B1D-8105-CA98AA2AB46A}"/>
          </ac:spMkLst>
        </pc:spChg>
        <pc:spChg chg="mod ord">
          <ac:chgData name="王 欣捷" userId="b965477fa0aef5e6" providerId="LiveId" clId="{CD243CF0-F2EB-44AF-8D92-2FDFDBA2D008}" dt="2021-04-22T04:36:54.520" v="283" actId="5793"/>
          <ac:spMkLst>
            <pc:docMk/>
            <pc:sldMk cId="0" sldId="873"/>
            <ac:spMk id="39939" creationId="{E8151C56-E931-45E8-9BCD-F433DEB19480}"/>
          </ac:spMkLst>
        </pc:spChg>
        <pc:picChg chg="mod">
          <ac:chgData name="王 欣捷" userId="b965477fa0aef5e6" providerId="LiveId" clId="{CD243CF0-F2EB-44AF-8D92-2FDFDBA2D008}" dt="2021-04-22T04:36:58.806" v="284" actId="1076"/>
          <ac:picMkLst>
            <pc:docMk/>
            <pc:sldMk cId="0" sldId="873"/>
            <ac:picMk id="39940" creationId="{6EFF077E-69C8-4CF5-8A42-09A94BC4F71A}"/>
          </ac:picMkLst>
        </pc:picChg>
      </pc:sldChg>
      <pc:sldChg chg="modSp add mod modClrScheme chgLayout">
        <pc:chgData name="王 欣捷" userId="b965477fa0aef5e6" providerId="LiveId" clId="{CD243CF0-F2EB-44AF-8D92-2FDFDBA2D008}" dt="2021-04-22T04:43:21.652" v="343" actId="20577"/>
        <pc:sldMkLst>
          <pc:docMk/>
          <pc:sldMk cId="0" sldId="874"/>
        </pc:sldMkLst>
        <pc:spChg chg="mod ord">
          <ac:chgData name="王 欣捷" userId="b965477fa0aef5e6" providerId="LiveId" clId="{CD243CF0-F2EB-44AF-8D92-2FDFDBA2D008}" dt="2021-04-22T04:43:21.652" v="343" actId="20577"/>
          <ac:spMkLst>
            <pc:docMk/>
            <pc:sldMk cId="0" sldId="874"/>
            <ac:spMk id="41986" creationId="{CC30BD45-D228-437B-BD21-57831474374C}"/>
          </ac:spMkLst>
        </pc:spChg>
        <pc:graphicFrameChg chg="mod ord modGraphic">
          <ac:chgData name="王 欣捷" userId="b965477fa0aef5e6" providerId="LiveId" clId="{CD243CF0-F2EB-44AF-8D92-2FDFDBA2D008}" dt="2021-04-22T04:37:31.979" v="291" actId="207"/>
          <ac:graphicFrameMkLst>
            <pc:docMk/>
            <pc:sldMk cId="0" sldId="874"/>
            <ac:graphicFrameMk id="679990" creationId="{FE056342-B525-4B9C-A2AD-86D93CA3D5E9}"/>
          </ac:graphicFrameMkLst>
        </pc:graphicFrameChg>
      </pc:sldChg>
      <pc:sldChg chg="modSp add mod chgLayout">
        <pc:chgData name="王 欣捷" userId="b965477fa0aef5e6" providerId="LiveId" clId="{CD243CF0-F2EB-44AF-8D92-2FDFDBA2D008}" dt="2021-04-22T04:43:23.496" v="345" actId="20577"/>
        <pc:sldMkLst>
          <pc:docMk/>
          <pc:sldMk cId="0" sldId="875"/>
        </pc:sldMkLst>
        <pc:spChg chg="mod ord">
          <ac:chgData name="王 欣捷" userId="b965477fa0aef5e6" providerId="LiveId" clId="{CD243CF0-F2EB-44AF-8D92-2FDFDBA2D008}" dt="2021-04-22T04:43:23.496" v="345" actId="20577"/>
          <ac:spMkLst>
            <pc:docMk/>
            <pc:sldMk cId="0" sldId="875"/>
            <ac:spMk id="43010" creationId="{39D88ABE-90BB-4EC1-A453-C7DA4D191E32}"/>
          </ac:spMkLst>
        </pc:spChg>
        <pc:spChg chg="mod ord">
          <ac:chgData name="王 欣捷" userId="b965477fa0aef5e6" providerId="LiveId" clId="{CD243CF0-F2EB-44AF-8D92-2FDFDBA2D008}" dt="2021-04-22T04:31:13.278" v="218" actId="700"/>
          <ac:spMkLst>
            <pc:docMk/>
            <pc:sldMk cId="0" sldId="875"/>
            <ac:spMk id="43011" creationId="{1C261239-E2B6-4ADB-B337-BE2D5805C560}"/>
          </ac:spMkLst>
        </pc:spChg>
      </pc:sldChg>
      <pc:sldChg chg="modSp add mod modClrScheme chgLayout">
        <pc:chgData name="王 欣捷" userId="b965477fa0aef5e6" providerId="LiveId" clId="{CD243CF0-F2EB-44AF-8D92-2FDFDBA2D008}" dt="2021-04-22T04:43:25.457" v="347" actId="20577"/>
        <pc:sldMkLst>
          <pc:docMk/>
          <pc:sldMk cId="0" sldId="876"/>
        </pc:sldMkLst>
        <pc:spChg chg="mod ord">
          <ac:chgData name="王 欣捷" userId="b965477fa0aef5e6" providerId="LiveId" clId="{CD243CF0-F2EB-44AF-8D92-2FDFDBA2D008}" dt="2021-04-22T04:43:25.457" v="347" actId="20577"/>
          <ac:spMkLst>
            <pc:docMk/>
            <pc:sldMk cId="0" sldId="876"/>
            <ac:spMk id="45058" creationId="{B4058175-B435-4A80-BE18-9B63622F4406}"/>
          </ac:spMkLst>
        </pc:spChg>
        <pc:graphicFrameChg chg="mod ord modGraphic">
          <ac:chgData name="王 欣捷" userId="b965477fa0aef5e6" providerId="LiveId" clId="{CD243CF0-F2EB-44AF-8D92-2FDFDBA2D008}" dt="2021-04-22T04:31:18.667" v="220" actId="700"/>
          <ac:graphicFrameMkLst>
            <pc:docMk/>
            <pc:sldMk cId="0" sldId="876"/>
            <ac:graphicFrameMk id="683011" creationId="{9358665E-74FD-49F6-8240-6AB425CDFEC5}"/>
          </ac:graphicFrameMkLst>
        </pc:graphicFrameChg>
      </pc:sldChg>
      <pc:sldChg chg="modSp new mod">
        <pc:chgData name="王 欣捷" userId="b965477fa0aef5e6" providerId="LiveId" clId="{CD243CF0-F2EB-44AF-8D92-2FDFDBA2D008}" dt="2021-04-22T04:46:43.919" v="380" actId="113"/>
        <pc:sldMkLst>
          <pc:docMk/>
          <pc:sldMk cId="581670380" sldId="877"/>
        </pc:sldMkLst>
        <pc:spChg chg="mod">
          <ac:chgData name="王 欣捷" userId="b965477fa0aef5e6" providerId="LiveId" clId="{CD243CF0-F2EB-44AF-8D92-2FDFDBA2D008}" dt="2021-04-22T04:42:22.573" v="297" actId="20577"/>
          <ac:spMkLst>
            <pc:docMk/>
            <pc:sldMk cId="581670380" sldId="877"/>
            <ac:spMk id="2" creationId="{DECD4D50-E3F3-427A-8398-085E6604682C}"/>
          </ac:spMkLst>
        </pc:spChg>
        <pc:spChg chg="mod">
          <ac:chgData name="王 欣捷" userId="b965477fa0aef5e6" providerId="LiveId" clId="{CD243CF0-F2EB-44AF-8D92-2FDFDBA2D008}" dt="2021-04-22T04:46:43.919" v="380" actId="113"/>
          <ac:spMkLst>
            <pc:docMk/>
            <pc:sldMk cId="581670380" sldId="877"/>
            <ac:spMk id="3" creationId="{2C8AA040-38B5-4AF3-AFAE-64F9958A7B7E}"/>
          </ac:spMkLst>
        </pc:spChg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3400609" sldId="878"/>
        </pc:sldMkLst>
        <pc:spChg chg="mod">
          <ac:chgData name="王 欣捷" userId="b965477fa0aef5e6" providerId="LiveId" clId="{CD243CF0-F2EB-44AF-8D92-2FDFDBA2D008}" dt="2021-04-22T04:51:34.541" v="507" actId="20577"/>
          <ac:spMkLst>
            <pc:docMk/>
            <pc:sldMk cId="23400609" sldId="878"/>
            <ac:spMk id="3" creationId="{2C8AA040-38B5-4AF3-AFAE-64F9958A7B7E}"/>
          </ac:spMkLst>
        </pc:spChg>
        <pc:spChg chg="add del mod">
          <ac:chgData name="王 欣捷" userId="b965477fa0aef5e6" providerId="LiveId" clId="{CD243CF0-F2EB-44AF-8D92-2FDFDBA2D008}" dt="2021-04-22T04:49:50.181" v="439" actId="22"/>
          <ac:spMkLst>
            <pc:docMk/>
            <pc:sldMk cId="23400609" sldId="878"/>
            <ac:spMk id="5" creationId="{64E0B22C-7D8A-45CD-A711-B3F67317C3C8}"/>
          </ac:spMkLst>
        </pc:spChg>
        <pc:spChg chg="add del">
          <ac:chgData name="王 欣捷" userId="b965477fa0aef5e6" providerId="LiveId" clId="{CD243CF0-F2EB-44AF-8D92-2FDFDBA2D008}" dt="2021-04-22T04:49:53.514" v="443" actId="22"/>
          <ac:spMkLst>
            <pc:docMk/>
            <pc:sldMk cId="23400609" sldId="878"/>
            <ac:spMk id="7" creationId="{25EBC47B-236F-4769-B6BB-4703CC2970D8}"/>
          </ac:spMkLst>
        </pc:spChg>
        <pc:spChg chg="add mod">
          <ac:chgData name="王 欣捷" userId="b965477fa0aef5e6" providerId="LiveId" clId="{CD243CF0-F2EB-44AF-8D92-2FDFDBA2D008}" dt="2021-04-22T05:16:46.688" v="541" actId="20577"/>
          <ac:spMkLst>
            <pc:docMk/>
            <pc:sldMk cId="23400609" sldId="878"/>
            <ac:spMk id="9" creationId="{3A993DFB-B09B-4B16-956B-D139371AF62B}"/>
          </ac:spMkLst>
        </pc:spChg>
      </pc:sldChg>
      <pc:sldChg chg="addSp delSp modSp add del mod modClrScheme chgLayout">
        <pc:chgData name="王 欣捷" userId="b965477fa0aef5e6" providerId="LiveId" clId="{CD243CF0-F2EB-44AF-8D92-2FDFDBA2D008}" dt="2021-04-22T05:34:39.695" v="801" actId="47"/>
        <pc:sldMkLst>
          <pc:docMk/>
          <pc:sldMk cId="2918180017" sldId="879"/>
        </pc:sldMkLst>
        <pc:spChg chg="mod ord">
          <ac:chgData name="王 欣捷" userId="b965477fa0aef5e6" providerId="LiveId" clId="{CD243CF0-F2EB-44AF-8D92-2FDFDBA2D008}" dt="2021-04-22T04:52:02.305" v="512" actId="700"/>
          <ac:spMkLst>
            <pc:docMk/>
            <pc:sldMk cId="2918180017" sldId="879"/>
            <ac:spMk id="2" creationId="{DECD4D50-E3F3-427A-8398-085E6604682C}"/>
          </ac:spMkLst>
        </pc:spChg>
        <pc:spChg chg="del">
          <ac:chgData name="王 欣捷" userId="b965477fa0aef5e6" providerId="LiveId" clId="{CD243CF0-F2EB-44AF-8D92-2FDFDBA2D008}" dt="2021-04-22T04:51:59.512" v="510" actId="478"/>
          <ac:spMkLst>
            <pc:docMk/>
            <pc:sldMk cId="2918180017" sldId="879"/>
            <ac:spMk id="3" creationId="{2C8AA040-38B5-4AF3-AFAE-64F9958A7B7E}"/>
          </ac:spMkLst>
        </pc:spChg>
        <pc:spChg chg="add del mod">
          <ac:chgData name="王 欣捷" userId="b965477fa0aef5e6" providerId="LiveId" clId="{CD243CF0-F2EB-44AF-8D92-2FDFDBA2D008}" dt="2021-04-22T04:52:02.305" v="512" actId="700"/>
          <ac:spMkLst>
            <pc:docMk/>
            <pc:sldMk cId="2918180017" sldId="879"/>
            <ac:spMk id="5" creationId="{52D3676E-B462-481B-9E7C-20F518F07A4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7" creationId="{020CCD4A-BD21-4786-8510-5C89FD23A813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8" creationId="{08968936-9F44-477E-810F-5F546D0AC7DC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9" creationId="{8C80FBA9-20A3-494B-8916-69163F566100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0" creationId="{D48BA6A1-65E5-47A6-8EEF-8C83F615613E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1" creationId="{69E77D32-3EDA-4EE5-B8B4-64A13DE3E508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2" creationId="{83EDCA73-8423-484F-83E6-D92C55A55272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3" creationId="{AA9CB3DE-3C1D-4235-B37A-CC574798ACBB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4" creationId="{63714EE0-0BD3-4132-96D5-7B586ED688FF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5" creationId="{3E8605E9-44EA-41ED-9888-9F48FFDD219B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16" creationId="{1B94465F-9C0B-4D0B-852E-42336A398B87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2" creationId="{5F37F5BD-5FF6-4407-BA4E-F4E1DB2FB835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3" creationId="{19E53922-4764-4990-BC7A-A93BE7869B3C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4" creationId="{326F4AA5-9E25-4F4E-8972-074F879F4588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5" creationId="{8AB50A67-AC45-47B0-B60A-49571C448CCE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6" creationId="{2B46C1E7-9C22-4288-ADCF-150A79D0CC2B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7" creationId="{DB64FD9D-940D-44FC-9F93-907A2FF25C3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8" creationId="{CE54FF10-1E27-485E-B4FC-B67CB1A508DB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29" creationId="{3DD2B12C-8706-4CFD-9E1A-81ED62BAE17F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0" creationId="{F36A3CD0-8CE2-4C6D-8B19-F80CDCBD53A0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1" creationId="{40D2FAE8-FA73-4197-AD2C-8199CB0E3AA2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2" creationId="{D06C5EDB-A82A-41A2-AFE7-0AC94D489C45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3" creationId="{D54E42E0-76CB-428E-B780-F0C036D22F95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4" creationId="{E2474AE3-7174-4CB0-B4C7-3A85BDFB1F92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5" creationId="{4A5C258E-3315-43CD-BC69-D882BF041539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6" creationId="{8A02C564-F56A-45B2-8B35-A0B596D12413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7" creationId="{4C3994CB-EE3E-462A-99B5-2724D86769DF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8" creationId="{236246E5-7979-4D74-A4C8-6CEACD0DB53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39" creationId="{061A39CA-D7D7-49C2-91F1-2F7960A123B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0" creationId="{382649FD-E399-4A1C-AAAD-FD9F6AAB16AC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1" creationId="{788E5AA3-2E28-476D-9B12-264B76292234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2" creationId="{EE6EE6EF-FDF9-4AAB-B7EF-14638F067DDA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3" creationId="{192C6D1E-3534-4E29-AD2C-9189AF6298D8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4" creationId="{6543A5B0-B7E0-4767-AFE5-B8F6BEFB1B39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5" creationId="{7C267F54-9CFE-4C4C-82E2-9CADD1335538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6" creationId="{C5803E08-D831-4A4C-AA21-EB451E2DA643}"/>
          </ac:spMkLst>
        </pc:spChg>
        <pc:spChg chg="mod">
          <ac:chgData name="王 欣捷" userId="b965477fa0aef5e6" providerId="LiveId" clId="{CD243CF0-F2EB-44AF-8D92-2FDFDBA2D008}" dt="2021-04-22T04:51:59.867" v="511"/>
          <ac:spMkLst>
            <pc:docMk/>
            <pc:sldMk cId="2918180017" sldId="879"/>
            <ac:spMk id="47" creationId="{3A6416A3-E019-4D59-94C0-C858843853F8}"/>
          </ac:spMkLst>
        </pc:spChg>
        <pc:grpChg chg="add mod">
          <ac:chgData name="王 欣捷" userId="b965477fa0aef5e6" providerId="LiveId" clId="{CD243CF0-F2EB-44AF-8D92-2FDFDBA2D008}" dt="2021-04-22T04:51:59.867" v="511"/>
          <ac:grpSpMkLst>
            <pc:docMk/>
            <pc:sldMk cId="2918180017" sldId="879"/>
            <ac:grpSpMk id="6" creationId="{F9B679F4-334A-41DE-82B6-AA06C2194299}"/>
          </ac:grpSpMkLst>
        </pc:grp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17" creationId="{28951A84-990D-4642-8D55-952E77673AB9}"/>
          </ac:cxnSpMkLst>
        </pc:cxn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18" creationId="{B9EDF1F0-FFAD-4757-A094-227B081238EB}"/>
          </ac:cxnSpMkLst>
        </pc:cxn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19" creationId="{664C3E36-DE8D-4A58-AAC6-782840346EA4}"/>
          </ac:cxnSpMkLst>
        </pc:cxn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20" creationId="{A3B88D57-5F48-403A-938E-E3327187074E}"/>
          </ac:cxnSpMkLst>
        </pc:cxnChg>
        <pc:cxnChg chg="mod">
          <ac:chgData name="王 欣捷" userId="b965477fa0aef5e6" providerId="LiveId" clId="{CD243CF0-F2EB-44AF-8D92-2FDFDBA2D008}" dt="2021-04-22T04:51:59.867" v="511"/>
          <ac:cxnSpMkLst>
            <pc:docMk/>
            <pc:sldMk cId="2918180017" sldId="879"/>
            <ac:cxnSpMk id="21" creationId="{6183D548-E979-43D1-909D-5E2D84FA5FB7}"/>
          </ac:cxnSpMkLst>
        </pc:cxnChg>
      </pc:sldChg>
      <pc:sldChg chg="addSp delSp modSp add mod">
        <pc:chgData name="王 欣捷" userId="b965477fa0aef5e6" providerId="LiveId" clId="{CD243CF0-F2EB-44AF-8D92-2FDFDBA2D008}" dt="2021-04-22T05:46:11.018" v="901" actId="1076"/>
        <pc:sldMkLst>
          <pc:docMk/>
          <pc:sldMk cId="1488380577" sldId="880"/>
        </pc:sldMkLst>
        <pc:spChg chg="add del mod">
          <ac:chgData name="王 欣捷" userId="b965477fa0aef5e6" providerId="LiveId" clId="{CD243CF0-F2EB-44AF-8D92-2FDFDBA2D008}" dt="2021-04-22T05:46:05.412" v="899" actId="478"/>
          <ac:spMkLst>
            <pc:docMk/>
            <pc:sldMk cId="1488380577" sldId="880"/>
            <ac:spMk id="5" creationId="{95726B4B-0ED8-4054-A59D-01CDDD4B5958}"/>
          </ac:spMkLst>
        </pc:spChg>
        <pc:spChg chg="add del">
          <ac:chgData name="王 欣捷" userId="b965477fa0aef5e6" providerId="LiveId" clId="{CD243CF0-F2EB-44AF-8D92-2FDFDBA2D008}" dt="2021-04-22T05:46:06.450" v="900" actId="478"/>
          <ac:spMkLst>
            <pc:docMk/>
            <pc:sldMk cId="1488380577" sldId="880"/>
            <ac:spMk id="6" creationId="{5E6DC9B8-2C6A-4950-91BD-7D987DF02274}"/>
          </ac:spMkLst>
        </pc:spChg>
        <pc:spChg chg="mod">
          <ac:chgData name="王 欣捷" userId="b965477fa0aef5e6" providerId="LiveId" clId="{CD243CF0-F2EB-44AF-8D92-2FDFDBA2D008}" dt="2021-04-22T04:52:15.881" v="514" actId="20577"/>
          <ac:spMkLst>
            <pc:docMk/>
            <pc:sldMk cId="1488380577" sldId="880"/>
            <ac:spMk id="20482" creationId="{8A805365-44C7-46FD-8977-E597FE8B2C92}"/>
          </ac:spMkLst>
        </pc:spChg>
        <pc:spChg chg="del mod">
          <ac:chgData name="王 欣捷" userId="b965477fa0aef5e6" providerId="LiveId" clId="{CD243CF0-F2EB-44AF-8D92-2FDFDBA2D008}" dt="2021-04-22T05:46:02.391" v="898" actId="478"/>
          <ac:spMkLst>
            <pc:docMk/>
            <pc:sldMk cId="1488380577" sldId="880"/>
            <ac:spMk id="20483" creationId="{E2A429EC-9D20-4EB3-AAB9-80082DEC8AF2}"/>
          </ac:spMkLst>
        </pc:spChg>
        <pc:graphicFrameChg chg="add mod modGraphic">
          <ac:chgData name="王 欣捷" userId="b965477fa0aef5e6" providerId="LiveId" clId="{CD243CF0-F2EB-44AF-8D92-2FDFDBA2D008}" dt="2021-04-22T05:46:11.018" v="901" actId="1076"/>
          <ac:graphicFrameMkLst>
            <pc:docMk/>
            <pc:sldMk cId="1488380577" sldId="880"/>
            <ac:graphicFrameMk id="2" creationId="{37599074-84E3-4423-995E-3C65A151C0B4}"/>
          </ac:graphicFrameMkLst>
        </pc:graphicFrameChg>
      </pc:sldChg>
      <pc:sldChg chg="modSp add mod">
        <pc:chgData name="王 欣捷" userId="b965477fa0aef5e6" providerId="LiveId" clId="{CD243CF0-F2EB-44AF-8D92-2FDFDBA2D008}" dt="2021-04-22T06:15:13.566" v="1467" actId="20577"/>
        <pc:sldMkLst>
          <pc:docMk/>
          <pc:sldMk cId="1788774318" sldId="881"/>
        </pc:sldMkLst>
        <pc:spChg chg="mod">
          <ac:chgData name="王 欣捷" userId="b965477fa0aef5e6" providerId="LiveId" clId="{CD243CF0-F2EB-44AF-8D92-2FDFDBA2D008}" dt="2021-04-22T04:52:29.284" v="516" actId="20577"/>
          <ac:spMkLst>
            <pc:docMk/>
            <pc:sldMk cId="1788774318" sldId="881"/>
            <ac:spMk id="21506" creationId="{5008F33B-FDD6-41C5-B2D2-182DCF20A14D}"/>
          </ac:spMkLst>
        </pc:spChg>
        <pc:graphicFrameChg chg="mod modGraphic">
          <ac:chgData name="王 欣捷" userId="b965477fa0aef5e6" providerId="LiveId" clId="{CD243CF0-F2EB-44AF-8D92-2FDFDBA2D008}" dt="2021-04-22T06:15:13.566" v="1467" actId="20577"/>
          <ac:graphicFrameMkLst>
            <pc:docMk/>
            <pc:sldMk cId="1788774318" sldId="881"/>
            <ac:graphicFrameMk id="8" creationId="{65706C20-D46A-4BBA-A506-87E0A33DFB0C}"/>
          </ac:graphicFrameMkLst>
        </pc:graphicFrameChg>
      </pc:sldChg>
      <pc:sldChg chg="modSp add del mod">
        <pc:chgData name="王 欣捷" userId="b965477fa0aef5e6" providerId="LiveId" clId="{CD243CF0-F2EB-44AF-8D92-2FDFDBA2D008}" dt="2021-04-22T05:46:46.282" v="915" actId="47"/>
        <pc:sldMkLst>
          <pc:docMk/>
          <pc:sldMk cId="745327848" sldId="882"/>
        </pc:sldMkLst>
        <pc:spChg chg="mod">
          <ac:chgData name="王 欣捷" userId="b965477fa0aef5e6" providerId="LiveId" clId="{CD243CF0-F2EB-44AF-8D92-2FDFDBA2D008}" dt="2021-04-22T04:52:32.958" v="518" actId="20577"/>
          <ac:spMkLst>
            <pc:docMk/>
            <pc:sldMk cId="745327848" sldId="882"/>
            <ac:spMk id="3" creationId="{B8F4D490-7395-4869-8FA1-D1F720A10368}"/>
          </ac:spMkLst>
        </pc:spChg>
        <pc:spChg chg="mod">
          <ac:chgData name="王 欣捷" userId="b965477fa0aef5e6" providerId="LiveId" clId="{CD243CF0-F2EB-44AF-8D92-2FDFDBA2D008}" dt="2021-04-22T04:52:31.290" v="517" actId="20577"/>
          <ac:spMkLst>
            <pc:docMk/>
            <pc:sldMk cId="745327848" sldId="882"/>
            <ac:spMk id="22530" creationId="{3B0786A9-CA43-4DD6-A23B-D88757E6B5CC}"/>
          </ac:spMkLst>
        </pc:spChg>
      </pc:sldChg>
      <pc:sldChg chg="addSp delSp modSp new mod modClrScheme chgLayout">
        <pc:chgData name="王 欣捷" userId="b965477fa0aef5e6" providerId="LiveId" clId="{CD243CF0-F2EB-44AF-8D92-2FDFDBA2D008}" dt="2021-04-22T05:34:17.858" v="800" actId="1076"/>
        <pc:sldMkLst>
          <pc:docMk/>
          <pc:sldMk cId="3448535818" sldId="883"/>
        </pc:sldMkLst>
        <pc:spChg chg="del mod ord">
          <ac:chgData name="王 欣捷" userId="b965477fa0aef5e6" providerId="LiveId" clId="{CD243CF0-F2EB-44AF-8D92-2FDFDBA2D008}" dt="2021-04-22T05:15:48.771" v="521" actId="700"/>
          <ac:spMkLst>
            <pc:docMk/>
            <pc:sldMk cId="3448535818" sldId="883"/>
            <ac:spMk id="2" creationId="{CF132FB7-056D-443F-BE0E-C4F75A0EAC53}"/>
          </ac:spMkLst>
        </pc:spChg>
        <pc:spChg chg="del">
          <ac:chgData name="王 欣捷" userId="b965477fa0aef5e6" providerId="LiveId" clId="{CD243CF0-F2EB-44AF-8D92-2FDFDBA2D008}" dt="2021-04-22T05:15:48.771" v="521" actId="700"/>
          <ac:spMkLst>
            <pc:docMk/>
            <pc:sldMk cId="3448535818" sldId="883"/>
            <ac:spMk id="3" creationId="{38D3C991-69EF-4650-805F-E474E2F3C685}"/>
          </ac:spMkLst>
        </pc:spChg>
        <pc:spChg chg="add del mod ord">
          <ac:chgData name="王 欣捷" userId="b965477fa0aef5e6" providerId="LiveId" clId="{CD243CF0-F2EB-44AF-8D92-2FDFDBA2D008}" dt="2021-04-22T05:15:56.936" v="522" actId="700"/>
          <ac:spMkLst>
            <pc:docMk/>
            <pc:sldMk cId="3448535818" sldId="883"/>
            <ac:spMk id="4" creationId="{7543A37E-89F4-418E-B638-AEB3CFDED29C}"/>
          </ac:spMkLst>
        </pc:spChg>
        <pc:spChg chg="add mod">
          <ac:chgData name="王 欣捷" userId="b965477fa0aef5e6" providerId="LiveId" clId="{CD243CF0-F2EB-44AF-8D92-2FDFDBA2D008}" dt="2021-04-22T05:20:50.693" v="641" actId="1076"/>
          <ac:spMkLst>
            <pc:docMk/>
            <pc:sldMk cId="3448535818" sldId="883"/>
            <ac:spMk id="5" creationId="{4EFA2E2D-7B9F-42A7-AD9B-788ED77F2854}"/>
          </ac:spMkLst>
        </pc:spChg>
        <pc:spChg chg="add mod">
          <ac:chgData name="王 欣捷" userId="b965477fa0aef5e6" providerId="LiveId" clId="{CD243CF0-F2EB-44AF-8D92-2FDFDBA2D008}" dt="2021-04-22T05:26:56.158" v="728" actId="1076"/>
          <ac:spMkLst>
            <pc:docMk/>
            <pc:sldMk cId="3448535818" sldId="883"/>
            <ac:spMk id="6" creationId="{22E3FB6E-A1D5-4756-B2B7-B0EAC2D6359F}"/>
          </ac:spMkLst>
        </pc:spChg>
        <pc:spChg chg="add mod">
          <ac:chgData name="王 欣捷" userId="b965477fa0aef5e6" providerId="LiveId" clId="{CD243CF0-F2EB-44AF-8D92-2FDFDBA2D008}" dt="2021-04-22T05:23:12.224" v="681" actId="12788"/>
          <ac:spMkLst>
            <pc:docMk/>
            <pc:sldMk cId="3448535818" sldId="883"/>
            <ac:spMk id="7" creationId="{ADA2964C-4036-47A3-ABCA-2224D9B0F78B}"/>
          </ac:spMkLst>
        </pc:spChg>
        <pc:spChg chg="add mod">
          <ac:chgData name="王 欣捷" userId="b965477fa0aef5e6" providerId="LiveId" clId="{CD243CF0-F2EB-44AF-8D92-2FDFDBA2D008}" dt="2021-04-22T05:23:12.224" v="681" actId="12788"/>
          <ac:spMkLst>
            <pc:docMk/>
            <pc:sldMk cId="3448535818" sldId="883"/>
            <ac:spMk id="8" creationId="{4FF8651D-0840-4A86-8284-567790AFEF81}"/>
          </ac:spMkLst>
        </pc:spChg>
        <pc:spChg chg="add mod">
          <ac:chgData name="王 欣捷" userId="b965477fa0aef5e6" providerId="LiveId" clId="{CD243CF0-F2EB-44AF-8D92-2FDFDBA2D008}" dt="2021-04-22T05:23:12.224" v="681" actId="12788"/>
          <ac:spMkLst>
            <pc:docMk/>
            <pc:sldMk cId="3448535818" sldId="883"/>
            <ac:spMk id="9" creationId="{96C241DF-CFD0-4A18-B044-B09B96A82174}"/>
          </ac:spMkLst>
        </pc:spChg>
        <pc:spChg chg="add mod">
          <ac:chgData name="王 欣捷" userId="b965477fa0aef5e6" providerId="LiveId" clId="{CD243CF0-F2EB-44AF-8D92-2FDFDBA2D008}" dt="2021-04-22T05:23:12.224" v="681" actId="12788"/>
          <ac:spMkLst>
            <pc:docMk/>
            <pc:sldMk cId="3448535818" sldId="883"/>
            <ac:spMk id="10" creationId="{CF2194BC-8F66-40AF-9549-2DFFD95A4696}"/>
          </ac:spMkLst>
        </pc:spChg>
        <pc:spChg chg="add mod">
          <ac:chgData name="王 欣捷" userId="b965477fa0aef5e6" providerId="LiveId" clId="{CD243CF0-F2EB-44AF-8D92-2FDFDBA2D008}" dt="2021-04-22T05:24:36.796" v="695" actId="1076"/>
          <ac:spMkLst>
            <pc:docMk/>
            <pc:sldMk cId="3448535818" sldId="883"/>
            <ac:spMk id="11" creationId="{5D890738-C663-44FD-9650-31F650585156}"/>
          </ac:spMkLst>
        </pc:spChg>
        <pc:spChg chg="add mod">
          <ac:chgData name="王 欣捷" userId="b965477fa0aef5e6" providerId="LiveId" clId="{CD243CF0-F2EB-44AF-8D92-2FDFDBA2D008}" dt="2021-04-22T05:24:36.796" v="695" actId="1076"/>
          <ac:spMkLst>
            <pc:docMk/>
            <pc:sldMk cId="3448535818" sldId="883"/>
            <ac:spMk id="12" creationId="{220176D3-060B-4D49-96F0-09720C716CF8}"/>
          </ac:spMkLst>
        </pc:spChg>
        <pc:spChg chg="add mod">
          <ac:chgData name="王 欣捷" userId="b965477fa0aef5e6" providerId="LiveId" clId="{CD243CF0-F2EB-44AF-8D92-2FDFDBA2D008}" dt="2021-04-22T05:28:02.428" v="739" actId="1076"/>
          <ac:spMkLst>
            <pc:docMk/>
            <pc:sldMk cId="3448535818" sldId="883"/>
            <ac:spMk id="13" creationId="{EB8F8055-8DED-4D7D-BF2E-D66A28C50CBB}"/>
          </ac:spMkLst>
        </pc:spChg>
        <pc:spChg chg="add mod">
          <ac:chgData name="王 欣捷" userId="b965477fa0aef5e6" providerId="LiveId" clId="{CD243CF0-F2EB-44AF-8D92-2FDFDBA2D008}" dt="2021-04-22T05:24:40.494" v="696" actId="1076"/>
          <ac:spMkLst>
            <pc:docMk/>
            <pc:sldMk cId="3448535818" sldId="883"/>
            <ac:spMk id="14" creationId="{2C368166-1BE1-4B74-A2EE-845D60CE2568}"/>
          </ac:spMkLst>
        </pc:spChg>
        <pc:spChg chg="add mod">
          <ac:chgData name="王 欣捷" userId="b965477fa0aef5e6" providerId="LiveId" clId="{CD243CF0-F2EB-44AF-8D92-2FDFDBA2D008}" dt="2021-04-22T05:25:13.096" v="703" actId="1076"/>
          <ac:spMkLst>
            <pc:docMk/>
            <pc:sldMk cId="3448535818" sldId="883"/>
            <ac:spMk id="15" creationId="{04B9977D-571E-4C5D-8C1F-45F561158EBB}"/>
          </ac:spMkLst>
        </pc:spChg>
        <pc:spChg chg="add mod">
          <ac:chgData name="王 欣捷" userId="b965477fa0aef5e6" providerId="LiveId" clId="{CD243CF0-F2EB-44AF-8D92-2FDFDBA2D008}" dt="2021-04-22T05:25:13.096" v="703" actId="1076"/>
          <ac:spMkLst>
            <pc:docMk/>
            <pc:sldMk cId="3448535818" sldId="883"/>
            <ac:spMk id="16" creationId="{847BBEE6-08AA-47DF-B301-15340E922D19}"/>
          </ac:spMkLst>
        </pc:spChg>
        <pc:spChg chg="mod">
          <ac:chgData name="王 欣捷" userId="b965477fa0aef5e6" providerId="LiveId" clId="{CD243CF0-F2EB-44AF-8D92-2FDFDBA2D008}" dt="2021-04-22T05:25:22.204" v="705" actId="1076"/>
          <ac:spMkLst>
            <pc:docMk/>
            <pc:sldMk cId="3448535818" sldId="883"/>
            <ac:spMk id="19" creationId="{07BD922D-CEF6-4D5D-A498-12099999E8B9}"/>
          </ac:spMkLst>
        </pc:spChg>
        <pc:spChg chg="mod">
          <ac:chgData name="王 欣捷" userId="b965477fa0aef5e6" providerId="LiveId" clId="{CD243CF0-F2EB-44AF-8D92-2FDFDBA2D008}" dt="2021-04-22T05:25:24.732" v="707" actId="20577"/>
          <ac:spMkLst>
            <pc:docMk/>
            <pc:sldMk cId="3448535818" sldId="883"/>
            <ac:spMk id="20" creationId="{1AA87E58-ED60-405E-BB92-564BC62B91C3}"/>
          </ac:spMkLst>
        </pc:spChg>
        <pc:spChg chg="mod">
          <ac:chgData name="王 欣捷" userId="b965477fa0aef5e6" providerId="LiveId" clId="{CD243CF0-F2EB-44AF-8D92-2FDFDBA2D008}" dt="2021-04-22T05:26:18.522" v="719" actId="1076"/>
          <ac:spMkLst>
            <pc:docMk/>
            <pc:sldMk cId="3448535818" sldId="883"/>
            <ac:spMk id="22" creationId="{82BFA7CD-053C-448C-9022-4BD1A4E3DD18}"/>
          </ac:spMkLst>
        </pc:spChg>
        <pc:spChg chg="mod">
          <ac:chgData name="王 欣捷" userId="b965477fa0aef5e6" providerId="LiveId" clId="{CD243CF0-F2EB-44AF-8D92-2FDFDBA2D008}" dt="2021-04-22T05:26:18.522" v="719" actId="1076"/>
          <ac:spMkLst>
            <pc:docMk/>
            <pc:sldMk cId="3448535818" sldId="883"/>
            <ac:spMk id="23" creationId="{7E3C4D73-95EC-4406-8B01-47FDF2F0DCE0}"/>
          </ac:spMkLst>
        </pc:spChg>
        <pc:spChg chg="mod">
          <ac:chgData name="王 欣捷" userId="b965477fa0aef5e6" providerId="LiveId" clId="{CD243CF0-F2EB-44AF-8D92-2FDFDBA2D008}" dt="2021-04-22T05:26:36.343" v="721" actId="1076"/>
          <ac:spMkLst>
            <pc:docMk/>
            <pc:sldMk cId="3448535818" sldId="883"/>
            <ac:spMk id="28" creationId="{46E4D633-740C-41AD-A7DD-932AE49E5DAB}"/>
          </ac:spMkLst>
        </pc:spChg>
        <pc:spChg chg="mod">
          <ac:chgData name="王 欣捷" userId="b965477fa0aef5e6" providerId="LiveId" clId="{CD243CF0-F2EB-44AF-8D92-2FDFDBA2D008}" dt="2021-04-22T05:26:43.127" v="724" actId="20577"/>
          <ac:spMkLst>
            <pc:docMk/>
            <pc:sldMk cId="3448535818" sldId="883"/>
            <ac:spMk id="29" creationId="{7A9AE86A-1CC7-4D13-ACCF-E7137BEB6E77}"/>
          </ac:spMkLst>
        </pc:spChg>
        <pc:spChg chg="mod">
          <ac:chgData name="王 欣捷" userId="b965477fa0aef5e6" providerId="LiveId" clId="{CD243CF0-F2EB-44AF-8D92-2FDFDBA2D008}" dt="2021-04-22T05:26:41.342" v="723" actId="1076"/>
          <ac:spMkLst>
            <pc:docMk/>
            <pc:sldMk cId="3448535818" sldId="883"/>
            <ac:spMk id="31" creationId="{5B6E2296-B1E2-4F1C-BB90-E01B1E99AB2F}"/>
          </ac:spMkLst>
        </pc:spChg>
        <pc:spChg chg="mod">
          <ac:chgData name="王 欣捷" userId="b965477fa0aef5e6" providerId="LiveId" clId="{CD243CF0-F2EB-44AF-8D92-2FDFDBA2D008}" dt="2021-04-22T05:26:44.080" v="725" actId="20577"/>
          <ac:spMkLst>
            <pc:docMk/>
            <pc:sldMk cId="3448535818" sldId="883"/>
            <ac:spMk id="32" creationId="{EE7BC57B-0686-408C-B522-587F38CB8F63}"/>
          </ac:spMkLst>
        </pc:spChg>
        <pc:spChg chg="mod">
          <ac:chgData name="王 欣捷" userId="b965477fa0aef5e6" providerId="LiveId" clId="{CD243CF0-F2EB-44AF-8D92-2FDFDBA2D008}" dt="2021-04-22T05:26:59.048" v="729" actId="1076"/>
          <ac:spMkLst>
            <pc:docMk/>
            <pc:sldMk cId="3448535818" sldId="883"/>
            <ac:spMk id="34" creationId="{C6DB2030-89DB-4BE2-936F-A05818B1EC58}"/>
          </ac:spMkLst>
        </pc:spChg>
        <pc:spChg chg="mod">
          <ac:chgData name="王 欣捷" userId="b965477fa0aef5e6" providerId="LiveId" clId="{CD243CF0-F2EB-44AF-8D92-2FDFDBA2D008}" dt="2021-04-22T05:27:01.862" v="732" actId="20577"/>
          <ac:spMkLst>
            <pc:docMk/>
            <pc:sldMk cId="3448535818" sldId="883"/>
            <ac:spMk id="35" creationId="{5749D95D-5037-4101-8A24-69E3918D1DEB}"/>
          </ac:spMkLst>
        </pc:spChg>
        <pc:spChg chg="mod">
          <ac:chgData name="王 欣捷" userId="b965477fa0aef5e6" providerId="LiveId" clId="{CD243CF0-F2EB-44AF-8D92-2FDFDBA2D008}" dt="2021-04-22T05:27:09.074" v="734" actId="1076"/>
          <ac:spMkLst>
            <pc:docMk/>
            <pc:sldMk cId="3448535818" sldId="883"/>
            <ac:spMk id="37" creationId="{1CF92169-4B1E-4762-9F83-771C352CCA4B}"/>
          </ac:spMkLst>
        </pc:spChg>
        <pc:spChg chg="mod">
          <ac:chgData name="王 欣捷" userId="b965477fa0aef5e6" providerId="LiveId" clId="{CD243CF0-F2EB-44AF-8D92-2FDFDBA2D008}" dt="2021-04-22T05:27:10.111" v="735" actId="20577"/>
          <ac:spMkLst>
            <pc:docMk/>
            <pc:sldMk cId="3448535818" sldId="883"/>
            <ac:spMk id="38" creationId="{9946F1B2-EA0B-4139-B121-066E535C0375}"/>
          </ac:spMkLst>
        </pc:spChg>
        <pc:spChg chg="mod">
          <ac:chgData name="王 欣捷" userId="b965477fa0aef5e6" providerId="LiveId" clId="{CD243CF0-F2EB-44AF-8D92-2FDFDBA2D008}" dt="2021-04-22T05:29:53.153" v="759" actId="1076"/>
          <ac:spMkLst>
            <pc:docMk/>
            <pc:sldMk cId="3448535818" sldId="883"/>
            <ac:spMk id="40" creationId="{C66CC2CD-E4E6-43E0-91B8-44732444A220}"/>
          </ac:spMkLst>
        </pc:spChg>
        <pc:spChg chg="mod">
          <ac:chgData name="王 欣捷" userId="b965477fa0aef5e6" providerId="LiveId" clId="{CD243CF0-F2EB-44AF-8D92-2FDFDBA2D008}" dt="2021-04-22T05:29:53.153" v="759" actId="1076"/>
          <ac:spMkLst>
            <pc:docMk/>
            <pc:sldMk cId="3448535818" sldId="883"/>
            <ac:spMk id="41" creationId="{A799FE1A-C8D4-4F69-9428-1AD3FB57B1BD}"/>
          </ac:spMkLst>
        </pc:spChg>
        <pc:spChg chg="mod">
          <ac:chgData name="王 欣捷" userId="b965477fa0aef5e6" providerId="LiveId" clId="{CD243CF0-F2EB-44AF-8D92-2FDFDBA2D008}" dt="2021-04-22T05:28:37.960" v="745" actId="1076"/>
          <ac:spMkLst>
            <pc:docMk/>
            <pc:sldMk cId="3448535818" sldId="883"/>
            <ac:spMk id="45" creationId="{9FECC699-1FC3-4448-9E21-24A65EE44971}"/>
          </ac:spMkLst>
        </pc:spChg>
        <pc:spChg chg="mod">
          <ac:chgData name="王 欣捷" userId="b965477fa0aef5e6" providerId="LiveId" clId="{CD243CF0-F2EB-44AF-8D92-2FDFDBA2D008}" dt="2021-04-22T05:28:37.960" v="745" actId="1076"/>
          <ac:spMkLst>
            <pc:docMk/>
            <pc:sldMk cId="3448535818" sldId="883"/>
            <ac:spMk id="46" creationId="{F09A5D8C-E422-4FBB-972B-264EBA7CDF6F}"/>
          </ac:spMkLst>
        </pc:spChg>
        <pc:spChg chg="mod">
          <ac:chgData name="王 欣捷" userId="b965477fa0aef5e6" providerId="LiveId" clId="{CD243CF0-F2EB-44AF-8D92-2FDFDBA2D008}" dt="2021-04-22T05:29:07.576" v="751" actId="1076"/>
          <ac:spMkLst>
            <pc:docMk/>
            <pc:sldMk cId="3448535818" sldId="883"/>
            <ac:spMk id="48" creationId="{9DB91DEB-942B-45C6-BB4C-03CA1BE8F5AD}"/>
          </ac:spMkLst>
        </pc:spChg>
        <pc:spChg chg="mod">
          <ac:chgData name="王 欣捷" userId="b965477fa0aef5e6" providerId="LiveId" clId="{CD243CF0-F2EB-44AF-8D92-2FDFDBA2D008}" dt="2021-04-22T05:29:07.576" v="751" actId="1076"/>
          <ac:spMkLst>
            <pc:docMk/>
            <pc:sldMk cId="3448535818" sldId="883"/>
            <ac:spMk id="49" creationId="{13D90EEA-0A62-4CA7-B646-3470B398D826}"/>
          </ac:spMkLst>
        </pc:spChg>
        <pc:spChg chg="add mod">
          <ac:chgData name="王 欣捷" userId="b965477fa0aef5e6" providerId="LiveId" clId="{CD243CF0-F2EB-44AF-8D92-2FDFDBA2D008}" dt="2021-04-22T05:29:27.942" v="756" actId="1076"/>
          <ac:spMkLst>
            <pc:docMk/>
            <pc:sldMk cId="3448535818" sldId="883"/>
            <ac:spMk id="51" creationId="{EBC61C31-A1CE-41D7-95E0-E2F3D177D4BE}"/>
          </ac:spMkLst>
        </pc:spChg>
        <pc:spChg chg="add mod">
          <ac:chgData name="王 欣捷" userId="b965477fa0aef5e6" providerId="LiveId" clId="{CD243CF0-F2EB-44AF-8D92-2FDFDBA2D008}" dt="2021-04-22T05:29:27.942" v="756" actId="1076"/>
          <ac:spMkLst>
            <pc:docMk/>
            <pc:sldMk cId="3448535818" sldId="883"/>
            <ac:spMk id="52" creationId="{78A6C45F-8944-442A-BBBB-A67159EB13BD}"/>
          </ac:spMkLst>
        </pc:spChg>
        <pc:spChg chg="mod">
          <ac:chgData name="王 欣捷" userId="b965477fa0aef5e6" providerId="LiveId" clId="{CD243CF0-F2EB-44AF-8D92-2FDFDBA2D008}" dt="2021-04-22T05:31:22.599" v="761" actId="1076"/>
          <ac:spMkLst>
            <pc:docMk/>
            <pc:sldMk cId="3448535818" sldId="883"/>
            <ac:spMk id="55" creationId="{785B2DA2-675B-4B5F-A3A0-A0F73AC6F123}"/>
          </ac:spMkLst>
        </pc:spChg>
        <pc:spChg chg="mod">
          <ac:chgData name="王 欣捷" userId="b965477fa0aef5e6" providerId="LiveId" clId="{CD243CF0-F2EB-44AF-8D92-2FDFDBA2D008}" dt="2021-04-22T05:31:22.599" v="761" actId="1076"/>
          <ac:spMkLst>
            <pc:docMk/>
            <pc:sldMk cId="3448535818" sldId="883"/>
            <ac:spMk id="56" creationId="{E922E938-007E-4F14-9C9D-0F6A719AF6B8}"/>
          </ac:spMkLst>
        </pc:spChg>
        <pc:spChg chg="add del mod">
          <ac:chgData name="王 欣捷" userId="b965477fa0aef5e6" providerId="LiveId" clId="{CD243CF0-F2EB-44AF-8D92-2FDFDBA2D008}" dt="2021-04-22T05:31:34.625" v="763"/>
          <ac:spMkLst>
            <pc:docMk/>
            <pc:sldMk cId="3448535818" sldId="883"/>
            <ac:spMk id="57" creationId="{783624F4-4DEF-4371-B8E7-A4EEC5AAEE9B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59" creationId="{078DADD2-189F-4F5B-B608-CABAF11B5D29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0" creationId="{9D0FF337-8EFE-4E9A-8239-0E3861AC659B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3" creationId="{9B8C49D7-24CC-45B2-9928-B7925634E6AE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4" creationId="{AEDABF77-2A19-4A97-97C8-C3B227B0042C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6" creationId="{E5BCA1ED-BD4A-4007-9FB5-38DDB5DB4017}"/>
          </ac:spMkLst>
        </pc:spChg>
        <pc:spChg chg="mod">
          <ac:chgData name="王 欣捷" userId="b965477fa0aef5e6" providerId="LiveId" clId="{CD243CF0-F2EB-44AF-8D92-2FDFDBA2D008}" dt="2021-04-22T05:31:33.598" v="762"/>
          <ac:spMkLst>
            <pc:docMk/>
            <pc:sldMk cId="3448535818" sldId="883"/>
            <ac:spMk id="67" creationId="{CF028A5B-81D5-4261-9DAA-DE9A7F932B54}"/>
          </ac:spMkLst>
        </pc:spChg>
        <pc:spChg chg="add del mod">
          <ac:chgData name="王 欣捷" userId="b965477fa0aef5e6" providerId="LiveId" clId="{CD243CF0-F2EB-44AF-8D92-2FDFDBA2D008}" dt="2021-04-22T05:31:34.625" v="763"/>
          <ac:spMkLst>
            <pc:docMk/>
            <pc:sldMk cId="3448535818" sldId="883"/>
            <ac:spMk id="68" creationId="{4341025C-C109-4BF2-A84E-20FF325AA9AC}"/>
          </ac:spMkLst>
        </pc:spChg>
        <pc:spChg chg="add del mod">
          <ac:chgData name="王 欣捷" userId="b965477fa0aef5e6" providerId="LiveId" clId="{CD243CF0-F2EB-44AF-8D92-2FDFDBA2D008}" dt="2021-04-22T05:31:34.625" v="763"/>
          <ac:spMkLst>
            <pc:docMk/>
            <pc:sldMk cId="3448535818" sldId="883"/>
            <ac:spMk id="69" creationId="{76D2051D-11A7-4F0E-AA5F-8981C68E4D29}"/>
          </ac:spMkLst>
        </pc:spChg>
        <pc:spChg chg="mod">
          <ac:chgData name="王 欣捷" userId="b965477fa0aef5e6" providerId="LiveId" clId="{CD243CF0-F2EB-44AF-8D92-2FDFDBA2D008}" dt="2021-04-22T05:33:49.316" v="795" actId="1076"/>
          <ac:spMkLst>
            <pc:docMk/>
            <pc:sldMk cId="3448535818" sldId="883"/>
            <ac:spMk id="71" creationId="{BEA20F87-E6A0-42BC-854B-BFD85EA37CB6}"/>
          </ac:spMkLst>
        </pc:spChg>
        <pc:spChg chg="mod">
          <ac:chgData name="王 欣捷" userId="b965477fa0aef5e6" providerId="LiveId" clId="{CD243CF0-F2EB-44AF-8D92-2FDFDBA2D008}" dt="2021-04-22T05:33:49.316" v="795" actId="1076"/>
          <ac:spMkLst>
            <pc:docMk/>
            <pc:sldMk cId="3448535818" sldId="883"/>
            <ac:spMk id="72" creationId="{5E6B50AC-BBB5-4989-B42E-93E569373665}"/>
          </ac:spMkLst>
        </pc:spChg>
        <pc:spChg chg="mod">
          <ac:chgData name="王 欣捷" userId="b965477fa0aef5e6" providerId="LiveId" clId="{CD243CF0-F2EB-44AF-8D92-2FDFDBA2D008}" dt="2021-04-22T05:33:51.625" v="796" actId="1076"/>
          <ac:spMkLst>
            <pc:docMk/>
            <pc:sldMk cId="3448535818" sldId="883"/>
            <ac:spMk id="75" creationId="{F6F52FC5-49F3-479D-AAEC-48F15BC2FFA0}"/>
          </ac:spMkLst>
        </pc:spChg>
        <pc:spChg chg="mod">
          <ac:chgData name="王 欣捷" userId="b965477fa0aef5e6" providerId="LiveId" clId="{CD243CF0-F2EB-44AF-8D92-2FDFDBA2D008}" dt="2021-04-22T05:33:51.625" v="796" actId="1076"/>
          <ac:spMkLst>
            <pc:docMk/>
            <pc:sldMk cId="3448535818" sldId="883"/>
            <ac:spMk id="76" creationId="{97078991-2825-4749-877C-0E01CC75A89F}"/>
          </ac:spMkLst>
        </pc:spChg>
        <pc:spChg chg="mod">
          <ac:chgData name="王 欣捷" userId="b965477fa0aef5e6" providerId="LiveId" clId="{CD243CF0-F2EB-44AF-8D92-2FDFDBA2D008}" dt="2021-04-22T05:33:54.626" v="797" actId="1076"/>
          <ac:spMkLst>
            <pc:docMk/>
            <pc:sldMk cId="3448535818" sldId="883"/>
            <ac:spMk id="78" creationId="{F0D080B4-CB28-4FB1-88D5-081832094FA2}"/>
          </ac:spMkLst>
        </pc:spChg>
        <pc:spChg chg="mod">
          <ac:chgData name="王 欣捷" userId="b965477fa0aef5e6" providerId="LiveId" clId="{CD243CF0-F2EB-44AF-8D92-2FDFDBA2D008}" dt="2021-04-22T05:33:54.626" v="797" actId="1076"/>
          <ac:spMkLst>
            <pc:docMk/>
            <pc:sldMk cId="3448535818" sldId="883"/>
            <ac:spMk id="79" creationId="{D6B2415D-70B0-436C-8B9C-331B49F11E4F}"/>
          </ac:spMkLst>
        </pc:spChg>
        <pc:spChg chg="add mod">
          <ac:chgData name="王 欣捷" userId="b965477fa0aef5e6" providerId="LiveId" clId="{CD243CF0-F2EB-44AF-8D92-2FDFDBA2D008}" dt="2021-04-22T05:33:58.744" v="798" actId="1076"/>
          <ac:spMkLst>
            <pc:docMk/>
            <pc:sldMk cId="3448535818" sldId="883"/>
            <ac:spMk id="80" creationId="{022A478C-F2D1-4990-B788-0C0D5B4D126E}"/>
          </ac:spMkLst>
        </pc:spChg>
        <pc:spChg chg="add mod">
          <ac:chgData name="王 欣捷" userId="b965477fa0aef5e6" providerId="LiveId" clId="{CD243CF0-F2EB-44AF-8D92-2FDFDBA2D008}" dt="2021-04-22T05:33:58.744" v="798" actId="1076"/>
          <ac:spMkLst>
            <pc:docMk/>
            <pc:sldMk cId="3448535818" sldId="883"/>
            <ac:spMk id="81" creationId="{298BDE22-3C60-4B52-8F96-84B3730E76E3}"/>
          </ac:spMkLst>
        </pc:spChg>
        <pc:spChg chg="add mod">
          <ac:chgData name="王 欣捷" userId="b965477fa0aef5e6" providerId="LiveId" clId="{CD243CF0-F2EB-44AF-8D92-2FDFDBA2D008}" dt="2021-04-22T05:33:58.744" v="798" actId="1076"/>
          <ac:spMkLst>
            <pc:docMk/>
            <pc:sldMk cId="3448535818" sldId="883"/>
            <ac:spMk id="82" creationId="{8ED35473-879A-4E0D-9398-92C6B210BD92}"/>
          </ac:spMkLst>
        </pc:spChg>
        <pc:spChg chg="mod">
          <ac:chgData name="王 欣捷" userId="b965477fa0aef5e6" providerId="LiveId" clId="{CD243CF0-F2EB-44AF-8D92-2FDFDBA2D008}" dt="2021-04-22T05:33:19.409" v="785" actId="1076"/>
          <ac:spMkLst>
            <pc:docMk/>
            <pc:sldMk cId="3448535818" sldId="883"/>
            <ac:spMk id="88" creationId="{CFBBE18E-2365-4169-8E2C-B6173A646421}"/>
          </ac:spMkLst>
        </pc:spChg>
        <pc:spChg chg="mod">
          <ac:chgData name="王 欣捷" userId="b965477fa0aef5e6" providerId="LiveId" clId="{CD243CF0-F2EB-44AF-8D92-2FDFDBA2D008}" dt="2021-04-22T05:33:19.409" v="785" actId="1076"/>
          <ac:spMkLst>
            <pc:docMk/>
            <pc:sldMk cId="3448535818" sldId="883"/>
            <ac:spMk id="89" creationId="{0C151FE8-EBEB-4D74-8D6E-22AF048317B6}"/>
          </ac:spMkLst>
        </pc:spChg>
        <pc:spChg chg="mod">
          <ac:chgData name="王 欣捷" userId="b965477fa0aef5e6" providerId="LiveId" clId="{CD243CF0-F2EB-44AF-8D92-2FDFDBA2D008}" dt="2021-04-22T05:33:15.073" v="783" actId="1076"/>
          <ac:spMkLst>
            <pc:docMk/>
            <pc:sldMk cId="3448535818" sldId="883"/>
            <ac:spMk id="91" creationId="{590E4F6A-A445-420F-B801-E76BA7A95655}"/>
          </ac:spMkLst>
        </pc:spChg>
        <pc:spChg chg="mod">
          <ac:chgData name="王 欣捷" userId="b965477fa0aef5e6" providerId="LiveId" clId="{CD243CF0-F2EB-44AF-8D92-2FDFDBA2D008}" dt="2021-04-22T05:33:15.073" v="783" actId="1076"/>
          <ac:spMkLst>
            <pc:docMk/>
            <pc:sldMk cId="3448535818" sldId="883"/>
            <ac:spMk id="92" creationId="{FB156825-791A-481C-ACEF-91FED45085F5}"/>
          </ac:spMkLst>
        </pc:spChg>
        <pc:spChg chg="add del mod">
          <ac:chgData name="王 欣捷" userId="b965477fa0aef5e6" providerId="LiveId" clId="{CD243CF0-F2EB-44AF-8D92-2FDFDBA2D008}" dt="2021-04-22T05:33:15.734" v="784"/>
          <ac:spMkLst>
            <pc:docMk/>
            <pc:sldMk cId="3448535818" sldId="883"/>
            <ac:spMk id="93" creationId="{2D402FF0-6654-46E6-A52F-DD13930A14D1}"/>
          </ac:spMkLst>
        </pc:spChg>
        <pc:spChg chg="add mod">
          <ac:chgData name="王 欣捷" userId="b965477fa0aef5e6" providerId="LiveId" clId="{CD243CF0-F2EB-44AF-8D92-2FDFDBA2D008}" dt="2021-04-22T05:33:28.066" v="791" actId="20577"/>
          <ac:spMkLst>
            <pc:docMk/>
            <pc:sldMk cId="3448535818" sldId="883"/>
            <ac:spMk id="94" creationId="{502575F8-8B0F-4BEC-B536-E34C12DFE9C3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97" creationId="{2941A1E5-1400-4853-9732-9046B2A0641D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98" creationId="{4DCD2905-F08C-4B92-BEEA-510860C63DE0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1" creationId="{89EC0FCD-1615-4731-927B-BF1830A4B1BB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2" creationId="{E828055B-CF59-4674-B952-7EE92FDF5530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4" creationId="{82F8002C-928A-41AD-8269-20EA9AB9757B}"/>
          </ac:spMkLst>
        </pc:spChg>
        <pc:spChg chg="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5" creationId="{6B7C4AE2-A765-4936-BFE4-6CD386F16DE0}"/>
          </ac:spMkLst>
        </pc:spChg>
        <pc:spChg chg="add 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6" creationId="{0ED94DD0-B56A-4F76-BFD3-4A43DFBFC517}"/>
          </ac:spMkLst>
        </pc:spChg>
        <pc:spChg chg="add 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7" creationId="{73CB465D-1F97-496D-B937-45A30F7D304F}"/>
          </ac:spMkLst>
        </pc:spChg>
        <pc:spChg chg="add mod">
          <ac:chgData name="王 欣捷" userId="b965477fa0aef5e6" providerId="LiveId" clId="{CD243CF0-F2EB-44AF-8D92-2FDFDBA2D008}" dt="2021-04-22T05:34:17.858" v="800" actId="1076"/>
          <ac:spMkLst>
            <pc:docMk/>
            <pc:sldMk cId="3448535818" sldId="883"/>
            <ac:spMk id="108" creationId="{3885C15D-C291-4FAF-A6FF-950137A0E2E5}"/>
          </ac:spMkLst>
        </pc:spChg>
        <pc:grpChg chg="add mod">
          <ac:chgData name="王 欣捷" userId="b965477fa0aef5e6" providerId="LiveId" clId="{CD243CF0-F2EB-44AF-8D92-2FDFDBA2D008}" dt="2021-04-22T05:25:13.096" v="703" actId="1076"/>
          <ac:grpSpMkLst>
            <pc:docMk/>
            <pc:sldMk cId="3448535818" sldId="883"/>
            <ac:grpSpMk id="17" creationId="{42FE47D8-037E-48BB-BB87-4171E60E953B}"/>
          </ac:grpSpMkLst>
        </pc:grpChg>
        <pc:grpChg chg="add mod">
          <ac:chgData name="王 欣捷" userId="b965477fa0aef5e6" providerId="LiveId" clId="{CD243CF0-F2EB-44AF-8D92-2FDFDBA2D008}" dt="2021-04-22T05:25:22.204" v="705" actId="1076"/>
          <ac:grpSpMkLst>
            <pc:docMk/>
            <pc:sldMk cId="3448535818" sldId="883"/>
            <ac:grpSpMk id="18" creationId="{774A6144-BCAB-4207-8927-1A68AA1C2DD8}"/>
          </ac:grpSpMkLst>
        </pc:grpChg>
        <pc:grpChg chg="add mod">
          <ac:chgData name="王 欣捷" userId="b965477fa0aef5e6" providerId="LiveId" clId="{CD243CF0-F2EB-44AF-8D92-2FDFDBA2D008}" dt="2021-04-22T05:26:18.522" v="719" actId="1076"/>
          <ac:grpSpMkLst>
            <pc:docMk/>
            <pc:sldMk cId="3448535818" sldId="883"/>
            <ac:grpSpMk id="21" creationId="{DD756325-AF26-44F7-924B-A6E5C6E10D19}"/>
          </ac:grpSpMkLst>
        </pc:grpChg>
        <pc:grpChg chg="add mod">
          <ac:chgData name="王 欣捷" userId="b965477fa0aef5e6" providerId="LiveId" clId="{CD243CF0-F2EB-44AF-8D92-2FDFDBA2D008}" dt="2021-04-22T05:26:36.343" v="721" actId="1076"/>
          <ac:grpSpMkLst>
            <pc:docMk/>
            <pc:sldMk cId="3448535818" sldId="883"/>
            <ac:grpSpMk id="27" creationId="{4398F450-23D5-4A60-8367-A3923C75820B}"/>
          </ac:grpSpMkLst>
        </pc:grpChg>
        <pc:grpChg chg="add mod">
          <ac:chgData name="王 欣捷" userId="b965477fa0aef5e6" providerId="LiveId" clId="{CD243CF0-F2EB-44AF-8D92-2FDFDBA2D008}" dt="2021-04-22T05:26:41.342" v="723" actId="1076"/>
          <ac:grpSpMkLst>
            <pc:docMk/>
            <pc:sldMk cId="3448535818" sldId="883"/>
            <ac:grpSpMk id="30" creationId="{FE68CB04-4E3A-45FE-A9E9-6704D22492D9}"/>
          </ac:grpSpMkLst>
        </pc:grpChg>
        <pc:grpChg chg="add mod">
          <ac:chgData name="王 欣捷" userId="b965477fa0aef5e6" providerId="LiveId" clId="{CD243CF0-F2EB-44AF-8D92-2FDFDBA2D008}" dt="2021-04-22T05:26:59.048" v="729" actId="1076"/>
          <ac:grpSpMkLst>
            <pc:docMk/>
            <pc:sldMk cId="3448535818" sldId="883"/>
            <ac:grpSpMk id="33" creationId="{539A4C47-1415-4500-83DE-6A1E53493D57}"/>
          </ac:grpSpMkLst>
        </pc:grpChg>
        <pc:grpChg chg="add mod">
          <ac:chgData name="王 欣捷" userId="b965477fa0aef5e6" providerId="LiveId" clId="{CD243CF0-F2EB-44AF-8D92-2FDFDBA2D008}" dt="2021-04-22T05:27:09.074" v="734" actId="1076"/>
          <ac:grpSpMkLst>
            <pc:docMk/>
            <pc:sldMk cId="3448535818" sldId="883"/>
            <ac:grpSpMk id="36" creationId="{6CB76DDF-6C4A-4830-8431-D0E940F3615D}"/>
          </ac:grpSpMkLst>
        </pc:grpChg>
        <pc:grpChg chg="add mod">
          <ac:chgData name="王 欣捷" userId="b965477fa0aef5e6" providerId="LiveId" clId="{CD243CF0-F2EB-44AF-8D92-2FDFDBA2D008}" dt="2021-04-22T05:29:53.153" v="759" actId="1076"/>
          <ac:grpSpMkLst>
            <pc:docMk/>
            <pc:sldMk cId="3448535818" sldId="883"/>
            <ac:grpSpMk id="39" creationId="{C656A5B6-4FF3-4476-AB20-38609E9DA899}"/>
          </ac:grpSpMkLst>
        </pc:grpChg>
        <pc:grpChg chg="add mod">
          <ac:chgData name="王 欣捷" userId="b965477fa0aef5e6" providerId="LiveId" clId="{CD243CF0-F2EB-44AF-8D92-2FDFDBA2D008}" dt="2021-04-22T05:28:37.960" v="745" actId="1076"/>
          <ac:grpSpMkLst>
            <pc:docMk/>
            <pc:sldMk cId="3448535818" sldId="883"/>
            <ac:grpSpMk id="44" creationId="{A6606E5D-6703-4AEE-9496-4F595C9A21DE}"/>
          </ac:grpSpMkLst>
        </pc:grpChg>
        <pc:grpChg chg="add mod">
          <ac:chgData name="王 欣捷" userId="b965477fa0aef5e6" providerId="LiveId" clId="{CD243CF0-F2EB-44AF-8D92-2FDFDBA2D008}" dt="2021-04-22T05:29:07.576" v="751" actId="1076"/>
          <ac:grpSpMkLst>
            <pc:docMk/>
            <pc:sldMk cId="3448535818" sldId="883"/>
            <ac:grpSpMk id="47" creationId="{1707B426-BF0E-4B31-9AD7-6D87C9F06890}"/>
          </ac:grpSpMkLst>
        </pc:grpChg>
        <pc:grpChg chg="add mod">
          <ac:chgData name="王 欣捷" userId="b965477fa0aef5e6" providerId="LiveId" clId="{CD243CF0-F2EB-44AF-8D92-2FDFDBA2D008}" dt="2021-04-22T05:31:22.599" v="761" actId="1076"/>
          <ac:grpSpMkLst>
            <pc:docMk/>
            <pc:sldMk cId="3448535818" sldId="883"/>
            <ac:grpSpMk id="54" creationId="{56016A96-5847-40CB-A4DA-35936020E95B}"/>
          </ac:grpSpMkLst>
        </pc:grpChg>
        <pc:grpChg chg="add del mod">
          <ac:chgData name="王 欣捷" userId="b965477fa0aef5e6" providerId="LiveId" clId="{CD243CF0-F2EB-44AF-8D92-2FDFDBA2D008}" dt="2021-04-22T05:31:34.625" v="763"/>
          <ac:grpSpMkLst>
            <pc:docMk/>
            <pc:sldMk cId="3448535818" sldId="883"/>
            <ac:grpSpMk id="58" creationId="{11CC1C70-03D1-4F80-8CA9-D6D1A87DDAAC}"/>
          </ac:grpSpMkLst>
        </pc:grpChg>
        <pc:grpChg chg="add del mod">
          <ac:chgData name="王 欣捷" userId="b965477fa0aef5e6" providerId="LiveId" clId="{CD243CF0-F2EB-44AF-8D92-2FDFDBA2D008}" dt="2021-04-22T05:31:34.625" v="763"/>
          <ac:grpSpMkLst>
            <pc:docMk/>
            <pc:sldMk cId="3448535818" sldId="883"/>
            <ac:grpSpMk id="62" creationId="{9CEA6009-B832-4402-AD61-D06BE7C85C68}"/>
          </ac:grpSpMkLst>
        </pc:grpChg>
        <pc:grpChg chg="add del mod">
          <ac:chgData name="王 欣捷" userId="b965477fa0aef5e6" providerId="LiveId" clId="{CD243CF0-F2EB-44AF-8D92-2FDFDBA2D008}" dt="2021-04-22T05:31:34.625" v="763"/>
          <ac:grpSpMkLst>
            <pc:docMk/>
            <pc:sldMk cId="3448535818" sldId="883"/>
            <ac:grpSpMk id="65" creationId="{43631575-61B7-4ED1-B781-C5122A68838D}"/>
          </ac:grpSpMkLst>
        </pc:grpChg>
        <pc:grpChg chg="add mod">
          <ac:chgData name="王 欣捷" userId="b965477fa0aef5e6" providerId="LiveId" clId="{CD243CF0-F2EB-44AF-8D92-2FDFDBA2D008}" dt="2021-04-22T05:33:49.316" v="795" actId="1076"/>
          <ac:grpSpMkLst>
            <pc:docMk/>
            <pc:sldMk cId="3448535818" sldId="883"/>
            <ac:grpSpMk id="70" creationId="{0603E287-5D30-420C-BF5F-8C460BAC31FD}"/>
          </ac:grpSpMkLst>
        </pc:grpChg>
        <pc:grpChg chg="add mod">
          <ac:chgData name="王 欣捷" userId="b965477fa0aef5e6" providerId="LiveId" clId="{CD243CF0-F2EB-44AF-8D92-2FDFDBA2D008}" dt="2021-04-22T05:33:51.625" v="796" actId="1076"/>
          <ac:grpSpMkLst>
            <pc:docMk/>
            <pc:sldMk cId="3448535818" sldId="883"/>
            <ac:grpSpMk id="74" creationId="{F6531766-E250-48A1-8747-C24F8D8830A6}"/>
          </ac:grpSpMkLst>
        </pc:grpChg>
        <pc:grpChg chg="add mod">
          <ac:chgData name="王 欣捷" userId="b965477fa0aef5e6" providerId="LiveId" clId="{CD243CF0-F2EB-44AF-8D92-2FDFDBA2D008}" dt="2021-04-22T05:33:54.626" v="797" actId="1076"/>
          <ac:grpSpMkLst>
            <pc:docMk/>
            <pc:sldMk cId="3448535818" sldId="883"/>
            <ac:grpSpMk id="77" creationId="{BA99BA51-4ECD-4E16-AF7F-39D53807ECE1}"/>
          </ac:grpSpMkLst>
        </pc:grpChg>
        <pc:grpChg chg="add mod">
          <ac:chgData name="王 欣捷" userId="b965477fa0aef5e6" providerId="LiveId" clId="{CD243CF0-F2EB-44AF-8D92-2FDFDBA2D008}" dt="2021-04-22T05:33:19.409" v="785" actId="1076"/>
          <ac:grpSpMkLst>
            <pc:docMk/>
            <pc:sldMk cId="3448535818" sldId="883"/>
            <ac:grpSpMk id="87" creationId="{9C6B8E90-9490-4BF0-9C33-3AD160063474}"/>
          </ac:grpSpMkLst>
        </pc:grpChg>
        <pc:grpChg chg="add del mod">
          <ac:chgData name="王 欣捷" userId="b965477fa0aef5e6" providerId="LiveId" clId="{CD243CF0-F2EB-44AF-8D92-2FDFDBA2D008}" dt="2021-04-22T05:33:15.734" v="784"/>
          <ac:grpSpMkLst>
            <pc:docMk/>
            <pc:sldMk cId="3448535818" sldId="883"/>
            <ac:grpSpMk id="90" creationId="{8D9E0EEE-B5ED-4D8E-B768-E8E4343D7C59}"/>
          </ac:grpSpMkLst>
        </pc:grpChg>
        <pc:grpChg chg="add mod">
          <ac:chgData name="王 欣捷" userId="b965477fa0aef5e6" providerId="LiveId" clId="{CD243CF0-F2EB-44AF-8D92-2FDFDBA2D008}" dt="2021-04-22T05:34:17.858" v="800" actId="1076"/>
          <ac:grpSpMkLst>
            <pc:docMk/>
            <pc:sldMk cId="3448535818" sldId="883"/>
            <ac:grpSpMk id="96" creationId="{6F858ABF-8B3C-493E-80D4-333D60BC00F0}"/>
          </ac:grpSpMkLst>
        </pc:grpChg>
        <pc:grpChg chg="add mod">
          <ac:chgData name="王 欣捷" userId="b965477fa0aef5e6" providerId="LiveId" clId="{CD243CF0-F2EB-44AF-8D92-2FDFDBA2D008}" dt="2021-04-22T05:34:17.858" v="800" actId="1076"/>
          <ac:grpSpMkLst>
            <pc:docMk/>
            <pc:sldMk cId="3448535818" sldId="883"/>
            <ac:grpSpMk id="100" creationId="{4813840F-0A06-48D1-AEAF-048DB5A13858}"/>
          </ac:grpSpMkLst>
        </pc:grpChg>
        <pc:grpChg chg="add mod">
          <ac:chgData name="王 欣捷" userId="b965477fa0aef5e6" providerId="LiveId" clId="{CD243CF0-F2EB-44AF-8D92-2FDFDBA2D008}" dt="2021-04-22T05:34:17.858" v="800" actId="1076"/>
          <ac:grpSpMkLst>
            <pc:docMk/>
            <pc:sldMk cId="3448535818" sldId="883"/>
            <ac:grpSpMk id="103" creationId="{F8DBE7C9-CD5F-4BC9-BD00-F888FAD4CCF8}"/>
          </ac:grpSpMkLst>
        </pc:grpChg>
        <pc:cxnChg chg="add mod">
          <ac:chgData name="王 欣捷" userId="b965477fa0aef5e6" providerId="LiveId" clId="{CD243CF0-F2EB-44AF-8D92-2FDFDBA2D008}" dt="2021-04-22T05:26:15.136" v="718" actId="14100"/>
          <ac:cxnSpMkLst>
            <pc:docMk/>
            <pc:sldMk cId="3448535818" sldId="883"/>
            <ac:cxnSpMk id="25" creationId="{C885F401-19A4-4572-A983-3B5E7F4C1B22}"/>
          </ac:cxnSpMkLst>
        </pc:cxnChg>
        <pc:cxnChg chg="add mod">
          <ac:chgData name="王 欣捷" userId="b965477fa0aef5e6" providerId="LiveId" clId="{CD243CF0-F2EB-44AF-8D92-2FDFDBA2D008}" dt="2021-04-22T05:29:20.360" v="755" actId="14100"/>
          <ac:cxnSpMkLst>
            <pc:docMk/>
            <pc:sldMk cId="3448535818" sldId="883"/>
            <ac:cxnSpMk id="42" creationId="{11A28E27-C925-431A-A7DF-A8809DE7C0F9}"/>
          </ac:cxnSpMkLst>
        </pc:cxnChg>
        <pc:cxnChg chg="add del mod">
          <ac:chgData name="王 欣捷" userId="b965477fa0aef5e6" providerId="LiveId" clId="{CD243CF0-F2EB-44AF-8D92-2FDFDBA2D008}" dt="2021-04-22T05:31:34.625" v="763"/>
          <ac:cxnSpMkLst>
            <pc:docMk/>
            <pc:sldMk cId="3448535818" sldId="883"/>
            <ac:cxnSpMk id="61" creationId="{C37A195B-229C-4DF2-AAB8-D25EAE1EBC74}"/>
          </ac:cxnSpMkLst>
        </pc:cxnChg>
        <pc:cxnChg chg="add mod">
          <ac:chgData name="王 欣捷" userId="b965477fa0aef5e6" providerId="LiveId" clId="{CD243CF0-F2EB-44AF-8D92-2FDFDBA2D008}" dt="2021-04-22T05:33:47.113" v="794" actId="14100"/>
          <ac:cxnSpMkLst>
            <pc:docMk/>
            <pc:sldMk cId="3448535818" sldId="883"/>
            <ac:cxnSpMk id="73" creationId="{9DAE4D4B-7794-4E44-A5FB-5DBA7749E012}"/>
          </ac:cxnSpMkLst>
        </pc:cxnChg>
        <pc:cxnChg chg="add mod">
          <ac:chgData name="王 欣捷" userId="b965477fa0aef5e6" providerId="LiveId" clId="{CD243CF0-F2EB-44AF-8D92-2FDFDBA2D008}" dt="2021-04-22T05:32:48.812" v="777" actId="14100"/>
          <ac:cxnSpMkLst>
            <pc:docMk/>
            <pc:sldMk cId="3448535818" sldId="883"/>
            <ac:cxnSpMk id="83" creationId="{506FB0F9-05FF-48CB-88C4-2C4F58E818B9}"/>
          </ac:cxnSpMkLst>
        </pc:cxnChg>
        <pc:cxnChg chg="add mod">
          <ac:chgData name="王 欣捷" userId="b965477fa0aef5e6" providerId="LiveId" clId="{CD243CF0-F2EB-44AF-8D92-2FDFDBA2D008}" dt="2021-04-22T05:34:17.858" v="800" actId="1076"/>
          <ac:cxnSpMkLst>
            <pc:docMk/>
            <pc:sldMk cId="3448535818" sldId="883"/>
            <ac:cxnSpMk id="99" creationId="{60781912-230F-4E16-9F4B-CDCB5242E77B}"/>
          </ac:cxnSpMkLst>
        </pc:cxnChg>
      </pc:sldChg>
      <pc:sldChg chg="modSp add mod">
        <pc:chgData name="王 欣捷" userId="b965477fa0aef5e6" providerId="LiveId" clId="{CD243CF0-F2EB-44AF-8D92-2FDFDBA2D008}" dt="2021-04-22T06:15:04.965" v="1466" actId="20577"/>
        <pc:sldMkLst>
          <pc:docMk/>
          <pc:sldMk cId="487721082" sldId="884"/>
        </pc:sldMkLst>
        <pc:graphicFrameChg chg="mod modGraphic">
          <ac:chgData name="王 欣捷" userId="b965477fa0aef5e6" providerId="LiveId" clId="{CD243CF0-F2EB-44AF-8D92-2FDFDBA2D008}" dt="2021-04-22T06:15:04.965" v="1466" actId="20577"/>
          <ac:graphicFrameMkLst>
            <pc:docMk/>
            <pc:sldMk cId="487721082" sldId="884"/>
            <ac:graphicFrameMk id="8" creationId="{65706C20-D46A-4BBA-A506-87E0A33DFB0C}"/>
          </ac:graphicFrameMkLst>
        </pc:graphicFrameChg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1458318623" sldId="89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3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3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4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44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6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96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2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3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3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5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7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8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4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5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6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09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4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5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6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0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1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1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2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0" sldId="113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516213771" sldId="113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406512071" sldId="114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1844201406" sldId="114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4223351651" sldId="1145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962178428" sldId="115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813883607" sldId="115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740059661" sldId="115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618475896" sldId="1160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042943240" sldId="1161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272006686" sldId="1162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547034749" sldId="1163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771280182" sldId="1165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2692631" sldId="1166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628184232" sldId="1167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1528587018" sldId="1168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3168183637" sldId="1169"/>
        </pc:sldMkLst>
      </pc:sldChg>
      <pc:sldChg chg="del">
        <pc:chgData name="王 欣捷" userId="b965477fa0aef5e6" providerId="LiveId" clId="{CD243CF0-F2EB-44AF-8D92-2FDFDBA2D008}" dt="2021-04-22T04:10:33.790" v="0" actId="47"/>
        <pc:sldMkLst>
          <pc:docMk/>
          <pc:sldMk cId="1630523457" sldId="1170"/>
        </pc:sldMkLst>
      </pc:sldChg>
    </pc:docChg>
  </pc:docChgLst>
  <pc:docChgLst>
    <pc:chgData name="王 欣捷" userId="b965477fa0aef5e6" providerId="LiveId" clId="{AC68A2C5-AA45-B540-8B1B-E5BF4205A6E3}"/>
    <pc:docChg chg="modSld">
      <pc:chgData name="王 欣捷" userId="b965477fa0aef5e6" providerId="LiveId" clId="{AC68A2C5-AA45-B540-8B1B-E5BF4205A6E3}" dt="2021-05-05T14:37:03.108" v="8" actId="113"/>
      <pc:docMkLst>
        <pc:docMk/>
      </pc:docMkLst>
      <pc:sldChg chg="modSp">
        <pc:chgData name="王 欣捷" userId="b965477fa0aef5e6" providerId="LiveId" clId="{AC68A2C5-AA45-B540-8B1B-E5BF4205A6E3}" dt="2021-05-05T14:37:03.108" v="8" actId="113"/>
        <pc:sldMkLst>
          <pc:docMk/>
          <pc:sldMk cId="0" sldId="818"/>
        </pc:sldMkLst>
        <pc:spChg chg="mod">
          <ac:chgData name="王 欣捷" userId="b965477fa0aef5e6" providerId="LiveId" clId="{AC68A2C5-AA45-B540-8B1B-E5BF4205A6E3}" dt="2021-05-05T14:37:03.108" v="8" actId="113"/>
          <ac:spMkLst>
            <pc:docMk/>
            <pc:sldMk cId="0" sldId="818"/>
            <ac:spMk id="32771" creationId="{FF5C7003-0F51-40C7-8FF9-F4A63A8F1EEB}"/>
          </ac:spMkLst>
        </pc:spChg>
      </pc:sldChg>
      <pc:sldChg chg="modSp">
        <pc:chgData name="王 欣捷" userId="b965477fa0aef5e6" providerId="LiveId" clId="{AC68A2C5-AA45-B540-8B1B-E5BF4205A6E3}" dt="2021-05-05T14:36:41.002" v="3" actId="20577"/>
        <pc:sldMkLst>
          <pc:docMk/>
          <pc:sldMk cId="0" sldId="870"/>
        </pc:sldMkLst>
        <pc:spChg chg="mod">
          <ac:chgData name="王 欣捷" userId="b965477fa0aef5e6" providerId="LiveId" clId="{AC68A2C5-AA45-B540-8B1B-E5BF4205A6E3}" dt="2021-05-05T14:36:41.002" v="3" actId="20577"/>
          <ac:spMkLst>
            <pc:docMk/>
            <pc:sldMk cId="0" sldId="870"/>
            <ac:spMk id="31747" creationId="{1330C4B9-1494-456E-8041-6E9BB8F1EE24}"/>
          </ac:spMkLst>
        </pc:spChg>
      </pc:sldChg>
    </pc:docChg>
  </pc:docChgLst>
  <pc:docChgLst>
    <pc:chgData name="王 欣捷" userId="b965477fa0aef5e6" providerId="LiveId" clId="{6B25E3A0-8D13-427B-91C6-98F6CF017510}"/>
    <pc:docChg chg="undo redo custSel addSld delSld modSld sldOrd">
      <pc:chgData name="王 欣捷" userId="b965477fa0aef5e6" providerId="LiveId" clId="{6B25E3A0-8D13-427B-91C6-98F6CF017510}" dt="2021-04-20T14:19:47.465" v="1513" actId="20577"/>
      <pc:docMkLst>
        <pc:docMk/>
      </pc:docMkLst>
      <pc:sldChg chg="del">
        <pc:chgData name="王 欣捷" userId="b965477fa0aef5e6" providerId="LiveId" clId="{6B25E3A0-8D13-427B-91C6-98F6CF017510}" dt="2021-04-20T13:08:17.013" v="389" actId="47"/>
        <pc:sldMkLst>
          <pc:docMk/>
          <pc:sldMk cId="0" sldId="935"/>
        </pc:sldMkLst>
      </pc:sldChg>
      <pc:sldChg chg="del">
        <pc:chgData name="王 欣捷" userId="b965477fa0aef5e6" providerId="LiveId" clId="{6B25E3A0-8D13-427B-91C6-98F6CF017510}" dt="2021-04-20T13:08:18.638" v="390" actId="47"/>
        <pc:sldMkLst>
          <pc:docMk/>
          <pc:sldMk cId="0" sldId="936"/>
        </pc:sldMkLst>
      </pc:sldChg>
      <pc:sldChg chg="del">
        <pc:chgData name="王 欣捷" userId="b965477fa0aef5e6" providerId="LiveId" clId="{6B25E3A0-8D13-427B-91C6-98F6CF017510}" dt="2021-04-20T13:55:36.044" v="1045" actId="47"/>
        <pc:sldMkLst>
          <pc:docMk/>
          <pc:sldMk cId="0" sldId="938"/>
        </pc:sldMkLst>
      </pc:sldChg>
      <pc:sldChg chg="del">
        <pc:chgData name="王 欣捷" userId="b965477fa0aef5e6" providerId="LiveId" clId="{6B25E3A0-8D13-427B-91C6-98F6CF017510}" dt="2021-04-20T14:09:57.154" v="1318" actId="47"/>
        <pc:sldMkLst>
          <pc:docMk/>
          <pc:sldMk cId="0" sldId="940"/>
        </pc:sldMkLst>
      </pc:sldChg>
      <pc:sldChg chg="del">
        <pc:chgData name="王 欣捷" userId="b965477fa0aef5e6" providerId="LiveId" clId="{6B25E3A0-8D13-427B-91C6-98F6CF017510}" dt="2021-04-20T14:13:44.761" v="1393" actId="47"/>
        <pc:sldMkLst>
          <pc:docMk/>
          <pc:sldMk cId="0" sldId="942"/>
        </pc:sldMkLst>
      </pc:sldChg>
      <pc:sldChg chg="add del">
        <pc:chgData name="王 欣捷" userId="b965477fa0aef5e6" providerId="LiveId" clId="{6B25E3A0-8D13-427B-91C6-98F6CF017510}" dt="2021-04-20T14:13:45.610" v="1394" actId="47"/>
        <pc:sldMkLst>
          <pc:docMk/>
          <pc:sldMk cId="0" sldId="943"/>
        </pc:sldMkLst>
      </pc:sldChg>
      <pc:sldChg chg="del">
        <pc:chgData name="王 欣捷" userId="b965477fa0aef5e6" providerId="LiveId" clId="{6B25E3A0-8D13-427B-91C6-98F6CF017510}" dt="2021-04-20T14:16:03.024" v="1439" actId="47"/>
        <pc:sldMkLst>
          <pc:docMk/>
          <pc:sldMk cId="0" sldId="945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0" sldId="946"/>
        </pc:sldMkLst>
      </pc:sldChg>
      <pc:sldChg chg="del">
        <pc:chgData name="王 欣捷" userId="b965477fa0aef5e6" providerId="LiveId" clId="{6B25E3A0-8D13-427B-91C6-98F6CF017510}" dt="2021-04-20T14:19:07.930" v="1512" actId="47"/>
        <pc:sldMkLst>
          <pc:docMk/>
          <pc:sldMk cId="0" sldId="947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0" sldId="955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6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7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8"/>
        </pc:sldMkLst>
      </pc:sldChg>
      <pc:sldChg chg="del">
        <pc:chgData name="王 欣捷" userId="b965477fa0aef5e6" providerId="LiveId" clId="{6B25E3A0-8D13-427B-91C6-98F6CF017510}" dt="2021-04-20T13:14:23.567" v="427" actId="47"/>
        <pc:sldMkLst>
          <pc:docMk/>
          <pc:sldMk cId="0" sldId="959"/>
        </pc:sldMkLst>
      </pc:sldChg>
      <pc:sldChg chg="addSp delSp modSp mod modClrScheme modAnim chgLayout">
        <pc:chgData name="王 欣捷" userId="b965477fa0aef5e6" providerId="LiveId" clId="{6B25E3A0-8D13-427B-91C6-98F6CF017510}" dt="2021-04-20T13:16:49.922" v="491"/>
        <pc:sldMkLst>
          <pc:docMk/>
          <pc:sldMk cId="0" sldId="960"/>
        </pc:sldMkLst>
        <pc:spChg chg="add del mod">
          <ac:chgData name="王 欣捷" userId="b965477fa0aef5e6" providerId="LiveId" clId="{6B25E3A0-8D13-427B-91C6-98F6CF017510}" dt="2021-04-20T13:14:27.936" v="429" actId="21"/>
          <ac:spMkLst>
            <pc:docMk/>
            <pc:sldMk cId="0" sldId="960"/>
            <ac:spMk id="3" creationId="{EC2DE26E-C153-475E-96BD-E1ACC12C1A3B}"/>
          </ac:spMkLst>
        </pc:spChg>
        <pc:spChg chg="add del 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5" creationId="{75E2B365-DCB2-45C8-9654-7596D4B3F94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1" creationId="{4E961AEC-201E-4F11-9D73-4FA4A459A03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2" creationId="{2A4AD180-0A46-4F9F-9860-CE446D8D87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3" creationId="{2D4BADC1-3083-4136-B29B-FED17956ED8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4" creationId="{ADD2B8ED-215E-440F-9418-9D1601C6405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5" creationId="{8A473652-BE70-40F5-8D6B-A9CB3BA128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6" creationId="{83D08D61-7479-4AB5-9A93-B05F9354D40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7" creationId="{7CFE2769-90E3-4D4E-8437-E6F70B78E54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8" creationId="{E8EE1921-8059-426F-AD0A-70B922417AE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19" creationId="{60DBD097-0429-4A85-87EE-5CC9E526E22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0" creationId="{FCC67AA0-3874-4B0A-B6B8-0DA27CD7FCB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1" creationId="{9F61E2F5-8958-43D4-9BC2-F395DF2AAF6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2" creationId="{D42A2DFB-7081-46A8-B4BF-3A4F66DD880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3" creationId="{11D0E16B-AA22-4EDB-86C9-1CB848013BB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4" creationId="{6D9634A7-6DE0-4521-A06C-D3F68BF186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5" creationId="{8F6F6D84-10B1-4EDD-BA50-7E5A969BA758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6" creationId="{6FB112A1-0D58-44FE-9D58-E458E052E570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7" creationId="{8D4970C0-4EE2-4767-946C-E1C06598972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29" creationId="{47D93BFC-9A2F-420F-8949-7475BF3B336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0" creationId="{983FABFC-7944-44F7-B307-0B4A9B909D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1" creationId="{BECFDE40-87FD-411B-A970-B54BD6D98E4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2" creationId="{DD509894-70EB-4641-9CDC-C7C6B656E0E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3" creationId="{D21D6F19-7871-4716-839F-1A9AF050722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4" creationId="{0D1A953A-43FD-49B8-9FA6-0BEFDA69F47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5" creationId="{2C03B295-C59E-431A-BBD5-AFDBA535344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7" creationId="{E66B0C42-51B2-4B79-AE72-D9B6F7A012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8" creationId="{485A96A2-6202-43BD-A980-7A0A2A1C958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39" creationId="{EC556852-201F-4F72-A59E-0A2359FFE9A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0" creationId="{9FF7E9B2-7167-4E52-BB92-1CB3293CD6A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1" creationId="{A3150FF1-836E-4A6C-8814-D49DF14CCFB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2" creationId="{E2A247F2-DB99-4BBB-B18D-57DE4572260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3" creationId="{274A9CE3-C7C5-454E-9A3D-3BCA8B3694C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5" creationId="{CC6D98C4-E285-4D95-A140-6C298DFFB07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6" creationId="{91ED5100-7E64-4954-8FDB-4F5044C9DEF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7" creationId="{1D5E413D-0695-4999-A696-F9133ACA8FA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8" creationId="{57DA407F-5D90-40EA-9DD1-B63223DE3CB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49" creationId="{0A4A00B3-99C6-459A-A4EA-DB8E85056029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0" creationId="{271328D4-7934-4FDB-BCCE-858F65AE7B0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1" creationId="{2B2AA360-AB13-4541-BEDE-A6CF7ED1C2C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2" creationId="{2B71E3CB-6AEF-4991-ACD0-FAA9FA8B61F1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3" creationId="{8BC59514-D7F5-49FC-AF57-55407971A79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5" creationId="{932D12F9-96E5-475A-A1EA-8D2C537A099A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6" creationId="{6935D018-BBB5-432C-85D7-F47DC4B1E4D7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7" creationId="{538E43DD-D6C0-4F05-860B-440D8C1931AE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8" creationId="{34CCB015-09F3-498E-900A-333ECFD6E66B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59" creationId="{82E8783D-5DED-4367-B439-5215B0B1E62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0" creationId="{81B3E52B-5B19-4A20-9D3A-C60EFC3298C6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1" creationId="{FB3A8741-5E2A-4AB6-A24A-23DF1F80DB6C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2" creationId="{FD05EA31-CFE6-420A-8CD5-99F3DFC728EF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3" creationId="{C906D85F-3F08-42A6-A1FF-99FE2D68D214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5" creationId="{CC727957-BB36-4F57-AEF4-05AD65279A1D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6" creationId="{61F2B5BB-604A-48DA-8AC4-D6AC006D7A13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7" creationId="{F3811991-9313-45A6-B485-6C96D4BC2045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8" creationId="{008052FF-8121-41E7-8512-AC35713659C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69" creationId="{9F855086-18FE-4240-AB31-0C8E24E54762}"/>
          </ac:spMkLst>
        </pc:spChg>
        <pc:spChg chg="mod">
          <ac:chgData name="王 欣捷" userId="b965477fa0aef5e6" providerId="LiveId" clId="{6B25E3A0-8D13-427B-91C6-98F6CF017510}" dt="2021-04-20T13:16:00.888" v="482" actId="1038"/>
          <ac:spMkLst>
            <pc:docMk/>
            <pc:sldMk cId="0" sldId="960"/>
            <ac:spMk id="70" creationId="{CB2032B3-1301-4FFA-9F31-E69FCCE8E6DE}"/>
          </ac:spMkLst>
        </pc:spChg>
        <pc:spChg chg="mod ord">
          <ac:chgData name="王 欣捷" userId="b965477fa0aef5e6" providerId="LiveId" clId="{6B25E3A0-8D13-427B-91C6-98F6CF017510}" dt="2021-04-20T13:14:30.960" v="431" actId="700"/>
          <ac:spMkLst>
            <pc:docMk/>
            <pc:sldMk cId="0" sldId="960"/>
            <ac:spMk id="68610" creationId="{FCF627FA-E208-40D5-97E0-90077863FC2F}"/>
          </ac:spMkLst>
        </pc:spChg>
        <pc:spChg chg="mod ord">
          <ac:chgData name="王 欣捷" userId="b965477fa0aef5e6" providerId="LiveId" clId="{6B25E3A0-8D13-427B-91C6-98F6CF017510}" dt="2021-04-20T13:16:22.068" v="487" actId="20577"/>
          <ac:spMkLst>
            <pc:docMk/>
            <pc:sldMk cId="0" sldId="960"/>
            <ac:spMk id="68611" creationId="{C45CFE14-D59E-4A35-936E-710342AAD8D2}"/>
          </ac:spMkLst>
        </pc:s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10" creationId="{2EB6E117-BA42-4CD3-8F97-5023A1EE650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28" creationId="{BFFAA2BB-CF42-4ACF-AEE1-42F3C3A1FEC7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36" creationId="{EA9D4878-E46D-41FE-B2AA-E67E473AA3CE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44" creationId="{56A048D7-3ECC-412E-8C98-74F9BBF60D5D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54" creationId="{DB87A4B4-0D58-459B-B37D-C5A4D3959BE3}"/>
          </ac:grpSpMkLst>
        </pc:grpChg>
        <pc:grpChg chg="add mod">
          <ac:chgData name="王 欣捷" userId="b965477fa0aef5e6" providerId="LiveId" clId="{6B25E3A0-8D13-427B-91C6-98F6CF017510}" dt="2021-04-20T13:16:00.888" v="482" actId="1038"/>
          <ac:grpSpMkLst>
            <pc:docMk/>
            <pc:sldMk cId="0" sldId="960"/>
            <ac:grpSpMk id="64" creationId="{9F6E0258-BFAE-48F1-A7FB-45FE4D4A6750}"/>
          </ac:grpSpMkLst>
        </pc:grpChg>
        <pc:graphicFrameChg chg="add del mod modGraphic">
          <ac:chgData name="王 欣捷" userId="b965477fa0aef5e6" providerId="LiveId" clId="{6B25E3A0-8D13-427B-91C6-98F6CF017510}" dt="2021-04-20T13:16:07.440" v="483" actId="478"/>
          <ac:graphicFrameMkLst>
            <pc:docMk/>
            <pc:sldMk cId="0" sldId="960"/>
            <ac:graphicFrameMk id="9" creationId="{D436AF82-9558-4D93-B393-C8EA6D421FE5}"/>
          </ac:graphicFrameMkLst>
        </pc:graphicFrameChg>
        <pc:graphicFrameChg chg="add del">
          <ac:chgData name="王 欣捷" userId="b965477fa0aef5e6" providerId="LiveId" clId="{6B25E3A0-8D13-427B-91C6-98F6CF017510}" dt="2021-04-20T13:14:29.111" v="430" actId="21"/>
          <ac:graphicFrameMkLst>
            <pc:docMk/>
            <pc:sldMk cId="0" sldId="960"/>
            <ac:graphicFrameMk id="808964" creationId="{40242341-B7B6-4C26-BD47-3939901F14D1}"/>
          </ac:graphicFrameMkLst>
        </pc:graphicFrameChg>
      </pc:sldChg>
      <pc:sldChg chg="addSp delSp modSp mod chgLayout">
        <pc:chgData name="王 欣捷" userId="b965477fa0aef5e6" providerId="LiveId" clId="{6B25E3A0-8D13-427B-91C6-98F6CF017510}" dt="2021-04-20T13:47:13.753" v="879" actId="113"/>
        <pc:sldMkLst>
          <pc:docMk/>
          <pc:sldMk cId="0" sldId="962"/>
        </pc:sldMkLst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2" creationId="{ACED3F01-2387-446E-AC6A-E6878A7021AD}"/>
          </ac:spMkLst>
        </pc:spChg>
        <pc:spChg chg="add del mo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" creationId="{0AED8BB3-6BCC-465A-8C6C-1A8D3ABAE78B}"/>
          </ac:spMkLst>
        </pc:spChg>
        <pc:spChg chg="mod ord">
          <ac:chgData name="王 欣捷" userId="b965477fa0aef5e6" providerId="LiveId" clId="{6B25E3A0-8D13-427B-91C6-98F6CF017510}" dt="2021-04-20T13:46:48.982" v="870" actId="6264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王 欣捷" userId="b965477fa0aef5e6" providerId="LiveId" clId="{6B25E3A0-8D13-427B-91C6-98F6CF017510}" dt="2021-04-20T13:47:13.753" v="879" actId="113"/>
          <ac:spMkLst>
            <pc:docMk/>
            <pc:sldMk cId="0" sldId="962"/>
            <ac:spMk id="30723" creationId="{A6CADA6A-23BE-40F6-B6A2-A7A29A15497B}"/>
          </ac:spMkLst>
        </pc:spChg>
      </pc:sldChg>
      <pc:sldChg chg="del ord">
        <pc:chgData name="王 欣捷" userId="b965477fa0aef5e6" providerId="LiveId" clId="{6B25E3A0-8D13-427B-91C6-98F6CF017510}" dt="2021-04-20T13:46:29.446" v="864" actId="47"/>
        <pc:sldMkLst>
          <pc:docMk/>
          <pc:sldMk cId="0" sldId="963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4"/>
        </pc:sldMkLst>
      </pc:sldChg>
      <pc:sldChg chg="del">
        <pc:chgData name="王 欣捷" userId="b965477fa0aef5e6" providerId="LiveId" clId="{6B25E3A0-8D13-427B-91C6-98F6CF017510}" dt="2021-04-20T13:50:56.886" v="927" actId="47"/>
        <pc:sldMkLst>
          <pc:docMk/>
          <pc:sldMk cId="0" sldId="965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6"/>
        </pc:sldMkLst>
      </pc:sldChg>
      <pc:sldChg chg="del">
        <pc:chgData name="王 欣捷" userId="b965477fa0aef5e6" providerId="LiveId" clId="{6B25E3A0-8D13-427B-91C6-98F6CF017510}" dt="2021-04-20T13:57:42.299" v="1078" actId="47"/>
        <pc:sldMkLst>
          <pc:docMk/>
          <pc:sldMk cId="0" sldId="967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8"/>
        </pc:sldMkLst>
      </pc:sldChg>
      <pc:sldChg chg="del">
        <pc:chgData name="王 欣捷" userId="b965477fa0aef5e6" providerId="LiveId" clId="{6B25E3A0-8D13-427B-91C6-98F6CF017510}" dt="2021-04-20T14:10:55.281" v="1324" actId="47"/>
        <pc:sldMkLst>
          <pc:docMk/>
          <pc:sldMk cId="0" sldId="969"/>
        </pc:sldMkLst>
      </pc:sldChg>
      <pc:sldChg chg="del">
        <pc:chgData name="王 欣捷" userId="b965477fa0aef5e6" providerId="LiveId" clId="{6B25E3A0-8D13-427B-91C6-98F6CF017510}" dt="2021-04-20T14:14:04.852" v="1396" actId="47"/>
        <pc:sldMkLst>
          <pc:docMk/>
          <pc:sldMk cId="0" sldId="971"/>
        </pc:sldMkLst>
      </pc:sldChg>
      <pc:sldChg chg="modSp mod">
        <pc:chgData name="王 欣捷" userId="b965477fa0aef5e6" providerId="LiveId" clId="{6B25E3A0-8D13-427B-91C6-98F6CF017510}" dt="2021-04-20T13:22:53.797" v="527" actId="113"/>
        <pc:sldMkLst>
          <pc:docMk/>
          <pc:sldMk cId="0" sldId="1080"/>
        </pc:sldMkLst>
        <pc:spChg chg="mod">
          <ac:chgData name="王 欣捷" userId="b965477fa0aef5e6" providerId="LiveId" clId="{6B25E3A0-8D13-427B-91C6-98F6CF017510}" dt="2021-04-20T13:22:53.797" v="527" actId="113"/>
          <ac:spMkLst>
            <pc:docMk/>
            <pc:sldMk cId="0" sldId="1080"/>
            <ac:spMk id="15368" creationId="{0AF61221-0C2D-42BC-96D9-BFE579CB64AB}"/>
          </ac:spMkLst>
        </pc:spChg>
      </pc:sldChg>
      <pc:sldChg chg="modSp mod">
        <pc:chgData name="王 欣捷" userId="b965477fa0aef5e6" providerId="LiveId" clId="{6B25E3A0-8D13-427B-91C6-98F6CF017510}" dt="2021-04-20T13:17:08.689" v="492" actId="2710"/>
        <pc:sldMkLst>
          <pc:docMk/>
          <pc:sldMk cId="0" sldId="1090"/>
        </pc:sldMkLst>
        <pc:spChg chg="mod">
          <ac:chgData name="王 欣捷" userId="b965477fa0aef5e6" providerId="LiveId" clId="{6B25E3A0-8D13-427B-91C6-98F6CF017510}" dt="2021-04-20T13:17:08.689" v="492" actId="271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王 欣捷" userId="b965477fa0aef5e6" providerId="LiveId" clId="{6B25E3A0-8D13-427B-91C6-98F6CF017510}" dt="2021-04-20T13:17:45.153" v="497" actId="207"/>
        <pc:sldMkLst>
          <pc:docMk/>
          <pc:sldMk cId="0" sldId="1092"/>
        </pc:sldMkLst>
        <pc:spChg chg="mod ord">
          <ac:chgData name="王 欣捷" userId="b965477fa0aef5e6" providerId="LiveId" clId="{6B25E3A0-8D13-427B-91C6-98F6CF017510}" dt="2021-04-20T13:17:21.597" v="493" actId="700"/>
          <ac:spMkLst>
            <pc:docMk/>
            <pc:sldMk cId="0" sldId="1092"/>
            <ac:spMk id="75778" creationId="{8FC5D2F0-42F8-4D25-9C9E-A2DB00142697}"/>
          </ac:spMkLst>
        </pc:spChg>
        <pc:spChg chg="mod ord">
          <ac:chgData name="王 欣捷" userId="b965477fa0aef5e6" providerId="LiveId" clId="{6B25E3A0-8D13-427B-91C6-98F6CF017510}" dt="2021-04-20T13:17:45.153" v="497" actId="207"/>
          <ac:spMkLst>
            <pc:docMk/>
            <pc:sldMk cId="0" sldId="1092"/>
            <ac:spMk id="75779" creationId="{2491CD41-39E6-48BE-B085-53D39C99FC27}"/>
          </ac:spMkLst>
        </pc:spChg>
      </pc:sldChg>
      <pc:sldChg chg="modSp mod chgLayout">
        <pc:chgData name="王 欣捷" userId="b965477fa0aef5e6" providerId="LiveId" clId="{6B25E3A0-8D13-427B-91C6-98F6CF017510}" dt="2021-04-20T13:18:26.576" v="507" actId="207"/>
        <pc:sldMkLst>
          <pc:docMk/>
          <pc:sldMk cId="0" sldId="1093"/>
        </pc:sldMkLst>
        <pc:spChg chg="mod ord">
          <ac:chgData name="王 欣捷" userId="b965477fa0aef5e6" providerId="LiveId" clId="{6B25E3A0-8D13-427B-91C6-98F6CF017510}" dt="2021-04-20T13:17:48.513" v="498" actId="700"/>
          <ac:spMkLst>
            <pc:docMk/>
            <pc:sldMk cId="0" sldId="1093"/>
            <ac:spMk id="76802" creationId="{1F95A803-F7B1-47C3-8501-B610AFD2B071}"/>
          </ac:spMkLst>
        </pc:spChg>
        <pc:spChg chg="mod ord">
          <ac:chgData name="王 欣捷" userId="b965477fa0aef5e6" providerId="LiveId" clId="{6B25E3A0-8D13-427B-91C6-98F6CF017510}" dt="2021-04-20T13:18:26.576" v="507" actId="207"/>
          <ac:spMkLst>
            <pc:docMk/>
            <pc:sldMk cId="0" sldId="1093"/>
            <ac:spMk id="660483" creationId="{83D08FC5-AE32-4DA5-BEC8-B16EF53D22AF}"/>
          </ac:spMkLst>
        </pc:spChg>
      </pc:sldChg>
      <pc:sldChg chg="modSp mod">
        <pc:chgData name="王 欣捷" userId="b965477fa0aef5e6" providerId="LiveId" clId="{6B25E3A0-8D13-427B-91C6-98F6CF017510}" dt="2021-04-20T13:21:17.780" v="520" actId="2711"/>
        <pc:sldMkLst>
          <pc:docMk/>
          <pc:sldMk cId="0" sldId="1094"/>
        </pc:sldMkLst>
        <pc:spChg chg="mod">
          <ac:chgData name="王 欣捷" userId="b965477fa0aef5e6" providerId="LiveId" clId="{6B25E3A0-8D13-427B-91C6-98F6CF017510}" dt="2021-04-20T13:21:17.780" v="520" actId="2711"/>
          <ac:spMkLst>
            <pc:docMk/>
            <pc:sldMk cId="0" sldId="1094"/>
            <ac:spMk id="77827" creationId="{8F605914-E625-45C7-A58F-385FE658FC2A}"/>
          </ac:spMkLst>
        </pc:spChg>
      </pc:sldChg>
      <pc:sldChg chg="modSp mod">
        <pc:chgData name="王 欣捷" userId="b965477fa0aef5e6" providerId="LiveId" clId="{6B25E3A0-8D13-427B-91C6-98F6CF017510}" dt="2021-04-20T13:20:58.834" v="519" actId="2711"/>
        <pc:sldMkLst>
          <pc:docMk/>
          <pc:sldMk cId="0" sldId="1096"/>
        </pc:sldMkLst>
        <pc:spChg chg="mod">
          <ac:chgData name="王 欣捷" userId="b965477fa0aef5e6" providerId="LiveId" clId="{6B25E3A0-8D13-427B-91C6-98F6CF017510}" dt="2021-04-20T13:20:38.376" v="518" actId="122"/>
          <ac:spMkLst>
            <pc:docMk/>
            <pc:sldMk cId="0" sldId="1096"/>
            <ac:spMk id="2" creationId="{99ED042A-F14E-476D-B5D3-627CBB3BA417}"/>
          </ac:spMkLst>
        </pc:spChg>
        <pc:spChg chg="mod">
          <ac:chgData name="王 欣捷" userId="b965477fa0aef5e6" providerId="LiveId" clId="{6B25E3A0-8D13-427B-91C6-98F6CF017510}" dt="2021-04-20T13:20:58.834" v="519" actId="2711"/>
          <ac:spMkLst>
            <pc:docMk/>
            <pc:sldMk cId="0" sldId="1096"/>
            <ac:spMk id="79875" creationId="{3496AE12-4685-49D3-872D-64D9360A2947}"/>
          </ac:spMkLst>
        </pc:spChg>
      </pc:sldChg>
      <pc:sldChg chg="modSp mod">
        <pc:chgData name="王 欣捷" userId="b965477fa0aef5e6" providerId="LiveId" clId="{6B25E3A0-8D13-427B-91C6-98F6CF017510}" dt="2021-04-20T13:21:27" v="521" actId="2711"/>
        <pc:sldMkLst>
          <pc:docMk/>
          <pc:sldMk cId="0" sldId="1097"/>
        </pc:sldMkLst>
        <pc:spChg chg="mod">
          <ac:chgData name="王 欣捷" userId="b965477fa0aef5e6" providerId="LiveId" clId="{6B25E3A0-8D13-427B-91C6-98F6CF017510}" dt="2021-04-20T13:21:27" v="521" actId="2711"/>
          <ac:spMkLst>
            <pc:docMk/>
            <pc:sldMk cId="0" sldId="1097"/>
            <ac:spMk id="80899" creationId="{886A2E01-BA02-493A-8D7E-74202C05C196}"/>
          </ac:spMkLst>
        </pc:spChg>
      </pc:sldChg>
      <pc:sldChg chg="modSp">
        <pc:chgData name="王 欣捷" userId="b965477fa0aef5e6" providerId="LiveId" clId="{6B25E3A0-8D13-427B-91C6-98F6CF017510}" dt="2021-04-20T14:19:47.465" v="1513" actId="20577"/>
        <pc:sldMkLst>
          <pc:docMk/>
          <pc:sldMk cId="0" sldId="1100"/>
        </pc:sldMkLst>
        <pc:spChg chg="mod">
          <ac:chgData name="王 欣捷" userId="b965477fa0aef5e6" providerId="LiveId" clId="{6B25E3A0-8D13-427B-91C6-98F6CF017510}" dt="2021-04-20T14:19:47.465" v="1513" actId="20577"/>
          <ac:spMkLst>
            <pc:docMk/>
            <pc:sldMk cId="0" sldId="1100"/>
            <ac:spMk id="664579" creationId="{387D2C00-D05F-4898-866E-38BF31F11C44}"/>
          </ac:spMkLst>
        </pc:spChg>
      </pc:sldChg>
      <pc:sldChg chg="modSp mod">
        <pc:chgData name="王 欣捷" userId="b965477fa0aef5e6" providerId="LiveId" clId="{6B25E3A0-8D13-427B-91C6-98F6CF017510}" dt="2021-04-20T13:22:13.687" v="523" actId="207"/>
        <pc:sldMkLst>
          <pc:docMk/>
          <pc:sldMk cId="0" sldId="1105"/>
        </pc:sldMkLst>
        <pc:spChg chg="mod">
          <ac:chgData name="王 欣捷" userId="b965477fa0aef5e6" providerId="LiveId" clId="{6B25E3A0-8D13-427B-91C6-98F6CF017510}" dt="2021-04-20T13:22:13.687" v="523" actId="207"/>
          <ac:spMkLst>
            <pc:docMk/>
            <pc:sldMk cId="0" sldId="1105"/>
            <ac:spMk id="92163" creationId="{FB5C61FF-92E8-4488-ACF5-2C334AD85128}"/>
          </ac:spMkLst>
        </pc:spChg>
      </pc:sldChg>
      <pc:sldChg chg="modSp mod">
        <pc:chgData name="王 欣捷" userId="b965477fa0aef5e6" providerId="LiveId" clId="{6B25E3A0-8D13-427B-91C6-98F6CF017510}" dt="2021-04-20T13:22:27.178" v="526" actId="113"/>
        <pc:sldMkLst>
          <pc:docMk/>
          <pc:sldMk cId="0" sldId="1106"/>
        </pc:sldMkLst>
        <pc:spChg chg="mod">
          <ac:chgData name="王 欣捷" userId="b965477fa0aef5e6" providerId="LiveId" clId="{6B25E3A0-8D13-427B-91C6-98F6CF017510}" dt="2021-04-20T13:22:27.178" v="526" actId="113"/>
          <ac:spMkLst>
            <pc:docMk/>
            <pc:sldMk cId="0" sldId="1106"/>
            <ac:spMk id="93192" creationId="{2973C2F5-7F6D-4721-96AE-974A0786A0CF}"/>
          </ac:spMkLst>
        </pc:spChg>
        <pc:spChg chg="mod">
          <ac:chgData name="王 欣捷" userId="b965477fa0aef5e6" providerId="LiveId" clId="{6B25E3A0-8D13-427B-91C6-98F6CF017510}" dt="2021-04-20T13:22:25.122" v="525" actId="113"/>
          <ac:spMkLst>
            <pc:docMk/>
            <pc:sldMk cId="0" sldId="1106"/>
            <ac:spMk id="93196" creationId="{E656516D-83E1-4472-BA5D-94DB749576B8}"/>
          </ac:spMkLst>
        </pc:spChg>
        <pc:grpChg chg="mod">
          <ac:chgData name="王 欣捷" userId="b965477fa0aef5e6" providerId="LiveId" clId="{6B25E3A0-8D13-427B-91C6-98F6CF017510}" dt="2021-04-20T13:22:21.152" v="524" actId="113"/>
          <ac:grpSpMkLst>
            <pc:docMk/>
            <pc:sldMk cId="0" sldId="1106"/>
            <ac:grpSpMk id="93188" creationId="{CEAA116F-ACBF-4CFB-82A1-1DE3DFC3ED9D}"/>
          </ac:grpSpMkLst>
        </pc:grpChg>
      </pc:sldChg>
      <pc:sldChg chg="del">
        <pc:chgData name="王 欣捷" userId="b965477fa0aef5e6" providerId="LiveId" clId="{6B25E3A0-8D13-427B-91C6-98F6CF017510}" dt="2021-04-20T12:53:00.742" v="214" actId="47"/>
        <pc:sldMkLst>
          <pc:docMk/>
          <pc:sldMk cId="0" sldId="1108"/>
        </pc:sldMkLst>
      </pc:sldChg>
      <pc:sldChg chg="del">
        <pc:chgData name="王 欣捷" userId="b965477fa0aef5e6" providerId="LiveId" clId="{6B25E3A0-8D13-427B-91C6-98F6CF017510}" dt="2021-04-20T12:53:02.021" v="215" actId="47"/>
        <pc:sldMkLst>
          <pc:docMk/>
          <pc:sldMk cId="0" sldId="1109"/>
        </pc:sldMkLst>
      </pc:sldChg>
      <pc:sldChg chg="modSp mod">
        <pc:chgData name="王 欣捷" userId="b965477fa0aef5e6" providerId="LiveId" clId="{6B25E3A0-8D13-427B-91C6-98F6CF017510}" dt="2021-04-20T13:48:04.755" v="885" actId="207"/>
        <pc:sldMkLst>
          <pc:docMk/>
          <pc:sldMk cId="0" sldId="1110"/>
        </pc:sldMkLst>
        <pc:spChg chg="mod">
          <ac:chgData name="王 欣捷" userId="b965477fa0aef5e6" providerId="LiveId" clId="{6B25E3A0-8D13-427B-91C6-98F6CF017510}" dt="2021-04-20T13:48:04.755" v="885" actId="207"/>
          <ac:spMkLst>
            <pc:docMk/>
            <pc:sldMk cId="0" sldId="1110"/>
            <ac:spMk id="34819" creationId="{9766E0A3-CF43-4A15-8C12-C54C607CCC6D}"/>
          </ac:spMkLst>
        </pc:spChg>
      </pc:sldChg>
      <pc:sldChg chg="addSp delSp modSp mod modAnim">
        <pc:chgData name="王 欣捷" userId="b965477fa0aef5e6" providerId="LiveId" clId="{6B25E3A0-8D13-427B-91C6-98F6CF017510}" dt="2021-04-20T12:51:49.274" v="212" actId="478"/>
        <pc:sldMkLst>
          <pc:docMk/>
          <pc:sldMk cId="0" sldId="1127"/>
        </pc:sldMkLst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9" creationId="{ADC7BF6F-64E4-4509-899E-B05E98EA8C9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0" creationId="{43C79F51-6634-4969-B9AA-F9D45B6501F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1" creationId="{B70855AA-3A00-42B0-8B0C-21D9E8E74AC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2" creationId="{9FE7472B-ECCC-435A-BA17-E4DAFF53AD1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3" creationId="{F7380227-1460-4D4A-8644-2CDEBAD9069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4" creationId="{AD9024D7-948C-44F2-85C0-3D57E118DBCF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5" creationId="{CD139EBB-A1D1-4747-8705-1E29D4D4AD3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6" creationId="{07C74E1D-1876-4CEE-9A5F-23CDDE646963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7" creationId="{EFE95AFA-2302-4623-93ED-C34A55E899BB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8" creationId="{5FB66948-B365-411C-A0B6-4F30EF71FBE9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19" creationId="{8A9099A3-D129-4864-98E2-4DC4E265773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0" creationId="{A09BF38F-57E1-4A34-B687-823E4A4B7A75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1" creationId="{3856BBA1-C268-43C7-82C7-DD7453D46E8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3" creationId="{F9CADBB2-49D7-4174-9287-683619CFBEB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4" creationId="{785F10A3-D1C9-48FF-B3EF-2EBE26542554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5" creationId="{626018B3-4CE4-4F37-A427-EC37F55F355E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6" creationId="{88777663-BFEA-4CFE-B351-6D6314D76078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7" creationId="{1AE343B6-C106-4CE6-AC6E-306DE41C4B1C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29" creationId="{FC72B653-2250-469C-9815-AB9C221F49D2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0" creationId="{99D673BA-96E9-4EAA-8B40-3484A1B462F6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1" creationId="{0B26CAE1-56AF-4D91-9118-48B943A8A541}"/>
          </ac:spMkLst>
        </pc:spChg>
        <pc:spChg chg="mod">
          <ac:chgData name="王 欣捷" userId="b965477fa0aef5e6" providerId="LiveId" clId="{6B25E3A0-8D13-427B-91C6-98F6CF017510}" dt="2021-04-20T12:51:06.754" v="198" actId="1076"/>
          <ac:spMkLst>
            <pc:docMk/>
            <pc:sldMk cId="0" sldId="1127"/>
            <ac:spMk id="32" creationId="{130657CF-40F9-4BF4-B768-6CEDF879FDA5}"/>
          </ac:spMkLst>
        </pc:spChg>
        <pc:spChg chg="mod">
          <ac:chgData name="王 欣捷" userId="b965477fa0aef5e6" providerId="LiveId" clId="{6B25E3A0-8D13-427B-91C6-98F6CF017510}" dt="2021-04-20T12:51:46.002" v="211" actId="14100"/>
          <ac:spMkLst>
            <pc:docMk/>
            <pc:sldMk cId="0" sldId="1127"/>
            <ac:spMk id="33" creationId="{16E006BD-103C-494A-9C39-E6997770B976}"/>
          </ac:spMkLst>
        </pc:s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6" creationId="{9AFE3641-BD0A-484C-9391-CA1EA4B44988}"/>
          </ac:grpSpMkLst>
        </pc:grpChg>
        <pc:grpChg chg="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8" creationId="{086B66DC-B186-4618-8473-6A792E9AB2CB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2" creationId="{5A4D2AA1-1379-4447-B031-00615D25AF28}"/>
          </ac:grpSpMkLst>
        </pc:grpChg>
        <pc:grpChg chg="add mod">
          <ac:chgData name="王 欣捷" userId="b965477fa0aef5e6" providerId="LiveId" clId="{6B25E3A0-8D13-427B-91C6-98F6CF017510}" dt="2021-04-20T12:51:06.754" v="198" actId="1076"/>
          <ac:grpSpMkLst>
            <pc:docMk/>
            <pc:sldMk cId="0" sldId="1127"/>
            <ac:grpSpMk id="28" creationId="{E2D1B4D7-2815-4BDF-8634-5217291177F7}"/>
          </ac:grpSpMkLst>
        </pc:grpChg>
        <pc:graphicFrameChg chg="add del">
          <ac:chgData name="王 欣捷" userId="b965477fa0aef5e6" providerId="LiveId" clId="{6B25E3A0-8D13-427B-91C6-98F6CF017510}" dt="2021-04-20T12:51:49.274" v="212" actId="478"/>
          <ac:graphicFrameMkLst>
            <pc:docMk/>
            <pc:sldMk cId="0" sldId="1127"/>
            <ac:graphicFrameMk id="7" creationId="{B53CAE73-8446-4346-AD74-E034238D0ED7}"/>
          </ac:graphicFrameMkLst>
        </pc:graphicFrameChg>
        <pc:picChg chg="del">
          <ac:chgData name="王 欣捷" userId="b965477fa0aef5e6" providerId="LiveId" clId="{6B25E3A0-8D13-427B-91C6-98F6CF017510}" dt="2021-04-20T12:49:07.025" v="154" actId="21"/>
          <ac:picMkLst>
            <pc:docMk/>
            <pc:sldMk cId="0" sldId="1127"/>
            <ac:picMk id="2" creationId="{6852CA44-06EC-4409-ABDB-770EDB6FBABD}"/>
          </ac:picMkLst>
        </pc:pic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0" sldId="1131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0" sldId="1134"/>
        </pc:sldMkLst>
      </pc:sldChg>
      <pc:sldChg chg="modSp mod">
        <pc:chgData name="王 欣捷" userId="b965477fa0aef5e6" providerId="LiveId" clId="{6B25E3A0-8D13-427B-91C6-98F6CF017510}" dt="2021-04-20T13:25:06.203" v="565" actId="1076"/>
        <pc:sldMkLst>
          <pc:docMk/>
          <pc:sldMk cId="0" sldId="1138"/>
        </pc:sldMkLst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2" creationId="{215DB379-6B76-4B15-B59B-60D7E315872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3" creationId="{C6815A7C-2017-4D92-9FF7-3CBFE389E5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1" creationId="{4E430021-1B93-4738-8EB0-125553B808A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6" creationId="{C92C0DBF-231F-4D93-A624-DA3835FF143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7" creationId="{02EC6C33-F195-4F3C-B057-63E033F6670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8" creationId="{E01AA107-3E51-4021-B9B9-0E87299961C7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69" creationId="{9ACE13EE-2524-4518-B688-B7FCF1EE8DD4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0" creationId="{FE764426-3417-4B09-AC15-5B3C8A0E315A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1" creationId="{FC570D42-9295-4F67-9F0B-374D2F076373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2" creationId="{BB7C9AFE-F44B-4D16-B5D0-2BBC6C29548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3" creationId="{B7EE1778-2D42-4C6F-9740-7755A0BCFCFB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4" creationId="{D0CC222F-9DBC-490D-BCFB-8630F536A8FE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5" creationId="{072E2AEE-F9EF-4A81-BF87-97C8F663190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6" creationId="{1793BDA6-F319-4778-8A22-24848D8A47CD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7" creationId="{54CB2333-3380-42E8-AA8C-2DDF68909CF9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8" creationId="{73BDFA85-B4EE-4E79-AE65-EBEC4DF647E5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79" creationId="{C8D89988-BDDB-47F2-B71B-0C6348EFB772}"/>
          </ac:spMkLst>
        </pc:spChg>
        <pc:spChg chg="mod">
          <ac:chgData name="王 欣捷" userId="b965477fa0aef5e6" providerId="LiveId" clId="{6B25E3A0-8D13-427B-91C6-98F6CF017510}" dt="2021-04-20T13:25:06.203" v="565" actId="1076"/>
          <ac:spMkLst>
            <pc:docMk/>
            <pc:sldMk cId="0" sldId="1138"/>
            <ac:spMk id="70680" creationId="{1036D0D2-5ECE-4B5B-AC5B-529D83D1FB1D}"/>
          </ac:spMkLst>
        </pc:spChg>
        <pc:grpChg chg="mod">
          <ac:chgData name="王 欣捷" userId="b965477fa0aef5e6" providerId="LiveId" clId="{6B25E3A0-8D13-427B-91C6-98F6CF017510}" dt="2021-04-20T13:25:06.203" v="565" actId="1076"/>
          <ac:grpSpMkLst>
            <pc:docMk/>
            <pc:sldMk cId="0" sldId="1138"/>
            <ac:grpSpMk id="70660" creationId="{43F0CDB2-9975-434A-A6D1-11FAECBA2EAE}"/>
          </ac:grpSpMkLst>
        </pc:grp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4" creationId="{08F7A6F4-BDD0-4236-B091-A7E7F5478700}"/>
          </ac:graphicFrameMkLst>
        </pc:graphicFrameChg>
        <pc:graphicFrameChg chg="mod">
          <ac:chgData name="王 欣捷" userId="b965477fa0aef5e6" providerId="LiveId" clId="{6B25E3A0-8D13-427B-91C6-98F6CF017510}" dt="2021-04-20T13:25:06.203" v="565" actId="1076"/>
          <ac:graphicFrameMkLst>
            <pc:docMk/>
            <pc:sldMk cId="0" sldId="1138"/>
            <ac:graphicFrameMk id="70665" creationId="{9E4B6C3F-D78D-425C-AEAF-483F5A53FE9B}"/>
          </ac:graphicFrameMkLst>
        </pc:graphicFrameChg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3037729556" sldId="1143"/>
        </pc:sldMkLst>
      </pc:sldChg>
      <pc:sldChg chg="del">
        <pc:chgData name="王 欣捷" userId="b965477fa0aef5e6" providerId="LiveId" clId="{6B25E3A0-8D13-427B-91C6-98F6CF017510}" dt="2021-04-20T12:40:48.963" v="60" actId="47"/>
        <pc:sldMkLst>
          <pc:docMk/>
          <pc:sldMk cId="546972322" sldId="1144"/>
        </pc:sldMkLst>
      </pc:sldChg>
      <pc:sldChg chg="addSp delSp modSp mod modAnim">
        <pc:chgData name="王 欣捷" userId="b965477fa0aef5e6" providerId="LiveId" clId="{6B25E3A0-8D13-427B-91C6-98F6CF017510}" dt="2021-04-20T12:48:37.970" v="153"/>
        <pc:sldMkLst>
          <pc:docMk/>
          <pc:sldMk cId="4223351651" sldId="1145"/>
        </pc:sldMkLst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6" creationId="{E816E282-6E14-44D6-9F1B-185C03A02BA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7" creationId="{AA968B43-6AC7-415B-AB82-AE031A8955A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8" creationId="{1E11C49A-8B9D-4850-A432-A035D13B1F3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9" creationId="{95288199-4F80-4EB0-9468-4D554CBC4CB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1" creationId="{042F000E-9537-40B8-AB2B-EE12429A1A5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3" creationId="{72920BD0-CF5C-4C80-8B5C-18444312A829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4" creationId="{1601E740-D0DC-4278-B448-C255D1381288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5" creationId="{074FCEF3-4DD1-4C9F-9650-4B2BF180336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6" creationId="{4299C181-FEE6-4891-8FD7-79576CD6658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7" creationId="{89DFD75C-137A-415A-9920-84B2F5E800B3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8" creationId="{4B5BAA2B-EAAE-416D-AD31-6729498DB2A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19" creationId="{28235BFC-A33D-414E-A05E-26D817E775E1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0" creationId="{83A6CD15-C218-48A9-BFBF-F2346AEC935A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1" creationId="{3DD87448-6566-439B-B420-F93F7A5D9895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2" creationId="{0B33D86B-2204-451B-879B-07C5B8E48C3D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3" creationId="{EB9EDC62-77D7-406B-BDB2-F4562B890AA2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4" creationId="{4391258E-0648-49F5-BF97-A9685B52935F}"/>
          </ac:spMkLst>
        </pc:spChg>
        <pc:spChg chg="mod topLvl">
          <ac:chgData name="王 欣捷" userId="b965477fa0aef5e6" providerId="LiveId" clId="{6B25E3A0-8D13-427B-91C6-98F6CF017510}" dt="2021-04-20T12:48:05.109" v="149" actId="164"/>
          <ac:spMkLst>
            <pc:docMk/>
            <pc:sldMk cId="4223351651" sldId="1145"/>
            <ac:spMk id="25" creationId="{C81F25E7-0768-4586-B3F4-C5E9B958FEC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6" creationId="{2F8CBA80-275E-4ED8-B958-10AB49D1300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8" creationId="{A70D4044-6683-48F7-BFD6-239A48DED41A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29" creationId="{49CB8784-FB11-420E-98B6-068C1C31EC04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0" creationId="{ECBCB893-9A90-4356-950E-30F77A4638E1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1" creationId="{93395F97-8345-4C91-BB8A-D5425ADA485B}"/>
          </ac:spMkLst>
        </pc:spChg>
        <pc:spChg chg="mod topLvl">
          <ac:chgData name="王 欣捷" userId="b965477fa0aef5e6" providerId="LiveId" clId="{6B25E3A0-8D13-427B-91C6-98F6CF017510}" dt="2021-04-20T12:48:10.053" v="150" actId="164"/>
          <ac:spMkLst>
            <pc:docMk/>
            <pc:sldMk cId="4223351651" sldId="1145"/>
            <ac:spMk id="32" creationId="{21B36750-3BEF-415C-8AD4-B4186F44A04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4" creationId="{910D0C15-91D3-4F0F-BC71-1D82EE7E0D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5" creationId="{02885FF5-028D-4957-BDC2-ACD8EA779052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6" creationId="{1EB74ED8-BBE0-4481-96F8-3871CEE2D1F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7" creationId="{68B1425C-3F91-46D2-A77A-C61FF4B077A5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8" creationId="{A6551B8C-D806-4241-BC86-4C457BF207E6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39" creationId="{0A9D0469-C42D-4B9B-BA83-5194847D01DE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0" creationId="{110868F3-33DF-4813-822C-7E184389171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1" creationId="{ADDCCCC9-2050-4EEB-8BC5-B1BEC11FF7E0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3" creationId="{1B97987A-6129-4B4D-9FB3-10D35C495D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4" creationId="{CF1289E4-6462-419B-87DA-2BD3BF7DDD1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5" creationId="{15B935A2-58CC-4F49-AE5B-41847BA69474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6" creationId="{05BA7A1B-54EB-4112-B62C-39E3F30E18FC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7" creationId="{8E0A8E59-8B36-4E3C-8949-C4843097AA99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49" creationId="{AF68A049-04CC-4460-9D68-9572F39A5C0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0" creationId="{EA0EB2A3-32D9-460E-BAC6-8C5569E1D771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1" creationId="{CE2022A0-9309-4815-ADF6-829A62898068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2" creationId="{7725A59C-D740-4DA7-82E9-DE1915EE40FF}"/>
          </ac:spMkLst>
        </pc:spChg>
        <pc:spChg chg="mod">
          <ac:chgData name="王 欣捷" userId="b965477fa0aef5e6" providerId="LiveId" clId="{6B25E3A0-8D13-427B-91C6-98F6CF017510}" dt="2021-04-20T12:42:35.495" v="84" actId="1038"/>
          <ac:spMkLst>
            <pc:docMk/>
            <pc:sldMk cId="4223351651" sldId="1145"/>
            <ac:spMk id="53" creationId="{9560F8A9-48FA-4595-BD4A-9F6E8CDDE0B0}"/>
          </ac:spMkLst>
        </pc:spChg>
        <pc:spChg chg="mod">
          <ac:chgData name="王 欣捷" userId="b965477fa0aef5e6" providerId="LiveId" clId="{6B25E3A0-8D13-427B-91C6-98F6CF017510}" dt="2021-04-20T12:40:53.706" v="62" actId="1076"/>
          <ac:spMkLst>
            <pc:docMk/>
            <pc:sldMk cId="4223351651" sldId="1145"/>
            <ac:spMk id="19459" creationId="{84804259-279B-4FCA-B6AC-D01533EDF1EA}"/>
          </ac:spMkLst>
        </pc:spChg>
        <pc:grpChg chg="add mod">
          <ac:chgData name="王 欣捷" userId="b965477fa0aef5e6" providerId="LiveId" clId="{6B25E3A0-8D13-427B-91C6-98F6CF017510}" dt="2021-04-20T12:47:21.499" v="143" actId="164"/>
          <ac:grpSpMkLst>
            <pc:docMk/>
            <pc:sldMk cId="4223351651" sldId="1145"/>
            <ac:grpSpMk id="2" creationId="{D00D2C4C-5FCE-478B-AB41-63D1D3084235}"/>
          </ac:grpSpMkLst>
        </pc:grpChg>
        <pc:grpChg chg="add mod">
          <ac:chgData name="王 欣捷" userId="b965477fa0aef5e6" providerId="LiveId" clId="{6B25E3A0-8D13-427B-91C6-98F6CF017510}" dt="2021-04-20T12:47:49.891" v="147" actId="164"/>
          <ac:grpSpMkLst>
            <pc:docMk/>
            <pc:sldMk cId="4223351651" sldId="1145"/>
            <ac:grpSpMk id="3" creationId="{430113AB-2ED3-4B16-A886-67D9FCC715CF}"/>
          </ac:grpSpMkLst>
        </pc:grpChg>
        <pc:grpChg chg="add mod">
          <ac:chgData name="王 欣捷" userId="b965477fa0aef5e6" providerId="LiveId" clId="{6B25E3A0-8D13-427B-91C6-98F6CF017510}" dt="2021-04-20T12:48:05.109" v="149" actId="164"/>
          <ac:grpSpMkLst>
            <pc:docMk/>
            <pc:sldMk cId="4223351651" sldId="1145"/>
            <ac:grpSpMk id="4" creationId="{3D7B2E2C-1184-4D6A-8746-1A24685A1412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5" creationId="{201AC808-CBC9-46FA-949C-4E98A0EAEEA2}"/>
          </ac:grpSpMkLst>
        </pc:grpChg>
        <pc:grpChg chg="add del mod">
          <ac:chgData name="王 欣捷" userId="b965477fa0aef5e6" providerId="LiveId" clId="{6B25E3A0-8D13-427B-91C6-98F6CF017510}" dt="2021-04-20T12:47:59.453" v="148" actId="165"/>
          <ac:grpSpMkLst>
            <pc:docMk/>
            <pc:sldMk cId="4223351651" sldId="1145"/>
            <ac:grpSpMk id="10" creationId="{55031842-C23E-4D7E-A75F-2723FF9AF09C}"/>
          </ac:grpSpMkLst>
        </pc:grpChg>
        <pc:grpChg chg="add del mod">
          <ac:chgData name="王 欣捷" userId="b965477fa0aef5e6" providerId="LiveId" clId="{6B25E3A0-8D13-427B-91C6-98F6CF017510}" dt="2021-04-20T12:46:58.099" v="137" actId="165"/>
          <ac:grpSpMkLst>
            <pc:docMk/>
            <pc:sldMk cId="4223351651" sldId="1145"/>
            <ac:grpSpMk id="27" creationId="{1F598C29-5966-470C-B199-C86FD3AFFEC9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33" creationId="{26E11089-A7E8-40F1-86DF-EF8BEAB98CFC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2" creationId="{8F19FD9C-0008-4930-8147-8A22368EE1A5}"/>
          </ac:grpSpMkLst>
        </pc:grpChg>
        <pc:grpChg chg="add mod">
          <ac:chgData name="王 欣捷" userId="b965477fa0aef5e6" providerId="LiveId" clId="{6B25E3A0-8D13-427B-91C6-98F6CF017510}" dt="2021-04-20T12:42:35.495" v="84" actId="1038"/>
          <ac:grpSpMkLst>
            <pc:docMk/>
            <pc:sldMk cId="4223351651" sldId="1145"/>
            <ac:grpSpMk id="48" creationId="{85F8E78A-CA89-40C8-85DC-ECC329921623}"/>
          </ac:grpSpMkLst>
        </pc:grpChg>
        <pc:grpChg chg="add mod">
          <ac:chgData name="王 欣捷" userId="b965477fa0aef5e6" providerId="LiveId" clId="{6B25E3A0-8D13-427B-91C6-98F6CF017510}" dt="2021-04-20T12:48:10.053" v="150" actId="164"/>
          <ac:grpSpMkLst>
            <pc:docMk/>
            <pc:sldMk cId="4223351651" sldId="1145"/>
            <ac:grpSpMk id="54" creationId="{37306968-F8D9-4E49-9070-0952C1E300B8}"/>
          </ac:grpSpMkLst>
        </pc:grpChg>
        <pc:graphicFrameChg chg="del">
          <ac:chgData name="王 欣捷" userId="b965477fa0aef5e6" providerId="LiveId" clId="{6B25E3A0-8D13-427B-91C6-98F6CF017510}" dt="2021-04-20T12:40:56.825" v="63" actId="478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246412149" sldId="1146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1563518926" sldId="1147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3006853834" sldId="1148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2869246556" sldId="1149"/>
        </pc:sldMkLst>
      </pc:sldChg>
      <pc:sldChg chg="del">
        <pc:chgData name="王 欣捷" userId="b965477fa0aef5e6" providerId="LiveId" clId="{6B25E3A0-8D13-427B-91C6-98F6CF017510}" dt="2021-04-20T12:45:30.807" v="127" actId="47"/>
        <pc:sldMkLst>
          <pc:docMk/>
          <pc:sldMk cId="500657596" sldId="1150"/>
        </pc:sldMkLst>
      </pc:sldChg>
      <pc:sldChg chg="addSp delSp modSp mod modAnim">
        <pc:chgData name="王 欣捷" userId="b965477fa0aef5e6" providerId="LiveId" clId="{6B25E3A0-8D13-427B-91C6-98F6CF017510}" dt="2021-04-20T12:46:20.433" v="136" actId="165"/>
        <pc:sldMkLst>
          <pc:docMk/>
          <pc:sldMk cId="3962178428" sldId="1151"/>
        </pc:sldMkLst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6" creationId="{F556C620-7642-4DFF-A7FE-0E4E9C9BC2F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8" creationId="{364C5D8F-AA30-461F-9D3A-49CC16CC26F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9" creationId="{92B4D63B-37A2-43F7-BABD-9C2742A1F3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0" creationId="{B7AD20A9-0206-4A68-AD22-7D58E22DE5A2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1" creationId="{38BB3EFE-80CA-4A7E-82C7-8A556064D797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2" creationId="{3B6F6461-53C0-4EC4-86F5-D684E16025DA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3" creationId="{6EF7C43E-B1D5-4C08-8E97-64E5CECF4D21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4" creationId="{8DAE8AEB-336F-42A2-A229-25E6EC6686AD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5" creationId="{5C78F57F-FD4A-4203-A4F7-73BDEDD0480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6" creationId="{F9082716-0824-413A-89E4-DBD1D0E35D8F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7" creationId="{2CBFE379-8989-4EE0-9D14-F47948269EA6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8" creationId="{1EB102D9-B2F9-461F-ACB4-58CBB2D0BE3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19" creationId="{78EF777D-67B1-4995-A2F8-010B559AAAC0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0" creationId="{23291D87-5209-40A3-A623-7CAFC5A73A19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1" creationId="{AA834F10-9185-40F6-9235-50708B087794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2" creationId="{1C2B8D77-C112-461D-9F6E-581F768985AB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3" creationId="{08105F0B-A4AF-4AEF-B457-D21298FABCD5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4" creationId="{F2ACD645-EFCA-4EEB-81D0-0B9DFFD4D9EE}"/>
          </ac:spMkLst>
        </pc:spChg>
        <pc:spChg chg="mod topLvl">
          <ac:chgData name="王 欣捷" userId="b965477fa0aef5e6" providerId="LiveId" clId="{6B25E3A0-8D13-427B-91C6-98F6CF017510}" dt="2021-04-20T12:46:20.433" v="136" actId="165"/>
          <ac:spMkLst>
            <pc:docMk/>
            <pc:sldMk cId="3962178428" sldId="1151"/>
            <ac:spMk id="25" creationId="{0798F7E3-BBBF-4C75-A163-D84F8D662B3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7" creationId="{85B72F7E-D8EF-4A08-9E7E-DDF7A08F575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8" creationId="{733090CD-C4CC-49B3-9A0D-71B51DEAE12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29" creationId="{F8ACD87B-61F1-4712-86DE-60F3161AF0F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0" creationId="{6D90D3A7-BE94-4C64-AC65-C110BFA1E30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1" creationId="{49E9A198-0E68-4332-8F15-DA891EA8AE53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3" creationId="{A5F44F6A-89A5-4C3C-82DF-17B8F436CF8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4" creationId="{FD47502E-D26B-4306-88C3-A62711532CC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5" creationId="{4797C87D-E9C8-4275-8D36-78CBF29E12C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6" creationId="{E4AADAB4-87A5-468B-812F-2076F9EEA5F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7" creationId="{6BA8FA4F-DB5B-4C8C-8A39-E2FCAD67567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38" creationId="{DF8F8D86-7937-4BA2-871C-E53E4CE3EE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0" creationId="{CAC66CA3-069A-4709-B317-433092EAEFE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1" creationId="{51936E15-8EB8-4C58-9D38-4B07FA7C75B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2" creationId="{5A070B85-A79C-49F4-AC10-4A2D8B66BA9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3" creationId="{A5321B99-D029-4A28-A4E4-33F91D1F0D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4" creationId="{CD50304E-EC65-4F83-A0B8-7DA6FDDDC7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5" creationId="{07AE3AF7-F9B5-404E-AF89-CB21050A24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6" creationId="{52168A40-E8C8-44FA-ABC7-D668989AC7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7" creationId="{FB971963-DA25-4D15-A2C0-68A98602A0A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8" creationId="{50354DC2-93A5-4B6F-9D75-04E91A5EB1D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49" creationId="{6C9ABDB8-9186-4D68-9D8C-505E939FBD8B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0" creationId="{9B0630B2-C06A-474A-96F6-00B08D6E76A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1" creationId="{105C1BA9-D586-4289-83DF-892E9C3F4C2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3" creationId="{1C640FE5-81A5-4873-9181-82204ABAA47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4" creationId="{111686AA-F77B-448F-ACE1-F09F407A1B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5" creationId="{DF77D712-A321-42F0-A122-F1D5545058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6" creationId="{CA81FC1E-04AA-465F-B68E-72D1AE15224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7" creationId="{CB37E2D3-F243-4A00-97BA-8DB30C16F6E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59" creationId="{8E606150-DAB5-4E78-91B7-0905539B397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0" creationId="{4E9CE3DE-44F6-4893-B8DC-A8D555784D32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1" creationId="{8EBF5566-CBB7-4DF1-B16E-80467F071DD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2" creationId="{0D1FB9BB-66E3-4DB3-B42E-2363D650044E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3" creationId="{964310BB-3FD7-433F-91A7-6B550E4D217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5" creationId="{90F3D4C1-4135-43D8-89B1-A97CE3E3FD0A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6" creationId="{1E4E581A-F0D6-4E54-8CC1-19B2968D2E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7" creationId="{2C1DE7EF-BD23-4D92-BBF2-A7DA7E2DB0CC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8" creationId="{7498768A-AF0B-4F73-AC84-5388FF2784B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69" creationId="{C432BA34-8F41-4398-B3BB-CA7B2B626050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0" creationId="{A6394B0A-0537-41EE-8024-C189128AD7A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1" creationId="{FA0F82B2-DC6C-4916-B831-4EE2259F200D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3" creationId="{B933F08E-4C55-4ECC-8B4E-31EB5954C6B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4" creationId="{6480D471-C9EF-4AA1-92D8-C7C824B03D21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5" creationId="{1D693205-83E2-4ED3-8E7E-AF5ED02E924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6" creationId="{9CB4F452-3F7A-4591-A213-05B564B497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7" creationId="{6102D344-8210-450A-9AAB-3B8F99A5981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8" creationId="{CDF69332-FFB7-495F-A136-3FA7CD6A1268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79" creationId="{9660B224-45DE-47F0-A73F-EC712DEAA6F9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0" creationId="{17BE8EC3-1116-4310-B644-31EAE5AB8DC4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1" creationId="{9AF6CB48-8D7F-4572-BEF5-175E763A0EAF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3" creationId="{C2A11174-B91D-4F35-A672-F82C6BE44A15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4" creationId="{12B73149-6FC3-4AC1-8B39-2F3CE439AA67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5" creationId="{741FAE90-A3C1-41C9-AC70-D49B2421DDA6}"/>
          </ac:spMkLst>
        </pc:spChg>
        <pc:spChg chg="mod">
          <ac:chgData name="王 欣捷" userId="b965477fa0aef5e6" providerId="LiveId" clId="{6B25E3A0-8D13-427B-91C6-98F6CF017510}" dt="2021-04-20T12:44:38.611" v="122" actId="1036"/>
          <ac:spMkLst>
            <pc:docMk/>
            <pc:sldMk cId="3962178428" sldId="1151"/>
            <ac:spMk id="86" creationId="{2AC672B0-3FC2-484C-BB16-1B70B543700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8" creationId="{D0D812BF-CFC8-40CA-A3DE-45AAFC6C552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89" creationId="{50C216B3-FC16-47FA-A934-31D45510DB1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0" creationId="{22A6A3F7-3E33-48B9-A07C-BAC2D5B9F6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1" creationId="{2FBD5107-6131-42A6-83BF-9ECC393F240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2" creationId="{9E1D7BB7-12EF-4A30-8416-53FEDAD2609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3" creationId="{06AA2713-6751-4094-B858-24D7165B7F6D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4" creationId="{6B2286F2-7C41-46D4-B0AD-8371A6BBBDB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5" creationId="{FB36574F-7CA3-4DD8-8F38-17CC753A2E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6" creationId="{86F29178-8EBF-4397-BACF-716074B9585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7" creationId="{747C0A1C-68F2-40D9-9EC6-E7B13E768A2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8" creationId="{2FDE1D8C-B0BA-48A8-9637-5367887C4CA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99" creationId="{D21E1271-E81B-4ED3-9293-DBD4FC1CF6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0" creationId="{DFBAFF4A-FCBD-4CA1-8499-260E1931760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1" creationId="{2EC5CBE7-9E80-401E-A860-3C3DD35F078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2" creationId="{03C3D52F-3D6C-4A64-9554-2DE1655D66A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3" creationId="{BCD83F07-0548-4107-BEFB-E628325C83A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4" creationId="{481368CA-2723-4934-BAEE-51047FB7031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5" creationId="{FFF796DB-B65A-488F-9117-A9AF4B9F507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6" creationId="{7BCB1E07-18B6-47DB-911B-214B9CBD146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8" creationId="{590E3D1E-0082-4587-AB64-10508248008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09" creationId="{9D821E5F-A2E2-4329-81D7-3CB5D00D1CF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0" creationId="{2E098AC9-7B04-4B1D-AFC4-9F72C02A24B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1" creationId="{8F833855-17F0-43FB-927D-17BEBDBE1B6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2" creationId="{DF508352-3274-486D-B8C6-8A86A9B9234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4" creationId="{0A20CBFC-CC09-4ED4-A751-1FBF985F833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5" creationId="{ECAC39C2-9844-4DBB-9942-6F6EC28D49B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6" creationId="{32F42853-01EB-4B38-B47C-AECD945314E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7" creationId="{BA209989-FE8C-43FE-A0C4-7AF5769FDD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8" creationId="{A6696086-43CC-45AF-B6DC-0335D66B83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19" creationId="{AFFDAF0A-BC14-4D87-B784-2E4A0DB57B3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1" creationId="{F17BBAD7-FEC4-4D07-83EE-0C03A1B8813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2" creationId="{EB55517B-A0BA-4162-BD9C-BF335B0A0B6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3" creationId="{EA2767B5-C69C-487F-9B10-4E5E553A37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4" creationId="{D94AA661-D4AF-4928-AC75-AA0C183BFA0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5" creationId="{622833A3-7E60-4FF0-B5DA-340FE5A4CA7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6" creationId="{3B6AB823-F068-4614-B7B7-6B9CF755B14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7" creationId="{21AA4A0B-580D-4FB8-BAC2-1202BA29B67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8" creationId="{D005E6CE-FD0B-4CA9-9EDF-2889395BA73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29" creationId="{F7055559-10DE-4E81-AEA9-2D1D567DFB3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0" creationId="{3730B0CE-126B-463E-8AD4-C5B334B08FA6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1" creationId="{FB561B56-6BE6-4FFD-B84B-170410B273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2" creationId="{4CDB3DBF-5316-4434-A2D9-8A3901D41EF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4" creationId="{533CB14E-4738-442A-B7BE-8FEB0590864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5" creationId="{125723CE-10A9-40A1-9BF8-E25063601502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6" creationId="{7514DD14-81F5-422E-9580-6BCAB663A3C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7" creationId="{6BAC118E-7659-48E6-9964-73BF4CEEB629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38" creationId="{27AF6A3B-3708-4EC9-AEDD-5B58D823EB4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0" creationId="{3E5D5DF7-24DE-43E7-BB74-23D956B7ED6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1" creationId="{BE8BEF37-A69F-48B2-9DF5-64EF841671C7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2" creationId="{E4367F2C-A41A-4A18-A51B-4BA998004B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3" creationId="{EA738760-E052-4F31-B5FB-CF91D2537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4" creationId="{19B3B719-58D1-4DCF-872F-748D501596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6" creationId="{CD5CB0F0-F643-43CE-A70F-BD667AD2BBD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7" creationId="{25363D25-F061-482A-8CF0-06E2CD7140C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8" creationId="{2579407A-075B-47F5-9C9F-209031AF4AA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49" creationId="{88971E5B-1335-4261-AD86-3489F365F0B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0" creationId="{1FD7E716-687B-48CD-867B-A0305FCABF81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1" creationId="{7CB8F326-EAD0-404D-933D-FB1BAA679234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2" creationId="{2B361A65-7471-49FF-A5D1-A454B0288EEB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4" creationId="{1F29E06D-B752-4853-9858-A84F5825AD7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5" creationId="{865AF193-F009-4DC6-B3A4-8BBCDFA94B8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6" creationId="{343AA9B6-C54C-495D-9109-05A0039AFD5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7" creationId="{217DB3A0-EB13-482B-89A8-F2C2578A363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8" creationId="{F3BDF021-7CC5-43D4-8083-8CA6D491050E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59" creationId="{498CF40D-2197-4FE7-98D4-151FE62FBEAF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0" creationId="{D4DED95E-52AC-4761-A863-2F99855AFA98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1" creationId="{9C50FA59-C89C-48CC-9C18-C795ABB6E62C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2" creationId="{A8FC2625-012E-4037-BF53-337588C65A30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4" creationId="{2AF22BEE-DD51-43F6-B6C7-15C9D58714B5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5" creationId="{5E11335A-0267-45A9-8158-355909011EB3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6" creationId="{A089B174-DC17-46E9-91E1-F645B707FEDA}"/>
          </ac:spMkLst>
        </pc:spChg>
        <pc:spChg chg="mod">
          <ac:chgData name="王 欣捷" userId="b965477fa0aef5e6" providerId="LiveId" clId="{6B25E3A0-8D13-427B-91C6-98F6CF017510}" dt="2021-04-20T12:44:30.836" v="113"/>
          <ac:spMkLst>
            <pc:docMk/>
            <pc:sldMk cId="3962178428" sldId="1151"/>
            <ac:spMk id="167" creationId="{DC245B5C-8B32-452A-BB80-FC888DD62256}"/>
          </ac:spMkLst>
        </pc:spChg>
        <pc:grpChg chg="add del mod">
          <ac:chgData name="王 欣捷" userId="b965477fa0aef5e6" providerId="LiveId" clId="{6B25E3A0-8D13-427B-91C6-98F6CF017510}" dt="2021-04-20T12:46:20.433" v="136" actId="165"/>
          <ac:grpSpMkLst>
            <pc:docMk/>
            <pc:sldMk cId="3962178428" sldId="1151"/>
            <ac:grpSpMk id="5" creationId="{8779CF0B-5CF3-41F0-8A21-814877D304D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26" creationId="{CED4C457-9594-40BB-842E-516DA4309DC2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2" creationId="{6593A3DC-FCA4-4B58-A11C-3B7CD45D33F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39" creationId="{438FA4A8-7FE0-4B40-887F-6B27CB8AAA67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2" creationId="{6829D49F-A00C-4CD5-BEF5-6CD3D8C268E0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58" creationId="{8C6DA2BD-BBBC-45AE-945A-D162E0957CE9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64" creationId="{F6065E79-8514-48E9-B225-7045C8775A35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72" creationId="{75E83635-F1C1-4D6A-AEEB-90743CABEC21}"/>
          </ac:grpSpMkLst>
        </pc:grpChg>
        <pc:grpChg chg="add mod">
          <ac:chgData name="王 欣捷" userId="b965477fa0aef5e6" providerId="LiveId" clId="{6B25E3A0-8D13-427B-91C6-98F6CF017510}" dt="2021-04-20T12:44:38.611" v="122" actId="1036"/>
          <ac:grpSpMkLst>
            <pc:docMk/>
            <pc:sldMk cId="3962178428" sldId="1151"/>
            <ac:grpSpMk id="82" creationId="{08A9888D-DAA6-4B0E-A4BE-0337FD9844F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87" creationId="{CCB15F41-BCCD-4468-8CCA-3CE29E558A3C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07" creationId="{DEA66F76-CD4D-4AA4-AC0D-F1BDDA0FCCD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13" creationId="{5C6334AE-B9F5-4A08-8D2D-AE98B57FC48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20" creationId="{31E2A1BF-A327-465F-9303-C71E9127A60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3" creationId="{32FB4794-88E9-4CDB-8E3F-BFC7C0FDC2C3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39" creationId="{3CADEBE2-0CFB-464F-BAE1-B1D80338CE3A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45" creationId="{DB3DE3E1-8EC1-44BA-BC12-2268A6D8E599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53" creationId="{8E17C25B-741C-4D33-9672-B034E0420D24}"/>
          </ac:grpSpMkLst>
        </pc:grpChg>
        <pc:grpChg chg="add del mod">
          <ac:chgData name="王 欣捷" userId="b965477fa0aef5e6" providerId="LiveId" clId="{6B25E3A0-8D13-427B-91C6-98F6CF017510}" dt="2021-04-20T12:44:31.519" v="114"/>
          <ac:grpSpMkLst>
            <pc:docMk/>
            <pc:sldMk cId="3962178428" sldId="1151"/>
            <ac:grpSpMk id="163" creationId="{5EADA9DA-54CE-414A-AD23-957CFF152A93}"/>
          </ac:grpSpMkLst>
        </pc:grpChg>
        <pc:graphicFrameChg chg="del">
          <ac:chgData name="王 欣捷" userId="b965477fa0aef5e6" providerId="LiveId" clId="{6B25E3A0-8D13-427B-91C6-98F6CF017510}" dt="2021-04-20T12:44:55.923" v="123" actId="478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89650025" sldId="1152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235929361" sldId="1153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4207039851" sldId="1154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77711967" sldId="1155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1749343738" sldId="1156"/>
        </pc:sldMkLst>
      </pc:sldChg>
      <pc:sldChg chg="del">
        <pc:chgData name="王 欣捷" userId="b965477fa0aef5e6" providerId="LiveId" clId="{6B25E3A0-8D13-427B-91C6-98F6CF017510}" dt="2021-04-20T13:13:57.132" v="426" actId="47"/>
        <pc:sldMkLst>
          <pc:docMk/>
          <pc:sldMk cId="3747700626" sldId="1157"/>
        </pc:sldMkLst>
      </pc:sldChg>
      <pc:sldChg chg="addSp delSp modSp mod modAnim">
        <pc:chgData name="王 欣捷" userId="b965477fa0aef5e6" providerId="LiveId" clId="{6B25E3A0-8D13-427B-91C6-98F6CF017510}" dt="2021-04-20T13:13:38.770" v="425"/>
        <pc:sldMkLst>
          <pc:docMk/>
          <pc:sldMk cId="2813883607" sldId="1158"/>
        </pc:sldMkLst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" creationId="{DD145251-593C-4F9D-8EA4-695E70D9227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" creationId="{B609BAE8-70EB-48BC-B0C7-C471690899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" creationId="{73BC54D1-3449-47D1-AA8B-A1C6A9E3A1E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0" creationId="{F79FC59F-9A98-4697-85EB-6224BDFAB2A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1" creationId="{51208A13-7171-4FDE-855B-E1F22823E7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2" creationId="{974769A5-2093-4ECE-AA5A-DD9A76E1760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3" creationId="{3A81D15C-B869-474F-A0A5-9A5E9B46914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4" creationId="{FCE93488-653E-453B-ACBE-0D41285628B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5" creationId="{E0A2963A-C77D-4477-BE4D-893D082F52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6" creationId="{932A0489-29DF-4E08-A2AB-3B6EB32EE8B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7" creationId="{3A3AC747-3975-4406-A6F7-CC68A815D39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8" creationId="{CC541C46-A64A-4289-9049-190A88A834A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19" creationId="{966A7A09-40F8-4680-9C30-5D936FD1AEF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0" creationId="{417909A3-608A-4EBE-8A7F-EB48569AC6C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1" creationId="{46157996-D1F7-4F33-98A1-A9487771871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2" creationId="{8390626D-3E15-4554-B651-C44BAC5C04D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3" creationId="{47B443C8-2826-4BD0-BDE4-DCAB2E0086E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4" creationId="{0EE7F19C-C1B2-4401-87AE-2F41C1B86E5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5" creationId="{A4D21CAE-07E1-4281-A15F-F58E028362D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7" creationId="{A76D61BA-852E-4208-8AC9-34DC3E03281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8" creationId="{4A5F3211-F09E-4408-9B96-67D6B8643C8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29" creationId="{0B40763E-DC56-4456-A2FC-78FB8C40E63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0" creationId="{91FE3428-09FB-45C0-A497-E252C5350AF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1" creationId="{29175CE8-97B9-43B0-AE5F-639C7094DD9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2" creationId="{49CC09C9-1102-400F-B824-FAC53C253F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3" creationId="{5848940A-51E4-49D2-B3FC-1AA450114E7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4" creationId="{AFEC15BB-FDDB-41DE-A25B-9BA00F2B4238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6" creationId="{917E9758-EAFD-43D5-8DB2-373CBCB6DD8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7" creationId="{6A82897E-AA1D-4770-8881-08A0054E51E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8" creationId="{6DC54AFD-292E-449B-8BFA-BAE56B2F136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39" creationId="{D2AAF3D6-9BCC-478A-A72B-4B483294574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0" creationId="{54C390D6-FBEB-45F6-BAE6-295E80B818A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2" creationId="{FD05C830-5FFA-4880-879E-5B7EB9101944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3" creationId="{917D9642-1810-4C24-9C37-FF9BAD9B0AC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4" creationId="{3F71213D-261E-4E3F-8C4E-AB843B84E2B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5" creationId="{FFE8A506-8744-4F5B-B848-C4B2567C26A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6" creationId="{2C4014EB-8E76-4158-B5D7-B0F95C6C0D0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7" creationId="{32CD5B7A-901E-4CEA-A7D3-2397FCBDB19F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48" creationId="{AAA5CAE3-EF9E-49C7-A281-4D88E3777F6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0" creationId="{CB5602BF-3E13-4E2B-A478-BD2FECC7CDB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1" creationId="{9772F3A6-A341-4657-8768-D00E1128870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2" creationId="{92DFEFA6-8DB1-47C2-8104-09F1ADCD7A7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3" creationId="{18B9614C-66F5-490B-9CFF-20E55B18B6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4" creationId="{FBA7B3EA-835C-48DD-9950-D69194E1E2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5" creationId="{11AF9C4D-09FA-40E1-B9B5-8B2BFE170C3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6" creationId="{52E4F73B-54CC-4E9D-8636-A04FA9265C5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8" creationId="{5BB3C939-761D-4D82-99E6-D9D0627E98A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59" creationId="{EF1B6BC8-DE52-4078-B653-7C2B08940DD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0" creationId="{73E5C9FE-5CFC-43D9-8E34-909D5B6BDA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1" creationId="{A11D857E-6213-4D92-8F4D-D24A9D982A2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2" creationId="{07421CF0-957D-44E4-BF73-10D189F821D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3" creationId="{086C0466-E825-424E-AB92-17EE26068B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4" creationId="{C1988FBE-54ED-43DC-A12D-F1E8399212AB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6" creationId="{4046A51A-742D-4825-9AF0-52BD74784C0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7" creationId="{8AF3A1D8-C588-45D9-A707-442BC0758F1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8" creationId="{563A6B22-D532-47FE-BB41-7092C034D1C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69" creationId="{526B3BF5-3713-4A39-81F0-ABCF85F6B50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0" creationId="{BE701583-D19D-403F-9EA3-1C4DCCECC6C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1" creationId="{BD8C0832-BC4C-470A-824F-81AFE4B637FA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2" creationId="{8EE9C29C-3052-41A1-AB33-7ED525B090B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3" creationId="{EDB36A1D-F6D1-42D0-80C4-514C805B8D6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4" creationId="{599A2E6F-96F8-42E2-92D5-DA9EB6EFB761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6" creationId="{1C018342-BB55-48DC-9F4D-692D63F975E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7" creationId="{D6764B74-4059-4190-8902-673146531E4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8" creationId="{F809FC3E-1DC0-4FC7-ACC5-7D9ABE08230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79" creationId="{F974F4F6-7D41-42EA-B50C-BDF94CB2A93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0" creationId="{67E0EBA6-B194-414B-B486-692999CA4822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1" creationId="{1C48B1FF-118E-4FD6-8B34-ADCC9C1A0F1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2" creationId="{378F5EB9-D427-49C2-8503-CF02A6F3C4E9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3" creationId="{1FAE17F0-132B-47F5-8443-C629392426CD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4" creationId="{6A3F8850-9B2C-4858-87E1-6A0CE42DEB96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5" creationId="{A35737E7-E55A-4825-A3DF-A4578101FAE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7" creationId="{E082024E-644A-4158-94F9-F17CBA31B435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8" creationId="{AC43D38E-73D7-4077-B45A-3C19C20F3493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89" creationId="{5FC1DE2E-D2EB-4CE8-82C0-337822EF2247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0" creationId="{24E89575-4F2E-4CCA-BA30-49F3AC1B6420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1" creationId="{0F851425-E829-4D8D-B75A-2C5BF44EECFC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2" creationId="{CC2A2390-989C-4AD5-ABDF-3478761D61CE}"/>
          </ac:spMkLst>
        </pc:spChg>
        <pc:spChg chg="mod">
          <ac:chgData name="王 欣捷" userId="b965477fa0aef5e6" providerId="LiveId" clId="{6B25E3A0-8D13-427B-91C6-98F6CF017510}" dt="2021-04-20T13:12:46.755" v="415" actId="1076"/>
          <ac:spMkLst>
            <pc:docMk/>
            <pc:sldMk cId="2813883607" sldId="1158"/>
            <ac:spMk id="93" creationId="{9F014D5B-960F-45CB-A368-AD1A73FC7EB1}"/>
          </ac:spMkLst>
        </pc:s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" creationId="{93E5C8D7-BB27-4002-9759-1508BEE7B16B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26" creationId="{691B8DCA-9C23-4712-9FE8-B35114C3B40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35" creationId="{F8B6DDA0-7A01-43E3-90B6-A8F34B4A549C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1" creationId="{3DCA4A4D-481C-4456-88D3-CA25422520BA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49" creationId="{9014CFB2-A52D-4C35-8D5E-419B03D3B109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57" creationId="{24865291-C9A5-4BDC-8AA4-144E02496B55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65" creationId="{0A3588D9-AC70-4C7F-B379-EC59BB5A6B9D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75" creationId="{70C1A52A-56A3-4B57-B219-64350EF269C7}"/>
          </ac:grpSpMkLst>
        </pc:grpChg>
        <pc:grpChg chg="add mod">
          <ac:chgData name="王 欣捷" userId="b965477fa0aef5e6" providerId="LiveId" clId="{6B25E3A0-8D13-427B-91C6-98F6CF017510}" dt="2021-04-20T13:12:46.755" v="415" actId="1076"/>
          <ac:grpSpMkLst>
            <pc:docMk/>
            <pc:sldMk cId="2813883607" sldId="1158"/>
            <ac:grpSpMk id="86" creationId="{8076CE1E-DC25-4846-A96F-07435DCDAA94}"/>
          </ac:grpSpMkLst>
        </pc:grpChg>
        <pc:graphicFrameChg chg="del">
          <ac:chgData name="王 欣捷" userId="b965477fa0aef5e6" providerId="LiveId" clId="{6B25E3A0-8D13-427B-91C6-98F6CF017510}" dt="2021-04-20T13:12:54.126" v="416" actId="478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  <pc:sldChg chg="add del">
        <pc:chgData name="王 欣捷" userId="b965477fa0aef5e6" providerId="LiveId" clId="{6B25E3A0-8D13-427B-91C6-98F6CF017510}" dt="2021-04-20T12:53:35.214" v="217"/>
        <pc:sldMkLst>
          <pc:docMk/>
          <pc:sldMk cId="3340373905" sldId="1159"/>
        </pc:sldMkLst>
      </pc:sldChg>
      <pc:sldChg chg="addSp delSp modSp add del mod modAnim">
        <pc:chgData name="王 欣捷" userId="b965477fa0aef5e6" providerId="LiveId" clId="{6B25E3A0-8D13-427B-91C6-98F6CF017510}" dt="2021-04-20T12:41:17.754" v="67" actId="47"/>
        <pc:sldMkLst>
          <pc:docMk/>
          <pc:sldMk cId="3468514126" sldId="1159"/>
        </pc:sldMkLst>
        <pc:spChg chg="add del mod">
          <ac:chgData name="王 欣捷" userId="b965477fa0aef5e6" providerId="LiveId" clId="{6B25E3A0-8D13-427B-91C6-98F6CF017510}" dt="2021-04-20T12:36:24.807" v="3" actId="478"/>
          <ac:spMkLst>
            <pc:docMk/>
            <pc:sldMk cId="3468514126" sldId="1159"/>
            <ac:spMk id="3" creationId="{BD0B5B0F-54AA-41FC-8CB2-72EAA6770E1E}"/>
          </ac:spMkLst>
        </pc:spChg>
        <pc:spChg chg="add del mod">
          <ac:chgData name="王 欣捷" userId="b965477fa0aef5e6" providerId="LiveId" clId="{6B25E3A0-8D13-427B-91C6-98F6CF017510}" dt="2021-04-20T12:36:25.809" v="4" actId="478"/>
          <ac:spMkLst>
            <pc:docMk/>
            <pc:sldMk cId="3468514126" sldId="1159"/>
            <ac:spMk id="5" creationId="{EAC23BD4-80BA-44FC-98AB-192D25927CAA}"/>
          </ac:spMkLst>
        </pc:spChg>
        <pc:spChg chg="del mod topLvl">
          <ac:chgData name="王 欣捷" userId="b965477fa0aef5e6" providerId="LiveId" clId="{6B25E3A0-8D13-427B-91C6-98F6CF017510}" dt="2021-04-20T12:37:40.469" v="20" actId="478"/>
          <ac:spMkLst>
            <pc:docMk/>
            <pc:sldMk cId="3468514126" sldId="1159"/>
            <ac:spMk id="9" creationId="{DFFF1D81-C3BB-4C8D-8FBF-51242FEF858B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1" creationId="{949D52E9-9D14-4F37-87A3-113C8857AB9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3" creationId="{FF470F31-F62F-48C6-B15E-137EACC21CF1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4" creationId="{68EEA0D4-9CB9-4C52-90FE-7A93A0FBA749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5" creationId="{5195372E-3694-4BC7-9606-CE0986373EB2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6" creationId="{793E50F2-1D87-496B-AEC1-C83E7808A80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7" creationId="{C1E483F5-CFA8-4E46-8128-4203467DAE7C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8" creationId="{E310A895-35BD-43E3-BB2C-5B942397A8C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19" creationId="{50DA5790-A733-4321-BD34-6EB0FC57A493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0" creationId="{E8B9A858-3F57-45AD-BC0B-76D048F1FBF5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1" creationId="{0831431B-8CFB-4FCB-97B3-E72EF1B4FA17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2" creationId="{138AB171-5308-4E47-BCBA-E0F17DFD5894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3" creationId="{DC042C32-90D4-4510-8D82-B68DB6E0B566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4" creationId="{85A35706-C9EA-4234-8051-B68E38BFA2AF}"/>
          </ac:spMkLst>
        </pc:spChg>
        <pc:spChg chg="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25" creationId="{9EB8CA8E-E232-4C41-BA36-9DD1AD4E7074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6" creationId="{1FEEA1A0-65D1-4F72-B16B-E9D713B75E98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7" creationId="{F4AC8AD8-6D92-4632-85F0-6FC82BD87613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8" creationId="{911A585F-96F7-476D-AF2B-9EDF5D6CD6A6}"/>
          </ac:spMkLst>
        </pc:spChg>
        <pc:spChg chg="add del mod topLvl">
          <ac:chgData name="王 欣捷" userId="b965477fa0aef5e6" providerId="LiveId" clId="{6B25E3A0-8D13-427B-91C6-98F6CF017510}" dt="2021-04-20T12:40:23.231" v="55" actId="1035"/>
          <ac:spMkLst>
            <pc:docMk/>
            <pc:sldMk cId="3468514126" sldId="1159"/>
            <ac:spMk id="29" creationId="{534B7C20-7199-4CD7-9677-277B89FB07D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0" creationId="{FB654B10-D1AE-4FEE-AB1D-15B2D3F55A8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1" creationId="{36F859F0-B0F1-4C63-BA90-3A0889B758B6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2" creationId="{323E389E-731A-40A3-987C-5A508EA189B9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3" creationId="{403899A9-511A-4026-BAAA-96FBBAD50151}"/>
          </ac:spMkLst>
        </pc:spChg>
        <pc:spChg chg="add del mod topLvl">
          <ac:chgData name="王 欣捷" userId="b965477fa0aef5e6" providerId="LiveId" clId="{6B25E3A0-8D13-427B-91C6-98F6CF017510}" dt="2021-04-20T12:40:03.365" v="49"/>
          <ac:spMkLst>
            <pc:docMk/>
            <pc:sldMk cId="3468514126" sldId="1159"/>
            <ac:spMk id="34" creationId="{9B234005-DFF8-469E-B517-4CB6FE14ED5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5" creationId="{C36F5B4C-74B0-424A-9317-0DE6A077D555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6" creationId="{BA3DDD87-5BB4-41A6-B017-7794FF051EF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7" creationId="{45FCFFD7-5836-4C0F-B6D3-80E22076786E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8" creationId="{458E3FAB-0971-42F3-805B-C61DF959831B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39" creationId="{BE07FFA6-9C92-4E8B-BFDE-D8BB5A5FB152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0" creationId="{A1D972E1-B7AC-4E7E-8FD5-0EE5D95436C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1" creationId="{CE76552D-A8A7-4033-9BDC-3344298C22B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2" creationId="{E31537E7-6CA6-4D06-A504-D1EC9E748A90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3" creationId="{3A62C931-5C74-4673-A4C0-DDDAA463306F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4" creationId="{704F0207-70B4-4108-A293-C611BE9E24BC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5" creationId="{E3932E51-CC80-4A94-8BA7-43047EFED68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6" creationId="{76D3E69D-4826-4821-A235-745660CD1ED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7" creationId="{BE97D667-53A8-4FE5-AC5D-3861997D5173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8" creationId="{63EE61E0-AEF8-425C-9025-4797B1D32CD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49" creationId="{3F622C90-885C-48F6-9797-C4E0FA1EC434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0" creationId="{5E1940AD-DD56-4A5A-81DA-F4FA5662026D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1" creationId="{D32435CA-CAB3-4F02-B8F4-FCA83C908AAA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2" creationId="{DA9DFA4C-E13D-43F7-B543-BFB7B0BBD2A8}"/>
          </ac:spMkLst>
        </pc:spChg>
        <pc:spChg chg="add del mod topLvl">
          <ac:chgData name="王 欣捷" userId="b965477fa0aef5e6" providerId="LiveId" clId="{6B25E3A0-8D13-427B-91C6-98F6CF017510}" dt="2021-04-20T12:40:36.808" v="59" actId="1035"/>
          <ac:spMkLst>
            <pc:docMk/>
            <pc:sldMk cId="3468514126" sldId="1159"/>
            <ac:spMk id="53" creationId="{B68894BC-07DF-40D1-A2B9-2A00A0636373}"/>
          </ac:spMkLst>
        </pc:spChg>
        <pc:spChg chg="del">
          <ac:chgData name="王 欣捷" userId="b965477fa0aef5e6" providerId="LiveId" clId="{6B25E3A0-8D13-427B-91C6-98F6CF017510}" dt="2021-04-20T12:36:21.884" v="1" actId="478"/>
          <ac:spMkLst>
            <pc:docMk/>
            <pc:sldMk cId="3468514126" sldId="1159"/>
            <ac:spMk id="19458" creationId="{2D390A57-AC1B-4F2A-B1FE-3A7AB367BB6B}"/>
          </ac:spMkLst>
        </pc:spChg>
        <pc:spChg chg="del">
          <ac:chgData name="王 欣捷" userId="b965477fa0aef5e6" providerId="LiveId" clId="{6B25E3A0-8D13-427B-91C6-98F6CF017510}" dt="2021-04-20T12:36:23.726" v="2" actId="478"/>
          <ac:spMkLst>
            <pc:docMk/>
            <pc:sldMk cId="3468514126" sldId="1159"/>
            <ac:spMk id="19459" creationId="{84804259-279B-4FCA-B6AC-D01533EDF1EA}"/>
          </ac:spMkLst>
        </pc:spChg>
        <pc:grpChg chg="mod">
          <ac:chgData name="王 欣捷" userId="b965477fa0aef5e6" providerId="LiveId" clId="{6B25E3A0-8D13-427B-91C6-98F6CF017510}" dt="2021-04-20T12:37:33.805" v="18" actId="338"/>
          <ac:grpSpMkLst>
            <pc:docMk/>
            <pc:sldMk cId="3468514126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37:37.816" v="19" actId="165"/>
          <ac:grpSpMkLst>
            <pc:docMk/>
            <pc:sldMk cId="3468514126" sldId="1159"/>
            <ac:grpSpMk id="8" creationId="{71A3BA77-A0BA-4652-9CBC-71E82BE6FB98}"/>
          </ac:grpSpMkLst>
        </pc:grpChg>
        <pc:grpChg chg="add del mod">
          <ac:chgData name="王 欣捷" userId="b965477fa0aef5e6" providerId="LiveId" clId="{6B25E3A0-8D13-427B-91C6-98F6CF017510}" dt="2021-04-20T12:39:01.975" v="36" actId="164"/>
          <ac:grpSpMkLst>
            <pc:docMk/>
            <pc:sldMk cId="3468514126" sldId="1159"/>
            <ac:grpSpMk id="54" creationId="{996AEEB6-EA2A-49EE-8686-E2E09DD6DC89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5" creationId="{B7446ACA-1C80-4CD7-8BB2-D69DF94AAFE5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6" creationId="{222BD3D0-D24D-48EC-B5BF-14657968D2B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7" creationId="{53939524-D422-4765-9544-30E431EEAA1E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8" creationId="{B20F4317-3DB1-4F63-A2E3-47D4CA5652A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59" creationId="{09036289-839D-40C4-A04B-D6214649FE32}"/>
          </ac:grpSpMkLst>
        </pc:grpChg>
        <pc:grpChg chg="add del mod">
          <ac:chgData name="王 欣捷" userId="b965477fa0aef5e6" providerId="LiveId" clId="{6B25E3A0-8D13-427B-91C6-98F6CF017510}" dt="2021-04-20T12:40:59.498" v="64" actId="21"/>
          <ac:grpSpMkLst>
            <pc:docMk/>
            <pc:sldMk cId="3468514126" sldId="1159"/>
            <ac:grpSpMk id="60" creationId="{A17FD1F8-1D88-47F7-A3BE-14F5597F14AA}"/>
          </ac:grpSpMkLst>
        </pc:grpChg>
        <pc:graphicFrameChg chg="add del mod">
          <ac:chgData name="王 欣捷" userId="b965477fa0aef5e6" providerId="LiveId" clId="{6B25E3A0-8D13-427B-91C6-98F6CF017510}" dt="2021-04-20T12:37:17.122" v="14"/>
          <ac:graphicFrameMkLst>
            <pc:docMk/>
            <pc:sldMk cId="3468514126" sldId="1159"/>
            <ac:graphicFrameMk id="10" creationId="{A00D8D3E-BD3D-45E5-BB85-61D1D5E7D07C}"/>
          </ac:graphicFrameMkLst>
        </pc:graphicFrameChg>
        <pc:graphicFrameChg chg="del modGraphic">
          <ac:chgData name="王 欣捷" userId="b965477fa0aef5e6" providerId="LiveId" clId="{6B25E3A0-8D13-427B-91C6-98F6CF017510}" dt="2021-04-20T12:37:28.615" v="16" actId="478"/>
          <ac:graphicFrameMkLst>
            <pc:docMk/>
            <pc:sldMk cId="3468514126" sldId="1159"/>
            <ac:graphicFrameMk id="12" creationId="{392FF57F-B253-4DAC-BFB1-4445AAB528F9}"/>
          </ac:graphicFrameMkLst>
        </pc:graphicFrameChg>
        <pc:picChg chg="del mod">
          <ac:chgData name="王 欣捷" userId="b965477fa0aef5e6" providerId="LiveId" clId="{6B25E3A0-8D13-427B-91C6-98F6CF017510}" dt="2021-04-20T12:36:57.935" v="8" actId="478"/>
          <ac:picMkLst>
            <pc:docMk/>
            <pc:sldMk cId="3468514126" sldId="1159"/>
            <ac:picMk id="6" creationId="{D4B1B450-310F-4E0F-8FA6-DCED841FB1BA}"/>
          </ac:picMkLst>
        </pc:picChg>
        <pc:picChg chg="del mod">
          <ac:chgData name="王 欣捷" userId="b965477fa0aef5e6" providerId="LiveId" clId="{6B25E3A0-8D13-427B-91C6-98F6CF017510}" dt="2021-04-20T12:37:33.805" v="18" actId="338"/>
          <ac:picMkLst>
            <pc:docMk/>
            <pc:sldMk cId="3468514126" sldId="1159"/>
            <ac:picMk id="7" creationId="{30E1733D-5E5F-43B6-B880-06D08B247422}"/>
          </ac:picMkLst>
        </pc:picChg>
      </pc:sldChg>
      <pc:sldChg chg="addSp delSp modSp add del mod">
        <pc:chgData name="王 欣捷" userId="b965477fa0aef5e6" providerId="LiveId" clId="{6B25E3A0-8D13-427B-91C6-98F6CF017510}" dt="2021-04-20T12:45:23.395" v="126" actId="47"/>
        <pc:sldMkLst>
          <pc:docMk/>
          <pc:sldMk cId="3608272575" sldId="1159"/>
        </pc:sldMkLst>
        <pc:spChg chg="add del mod">
          <ac:chgData name="王 欣捷" userId="b965477fa0aef5e6" providerId="LiveId" clId="{6B25E3A0-8D13-427B-91C6-98F6CF017510}" dt="2021-04-20T12:43:07.526" v="87" actId="478"/>
          <ac:spMkLst>
            <pc:docMk/>
            <pc:sldMk cId="3608272575" sldId="1159"/>
            <ac:spMk id="3" creationId="{E49095C7-B729-49FB-A2B3-589FEF8BA262}"/>
          </ac:spMkLst>
        </pc:spChg>
        <pc:spChg chg="add del mod">
          <ac:chgData name="王 欣捷" userId="b965477fa0aef5e6" providerId="LiveId" clId="{6B25E3A0-8D13-427B-91C6-98F6CF017510}" dt="2021-04-20T12:43:09.286" v="89" actId="478"/>
          <ac:spMkLst>
            <pc:docMk/>
            <pc:sldMk cId="3608272575" sldId="1159"/>
            <ac:spMk id="5" creationId="{2471348C-1DE5-417A-AFEE-AA8D3BFCB6A3}"/>
          </ac:spMkLst>
        </pc:spChg>
        <pc:spChg chg="del mod topLvl">
          <ac:chgData name="王 欣捷" userId="b965477fa0aef5e6" providerId="LiveId" clId="{6B25E3A0-8D13-427B-91C6-98F6CF017510}" dt="2021-04-20T12:43:34.049" v="95" actId="478"/>
          <ac:spMkLst>
            <pc:docMk/>
            <pc:sldMk cId="3608272575" sldId="1159"/>
            <ac:spMk id="9" creationId="{7F3CE5A3-986D-4B49-B488-B1F27029449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0" creationId="{68001BAE-BEF4-4656-87AA-926DF16DC96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1" creationId="{534D6338-7F0D-4D06-835A-2DFA1750BBB9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2" creationId="{91AB09D3-517F-4DB0-B1F4-376AC018525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3" creationId="{B63415E9-80F1-4078-A128-8968030026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4" creationId="{D2A5399C-787A-45A6-96AC-D1CDB1442D0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5" creationId="{224A42C6-CBDE-4DC4-B65C-6948EA818EA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6" creationId="{A0AA9E98-49A1-40E4-8429-FF2EE8723763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7" creationId="{707D0844-6F98-4E2C-9B6E-57132C412AD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8" creationId="{E745EBC3-A831-40BD-81AD-76E718BC1238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19" creationId="{D72AFE9F-A7AB-485E-95FD-7E257FB11FDC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0" creationId="{A5BFC52A-D12F-43A7-8CA1-5E477677B3DE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1" creationId="{92850269-6FE3-449B-962C-1806047ABD56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2" creationId="{71E06E6D-D952-4B90-84BC-48136DE3F8BB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3" creationId="{4894D3CA-57A9-4E58-A9A0-0BCF9243A48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4" creationId="{95499559-D4A5-4DE7-8DA3-D0BB188E0DEA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5" creationId="{EC5B7CD5-9796-4C3F-804D-58BD407923ED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6" creationId="{40C80291-9E80-4A7B-A091-3649BAE07554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7" creationId="{594DA38D-0AF1-4B21-BA99-2DD1132D5C51}"/>
          </ac:spMkLst>
        </pc:spChg>
        <pc:spChg chg="mod topLvl">
          <ac:chgData name="王 欣捷" userId="b965477fa0aef5e6" providerId="LiveId" clId="{6B25E3A0-8D13-427B-91C6-98F6CF017510}" dt="2021-04-20T12:44:07.903" v="100" actId="1076"/>
          <ac:spMkLst>
            <pc:docMk/>
            <pc:sldMk cId="3608272575" sldId="1159"/>
            <ac:spMk id="28" creationId="{78A8EDA9-424C-4059-8D15-94F4D85D3D8F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29" creationId="{C63B2B7B-9DA8-4223-A8F1-CD3055D9E446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0" creationId="{AAE3D4FC-9BF9-425D-8B22-CA3D92A38423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1" creationId="{ABBF3086-49E0-4340-AAA0-788F4F99ED55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2" creationId="{66D3B714-BC12-4A38-BAF4-B6B65E0B167C}"/>
          </ac:spMkLst>
        </pc:spChg>
        <pc:spChg chg="mod topLvl">
          <ac:chgData name="王 欣捷" userId="b965477fa0aef5e6" providerId="LiveId" clId="{6B25E3A0-8D13-427B-91C6-98F6CF017510}" dt="2021-04-20T12:44:11.864" v="101" actId="164"/>
          <ac:spMkLst>
            <pc:docMk/>
            <pc:sldMk cId="3608272575" sldId="1159"/>
            <ac:spMk id="33" creationId="{5C449F22-D6C2-44E9-9240-03DF07C45D1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4" creationId="{9E4EDE77-9265-4BB9-9A5B-3F87E3FDFE4C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5" creationId="{2A937BD4-5AC1-40C6-85BE-421FD96AAB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6" creationId="{D7B68A19-0B02-4780-9862-056895C49688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7" creationId="{6D35C6A7-1534-491A-AD3F-D5E131050F95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8" creationId="{98E5E973-593B-4136-829A-27031C21D312}"/>
          </ac:spMkLst>
        </pc:spChg>
        <pc:spChg chg="mod topLvl">
          <ac:chgData name="王 欣捷" userId="b965477fa0aef5e6" providerId="LiveId" clId="{6B25E3A0-8D13-427B-91C6-98F6CF017510}" dt="2021-04-20T12:44:14.447" v="102" actId="164"/>
          <ac:spMkLst>
            <pc:docMk/>
            <pc:sldMk cId="3608272575" sldId="1159"/>
            <ac:spMk id="39" creationId="{45CEA639-652A-4796-8F57-8C2758A5A8AD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0" creationId="{B2F736A6-8D91-4194-9E84-67770DDCA9FF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1" creationId="{A4FE67B8-9069-46F0-9165-C1384C141B87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2" creationId="{F685AA16-CE3B-40E3-974C-15F1F1C21FF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3" creationId="{7CA4E481-CBD0-43C8-B5A8-06987DD34DA5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4" creationId="{81C2CEE3-DE3B-4B0F-A692-1A0CD45BC861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5" creationId="{26FA4F18-452E-4E60-BE3E-6F63D26CF1A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6" creationId="{2A2AFF7E-B0CD-4341-BCB6-4FB10652189C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7" creationId="{D7A46575-9C6F-4708-90E1-0F30C7E2B86A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8" creationId="{D1DAB47E-3589-4A19-BEBF-1CA3E183F8B3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49" creationId="{27D68966-4DBE-4FA7-92A0-069E5B691DE9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0" creationId="{430C9105-8F5D-48D1-B82C-B89826CD284E}"/>
          </ac:spMkLst>
        </pc:spChg>
        <pc:spChg chg="mod topLvl">
          <ac:chgData name="王 欣捷" userId="b965477fa0aef5e6" providerId="LiveId" clId="{6B25E3A0-8D13-427B-91C6-98F6CF017510}" dt="2021-04-20T12:44:16.504" v="103" actId="164"/>
          <ac:spMkLst>
            <pc:docMk/>
            <pc:sldMk cId="3608272575" sldId="1159"/>
            <ac:spMk id="51" creationId="{B1B1DF46-1CFE-4940-AC9E-879AEC8F6406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2" creationId="{E1A0918B-E393-4B6F-BD38-F1BCFD9D900B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3" creationId="{1CECDA0A-4A7A-4E17-9D24-C484EB830C69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4" creationId="{7F711060-9801-4C10-967B-FA9AB59B459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5" creationId="{491B27AA-F717-41E1-882F-4423DD83EBFA}"/>
          </ac:spMkLst>
        </pc:spChg>
        <pc:spChg chg="mod topLvl">
          <ac:chgData name="王 欣捷" userId="b965477fa0aef5e6" providerId="LiveId" clId="{6B25E3A0-8D13-427B-91C6-98F6CF017510}" dt="2021-04-20T12:44:18.113" v="104" actId="164"/>
          <ac:spMkLst>
            <pc:docMk/>
            <pc:sldMk cId="3608272575" sldId="1159"/>
            <ac:spMk id="56" creationId="{0A8E9B3F-679F-4CF9-9004-DD11A9DFF7BE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7" creationId="{9AA3C847-F42F-44D4-948F-474BFCA6B16A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8" creationId="{7D1E2803-65E3-4F91-A57C-6D0E43CF45EB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59" creationId="{573A4581-0E12-4926-A2F4-8230D24403C8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0" creationId="{15173139-B1AA-4A93-AE84-4D49313142D5}"/>
          </ac:spMkLst>
        </pc:spChg>
        <pc:spChg chg="mod topLvl">
          <ac:chgData name="王 欣捷" userId="b965477fa0aef5e6" providerId="LiveId" clId="{6B25E3A0-8D13-427B-91C6-98F6CF017510}" dt="2021-04-20T12:44:19.464" v="105" actId="164"/>
          <ac:spMkLst>
            <pc:docMk/>
            <pc:sldMk cId="3608272575" sldId="1159"/>
            <ac:spMk id="61" creationId="{D4C1C61A-5198-45DA-B1EC-C09FCF0A296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2" creationId="{CE8A8DFA-196C-4F98-82A2-AB574B9F1023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63" creationId="{8F5E5EC0-08E3-4387-A7E5-50FAF789526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8" creationId="{85C4929B-601C-4744-A667-2FE61D00AB04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49" creationId="{34DC35B9-AA56-4CBF-9AF2-E11E39C4B5D2}"/>
          </ac:spMkLst>
        </pc:spChg>
        <pc:spChg chg="del">
          <ac:chgData name="王 欣捷" userId="b965477fa0aef5e6" providerId="LiveId" clId="{6B25E3A0-8D13-427B-91C6-98F6CF017510}" dt="2021-04-20T12:43:06.022" v="86" actId="478"/>
          <ac:spMkLst>
            <pc:docMk/>
            <pc:sldMk cId="3608272575" sldId="1159"/>
            <ac:spMk id="27650" creationId="{22D8A731-AE74-4746-A3B8-8256FFF194A2}"/>
          </ac:spMkLst>
        </pc:spChg>
        <pc:spChg chg="del">
          <ac:chgData name="王 欣捷" userId="b965477fa0aef5e6" providerId="LiveId" clId="{6B25E3A0-8D13-427B-91C6-98F6CF017510}" dt="2021-04-20T12:43:08.681" v="88" actId="478"/>
          <ac:spMkLst>
            <pc:docMk/>
            <pc:sldMk cId="3608272575" sldId="1159"/>
            <ac:spMk id="27651" creationId="{A1741382-F451-48A5-8D5C-85D947507B87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2" creationId="{97C5F3BC-F178-4554-9904-0F1C98CA0026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3" creationId="{DC87161D-C191-4F55-99FA-78D51B60063E}"/>
          </ac:spMkLst>
        </pc:spChg>
        <pc:spChg chg="mod topLvl">
          <ac:chgData name="王 欣捷" userId="b965477fa0aef5e6" providerId="LiveId" clId="{6B25E3A0-8D13-427B-91C6-98F6CF017510}" dt="2021-04-20T12:44:20.819" v="106" actId="164"/>
          <ac:spMkLst>
            <pc:docMk/>
            <pc:sldMk cId="3608272575" sldId="1159"/>
            <ac:spMk id="27654" creationId="{694293E0-14F1-4BF6-9F1C-155B4222CB8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5" creationId="{62238E28-EC90-4FA5-B0A6-1B3949746239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6" creationId="{C9CAC330-2609-49F8-AEA7-1E2CF93574B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7" creationId="{F719900D-3244-4C28-839D-64C7AAE1ACDB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8" creationId="{DAEED9DD-7AEB-47BE-8168-0890A22B8A0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59" creationId="{460FBCD6-4A22-4462-9440-60FBD3E1C3F0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0" creationId="{6E7CFE3B-0FC4-4CB7-8640-96670EAAAC7D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1" creationId="{E81D328E-96F6-495C-A4DE-C651C9378508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2" creationId="{64A9FDFA-B633-4BA0-A002-0C7CCE062A32}"/>
          </ac:spMkLst>
        </pc:spChg>
        <pc:spChg chg="mod topLvl">
          <ac:chgData name="王 欣捷" userId="b965477fa0aef5e6" providerId="LiveId" clId="{6B25E3A0-8D13-427B-91C6-98F6CF017510}" dt="2021-04-20T12:44:22.117" v="107" actId="164"/>
          <ac:spMkLst>
            <pc:docMk/>
            <pc:sldMk cId="3608272575" sldId="1159"/>
            <ac:spMk id="27663" creationId="{831B6EBD-A5D2-4E9A-A989-CF06601F7B31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4" creationId="{98570073-8707-4CEF-BB2A-1271A2A2EC2F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5" creationId="{8D32A4EE-1190-4F42-AAEA-2831A5CEC193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6" creationId="{A5A8C8D3-1164-4C03-B05B-5A8745B7A212}"/>
          </ac:spMkLst>
        </pc:spChg>
        <pc:spChg chg="mod topLvl">
          <ac:chgData name="王 欣捷" userId="b965477fa0aef5e6" providerId="LiveId" clId="{6B25E3A0-8D13-427B-91C6-98F6CF017510}" dt="2021-04-20T12:44:23.869" v="108" actId="164"/>
          <ac:spMkLst>
            <pc:docMk/>
            <pc:sldMk cId="3608272575" sldId="1159"/>
            <ac:spMk id="27667" creationId="{F4547934-E50D-4703-ADA7-33B2F305B599}"/>
          </ac:spMkLst>
        </pc:spChg>
        <pc:grpChg chg="mod">
          <ac:chgData name="王 欣捷" userId="b965477fa0aef5e6" providerId="LiveId" clId="{6B25E3A0-8D13-427B-91C6-98F6CF017510}" dt="2021-04-20T12:43:27.377" v="93" actId="338"/>
          <ac:grpSpMkLst>
            <pc:docMk/>
            <pc:sldMk cId="3608272575" sldId="1159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2:43:32.299" v="94" actId="165"/>
          <ac:grpSpMkLst>
            <pc:docMk/>
            <pc:sldMk cId="3608272575" sldId="1159"/>
            <ac:grpSpMk id="8" creationId="{3A59DDF0-BFEF-40A2-991C-0718D334C2B4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8" creationId="{5A8B7893-A583-412B-91DD-6DBC48613EC3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69" creationId="{100BCC49-B407-489C-9194-8F1C54961181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0" creationId="{CF53A74A-5141-4EAD-AB9F-A8978E0B48AB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1" creationId="{A656803A-659F-40E7-9EFE-CE3567AF6916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2" creationId="{19E004FE-01AB-4062-81F5-7BA03A206552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3" creationId="{C7B9A1A6-6D24-4B8A-900E-1C1B428CCC7D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4" creationId="{2CA2087D-F0D8-46D1-B464-5B004B0A5D18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5" creationId="{5291D6CB-B9BB-4F89-A5E6-B86A0051A0DF}"/>
          </ac:grpSpMkLst>
        </pc:grpChg>
        <pc:grpChg chg="add del mod">
          <ac:chgData name="王 欣捷" userId="b965477fa0aef5e6" providerId="LiveId" clId="{6B25E3A0-8D13-427B-91C6-98F6CF017510}" dt="2021-04-20T12:44:27.554" v="111" actId="21"/>
          <ac:grpSpMkLst>
            <pc:docMk/>
            <pc:sldMk cId="3608272575" sldId="1159"/>
            <ac:grpSpMk id="27676" creationId="{94B963E5-42E6-423F-A482-FC8924B9B14D}"/>
          </ac:grpSpMkLst>
        </pc:grpChg>
        <pc:graphicFrameChg chg="del">
          <ac:chgData name="王 欣捷" userId="b965477fa0aef5e6" providerId="LiveId" clId="{6B25E3A0-8D13-427B-91C6-98F6CF017510}" dt="2021-04-20T12:43:20.677" v="91" actId="478"/>
          <ac:graphicFrameMkLst>
            <pc:docMk/>
            <pc:sldMk cId="3608272575" sldId="1159"/>
            <ac:graphicFrameMk id="7" creationId="{37CC3D40-8AD9-46E1-AFAB-E74C336F4304}"/>
          </ac:graphicFrameMkLst>
        </pc:graphicFrameChg>
        <pc:picChg chg="del mod">
          <ac:chgData name="王 欣捷" userId="b965477fa0aef5e6" providerId="LiveId" clId="{6B25E3A0-8D13-427B-91C6-98F6CF017510}" dt="2021-04-20T12:43:27.377" v="93" actId="338"/>
          <ac:picMkLst>
            <pc:docMk/>
            <pc:sldMk cId="3608272575" sldId="1159"/>
            <ac:picMk id="6" creationId="{BDBF54DD-2413-41B9-8EE1-59155E95194F}"/>
          </ac:picMkLst>
        </pc:picChg>
      </pc:sldChg>
      <pc:sldChg chg="addSp delSp modSp add mod">
        <pc:chgData name="王 欣捷" userId="b965477fa0aef5e6" providerId="LiveId" clId="{6B25E3A0-8D13-427B-91C6-98F6CF017510}" dt="2021-04-20T13:52:59.633" v="961" actId="20577"/>
        <pc:sldMkLst>
          <pc:docMk/>
          <pc:sldMk cId="3740059661" sldId="1159"/>
        </pc:sldMkLst>
        <pc:spChg chg="add mod topLvl">
          <ac:chgData name="王 欣捷" userId="b965477fa0aef5e6" providerId="LiveId" clId="{6B25E3A0-8D13-427B-91C6-98F6CF017510}" dt="2021-04-20T13:05:21.351" v="335" actId="13822"/>
          <ac:spMkLst>
            <pc:docMk/>
            <pc:sldMk cId="3740059661" sldId="1159"/>
            <ac:spMk id="4" creationId="{2D6D69E9-30F5-4972-B258-9703CCCF1091}"/>
          </ac:spMkLst>
        </pc:spChg>
        <pc:spChg chg="add del">
          <ac:chgData name="王 欣捷" userId="b965477fa0aef5e6" providerId="LiveId" clId="{6B25E3A0-8D13-427B-91C6-98F6CF017510}" dt="2021-04-20T12:57:57.214" v="258" actId="22"/>
          <ac:spMkLst>
            <pc:docMk/>
            <pc:sldMk cId="3740059661" sldId="1159"/>
            <ac:spMk id="6" creationId="{4FD36CD6-297C-4B97-A42F-7CE35CC2BF3B}"/>
          </ac:spMkLst>
        </pc:spChg>
        <pc:spChg chg="add del mod ord topLvl">
          <ac:chgData name="王 欣捷" userId="b965477fa0aef5e6" providerId="LiveId" clId="{6B25E3A0-8D13-427B-91C6-98F6CF017510}" dt="2021-04-20T13:02:47.128" v="308" actId="478"/>
          <ac:spMkLst>
            <pc:docMk/>
            <pc:sldMk cId="3740059661" sldId="1159"/>
            <ac:spMk id="8" creationId="{531E3D35-0D17-400E-92AD-D0144A769524}"/>
          </ac:spMkLst>
        </pc:spChg>
        <pc:spChg chg="add del">
          <ac:chgData name="王 欣捷" userId="b965477fa0aef5e6" providerId="LiveId" clId="{6B25E3A0-8D13-427B-91C6-98F6CF017510}" dt="2021-04-20T13:02:53.580" v="310" actId="22"/>
          <ac:spMkLst>
            <pc:docMk/>
            <pc:sldMk cId="3740059661" sldId="1159"/>
            <ac:spMk id="12" creationId="{0E90971D-7017-4486-BA77-FF3A3DB62D46}"/>
          </ac:spMkLst>
        </pc:spChg>
        <pc:spChg chg="add mod">
          <ac:chgData name="王 欣捷" userId="b965477fa0aef5e6" providerId="LiveId" clId="{6B25E3A0-8D13-427B-91C6-98F6CF017510}" dt="2021-04-20T13:04:51.963" v="334" actId="13822"/>
          <ac:spMkLst>
            <pc:docMk/>
            <pc:sldMk cId="3740059661" sldId="1159"/>
            <ac:spMk id="14" creationId="{966EB8AA-1E5F-4CEF-BA18-76CA834BF6A1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7" creationId="{64F0E1EF-5044-4787-8B65-C24990700814}"/>
          </ac:spMkLst>
        </pc:spChg>
        <pc:spChg chg="mod">
          <ac:chgData name="王 欣捷" userId="b965477fa0aef5e6" providerId="LiveId" clId="{6B25E3A0-8D13-427B-91C6-98F6CF017510}" dt="2021-04-20T13:05:28.980" v="336"/>
          <ac:spMkLst>
            <pc:docMk/>
            <pc:sldMk cId="3740059661" sldId="1159"/>
            <ac:spMk id="18" creationId="{AB147B9F-7976-44D6-9565-772F9C07D51D}"/>
          </ac:spMkLst>
        </pc:spChg>
        <pc:spChg chg="mod">
          <ac:chgData name="王 欣捷" userId="b965477fa0aef5e6" providerId="LiveId" clId="{6B25E3A0-8D13-427B-91C6-98F6CF017510}" dt="2021-04-20T13:06:01.855" v="339"/>
          <ac:spMkLst>
            <pc:docMk/>
            <pc:sldMk cId="3740059661" sldId="1159"/>
            <ac:spMk id="20" creationId="{505B9F61-0BE6-4034-8EB4-366AD8C41A3D}"/>
          </ac:spMkLst>
        </pc:spChg>
        <pc:spChg chg="mod">
          <ac:chgData name="王 欣捷" userId="b965477fa0aef5e6" providerId="LiveId" clId="{6B25E3A0-8D13-427B-91C6-98F6CF017510}" dt="2021-04-20T13:06:17.214" v="349" actId="20577"/>
          <ac:spMkLst>
            <pc:docMk/>
            <pc:sldMk cId="3740059661" sldId="1159"/>
            <ac:spMk id="21" creationId="{4A0E9327-64DA-4391-81D1-5B371665F767}"/>
          </ac:spMkLst>
        </pc:spChg>
        <pc:spChg chg="mod">
          <ac:chgData name="王 欣捷" userId="b965477fa0aef5e6" providerId="LiveId" clId="{6B25E3A0-8D13-427B-91C6-98F6CF017510}" dt="2021-04-20T13:06:49.267" v="373"/>
          <ac:spMkLst>
            <pc:docMk/>
            <pc:sldMk cId="3740059661" sldId="1159"/>
            <ac:spMk id="23" creationId="{09E85927-6EFD-4294-8961-8164D5AD2FBB}"/>
          </ac:spMkLst>
        </pc:spChg>
        <pc:spChg chg="mod">
          <ac:chgData name="王 欣捷" userId="b965477fa0aef5e6" providerId="LiveId" clId="{6B25E3A0-8D13-427B-91C6-98F6CF017510}" dt="2021-04-20T13:06:53.703" v="375" actId="20577"/>
          <ac:spMkLst>
            <pc:docMk/>
            <pc:sldMk cId="3740059661" sldId="1159"/>
            <ac:spMk id="24" creationId="{C42AC6DD-4DCA-414F-BA1E-9B50D344DF52}"/>
          </ac:spMkLst>
        </pc:spChg>
        <pc:spChg chg="mod">
          <ac:chgData name="王 欣捷" userId="b965477fa0aef5e6" providerId="LiveId" clId="{6B25E3A0-8D13-427B-91C6-98F6CF017510}" dt="2021-04-20T13:06:54.958" v="376"/>
          <ac:spMkLst>
            <pc:docMk/>
            <pc:sldMk cId="3740059661" sldId="1159"/>
            <ac:spMk id="26" creationId="{F3BF02C9-6271-4B0A-95A4-8B6D7E7397CF}"/>
          </ac:spMkLst>
        </pc:spChg>
        <pc:spChg chg="mod">
          <ac:chgData name="王 欣捷" userId="b965477fa0aef5e6" providerId="LiveId" clId="{6B25E3A0-8D13-427B-91C6-98F6CF017510}" dt="2021-04-20T13:07:00.366" v="378" actId="20577"/>
          <ac:spMkLst>
            <pc:docMk/>
            <pc:sldMk cId="3740059661" sldId="1159"/>
            <ac:spMk id="27" creationId="{899C9EB7-0F46-41C7-9D01-AFEEFE8C6EC9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29" creationId="{EED59A44-C997-4A58-8AB9-D2067151B05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0" creationId="{9A099D5A-B311-46FF-82B4-CE3096978441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2" creationId="{C9555EF1-EF48-43DC-8501-612DFF88C37E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3" creationId="{AE2FA770-C381-4CC2-9F79-CFD9006772A3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5" creationId="{3EBB6A16-FBD1-4A95-BB5E-13306DC5B584}"/>
          </ac:spMkLst>
        </pc:spChg>
        <pc:spChg chg="mod">
          <ac:chgData name="王 欣捷" userId="b965477fa0aef5e6" providerId="LiveId" clId="{6B25E3A0-8D13-427B-91C6-98F6CF017510}" dt="2021-04-20T13:07:04.910" v="379"/>
          <ac:spMkLst>
            <pc:docMk/>
            <pc:sldMk cId="3740059661" sldId="1159"/>
            <ac:spMk id="36" creationId="{C6D4DECE-0286-4436-8883-C78F5DA27982}"/>
          </ac:spMkLst>
        </pc:spChg>
        <pc:spChg chg="mod">
          <ac:chgData name="王 欣捷" userId="b965477fa0aef5e6" providerId="LiveId" clId="{6B25E3A0-8D13-427B-91C6-98F6CF017510}" dt="2021-04-20T13:48:46.172" v="921"/>
          <ac:spMkLst>
            <pc:docMk/>
            <pc:sldMk cId="3740059661" sldId="1159"/>
            <ac:spMk id="44035" creationId="{5D1D868F-8DD2-453C-A53C-A9E8EF698509}"/>
          </ac:spMkLst>
        </pc:spChg>
        <pc:grpChg chg="add del mod">
          <ac:chgData name="王 欣捷" userId="b965477fa0aef5e6" providerId="LiveId" clId="{6B25E3A0-8D13-427B-91C6-98F6CF017510}" dt="2021-04-20T13:02:47.128" v="308" actId="478"/>
          <ac:grpSpMkLst>
            <pc:docMk/>
            <pc:sldMk cId="3740059661" sldId="1159"/>
            <ac:grpSpMk id="5" creationId="{5C45A7FA-6DE5-4E72-8FAF-E5C5B3DD23D9}"/>
          </ac:grpSpMkLst>
        </pc:grpChg>
        <pc:grpChg chg="add mod">
          <ac:chgData name="王 欣捷" userId="b965477fa0aef5e6" providerId="LiveId" clId="{6B25E3A0-8D13-427B-91C6-98F6CF017510}" dt="2021-04-20T13:06:39.612" v="369" actId="1036"/>
          <ac:grpSpMkLst>
            <pc:docMk/>
            <pc:sldMk cId="3740059661" sldId="1159"/>
            <ac:grpSpMk id="11" creationId="{02C0B712-15B4-4AE4-B152-3902F38B3FEC}"/>
          </ac:grpSpMkLst>
        </pc:grpChg>
        <pc:grpChg chg="add mod">
          <ac:chgData name="王 欣捷" userId="b965477fa0aef5e6" providerId="LiveId" clId="{6B25E3A0-8D13-427B-91C6-98F6CF017510}" dt="2021-04-20T13:06:35.077" v="364" actId="1036"/>
          <ac:grpSpMkLst>
            <pc:docMk/>
            <pc:sldMk cId="3740059661" sldId="1159"/>
            <ac:grpSpMk id="16" creationId="{4E4115BC-DABB-46C4-A1CF-F8410C1465BD}"/>
          </ac:grpSpMkLst>
        </pc:grpChg>
        <pc:grpChg chg="add mod">
          <ac:chgData name="王 欣捷" userId="b965477fa0aef5e6" providerId="LiveId" clId="{6B25E3A0-8D13-427B-91C6-98F6CF017510}" dt="2021-04-20T13:06:42.939" v="372" actId="1036"/>
          <ac:grpSpMkLst>
            <pc:docMk/>
            <pc:sldMk cId="3740059661" sldId="1159"/>
            <ac:grpSpMk id="19" creationId="{3F4B44F9-127A-4F25-81C7-D3572C375A3C}"/>
          </ac:grpSpMkLst>
        </pc:grpChg>
        <pc:grpChg chg="add mod">
          <ac:chgData name="王 欣捷" userId="b965477fa0aef5e6" providerId="LiveId" clId="{6B25E3A0-8D13-427B-91C6-98F6CF017510}" dt="2021-04-20T13:06:52.372" v="374" actId="1076"/>
          <ac:grpSpMkLst>
            <pc:docMk/>
            <pc:sldMk cId="3740059661" sldId="1159"/>
            <ac:grpSpMk id="22" creationId="{69F55667-9F22-4C84-96B6-664503EFAE53}"/>
          </ac:grpSpMkLst>
        </pc:grpChg>
        <pc:grpChg chg="add mod">
          <ac:chgData name="王 欣捷" userId="b965477fa0aef5e6" providerId="LiveId" clId="{6B25E3A0-8D13-427B-91C6-98F6CF017510}" dt="2021-04-20T13:06:59.061" v="377" actId="1076"/>
          <ac:grpSpMkLst>
            <pc:docMk/>
            <pc:sldMk cId="3740059661" sldId="1159"/>
            <ac:grpSpMk id="25" creationId="{173E6166-5837-4BCF-ACBA-FB600D1A14E4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28" creationId="{665B71ED-C5C7-4C81-9A0C-396F95AE1517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1" creationId="{54A68B26-51CD-423D-80F0-360506345D8D}"/>
          </ac:grpSpMkLst>
        </pc:grpChg>
        <pc:grpChg chg="add mod">
          <ac:chgData name="王 欣捷" userId="b965477fa0aef5e6" providerId="LiveId" clId="{6B25E3A0-8D13-427B-91C6-98F6CF017510}" dt="2021-04-20T13:07:30.176" v="387" actId="1076"/>
          <ac:grpSpMkLst>
            <pc:docMk/>
            <pc:sldMk cId="3740059661" sldId="1159"/>
            <ac:grpSpMk id="34" creationId="{C23310F7-AAAF-4ECB-8B01-EC19945991A0}"/>
          </ac:grpSpMkLst>
        </pc:grpChg>
        <pc:graphicFrameChg chg="mod modGraphic">
          <ac:chgData name="王 欣捷" userId="b965477fa0aef5e6" providerId="LiveId" clId="{6B25E3A0-8D13-427B-91C6-98F6CF017510}" dt="2021-04-20T13:52:59.633" v="961" actId="20577"/>
          <ac:graphicFrameMkLst>
            <pc:docMk/>
            <pc:sldMk cId="3740059661" sldId="1159"/>
            <ac:graphicFrameMk id="7" creationId="{135E5BFB-71B3-42B0-9930-200A49BF224F}"/>
          </ac:graphicFrameMkLst>
        </pc:graphicFrameChg>
      </pc:sldChg>
      <pc:sldChg chg="addSp delSp modSp new del mod modClrScheme modAnim chgLayout">
        <pc:chgData name="王 欣捷" userId="b965477fa0aef5e6" providerId="LiveId" clId="{6B25E3A0-8D13-427B-91C6-98F6CF017510}" dt="2021-04-20T12:51:53.712" v="213" actId="47"/>
        <pc:sldMkLst>
          <pc:docMk/>
          <pc:sldMk cId="3959990060" sldId="1159"/>
        </pc:sldMkLst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2" creationId="{1F3953F7-F522-4C31-A437-506DE25AD3E6}"/>
          </ac:spMkLst>
        </pc:spChg>
        <pc:spChg chg="del">
          <ac:chgData name="王 欣捷" userId="b965477fa0aef5e6" providerId="LiveId" clId="{6B25E3A0-8D13-427B-91C6-98F6CF017510}" dt="2021-04-20T12:49:10.471" v="156" actId="700"/>
          <ac:spMkLst>
            <pc:docMk/>
            <pc:sldMk cId="3959990060" sldId="1159"/>
            <ac:spMk id="3" creationId="{90D06857-0CBD-4F09-A016-B564E3733D71}"/>
          </ac:spMkLst>
        </pc:spChg>
        <pc:spChg chg="del mod topLvl">
          <ac:chgData name="王 欣捷" userId="b965477fa0aef5e6" providerId="LiveId" clId="{6B25E3A0-8D13-427B-91C6-98F6CF017510}" dt="2021-04-20T12:49:22.970" v="162" actId="478"/>
          <ac:spMkLst>
            <pc:docMk/>
            <pc:sldMk cId="3959990060" sldId="1159"/>
            <ac:spMk id="6" creationId="{C81E2C07-BDEA-4172-9C7B-C779D7DBF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7" creationId="{908821D6-A4AC-4D44-B9F8-9BFDFA3804C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8" creationId="{C478BE34-4163-46E9-A7FE-2CA29FA2350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9" creationId="{1E765E2C-48A9-4F95-9113-5A769E9D1F83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0" creationId="{4BBADB0D-FDA5-4723-ACB9-DA22DFCBC5EF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1" creationId="{738F3CEB-3A70-4CD4-92B2-F9A3B58266A1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2" creationId="{35348026-0052-4E0E-9416-6F93C47B5457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3" creationId="{83350AB6-A2A0-4747-AEE7-5E402FD22B54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4" creationId="{3E0F9D79-B635-445B-B953-F929607BF98B}"/>
          </ac:spMkLst>
        </pc:spChg>
        <pc:spChg chg="mod topLvl">
          <ac:chgData name="王 欣捷" userId="b965477fa0aef5e6" providerId="LiveId" clId="{6B25E3A0-8D13-427B-91C6-98F6CF017510}" dt="2021-04-20T12:50:34.738" v="189" actId="164"/>
          <ac:spMkLst>
            <pc:docMk/>
            <pc:sldMk cId="3959990060" sldId="1159"/>
            <ac:spMk id="15" creationId="{7798B67B-1C63-4386-B135-F3DAA268DD12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6" creationId="{D21E1069-B698-4DF2-B6D6-ABC721ED7BC4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7" creationId="{989622AF-85B4-46D6-B562-ADB7ECF672E5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8" creationId="{C64038D5-7687-4B77-9FD5-B861B807C1EE}"/>
          </ac:spMkLst>
        </pc:spChg>
        <pc:spChg chg="mod topLvl">
          <ac:chgData name="王 欣捷" userId="b965477fa0aef5e6" providerId="LiveId" clId="{6B25E3A0-8D13-427B-91C6-98F6CF017510}" dt="2021-04-20T12:50:42.559" v="192" actId="164"/>
          <ac:spMkLst>
            <pc:docMk/>
            <pc:sldMk cId="3959990060" sldId="1159"/>
            <ac:spMk id="19" creationId="{466D878D-CB47-40FB-9588-F412F09A2D5C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0" creationId="{5C19E946-5D49-4D7B-9558-6CFC2A824907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1" creationId="{447339C2-64F4-4DE6-859B-DA8492E852F3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2" creationId="{9A2BB69A-6CE9-471D-BDE0-BF48A8B2E08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3" creationId="{5D282EE6-59AA-448F-A969-767A8F1D3AE6}"/>
          </ac:spMkLst>
        </pc:spChg>
        <pc:spChg chg="mod topLvl">
          <ac:chgData name="王 欣捷" userId="b965477fa0aef5e6" providerId="LiveId" clId="{6B25E3A0-8D13-427B-91C6-98F6CF017510}" dt="2021-04-20T12:50:46.973" v="193" actId="164"/>
          <ac:spMkLst>
            <pc:docMk/>
            <pc:sldMk cId="3959990060" sldId="1159"/>
            <ac:spMk id="24" creationId="{527B71CE-44E3-4FDC-AECF-759D9EFFB71D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5" creationId="{154CF1BD-0259-4862-9149-EAC4ACE0547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6" creationId="{5BF79738-6E55-4B3B-9108-1136FB15F1C7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7" creationId="{2F6FA5DC-7733-4917-9407-3A7E50600808}"/>
          </ac:spMkLst>
        </pc:spChg>
        <pc:spChg chg="mod topLvl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28" creationId="{49774D48-1C38-4089-BB61-4D53743BB68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29" creationId="{0DB4029A-3055-4241-8431-137EB599F917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0" creationId="{06F57136-5ED0-43BB-B022-4AA1A8C74A2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1" creationId="{17DCBA05-741D-4B2C-9F21-7A83A0BF3B9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2" creationId="{91C8CA32-2D29-4C9E-B7A4-7332E6A2F58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3" creationId="{184C0AE3-CA7E-42BC-93FC-CCC7DE3725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4" creationId="{929F8D05-9F5F-491E-BCDF-F6EDC781FC1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5" creationId="{5069B6FE-8BA4-449F-AEE3-1DCA789F324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6" creationId="{338117F1-8248-494A-AF35-6BAAB301042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7" creationId="{25E249CC-8D07-4AAC-BD4D-0E69B5BC150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8" creationId="{5BBA4D4E-2C69-44D1-9E7D-AB43F127912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39" creationId="{B1EA6FFC-9E40-4C05-ABD0-1DBCCA2F69B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0" creationId="{C2CB2B83-A6E0-452E-8526-C5C917817281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1" creationId="{6B125984-267E-449E-A5FA-8F939B816CB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2" creationId="{81C533ED-B1F4-4BB9-AAFE-6EA44188777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3" creationId="{62B8A86F-D75F-4108-B203-074AA20D956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4" creationId="{11808D52-3E04-4EF0-BEAA-FEECCA479CAB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5" creationId="{F2C9DD7A-69B5-4477-A3B9-E0BFE10F0DC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6" creationId="{BC93F4C0-4EA6-4004-A30C-02F47FE3E56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7" creationId="{37F1018C-74E0-4465-8780-C7CB415AF460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8" creationId="{47DFEF31-A309-497B-9C62-00F4631E96D2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49" creationId="{BCF49C23-2D08-4B71-8A3E-236204AFDBCA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0" creationId="{F9711E93-4EA9-4B56-8F7E-4149A8724C18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1" creationId="{334751B5-FFCE-4A96-BE26-918FAB8EF964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2" creationId="{DD66A05A-6910-4BA3-A021-1D13B4566825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3" creationId="{CE9830CA-F002-438E-8FE6-CBC68A689D1E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4" creationId="{88ED87F6-7418-48F4-82A7-EC3CD84734AF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5" creationId="{A4E37AEC-4BB6-46A7-A461-3A551CD9DD49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6" creationId="{D21BC199-B1FF-48D2-8D52-E71C35E13B9C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7" creationId="{68052BC2-62F4-46F1-96F2-C32FB9065B2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8" creationId="{C8544BE3-58DC-4CB5-965D-13CA58E3C193}"/>
          </ac:spMkLst>
        </pc:spChg>
        <pc:spChg chg="del mod topLvl">
          <ac:chgData name="王 欣捷" userId="b965477fa0aef5e6" providerId="LiveId" clId="{6B25E3A0-8D13-427B-91C6-98F6CF017510}" dt="2021-04-20T12:49:33.750" v="163" actId="478"/>
          <ac:spMkLst>
            <pc:docMk/>
            <pc:sldMk cId="3959990060" sldId="1159"/>
            <ac:spMk id="59" creationId="{E7A35663-3C41-41C2-8344-01CC5835C1E9}"/>
          </ac:spMkLst>
        </pc:spChg>
        <pc:spChg chg="add del">
          <ac:chgData name="王 欣捷" userId="b965477fa0aef5e6" providerId="LiveId" clId="{6B25E3A0-8D13-427B-91C6-98F6CF017510}" dt="2021-04-20T12:49:44.077" v="165" actId="22"/>
          <ac:spMkLst>
            <pc:docMk/>
            <pc:sldMk cId="3959990060" sldId="1159"/>
            <ac:spMk id="61" creationId="{716EB5A9-3B8A-4E40-A758-B13F0CD7B209}"/>
          </ac:spMkLst>
        </pc:spChg>
        <pc:spChg chg="add mod">
          <ac:chgData name="王 欣捷" userId="b965477fa0aef5e6" providerId="LiveId" clId="{6B25E3A0-8D13-427B-91C6-98F6CF017510}" dt="2021-04-20T12:50:52.405" v="194" actId="164"/>
          <ac:spMkLst>
            <pc:docMk/>
            <pc:sldMk cId="3959990060" sldId="1159"/>
            <ac:spMk id="63" creationId="{D5CC323A-3808-49D1-833F-7BAAA6E468B3}"/>
          </ac:spMkLst>
        </pc:spChg>
        <pc:grpChg chg="mod">
          <ac:chgData name="王 欣捷" userId="b965477fa0aef5e6" providerId="LiveId" clId="{6B25E3A0-8D13-427B-91C6-98F6CF017510}" dt="2021-04-20T12:49:15.202" v="158" actId="338"/>
          <ac:grpSpMkLst>
            <pc:docMk/>
            <pc:sldMk cId="3959990060" sldId="1159"/>
            <ac:grpSpMk id="1" creationId="{00000000-0000-0000-0000-000000000000}"/>
          </ac:grpSpMkLst>
        </pc:grpChg>
        <pc:grpChg chg="add del mod">
          <ac:chgData name="王 欣捷" userId="b965477fa0aef5e6" providerId="LiveId" clId="{6B25E3A0-8D13-427B-91C6-98F6CF017510}" dt="2021-04-20T12:49:21.049" v="161" actId="165"/>
          <ac:grpSpMkLst>
            <pc:docMk/>
            <pc:sldMk cId="3959990060" sldId="1159"/>
            <ac:grpSpMk id="5" creationId="{C4843BAA-3697-4511-9E1A-71E94D84F26D}"/>
          </ac:grpSpMkLst>
        </pc:grpChg>
        <pc:grpChg chg="add mod">
          <ac:chgData name="王 欣捷" userId="b965477fa0aef5e6" providerId="LiveId" clId="{6B25E3A0-8D13-427B-91C6-98F6CF017510}" dt="2021-04-20T12:50:42.559" v="192" actId="164"/>
          <ac:grpSpMkLst>
            <pc:docMk/>
            <pc:sldMk cId="3959990060" sldId="1159"/>
            <ac:grpSpMk id="64" creationId="{873CFAB2-BC7A-45B4-83E7-006A0E3C30C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5" creationId="{9F0DB484-FCC3-4C13-8593-10174E0CAC99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6" creationId="{A7A61818-9548-4713-88DE-0F79507358E4}"/>
          </ac:grpSpMkLst>
        </pc:grpChg>
        <pc:grpChg chg="add del mod">
          <ac:chgData name="王 欣捷" userId="b965477fa0aef5e6" providerId="LiveId" clId="{6B25E3A0-8D13-427B-91C6-98F6CF017510}" dt="2021-04-20T12:51:01.161" v="196" actId="21"/>
          <ac:grpSpMkLst>
            <pc:docMk/>
            <pc:sldMk cId="3959990060" sldId="1159"/>
            <ac:grpSpMk id="67" creationId="{E6BEA52D-C7AD-4C6D-8569-F8BBBB4209CA}"/>
          </ac:grpSpMkLst>
        </pc:grpChg>
        <pc:picChg chg="add del mod">
          <ac:chgData name="王 欣捷" userId="b965477fa0aef5e6" providerId="LiveId" clId="{6B25E3A0-8D13-427B-91C6-98F6CF017510}" dt="2021-04-20T12:49:15.202" v="158" actId="338"/>
          <ac:picMkLst>
            <pc:docMk/>
            <pc:sldMk cId="3959990060" sldId="1159"/>
            <ac:picMk id="4" creationId="{95D6E8DA-D7AF-4D52-8C2B-65B6AAB9D438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2:57.235" v="417" actId="47"/>
        <pc:sldMkLst>
          <pc:docMk/>
          <pc:sldMk cId="1241390852" sldId="1160"/>
        </pc:sldMkLst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2" creationId="{7BED2FC7-E9AA-4ADD-BAD2-04B03B866B4C}"/>
          </ac:spMkLst>
        </pc:spChg>
        <pc:spChg chg="del">
          <ac:chgData name="王 欣捷" userId="b965477fa0aef5e6" providerId="LiveId" clId="{6B25E3A0-8D13-427B-91C6-98F6CF017510}" dt="2021-04-20T13:11:21.744" v="392" actId="700"/>
          <ac:spMkLst>
            <pc:docMk/>
            <pc:sldMk cId="1241390852" sldId="1160"/>
            <ac:spMk id="3" creationId="{310EFBFC-02CC-4373-B933-0F2FD4876EB1}"/>
          </ac:spMkLst>
        </pc:spChg>
        <pc:spChg chg="del mod topLvl">
          <ac:chgData name="王 欣捷" userId="b965477fa0aef5e6" providerId="LiveId" clId="{6B25E3A0-8D13-427B-91C6-98F6CF017510}" dt="2021-04-20T13:11:39.985" v="397" actId="478"/>
          <ac:spMkLst>
            <pc:docMk/>
            <pc:sldMk cId="1241390852" sldId="1160"/>
            <ac:spMk id="7" creationId="{65182B52-BC69-4062-B376-DA9AF5629F2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8" creationId="{D418D79A-10BB-42EC-99BA-AB9A072540E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9" creationId="{CD5B9256-F365-4094-AE97-FA88E09B165B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0" creationId="{EEEF6793-CA29-4F60-9288-6ACDC11DB245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1" creationId="{F9B8FE37-3F2D-4F98-9E3D-E35164F40F7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2" creationId="{027045E1-D640-42C4-939F-D6EF87B994F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3" creationId="{E5C6C03A-10F2-49DA-82FF-92E370BCC0A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4" creationId="{74BFE5F4-64CF-4F69-BCEE-847AF6F41B6C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5" creationId="{E893D34F-5821-4D80-81EA-30FDF3AFDFE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6" creationId="{96BFB150-3AC5-43A1-92E6-3FAB38865A2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7" creationId="{7CAFF147-A5C8-4C74-823F-D6C251A70C78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8" creationId="{211A8AEF-70D5-4272-95FC-61EF253EBE26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19" creationId="{1C4F9E28-B6DE-4FA7-BF76-A0D98B42E857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0" creationId="{75256A82-3D86-49C4-898F-FD7215CDF98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1" creationId="{426BCCAC-F9CF-44D0-90B8-47EC4A1382D2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2" creationId="{93EA94F5-5C27-4848-9DBD-DE82D48A78A1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3" creationId="{4FCEB341-C48E-4FDD-B6D4-5D194FCB87D3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4" creationId="{78D6C6FC-B318-40F4-86F4-7078D7BC3FC9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5" creationId="{DFBA668E-FF07-4B00-9C34-E7709AFACE70}"/>
          </ac:spMkLst>
        </pc:spChg>
        <pc:spChg chg="mod topLvl">
          <ac:chgData name="王 欣捷" userId="b965477fa0aef5e6" providerId="LiveId" clId="{6B25E3A0-8D13-427B-91C6-98F6CF017510}" dt="2021-04-20T13:12:25.088" v="410" actId="1076"/>
          <ac:spMkLst>
            <pc:docMk/>
            <pc:sldMk cId="1241390852" sldId="1160"/>
            <ac:spMk id="26" creationId="{5333780D-E697-4DE5-A5BA-F24C6A7416A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7" creationId="{1122AA0D-C5E5-410C-9212-ED1B1DA92191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8" creationId="{5B14BF93-22B8-42AB-B1F2-C59EF8924C40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29" creationId="{B98AA9E2-413A-46EF-A988-C994B23377F5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0" creationId="{A4D2E1D9-F643-4CBC-824F-7CF96E605BE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1" creationId="{D67A71D2-FF76-4646-81A6-516DEE412AB2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2" creationId="{A4EAF62A-3F3C-4F69-B0ED-AC9254A3C9AC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3" creationId="{C48B2143-AD45-4E72-8A71-84968EA53C83}"/>
          </ac:spMkLst>
        </pc:spChg>
        <pc:spChg chg="mod topLvl">
          <ac:chgData name="王 欣捷" userId="b965477fa0aef5e6" providerId="LiveId" clId="{6B25E3A0-8D13-427B-91C6-98F6CF017510}" dt="2021-04-20T13:12:28.544" v="412" actId="1076"/>
          <ac:spMkLst>
            <pc:docMk/>
            <pc:sldMk cId="1241390852" sldId="1160"/>
            <ac:spMk id="34" creationId="{E7999584-DDB3-4781-887E-69FAEE05F96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5" creationId="{D6D74182-4634-4033-BC1E-CD6B121012E5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6" creationId="{B1F96D56-B877-4717-973D-8D9288A5CC84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7" creationId="{4BD49858-4A50-4E2A-AFE6-327C4043445C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8" creationId="{6A47B5D5-E550-4B84-B4AF-AE3676A1BBEF}"/>
          </ac:spMkLst>
        </pc:spChg>
        <pc:spChg chg="mod topLvl">
          <ac:chgData name="王 欣捷" userId="b965477fa0aef5e6" providerId="LiveId" clId="{6B25E3A0-8D13-427B-91C6-98F6CF017510}" dt="2021-04-20T13:12:11.677" v="402" actId="164"/>
          <ac:spMkLst>
            <pc:docMk/>
            <pc:sldMk cId="1241390852" sldId="1160"/>
            <ac:spMk id="39" creationId="{3FDCBA8E-509F-4FA2-8F86-090EE17D478B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0" creationId="{BC040121-C43E-4E13-9B7A-983A61A2E881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1" creationId="{F255BAC1-AC9A-435F-9329-D9C49A73F20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2" creationId="{EAD7C302-A1C1-4AB6-B05F-9F64A7E5BF0E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3" creationId="{C599C0FE-ABEF-4346-9BB1-9D474FCEAAE4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4" creationId="{4CCDE7B3-29CE-4265-9190-F238B3E2B6BD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5" creationId="{27250A5C-E95D-409E-BF6B-6D795582EA5F}"/>
          </ac:spMkLst>
        </pc:spChg>
        <pc:spChg chg="mod topLvl">
          <ac:chgData name="王 欣捷" userId="b965477fa0aef5e6" providerId="LiveId" clId="{6B25E3A0-8D13-427B-91C6-98F6CF017510}" dt="2021-04-20T13:12:13.069" v="403" actId="164"/>
          <ac:spMkLst>
            <pc:docMk/>
            <pc:sldMk cId="1241390852" sldId="1160"/>
            <ac:spMk id="46" creationId="{AF88BD2D-CD33-4C84-B050-97261C29A949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7" creationId="{E4958145-0DFC-4934-A39C-07F923BDE3DD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8" creationId="{0A9E0C5F-6B8D-4F33-A085-F884D3AB63A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49" creationId="{A47CA84C-3DD4-4FBE-B373-721AC81E3B96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0" creationId="{08DB28A0-32DC-4293-B0DD-3F68DF975EE4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1" creationId="{0408E558-4361-4269-8D4D-292177556875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2" creationId="{5A57DB3B-10A8-4261-B3BC-F5FEE7D1E36A}"/>
          </ac:spMkLst>
        </pc:spChg>
        <pc:spChg chg="mod topLvl">
          <ac:chgData name="王 欣捷" userId="b965477fa0aef5e6" providerId="LiveId" clId="{6B25E3A0-8D13-427B-91C6-98F6CF017510}" dt="2021-04-20T13:12:14.788" v="404" actId="164"/>
          <ac:spMkLst>
            <pc:docMk/>
            <pc:sldMk cId="1241390852" sldId="1160"/>
            <ac:spMk id="53" creationId="{9902797F-F946-4C38-AD45-0234A7713A7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4" creationId="{D1F58877-50D5-4820-B208-E5C51AA9D6E1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5" creationId="{B91C8A13-6FC7-448B-8890-2995B58283B3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6" creationId="{F879F511-7442-4F72-9D41-8BEC9146FDD5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7" creationId="{3BBDF4F8-62D5-435C-9200-9C30AAFAFAA7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8" creationId="{56FC78D4-BE7B-4DF0-91D7-619045CF1F1C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59" creationId="{29AB2E60-F9AC-497C-BE17-9225C5A122FB}"/>
          </ac:spMkLst>
        </pc:spChg>
        <pc:spChg chg="mod topLvl">
          <ac:chgData name="王 欣捷" userId="b965477fa0aef5e6" providerId="LiveId" clId="{6B25E3A0-8D13-427B-91C6-98F6CF017510}" dt="2021-04-20T13:12:16.397" v="405" actId="164"/>
          <ac:spMkLst>
            <pc:docMk/>
            <pc:sldMk cId="1241390852" sldId="1160"/>
            <ac:spMk id="60" creationId="{EAB33403-70A6-41F2-8BC1-3511818B0B7C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1" creationId="{D6E36449-5119-4206-8C1E-4F519E257F41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2" creationId="{F127C98F-DE9F-46F5-A61A-948DD35C5CCD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3" creationId="{80EDC932-2D0F-4CE6-B38B-9F332D3BE673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4" creationId="{099821FD-2900-49C5-99F0-C66C2A0D6B62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5" creationId="{F0AD5E84-89BD-43BB-B79B-19D6F50CA559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6" creationId="{BB7C4AE0-2971-4070-9CC1-4758F4DA2EFA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7" creationId="{F2CDE4DB-DD7C-43BC-A7CC-F1EE2ABFCBB8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8" creationId="{070586D3-9A34-43A8-B29F-822842F7D7BF}"/>
          </ac:spMkLst>
        </pc:spChg>
        <pc:spChg chg="mod topLvl">
          <ac:chgData name="王 欣捷" userId="b965477fa0aef5e6" providerId="LiveId" clId="{6B25E3A0-8D13-427B-91C6-98F6CF017510}" dt="2021-04-20T13:12:17.781" v="406" actId="164"/>
          <ac:spMkLst>
            <pc:docMk/>
            <pc:sldMk cId="1241390852" sldId="1160"/>
            <ac:spMk id="69" creationId="{C2EF58CE-A27C-433C-B254-B15508BF5F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0" creationId="{2213A4BB-0A3F-4C73-9640-197876D8A5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1" creationId="{3780F02C-E1E2-4B03-89D4-A620BC0BF4C5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2" creationId="{67F67789-C653-4263-93D8-951A374763D1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3" creationId="{1A8FB957-27FA-425A-A43B-BF69FBF62174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4" creationId="{42C221C8-C46C-47B4-8649-67A34FA0BB4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5" creationId="{FACF32DC-7B9B-4A02-8F5B-AE9F1D2F31D6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6" creationId="{5A540191-5056-43C2-B203-9F65DFC0F909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7" creationId="{FF6725E2-0C7C-4954-886B-D27AA031120C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8" creationId="{64B99AF7-92C8-4762-B3C2-59B4179F3A8E}"/>
          </ac:spMkLst>
        </pc:spChg>
        <pc:spChg chg="mod topLvl">
          <ac:chgData name="王 欣捷" userId="b965477fa0aef5e6" providerId="LiveId" clId="{6B25E3A0-8D13-427B-91C6-98F6CF017510}" dt="2021-04-20T13:12:19.501" v="407" actId="164"/>
          <ac:spMkLst>
            <pc:docMk/>
            <pc:sldMk cId="1241390852" sldId="1160"/>
            <ac:spMk id="79" creationId="{CB175E98-5191-48D2-8C54-BD700F94675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0" creationId="{3B732B5E-DB95-4ED3-A295-A54620E409D6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1" creationId="{875EE5E1-F38C-4343-B7D7-470F6F0566A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2" creationId="{23CE17A0-0CEF-407C-8CF8-E074723B7793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3" creationId="{7768C3B9-5181-4541-B9EA-F5073DA115FF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4" creationId="{C2F2F310-E55F-4043-9F6E-C4F10503FC79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5" creationId="{F3585811-8B64-46CA-B30A-847D152CD34A}"/>
          </ac:spMkLst>
        </pc:spChg>
        <pc:spChg chg="mod topLvl">
          <ac:chgData name="王 欣捷" userId="b965477fa0aef5e6" providerId="LiveId" clId="{6B25E3A0-8D13-427B-91C6-98F6CF017510}" dt="2021-04-20T13:12:21.045" v="408" actId="164"/>
          <ac:spMkLst>
            <pc:docMk/>
            <pc:sldMk cId="1241390852" sldId="1160"/>
            <ac:spMk id="86" creationId="{E7D6F0A0-1DEF-4DCE-8367-1A4DF20EFEBD}"/>
          </ac:spMkLst>
        </pc:spChg>
        <pc:grpChg chg="mod">
          <ac:chgData name="王 欣捷" userId="b965477fa0aef5e6" providerId="LiveId" clId="{6B25E3A0-8D13-427B-91C6-98F6CF017510}" dt="2021-04-20T13:11:34.290" v="395" actId="338"/>
          <ac:grpSpMkLst>
            <pc:docMk/>
            <pc:sldMk cId="1241390852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1:37.301" v="396" actId="165"/>
          <ac:grpSpMkLst>
            <pc:docMk/>
            <pc:sldMk cId="1241390852" sldId="1160"/>
            <ac:grpSpMk id="6" creationId="{3FFFCC5E-0925-4F9A-ACC1-7592574082AE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7" creationId="{90D8E497-6E30-41ED-9223-562E883CA463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8" creationId="{9F5E5D1E-A0F9-4F83-9BD0-466CB8A8935F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89" creationId="{0F1444BF-AEB1-4258-90BF-ED0EA2BB3ACD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0" creationId="{8FCAA0C1-0E5C-4F3D-8174-A023C83A661C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1" creationId="{F4588346-2510-412C-8A1F-B1973B6E2D4A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2" creationId="{17498FCE-1D6A-4B37-AE37-FD05EEC8FB81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3" creationId="{008A0D72-0DC6-47A3-8DBF-0463B420A6E0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4" creationId="{B641BACB-1ACA-444A-8DC3-88B5FC06A554}"/>
          </ac:grpSpMkLst>
        </pc:grpChg>
        <pc:grpChg chg="add del mod">
          <ac:chgData name="王 欣捷" userId="b965477fa0aef5e6" providerId="LiveId" clId="{6B25E3A0-8D13-427B-91C6-98F6CF017510}" dt="2021-04-20T13:12:30.615" v="413" actId="21"/>
          <ac:grpSpMkLst>
            <pc:docMk/>
            <pc:sldMk cId="1241390852" sldId="1160"/>
            <ac:grpSpMk id="95" creationId="{DBC6B210-C9A5-4CB1-AF1C-8518BA115AE8}"/>
          </ac:grpSpMkLst>
        </pc:grpChg>
        <pc:graphicFrameChg chg="add del mod">
          <ac:chgData name="王 欣捷" userId="b965477fa0aef5e6" providerId="LiveId" clId="{6B25E3A0-8D13-427B-91C6-98F6CF017510}" dt="2021-04-20T13:11:24.845" v="394"/>
          <ac:graphicFrameMkLst>
            <pc:docMk/>
            <pc:sldMk cId="1241390852" sldId="1160"/>
            <ac:graphicFrameMk id="4" creationId="{D1662A7B-45BA-4B36-88D5-355C34D78D36}"/>
          </ac:graphicFrameMkLst>
        </pc:graphicFrameChg>
        <pc:picChg chg="del mod">
          <ac:chgData name="王 欣捷" userId="b965477fa0aef5e6" providerId="LiveId" clId="{6B25E3A0-8D13-427B-91C6-98F6CF017510}" dt="2021-04-20T13:11:34.290" v="395" actId="338"/>
          <ac:picMkLst>
            <pc:docMk/>
            <pc:sldMk cId="1241390852" sldId="1160"/>
            <ac:picMk id="5" creationId="{D069D2B6-938E-4DE6-99B4-F3584B1F6864}"/>
          </ac:picMkLst>
        </pc:picChg>
      </pc:sldChg>
      <pc:sldChg chg="addSp delSp modSp new del mod modClrScheme chgLayout">
        <pc:chgData name="王 欣捷" userId="b965477fa0aef5e6" providerId="LiveId" clId="{6B25E3A0-8D13-427B-91C6-98F6CF017510}" dt="2021-04-20T13:16:15.430" v="484" actId="47"/>
        <pc:sldMkLst>
          <pc:docMk/>
          <pc:sldMk cId="1640109929" sldId="1160"/>
        </pc:sldMkLst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2" creationId="{5F5A38B1-E9CC-4318-86B3-F2DD26EEDBDB}"/>
          </ac:spMkLst>
        </pc:spChg>
        <pc:spChg chg="del">
          <ac:chgData name="王 欣捷" userId="b965477fa0aef5e6" providerId="LiveId" clId="{6B25E3A0-8D13-427B-91C6-98F6CF017510}" dt="2021-04-20T13:15:10.962" v="448" actId="700"/>
          <ac:spMkLst>
            <pc:docMk/>
            <pc:sldMk cId="1640109929" sldId="1160"/>
            <ac:spMk id="3" creationId="{7F3A7BD8-542D-46F9-8084-392AB6269DD5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4" creationId="{FE7F0E8B-63AC-411E-931B-016600C39E78}"/>
          </ac:spMkLst>
        </pc:spChg>
        <pc:spChg chg="add del mod ord">
          <ac:chgData name="王 欣捷" userId="b965477fa0aef5e6" providerId="LiveId" clId="{6B25E3A0-8D13-427B-91C6-98F6CF017510}" dt="2021-04-20T13:15:12.283" v="449" actId="700"/>
          <ac:spMkLst>
            <pc:docMk/>
            <pc:sldMk cId="1640109929" sldId="1160"/>
            <ac:spMk id="5" creationId="{DD2D3A15-BCF3-4955-9A5B-E3E84D97A24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8" creationId="{7BA47E14-3143-48C0-861C-84920DDFB1E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9" creationId="{C9B0A672-6C0D-426C-A5DA-BA751662FEF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0" creationId="{A347F7A2-1417-45C3-9F2A-1715C527EC8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1" creationId="{B9A8E8C1-EC80-4E90-8632-8758A5A4332D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2" creationId="{7AF931D0-D456-4126-A140-452EC1A5CBFE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3" creationId="{D0428F9A-3252-44CF-A661-766675A21868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4" creationId="{909085BC-56D0-4F61-B215-6A715961CC2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5" creationId="{E6708EEC-199A-4F92-9520-3BC56C5FCEB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6" creationId="{AC9132B2-05A0-4A89-91D6-96BB8125178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7" creationId="{87A66A62-F6FE-44AF-A987-EE4E2518B97A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8" creationId="{4AB6FCB1-3599-4030-8089-B28DB629D88B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19" creationId="{4CF52AB2-6987-46EA-A2D8-AC6D6C06F43C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0" creationId="{FF57C4B4-4442-405F-81D5-9FE9DADBDB27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1" creationId="{A5705C94-429E-42D4-AADF-5B378DDC6314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2" creationId="{C09E50AC-6873-4431-8278-A0BF59B22149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3" creationId="{F3F2FA56-4F79-4529-801A-6615F924808F}"/>
          </ac:spMkLst>
        </pc:spChg>
        <pc:spChg chg="mod topLvl">
          <ac:chgData name="王 欣捷" userId="b965477fa0aef5e6" providerId="LiveId" clId="{6B25E3A0-8D13-427B-91C6-98F6CF017510}" dt="2021-04-20T13:15:41.344" v="454" actId="1076"/>
          <ac:spMkLst>
            <pc:docMk/>
            <pc:sldMk cId="1640109929" sldId="1160"/>
            <ac:spMk id="24" creationId="{7F3F657B-A1DD-487C-A6AC-620040B3CB99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5" creationId="{85BD94F6-E3BA-4606-BD16-F41BCDF071D4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6" creationId="{5E888DD5-59AF-40F6-A735-7A8B210BC736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7" creationId="{3661E5ED-EBF1-4E5B-B82A-9F0483D5BD02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8" creationId="{CEDF4B70-498F-461A-A3A9-0E87C2D1CEB3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29" creationId="{2D27DDF4-B019-4595-B2D5-27671EAB60C8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0" creationId="{543B5085-757E-427C-A5F2-42A9DDCD8EDE}"/>
          </ac:spMkLst>
        </pc:spChg>
        <pc:spChg chg="mod topLvl">
          <ac:chgData name="王 欣捷" userId="b965477fa0aef5e6" providerId="LiveId" clId="{6B25E3A0-8D13-427B-91C6-98F6CF017510}" dt="2021-04-20T13:15:43.579" v="455" actId="164"/>
          <ac:spMkLst>
            <pc:docMk/>
            <pc:sldMk cId="1640109929" sldId="1160"/>
            <ac:spMk id="31" creationId="{8EB47F33-DFC8-448B-87DE-363B2BBF9D91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2" creationId="{63BB4AF6-E4E6-4864-BBB9-8BC3CA9FDAC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3" creationId="{6269C98B-E6E8-4EB4-8B7D-F7551AE19C1F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4" creationId="{02AAD2DA-10DA-4140-B2FF-5C980CC162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5" creationId="{DD1F281B-7895-460D-ADAD-C91B3791694A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6" creationId="{AA591779-3F03-4B7C-B8E5-7F2320B9407C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7" creationId="{FE7E19EA-972A-402F-A7A9-17A06F5461DB}"/>
          </ac:spMkLst>
        </pc:spChg>
        <pc:spChg chg="mod topLvl">
          <ac:chgData name="王 欣捷" userId="b965477fa0aef5e6" providerId="LiveId" clId="{6B25E3A0-8D13-427B-91C6-98F6CF017510}" dt="2021-04-20T13:15:46.973" v="456" actId="164"/>
          <ac:spMkLst>
            <pc:docMk/>
            <pc:sldMk cId="1640109929" sldId="1160"/>
            <ac:spMk id="38" creationId="{9019F361-D141-43E2-A5ED-595BA8AE81F9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39" creationId="{65EB8A62-1A0D-4E50-A378-F320A7DB24A4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0" creationId="{688D894E-542E-4F7D-A86B-B8BD7BB8284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1" creationId="{787F9991-98C2-4DAA-9A37-06E427B892C0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2" creationId="{1562DF2B-8867-410F-B511-7607DE3663E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3" creationId="{96759300-1165-4CAB-ACE4-10F95E80ACB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4" creationId="{2BB4273D-6ECB-4558-A251-3B5BEA94FA35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5" creationId="{6A933D38-6965-434A-92B9-AFE885694CCB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6" creationId="{D4A120FA-D32B-4484-9EA4-8E59C9831586}"/>
          </ac:spMkLst>
        </pc:spChg>
        <pc:spChg chg="mod topLvl">
          <ac:chgData name="王 欣捷" userId="b965477fa0aef5e6" providerId="LiveId" clId="{6B25E3A0-8D13-427B-91C6-98F6CF017510}" dt="2021-04-20T13:15:48.468" v="457" actId="164"/>
          <ac:spMkLst>
            <pc:docMk/>
            <pc:sldMk cId="1640109929" sldId="1160"/>
            <ac:spMk id="47" creationId="{472046FA-1B13-49E4-97EC-2A736E3A542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8" creationId="{5E516FBC-E4E0-43F8-9178-CBA1A4F88BB0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49" creationId="{50B4E5E2-8719-4D63-9638-4D4E0A5EC20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0" creationId="{8B7AD12D-8343-473A-8085-1B5A029ED94C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1" creationId="{97A6D99B-7EAD-4CD2-B05E-59C8B36BEDB3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2" creationId="{0B1D903C-0734-4AE9-8B6A-392DF50C5E1D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3" creationId="{9C72EBE3-2EB2-433E-AF76-0367CF1A8BFB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4" creationId="{3FF28543-49A4-478B-A32B-FBF55E923576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5" creationId="{CC3953F8-BD23-458F-809A-8204100563A8}"/>
          </ac:spMkLst>
        </pc:spChg>
        <pc:spChg chg="mod topLvl">
          <ac:chgData name="王 欣捷" userId="b965477fa0aef5e6" providerId="LiveId" clId="{6B25E3A0-8D13-427B-91C6-98F6CF017510}" dt="2021-04-20T13:15:50.161" v="458" actId="164"/>
          <ac:spMkLst>
            <pc:docMk/>
            <pc:sldMk cId="1640109929" sldId="1160"/>
            <ac:spMk id="56" creationId="{77E2FC36-2C29-4DAC-B55D-3E92CA3DCAB1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7" creationId="{99D0574A-5501-4394-B30A-F7CFE57F398B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8" creationId="{DEA43612-0435-445C-9736-325F8DA3D560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59" creationId="{332C8096-06A6-47F5-B429-8D34A428DA44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0" creationId="{DF489B13-E05A-4F76-99D3-8F84B3FC6717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1" creationId="{4A749D18-4A49-46CE-A1B8-E0B58CE710A9}"/>
          </ac:spMkLst>
        </pc:spChg>
        <pc:spChg chg="mod topLvl">
          <ac:chgData name="王 欣捷" userId="b965477fa0aef5e6" providerId="LiveId" clId="{6B25E3A0-8D13-427B-91C6-98F6CF017510}" dt="2021-04-20T13:15:51.525" v="459" actId="164"/>
          <ac:spMkLst>
            <pc:docMk/>
            <pc:sldMk cId="1640109929" sldId="1160"/>
            <ac:spMk id="62" creationId="{066FC43A-5DE3-4E0B-9F8C-0671326D09B2}"/>
          </ac:spMkLst>
        </pc:spChg>
        <pc:grpChg chg="mod">
          <ac:chgData name="王 欣捷" userId="b965477fa0aef5e6" providerId="LiveId" clId="{6B25E3A0-8D13-427B-91C6-98F6CF017510}" dt="2021-04-20T13:15:18.488" v="450" actId="338"/>
          <ac:grpSpMkLst>
            <pc:docMk/>
            <pc:sldMk cId="1640109929" sldId="1160"/>
            <ac:grpSpMk id="1" creationId="{00000000-0000-0000-0000-000000000000}"/>
          </ac:grpSpMkLst>
        </pc:grpChg>
        <pc:grpChg chg="del mod">
          <ac:chgData name="王 欣捷" userId="b965477fa0aef5e6" providerId="LiveId" clId="{6B25E3A0-8D13-427B-91C6-98F6CF017510}" dt="2021-04-20T13:15:20.413" v="451" actId="165"/>
          <ac:grpSpMkLst>
            <pc:docMk/>
            <pc:sldMk cId="1640109929" sldId="1160"/>
            <ac:grpSpMk id="7" creationId="{9EB48B85-D647-453C-BC8D-5D2445DCC5ED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3" creationId="{DE09C850-00F0-40DD-AC62-7049EE920EC9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4" creationId="{F5D6A683-D9BC-41DC-83FE-1D6184AD2FEF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5" creationId="{75D9C078-3589-4B52-9E86-A1C1188F5C2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6" creationId="{CA75D316-BCDF-4D2C-B3DB-9ECB373940BC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7" creationId="{11769DE4-08BE-4233-9876-F9F456F7CB40}"/>
          </ac:grpSpMkLst>
        </pc:grpChg>
        <pc:grpChg chg="add del mod">
          <ac:chgData name="王 欣捷" userId="b965477fa0aef5e6" providerId="LiveId" clId="{6B25E3A0-8D13-427B-91C6-98F6CF017510}" dt="2021-04-20T13:15:53.799" v="460" actId="21"/>
          <ac:grpSpMkLst>
            <pc:docMk/>
            <pc:sldMk cId="1640109929" sldId="1160"/>
            <ac:grpSpMk id="68" creationId="{60675601-2FE7-49FB-B863-7DBB606B44D5}"/>
          </ac:grpSpMkLst>
        </pc:grpChg>
        <pc:picChg chg="del mod">
          <ac:chgData name="王 欣捷" userId="b965477fa0aef5e6" providerId="LiveId" clId="{6B25E3A0-8D13-427B-91C6-98F6CF017510}" dt="2021-04-20T13:15:18.488" v="450" actId="338"/>
          <ac:picMkLst>
            <pc:docMk/>
            <pc:sldMk cId="1640109929" sldId="1160"/>
            <ac:picMk id="6" creationId="{853A3FB1-44D7-4878-8152-A09010E47A1F}"/>
          </ac:picMkLst>
        </pc:picChg>
      </pc:sldChg>
      <pc:sldChg chg="addSp delSp modSp new mod modClrScheme chgLayout">
        <pc:chgData name="王 欣捷" userId="b965477fa0aef5e6" providerId="LiveId" clId="{6B25E3A0-8D13-427B-91C6-98F6CF017510}" dt="2021-04-20T13:50:15.390" v="923" actId="207"/>
        <pc:sldMkLst>
          <pc:docMk/>
          <pc:sldMk cId="3618475896" sldId="1160"/>
        </pc:sldMkLst>
        <pc:spChg chg="del mod ord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2" creationId="{DE0A6DB1-3384-4520-AA48-5094D3DE7291}"/>
          </ac:spMkLst>
        </pc:spChg>
        <pc:spChg chg="del">
          <ac:chgData name="王 欣捷" userId="b965477fa0aef5e6" providerId="LiveId" clId="{6B25E3A0-8D13-427B-91C6-98F6CF017510}" dt="2021-04-20T13:30:54.746" v="581" actId="700"/>
          <ac:spMkLst>
            <pc:docMk/>
            <pc:sldMk cId="3618475896" sldId="1160"/>
            <ac:spMk id="3" creationId="{DB402691-335D-453D-A312-A56E06C43F0B}"/>
          </ac:spMkLst>
        </pc:spChg>
        <pc:spChg chg="add mod ord">
          <ac:chgData name="王 欣捷" userId="b965477fa0aef5e6" providerId="LiveId" clId="{6B25E3A0-8D13-427B-91C6-98F6CF017510}" dt="2021-04-20T13:31:06.348" v="584" actId="700"/>
          <ac:spMkLst>
            <pc:docMk/>
            <pc:sldMk cId="3618475896" sldId="1160"/>
            <ac:spMk id="4" creationId="{30D10347-CB13-4B04-8DD8-D37D83DF2C2D}"/>
          </ac:spMkLst>
        </pc:spChg>
        <pc:spChg chg="add mod ord">
          <ac:chgData name="王 欣捷" userId="b965477fa0aef5e6" providerId="LiveId" clId="{6B25E3A0-8D13-427B-91C6-98F6CF017510}" dt="2021-04-20T13:42:34.741" v="830" actId="1076"/>
          <ac:spMkLst>
            <pc:docMk/>
            <pc:sldMk cId="3618475896" sldId="1160"/>
            <ac:spMk id="5" creationId="{8B8675DA-9B21-4D44-B0BB-889B47A13F24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6" creationId="{8C0A194A-FE45-43A7-A056-59B50109DE7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7" creationId="{43FAFECB-C844-4CB0-97F3-0B7C4C304FA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8" creationId="{DA57C6C0-FD63-4D6C-B67B-E9E3E329195D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9" creationId="{E82CBD8C-9337-430B-A433-CAC9D181EE55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0" creationId="{98CED294-57E3-4BDA-ADF7-8AEC28A311D8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1" creationId="{0E83CC08-AA82-4E14-8AB4-A22DE7008ACB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2" creationId="{4287D078-374E-4ADA-9FC0-CFAA5D71067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3" creationId="{D524F843-209A-4920-BD4D-B296228FF1CC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4" creationId="{62B457C2-FBE4-4E73-A0CC-399F04A2333F}"/>
          </ac:spMkLst>
        </pc:spChg>
        <pc:spChg chg="add mod">
          <ac:chgData name="王 欣捷" userId="b965477fa0aef5e6" providerId="LiveId" clId="{6B25E3A0-8D13-427B-91C6-98F6CF017510}" dt="2021-04-20T13:50:15.390" v="923" actId="207"/>
          <ac:spMkLst>
            <pc:docMk/>
            <pc:sldMk cId="3618475896" sldId="1160"/>
            <ac:spMk id="15" creationId="{B05F56D3-A425-4F51-BFBF-FF8C4A157E90}"/>
          </ac:spMkLst>
        </pc:spChg>
      </pc:sldChg>
      <pc:sldChg chg="modSp add mod">
        <pc:chgData name="王 欣捷" userId="b965477fa0aef5e6" providerId="LiveId" clId="{6B25E3A0-8D13-427B-91C6-98F6CF017510}" dt="2021-04-20T14:01:41.766" v="1174" actId="207"/>
        <pc:sldMkLst>
          <pc:docMk/>
          <pc:sldMk cId="2042943240" sldId="1161"/>
        </pc:sldMkLst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0" creationId="{98CED294-57E3-4BDA-ADF7-8AEC28A311D8}"/>
          </ac:spMkLst>
        </pc:spChg>
        <pc:spChg chg="mod">
          <ac:chgData name="王 欣捷" userId="b965477fa0aef5e6" providerId="LiveId" clId="{6B25E3A0-8D13-427B-91C6-98F6CF017510}" dt="2021-04-20T14:01:41.766" v="1174" actId="207"/>
          <ac:spMkLst>
            <pc:docMk/>
            <pc:sldMk cId="2042943240" sldId="1161"/>
            <ac:spMk id="11" creationId="{0E83CC08-AA82-4E14-8AB4-A22DE7008ACB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2" creationId="{4287D078-374E-4ADA-9FC0-CFAA5D71067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3" creationId="{D524F843-209A-4920-BD4D-B296228FF1CC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4" creationId="{62B457C2-FBE4-4E73-A0CC-399F04A2333F}"/>
          </ac:spMkLst>
        </pc:spChg>
        <pc:spChg chg="mod">
          <ac:chgData name="王 欣捷" userId="b965477fa0aef5e6" providerId="LiveId" clId="{6B25E3A0-8D13-427B-91C6-98F6CF017510}" dt="2021-04-20T13:50:23.250" v="924" actId="207"/>
          <ac:spMkLst>
            <pc:docMk/>
            <pc:sldMk cId="2042943240" sldId="1161"/>
            <ac:spMk id="15" creationId="{B05F56D3-A425-4F51-BFBF-FF8C4A157E90}"/>
          </ac:spMkLst>
        </pc:spChg>
      </pc:sldChg>
      <pc:sldChg chg="addSp delSp modSp add mod chgLayout">
        <pc:chgData name="王 欣捷" userId="b965477fa0aef5e6" providerId="LiveId" clId="{6B25E3A0-8D13-427B-91C6-98F6CF017510}" dt="2021-04-20T14:10:21.546" v="1320"/>
        <pc:sldMkLst>
          <pc:docMk/>
          <pc:sldMk cId="3272006686" sldId="1162"/>
        </pc:sldMkLst>
        <pc:spChg chg="mod">
          <ac:chgData name="王 欣捷" userId="b965477fa0aef5e6" providerId="LiveId" clId="{6B25E3A0-8D13-427B-91C6-98F6CF017510}" dt="2021-04-20T14:02:57.118" v="1192" actId="108"/>
          <ac:spMkLst>
            <pc:docMk/>
            <pc:sldMk cId="3272006686" sldId="1162"/>
            <ac:spMk id="38" creationId="{2B9F4046-28A3-483A-A418-339D934F468C}"/>
          </ac:spMkLst>
        </pc:spChg>
        <pc:spChg chg="mod">
          <ac:chgData name="王 欣捷" userId="b965477fa0aef5e6" providerId="LiveId" clId="{6B25E3A0-8D13-427B-91C6-98F6CF017510}" dt="2021-04-20T13:52:17.432" v="950" actId="20577"/>
          <ac:spMkLst>
            <pc:docMk/>
            <pc:sldMk cId="3272006686" sldId="1162"/>
            <ac:spMk id="39" creationId="{814F3998-30B5-42E0-8FFE-0C430CA2EFB0}"/>
          </ac:spMkLst>
        </pc:spChg>
        <pc:spChg chg="mod">
          <ac:chgData name="王 欣捷" userId="b965477fa0aef5e6" providerId="LiveId" clId="{6B25E3A0-8D13-427B-91C6-98F6CF017510}" dt="2021-04-20T14:02:54.551" v="1191" actId="108"/>
          <ac:spMkLst>
            <pc:docMk/>
            <pc:sldMk cId="3272006686" sldId="1162"/>
            <ac:spMk id="41" creationId="{8B37B2C7-A4E9-4591-A33A-FF261DCF1510}"/>
          </ac:spMkLst>
        </pc:spChg>
        <pc:spChg chg="mod">
          <ac:chgData name="王 欣捷" userId="b965477fa0aef5e6" providerId="LiveId" clId="{6B25E3A0-8D13-427B-91C6-98F6CF017510}" dt="2021-04-20T13:53:11.346" v="964"/>
          <ac:spMkLst>
            <pc:docMk/>
            <pc:sldMk cId="3272006686" sldId="1162"/>
            <ac:spMk id="42" creationId="{E76F7241-C71D-4AA9-8D7D-8E18E551257E}"/>
          </ac:spMkLst>
        </pc:spChg>
        <pc:spChg chg="mod">
          <ac:chgData name="王 欣捷" userId="b965477fa0aef5e6" providerId="LiveId" clId="{6B25E3A0-8D13-427B-91C6-98F6CF017510}" dt="2021-04-20T14:02:51.078" v="1190" actId="108"/>
          <ac:spMkLst>
            <pc:docMk/>
            <pc:sldMk cId="3272006686" sldId="1162"/>
            <ac:spMk id="44" creationId="{ECE44928-AF86-4410-9F2B-160878A43944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5" creationId="{568B3DA6-B941-4D74-B9B5-DE8802BC74BD}"/>
          </ac:spMkLst>
        </pc:spChg>
        <pc:spChg chg="mod">
          <ac:chgData name="王 欣捷" userId="b965477fa0aef5e6" providerId="LiveId" clId="{6B25E3A0-8D13-427B-91C6-98F6CF017510}" dt="2021-04-20T14:02:48.973" v="1189" actId="108"/>
          <ac:spMkLst>
            <pc:docMk/>
            <pc:sldMk cId="3272006686" sldId="1162"/>
            <ac:spMk id="47" creationId="{AD9269AA-B566-40D7-93C7-692CEDA114DD}"/>
          </ac:spMkLst>
        </pc:spChg>
        <pc:spChg chg="mod">
          <ac:chgData name="王 欣捷" userId="b965477fa0aef5e6" providerId="LiveId" clId="{6B25E3A0-8D13-427B-91C6-98F6CF017510}" dt="2021-04-20T13:53:36.036" v="971"/>
          <ac:spMkLst>
            <pc:docMk/>
            <pc:sldMk cId="3272006686" sldId="1162"/>
            <ac:spMk id="48" creationId="{E3FB57F8-17D9-4DE6-92A6-7AAEFD0B0FFB}"/>
          </ac:spMkLst>
        </pc:spChg>
        <pc:spChg chg="mod">
          <ac:chgData name="王 欣捷" userId="b965477fa0aef5e6" providerId="LiveId" clId="{6B25E3A0-8D13-427B-91C6-98F6CF017510}" dt="2021-04-20T14:02:46.804" v="1188" actId="108"/>
          <ac:spMkLst>
            <pc:docMk/>
            <pc:sldMk cId="3272006686" sldId="1162"/>
            <ac:spMk id="50" creationId="{3D646818-57D1-4B50-8184-1311095C77AF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1" creationId="{B501EF4B-A82F-4EE2-8A9F-556EA85F931D}"/>
          </ac:spMkLst>
        </pc:spChg>
        <pc:spChg chg="mod">
          <ac:chgData name="王 欣捷" userId="b965477fa0aef5e6" providerId="LiveId" clId="{6B25E3A0-8D13-427B-91C6-98F6CF017510}" dt="2021-04-20T14:02:44.466" v="1187" actId="108"/>
          <ac:spMkLst>
            <pc:docMk/>
            <pc:sldMk cId="3272006686" sldId="1162"/>
            <ac:spMk id="53" creationId="{5D56F690-7B1E-4A68-82B2-88DCDF985D70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54" creationId="{D1623BE1-249A-43B9-8E45-B70DBB6C3741}"/>
          </ac:spMkLst>
        </pc:spChg>
        <pc:spChg chg="mod">
          <ac:chgData name="王 欣捷" userId="b965477fa0aef5e6" providerId="LiveId" clId="{6B25E3A0-8D13-427B-91C6-98F6CF017510}" dt="2021-04-20T14:02:40.742" v="1186" actId="108"/>
          <ac:spMkLst>
            <pc:docMk/>
            <pc:sldMk cId="3272006686" sldId="1162"/>
            <ac:spMk id="56" creationId="{CC7B33AC-8473-402C-BDFE-C6D4EC98FB84}"/>
          </ac:spMkLst>
        </pc:spChg>
        <pc:spChg chg="mod">
          <ac:chgData name="王 欣捷" userId="b965477fa0aef5e6" providerId="LiveId" clId="{6B25E3A0-8D13-427B-91C6-98F6CF017510}" dt="2021-04-20T14:02:38.019" v="1185" actId="108"/>
          <ac:spMkLst>
            <pc:docMk/>
            <pc:sldMk cId="3272006686" sldId="1162"/>
            <ac:spMk id="57" creationId="{5A6457EF-9E61-4052-8BD2-AF0F6083ACAF}"/>
          </ac:spMkLst>
        </pc:spChg>
        <pc:spChg chg="mod">
          <ac:chgData name="王 欣捷" userId="b965477fa0aef5e6" providerId="LiveId" clId="{6B25E3A0-8D13-427B-91C6-98F6CF017510}" dt="2021-04-20T14:02:29.681" v="1179" actId="108"/>
          <ac:spMkLst>
            <pc:docMk/>
            <pc:sldMk cId="3272006686" sldId="1162"/>
            <ac:spMk id="59" creationId="{08C6631D-9015-482B-AB23-AF8CE46FF286}"/>
          </ac:spMkLst>
        </pc:spChg>
        <pc:spChg chg="mod">
          <ac:chgData name="王 欣捷" userId="b965477fa0aef5e6" providerId="LiveId" clId="{6B25E3A0-8D13-427B-91C6-98F6CF017510}" dt="2021-04-20T13:53:45.006" v="973"/>
          <ac:spMkLst>
            <pc:docMk/>
            <pc:sldMk cId="3272006686" sldId="1162"/>
            <ac:spMk id="60" creationId="{364AF797-BCD2-4DBD-9F66-F3FBB1C8F249}"/>
          </ac:spMkLst>
        </pc:spChg>
        <pc:spChg chg="mod">
          <ac:chgData name="王 欣捷" userId="b965477fa0aef5e6" providerId="LiveId" clId="{6B25E3A0-8D13-427B-91C6-98F6CF017510}" dt="2021-04-20T14:02:27.597" v="1178" actId="108"/>
          <ac:spMkLst>
            <pc:docMk/>
            <pc:sldMk cId="3272006686" sldId="1162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2:24.734" v="1177" actId="108"/>
          <ac:spMkLst>
            <pc:docMk/>
            <pc:sldMk cId="3272006686" sldId="1162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2:11.808" v="1176" actId="207"/>
          <ac:spMkLst>
            <pc:docMk/>
            <pc:sldMk cId="3272006686" sldId="1162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02.141" v="1193" actId="108"/>
          <ac:spMkLst>
            <pc:docMk/>
            <pc:sldMk cId="3272006686" sldId="1162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4:20.988" v="1017"/>
          <ac:spMkLst>
            <pc:docMk/>
            <pc:sldMk cId="3272006686" sldId="1162"/>
            <ac:spMk id="72" creationId="{AF0C8832-5C45-4FB3-948A-A873142DCB37}"/>
          </ac:spMkLst>
        </pc:spChg>
        <pc:spChg chg="mod ord">
          <ac:chgData name="王 欣捷" userId="b965477fa0aef5e6" providerId="LiveId" clId="{6B25E3A0-8D13-427B-91C6-98F6CF017510}" dt="2021-04-20T13:58:53.842" v="1129" actId="700"/>
          <ac:spMkLst>
            <pc:docMk/>
            <pc:sldMk cId="3272006686" sldId="1162"/>
            <ac:spMk id="44034" creationId="{2F764B2D-AAD3-4E52-A4DE-87FB3D35D58E}"/>
          </ac:spMkLst>
        </pc:spChg>
        <pc:spChg chg="mod ord">
          <ac:chgData name="王 欣捷" userId="b965477fa0aef5e6" providerId="LiveId" clId="{6B25E3A0-8D13-427B-91C6-98F6CF017510}" dt="2021-04-20T13:59:00.644" v="1130"/>
          <ac:spMkLst>
            <pc:docMk/>
            <pc:sldMk cId="3272006686" sldId="1162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3:54:48.161" v="1019" actId="478"/>
          <ac:grpSpMkLst>
            <pc:docMk/>
            <pc:sldMk cId="3272006686" sldId="1162"/>
            <ac:grpSpMk id="34" creationId="{C23310F7-AAAF-4ECB-8B01-EC19945991A0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37" creationId="{E232A05F-35E9-4B86-8F01-41CA588AF014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0" creationId="{32117D2B-A7C0-4FE2-8439-CC9179C3EF0E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3" creationId="{7E40C44B-9BAF-467F-948C-01831923BF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6" creationId="{82DD4A26-E10B-45F8-954A-D1BDEFDA713A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49" creationId="{216209EA-2F00-411B-BFB7-28DE0609EF5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2" creationId="{D15D4C85-6150-4AE1-AE38-482388DB41A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5" creationId="{28187C55-AB44-4FAF-A9BD-025F828857AF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58" creationId="{C142F7B5-05BB-429C-96A8-FCF5385249C5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1" creationId="{B1D2E3F8-59D2-4A8E-96DB-1AE6A91F1037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4" creationId="{705DA6B0-1170-475E-8054-4AFACF912733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67" creationId="{9918594F-7989-4876-9A89-ACC735EF71B6}"/>
          </ac:grpSpMkLst>
        </pc:grpChg>
        <pc:grpChg chg="add mod">
          <ac:chgData name="王 欣捷" userId="b965477fa0aef5e6" providerId="LiveId" clId="{6B25E3A0-8D13-427B-91C6-98F6CF017510}" dt="2021-04-20T13:59:04.604" v="1145" actId="1035"/>
          <ac:grpSpMkLst>
            <pc:docMk/>
            <pc:sldMk cId="3272006686" sldId="1162"/>
            <ac:grpSpMk id="70" creationId="{1AB95211-F910-4CA5-9C15-34BBDF7F8AF6}"/>
          </ac:grpSpMkLst>
        </pc:grpChg>
        <pc:graphicFrameChg chg="add del mod modGraphic">
          <ac:chgData name="王 欣捷" userId="b965477fa0aef5e6" providerId="LiveId" clId="{6B25E3A0-8D13-427B-91C6-98F6CF017510}" dt="2021-04-20T14:10:21.546" v="1320"/>
          <ac:graphicFrameMkLst>
            <pc:docMk/>
            <pc:sldMk cId="3272006686" sldId="1162"/>
            <ac:graphicFrameMk id="7" creationId="{135E5BFB-71B3-42B0-9930-200A49BF224F}"/>
          </ac:graphicFrameMkLst>
        </pc:graphicFrameChg>
      </pc:sldChg>
      <pc:sldChg chg="modSp add mod">
        <pc:chgData name="王 欣捷" userId="b965477fa0aef5e6" providerId="LiveId" clId="{6B25E3A0-8D13-427B-91C6-98F6CF017510}" dt="2021-04-20T13:57:35.694" v="1077" actId="207"/>
        <pc:sldMkLst>
          <pc:docMk/>
          <pc:sldMk cId="2547034749" sldId="1163"/>
        </pc:sldMkLst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6" creationId="{8C0A194A-FE45-43A7-A056-59B50109DE7B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8" creationId="{DA57C6C0-FD63-4D6C-B67B-E9E3E329195D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9" creationId="{E82CBD8C-9337-430B-A433-CAC9D181EE55}"/>
          </ac:spMkLst>
        </pc:spChg>
        <pc:spChg chg="mod">
          <ac:chgData name="王 欣捷" userId="b965477fa0aef5e6" providerId="LiveId" clId="{6B25E3A0-8D13-427B-91C6-98F6CF017510}" dt="2021-04-20T13:57:35.694" v="1077" actId="207"/>
          <ac:spMkLst>
            <pc:docMk/>
            <pc:sldMk cId="2547034749" sldId="1163"/>
            <ac:spMk id="11" creationId="{0E83CC08-AA82-4E14-8AB4-A22DE7008ACB}"/>
          </ac:spMkLst>
        </pc:spChg>
      </pc:sldChg>
      <pc:sldChg chg="add del">
        <pc:chgData name="王 欣捷" userId="b965477fa0aef5e6" providerId="LiveId" clId="{6B25E3A0-8D13-427B-91C6-98F6CF017510}" dt="2021-04-20T13:55:52.842" v="1047"/>
        <pc:sldMkLst>
          <pc:docMk/>
          <pc:sldMk cId="2822785792" sldId="1163"/>
        </pc:sldMkLst>
      </pc:sldChg>
      <pc:sldChg chg="modSp add del mod">
        <pc:chgData name="王 欣捷" userId="b965477fa0aef5e6" providerId="LiveId" clId="{6B25E3A0-8D13-427B-91C6-98F6CF017510}" dt="2021-04-20T13:59:18.004" v="1149" actId="47"/>
        <pc:sldMkLst>
          <pc:docMk/>
          <pc:sldMk cId="791380091" sldId="1164"/>
        </pc:sldMkLst>
        <pc:spChg chg="mod">
          <ac:chgData name="王 欣捷" userId="b965477fa0aef5e6" providerId="LiveId" clId="{6B25E3A0-8D13-427B-91C6-98F6CF017510}" dt="2021-04-20T13:58:13.864" v="1097" actId="20577"/>
          <ac:spMkLst>
            <pc:docMk/>
            <pc:sldMk cId="791380091" sldId="1164"/>
            <ac:spMk id="44035" creationId="{5D1D868F-8DD2-453C-A53C-A9E8EF698509}"/>
          </ac:spMkLst>
        </pc:spChg>
      </pc:sldChg>
      <pc:sldChg chg="addSp delSp modSp add mod">
        <pc:chgData name="王 欣捷" userId="b965477fa0aef5e6" providerId="LiveId" clId="{6B25E3A0-8D13-427B-91C6-98F6CF017510}" dt="2021-04-20T14:10:29.027" v="1322"/>
        <pc:sldMkLst>
          <pc:docMk/>
          <pc:sldMk cId="771280182" sldId="1165"/>
        </pc:sldMkLst>
        <pc:spChg chg="mod">
          <ac:chgData name="王 欣捷" userId="b965477fa0aef5e6" providerId="LiveId" clId="{6B25E3A0-8D13-427B-91C6-98F6CF017510}" dt="2021-04-20T14:03:24.597" v="1198" actId="207"/>
          <ac:spMkLst>
            <pc:docMk/>
            <pc:sldMk cId="771280182" sldId="1165"/>
            <ac:spMk id="62" creationId="{05E23247-22B9-4CB3-9763-1E4085E5B5F5}"/>
          </ac:spMkLst>
        </pc:spChg>
        <pc:spChg chg="mod">
          <ac:chgData name="王 欣捷" userId="b965477fa0aef5e6" providerId="LiveId" clId="{6B25E3A0-8D13-427B-91C6-98F6CF017510}" dt="2021-04-20T13:59:43.365" v="1159" actId="114"/>
          <ac:spMkLst>
            <pc:docMk/>
            <pc:sldMk cId="771280182" sldId="1165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03:22.910" v="1197" actId="207"/>
          <ac:spMkLst>
            <pc:docMk/>
            <pc:sldMk cId="771280182" sldId="1165"/>
            <ac:spMk id="65" creationId="{466089FD-1875-4827-9FE9-6D8AAC862654}"/>
          </ac:spMkLst>
        </pc:spChg>
        <pc:spChg chg="mod">
          <ac:chgData name="王 欣捷" userId="b965477fa0aef5e6" providerId="LiveId" clId="{6B25E3A0-8D13-427B-91C6-98F6CF017510}" dt="2021-04-20T13:59:47.026" v="1161" actId="20577"/>
          <ac:spMkLst>
            <pc:docMk/>
            <pc:sldMk cId="771280182" sldId="1165"/>
            <ac:spMk id="66" creationId="{1C6E2429-62C5-4F21-885D-3C9AF35E8CDB}"/>
          </ac:spMkLst>
        </pc:spChg>
        <pc:spChg chg="mod">
          <ac:chgData name="王 欣捷" userId="b965477fa0aef5e6" providerId="LiveId" clId="{6B25E3A0-8D13-427B-91C6-98F6CF017510}" dt="2021-04-20T14:03:21.326" v="1196" actId="207"/>
          <ac:spMkLst>
            <pc:docMk/>
            <pc:sldMk cId="771280182" sldId="1165"/>
            <ac:spMk id="68" creationId="{81B3DF3E-BF74-4640-8FD0-3AF39CE4BCFF}"/>
          </ac:spMkLst>
        </pc:spChg>
        <pc:spChg chg="mod">
          <ac:chgData name="王 欣捷" userId="b965477fa0aef5e6" providerId="LiveId" clId="{6B25E3A0-8D13-427B-91C6-98F6CF017510}" dt="2021-04-20T13:59:50.407" v="1163" actId="20577"/>
          <ac:spMkLst>
            <pc:docMk/>
            <pc:sldMk cId="771280182" sldId="1165"/>
            <ac:spMk id="69" creationId="{66B0A8B5-A666-4821-9F40-85E79E5C1160}"/>
          </ac:spMkLst>
        </pc:spChg>
        <pc:spChg chg="mod">
          <ac:chgData name="王 欣捷" userId="b965477fa0aef5e6" providerId="LiveId" clId="{6B25E3A0-8D13-427B-91C6-98F6CF017510}" dt="2021-04-20T14:03:19.595" v="1195" actId="207"/>
          <ac:spMkLst>
            <pc:docMk/>
            <pc:sldMk cId="771280182" sldId="1165"/>
            <ac:spMk id="71" creationId="{2258FEB1-C254-420F-AABA-E093E021B3E7}"/>
          </ac:spMkLst>
        </pc:spChg>
        <pc:spChg chg="mod">
          <ac:chgData name="王 欣捷" userId="b965477fa0aef5e6" providerId="LiveId" clId="{6B25E3A0-8D13-427B-91C6-98F6CF017510}" dt="2021-04-20T13:59:53.015" v="1165" actId="20577"/>
          <ac:spMkLst>
            <pc:docMk/>
            <pc:sldMk cId="771280182" sldId="1165"/>
            <ac:spMk id="72" creationId="{AF0C8832-5C45-4FB3-948A-A873142DCB37}"/>
          </ac:spMkLst>
        </pc:spChg>
        <pc:spChg chg="mod">
          <ac:chgData name="王 欣捷" userId="b965477fa0aef5e6" providerId="LiveId" clId="{6B25E3A0-8D13-427B-91C6-98F6CF017510}" dt="2021-04-20T14:03:17.746" v="1194" actId="207"/>
          <ac:spMkLst>
            <pc:docMk/>
            <pc:sldMk cId="771280182" sldId="1165"/>
            <ac:spMk id="74" creationId="{14B42BA5-9532-43A8-9D1C-988CF92D5827}"/>
          </ac:spMkLst>
        </pc:spChg>
        <pc:spChg chg="mod">
          <ac:chgData name="王 欣捷" userId="b965477fa0aef5e6" providerId="LiveId" clId="{6B25E3A0-8D13-427B-91C6-98F6CF017510}" dt="2021-04-20T13:59:56.244" v="1166"/>
          <ac:spMkLst>
            <pc:docMk/>
            <pc:sldMk cId="771280182" sldId="1165"/>
            <ac:spMk id="75" creationId="{43601592-BA20-4289-9EFB-E8814460DB56}"/>
          </ac:spMkLst>
        </pc:spChg>
        <pc:spChg chg="mod">
          <ac:chgData name="王 欣捷" userId="b965477fa0aef5e6" providerId="LiveId" clId="{6B25E3A0-8D13-427B-91C6-98F6CF017510}" dt="2021-04-20T13:59:24.987" v="1151" actId="1076"/>
          <ac:spMkLst>
            <pc:docMk/>
            <pc:sldMk cId="771280182" sldId="1165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37" creationId="{E232A05F-35E9-4B86-8F01-41CA588AF014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0" creationId="{32117D2B-A7C0-4FE2-8439-CC9179C3EF0E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3" creationId="{7E40C44B-9BAF-467F-948C-01831923BF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6" creationId="{82DD4A26-E10B-45F8-954A-D1BDEFDA713A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49" creationId="{216209EA-2F00-411B-BFB7-28DE0609EF57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2" creationId="{D15D4C85-6150-4AE1-AE38-482388DB41A6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5" creationId="{28187C55-AB44-4FAF-A9BD-025F828857AF}"/>
          </ac:grpSpMkLst>
        </pc:grpChg>
        <pc:grpChg chg="del">
          <ac:chgData name="王 欣捷" userId="b965477fa0aef5e6" providerId="LiveId" clId="{6B25E3A0-8D13-427B-91C6-98F6CF017510}" dt="2021-04-20T13:59:27.048" v="1152" actId="478"/>
          <ac:grpSpMkLst>
            <pc:docMk/>
            <pc:sldMk cId="771280182" sldId="1165"/>
            <ac:grpSpMk id="58" creationId="{C142F7B5-05BB-429C-96A8-FCF5385249C5}"/>
          </ac:grpSpMkLst>
        </pc:grpChg>
        <pc:grpChg chg="mod">
          <ac:chgData name="王 欣捷" userId="b965477fa0aef5e6" providerId="LiveId" clId="{6B25E3A0-8D13-427B-91C6-98F6CF017510}" dt="2021-04-20T13:59:37.633" v="1156" actId="1076"/>
          <ac:grpSpMkLst>
            <pc:docMk/>
            <pc:sldMk cId="771280182" sldId="1165"/>
            <ac:grpSpMk id="61" creationId="{B1D2E3F8-59D2-4A8E-96DB-1AE6A91F1037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4" creationId="{705DA6B0-1170-475E-8054-4AFACF912733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67" creationId="{9918594F-7989-4876-9A89-ACC735EF71B6}"/>
          </ac:grpSpMkLst>
        </pc:grpChg>
        <pc:grpChg chg="mod">
          <ac:chgData name="王 欣捷" userId="b965477fa0aef5e6" providerId="LiveId" clId="{6B25E3A0-8D13-427B-91C6-98F6CF017510}" dt="2021-04-20T13:59:34.194" v="1154" actId="1036"/>
          <ac:grpSpMkLst>
            <pc:docMk/>
            <pc:sldMk cId="771280182" sldId="1165"/>
            <ac:grpSpMk id="70" creationId="{1AB95211-F910-4CA5-9C15-34BBDF7F8AF6}"/>
          </ac:grpSpMkLst>
        </pc:grpChg>
        <pc:grpChg chg="add mod">
          <ac:chgData name="王 欣捷" userId="b965477fa0aef5e6" providerId="LiveId" clId="{6B25E3A0-8D13-427B-91C6-98F6CF017510}" dt="2021-04-20T14:00:03.058" v="1172" actId="1036"/>
          <ac:grpSpMkLst>
            <pc:docMk/>
            <pc:sldMk cId="771280182" sldId="1165"/>
            <ac:grpSpMk id="73" creationId="{6477B3CD-F149-4E33-B299-0BD13C578A12}"/>
          </ac:grpSpMkLst>
        </pc:grpChg>
        <pc:graphicFrameChg chg="del mod">
          <ac:chgData name="王 欣捷" userId="b965477fa0aef5e6" providerId="LiveId" clId="{6B25E3A0-8D13-427B-91C6-98F6CF017510}" dt="2021-04-20T14:06:35.642" v="1206" actId="478"/>
          <ac:graphicFrameMkLst>
            <pc:docMk/>
            <pc:sldMk cId="771280182" sldId="1165"/>
            <ac:graphicFrameMk id="7" creationId="{135E5BFB-71B3-42B0-9930-200A49BF224F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04.278" v="1211" actId="478"/>
          <ac:graphicFrameMkLst>
            <pc:docMk/>
            <pc:sldMk cId="771280182" sldId="1165"/>
            <ac:graphicFrameMk id="76" creationId="{87B7DA29-FB2E-4793-A904-95F3DB478514}"/>
          </ac:graphicFrameMkLst>
        </pc:graphicFrameChg>
        <pc:graphicFrameChg chg="add del mod modGraphic">
          <ac:chgData name="王 欣捷" userId="b965477fa0aef5e6" providerId="LiveId" clId="{6B25E3A0-8D13-427B-91C6-98F6CF017510}" dt="2021-04-20T14:07:56.392" v="1218" actId="478"/>
          <ac:graphicFrameMkLst>
            <pc:docMk/>
            <pc:sldMk cId="771280182" sldId="1165"/>
            <ac:graphicFrameMk id="77" creationId="{0F4A9B7F-CE02-4ED1-AAE6-BEFA5B14A098}"/>
          </ac:graphicFrameMkLst>
        </pc:graphicFrameChg>
        <pc:graphicFrameChg chg="add mod modGraphic">
          <ac:chgData name="王 欣捷" userId="b965477fa0aef5e6" providerId="LiveId" clId="{6B25E3A0-8D13-427B-91C6-98F6CF017510}" dt="2021-04-20T14:10:29.027" v="1322"/>
          <ac:graphicFrameMkLst>
            <pc:docMk/>
            <pc:sldMk cId="771280182" sldId="1165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1:02.150" v="1325" actId="207"/>
        <pc:sldMkLst>
          <pc:docMk/>
          <pc:sldMk cId="2692631" sldId="1166"/>
        </pc:sldMkLst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1:02.150" v="1325" actId="207"/>
          <ac:spMkLst>
            <pc:docMk/>
            <pc:sldMk cId="2692631" sldId="1166"/>
            <ac:spMk id="12" creationId="{4287D078-374E-4ADA-9FC0-CFAA5D71067F}"/>
          </ac:spMkLst>
        </pc:spChg>
      </pc:sldChg>
      <pc:sldChg chg="addSp delSp modSp add mod">
        <pc:chgData name="王 欣捷" userId="b965477fa0aef5e6" providerId="LiveId" clId="{6B25E3A0-8D13-427B-91C6-98F6CF017510}" dt="2021-04-20T14:13:34.792" v="1390" actId="1076"/>
        <pc:sldMkLst>
          <pc:docMk/>
          <pc:sldMk cId="3628184232" sldId="1167"/>
        </pc:sldMkLst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1" creationId="{840261F3-53EC-4C0E-8BEB-31E826B31825}"/>
          </ac:spMkLst>
        </pc:spChg>
        <pc:spChg chg="mod">
          <ac:chgData name="王 欣捷" userId="b965477fa0aef5e6" providerId="LiveId" clId="{6B25E3A0-8D13-427B-91C6-98F6CF017510}" dt="2021-04-20T14:13:22.300" v="1385"/>
          <ac:spMkLst>
            <pc:docMk/>
            <pc:sldMk cId="3628184232" sldId="1167"/>
            <ac:spMk id="22" creationId="{F5C7F8A8-2447-4892-9B8F-FA77D3FA7A40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4" creationId="{51E4AFE4-A825-4FC7-9C9A-D34D0BBFF4D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5" creationId="{9B91708F-592C-42E4-B850-C0CDCA979B43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7" creationId="{9B332F57-090A-4C12-8F23-25B7B7209D3F}"/>
          </ac:spMkLst>
        </pc:spChg>
        <pc:spChg chg="mod">
          <ac:chgData name="王 欣捷" userId="b965477fa0aef5e6" providerId="LiveId" clId="{6B25E3A0-8D13-427B-91C6-98F6CF017510}" dt="2021-04-20T14:13:30.646" v="1389"/>
          <ac:spMkLst>
            <pc:docMk/>
            <pc:sldMk cId="3628184232" sldId="1167"/>
            <ac:spMk id="28" creationId="{41E5B335-2B28-40FE-A80C-59777ED97D0C}"/>
          </ac:spMkLst>
        </pc:spChg>
        <pc:spChg chg="mod">
          <ac:chgData name="王 欣捷" userId="b965477fa0aef5e6" providerId="LiveId" clId="{6B25E3A0-8D13-427B-91C6-98F6CF017510}" dt="2021-04-20T14:12:41.905" v="1371" actId="20577"/>
          <ac:spMkLst>
            <pc:docMk/>
            <pc:sldMk cId="3628184232" sldId="1167"/>
            <ac:spMk id="63" creationId="{6AAFA6E9-AB52-4FF4-A6EA-9E516866D321}"/>
          </ac:spMkLst>
        </pc:spChg>
        <pc:spChg chg="mod">
          <ac:chgData name="王 欣捷" userId="b965477fa0aef5e6" providerId="LiveId" clId="{6B25E3A0-8D13-427B-91C6-98F6CF017510}" dt="2021-04-20T14:13:28.656" v="1388" actId="1076"/>
          <ac:spMkLst>
            <pc:docMk/>
            <pc:sldMk cId="3628184232" sldId="1167"/>
            <ac:spMk id="44035" creationId="{5D1D868F-8DD2-453C-A53C-A9E8EF698509}"/>
          </ac:spMkLst>
        </pc:spChg>
        <pc:grpChg chg="add mod">
          <ac:chgData name="王 欣捷" userId="b965477fa0aef5e6" providerId="LiveId" clId="{6B25E3A0-8D13-427B-91C6-98F6CF017510}" dt="2021-04-20T14:13:27.068" v="1386" actId="1076"/>
          <ac:grpSpMkLst>
            <pc:docMk/>
            <pc:sldMk cId="3628184232" sldId="1167"/>
            <ac:grpSpMk id="20" creationId="{2E54E37D-83CA-46F1-8320-158D90E24A0D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3" creationId="{2E232AA2-EE75-4682-9F58-F4B0C530A5F2}"/>
          </ac:grpSpMkLst>
        </pc:grpChg>
        <pc:grpChg chg="add mod">
          <ac:chgData name="王 欣捷" userId="b965477fa0aef5e6" providerId="LiveId" clId="{6B25E3A0-8D13-427B-91C6-98F6CF017510}" dt="2021-04-20T14:13:34.792" v="1390" actId="1076"/>
          <ac:grpSpMkLst>
            <pc:docMk/>
            <pc:sldMk cId="3628184232" sldId="1167"/>
            <ac:grpSpMk id="26" creationId="{3C258695-706C-474C-A62C-C603C4BA8F14}"/>
          </ac:grpSpMkLst>
        </pc:grpChg>
        <pc:grpChg chg="mod">
          <ac:chgData name="王 欣捷" userId="b965477fa0aef5e6" providerId="LiveId" clId="{6B25E3A0-8D13-427B-91C6-98F6CF017510}" dt="2021-04-20T14:13:21.678" v="1384" actId="1076"/>
          <ac:grpSpMkLst>
            <pc:docMk/>
            <pc:sldMk cId="3628184232" sldId="1167"/>
            <ac:grpSpMk id="61" creationId="{B1D2E3F8-59D2-4A8E-96DB-1AE6A91F1037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4" creationId="{705DA6B0-1170-475E-8054-4AFACF912733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67" creationId="{9918594F-7989-4876-9A89-ACC735EF71B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0" creationId="{1AB95211-F910-4CA5-9C15-34BBDF7F8AF6}"/>
          </ac:grpSpMkLst>
        </pc:grpChg>
        <pc:grpChg chg="del mod">
          <ac:chgData name="王 欣捷" userId="b965477fa0aef5e6" providerId="LiveId" clId="{6B25E3A0-8D13-427B-91C6-98F6CF017510}" dt="2021-04-20T14:12:39.342" v="1369" actId="478"/>
          <ac:grpSpMkLst>
            <pc:docMk/>
            <pc:sldMk cId="3628184232" sldId="1167"/>
            <ac:grpSpMk id="73" creationId="{6477B3CD-F149-4E33-B299-0BD13C578A12}"/>
          </ac:grpSpMkLst>
        </pc:grpChg>
        <pc:graphicFrameChg chg="mod modGraphic">
          <ac:chgData name="王 欣捷" userId="b965477fa0aef5e6" providerId="LiveId" clId="{6B25E3A0-8D13-427B-91C6-98F6CF017510}" dt="2021-04-20T14:13:12.759" v="1383" actId="20577"/>
          <ac:graphicFrameMkLst>
            <pc:docMk/>
            <pc:sldMk cId="3628184232" sldId="1167"/>
            <ac:graphicFrameMk id="78" creationId="{427A8EA7-8856-4774-BA77-D0E32B48574B}"/>
          </ac:graphicFrameMkLst>
        </pc:graphicFrameChg>
      </pc:sldChg>
      <pc:sldChg chg="modSp add mod">
        <pc:chgData name="王 欣捷" userId="b965477fa0aef5e6" providerId="LiveId" clId="{6B25E3A0-8D13-427B-91C6-98F6CF017510}" dt="2021-04-20T14:14:16.613" v="1399" actId="207"/>
        <pc:sldMkLst>
          <pc:docMk/>
          <pc:sldMk cId="1528587018" sldId="1168"/>
        </pc:sldMkLst>
        <pc:spChg chg="mod">
          <ac:chgData name="王 欣捷" userId="b965477fa0aef5e6" providerId="LiveId" clId="{6B25E3A0-8D13-427B-91C6-98F6CF017510}" dt="2021-04-20T14:14:16.613" v="1399" actId="207"/>
          <ac:spMkLst>
            <pc:docMk/>
            <pc:sldMk cId="1528587018" sldId="1168"/>
            <ac:spMk id="7" creationId="{43FAFECB-C844-4CB0-97F3-0B7C4C304FAD}"/>
          </ac:spMkLst>
        </pc:spChg>
        <pc:spChg chg="mod">
          <ac:chgData name="王 欣捷" userId="b965477fa0aef5e6" providerId="LiveId" clId="{6B25E3A0-8D13-427B-91C6-98F6CF017510}" dt="2021-04-20T14:14:13.157" v="1398" actId="207"/>
          <ac:spMkLst>
            <pc:docMk/>
            <pc:sldMk cId="1528587018" sldId="1168"/>
            <ac:spMk id="12" creationId="{4287D078-374E-4ADA-9FC0-CFAA5D71067F}"/>
          </ac:spMkLst>
        </pc:spChg>
      </pc:sldChg>
      <pc:sldChg chg="delSp modSp add mod">
        <pc:chgData name="王 欣捷" userId="b965477fa0aef5e6" providerId="LiveId" clId="{6B25E3A0-8D13-427B-91C6-98F6CF017510}" dt="2021-04-20T14:15:57.598" v="1438" actId="1076"/>
        <pc:sldMkLst>
          <pc:docMk/>
          <pc:sldMk cId="3168183637" sldId="1169"/>
        </pc:sldMkLst>
        <pc:spChg chg="mod">
          <ac:chgData name="王 欣捷" userId="b965477fa0aef5e6" providerId="LiveId" clId="{6B25E3A0-8D13-427B-91C6-98F6CF017510}" dt="2021-04-20T14:14:39.377" v="1406" actId="20577"/>
          <ac:spMkLst>
            <pc:docMk/>
            <pc:sldMk cId="3168183637" sldId="1169"/>
            <ac:spMk id="25" creationId="{9B91708F-592C-42E4-B850-C0CDCA979B43}"/>
          </ac:spMkLst>
        </pc:s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0" creationId="{2E54E37D-83CA-46F1-8320-158D90E24A0D}"/>
          </ac:grpSpMkLst>
        </pc:grpChg>
        <pc:grpChg chg="mod">
          <ac:chgData name="王 欣捷" userId="b965477fa0aef5e6" providerId="LiveId" clId="{6B25E3A0-8D13-427B-91C6-98F6CF017510}" dt="2021-04-20T14:15:57.598" v="1438" actId="1076"/>
          <ac:grpSpMkLst>
            <pc:docMk/>
            <pc:sldMk cId="3168183637" sldId="1169"/>
            <ac:grpSpMk id="23" creationId="{2E232AA2-EE75-4682-9F58-F4B0C530A5F2}"/>
          </ac:grpSpMkLst>
        </pc:grpChg>
        <pc:grpChg chg="del mod">
          <ac:chgData name="王 欣捷" userId="b965477fa0aef5e6" providerId="LiveId" clId="{6B25E3A0-8D13-427B-91C6-98F6CF017510}" dt="2021-04-20T14:14:34.176" v="1402" actId="478"/>
          <ac:grpSpMkLst>
            <pc:docMk/>
            <pc:sldMk cId="3168183637" sldId="1169"/>
            <ac:grpSpMk id="26" creationId="{3C258695-706C-474C-A62C-C603C4BA8F14}"/>
          </ac:grpSpMkLst>
        </pc:grpChg>
        <pc:grpChg chg="del mod">
          <ac:chgData name="王 欣捷" userId="b965477fa0aef5e6" providerId="LiveId" clId="{6B25E3A0-8D13-427B-91C6-98F6CF017510}" dt="2021-04-20T14:14:35.329" v="1403" actId="478"/>
          <ac:grpSpMkLst>
            <pc:docMk/>
            <pc:sldMk cId="3168183637" sldId="1169"/>
            <ac:grpSpMk id="61" creationId="{B1D2E3F8-59D2-4A8E-96DB-1AE6A91F1037}"/>
          </ac:grpSpMkLst>
        </pc:grpChg>
        <pc:graphicFrameChg chg="mod modGraphic">
          <ac:chgData name="王 欣捷" userId="b965477fa0aef5e6" providerId="LiveId" clId="{6B25E3A0-8D13-427B-91C6-98F6CF017510}" dt="2021-04-20T14:15:44.905" v="1437" actId="20577"/>
          <ac:graphicFrameMkLst>
            <pc:docMk/>
            <pc:sldMk cId="3168183637" sldId="1169"/>
            <ac:graphicFrameMk id="78" creationId="{427A8EA7-8856-4774-BA77-D0E32B48574B}"/>
          </ac:graphicFrameMkLst>
        </pc:graphicFrameChg>
      </pc:sldChg>
      <pc:sldChg chg="addSp delSp modSp add mod">
        <pc:chgData name="王 欣捷" userId="b965477fa0aef5e6" providerId="LiveId" clId="{6B25E3A0-8D13-427B-91C6-98F6CF017510}" dt="2021-04-20T14:18:18.007" v="1511" actId="20577"/>
        <pc:sldMkLst>
          <pc:docMk/>
          <pc:sldMk cId="1630523457" sldId="1170"/>
        </pc:sldMkLst>
        <pc:spChg chg="mod">
          <ac:chgData name="王 欣捷" userId="b965477fa0aef5e6" providerId="LiveId" clId="{6B25E3A0-8D13-427B-91C6-98F6CF017510}" dt="2021-04-20T14:16:50.905" v="1441"/>
          <ac:spMkLst>
            <pc:docMk/>
            <pc:sldMk cId="1630523457" sldId="1170"/>
            <ac:spMk id="44035" creationId="{5D1D868F-8DD2-453C-A53C-A9E8EF698509}"/>
          </ac:spMkLst>
        </pc:s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1" creationId="{02C0B712-15B4-4AE4-B152-3902F38B3FE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6" creationId="{4E4115BC-DABB-46C4-A1CF-F8410C1465B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19" creationId="{3F4B44F9-127A-4F25-81C7-D3572C375A3C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2" creationId="{69F55667-9F22-4C84-96B6-664503EFAE53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5" creationId="{173E6166-5837-4BCF-ACBA-FB600D1A14E4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28" creationId="{665B71ED-C5C7-4C81-9A0C-396F95AE1517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1" creationId="{54A68B26-51CD-423D-80F0-360506345D8D}"/>
          </ac:grpSpMkLst>
        </pc:grpChg>
        <pc:grpChg chg="del">
          <ac:chgData name="王 欣捷" userId="b965477fa0aef5e6" providerId="LiveId" clId="{6B25E3A0-8D13-427B-91C6-98F6CF017510}" dt="2021-04-20T14:17:09.806" v="1470" actId="478"/>
          <ac:grpSpMkLst>
            <pc:docMk/>
            <pc:sldMk cId="1630523457" sldId="1170"/>
            <ac:grpSpMk id="34" creationId="{C23310F7-AAAF-4ECB-8B01-EC19945991A0}"/>
          </ac:grpSpMkLst>
        </pc:grpChg>
        <pc:graphicFrameChg chg="del">
          <ac:chgData name="王 欣捷" userId="b965477fa0aef5e6" providerId="LiveId" clId="{6B25E3A0-8D13-427B-91C6-98F6CF017510}" dt="2021-04-20T14:17:06.345" v="1469" actId="478"/>
          <ac:graphicFrameMkLst>
            <pc:docMk/>
            <pc:sldMk cId="1630523457" sldId="1170"/>
            <ac:graphicFrameMk id="7" creationId="{135E5BFB-71B3-42B0-9930-200A49BF224F}"/>
          </ac:graphicFrameMkLst>
        </pc:graphicFrameChg>
        <pc:graphicFrameChg chg="add mod modGraphic">
          <ac:chgData name="王 欣捷" userId="b965477fa0aef5e6" providerId="LiveId" clId="{6B25E3A0-8D13-427B-91C6-98F6CF017510}" dt="2021-04-20T14:18:18.007" v="1511" actId="20577"/>
          <ac:graphicFrameMkLst>
            <pc:docMk/>
            <pc:sldMk cId="1630523457" sldId="1170"/>
            <ac:graphicFrameMk id="37" creationId="{C877EAE4-E73F-4EB3-841D-C9F96CEF561F}"/>
          </ac:graphicFrameMkLst>
        </pc:graphicFrameChg>
      </pc:sldChg>
    </pc:docChg>
  </pc:docChgLst>
  <pc:docChgLst>
    <pc:chgData name="欣捷" userId="b965477fa0aef5e6" providerId="LiveId" clId="{F58CB589-EA88-41E9-89B9-70387DC4BAF4}"/>
    <pc:docChg chg="undo redo custSel addSld delSld modSld sldOrd">
      <pc:chgData name="欣捷" userId="b965477fa0aef5e6" providerId="LiveId" clId="{F58CB589-EA88-41E9-89B9-70387DC4BAF4}" dt="2021-04-20T09:32:41.428" v="761" actId="47"/>
      <pc:docMkLst>
        <pc:docMk/>
      </pc:docMkLst>
      <pc:sldChg chg="modSp add mod">
        <pc:chgData name="欣捷" userId="b965477fa0aef5e6" providerId="LiveId" clId="{F58CB589-EA88-41E9-89B9-70387DC4BAF4}" dt="2021-04-20T08:43:06.926" v="315" actId="20577"/>
        <pc:sldMkLst>
          <pc:docMk/>
          <pc:sldMk cId="23400609" sldId="878"/>
        </pc:sldMkLst>
        <pc:spChg chg="mod">
          <ac:chgData name="欣捷" userId="b965477fa0aef5e6" providerId="LiveId" clId="{F58CB589-EA88-41E9-89B9-70387DC4BAF4}" dt="2021-04-20T08:42:31.133" v="283"/>
          <ac:spMkLst>
            <pc:docMk/>
            <pc:sldMk cId="23400609" sldId="878"/>
            <ac:spMk id="44034" creationId="{2F764B2D-AAD3-4E52-A4DE-87FB3D35D58E}"/>
          </ac:spMkLst>
        </pc:spChg>
        <pc:graphicFrameChg chg="modGraphic">
          <ac:chgData name="欣捷" userId="b965477fa0aef5e6" providerId="LiveId" clId="{F58CB589-EA88-41E9-89B9-70387DC4BAF4}" dt="2021-04-20T08:43:06.926" v="315" actId="20577"/>
          <ac:graphicFrameMkLst>
            <pc:docMk/>
            <pc:sldMk cId="23400609" sldId="878"/>
            <ac:graphicFrameMk id="7" creationId="{135E5BFB-71B3-42B0-9930-200A49BF224F}"/>
          </ac:graphicFrameMkLst>
        </pc:graphicFrameChg>
      </pc:sldChg>
      <pc:sldChg chg="modSp add mod ord">
        <pc:chgData name="欣捷" userId="b965477fa0aef5e6" providerId="LiveId" clId="{F58CB589-EA88-41E9-89B9-70387DC4BAF4}" dt="2021-04-20T08:18:54.864" v="3"/>
        <pc:sldMkLst>
          <pc:docMk/>
          <pc:sldMk cId="1458318623" sldId="897"/>
        </pc:sldMkLst>
        <pc:spChg chg="mod">
          <ac:chgData name="欣捷" userId="b965477fa0aef5e6" providerId="LiveId" clId="{F58CB589-EA88-41E9-89B9-70387DC4BAF4}" dt="2021-04-20T08:18:54.864" v="3"/>
          <ac:spMkLst>
            <pc:docMk/>
            <pc:sldMk cId="1458318623" sldId="897"/>
            <ac:spMk id="7170" creationId="{9A9ACD68-0B23-45C4-B0C9-40FDBDF97E94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18.266" v="712" actId="1076"/>
        <pc:sldMkLst>
          <pc:docMk/>
          <pc:sldMk cId="0" sldId="935"/>
        </pc:sldMkLst>
        <pc:spChg chg="add del mo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" creationId="{D8D72F99-1902-43C1-96CC-544A02791CFC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2" creationId="{3F1FCD85-AFE0-44FE-91EA-9F43D88140F3}"/>
          </ac:spMkLst>
        </pc:spChg>
        <pc:spChg chg="mod ord">
          <ac:chgData name="欣捷" userId="b965477fa0aef5e6" providerId="LiveId" clId="{F58CB589-EA88-41E9-89B9-70387DC4BAF4}" dt="2021-04-20T09:28:25.084" v="699" actId="700"/>
          <ac:spMkLst>
            <pc:docMk/>
            <pc:sldMk cId="0" sldId="935"/>
            <ac:spMk id="35843" creationId="{DD2CD120-D88C-4936-B639-EA3F45756FFC}"/>
          </ac:spMkLst>
        </pc:spChg>
        <pc:graphicFrameChg chg="add mod modGraphic">
          <ac:chgData name="欣捷" userId="b965477fa0aef5e6" providerId="LiveId" clId="{F58CB589-EA88-41E9-89B9-70387DC4BAF4}" dt="2021-04-20T09:29:18.266" v="712" actId="1076"/>
          <ac:graphicFrameMkLst>
            <pc:docMk/>
            <pc:sldMk cId="0" sldId="935"/>
            <ac:graphicFrameMk id="7" creationId="{14047228-0994-4CE4-B5C7-286B8CCCD03C}"/>
          </ac:graphicFrameMkLst>
        </pc:graphicFrameChg>
        <pc:graphicFrameChg chg="del mod ord modGraphic">
          <ac:chgData name="欣捷" userId="b965477fa0aef5e6" providerId="LiveId" clId="{F58CB589-EA88-41E9-89B9-70387DC4BAF4}" dt="2021-04-20T09:28:22.793" v="698" actId="21"/>
          <ac:graphicFrameMkLst>
            <pc:docMk/>
            <pc:sldMk cId="0" sldId="935"/>
            <ac:graphicFrameMk id="783364" creationId="{2CD61766-A36F-4367-BF2E-340875F01537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29:13.066" v="710" actId="1076"/>
        <pc:sldMkLst>
          <pc:docMk/>
          <pc:sldMk cId="0" sldId="936"/>
        </pc:sldMkLst>
        <pc:spChg chg="add del mo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" creationId="{3334AA24-3150-44F5-ACB7-7F4FA0712D26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6" creationId="{CC176B41-8C6B-4568-9F39-1C53098D19A1}"/>
          </ac:spMkLst>
        </pc:spChg>
        <pc:spChg chg="mod ord">
          <ac:chgData name="欣捷" userId="b965477fa0aef5e6" providerId="LiveId" clId="{F58CB589-EA88-41E9-89B9-70387DC4BAF4}" dt="2021-04-20T09:28:37.305" v="703" actId="700"/>
          <ac:spMkLst>
            <pc:docMk/>
            <pc:sldMk cId="0" sldId="936"/>
            <ac:spMk id="36867" creationId="{CA6CF9B2-D9C4-4052-9CF6-122F92F137A0}"/>
          </ac:spMkLst>
        </pc:spChg>
        <pc:graphicFrameChg chg="add mod">
          <ac:chgData name="欣捷" userId="b965477fa0aef5e6" providerId="LiveId" clId="{F58CB589-EA88-41E9-89B9-70387DC4BAF4}" dt="2021-04-20T09:29:13.066" v="710" actId="1076"/>
          <ac:graphicFrameMkLst>
            <pc:docMk/>
            <pc:sldMk cId="0" sldId="936"/>
            <ac:graphicFrameMk id="7" creationId="{A8EF093F-1161-40FC-B097-F1786058D0E2}"/>
          </ac:graphicFrameMkLst>
        </pc:graphicFrameChg>
        <pc:graphicFrameChg chg="del mod ord modGraphic">
          <ac:chgData name="欣捷" userId="b965477fa0aef5e6" providerId="LiveId" clId="{F58CB589-EA88-41E9-89B9-70387DC4BAF4}" dt="2021-04-20T09:28:35.698" v="702" actId="21"/>
          <ac:graphicFrameMkLst>
            <pc:docMk/>
            <pc:sldMk cId="0" sldId="936"/>
            <ac:graphicFrameMk id="784388" creationId="{F680B334-E214-437B-B5BC-B5A75D499C3B}"/>
          </ac:graphicFrameMkLst>
        </pc:graphicFrame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37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8" creationId="{66C17C57-4238-4E11-87E4-A7DB59424652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37"/>
            <ac:spMk id="39939" creationId="{EFD542B9-22C8-47C3-9E4B-2B35A0FBCB48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05.674" v="709" actId="1076"/>
        <pc:sldMkLst>
          <pc:docMk/>
          <pc:sldMk cId="0" sldId="938"/>
        </pc:sldMkLst>
        <pc:spChg chg="add del 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3" creationId="{2570C479-E0B0-45D8-82D1-FFAFFFE83DC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2" creationId="{E5F497B3-AE15-455C-8FD5-630849412C4E}"/>
          </ac:spMkLst>
        </pc:spChg>
        <pc:spChg chg="mod ord">
          <ac:chgData name="欣捷" userId="b965477fa0aef5e6" providerId="LiveId" clId="{F58CB589-EA88-41E9-89B9-70387DC4BAF4}" dt="2021-04-20T09:28:59.800" v="707" actId="700"/>
          <ac:spMkLst>
            <pc:docMk/>
            <pc:sldMk cId="0" sldId="938"/>
            <ac:spMk id="40963" creationId="{AA1BCB4F-3ACC-41BD-9192-DC089744DC71}"/>
          </ac:spMkLst>
        </pc:spChg>
        <pc:graphicFrameChg chg="add mod">
          <ac:chgData name="欣捷" userId="b965477fa0aef5e6" providerId="LiveId" clId="{F58CB589-EA88-41E9-89B9-70387DC4BAF4}" dt="2021-04-20T09:29:05.674" v="709" actId="1076"/>
          <ac:graphicFrameMkLst>
            <pc:docMk/>
            <pc:sldMk cId="0" sldId="938"/>
            <ac:graphicFrameMk id="7" creationId="{1AEB24AA-8E59-47F0-929D-E129A6BC77A7}"/>
          </ac:graphicFrameMkLst>
        </pc:graphicFrameChg>
        <pc:graphicFrameChg chg="del">
          <ac:chgData name="欣捷" userId="b965477fa0aef5e6" providerId="LiveId" clId="{F58CB589-EA88-41E9-89B9-70387DC4BAF4}" dt="2021-04-20T09:28:58.562" v="706" actId="21"/>
          <ac:graphicFrameMkLst>
            <pc:docMk/>
            <pc:sldMk cId="0" sldId="938"/>
            <ac:graphicFrameMk id="786436" creationId="{4E1FC6BA-BA6C-4342-A694-FE726826FF7F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3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4" creationId="{5C5F09A1-3175-4E6C-BC53-847357086205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39"/>
            <ac:spMk id="44035" creationId="{E80D1BAE-6ED7-45F8-BBF2-FB2DC9A71975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31.533" v="716" actId="1076"/>
        <pc:sldMkLst>
          <pc:docMk/>
          <pc:sldMk cId="0" sldId="940"/>
        </pc:sldMkLst>
        <pc:spChg chg="add del mo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3" creationId="{7C8A43C2-B5D8-4C88-B1F8-DDC83C466F99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8" creationId="{68410505-4CDD-4821-B219-C1D4F48355B7}"/>
          </ac:spMkLst>
        </pc:spChg>
        <pc:spChg chg="mod ord">
          <ac:chgData name="欣捷" userId="b965477fa0aef5e6" providerId="LiveId" clId="{F58CB589-EA88-41E9-89B9-70387DC4BAF4}" dt="2021-04-20T09:29:27.883" v="714" actId="700"/>
          <ac:spMkLst>
            <pc:docMk/>
            <pc:sldMk cId="0" sldId="940"/>
            <ac:spMk id="45059" creationId="{A078D60B-B7C4-4035-A413-D98CCA8C38EE}"/>
          </ac:spMkLst>
        </pc:spChg>
        <pc:graphicFrameChg chg="add mod">
          <ac:chgData name="欣捷" userId="b965477fa0aef5e6" providerId="LiveId" clId="{F58CB589-EA88-41E9-89B9-70387DC4BAF4}" dt="2021-04-20T09:29:31.533" v="716" actId="1076"/>
          <ac:graphicFrameMkLst>
            <pc:docMk/>
            <pc:sldMk cId="0" sldId="940"/>
            <ac:graphicFrameMk id="7" creationId="{051C3A7A-3EEF-4092-93C7-06A7500C5840}"/>
          </ac:graphicFrameMkLst>
        </pc:graphicFrameChg>
        <pc:graphicFrameChg chg="del mod ord modGraphic">
          <ac:chgData name="欣捷" userId="b965477fa0aef5e6" providerId="LiveId" clId="{F58CB589-EA88-41E9-89B9-70387DC4BAF4}" dt="2021-04-20T09:29:26.142" v="713" actId="21"/>
          <ac:graphicFrameMkLst>
            <pc:docMk/>
            <pc:sldMk cId="0" sldId="940"/>
            <ac:graphicFrameMk id="788484" creationId="{CF651A95-3F37-47C7-8010-5787252D1415}"/>
          </ac:graphicFrameMkLst>
        </pc:graphicFrame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41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0" creationId="{20FCD967-1735-46AD-AF10-DE77433E750A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41"/>
            <ac:spMk id="48131" creationId="{8146994E-3211-451C-9001-FC8C0F290EA2}"/>
          </ac:spMkLst>
        </pc:spChg>
      </pc:sldChg>
      <pc:sldChg chg="addSp delSp modSp mod modClrScheme chgLayout">
        <pc:chgData name="欣捷" userId="b965477fa0aef5e6" providerId="LiveId" clId="{F58CB589-EA88-41E9-89B9-70387DC4BAF4}" dt="2021-04-20T09:29:55.767" v="720" actId="1076"/>
        <pc:sldMkLst>
          <pc:docMk/>
          <pc:sldMk cId="0" sldId="942"/>
        </pc:sldMkLst>
        <pc:spChg chg="add del 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3" creationId="{19BDFC39-2B73-4152-BC5F-E65EB9198E33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4" creationId="{82A848F7-BD75-4718-8AB4-41C4291473B4}"/>
          </ac:spMkLst>
        </pc:spChg>
        <pc:spChg chg="mod ord">
          <ac:chgData name="欣捷" userId="b965477fa0aef5e6" providerId="LiveId" clId="{F58CB589-EA88-41E9-89B9-70387DC4BAF4}" dt="2021-04-20T09:29:51.659" v="718" actId="700"/>
          <ac:spMkLst>
            <pc:docMk/>
            <pc:sldMk cId="0" sldId="942"/>
            <ac:spMk id="49155" creationId="{74E74729-1903-4AAC-94FD-43208C91D0AF}"/>
          </ac:spMkLst>
        </pc:spChg>
        <pc:graphicFrameChg chg="add mod">
          <ac:chgData name="欣捷" userId="b965477fa0aef5e6" providerId="LiveId" clId="{F58CB589-EA88-41E9-89B9-70387DC4BAF4}" dt="2021-04-20T09:29:55.767" v="720" actId="1076"/>
          <ac:graphicFrameMkLst>
            <pc:docMk/>
            <pc:sldMk cId="0" sldId="942"/>
            <ac:graphicFrameMk id="7" creationId="{9DFA4563-1A89-4CFB-9CE6-2D6318C30693}"/>
          </ac:graphicFrameMkLst>
        </pc:graphicFrameChg>
        <pc:graphicFrameChg chg="del">
          <ac:chgData name="欣捷" userId="b965477fa0aef5e6" providerId="LiveId" clId="{F58CB589-EA88-41E9-89B9-70387DC4BAF4}" dt="2021-04-20T09:29:49.956" v="717" actId="21"/>
          <ac:graphicFrameMkLst>
            <pc:docMk/>
            <pc:sldMk cId="0" sldId="942"/>
            <ac:graphicFrameMk id="790532" creationId="{114D6DCF-38CD-4D23-9BEB-A4AFAF6CB72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03.602" v="724" actId="1076"/>
        <pc:sldMkLst>
          <pc:docMk/>
          <pc:sldMk cId="0" sldId="943"/>
        </pc:sldMkLst>
        <pc:spChg chg="add del 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3" creationId="{CF28B272-30CB-419D-ADD6-EA7A465E2961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8" creationId="{D383D92C-C777-4827-992D-4F9282E9B362}"/>
          </ac:spMkLst>
        </pc:spChg>
        <pc:spChg chg="mod ord">
          <ac:chgData name="欣捷" userId="b965477fa0aef5e6" providerId="LiveId" clId="{F58CB589-EA88-41E9-89B9-70387DC4BAF4}" dt="2021-04-20T09:30:00.576" v="722" actId="700"/>
          <ac:spMkLst>
            <pc:docMk/>
            <pc:sldMk cId="0" sldId="943"/>
            <ac:spMk id="50179" creationId="{A4BD0771-387D-400F-A005-D4BFAC5841D5}"/>
          </ac:spMkLst>
        </pc:spChg>
        <pc:graphicFrameChg chg="add mod">
          <ac:chgData name="欣捷" userId="b965477fa0aef5e6" providerId="LiveId" clId="{F58CB589-EA88-41E9-89B9-70387DC4BAF4}" dt="2021-04-20T09:30:03.602" v="724" actId="1076"/>
          <ac:graphicFrameMkLst>
            <pc:docMk/>
            <pc:sldMk cId="0" sldId="943"/>
            <ac:graphicFrameMk id="7" creationId="{A8A8AEE3-CEB3-490D-9CC9-C72C6AE21AC8}"/>
          </ac:graphicFrameMkLst>
        </pc:graphicFrameChg>
        <pc:graphicFrameChg chg="del">
          <ac:chgData name="欣捷" userId="b965477fa0aef5e6" providerId="LiveId" clId="{F58CB589-EA88-41E9-89B9-70387DC4BAF4}" dt="2021-04-20T09:29:59.393" v="721" actId="21"/>
          <ac:graphicFrameMkLst>
            <pc:docMk/>
            <pc:sldMk cId="0" sldId="943"/>
            <ac:graphicFrameMk id="791556" creationId="{9AFDDFA7-C22A-405B-8C64-76DE7A009C22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13.214" v="728" actId="1076"/>
        <pc:sldMkLst>
          <pc:docMk/>
          <pc:sldMk cId="0" sldId="945"/>
        </pc:sldMkLst>
        <pc:spChg chg="add del mod ord">
          <ac:chgData name="欣捷" userId="b965477fa0aef5e6" providerId="LiveId" clId="{F58CB589-EA88-41E9-89B9-70387DC4BAF4}" dt="2021-04-20T09:30:10.552" v="726" actId="700"/>
          <ac:spMkLst>
            <pc:docMk/>
            <pc:sldMk cId="0" sldId="945"/>
            <ac:spMk id="3" creationId="{8420A0BF-25FF-40B7-9D30-E7F831AB89A7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0" sldId="945"/>
            <ac:spMk id="53250" creationId="{59778E7C-4F4C-4E60-89E0-C009491D7BB9}"/>
          </ac:spMkLst>
        </pc:spChg>
        <pc:spChg chg="mod ord">
          <ac:chgData name="欣捷" userId="b965477fa0aef5e6" providerId="LiveId" clId="{F58CB589-EA88-41E9-89B9-70387DC4BAF4}" dt="2021-04-20T09:30:10.552" v="726" actId="700"/>
          <ac:spMkLst>
            <pc:docMk/>
            <pc:sldMk cId="0" sldId="945"/>
            <ac:spMk id="53251" creationId="{FFC2FB96-DD5B-4096-9FCE-8B96CEADFCFD}"/>
          </ac:spMkLst>
        </pc:spChg>
        <pc:graphicFrameChg chg="add mod">
          <ac:chgData name="欣捷" userId="b965477fa0aef5e6" providerId="LiveId" clId="{F58CB589-EA88-41E9-89B9-70387DC4BAF4}" dt="2021-04-20T09:30:13.214" v="728" actId="1076"/>
          <ac:graphicFrameMkLst>
            <pc:docMk/>
            <pc:sldMk cId="0" sldId="945"/>
            <ac:graphicFrameMk id="7" creationId="{2A633B6D-9821-46AD-8075-675DAF84B3AB}"/>
          </ac:graphicFrameMkLst>
        </pc:graphicFrameChg>
        <pc:graphicFrameChg chg="del">
          <ac:chgData name="欣捷" userId="b965477fa0aef5e6" providerId="LiveId" clId="{F58CB589-EA88-41E9-89B9-70387DC4BAF4}" dt="2021-04-20T09:30:09.251" v="725" actId="21"/>
          <ac:graphicFrameMkLst>
            <pc:docMk/>
            <pc:sldMk cId="0" sldId="945"/>
            <ac:graphicFrameMk id="793604" creationId="{272B1C09-3416-479E-BDEF-51FC1EC0851D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22.742" v="732" actId="1076"/>
        <pc:sldMkLst>
          <pc:docMk/>
          <pc:sldMk cId="0" sldId="946"/>
        </pc:sldMkLst>
        <pc:spChg chg="add del mod ord">
          <ac:chgData name="欣捷" userId="b965477fa0aef5e6" providerId="LiveId" clId="{F58CB589-EA88-41E9-89B9-70387DC4BAF4}" dt="2021-04-20T09:30:17.721" v="730" actId="700"/>
          <ac:spMkLst>
            <pc:docMk/>
            <pc:sldMk cId="0" sldId="946"/>
            <ac:spMk id="3" creationId="{8BB8D787-5264-4BBF-B713-79C7285D17BB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0" sldId="946"/>
            <ac:spMk id="54274" creationId="{4620D432-3B1F-4527-A912-CBE4FFB1A46E}"/>
          </ac:spMkLst>
        </pc:spChg>
        <pc:spChg chg="mod ord">
          <ac:chgData name="欣捷" userId="b965477fa0aef5e6" providerId="LiveId" clId="{F58CB589-EA88-41E9-89B9-70387DC4BAF4}" dt="2021-04-20T09:30:17.721" v="730" actId="700"/>
          <ac:spMkLst>
            <pc:docMk/>
            <pc:sldMk cId="0" sldId="946"/>
            <ac:spMk id="54275" creationId="{25FEA818-AB3C-4193-ABC4-9B445518C07C}"/>
          </ac:spMkLst>
        </pc:spChg>
        <pc:graphicFrameChg chg="add mod">
          <ac:chgData name="欣捷" userId="b965477fa0aef5e6" providerId="LiveId" clId="{F58CB589-EA88-41E9-89B9-70387DC4BAF4}" dt="2021-04-20T09:30:22.742" v="732" actId="1076"/>
          <ac:graphicFrameMkLst>
            <pc:docMk/>
            <pc:sldMk cId="0" sldId="946"/>
            <ac:graphicFrameMk id="7" creationId="{2EB0B3C3-306C-4653-B20C-3AF90F693C82}"/>
          </ac:graphicFrameMkLst>
        </pc:graphicFrameChg>
        <pc:graphicFrameChg chg="del">
          <ac:chgData name="欣捷" userId="b965477fa0aef5e6" providerId="LiveId" clId="{F58CB589-EA88-41E9-89B9-70387DC4BAF4}" dt="2021-04-20T09:30:16.249" v="729" actId="21"/>
          <ac:graphicFrameMkLst>
            <pc:docMk/>
            <pc:sldMk cId="0" sldId="946"/>
            <ac:graphicFrameMk id="794628" creationId="{23ADA645-C1F1-40FA-9F8A-B11FD4CC26F4}"/>
          </ac:graphicFrameMkLst>
        </pc:graphicFrameChg>
      </pc:sldChg>
      <pc:sldChg chg="addSp delSp modSp mod modClrScheme chgLayout">
        <pc:chgData name="欣捷" userId="b965477fa0aef5e6" providerId="LiveId" clId="{F58CB589-EA88-41E9-89B9-70387DC4BAF4}" dt="2021-04-20T09:30:35.228" v="736" actId="1076"/>
        <pc:sldMkLst>
          <pc:docMk/>
          <pc:sldMk cId="0" sldId="947"/>
        </pc:sldMkLst>
        <pc:spChg chg="add del 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3" creationId="{75620B76-8B6B-4433-AC9D-F01FFEFB699A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8" creationId="{25B84DBE-FDAC-469B-966E-1B55B67026EF}"/>
          </ac:spMkLst>
        </pc:spChg>
        <pc:spChg chg="mod ord">
          <ac:chgData name="欣捷" userId="b965477fa0aef5e6" providerId="LiveId" clId="{F58CB589-EA88-41E9-89B9-70387DC4BAF4}" dt="2021-04-20T09:30:32.418" v="734" actId="700"/>
          <ac:spMkLst>
            <pc:docMk/>
            <pc:sldMk cId="0" sldId="947"/>
            <ac:spMk id="55299" creationId="{6EB99E4A-5F8F-4592-9A68-D4D6AD804C71}"/>
          </ac:spMkLst>
        </pc:spChg>
        <pc:graphicFrameChg chg="add mod">
          <ac:chgData name="欣捷" userId="b965477fa0aef5e6" providerId="LiveId" clId="{F58CB589-EA88-41E9-89B9-70387DC4BAF4}" dt="2021-04-20T09:30:35.228" v="736" actId="1076"/>
          <ac:graphicFrameMkLst>
            <pc:docMk/>
            <pc:sldMk cId="0" sldId="947"/>
            <ac:graphicFrameMk id="7" creationId="{17F33DB7-41D1-4A76-BFF0-C925AE89057E}"/>
          </ac:graphicFrameMkLst>
        </pc:graphicFrameChg>
        <pc:graphicFrameChg chg="del">
          <ac:chgData name="欣捷" userId="b965477fa0aef5e6" providerId="LiveId" clId="{F58CB589-EA88-41E9-89B9-70387DC4BAF4}" dt="2021-04-20T09:30:30.723" v="733" actId="21"/>
          <ac:graphicFrameMkLst>
            <pc:docMk/>
            <pc:sldMk cId="0" sldId="947"/>
            <ac:graphicFrameMk id="795652" creationId="{2F90C4A7-1488-44D5-8AFC-71ED16E1862C}"/>
          </ac:graphicFrameMkLst>
        </pc:graphicFrameChg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8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49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0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1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2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3"/>
        </pc:sldMkLst>
      </pc:sldChg>
      <pc:sldChg chg="del">
        <pc:chgData name="欣捷" userId="b965477fa0aef5e6" providerId="LiveId" clId="{F58CB589-EA88-41E9-89B9-70387DC4BAF4}" dt="2021-04-20T09:30:56.176" v="737" actId="47"/>
        <pc:sldMkLst>
          <pc:docMk/>
          <pc:sldMk cId="0" sldId="954"/>
        </pc:sldMkLst>
      </pc:sldChg>
      <pc:sldChg chg="addSp delSp modSp mod modClrScheme chgLayout">
        <pc:chgData name="欣捷" userId="b965477fa0aef5e6" providerId="LiveId" clId="{F58CB589-EA88-41E9-89B9-70387DC4BAF4}" dt="2021-04-20T09:31:46.207" v="757" actId="6549"/>
        <pc:sldMkLst>
          <pc:docMk/>
          <pc:sldMk cId="0" sldId="955"/>
        </pc:sldMkLst>
        <pc:spChg chg="add del 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3" creationId="{DF735691-810C-46E7-8B9E-62C113A8B782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0" creationId="{73F3C5B2-5674-4BD2-8922-57FA82D03FFB}"/>
          </ac:spMkLst>
        </pc:spChg>
        <pc:spChg chg="mod ord">
          <ac:chgData name="欣捷" userId="b965477fa0aef5e6" providerId="LiveId" clId="{F58CB589-EA88-41E9-89B9-70387DC4BAF4}" dt="2021-04-20T09:31:02.202" v="739" actId="700"/>
          <ac:spMkLst>
            <pc:docMk/>
            <pc:sldMk cId="0" sldId="955"/>
            <ac:spMk id="63491" creationId="{AC915B67-164F-45F3-A0E7-AE3A08BA38E2}"/>
          </ac:spMkLst>
        </pc:spChg>
        <pc:graphicFrameChg chg="add mod modGraphic">
          <ac:chgData name="欣捷" userId="b965477fa0aef5e6" providerId="LiveId" clId="{F58CB589-EA88-41E9-89B9-70387DC4BAF4}" dt="2021-04-20T09:31:46.207" v="757" actId="6549"/>
          <ac:graphicFrameMkLst>
            <pc:docMk/>
            <pc:sldMk cId="0" sldId="955"/>
            <ac:graphicFrameMk id="7" creationId="{B82C7706-5A88-4F4C-BC2E-D88A3AE12F8A}"/>
          </ac:graphicFrameMkLst>
        </pc:graphicFrameChg>
        <pc:graphicFrameChg chg="del">
          <ac:chgData name="欣捷" userId="b965477fa0aef5e6" providerId="LiveId" clId="{F58CB589-EA88-41E9-89B9-70387DC4BAF4}" dt="2021-04-20T09:31:00.789" v="738" actId="21"/>
          <ac:graphicFrameMkLst>
            <pc:docMk/>
            <pc:sldMk cId="0" sldId="955"/>
            <ac:graphicFrameMk id="803844" creationId="{F9333E99-727B-459D-A553-525A32779C29}"/>
          </ac:graphicFrameMkLst>
        </pc:graphicFrame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2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2" creationId="{E2B84779-F6AC-4BAD-A1E5-A758C1532E65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2"/>
            <ac:spMk id="30723" creationId="{A6CADA6A-23BE-40F6-B6A2-A7A29A15497B}"/>
          </ac:spMkLst>
        </pc:spChg>
      </pc:sldChg>
      <pc:sldChg chg="modSp mod chgLayout">
        <pc:chgData name="欣捷" userId="b965477fa0aef5e6" providerId="LiveId" clId="{F58CB589-EA88-41E9-89B9-70387DC4BAF4}" dt="2021-04-20T08:23:39.727" v="28" actId="700"/>
        <pc:sldMkLst>
          <pc:docMk/>
          <pc:sldMk cId="0" sldId="96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6" creationId="{124B4B88-D016-420E-A0F4-ED84D8000364}"/>
          </ac:spMkLst>
        </pc:spChg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963"/>
            <ac:spMk id="31747" creationId="{D641EE41-EDEE-42E2-B72A-0275BB543719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4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0" creationId="{05CEC941-958E-40EE-B4EF-BD325EC46649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4"/>
            <ac:spMk id="37891" creationId="{398D5208-1286-453D-BC42-8987F29FFBD0}"/>
          </ac:spMkLst>
        </pc:spChg>
      </pc:sldChg>
      <pc:sldChg chg="modSp mod chgLayout">
        <pc:chgData name="欣捷" userId="b965477fa0aef5e6" providerId="LiveId" clId="{F58CB589-EA88-41E9-89B9-70387DC4BAF4}" dt="2021-04-20T08:23:47.487" v="29" actId="700"/>
        <pc:sldMkLst>
          <pc:docMk/>
          <pc:sldMk cId="0" sldId="965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4" creationId="{447A88AA-460F-464F-9C09-EFA6AC77A9E0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965"/>
            <ac:spMk id="38915" creationId="{86D25DEB-039B-4BDD-8AA2-EF47EB95F25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6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6" creationId="{F5F9C82B-361D-4D6C-BD2D-61E9E7717923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6"/>
            <ac:spMk id="41987" creationId="{2A862D9B-D8AD-495A-A8BB-4827958891A3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7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0" creationId="{52C2C5BC-E0F8-4237-804F-654F8B1DBD12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7"/>
            <ac:spMk id="43011" creationId="{46430E7B-3E49-4932-8907-1BF8C26773E7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8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2" creationId="{AA8E1E26-70C5-4320-BE4E-87D8D22925A0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8"/>
            <ac:spMk id="46083" creationId="{13AEAEF1-0CBC-4977-B889-9C2F076FC788}"/>
          </ac:spMkLst>
        </pc:spChg>
      </pc:sldChg>
      <pc:sldChg chg="modSp mod chgLayout">
        <pc:chgData name="欣捷" userId="b965477fa0aef5e6" providerId="LiveId" clId="{F58CB589-EA88-41E9-89B9-70387DC4BAF4}" dt="2021-04-20T08:23:54.789" v="30" actId="700"/>
        <pc:sldMkLst>
          <pc:docMk/>
          <pc:sldMk cId="0" sldId="969"/>
        </pc:sldMkLst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6" creationId="{A9E0D8F6-BB3B-43DC-8FA7-E1E04586C15D}"/>
          </ac:spMkLst>
        </pc:spChg>
        <pc:spChg chg="mod ord">
          <ac:chgData name="欣捷" userId="b965477fa0aef5e6" providerId="LiveId" clId="{F58CB589-EA88-41E9-89B9-70387DC4BAF4}" dt="2021-04-20T08:23:54.789" v="30" actId="700"/>
          <ac:spMkLst>
            <pc:docMk/>
            <pc:sldMk cId="0" sldId="969"/>
            <ac:spMk id="47107" creationId="{9E7A8AAA-1411-443A-AF44-0F6798EBCDD3}"/>
          </ac:spMkLst>
        </pc:spChg>
      </pc:sldChg>
      <pc:sldChg chg="modSp mod">
        <pc:chgData name="欣捷" userId="b965477fa0aef5e6" providerId="LiveId" clId="{F58CB589-EA88-41E9-89B9-70387DC4BAF4}" dt="2021-04-20T08:19:15.765" v="4" actId="403"/>
        <pc:sldMkLst>
          <pc:docMk/>
          <pc:sldMk cId="0" sldId="1029"/>
        </pc:sldMkLst>
        <pc:spChg chg="mod">
          <ac:chgData name="欣捷" userId="b965477fa0aef5e6" providerId="LiveId" clId="{F58CB589-EA88-41E9-89B9-70387DC4BAF4}" dt="2021-04-20T08:19:15.765" v="4" actId="403"/>
          <ac:spMkLst>
            <pc:docMk/>
            <pc:sldMk cId="0" sldId="1029"/>
            <ac:spMk id="6147" creationId="{625FC01B-17AB-4DAE-85D1-28316DB3B53C}"/>
          </ac:spMkLst>
        </pc:spChg>
      </pc:sldChg>
      <pc:sldChg chg="modSp mod">
        <pc:chgData name="欣捷" userId="b965477fa0aef5e6" providerId="LiveId" clId="{F58CB589-EA88-41E9-89B9-70387DC4BAF4}" dt="2021-04-20T08:19:27.321" v="5" actId="403"/>
        <pc:sldMkLst>
          <pc:docMk/>
          <pc:sldMk cId="0" sldId="1030"/>
        </pc:sldMkLst>
        <pc:spChg chg="mod">
          <ac:chgData name="欣捷" userId="b965477fa0aef5e6" providerId="LiveId" clId="{F58CB589-EA88-41E9-89B9-70387DC4BAF4}" dt="2021-04-20T08:19:27.321" v="5" actId="403"/>
          <ac:spMkLst>
            <pc:docMk/>
            <pc:sldMk cId="0" sldId="1030"/>
            <ac:spMk id="7171" creationId="{E605C392-3062-4E19-ABFB-43880A0217A2}"/>
          </ac:spMkLst>
        </pc:spChg>
      </pc:sldChg>
      <pc:sldChg chg="modSp mod">
        <pc:chgData name="欣捷" userId="b965477fa0aef5e6" providerId="LiveId" clId="{F58CB589-EA88-41E9-89B9-70387DC4BAF4}" dt="2021-04-20T08:24:15.236" v="34" actId="207"/>
        <pc:sldMkLst>
          <pc:docMk/>
          <pc:sldMk cId="0" sldId="1037"/>
        </pc:sldMkLst>
        <pc:spChg chg="mod">
          <ac:chgData name="欣捷" userId="b965477fa0aef5e6" providerId="LiveId" clId="{F58CB589-EA88-41E9-89B9-70387DC4BAF4}" dt="2021-04-20T08:24:15.236" v="34" actId="207"/>
          <ac:spMkLst>
            <pc:docMk/>
            <pc:sldMk cId="0" sldId="1037"/>
            <ac:spMk id="69635" creationId="{D90D0F4D-69E7-4E26-B164-3DA3AE13909B}"/>
          </ac:spMkLst>
        </pc:spChg>
      </pc:sldChg>
      <pc:sldChg chg="del">
        <pc:chgData name="欣捷" userId="b965477fa0aef5e6" providerId="LiveId" clId="{F58CB589-EA88-41E9-89B9-70387DC4BAF4}" dt="2021-04-20T09:32:41.428" v="761" actId="47"/>
        <pc:sldMkLst>
          <pc:docMk/>
          <pc:sldMk cId="0" sldId="1058"/>
        </pc:sldMkLst>
      </pc:sldChg>
      <pc:sldChg chg="modSp mod ord chgLayout">
        <pc:chgData name="欣捷" userId="b965477fa0aef5e6" providerId="LiveId" clId="{F58CB589-EA88-41E9-89B9-70387DC4BAF4}" dt="2021-04-20T09:12:15.268" v="475"/>
        <pc:sldMkLst>
          <pc:docMk/>
          <pc:sldMk cId="0" sldId="1080"/>
        </pc:sldMkLst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5362" creationId="{4FFDB618-2ECF-4195-87DA-C33B9711CF2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68" creationId="{0AF61221-0C2D-42BC-96D9-BFE579CB64AB}"/>
          </ac:spMkLst>
        </pc:spChg>
        <pc:spChg chg="mod">
          <ac:chgData name="欣捷" userId="b965477fa0aef5e6" providerId="LiveId" clId="{F58CB589-EA88-41E9-89B9-70387DC4BAF4}" dt="2021-04-20T08:41:27.700" v="273" actId="207"/>
          <ac:spMkLst>
            <pc:docMk/>
            <pc:sldMk cId="0" sldId="1080"/>
            <ac:spMk id="15369" creationId="{DD45ABAE-774D-4ED5-9BFD-8DEDB21E1E48}"/>
          </ac:spMkLst>
        </pc:spChg>
        <pc:spChg chg="mod">
          <ac:chgData name="欣捷" userId="b965477fa0aef5e6" providerId="LiveId" clId="{F58CB589-EA88-41E9-89B9-70387DC4BAF4}" dt="2021-04-20T08:41:29.977" v="274" actId="207"/>
          <ac:spMkLst>
            <pc:docMk/>
            <pc:sldMk cId="0" sldId="1080"/>
            <ac:spMk id="15370" creationId="{5B4EB4C5-A268-4C4B-9908-45B5C60BBE77}"/>
          </ac:spMkLst>
        </pc:spChg>
        <pc:spChg chg="mod">
          <ac:chgData name="欣捷" userId="b965477fa0aef5e6" providerId="LiveId" clId="{F58CB589-EA88-41E9-89B9-70387DC4BAF4}" dt="2021-04-20T08:41:37.295" v="275" actId="208"/>
          <ac:spMkLst>
            <pc:docMk/>
            <pc:sldMk cId="0" sldId="1080"/>
            <ac:spMk id="15371" creationId="{5600B766-DAE7-4380-B17D-7C7536C9B669}"/>
          </ac:spMkLst>
        </pc:spChg>
        <pc:spChg chg="mod">
          <ac:chgData name="欣捷" userId="b965477fa0aef5e6" providerId="LiveId" clId="{F58CB589-EA88-41E9-89B9-70387DC4BAF4}" dt="2021-04-20T08:41:20.744" v="272" actId="113"/>
          <ac:spMkLst>
            <pc:docMk/>
            <pc:sldMk cId="0" sldId="1080"/>
            <ac:spMk id="15372" creationId="{C5F46AD6-9189-4BEE-BB0D-9BCE63F0A059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3" creationId="{16339D6B-A0F7-4C78-9A5F-DCE4ABD11D61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4" creationId="{C1409AB2-FD0D-419E-BD9B-52B375A2176C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5" creationId="{CCE9D793-8099-4993-AAEB-7A974E36944B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6" creationId="{DA6FE308-968D-4F01-8C84-DC59F886606D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7" creationId="{7B182DB1-6DA3-48A1-B79E-EBFC6E58F2E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8" creationId="{762D761A-4074-4DC1-8CB0-B0984F9DED2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79" creationId="{81E8AD07-17D8-4E07-9FA4-927DD498FF5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0" creationId="{40039F24-61D3-4732-80B0-6E6094CCD188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1" creationId="{BF140C31-8C19-4A9C-B18A-84A02B02D6BF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2" creationId="{8E6EFF30-7AFC-42AA-BC5D-7DDD4502BA56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3" creationId="{06E19790-0CB0-4C96-AFB2-C7FDED9EB84E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4" creationId="{4969B3A9-2A2C-4DC1-B4E1-C53B0A59CC53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5" creationId="{F7568C70-57DD-432E-BE6C-FF64367688F0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6" creationId="{ADB1EA02-AD40-43E0-B3A3-8F0863701C7A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7" creationId="{D1985793-788F-4277-9FDD-B681BFAF08B2}"/>
          </ac:spMkLst>
        </pc:spChg>
        <pc:spChg chg="mod">
          <ac:chgData name="欣捷" userId="b965477fa0aef5e6" providerId="LiveId" clId="{F58CB589-EA88-41E9-89B9-70387DC4BAF4}" dt="2021-04-20T08:22:47.514" v="25" actId="1076"/>
          <ac:spMkLst>
            <pc:docMk/>
            <pc:sldMk cId="0" sldId="1080"/>
            <ac:spMk id="15388" creationId="{F43F0105-0974-4050-94EF-FDCC8DE9C2BF}"/>
          </ac:spMkLst>
        </pc:spChg>
        <pc:spChg chg="mod ord">
          <ac:chgData name="欣捷" userId="b965477fa0aef5e6" providerId="LiveId" clId="{F58CB589-EA88-41E9-89B9-70387DC4BAF4}" dt="2021-04-20T08:22:41.465" v="24" actId="700"/>
          <ac:spMkLst>
            <pc:docMk/>
            <pc:sldMk cId="0" sldId="1080"/>
            <ac:spMk id="108547" creationId="{9984395E-34CA-4FDB-9FC5-4117962099B3}"/>
          </ac:spMkLst>
        </pc:spChg>
        <pc:grpChg chg="mod">
          <ac:chgData name="欣捷" userId="b965477fa0aef5e6" providerId="LiveId" clId="{F58CB589-EA88-41E9-89B9-70387DC4BAF4}" dt="2021-04-20T08:41:15.709" v="271" actId="113"/>
          <ac:grpSpMkLst>
            <pc:docMk/>
            <pc:sldMk cId="0" sldId="1080"/>
            <ac:grpSpMk id="15364" creationId="{859C4A9B-2DB6-44E3-8B8A-C9739E668715}"/>
          </ac:grpSpMkLst>
        </pc:grpChg>
        <pc:grpChg chg="mod">
          <ac:chgData name="欣捷" userId="b965477fa0aef5e6" providerId="LiveId" clId="{F58CB589-EA88-41E9-89B9-70387DC4BAF4}" dt="2021-04-20T08:22:47.514" v="25" actId="1076"/>
          <ac:grpSpMkLst>
            <pc:docMk/>
            <pc:sldMk cId="0" sldId="1080"/>
            <ac:grpSpMk id="15367" creationId="{AA2912E9-31CB-4AA0-AE74-CDF6326F08CE}"/>
          </ac:grpSpMkLst>
        </pc:grp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5" creationId="{B7F49CDA-EB1D-4F6E-8559-CA84B5FFB9DD}"/>
          </ac:graphicFrameMkLst>
        </pc:graphicFrameChg>
        <pc:graphicFrameChg chg="mod">
          <ac:chgData name="欣捷" userId="b965477fa0aef5e6" providerId="LiveId" clId="{F58CB589-EA88-41E9-89B9-70387DC4BAF4}" dt="2021-04-20T08:22:47.514" v="25" actId="1076"/>
          <ac:graphicFrameMkLst>
            <pc:docMk/>
            <pc:sldMk cId="0" sldId="1080"/>
            <ac:graphicFrameMk id="15366" creationId="{9F71241D-D3D1-44FE-A46A-480124D14AD6}"/>
          </ac:graphicFrameMkLst>
        </pc:graphicFrameChg>
      </pc:sldChg>
      <pc:sldChg chg="modSp mod ord chgLayout">
        <pc:chgData name="欣捷" userId="b965477fa0aef5e6" providerId="LiveId" clId="{F58CB589-EA88-41E9-89B9-70387DC4BAF4}" dt="2021-04-20T09:15:43.505" v="571" actId="113"/>
        <pc:sldMkLst>
          <pc:docMk/>
          <pc:sldMk cId="0" sldId="1081"/>
        </pc:sldMkLst>
        <pc:spChg chg="mod ord">
          <ac:chgData name="欣捷" userId="b965477fa0aef5e6" providerId="LiveId" clId="{F58CB589-EA88-41E9-89B9-70387DC4BAF4}" dt="2021-04-20T08:22:56.118" v="26" actId="700"/>
          <ac:spMkLst>
            <pc:docMk/>
            <pc:sldMk cId="0" sldId="1081"/>
            <ac:spMk id="16386" creationId="{DC76ACF5-1CBB-4E90-B010-F6D3DF9FB7ED}"/>
          </ac:spMkLst>
        </pc:spChg>
        <pc:spChg chg="mod ord">
          <ac:chgData name="欣捷" userId="b965477fa0aef5e6" providerId="LiveId" clId="{F58CB589-EA88-41E9-89B9-70387DC4BAF4}" dt="2021-04-20T09:15:43.505" v="571" actId="113"/>
          <ac:spMkLst>
            <pc:docMk/>
            <pc:sldMk cId="0" sldId="1081"/>
            <ac:spMk id="16387" creationId="{760C73B3-898C-42C8-891D-84B70F18D76B}"/>
          </ac:spMkLst>
        </pc:spChg>
      </pc:sldChg>
      <pc:sldChg chg="modSp mod chgLayout">
        <pc:chgData name="欣捷" userId="b965477fa0aef5e6" providerId="LiveId" clId="{F58CB589-EA88-41E9-89B9-70387DC4BAF4}" dt="2021-04-20T09:27:46.211" v="695" actId="403"/>
        <pc:sldMkLst>
          <pc:docMk/>
          <pc:sldMk cId="0" sldId="1082"/>
        </pc:sldMkLst>
        <pc:spChg chg="mod ord">
          <ac:chgData name="欣捷" userId="b965477fa0aef5e6" providerId="LiveId" clId="{F58CB589-EA88-41E9-89B9-70387DC4BAF4}" dt="2021-04-20T08:23:32.627" v="27" actId="700"/>
          <ac:spMkLst>
            <pc:docMk/>
            <pc:sldMk cId="0" sldId="1082"/>
            <ac:spMk id="28674" creationId="{5E9222B7-97C2-4FB5-8E52-C7FEDA8DA209}"/>
          </ac:spMkLst>
        </pc:spChg>
        <pc:spChg chg="mod ord">
          <ac:chgData name="欣捷" userId="b965477fa0aef5e6" providerId="LiveId" clId="{F58CB589-EA88-41E9-89B9-70387DC4BAF4}" dt="2021-04-20T09:27:46.211" v="695" actId="403"/>
          <ac:spMkLst>
            <pc:docMk/>
            <pc:sldMk cId="0" sldId="1082"/>
            <ac:spMk id="28675" creationId="{E976D685-D6C3-4D4C-91DE-96DA60F76F25}"/>
          </ac:spMkLst>
        </pc:spChg>
      </pc:sldChg>
      <pc:sldChg chg="modSp mod chgLayout">
        <pc:chgData name="欣捷" userId="b965477fa0aef5e6" providerId="LiveId" clId="{F58CB589-EA88-41E9-89B9-70387DC4BAF4}" dt="2021-04-20T09:27:57.886" v="697" actId="207"/>
        <pc:sldMkLst>
          <pc:docMk/>
          <pc:sldMk cId="0" sldId="1083"/>
        </pc:sldMkLst>
        <pc:spChg chg="mod ord">
          <ac:chgData name="欣捷" userId="b965477fa0aef5e6" providerId="LiveId" clId="{F58CB589-EA88-41E9-89B9-70387DC4BAF4}" dt="2021-04-20T08:23:39.727" v="28" actId="700"/>
          <ac:spMkLst>
            <pc:docMk/>
            <pc:sldMk cId="0" sldId="1083"/>
            <ac:spMk id="29698" creationId="{370B385F-9D81-4EFE-8FDA-1A06D5E9F2DF}"/>
          </ac:spMkLst>
        </pc:spChg>
        <pc:spChg chg="mod ord">
          <ac:chgData name="欣捷" userId="b965477fa0aef5e6" providerId="LiveId" clId="{F58CB589-EA88-41E9-89B9-70387DC4BAF4}" dt="2021-04-20T09:27:57.886" v="697" actId="207"/>
          <ac:spMkLst>
            <pc:docMk/>
            <pc:sldMk cId="0" sldId="1083"/>
            <ac:spMk id="29699" creationId="{36C3F7DC-D47E-475A-BC4A-4753EA6046F3}"/>
          </ac:spMkLst>
        </pc:spChg>
      </pc:sldChg>
      <pc:sldChg chg="del">
        <pc:chgData name="欣捷" userId="b965477fa0aef5e6" providerId="LiveId" clId="{F58CB589-EA88-41E9-89B9-70387DC4BAF4}" dt="2021-04-20T08:21:42.117" v="22" actId="47"/>
        <pc:sldMkLst>
          <pc:docMk/>
          <pc:sldMk cId="0" sldId="1084"/>
        </pc:sldMkLst>
      </pc:sldChg>
      <pc:sldChg chg="modSp mod chgLayout">
        <pc:chgData name="欣捷" userId="b965477fa0aef5e6" providerId="LiveId" clId="{F58CB589-EA88-41E9-89B9-70387DC4BAF4}" dt="2021-04-20T08:24:31.308" v="36" actId="700"/>
        <pc:sldMkLst>
          <pc:docMk/>
          <pc:sldMk cId="0" sldId="1090"/>
        </pc:sldMkLst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6" creationId="{D8B6B405-F101-4CA9-A251-6815C4615CDC}"/>
          </ac:spMkLst>
        </pc:spChg>
        <pc:spChg chg="mod ord">
          <ac:chgData name="欣捷" userId="b965477fa0aef5e6" providerId="LiveId" clId="{F58CB589-EA88-41E9-89B9-70387DC4BAF4}" dt="2021-04-20T08:24:31.308" v="36" actId="700"/>
          <ac:spMkLst>
            <pc:docMk/>
            <pc:sldMk cId="0" sldId="1090"/>
            <ac:spMk id="72707" creationId="{FEB2BB3A-81CC-4ABD-A121-E8ED803B6BA9}"/>
          </ac:spMkLst>
        </pc:spChg>
      </pc:sldChg>
      <pc:sldChg chg="modSp mod chgLayout">
        <pc:chgData name="欣捷" userId="b965477fa0aef5e6" providerId="LiveId" clId="{F58CB589-EA88-41E9-89B9-70387DC4BAF4}" dt="2021-04-20T09:32:19.053" v="758" actId="700"/>
        <pc:sldMkLst>
          <pc:docMk/>
          <pc:sldMk cId="0" sldId="1095"/>
        </pc:sldMkLst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0" sldId="1095"/>
            <ac:spMk id="78850" creationId="{B96071DF-4A01-4081-8DD1-1F3C7BB8F426}"/>
          </ac:spMkLst>
        </pc:spChg>
        <pc:spChg chg="mod ord">
          <ac:chgData name="欣捷" userId="b965477fa0aef5e6" providerId="LiveId" clId="{F58CB589-EA88-41E9-89B9-70387DC4BAF4}" dt="2021-04-20T09:32:19.053" v="758" actId="700"/>
          <ac:spMkLst>
            <pc:docMk/>
            <pc:sldMk cId="0" sldId="1095"/>
            <ac:spMk id="78851" creationId="{AED1CE7F-080A-452A-B16A-65A42BCE1B43}"/>
          </ac:spMkLst>
        </pc:spChg>
      </pc:sldChg>
      <pc:sldChg chg="modSp mod chgLayout">
        <pc:chgData name="欣捷" userId="b965477fa0aef5e6" providerId="LiveId" clId="{F58CB589-EA88-41E9-89B9-70387DC4BAF4}" dt="2021-04-20T09:32:36.730" v="760" actId="1076"/>
        <pc:sldMkLst>
          <pc:docMk/>
          <pc:sldMk cId="0" sldId="1106"/>
        </pc:sldMkLst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0" sldId="1106"/>
            <ac:spMk id="93186" creationId="{9DB5010B-BDF5-45ED-BDBE-193ACCA2DF0D}"/>
          </ac:spMkLst>
        </pc:spChg>
        <pc:spChg chg="mod ord">
          <ac:chgData name="欣捷" userId="b965477fa0aef5e6" providerId="LiveId" clId="{F58CB589-EA88-41E9-89B9-70387DC4BAF4}" dt="2021-04-20T09:32:30.684" v="759" actId="700"/>
          <ac:spMkLst>
            <pc:docMk/>
            <pc:sldMk cId="0" sldId="1106"/>
            <ac:spMk id="93187" creationId="{F5FD8CEB-F2C3-4D61-8ECB-F41F9C35CB6D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2" creationId="{2973C2F5-7F6D-4721-96AE-974A0786A0C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3" creationId="{DF8257AD-22C9-4BCB-AA4E-3031F40C257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4" creationId="{7AE60E2A-A239-4E44-8236-93D4D284BA75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5" creationId="{5A25825A-4D0E-47D2-B85B-91760455CCB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6" creationId="{E656516D-83E1-4472-BA5D-94DB749576B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7" creationId="{5265B920-EA37-4A99-B1A3-C410CB0C7177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8" creationId="{E216EB96-3D62-4533-9342-F5B54D2A120B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199" creationId="{7B9FE9D1-D7F0-4160-A83F-297317BED9F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0" creationId="{FDC8C460-25A2-4DFC-BAD4-A18312BD18F1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1" creationId="{0C9F8F5E-E21E-4D72-8A63-AA16F6AC159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2" creationId="{2C9CDA63-350B-49C0-9BC6-38C7DB8825A8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3" creationId="{45D43B19-F729-42CF-A0AE-2FAD28799C0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4" creationId="{62903F58-417D-434D-8447-E9C45FC41F23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5" creationId="{8E5FDC99-6A85-4966-B140-80C798987BC2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6" creationId="{C4C537FA-097C-4CA2-9511-DEEEF66ADFA0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7" creationId="{83C4D508-1F91-486A-BC60-2B9DBC406794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8" creationId="{A959274E-0639-474D-8A1D-C1E6EC2290A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09" creationId="{91DEFC7B-4430-4C2B-B1AE-D1E61BCA8EBF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0" creationId="{BAFFB8E9-55EB-44FB-8130-874E97828866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1" creationId="{5E0BE500-445A-4826-9B66-011CF60C707A}"/>
          </ac:spMkLst>
        </pc:spChg>
        <pc:spChg chg="mod">
          <ac:chgData name="欣捷" userId="b965477fa0aef5e6" providerId="LiveId" clId="{F58CB589-EA88-41E9-89B9-70387DC4BAF4}" dt="2021-04-20T09:32:36.730" v="760" actId="1076"/>
          <ac:spMkLst>
            <pc:docMk/>
            <pc:sldMk cId="0" sldId="1106"/>
            <ac:spMk id="93212" creationId="{0753FAE5-B92E-4128-94ED-5B255819BB33}"/>
          </ac:spMkLst>
        </pc:s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0" sldId="1106"/>
            <ac:grpSpMk id="93188" creationId="{CEAA116F-ACBF-4CFB-82A1-1DE3DFC3ED9D}"/>
          </ac:grpSpMkLst>
        </pc:grpChg>
        <pc:grpChg chg="mod">
          <ac:chgData name="欣捷" userId="b965477fa0aef5e6" providerId="LiveId" clId="{F58CB589-EA88-41E9-89B9-70387DC4BAF4}" dt="2021-04-20T09:32:36.730" v="760" actId="1076"/>
          <ac:grpSpMkLst>
            <pc:docMk/>
            <pc:sldMk cId="0" sldId="1106"/>
            <ac:grpSpMk id="93191" creationId="{E6BE6119-E002-45F3-971E-829EEE2E375E}"/>
          </ac:grpSpMkLst>
        </pc:grp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0" sldId="1106"/>
            <ac:graphicFrameMk id="93189" creationId="{CA9C7B45-8C7B-4DAD-A128-F392CC891B69}"/>
          </ac:graphicFrameMkLst>
        </pc:graphicFrameChg>
        <pc:graphicFrameChg chg="mod">
          <ac:chgData name="欣捷" userId="b965477fa0aef5e6" providerId="LiveId" clId="{F58CB589-EA88-41E9-89B9-70387DC4BAF4}" dt="2021-04-20T09:32:36.730" v="760" actId="1076"/>
          <ac:graphicFrameMkLst>
            <pc:docMk/>
            <pc:sldMk cId="0" sldId="1106"/>
            <ac:graphicFrameMk id="93190" creationId="{7B142E38-C3E0-4306-827F-4910D3B8600F}"/>
          </ac:graphicFrameMkLst>
        </pc:graphicFrameChg>
      </pc:sldChg>
      <pc:sldChg chg="modSp mod modClrScheme chgLayout">
        <pc:chgData name="欣捷" userId="b965477fa0aef5e6" providerId="LiveId" clId="{F58CB589-EA88-41E9-89B9-70387DC4BAF4}" dt="2021-04-20T08:23:47.487" v="29" actId="700"/>
        <pc:sldMkLst>
          <pc:docMk/>
          <pc:sldMk cId="0" sldId="1110"/>
        </pc:sldMkLst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1110"/>
            <ac:spMk id="34818" creationId="{2F8428C9-B4B0-404F-ADD7-FF5E4E1FBAC3}"/>
          </ac:spMkLst>
        </pc:spChg>
        <pc:spChg chg="mod ord">
          <ac:chgData name="欣捷" userId="b965477fa0aef5e6" providerId="LiveId" clId="{F58CB589-EA88-41E9-89B9-70387DC4BAF4}" dt="2021-04-20T08:23:47.487" v="29" actId="700"/>
          <ac:spMkLst>
            <pc:docMk/>
            <pc:sldMk cId="0" sldId="1110"/>
            <ac:spMk id="34819" creationId="{9766E0A3-CF43-4A15-8C12-C54C607CCC6D}"/>
          </ac:spMkLst>
        </pc:spChg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0" sldId="1111"/>
        </pc:sldMkLst>
      </pc:sldChg>
      <pc:sldChg chg="del">
        <pc:chgData name="欣捷" userId="b965477fa0aef5e6" providerId="LiveId" clId="{F58CB589-EA88-41E9-89B9-70387DC4BAF4}" dt="2021-04-20T08:43:18.183" v="316" actId="47"/>
        <pc:sldMkLst>
          <pc:docMk/>
          <pc:sldMk cId="0" sldId="1112"/>
        </pc:sldMkLst>
      </pc:sldChg>
      <pc:sldChg chg="addSp delSp modSp mod modClrScheme chgLayout">
        <pc:chgData name="欣捷" userId="b965477fa0aef5e6" providerId="LiveId" clId="{F58CB589-EA88-41E9-89B9-70387DC4BAF4}" dt="2021-04-20T09:23:35.738" v="630" actId="1036"/>
        <pc:sldMkLst>
          <pc:docMk/>
          <pc:sldMk cId="0" sldId="1127"/>
        </pc:sldMkLst>
        <pc:spChg chg="add del 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3" creationId="{FAB0E3B7-ADFE-4B86-8D1B-8FC760A03743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6" creationId="{7F276C87-6320-4D5F-8A4C-223F7B50BEAD}"/>
          </ac:spMkLst>
        </pc:spChg>
        <pc:spChg chg="mod ord">
          <ac:chgData name="欣捷" userId="b965477fa0aef5e6" providerId="LiveId" clId="{F58CB589-EA88-41E9-89B9-70387DC4BAF4}" dt="2021-04-20T09:23:20.968" v="624" actId="700"/>
          <ac:spMkLst>
            <pc:docMk/>
            <pc:sldMk cId="0" sldId="1127"/>
            <ac:spMk id="21507" creationId="{1E076508-5590-4656-B6DE-09DB6B6FFB57}"/>
          </ac:spMkLst>
        </pc:spChg>
        <pc:graphicFrameChg chg="add mod">
          <ac:chgData name="欣捷" userId="b965477fa0aef5e6" providerId="LiveId" clId="{F58CB589-EA88-41E9-89B9-70387DC4BAF4}" dt="2021-04-20T09:23:35.738" v="630" actId="1036"/>
          <ac:graphicFrameMkLst>
            <pc:docMk/>
            <pc:sldMk cId="0" sldId="1127"/>
            <ac:graphicFrameMk id="7" creationId="{B53CAE73-8446-4346-AD74-E034238D0ED7}"/>
          </ac:graphicFrameMkLst>
        </pc:graphicFrameChg>
        <pc:graphicFrameChg chg="del">
          <ac:chgData name="欣捷" userId="b965477fa0aef5e6" providerId="LiveId" clId="{F58CB589-EA88-41E9-89B9-70387DC4BAF4}" dt="2021-04-20T09:23:18.580" v="623" actId="21"/>
          <ac:graphicFrameMkLst>
            <pc:docMk/>
            <pc:sldMk cId="0" sldId="1127"/>
            <ac:graphicFrameMk id="796676" creationId="{EFF87FC0-F9FF-40B5-BB42-A0510131B19E}"/>
          </ac:graphicFrameMkLst>
        </pc:graphicFrameChg>
      </pc:sldChg>
      <pc:sldChg chg="del">
        <pc:chgData name="欣捷" userId="b965477fa0aef5e6" providerId="LiveId" clId="{F58CB589-EA88-41E9-89B9-70387DC4BAF4}" dt="2021-04-20T09:22:15.350" v="607" actId="47"/>
        <pc:sldMkLst>
          <pc:docMk/>
          <pc:sldMk cId="0" sldId="1128"/>
        </pc:sldMkLst>
      </pc:sldChg>
      <pc:sldChg chg="del">
        <pc:chgData name="欣捷" userId="b965477fa0aef5e6" providerId="LiveId" clId="{F58CB589-EA88-41E9-89B9-70387DC4BAF4}" dt="2021-04-20T09:25:36.833" v="639" actId="47"/>
        <pc:sldMkLst>
          <pc:docMk/>
          <pc:sldMk cId="0" sldId="1129"/>
        </pc:sldMkLst>
      </pc:sldChg>
      <pc:sldChg chg="del">
        <pc:chgData name="欣捷" userId="b965477fa0aef5e6" providerId="LiveId" clId="{F58CB589-EA88-41E9-89B9-70387DC4BAF4}" dt="2021-04-20T09:22:14.137" v="606" actId="47"/>
        <pc:sldMkLst>
          <pc:docMk/>
          <pc:sldMk cId="0" sldId="1130"/>
        </pc:sldMkLst>
      </pc:sldChg>
      <pc:sldChg chg="addSp delSp modSp mod modClrScheme modAnim chgLayout">
        <pc:chgData name="欣捷" userId="b965477fa0aef5e6" providerId="LiveId" clId="{F58CB589-EA88-41E9-89B9-70387DC4BAF4}" dt="2021-04-20T09:22:44.424" v="618" actId="6549"/>
        <pc:sldMkLst>
          <pc:docMk/>
          <pc:sldMk cId="0" sldId="1131"/>
        </pc:sldMkLst>
        <pc:spChg chg="add del mod">
          <ac:chgData name="欣捷" userId="b965477fa0aef5e6" providerId="LiveId" clId="{F58CB589-EA88-41E9-89B9-70387DC4BAF4}" dt="2021-04-20T09:21:58.692" v="601" actId="21"/>
          <ac:spMkLst>
            <pc:docMk/>
            <pc:sldMk cId="0" sldId="1131"/>
            <ac:spMk id="3" creationId="{DD033D68-BBD9-45B0-A1E6-CF2C13AEB8F1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4" creationId="{DBB6E14D-0C3F-4FEA-8F86-BB512FACE28F}"/>
          </ac:spMkLst>
        </pc:spChg>
        <pc:spChg chg="add del mo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5" creationId="{86D17A36-AA68-4E88-AE61-C98015EE1248}"/>
          </ac:spMkLst>
        </pc:spChg>
        <pc:spChg chg="add del mod ord">
          <ac:chgData name="欣捷" userId="b965477fa0aef5e6" providerId="LiveId" clId="{F58CB589-EA88-41E9-89B9-70387DC4BAF4}" dt="2021-04-20T09:21:58.195" v="600" actId="6264"/>
          <ac:spMkLst>
            <pc:docMk/>
            <pc:sldMk cId="0" sldId="1131"/>
            <ac:spMk id="6" creationId="{6B9014D5-E716-48D7-AF67-895A4D8796B2}"/>
          </ac:spMkLst>
        </pc:spChg>
        <pc:spChg chg="add del 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8" creationId="{1B295B76-24BC-407E-AAEF-9B6E2E81CD73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8" creationId="{2D390A57-AC1B-4F2A-B1FE-3A7AB367BB6B}"/>
          </ac:spMkLst>
        </pc:spChg>
        <pc:spChg chg="mod ord">
          <ac:chgData name="欣捷" userId="b965477fa0aef5e6" providerId="LiveId" clId="{F58CB589-EA88-41E9-89B9-70387DC4BAF4}" dt="2021-04-20T09:22:02.005" v="603" actId="700"/>
          <ac:spMkLst>
            <pc:docMk/>
            <pc:sldMk cId="0" sldId="1131"/>
            <ac:spMk id="19459" creationId="{84804259-279B-4FCA-B6AC-D01533EDF1EA}"/>
          </ac:spMkLst>
        </pc:spChg>
        <pc:graphicFrameChg chg="add mod modGraphic">
          <ac:chgData name="欣捷" userId="b965477fa0aef5e6" providerId="LiveId" clId="{F58CB589-EA88-41E9-89B9-70387DC4BAF4}" dt="2021-04-20T09:22:44.424" v="618" actId="6549"/>
          <ac:graphicFrameMkLst>
            <pc:docMk/>
            <pc:sldMk cId="0" sldId="1131"/>
            <ac:graphicFrameMk id="12" creationId="{392FF57F-B253-4DAC-BFB1-4445AAB528F9}"/>
          </ac:graphicFrameMkLst>
        </pc:graphicFrameChg>
        <pc:graphicFrameChg chg="add del mod modGraphic">
          <ac:chgData name="欣捷" userId="b965477fa0aef5e6" providerId="LiveId" clId="{F58CB589-EA88-41E9-89B9-70387DC4BAF4}" dt="2021-04-20T09:22:00.268" v="602" actId="21"/>
          <ac:graphicFrameMkLst>
            <pc:docMk/>
            <pc:sldMk cId="0" sldId="1131"/>
            <ac:graphicFrameMk id="796676" creationId="{B1F3D8F9-DA9D-4569-A016-281B2885BE60}"/>
          </ac:graphicFrameMkLst>
        </pc:graphicFrameChg>
      </pc:sldChg>
      <pc:sldChg chg="del">
        <pc:chgData name="欣捷" userId="b965477fa0aef5e6" providerId="LiveId" clId="{F58CB589-EA88-41E9-89B9-70387DC4BAF4}" dt="2021-04-20T09:23:13.894" v="622" actId="47"/>
        <pc:sldMkLst>
          <pc:docMk/>
          <pc:sldMk cId="0" sldId="1132"/>
        </pc:sldMkLst>
      </pc:sldChg>
      <pc:sldChg chg="del">
        <pc:chgData name="欣捷" userId="b965477fa0aef5e6" providerId="LiveId" clId="{F58CB589-EA88-41E9-89B9-70387DC4BAF4}" dt="2021-04-20T09:25:37.789" v="640" actId="47"/>
        <pc:sldMkLst>
          <pc:docMk/>
          <pc:sldMk cId="0" sldId="1133"/>
        </pc:sldMkLst>
      </pc:sldChg>
      <pc:sldChg chg="addSp delSp modSp mod modClrScheme chgLayout">
        <pc:chgData name="欣捷" userId="b965477fa0aef5e6" providerId="LiveId" clId="{F58CB589-EA88-41E9-89B9-70387DC4BAF4}" dt="2021-04-20T09:27:02.367" v="678" actId="6549"/>
        <pc:sldMkLst>
          <pc:docMk/>
          <pc:sldMk cId="0" sldId="1134"/>
        </pc:sldMkLst>
        <pc:spChg chg="add del 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3" creationId="{E950FFE8-E96A-4218-8E89-7064AA588AFC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0" creationId="{22D8A731-AE74-4746-A3B8-8256FFF194A2}"/>
          </ac:spMkLst>
        </pc:spChg>
        <pc:spChg chg="mod ord">
          <ac:chgData name="欣捷" userId="b965477fa0aef5e6" providerId="LiveId" clId="{F58CB589-EA88-41E9-89B9-70387DC4BAF4}" dt="2021-04-20T09:24:47.338" v="636" actId="700"/>
          <ac:spMkLst>
            <pc:docMk/>
            <pc:sldMk cId="0" sldId="1134"/>
            <ac:spMk id="27651" creationId="{A1741382-F451-48A5-8D5C-85D947507B87}"/>
          </ac:spMkLst>
        </pc:spChg>
        <pc:graphicFrameChg chg="add mod modGraphic">
          <ac:chgData name="欣捷" userId="b965477fa0aef5e6" providerId="LiveId" clId="{F58CB589-EA88-41E9-89B9-70387DC4BAF4}" dt="2021-04-20T09:27:02.367" v="678" actId="6549"/>
          <ac:graphicFrameMkLst>
            <pc:docMk/>
            <pc:sldMk cId="0" sldId="1134"/>
            <ac:graphicFrameMk id="7" creationId="{37CC3D40-8AD9-46E1-AFAB-E74C336F4304}"/>
          </ac:graphicFrameMkLst>
        </pc:graphicFrameChg>
        <pc:graphicFrameChg chg="del">
          <ac:chgData name="欣捷" userId="b965477fa0aef5e6" providerId="LiveId" clId="{F58CB589-EA88-41E9-89B9-70387DC4BAF4}" dt="2021-04-20T09:24:45.940" v="635" actId="21"/>
          <ac:graphicFrameMkLst>
            <pc:docMk/>
            <pc:sldMk cId="0" sldId="1134"/>
            <ac:graphicFrameMk id="796676" creationId="{2CE792A0-7F05-43E0-8EB3-154CFC449AD0}"/>
          </ac:graphicFrameMkLst>
        </pc:graphicFrameChg>
      </pc:sldChg>
      <pc:sldChg chg="del">
        <pc:chgData name="欣捷" userId="b965477fa0aef5e6" providerId="LiveId" clId="{F58CB589-EA88-41E9-89B9-70387DC4BAF4}" dt="2021-04-20T09:25:38.455" v="641" actId="47"/>
        <pc:sldMkLst>
          <pc:docMk/>
          <pc:sldMk cId="0" sldId="1135"/>
        </pc:sldMkLst>
      </pc:sldChg>
      <pc:sldChg chg="del">
        <pc:chgData name="欣捷" userId="b965477fa0aef5e6" providerId="LiveId" clId="{F58CB589-EA88-41E9-89B9-70387DC4BAF4}" dt="2021-04-20T09:25:39.106" v="642" actId="47"/>
        <pc:sldMkLst>
          <pc:docMk/>
          <pc:sldMk cId="0" sldId="1136"/>
        </pc:sldMkLst>
      </pc:sldChg>
      <pc:sldChg chg="del">
        <pc:chgData name="欣捷" userId="b965477fa0aef5e6" providerId="LiveId" clId="{F58CB589-EA88-41E9-89B9-70387DC4BAF4}" dt="2021-04-20T09:25:39.786" v="643" actId="47"/>
        <pc:sldMkLst>
          <pc:docMk/>
          <pc:sldMk cId="0" sldId="1137"/>
        </pc:sldMkLst>
      </pc:sldChg>
      <pc:sldChg chg="delSp modSp mod modClrScheme chgLayout">
        <pc:chgData name="欣捷" userId="b965477fa0aef5e6" providerId="LiveId" clId="{F58CB589-EA88-41E9-89B9-70387DC4BAF4}" dt="2021-04-20T08:24:26.586" v="35" actId="700"/>
        <pc:sldMkLst>
          <pc:docMk/>
          <pc:sldMk cId="0" sldId="1138"/>
        </pc:sldMkLst>
        <pc:spChg chg="mod ord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8" creationId="{B4FE0C36-53DB-4B67-9CF8-265577BFA0B4}"/>
          </ac:spMkLst>
        </pc:spChg>
        <pc:spChg chg="del">
          <ac:chgData name="欣捷" userId="b965477fa0aef5e6" providerId="LiveId" clId="{F58CB589-EA88-41E9-89B9-70387DC4BAF4}" dt="2021-04-20T08:24:26.586" v="35" actId="700"/>
          <ac:spMkLst>
            <pc:docMk/>
            <pc:sldMk cId="0" sldId="1138"/>
            <ac:spMk id="70659" creationId="{61CA1518-5BF8-4C27-8956-4DC5A979F54C}"/>
          </ac:spMkLst>
        </pc:spChg>
      </pc:sldChg>
      <pc:sldChg chg="modSp add mod">
        <pc:chgData name="欣捷" userId="b965477fa0aef5e6" providerId="LiveId" clId="{F58CB589-EA88-41E9-89B9-70387DC4BAF4}" dt="2021-04-20T09:06:56.490" v="327" actId="20577"/>
        <pc:sldMkLst>
          <pc:docMk/>
          <pc:sldMk cId="516213771" sldId="1139"/>
        </pc:sldMkLst>
        <pc:spChg chg="mod">
          <ac:chgData name="欣捷" userId="b965477fa0aef5e6" providerId="LiveId" clId="{F58CB589-EA88-41E9-89B9-70387DC4BAF4}" dt="2021-04-20T08:21:06.719" v="7"/>
          <ac:spMkLst>
            <pc:docMk/>
            <pc:sldMk cId="516213771" sldId="1139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56.490" v="327" actId="20577"/>
          <ac:spMkLst>
            <pc:docMk/>
            <pc:sldMk cId="516213771" sldId="1139"/>
            <ac:spMk id="7171" creationId="{7B9851B1-3ED8-4584-9FD6-F58A8B0C36C4}"/>
          </ac:spMkLst>
        </pc:spChg>
      </pc:sldChg>
      <pc:sldChg chg="addSp delSp modSp add del mod modClrScheme chgLayout">
        <pc:chgData name="欣捷" userId="b965477fa0aef5e6" providerId="LiveId" clId="{F58CB589-EA88-41E9-89B9-70387DC4BAF4}" dt="2021-04-20T09:24:36.270" v="634" actId="47"/>
        <pc:sldMkLst>
          <pc:docMk/>
          <pc:sldMk cId="2084196931" sldId="1140"/>
        </pc:sldMkLst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2" creationId="{09FD4063-D82E-494C-BBA5-8C2F3650867B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3" creationId="{170ED53A-6903-462B-B734-1AA9804F4405}"/>
          </ac:spMkLst>
        </pc:spChg>
        <pc:spChg chg="add del mod">
          <ac:chgData name="欣捷" userId="b965477fa0aef5e6" providerId="LiveId" clId="{F58CB589-EA88-41E9-89B9-70387DC4BAF4}" dt="2021-04-20T08:32:12.834" v="133" actId="6264"/>
          <ac:spMkLst>
            <pc:docMk/>
            <pc:sldMk cId="2084196931" sldId="1140"/>
            <ac:spMk id="4" creationId="{17D87055-AF78-4490-A4BB-B5278648C207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5" creationId="{6ED1B4AB-5EFC-4845-B472-6929590971FA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6" creationId="{ED66D295-7E88-4E34-93C0-0C6D98D977CD}"/>
          </ac:spMkLst>
        </pc:spChg>
        <pc:spChg chg="add del mod">
          <ac:chgData name="欣捷" userId="b965477fa0aef5e6" providerId="LiveId" clId="{F58CB589-EA88-41E9-89B9-70387DC4BAF4}" dt="2021-04-20T08:32:16.254" v="134" actId="6264"/>
          <ac:spMkLst>
            <pc:docMk/>
            <pc:sldMk cId="2084196931" sldId="1140"/>
            <ac:spMk id="7" creationId="{B29077F0-225A-4850-9B10-31EE5EB0D6D5}"/>
          </ac:spMkLst>
        </pc:spChg>
        <pc:spChg chg="add del mod">
          <ac:chgData name="欣捷" userId="b965477fa0aef5e6" providerId="LiveId" clId="{F58CB589-EA88-41E9-89B9-70387DC4BAF4}" dt="2021-04-20T08:32:21.876" v="136" actId="478"/>
          <ac:spMkLst>
            <pc:docMk/>
            <pc:sldMk cId="2084196931" sldId="1140"/>
            <ac:spMk id="9" creationId="{A8777EF9-1B4A-49CC-8266-E20409114DFC}"/>
          </ac:spMkLst>
        </pc:spChg>
        <pc:spChg chg="add del mod">
          <ac:chgData name="欣捷" userId="b965477fa0aef5e6" providerId="LiveId" clId="{F58CB589-EA88-41E9-89B9-70387DC4BAF4}" dt="2021-04-20T08:32:29.020" v="140" actId="478"/>
          <ac:spMkLst>
            <pc:docMk/>
            <pc:sldMk cId="2084196931" sldId="1140"/>
            <ac:spMk id="11" creationId="{55453775-1CD5-4F21-BB1E-94C7F951594D}"/>
          </ac:spMkLst>
        </pc:spChg>
        <pc:spChg chg="add del mod">
          <ac:chgData name="欣捷" userId="b965477fa0aef5e6" providerId="LiveId" clId="{F58CB589-EA88-41E9-89B9-70387DC4BAF4}" dt="2021-04-20T08:32:31.262" v="142" actId="6264"/>
          <ac:spMkLst>
            <pc:docMk/>
            <pc:sldMk cId="2084196931" sldId="1140"/>
            <ac:spMk id="12" creationId="{9E0575A2-89C0-4D5E-B569-C56D65840E3B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3" creationId="{27A5A5B8-C1B7-48A9-90A8-A15AE157834F}"/>
          </ac:spMkLst>
        </pc:spChg>
        <pc:spChg chg="add del mod ord">
          <ac:chgData name="欣捷" userId="b965477fa0aef5e6" providerId="LiveId" clId="{F58CB589-EA88-41E9-89B9-70387DC4BAF4}" dt="2021-04-20T08:32:32.908" v="143" actId="700"/>
          <ac:spMkLst>
            <pc:docMk/>
            <pc:sldMk cId="2084196931" sldId="1140"/>
            <ac:spMk id="14" creationId="{C0334030-F0D0-4559-8A09-A8C92A184C31}"/>
          </ac:spMkLst>
        </pc:spChg>
        <pc:spChg chg="del mod topLvl">
          <ac:chgData name="欣捷" userId="b965477fa0aef5e6" providerId="LiveId" clId="{F58CB589-EA88-41E9-89B9-70387DC4BAF4}" dt="2021-04-20T08:34:39.099" v="161" actId="478"/>
          <ac:spMkLst>
            <pc:docMk/>
            <pc:sldMk cId="2084196931" sldId="1140"/>
            <ac:spMk id="17" creationId="{6C070E3C-0EDC-4CF2-AD62-54B4F268A4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8" creationId="{990096CB-399E-4A48-9B9F-AA706D6E65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19" creationId="{D13BFECB-BA4C-4171-9EB2-81653D51BB9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0" creationId="{2C4F9C7F-A218-4FD3-B7AA-614E6967A9B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1" creationId="{8AE39139-5C0C-4CBA-B9C0-119A3BCAFB50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2" creationId="{479D3984-B200-4B6B-9BE8-8A9E8B079A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3" creationId="{DF1AB77B-0740-4490-AC70-A90BD4D8647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4" creationId="{60E44381-C56D-4377-8B60-534C96292EC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5" creationId="{8E97D0D5-5540-4D52-B479-18CCD954A13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6" creationId="{782C12D4-8EFA-4ACC-B8E9-E8A1EC1A5F2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7" creationId="{88FC1D0C-1800-451F-B968-63646E523247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8" creationId="{29FF0EF0-E864-430E-B887-468A6A8C37F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29" creationId="{EDC7654E-B31E-42B9-841E-4DACDD118CF4}"/>
          </ac:spMkLst>
        </pc:spChg>
        <pc:spChg chg="del mod topLvl">
          <ac:chgData name="欣捷" userId="b965477fa0aef5e6" providerId="LiveId" clId="{F58CB589-EA88-41E9-89B9-70387DC4BAF4}" dt="2021-04-20T08:34:40.562" v="162" actId="478"/>
          <ac:spMkLst>
            <pc:docMk/>
            <pc:sldMk cId="2084196931" sldId="1140"/>
            <ac:spMk id="30" creationId="{89DAA2F9-8BA2-4092-9046-CF78BA87A1B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1" creationId="{34EC647A-2865-4D2D-8062-BBE9259C9B7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2" creationId="{0A9D9217-5B69-4102-BAED-E7AD915EFF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3" creationId="{F19973AC-53F8-4759-8A1C-5441E8B4E91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4" creationId="{480B8D0F-DB0A-4AB1-A421-6F85818B174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5" creationId="{63E9813B-8E70-455C-AF9C-24D7DFB8DD5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6" creationId="{432A673C-05C8-434A-83C1-00101FE8FB1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7" creationId="{0DC43796-23E3-4FC1-B312-F842EEC31B4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8" creationId="{47369906-5A70-45C5-8C26-5860E5C15DD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39" creationId="{FC3E10DC-DBBB-4B0C-ADCC-2412D43B0CD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0" creationId="{D27B7B17-C82C-40B5-85CE-BDDD47C23C7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1" creationId="{D70C3005-66AD-4477-B960-84E5B72BECA2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2" creationId="{FAAA089C-0C35-4340-897B-6EE6D2F59BCB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3" creationId="{1B730836-913D-4809-B25D-E87423FB77E9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4" creationId="{A090E350-D2EA-42C8-BD30-D8950D8CFBA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5" creationId="{090209E5-EDF6-4994-9E1D-9B907B1C952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6" creationId="{3294D2AF-1CFA-4668-BC50-4CA9E4E996D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7" creationId="{35B9F52E-7C30-4618-9E5C-557E14F96DC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8" creationId="{9FEE1C55-80E5-4A7C-9992-DF91E8879B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49" creationId="{C2DFED79-E90D-4797-973D-258E2C8322F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0" creationId="{E3D73A83-2BC0-48B5-A0A9-01F827F8A1D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1" creationId="{B11E8B17-A260-47E9-944C-1695DBEC37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2" creationId="{8C660B31-71B8-492B-9DBD-E82D83E9B7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3" creationId="{4B9B856A-D2C7-49BB-8135-6CB3E26B6C7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4" creationId="{C0668A55-0421-41A8-9550-2941C043B69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5" creationId="{1D4E0F43-802E-42FB-9662-814273F5F96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6" creationId="{40B1D172-F1D8-46CA-BCFD-61645F881DD6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7" creationId="{D319B0A1-4DC2-447D-9221-4ACA4CC495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8" creationId="{9C76B2D2-D460-4BD8-A59C-1E2F388FCB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59" creationId="{FA4C3552-7BD2-47DF-A49A-1B6BF4541FB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0" creationId="{7454A136-89AF-4CCA-B669-061A5469C3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1" creationId="{993CEEEA-4E47-4222-AFE2-7DF40B9CCF9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2" creationId="{DD680952-EE38-46BD-B4E1-0FADDBABF144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63" creationId="{E9588DA7-8E3B-42F0-8B31-FEBABEBC86D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8" creationId="{ACBB9E42-3119-40A2-9BB9-577F193778B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29" creationId="{C893F699-333E-4CFB-8126-E7C0B7F1755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0" creationId="{949D2EBE-2749-42D3-A96B-BD8D029957A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1" creationId="{80D818DA-7874-43AF-965B-0FF0444EFA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2" creationId="{E2268C84-9A04-4A01-A50A-19CB473EB6E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3" creationId="{32184E32-7B39-48B2-B140-C0CFFD847DED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4" creationId="{E768CD59-FB8E-41E5-9711-998ED4F6A974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135" creationId="{BB70872B-FA81-4ACF-A0BC-49A5DAE82A8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6" creationId="{1AD98ECE-3B44-463A-BDD7-D2FE49D2291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7" creationId="{1D6A1929-52A1-45E5-8E06-194D9FFE60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8" creationId="{5FE5B3B1-AE4F-4120-B701-C78F1BA3A02A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39" creationId="{48DF8359-8BA6-430A-814A-2D5AA990E2A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0" creationId="{2F2E6AC7-5B33-47F2-8612-C3C9E49CD342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1" creationId="{309DA1E0-3521-48EF-A0BD-9113BCD974C5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2" creationId="{9CED8663-45ED-49AD-AB1C-A48C2AAF362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3" creationId="{1148B228-E4FB-4B2D-9430-B0CB08B7DE9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4" creationId="{96ED52D0-E4BD-4BF2-8DAF-CCF92DB1DA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5" creationId="{2C4A28BC-C70A-4AD7-AB0A-4BDFD3B2DBA2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6" creationId="{1169FA3C-0624-4C7B-AC4E-1CDB3F095FD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7" creationId="{90B7A6F0-411E-41EC-BC85-219879E9327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8" creationId="{57EEE5CF-66A5-4808-939D-ECA1F1FD344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49" creationId="{B53BA7AF-50F5-42B7-84B2-6E99C748944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0" creationId="{4096853F-3651-4F43-89CB-8F9A198BD8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1" creationId="{00ED6994-BD82-43C2-B83B-5E00A89F29C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2" creationId="{94171912-5D76-48CF-BF93-49A41C103AF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4" creationId="{0DA00F13-3BDC-4371-9ACD-B6317C0445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5" creationId="{C2F79DEE-25FA-4D96-8E08-CA69B6DDE955}"/>
          </ac:spMkLst>
        </pc:spChg>
        <pc:spChg chg="add del 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6" creationId="{43B143D3-5B31-4F51-9587-73AE3ADE9D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157" creationId="{C03E2DB0-225D-48BA-A931-93029B8A1342}"/>
          </ac:spMkLst>
        </pc:spChg>
        <pc:spChg chg="add del mod">
          <ac:chgData name="欣捷" userId="b965477fa0aef5e6" providerId="LiveId" clId="{F58CB589-EA88-41E9-89B9-70387DC4BAF4}" dt="2021-04-20T08:38:31.344" v="209"/>
          <ac:spMkLst>
            <pc:docMk/>
            <pc:sldMk cId="2084196931" sldId="1140"/>
            <ac:spMk id="222" creationId="{90448716-0054-43F0-9438-71D411CE205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8" creationId="{9AB42482-0FB4-4022-AAA9-E12A2B88533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49" creationId="{AADEA6EF-4118-4ADC-B2B6-A6D3784CEF09}"/>
          </ac:spMkLst>
        </pc:spChg>
        <pc:spChg chg="del mod ord">
          <ac:chgData name="欣捷" userId="b965477fa0aef5e6" providerId="LiveId" clId="{F58CB589-EA88-41E9-89B9-70387DC4BAF4}" dt="2021-04-20T08:32:27.724" v="139" actId="478"/>
          <ac:spMkLst>
            <pc:docMk/>
            <pc:sldMk cId="2084196931" sldId="1140"/>
            <ac:spMk id="27650" creationId="{22D8A731-AE74-4746-A3B8-8256FFF194A2}"/>
          </ac:spMkLst>
        </pc:spChg>
        <pc:spChg chg="del mod ord">
          <ac:chgData name="欣捷" userId="b965477fa0aef5e6" providerId="LiveId" clId="{F58CB589-EA88-41E9-89B9-70387DC4BAF4}" dt="2021-04-20T08:32:20.703" v="135" actId="478"/>
          <ac:spMkLst>
            <pc:docMk/>
            <pc:sldMk cId="2084196931" sldId="1140"/>
            <ac:spMk id="27651" creationId="{A1741382-F451-48A5-8D5C-85D947507B8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2" creationId="{0675A7EC-4182-4E2E-B799-490FF2D0C4D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3" creationId="{D124B643-ADA9-4C1D-B1A4-EE0FCCF8C00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4" creationId="{F52A0775-3921-4B9E-894C-8946AEE013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5" creationId="{AE2BDF92-4250-4E78-BB4B-5DF8816F613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6" creationId="{5E08A299-3730-4E47-AEC4-F7A98BC44E9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7" creationId="{8BB893E7-6B85-4C6D-804E-8DA396FBC3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8" creationId="{38AE8709-E8B4-4FA1-BA7E-5791D4848D6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59" creationId="{8CEAC50C-2463-4567-AC21-F2E17C1B4FE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0" creationId="{D92A57B2-A370-4951-BEF2-EF9F556C6CA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1" creationId="{1303F82C-0DF7-4904-948A-C7E1A50EC16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2" creationId="{B591A4D3-11B7-4A0A-978E-B7404311D43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3" creationId="{40854B9E-3CC8-4573-94FA-FDC5543917A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4" creationId="{52F97B77-AD66-41E8-A4CF-ADBDAD509EB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5" creationId="{DD591CFB-D2B6-45A1-9182-1109BE7A4F0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6" creationId="{EAE8332E-AEF1-45D1-9FF0-BC0C72E40A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7" creationId="{84F72BD9-4495-44BA-B034-DEFAA3F282D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8" creationId="{3570717C-5482-4393-AE62-0B651181B8F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69" creationId="{61CFB8A1-863C-43A8-A312-E85DD1453CE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0" creationId="{261FAB30-4784-4B01-AB4D-78B72180AF4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1" creationId="{89E11B95-B12F-41E0-A5F5-229921D61A2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27672" creationId="{A41F3814-B37A-483E-AC85-561512A1CF8C}"/>
          </ac:spMkLst>
        </pc:spChg>
        <pc:spChg chg="del mod topLvl">
          <ac:chgData name="欣捷" userId="b965477fa0aef5e6" providerId="LiveId" clId="{F58CB589-EA88-41E9-89B9-70387DC4BAF4}" dt="2021-04-20T08:39:14.620" v="234" actId="478"/>
          <ac:spMkLst>
            <pc:docMk/>
            <pc:sldMk cId="2084196931" sldId="1140"/>
            <ac:spMk id="27675" creationId="{2D2B0E7D-B232-4ED3-B11E-ED2FA727280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6" creationId="{EDC4339A-730A-4A60-9428-5C1FF420A31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7" creationId="{2FE4938B-6E75-4516-8029-D3F64BFFC7E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8" creationId="{90F82F32-3030-41A8-9917-91EDE602BA5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79" creationId="{FDBEB512-6073-4D16-A282-C27913F232F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0" creationId="{D7CF920A-2625-4F67-B7A7-DD69AEB8BC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1" creationId="{119992FE-74B5-4607-8ECA-3B66615EC0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2" creationId="{C3416165-52F0-4FB6-9018-59824F93E41A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3" creationId="{17904733-901C-4F1D-A34C-5EC575BCAAD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4" creationId="{0B2A0D7E-12D9-49E9-8B3F-1C08759487E7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5" creationId="{4A7B5E34-E71D-42FD-8FBE-9DEE1829A0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6" creationId="{B908B9C5-170A-4728-838B-58D21CDC2DB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7" creationId="{6C8EE377-96A6-4595-A104-A574B0F04A2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8" creationId="{CE1620D9-B7C7-47D4-BB58-6B8542693F9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89" creationId="{0DD1B6B7-A256-4138-8207-93B50B16E724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0" creationId="{1280F89F-9F9E-4175-95DD-A9F8C78C570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1" creationId="{938C8997-8198-43AC-AE51-BB9D3E3EA71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2" creationId="{B7A71541-79DB-474A-8363-F82AE235D92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3" creationId="{99E21538-28DD-4E25-9F4F-46150DFEB63C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4" creationId="{E0C41D6E-0DD0-4A5A-8DD9-D98ED5CC41D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5" creationId="{E30BFB60-A44D-4B71-9136-BD0B8D6E274B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6" creationId="{7EF9AD88-2548-4A4D-8741-61F8BD2F9CCF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697" creationId="{6638A69E-8CE5-4B80-B1D4-9C416313296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8" creationId="{424D77C7-F763-4DA4-87B2-98591E5A7F6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699" creationId="{0FC91A88-80FD-4255-AB24-4FEE808301B1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0" creationId="{E548A71B-C5A5-4179-9706-8449760AFFDE}"/>
          </ac:spMkLst>
        </pc:spChg>
        <pc:spChg chg="del mod topLvl">
          <ac:chgData name="欣捷" userId="b965477fa0aef5e6" providerId="LiveId" clId="{F58CB589-EA88-41E9-89B9-70387DC4BAF4}" dt="2021-04-20T08:40:11.931" v="263" actId="478"/>
          <ac:spMkLst>
            <pc:docMk/>
            <pc:sldMk cId="2084196931" sldId="1140"/>
            <ac:spMk id="27701" creationId="{429FD192-05AE-416F-8946-091B57ACF6EA}"/>
          </ac:spMkLst>
        </pc:spChg>
        <pc:spChg chg="del mod topLvl">
          <ac:chgData name="欣捷" userId="b965477fa0aef5e6" providerId="LiveId" clId="{F58CB589-EA88-41E9-89B9-70387DC4BAF4}" dt="2021-04-20T08:40:14.234" v="264" actId="478"/>
          <ac:spMkLst>
            <pc:docMk/>
            <pc:sldMk cId="2084196931" sldId="1140"/>
            <ac:spMk id="27702" creationId="{1FDD9E0E-EC49-4E72-BF89-59BE9485390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3" creationId="{685123BF-B092-4E35-9E49-C212DCB62212}"/>
          </ac:spMkLst>
        </pc:spChg>
        <pc:spChg chg="add del mod topLvl">
          <ac:chgData name="欣捷" userId="b965477fa0aef5e6" providerId="LiveId" clId="{F58CB589-EA88-41E9-89B9-70387DC4BAF4}" dt="2021-04-20T08:38:43.561" v="225" actId="478"/>
          <ac:spMkLst>
            <pc:docMk/>
            <pc:sldMk cId="2084196931" sldId="1140"/>
            <ac:spMk id="27704" creationId="{22B8A322-DC60-4667-B803-1917C2CA2EC9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5" creationId="{6A0EF870-A8C9-4AE8-BC6F-001320DBC983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6" creationId="{69CB5C3F-7C51-49B6-97FF-5DF0BB104A2F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7" creationId="{7DDCCD7A-C85C-473B-A108-910661295278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8" creationId="{63361C24-63EA-4A09-BF1E-13025D7FB30E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09" creationId="{1A899114-9F3D-4AEF-AE63-029FF97DA8F6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0" creationId="{EE7625A9-A6EF-4000-8769-B95CDD8C91E0}"/>
          </ac:spMkLst>
        </pc:spChg>
        <pc:spChg chg="mod topLvl">
          <ac:chgData name="欣捷" userId="b965477fa0aef5e6" providerId="LiveId" clId="{F58CB589-EA88-41E9-89B9-70387DC4BAF4}" dt="2021-04-20T09:24:21.014" v="633" actId="1076"/>
          <ac:spMkLst>
            <pc:docMk/>
            <pc:sldMk cId="2084196931" sldId="1140"/>
            <ac:spMk id="27711" creationId="{8CBF2A64-99DF-4ABD-BE12-80AEDAC0FD81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2" creationId="{3C615480-E8E0-4E3C-ADCE-0956BF3AA4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3" creationId="{82BC8D6C-EC85-4DC9-90A5-7DFD8C5DFA58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4" creationId="{D1B79503-F9D6-4CB0-9A35-AD0A8C8B18C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5" creationId="{20B1DB67-4F76-4A0F-A94A-E15D0E8FD14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7" creationId="{07E6083A-0A7E-48BA-8AB7-40BCA2D6415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8" creationId="{AAC94C53-56DD-4AE7-BD77-367D8A3F3DF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79" creationId="{1485FE1A-AD8A-4B33-AADA-3A2F34FA3B8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0" creationId="{F34A539B-533F-44EA-87CA-123D97EF5A5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1" creationId="{01A673C3-0A3B-4205-98EE-088E656AD0EF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2" creationId="{6E9AD4D9-B998-436D-AF8D-7C9D7406D975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3" creationId="{1281A13F-432C-4858-ABEE-F70DF594664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4" creationId="{1ABEBD1A-A672-4997-B3B5-AC2A6C4FCF8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5" creationId="{1793C9CD-BDC3-438C-BA58-1488A4E08D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6" creationId="{36F24F60-912E-4401-B307-25171F5E899C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7" creationId="{3ED2B60E-DBF0-4E27-82D3-1882C896B70E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8" creationId="{E7FE7D76-31EE-4DDD-8CFB-0144EA0961DA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89" creationId="{89EE6942-2050-48AA-8BD5-4121F65CD7AD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0" creationId="{BEE3FD69-ADD4-47BC-8F5E-7173E9041003}"/>
          </ac:spMkLst>
        </pc:spChg>
        <pc:spChg chg="del mod topLvl">
          <ac:chgData name="欣捷" userId="b965477fa0aef5e6" providerId="LiveId" clId="{F58CB589-EA88-41E9-89B9-70387DC4BAF4}" dt="2021-04-20T08:34:43.183" v="163" actId="478"/>
          <ac:spMkLst>
            <pc:docMk/>
            <pc:sldMk cId="2084196931" sldId="1140"/>
            <ac:spMk id="796691" creationId="{04651A8B-AB6E-4638-A2F5-F4E3ACC07C6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4" creationId="{6A3F93EC-A487-4DD4-BFCA-597C16D3D8D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5" creationId="{1C5422F0-20AD-4733-9A4B-CF34A4D676A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6" creationId="{BCB76E87-BB51-4332-BB1D-A34B213DFD8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7" creationId="{888109B5-BBC3-4C3C-8FAB-055BBA6EECE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8" creationId="{1E604884-7CF3-4A46-8BAF-4CF508A4552A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699" creationId="{71AE3061-3737-4542-A012-ABA6F4BFCBF9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0" creationId="{B6A0A71C-0E33-4322-BA3B-3082F4DA495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1" creationId="{82084C78-4B7A-418B-BD92-539ECC1B7E7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2" creationId="{184AF1B4-F5DB-4CCF-A065-75FCF6ED53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3" creationId="{00C7C8B5-E937-4C82-808D-86D0F0425C6F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4" creationId="{628747B7-78BD-4105-9023-28C1B936750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5" creationId="{2A072FC6-C69D-4BBC-A3E4-C98079610DC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6" creationId="{AFC33C4D-B7FA-4DDD-96EF-FEE07B447A4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7" creationId="{E92749C0-E05E-48F6-A1DC-53601CA48B7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8" creationId="{1CD19E41-FF29-4EFF-BA26-F012F7F3A7F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09" creationId="{363ECB4F-A3D5-4A41-A591-B0949A0D857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0" creationId="{907B9D84-AA73-4E13-88C8-5D5B45BEAB0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1" creationId="{334E52B2-35BD-4FA0-9C4A-3D3891B0202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2" creationId="{BD8261D2-AFF2-412A-A294-777F466755C6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3" creationId="{2F5D3E1A-B7A9-48CC-9753-FF4F84527FC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4" creationId="{CA8DFB38-80D5-4057-88C7-30838CDF7EB2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5" creationId="{B9ED31BF-33E7-48FB-BA31-B417421ACFC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6" creationId="{C4CD47C2-183C-4119-B48F-E5481488D200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7" creationId="{55D53407-4674-41DD-903B-4E7E4557BCA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8" creationId="{DED46C1B-23DA-4D1A-81EC-1B121586C6D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19" creationId="{913565FA-0A90-43CC-B142-08320B2D366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0" creationId="{6DC0DCFF-074E-4556-96E1-5802F39DCEBD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1" creationId="{02CA37EC-844B-4FBD-A9A9-663C01928D61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2" creationId="{BD5EB224-17F3-4075-BAE5-FFD7127B75B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3" creationId="{E76E93AD-110D-4333-BFA5-EFE0D7E20B9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4" creationId="{FC067A0F-5D32-4975-91F4-43038763AE45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5" creationId="{71EE9FDC-7AE1-4E56-91C8-DE87BF9C376C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6" creationId="{C1E05D32-A794-47C3-8824-C570D3C3069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7" creationId="{0F0FB431-96B9-48C7-BBF6-335C4C37805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8" creationId="{43EEAB5B-7568-42D9-996D-3EECE931CD47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29" creationId="{A24D7442-D8C9-459D-AA6C-04D0B536550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0" creationId="{4D85336E-DAEF-4F9B-A700-A4DE7DF7BCBB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1" creationId="{FD4749F3-4968-42CE-9E0A-8F6D840E83CE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2" creationId="{AA430231-FE4E-4BC3-A09D-C098801674D3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3" creationId="{562D4640-542E-44CD-BCF4-6CB636B3B918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4" creationId="{E327D9F8-ACF6-48BA-BD1E-BD415EB674E4}"/>
          </ac:spMkLst>
        </pc:spChg>
        <pc:spChg chg="mod">
          <ac:chgData name="欣捷" userId="b965477fa0aef5e6" providerId="LiveId" clId="{F58CB589-EA88-41E9-89B9-70387DC4BAF4}" dt="2021-04-20T08:34:23.220" v="157" actId="27803"/>
          <ac:spMkLst>
            <pc:docMk/>
            <pc:sldMk cId="2084196931" sldId="1140"/>
            <ac:spMk id="796735" creationId="{215C24B6-4F73-4F5D-AD9B-163E92E2845A}"/>
          </ac:spMkLst>
        </pc:spChg>
        <pc:grpChg chg="mod">
          <ac:chgData name="欣捷" userId="b965477fa0aef5e6" providerId="LiveId" clId="{F58CB589-EA88-41E9-89B9-70387DC4BAF4}" dt="2021-04-20T08:37:39.193" v="187" actId="338"/>
          <ac:grpSpMkLst>
            <pc:docMk/>
            <pc:sldMk cId="2084196931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33:07.901" v="153" actId="165"/>
          <ac:grpSpMkLst>
            <pc:docMk/>
            <pc:sldMk cId="2084196931" sldId="1140"/>
            <ac:grpSpMk id="16" creationId="{0AA0B6C1-5784-4A3B-913E-A5D43E5C7F0D}"/>
          </ac:grpSpMkLst>
        </pc:grpChg>
        <pc:grpChg chg="add mod">
          <ac:chgData name="欣捷" userId="b965477fa0aef5e6" providerId="LiveId" clId="{F58CB589-EA88-41E9-89B9-70387DC4BAF4}" dt="2021-04-20T09:19:00.211" v="588" actId="164"/>
          <ac:grpSpMkLst>
            <pc:docMk/>
            <pc:sldMk cId="2084196931" sldId="1140"/>
            <ac:grpSpMk id="158" creationId="{4F2A07DC-3070-4A73-A680-EF00BA215452}"/>
          </ac:grpSpMkLst>
        </pc:grpChg>
        <pc:grpChg chg="add mod">
          <ac:chgData name="欣捷" userId="b965477fa0aef5e6" providerId="LiveId" clId="{F58CB589-EA88-41E9-89B9-70387DC4BAF4}" dt="2021-04-20T09:24:21.014" v="633" actId="1076"/>
          <ac:grpSpMkLst>
            <pc:docMk/>
            <pc:sldMk cId="2084196931" sldId="1140"/>
            <ac:grpSpMk id="159" creationId="{302500A7-CABA-4A3B-B293-8FB35E959879}"/>
          </ac:grpSpMkLst>
        </pc:grpChg>
        <pc:grpChg chg="add del mod">
          <ac:chgData name="欣捷" userId="b965477fa0aef5e6" providerId="LiveId" clId="{F58CB589-EA88-41E9-89B9-70387DC4BAF4}" dt="2021-04-20T08:37:54.109" v="190" actId="165"/>
          <ac:grpSpMkLst>
            <pc:docMk/>
            <pc:sldMk cId="2084196931" sldId="1140"/>
            <ac:grpSpMk id="27674" creationId="{6F9ED73E-6E6D-454A-8A45-8BF3190B9403}"/>
          </ac:grpSpMkLst>
        </pc:grpChg>
        <pc:grpChg chg="mod">
          <ac:chgData name="欣捷" userId="b965477fa0aef5e6" providerId="LiveId" clId="{F58CB589-EA88-41E9-89B9-70387DC4BAF4}" dt="2021-04-20T08:34:23.220" v="157" actId="27803"/>
          <ac:grpSpMkLst>
            <pc:docMk/>
            <pc:sldMk cId="2084196931" sldId="1140"/>
            <ac:grpSpMk id="796693" creationId="{5135B971-7EDE-4C6F-B6CB-717CB83778E6}"/>
          </ac:grpSpMkLst>
        </pc:grpChg>
        <pc:graphicFrameChg chg="add del mod modGraphic">
          <ac:chgData name="欣捷" userId="b965477fa0aef5e6" providerId="LiveId" clId="{F58CB589-EA88-41E9-89B9-70387DC4BAF4}" dt="2021-04-20T08:36:59.036" v="185" actId="478"/>
          <ac:graphicFrameMkLst>
            <pc:docMk/>
            <pc:sldMk cId="2084196931" sldId="1140"/>
            <ac:graphicFrameMk id="153" creationId="{569675CF-1CDB-4468-9FEE-05268D60742C}"/>
          </ac:graphicFrameMkLst>
        </pc:graphicFrameChg>
        <pc:graphicFrameChg chg="del mod ord modGraphic">
          <ac:chgData name="欣捷" userId="b965477fa0aef5e6" providerId="LiveId" clId="{F58CB589-EA88-41E9-89B9-70387DC4BAF4}" dt="2021-04-20T08:32:59.957" v="150" actId="478"/>
          <ac:graphicFrameMkLst>
            <pc:docMk/>
            <pc:sldMk cId="2084196931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33:05.169" v="152" actId="338"/>
          <ac:picMkLst>
            <pc:docMk/>
            <pc:sldMk cId="2084196931" sldId="1140"/>
            <ac:picMk id="15" creationId="{39923434-3199-4E5C-8885-0A16537EC27F}"/>
          </ac:picMkLst>
        </pc:picChg>
        <pc:picChg chg="del mod">
          <ac:chgData name="欣捷" userId="b965477fa0aef5e6" providerId="LiveId" clId="{F58CB589-EA88-41E9-89B9-70387DC4BAF4}" dt="2021-04-20T08:37:39.193" v="187" actId="338"/>
          <ac:picMkLst>
            <pc:docMk/>
            <pc:sldMk cId="2084196931" sldId="1140"/>
            <ac:picMk id="27673" creationId="{F2604261-F4AA-4CA7-916D-3597C41AE10F}"/>
          </ac:picMkLst>
        </pc:picChg>
        <pc:picChg chg="add del mod">
          <ac:chgData name="欣捷" userId="b965477fa0aef5e6" providerId="LiveId" clId="{F58CB589-EA88-41E9-89B9-70387DC4BAF4}" dt="2021-04-20T08:34:30.782" v="160"/>
          <ac:picMkLst>
            <pc:docMk/>
            <pc:sldMk cId="2084196931" sldId="1140"/>
            <ac:picMk id="796692" creationId="{5135B971-7EDE-4C6F-B6CB-717CB83778E6}"/>
          </ac:picMkLst>
        </pc:picChg>
      </pc:sldChg>
      <pc:sldChg chg="addSp delSp modSp add del mod">
        <pc:chgData name="欣捷" userId="b965477fa0aef5e6" providerId="LiveId" clId="{F58CB589-EA88-41E9-89B9-70387DC4BAF4}" dt="2021-04-20T08:31:51.743" v="129" actId="47"/>
        <pc:sldMkLst>
          <pc:docMk/>
          <pc:sldMk cId="3335640676" sldId="1140"/>
        </pc:sldMkLst>
        <pc:spChg chg="add del mod">
          <ac:chgData name="欣捷" userId="b965477fa0aef5e6" providerId="LiveId" clId="{F58CB589-EA88-41E9-89B9-70387DC4BAF4}" dt="2021-04-20T08:29:16.484" v="107" actId="478"/>
          <ac:spMkLst>
            <pc:docMk/>
            <pc:sldMk cId="3335640676" sldId="1140"/>
            <ac:spMk id="4" creationId="{E199887C-8D04-404A-B212-CB50FD274941}"/>
          </ac:spMkLst>
        </pc:spChg>
        <pc:spChg chg="del mod topLvl">
          <ac:chgData name="欣捷" userId="b965477fa0aef5e6" providerId="LiveId" clId="{F58CB589-EA88-41E9-89B9-70387DC4BAF4}" dt="2021-04-20T08:31:07.915" v="117" actId="478"/>
          <ac:spMkLst>
            <pc:docMk/>
            <pc:sldMk cId="3335640676" sldId="1140"/>
            <ac:spMk id="6" creationId="{F3162E43-8023-4258-B59C-3701EAEE716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" creationId="{47099B26-5DBE-426F-A746-CA3AA12FF8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8" creationId="{CE639810-C6DF-495B-AF2C-DB3035CA4E0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9" creationId="{0331189F-7402-46BC-98BA-079E5C0F5CB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0" creationId="{72FE8E68-F687-4B00-9C94-D011D62C36E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1" creationId="{F7742764-27F0-4D26-8293-916FA1DB861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2" creationId="{A89F6AFC-3249-432D-BE29-EA9A488D425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3" creationId="{C4A7F38A-892E-45F7-87C9-A0EEBAF03F6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4" creationId="{45B8E040-7396-4DDA-9009-F256F7F2A9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5" creationId="{0E1E4599-DDA4-46BC-89D7-F83412A0E39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6" creationId="{2D06B77C-1153-441E-8AC8-1FB0176007F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7" creationId="{49B2D0A6-1BFC-40A1-92CE-21071609D6F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8" creationId="{EC453792-87D6-4112-93E2-268F57A4DD0F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19" creationId="{D5AC5D89-3AE5-4401-A4B4-FE1EF5C203F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0" creationId="{5D9920AD-B297-42F2-ABE0-F9C248E06A3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1" creationId="{1BCDF671-9978-4CD6-B7EF-C4CBFCCF3E0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2" creationId="{6CE98483-AAB2-4265-8684-BAF0571082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3" creationId="{952A6E4E-2028-41CA-A19C-B019D5C9765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4" creationId="{215803A1-AE95-4DCC-8E04-56C719B574D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5" creationId="{EA36C7AA-B7DA-408D-A9A3-A1D7346BDDD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6" creationId="{93679D01-25B7-49FA-B4C0-6B4C8AC5F5D5}"/>
          </ac:spMkLst>
        </pc:spChg>
        <pc:spChg chg="mod topLvl">
          <ac:chgData name="欣捷" userId="b965477fa0aef5e6" providerId="LiveId" clId="{F58CB589-EA88-41E9-89B9-70387DC4BAF4}" dt="2021-04-20T08:31:47.996" v="126" actId="20577"/>
          <ac:spMkLst>
            <pc:docMk/>
            <pc:sldMk cId="3335640676" sldId="1140"/>
            <ac:spMk id="27" creationId="{40BBC041-F638-44E7-8661-3975F5B2B758}"/>
          </ac:spMkLst>
        </pc:spChg>
        <pc:spChg chg="del mod topLvl">
          <ac:chgData name="欣捷" userId="b965477fa0aef5e6" providerId="LiveId" clId="{F58CB589-EA88-41E9-89B9-70387DC4BAF4}" dt="2021-04-20T08:31:48.988" v="128"/>
          <ac:spMkLst>
            <pc:docMk/>
            <pc:sldMk cId="3335640676" sldId="1140"/>
            <ac:spMk id="28" creationId="{3DCB356E-C4FB-4FDD-B7B6-C09490AB118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29" creationId="{5FC9DE7B-1D64-4D2F-80CD-31537F8473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0" creationId="{A6620DE4-8426-4063-A1C4-C57723FFE08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1" creationId="{83CEA704-C51B-4D25-9739-12E8E713BAC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2" creationId="{C37A03C9-832D-4A3A-9B31-7FB8FAFDF25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3" creationId="{E917F4FA-94E7-410E-A805-6419ECE892A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4" creationId="{956F54D9-8F21-403D-A418-2E70B1B0C9BE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5" creationId="{D81F22FE-9531-45DB-A343-6694979F29E1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6" creationId="{0535EBAA-245C-46A6-876B-F2BE4F01687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7" creationId="{98A472CA-F427-4700-9127-796B5330180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8" creationId="{7CC80323-7BAF-487E-855D-1FA8BB7D5FC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39" creationId="{CA03A9D9-4E17-481D-9B68-53E98CC2DED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0" creationId="{D5AB4475-0FA1-43B0-A51F-B8EBFDD662A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1" creationId="{542CE809-2C12-4ABE-A307-E5FD58160E9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2" creationId="{C74B0B13-D32D-485E-8381-7FF27D0376F5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3" creationId="{C05E46DA-C1D1-4B0D-8B73-BACA2B6DECE3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4" creationId="{784ACCF4-C0BC-473D-96CD-91C22539FAD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5" creationId="{E08A642F-397E-4B16-8E4A-E46AFC4A0E9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6" creationId="{92BDADBD-870B-411C-A06B-E3FC2FDE169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7" creationId="{5892DC19-A53F-488E-8E70-1499E0067D1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8" creationId="{5AD264BE-82A1-4D87-A884-52807EFA5A5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49" creationId="{09F6E2B2-DD7A-4833-9E12-873775F81B6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0" creationId="{622CE4B1-73FC-4173-8E73-EB5D7418728A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1" creationId="{E99DA34D-EC2D-4CD0-9BB6-2BF3A3C5FDF2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2" creationId="{4D1FC76C-6A04-4232-A5E6-6C705ADF9A0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3" creationId="{9B14EB21-B6DA-476F-8B67-BED757D09CF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4" creationId="{98A44339-5431-4467-84A5-AA3F4E01273D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5" creationId="{31795774-06CC-4BDA-BB0A-25130FB34C9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6" creationId="{924CF561-E300-49A5-9509-9DC02D76921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7" creationId="{371F4C99-A360-472F-9A0E-72E2317C791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8" creationId="{E1831656-12BA-4B2F-A23E-9E854A2F93C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59" creationId="{A77E68B7-62BD-4E88-A344-4CDD0E9E455C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0" creationId="{C6B23C15-1163-4026-9930-9CAC9182BC9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1" creationId="{279AAC55-B69E-49C0-9CA8-26FE0A2A06B8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2" creationId="{E6DDF4F9-CB76-4C12-871E-9B39E4F3A279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63" creationId="{3DBA2254-23AE-49E3-B3CB-E19D873B2955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0" creationId="{22D8A731-AE74-4746-A3B8-8256FFF194A2}"/>
          </ac:spMkLst>
        </pc:spChg>
        <pc:spChg chg="mod">
          <ac:chgData name="欣捷" userId="b965477fa0aef5e6" providerId="LiveId" clId="{F58CB589-EA88-41E9-89B9-70387DC4BAF4}" dt="2021-04-20T08:29:32.442" v="109" actId="338"/>
          <ac:spMkLst>
            <pc:docMk/>
            <pc:sldMk cId="3335640676" sldId="1140"/>
            <ac:spMk id="27651" creationId="{A1741382-F451-48A5-8D5C-85D947507B8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2" creationId="{45CCF506-4242-4750-BB00-47CEBABA8EB0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3" creationId="{934375D6-09C2-4330-A4FC-7B0675F077A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4" creationId="{5EF06DB7-396D-418E-85E6-9A8BD200F5BB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5" creationId="{E9D97DFC-580E-477E-87CA-753B9FAFBF37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7" creationId="{8BC9FD79-3F2D-4D21-AD53-70A0BBA7079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8" creationId="{378BC636-B755-4CCC-B0B4-CC4FEC8AF426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79" creationId="{CDFE7ED5-1713-438E-9F1F-1E1CBB5A0FC4}"/>
          </ac:spMkLst>
        </pc:spChg>
        <pc:spChg chg="mod topLvl">
          <ac:chgData name="欣捷" userId="b965477fa0aef5e6" providerId="LiveId" clId="{F58CB589-EA88-41E9-89B9-70387DC4BAF4}" dt="2021-04-20T08:30:13.266" v="112" actId="2792"/>
          <ac:spMkLst>
            <pc:docMk/>
            <pc:sldMk cId="3335640676" sldId="1140"/>
            <ac:spMk id="796680" creationId="{A5FAF263-9B61-4237-8B55-8F218C822368}"/>
          </ac:spMkLst>
        </pc:spChg>
        <pc:grpChg chg="mod">
          <ac:chgData name="欣捷" userId="b965477fa0aef5e6" providerId="LiveId" clId="{F58CB589-EA88-41E9-89B9-70387DC4BAF4}" dt="2021-04-20T08:29:32.442" v="109" actId="338"/>
          <ac:grpSpMkLst>
            <pc:docMk/>
            <pc:sldMk cId="3335640676" sldId="1140"/>
            <ac:grpSpMk id="1" creationId="{00000000-0000-0000-0000-000000000000}"/>
          </ac:grpSpMkLst>
        </pc:grpChg>
        <pc:grpChg chg="del mod">
          <ac:chgData name="欣捷" userId="b965477fa0aef5e6" providerId="LiveId" clId="{F58CB589-EA88-41E9-89B9-70387DC4BAF4}" dt="2021-04-20T08:29:40.732" v="110" actId="165"/>
          <ac:grpSpMkLst>
            <pc:docMk/>
            <pc:sldMk cId="3335640676" sldId="1140"/>
            <ac:grpSpMk id="5" creationId="{33F4AC69-DA0C-44C9-B730-9F07169AB268}"/>
          </ac:grpSpMkLst>
        </pc:grpChg>
        <pc:graphicFrameChg chg="del">
          <ac:chgData name="欣捷" userId="b965477fa0aef5e6" providerId="LiveId" clId="{F58CB589-EA88-41E9-89B9-70387DC4BAF4}" dt="2021-04-20T08:29:13.270" v="106" actId="478"/>
          <ac:graphicFrameMkLst>
            <pc:docMk/>
            <pc:sldMk cId="3335640676" sldId="1140"/>
            <ac:graphicFrameMk id="796676" creationId="{2CE792A0-7F05-43E0-8EB3-154CFC449AD0}"/>
          </ac:graphicFrameMkLst>
        </pc:graphicFrameChg>
        <pc:picChg chg="del mod">
          <ac:chgData name="欣捷" userId="b965477fa0aef5e6" providerId="LiveId" clId="{F58CB589-EA88-41E9-89B9-70387DC4BAF4}" dt="2021-04-20T08:29:32.442" v="109" actId="338"/>
          <ac:picMkLst>
            <pc:docMk/>
            <pc:sldMk cId="3335640676" sldId="1140"/>
            <ac:picMk id="2" creationId="{B26A3A9E-B520-4094-984F-8690F35DA745}"/>
          </ac:picMkLst>
        </pc:picChg>
      </pc:sldChg>
      <pc:sldChg chg="modSp add mod">
        <pc:chgData name="欣捷" userId="b965477fa0aef5e6" providerId="LiveId" clId="{F58CB589-EA88-41E9-89B9-70387DC4BAF4}" dt="2021-04-20T09:06:39.328" v="324" actId="113"/>
        <pc:sldMkLst>
          <pc:docMk/>
          <pc:sldMk cId="406512071" sldId="1141"/>
        </pc:sldMkLst>
        <pc:spChg chg="mod">
          <ac:chgData name="欣捷" userId="b965477fa0aef5e6" providerId="LiveId" clId="{F58CB589-EA88-41E9-89B9-70387DC4BAF4}" dt="2021-04-20T09:06:28.271" v="318"/>
          <ac:spMkLst>
            <pc:docMk/>
            <pc:sldMk cId="406512071" sldId="1141"/>
            <ac:spMk id="7170" creationId="{9A9ACD68-0B23-45C4-B0C9-40FDBDF97E94}"/>
          </ac:spMkLst>
        </pc:spChg>
        <pc:spChg chg="mod">
          <ac:chgData name="欣捷" userId="b965477fa0aef5e6" providerId="LiveId" clId="{F58CB589-EA88-41E9-89B9-70387DC4BAF4}" dt="2021-04-20T09:06:39.328" v="324" actId="113"/>
          <ac:spMkLst>
            <pc:docMk/>
            <pc:sldMk cId="406512071" sldId="1141"/>
            <ac:spMk id="7171" creationId="{7B9851B1-3ED8-4584-9FD6-F58A8B0C36C4}"/>
          </ac:spMkLst>
        </pc:spChg>
      </pc:sldChg>
      <pc:sldChg chg="modSp new mod modAnim">
        <pc:chgData name="欣捷" userId="b965477fa0aef5e6" providerId="LiveId" clId="{F58CB589-EA88-41E9-89B9-70387DC4BAF4}" dt="2021-04-20T09:12:09.602" v="473"/>
        <pc:sldMkLst>
          <pc:docMk/>
          <pc:sldMk cId="1844201406" sldId="1142"/>
        </pc:sldMkLst>
        <pc:spChg chg="mod">
          <ac:chgData name="欣捷" userId="b965477fa0aef5e6" providerId="LiveId" clId="{F58CB589-EA88-41E9-89B9-70387DC4BAF4}" dt="2021-04-20T09:09:20.224" v="329"/>
          <ac:spMkLst>
            <pc:docMk/>
            <pc:sldMk cId="1844201406" sldId="1142"/>
            <ac:spMk id="2" creationId="{126B5D20-E9F6-44DA-AB18-82250B28E792}"/>
          </ac:spMkLst>
        </pc:spChg>
        <pc:spChg chg="mod">
          <ac:chgData name="欣捷" userId="b965477fa0aef5e6" providerId="LiveId" clId="{F58CB589-EA88-41E9-89B9-70387DC4BAF4}" dt="2021-04-20T09:11:58.891" v="471"/>
          <ac:spMkLst>
            <pc:docMk/>
            <pc:sldMk cId="1844201406" sldId="1142"/>
            <ac:spMk id="3" creationId="{7F185FF3-18D6-4AAC-B1C5-F75BCA35F67C}"/>
          </ac:spMkLst>
        </pc:spChg>
      </pc:sldChg>
      <pc:sldChg chg="modSp add mod">
        <pc:chgData name="欣捷" userId="b965477fa0aef5e6" providerId="LiveId" clId="{F58CB589-EA88-41E9-89B9-70387DC4BAF4}" dt="2021-04-20T09:22:54.495" v="619" actId="6549"/>
        <pc:sldMkLst>
          <pc:docMk/>
          <pc:sldMk cId="3037729556" sldId="1143"/>
        </pc:sldMkLst>
        <pc:graphicFrameChg chg="modGraphic">
          <ac:chgData name="欣捷" userId="b965477fa0aef5e6" providerId="LiveId" clId="{F58CB589-EA88-41E9-89B9-70387DC4BAF4}" dt="2021-04-20T09:22:54.495" v="619" actId="6549"/>
          <ac:graphicFrameMkLst>
            <pc:docMk/>
            <pc:sldMk cId="3037729556" sldId="1143"/>
            <ac:graphicFrameMk id="12" creationId="{392FF57F-B253-4DAC-BFB1-4445AAB528F9}"/>
          </ac:graphicFrameMkLst>
        </pc:graphicFrameChg>
      </pc:sldChg>
      <pc:sldChg chg="add">
        <pc:chgData name="欣捷" userId="b965477fa0aef5e6" providerId="LiveId" clId="{F58CB589-EA88-41E9-89B9-70387DC4BAF4}" dt="2021-04-20T09:22:19.763" v="609"/>
        <pc:sldMkLst>
          <pc:docMk/>
          <pc:sldMk cId="546972322" sldId="1144"/>
        </pc:sldMkLst>
      </pc:sldChg>
      <pc:sldChg chg="modSp add">
        <pc:chgData name="欣捷" userId="b965477fa0aef5e6" providerId="LiveId" clId="{F58CB589-EA88-41E9-89B9-70387DC4BAF4}" dt="2021-04-20T09:23:11.343" v="621"/>
        <pc:sldMkLst>
          <pc:docMk/>
          <pc:sldMk cId="4223351651" sldId="1145"/>
        </pc:sldMkLst>
        <pc:graphicFrameChg chg="mod">
          <ac:chgData name="欣捷" userId="b965477fa0aef5e6" providerId="LiveId" clId="{F58CB589-EA88-41E9-89B9-70387DC4BAF4}" dt="2021-04-20T09:23:11.343" v="621"/>
          <ac:graphicFrameMkLst>
            <pc:docMk/>
            <pc:sldMk cId="4223351651" sldId="1145"/>
            <ac:graphicFrameMk id="12" creationId="{392FF57F-B253-4DAC-BFB1-4445AAB528F9}"/>
          </ac:graphicFrameMkLst>
        </pc:graphicFrameChg>
      </pc:sldChg>
      <pc:sldChg chg="modSp add mod">
        <pc:chgData name="欣捷" userId="b965477fa0aef5e6" providerId="LiveId" clId="{F58CB589-EA88-41E9-89B9-70387DC4BAF4}" dt="2021-04-20T09:27:13.884" v="685" actId="20577"/>
        <pc:sldMkLst>
          <pc:docMk/>
          <pc:sldMk cId="1246412149" sldId="1146"/>
        </pc:sldMkLst>
        <pc:graphicFrameChg chg="modGraphic">
          <ac:chgData name="欣捷" userId="b965477fa0aef5e6" providerId="LiveId" clId="{F58CB589-EA88-41E9-89B9-70387DC4BAF4}" dt="2021-04-20T09:27:13.884" v="685" actId="20577"/>
          <ac:graphicFrameMkLst>
            <pc:docMk/>
            <pc:sldMk cId="1246412149" sldId="1146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18.394" v="687" actId="20577"/>
        <pc:sldMkLst>
          <pc:docMk/>
          <pc:sldMk cId="1563518926" sldId="1147"/>
        </pc:sldMkLst>
        <pc:graphicFrameChg chg="modGraphic">
          <ac:chgData name="欣捷" userId="b965477fa0aef5e6" providerId="LiveId" clId="{F58CB589-EA88-41E9-89B9-70387DC4BAF4}" dt="2021-04-20T09:27:18.394" v="687" actId="20577"/>
          <ac:graphicFrameMkLst>
            <pc:docMk/>
            <pc:sldMk cId="1563518926" sldId="1147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2.409" v="689" actId="20577"/>
        <pc:sldMkLst>
          <pc:docMk/>
          <pc:sldMk cId="3006853834" sldId="1148"/>
        </pc:sldMkLst>
        <pc:graphicFrameChg chg="modGraphic">
          <ac:chgData name="欣捷" userId="b965477fa0aef5e6" providerId="LiveId" clId="{F58CB589-EA88-41E9-89B9-70387DC4BAF4}" dt="2021-04-20T09:27:22.409" v="689" actId="20577"/>
          <ac:graphicFrameMkLst>
            <pc:docMk/>
            <pc:sldMk cId="3006853834" sldId="1148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26.586" v="691" actId="20577"/>
        <pc:sldMkLst>
          <pc:docMk/>
          <pc:sldMk cId="2869246556" sldId="1149"/>
        </pc:sldMkLst>
        <pc:graphicFrameChg chg="modGraphic">
          <ac:chgData name="欣捷" userId="b965477fa0aef5e6" providerId="LiveId" clId="{F58CB589-EA88-41E9-89B9-70387DC4BAF4}" dt="2021-04-20T09:27:26.586" v="691" actId="20577"/>
          <ac:graphicFrameMkLst>
            <pc:docMk/>
            <pc:sldMk cId="2869246556" sldId="1149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1.804" v="693" actId="20577"/>
        <pc:sldMkLst>
          <pc:docMk/>
          <pc:sldMk cId="500657596" sldId="1150"/>
        </pc:sldMkLst>
        <pc:graphicFrameChg chg="modGraphic">
          <ac:chgData name="欣捷" userId="b965477fa0aef5e6" providerId="LiveId" clId="{F58CB589-EA88-41E9-89B9-70387DC4BAF4}" dt="2021-04-20T09:27:31.804" v="693" actId="20577"/>
          <ac:graphicFrameMkLst>
            <pc:docMk/>
            <pc:sldMk cId="500657596" sldId="1150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27:37.737" v="694" actId="20577"/>
        <pc:sldMkLst>
          <pc:docMk/>
          <pc:sldMk cId="3962178428" sldId="1151"/>
        </pc:sldMkLst>
        <pc:graphicFrameChg chg="modGraphic">
          <ac:chgData name="欣捷" userId="b965477fa0aef5e6" providerId="LiveId" clId="{F58CB589-EA88-41E9-89B9-70387DC4BAF4}" dt="2021-04-20T09:27:37.737" v="694" actId="20577"/>
          <ac:graphicFrameMkLst>
            <pc:docMk/>
            <pc:sldMk cId="3962178428" sldId="1151"/>
            <ac:graphicFrameMk id="7" creationId="{37CC3D40-8AD9-46E1-AFAB-E74C336F4304}"/>
          </ac:graphicFrameMkLst>
        </pc:graphicFrameChg>
      </pc:sldChg>
      <pc:sldChg chg="modSp add mod">
        <pc:chgData name="欣捷" userId="b965477fa0aef5e6" providerId="LiveId" clId="{F58CB589-EA88-41E9-89B9-70387DC4BAF4}" dt="2021-04-20T09:31:43.160" v="756" actId="6549"/>
        <pc:sldMkLst>
          <pc:docMk/>
          <pc:sldMk cId="389650025" sldId="1152"/>
        </pc:sldMkLst>
        <pc:graphicFrameChg chg="modGraphic">
          <ac:chgData name="欣捷" userId="b965477fa0aef5e6" providerId="LiveId" clId="{F58CB589-EA88-41E9-89B9-70387DC4BAF4}" dt="2021-04-20T09:31:43.160" v="756" actId="6549"/>
          <ac:graphicFrameMkLst>
            <pc:docMk/>
            <pc:sldMk cId="389650025" sldId="1152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40.862" v="755" actId="6549"/>
        <pc:sldMkLst>
          <pc:docMk/>
          <pc:sldMk cId="235929361" sldId="1153"/>
        </pc:sldMkLst>
        <pc:graphicFrameChg chg="modGraphic">
          <ac:chgData name="欣捷" userId="b965477fa0aef5e6" providerId="LiveId" clId="{F58CB589-EA88-41E9-89B9-70387DC4BAF4}" dt="2021-04-20T09:31:40.862" v="755" actId="6549"/>
          <ac:graphicFrameMkLst>
            <pc:docMk/>
            <pc:sldMk cId="235929361" sldId="1153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8.269" v="754" actId="6549"/>
        <pc:sldMkLst>
          <pc:docMk/>
          <pc:sldMk cId="4207039851" sldId="1154"/>
        </pc:sldMkLst>
        <pc:graphicFrameChg chg="modGraphic">
          <ac:chgData name="欣捷" userId="b965477fa0aef5e6" providerId="LiveId" clId="{F58CB589-EA88-41E9-89B9-70387DC4BAF4}" dt="2021-04-20T09:31:38.269" v="754" actId="6549"/>
          <ac:graphicFrameMkLst>
            <pc:docMk/>
            <pc:sldMk cId="4207039851" sldId="1154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5.597" v="753" actId="6549"/>
        <pc:sldMkLst>
          <pc:docMk/>
          <pc:sldMk cId="77711967" sldId="1155"/>
        </pc:sldMkLst>
        <pc:graphicFrameChg chg="modGraphic">
          <ac:chgData name="欣捷" userId="b965477fa0aef5e6" providerId="LiveId" clId="{F58CB589-EA88-41E9-89B9-70387DC4BAF4}" dt="2021-04-20T09:31:35.597" v="753" actId="6549"/>
          <ac:graphicFrameMkLst>
            <pc:docMk/>
            <pc:sldMk cId="77711967" sldId="1155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3.341" v="752" actId="6549"/>
        <pc:sldMkLst>
          <pc:docMk/>
          <pc:sldMk cId="1749343738" sldId="1156"/>
        </pc:sldMkLst>
        <pc:graphicFrameChg chg="modGraphic">
          <ac:chgData name="欣捷" userId="b965477fa0aef5e6" providerId="LiveId" clId="{F58CB589-EA88-41E9-89B9-70387DC4BAF4}" dt="2021-04-20T09:31:33.341" v="752" actId="6549"/>
          <ac:graphicFrameMkLst>
            <pc:docMk/>
            <pc:sldMk cId="1749343738" sldId="1156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30.622" v="751" actId="6549"/>
        <pc:sldMkLst>
          <pc:docMk/>
          <pc:sldMk cId="3747700626" sldId="1157"/>
        </pc:sldMkLst>
        <pc:graphicFrameChg chg="modGraphic">
          <ac:chgData name="欣捷" userId="b965477fa0aef5e6" providerId="LiveId" clId="{F58CB589-EA88-41E9-89B9-70387DC4BAF4}" dt="2021-04-20T09:31:30.622" v="751" actId="6549"/>
          <ac:graphicFrameMkLst>
            <pc:docMk/>
            <pc:sldMk cId="3747700626" sldId="1157"/>
            <ac:graphicFrameMk id="7" creationId="{B82C7706-5A88-4F4C-BC2E-D88A3AE12F8A}"/>
          </ac:graphicFrameMkLst>
        </pc:graphicFrameChg>
      </pc:sldChg>
      <pc:sldChg chg="modSp add mod">
        <pc:chgData name="欣捷" userId="b965477fa0aef5e6" providerId="LiveId" clId="{F58CB589-EA88-41E9-89B9-70387DC4BAF4}" dt="2021-04-20T09:31:27.771" v="750" actId="6549"/>
        <pc:sldMkLst>
          <pc:docMk/>
          <pc:sldMk cId="2813883607" sldId="1158"/>
        </pc:sldMkLst>
        <pc:graphicFrameChg chg="modGraphic">
          <ac:chgData name="欣捷" userId="b965477fa0aef5e6" providerId="LiveId" clId="{F58CB589-EA88-41E9-89B9-70387DC4BAF4}" dt="2021-04-20T09:31:27.771" v="750" actId="6549"/>
          <ac:graphicFrameMkLst>
            <pc:docMk/>
            <pc:sldMk cId="2813883607" sldId="1158"/>
            <ac:graphicFrameMk id="7" creationId="{B82C7706-5A88-4F4C-BC2E-D88A3AE12F8A}"/>
          </ac:graphicFrameMkLst>
        </pc:graphicFrameChg>
      </pc:sldChg>
    </pc:docChg>
  </pc:docChgLst>
  <pc:docChgLst>
    <pc:chgData name="欣捷" userId="b965477fa0aef5e6" providerId="LiveId" clId="{239B31B0-4342-4FA6-A520-326CDCE9993A}"/>
    <pc:docChg chg="undo custSel addSld delSld modSld sldOrd">
      <pc:chgData name="欣捷" userId="b965477fa0aef5e6" providerId="LiveId" clId="{239B31B0-4342-4FA6-A520-326CDCE9993A}" dt="2021-05-08T09:29:35.467" v="429" actId="1036"/>
      <pc:docMkLst>
        <pc:docMk/>
      </pc:docMkLst>
      <pc:sldChg chg="modSp mod">
        <pc:chgData name="欣捷" userId="b965477fa0aef5e6" providerId="LiveId" clId="{239B31B0-4342-4FA6-A520-326CDCE9993A}" dt="2021-05-08T04:48:38.043" v="39" actId="6549"/>
        <pc:sldMkLst>
          <pc:docMk/>
          <pc:sldMk cId="2470898374" sldId="256"/>
        </pc:sldMkLst>
        <pc:spChg chg="mod">
          <ac:chgData name="欣捷" userId="b965477fa0aef5e6" providerId="LiveId" clId="{239B31B0-4342-4FA6-A520-326CDCE9993A}" dt="2021-05-08T04:48:38.043" v="39" actId="6549"/>
          <ac:spMkLst>
            <pc:docMk/>
            <pc:sldMk cId="2470898374" sldId="256"/>
            <ac:spMk id="2" creationId="{E7DC3515-54D4-4A44-A409-1AD3C10C63ED}"/>
          </ac:spMkLst>
        </pc:spChg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12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13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14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17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18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28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29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0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1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2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3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4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5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6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7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8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39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40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44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45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46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47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48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49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50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51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52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53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55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56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57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58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59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0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1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2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3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4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5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6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7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8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69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70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71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72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73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74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75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0" sldId="876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581670380" sldId="877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23400609" sldId="878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1488380577" sldId="880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1788774318" sldId="881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3448535818" sldId="883"/>
        </pc:sldMkLst>
      </pc:sldChg>
      <pc:sldChg chg="del">
        <pc:chgData name="欣捷" userId="b965477fa0aef5e6" providerId="LiveId" clId="{239B31B0-4342-4FA6-A520-326CDCE9993A}" dt="2021-05-08T04:48:19.257" v="0" actId="47"/>
        <pc:sldMkLst>
          <pc:docMk/>
          <pc:sldMk cId="487721082" sldId="884"/>
        </pc:sldMkLst>
      </pc:sldChg>
      <pc:sldChg chg="modSp add mod chgLayout">
        <pc:chgData name="欣捷" userId="b965477fa0aef5e6" providerId="LiveId" clId="{239B31B0-4342-4FA6-A520-326CDCE9993A}" dt="2021-05-08T04:55:19.869" v="226" actId="113"/>
        <pc:sldMkLst>
          <pc:docMk/>
          <pc:sldMk cId="0" sldId="982"/>
        </pc:sldMkLst>
        <pc:spChg chg="mod ord">
          <ac:chgData name="欣捷" userId="b965477fa0aef5e6" providerId="LiveId" clId="{239B31B0-4342-4FA6-A520-326CDCE9993A}" dt="2021-05-08T04:55:00.685" v="207" actId="20577"/>
          <ac:spMkLst>
            <pc:docMk/>
            <pc:sldMk cId="0" sldId="982"/>
            <ac:spMk id="54274" creationId="{E330324B-5E76-4BCA-B4D8-CCA5701DBEF2}"/>
          </ac:spMkLst>
        </pc:spChg>
        <pc:spChg chg="mod ord">
          <ac:chgData name="欣捷" userId="b965477fa0aef5e6" providerId="LiveId" clId="{239B31B0-4342-4FA6-A520-326CDCE9993A}" dt="2021-05-08T04:55:19.869" v="226" actId="113"/>
          <ac:spMkLst>
            <pc:docMk/>
            <pc:sldMk cId="0" sldId="982"/>
            <ac:spMk id="54275" creationId="{E8F6A9C4-D8D5-4B77-B9A0-ADBC6A0D7331}"/>
          </ac:spMkLst>
        </pc:spChg>
      </pc:sldChg>
      <pc:sldChg chg="new del ord">
        <pc:chgData name="欣捷" userId="b965477fa0aef5e6" providerId="LiveId" clId="{239B31B0-4342-4FA6-A520-326CDCE9993A}" dt="2021-05-08T04:50:31.524" v="102" actId="47"/>
        <pc:sldMkLst>
          <pc:docMk/>
          <pc:sldMk cId="420589122" sldId="983"/>
        </pc:sldMkLst>
      </pc:sldChg>
      <pc:sldChg chg="modSp add mod">
        <pc:chgData name="欣捷" userId="b965477fa0aef5e6" providerId="LiveId" clId="{239B31B0-4342-4FA6-A520-326CDCE9993A}" dt="2021-05-08T04:50:07.476" v="101" actId="6549"/>
        <pc:sldMkLst>
          <pc:docMk/>
          <pc:sldMk cId="0" sldId="999"/>
        </pc:sldMkLst>
        <pc:spChg chg="mod">
          <ac:chgData name="欣捷" userId="b965477fa0aef5e6" providerId="LiveId" clId="{239B31B0-4342-4FA6-A520-326CDCE9993A}" dt="2021-05-08T04:50:07.476" v="101" actId="6549"/>
          <ac:spMkLst>
            <pc:docMk/>
            <pc:sldMk cId="0" sldId="999"/>
            <ac:spMk id="13314" creationId="{183A50C5-D384-4C24-8D6E-92961CAA935D}"/>
          </ac:spMkLst>
        </pc:spChg>
      </pc:sldChg>
      <pc:sldChg chg="modSp add mod">
        <pc:chgData name="欣捷" userId="b965477fa0aef5e6" providerId="LiveId" clId="{239B31B0-4342-4FA6-A520-326CDCE9993A}" dt="2021-05-08T04:50:52.477" v="116" actId="20577"/>
        <pc:sldMkLst>
          <pc:docMk/>
          <pc:sldMk cId="0" sldId="1000"/>
        </pc:sldMkLst>
        <pc:spChg chg="mod">
          <ac:chgData name="欣捷" userId="b965477fa0aef5e6" providerId="LiveId" clId="{239B31B0-4342-4FA6-A520-326CDCE9993A}" dt="2021-05-08T04:50:52.477" v="116" actId="20577"/>
          <ac:spMkLst>
            <pc:docMk/>
            <pc:sldMk cId="0" sldId="1000"/>
            <ac:spMk id="16386" creationId="{19679A90-E022-4F7D-B026-2EB9C4DB5DD7}"/>
          </ac:spMkLst>
        </pc:spChg>
        <pc:spChg chg="mod">
          <ac:chgData name="欣捷" userId="b965477fa0aef5e6" providerId="LiveId" clId="{239B31B0-4342-4FA6-A520-326CDCE9993A}" dt="2021-05-08T04:50:49.281" v="110"/>
          <ac:spMkLst>
            <pc:docMk/>
            <pc:sldMk cId="0" sldId="1000"/>
            <ac:spMk id="16387" creationId="{99B8DF9C-DB39-4BF1-AF11-4A0EC4A8A622}"/>
          </ac:spMkLst>
        </pc:spChg>
      </pc:sldChg>
      <pc:sldChg chg="addSp delSp modSp add mod modClrScheme chgLayout">
        <pc:chgData name="欣捷" userId="b965477fa0aef5e6" providerId="LiveId" clId="{239B31B0-4342-4FA6-A520-326CDCE9993A}" dt="2021-05-08T04:52:33.008" v="152"/>
        <pc:sldMkLst>
          <pc:docMk/>
          <pc:sldMk cId="0" sldId="1001"/>
        </pc:sldMkLst>
        <pc:spChg chg="add del mod ord">
          <ac:chgData name="欣捷" userId="b965477fa0aef5e6" providerId="LiveId" clId="{239B31B0-4342-4FA6-A520-326CDCE9993A}" dt="2021-05-08T04:52:13.463" v="145" actId="700"/>
          <ac:spMkLst>
            <pc:docMk/>
            <pc:sldMk cId="0" sldId="1001"/>
            <ac:spMk id="3" creationId="{61432253-233E-4B0A-B34B-B94D4E38A0D7}"/>
          </ac:spMkLst>
        </pc:spChg>
        <pc:spChg chg="add mod ord">
          <ac:chgData name="欣捷" userId="b965477fa0aef5e6" providerId="LiveId" clId="{239B31B0-4342-4FA6-A520-326CDCE9993A}" dt="2021-05-08T04:52:16.914" v="148"/>
          <ac:spMkLst>
            <pc:docMk/>
            <pc:sldMk cId="0" sldId="1001"/>
            <ac:spMk id="4" creationId="{D29D616C-025D-4C1F-A04A-C54CECF9D996}"/>
          </ac:spMkLst>
        </pc:spChg>
        <pc:spChg chg="del mod">
          <ac:chgData name="欣捷" userId="b965477fa0aef5e6" providerId="LiveId" clId="{239B31B0-4342-4FA6-A520-326CDCE9993A}" dt="2021-05-08T04:52:20.305" v="151"/>
          <ac:spMkLst>
            <pc:docMk/>
            <pc:sldMk cId="0" sldId="1001"/>
            <ac:spMk id="17434" creationId="{0AFB180E-E815-4C9F-B2D9-988C3BBB48DE}"/>
          </ac:spMkLst>
        </pc:spChg>
        <pc:spChg chg="mod ord">
          <ac:chgData name="欣捷" userId="b965477fa0aef5e6" providerId="LiveId" clId="{239B31B0-4342-4FA6-A520-326CDCE9993A}" dt="2021-05-08T04:52:33.008" v="152"/>
          <ac:spMkLst>
            <pc:docMk/>
            <pc:sldMk cId="0" sldId="1001"/>
            <ac:spMk id="19458" creationId="{B548F44E-D550-4085-8F4E-45F4B995F8E1}"/>
          </ac:spMkLst>
        </pc:spChg>
        <pc:graphicFrameChg chg="add mod">
          <ac:chgData name="欣捷" userId="b965477fa0aef5e6" providerId="LiveId" clId="{239B31B0-4342-4FA6-A520-326CDCE9993A}" dt="2021-05-08T04:52:19.763" v="149" actId="1076"/>
          <ac:graphicFrameMkLst>
            <pc:docMk/>
            <pc:sldMk cId="0" sldId="1001"/>
            <ac:graphicFrameMk id="8" creationId="{953B53E9-364A-4236-AF0F-D6F444CE02AC}"/>
          </ac:graphicFrameMkLst>
        </pc:graphicFrameChg>
        <pc:graphicFrameChg chg="del">
          <ac:chgData name="欣捷" userId="b965477fa0aef5e6" providerId="LiveId" clId="{239B31B0-4342-4FA6-A520-326CDCE9993A}" dt="2021-05-08T04:52:11.473" v="144" actId="21"/>
          <ac:graphicFrameMkLst>
            <pc:docMk/>
            <pc:sldMk cId="0" sldId="1001"/>
            <ac:graphicFrameMk id="792610" creationId="{1D41527F-3FAB-4E0E-8B5E-5D1567774F8F}"/>
          </ac:graphicFrameMkLst>
        </pc:graphicFrameChg>
      </pc:sldChg>
      <pc:sldChg chg="addSp delSp modSp add mod modClrScheme chgLayout">
        <pc:chgData name="欣捷" userId="b965477fa0aef5e6" providerId="LiveId" clId="{239B31B0-4342-4FA6-A520-326CDCE9993A}" dt="2021-05-08T04:53:32.748" v="177"/>
        <pc:sldMkLst>
          <pc:docMk/>
          <pc:sldMk cId="0" sldId="1002"/>
        </pc:sldMkLst>
        <pc:spChg chg="add del mod ord">
          <ac:chgData name="欣捷" userId="b965477fa0aef5e6" providerId="LiveId" clId="{239B31B0-4342-4FA6-A520-326CDCE9993A}" dt="2021-05-08T04:53:03.263" v="163" actId="700"/>
          <ac:spMkLst>
            <pc:docMk/>
            <pc:sldMk cId="0" sldId="1002"/>
            <ac:spMk id="3" creationId="{F96F2613-236F-459E-86C4-E4D14B9FB5C8}"/>
          </ac:spMkLst>
        </pc:spChg>
        <pc:spChg chg="add mod ord">
          <ac:chgData name="欣捷" userId="b965477fa0aef5e6" providerId="LiveId" clId="{239B31B0-4342-4FA6-A520-326CDCE9993A}" dt="2021-05-08T04:53:05.259" v="166"/>
          <ac:spMkLst>
            <pc:docMk/>
            <pc:sldMk cId="0" sldId="1002"/>
            <ac:spMk id="4" creationId="{90352BB0-7D8C-4ACE-83D9-65B888F372C1}"/>
          </ac:spMkLst>
        </pc:spChg>
        <pc:spChg chg="del mod">
          <ac:chgData name="欣捷" userId="b965477fa0aef5e6" providerId="LiveId" clId="{239B31B0-4342-4FA6-A520-326CDCE9993A}" dt="2021-05-08T04:53:09.607" v="169"/>
          <ac:spMkLst>
            <pc:docMk/>
            <pc:sldMk cId="0" sldId="1002"/>
            <ac:spMk id="18458" creationId="{766F055A-EB98-4B94-A4FE-41E61AFDC4DC}"/>
          </ac:spMkLst>
        </pc:spChg>
        <pc:spChg chg="mod ord">
          <ac:chgData name="欣捷" userId="b965477fa0aef5e6" providerId="LiveId" clId="{239B31B0-4342-4FA6-A520-326CDCE9993A}" dt="2021-05-08T04:53:32.748" v="177"/>
          <ac:spMkLst>
            <pc:docMk/>
            <pc:sldMk cId="0" sldId="1002"/>
            <ac:spMk id="22530" creationId="{6ECAA68A-815D-4194-8504-62281F96897C}"/>
          </ac:spMkLst>
        </pc:spChg>
        <pc:graphicFrameChg chg="add mod">
          <ac:chgData name="欣捷" userId="b965477fa0aef5e6" providerId="LiveId" clId="{239B31B0-4342-4FA6-A520-326CDCE9993A}" dt="2021-05-08T04:53:08.487" v="167" actId="1076"/>
          <ac:graphicFrameMkLst>
            <pc:docMk/>
            <pc:sldMk cId="0" sldId="1002"/>
            <ac:graphicFrameMk id="8" creationId="{A6C8A0B8-039C-4DBB-AA58-6D739865F0A9}"/>
          </ac:graphicFrameMkLst>
        </pc:graphicFrameChg>
        <pc:graphicFrameChg chg="del">
          <ac:chgData name="欣捷" userId="b965477fa0aef5e6" providerId="LiveId" clId="{239B31B0-4342-4FA6-A520-326CDCE9993A}" dt="2021-05-08T04:53:00.995" v="162" actId="21"/>
          <ac:graphicFrameMkLst>
            <pc:docMk/>
            <pc:sldMk cId="0" sldId="1002"/>
            <ac:graphicFrameMk id="794656" creationId="{A4FBB2AE-A6C9-4D00-8549-EA622EEECCF4}"/>
          </ac:graphicFrameMkLst>
        </pc:graphicFrameChg>
      </pc:sldChg>
      <pc:sldChg chg="modSp add mod chgLayout">
        <pc:chgData name="欣捷" userId="b965477fa0aef5e6" providerId="LiveId" clId="{239B31B0-4342-4FA6-A520-326CDCE9993A}" dt="2021-05-08T04:55:27.027" v="229" actId="20577"/>
        <pc:sldMkLst>
          <pc:docMk/>
          <pc:sldMk cId="0" sldId="1005"/>
        </pc:sldMkLst>
        <pc:spChg chg="mod">
          <ac:chgData name="欣捷" userId="b965477fa0aef5e6" providerId="LiveId" clId="{239B31B0-4342-4FA6-A520-326CDCE9993A}" dt="2021-05-08T04:54:46.867" v="206" actId="1076"/>
          <ac:spMkLst>
            <pc:docMk/>
            <pc:sldMk cId="0" sldId="1005"/>
            <ac:spMk id="2" creationId="{D870ED09-4E59-4794-94DC-80F112F8B9FC}"/>
          </ac:spMkLst>
        </pc:spChg>
        <pc:spChg chg="mod">
          <ac:chgData name="欣捷" userId="b965477fa0aef5e6" providerId="LiveId" clId="{239B31B0-4342-4FA6-A520-326CDCE9993A}" dt="2021-05-08T04:54:09.992" v="196" actId="1076"/>
          <ac:spMkLst>
            <pc:docMk/>
            <pc:sldMk cId="0" sldId="1005"/>
            <ac:spMk id="4" creationId="{9651BCC5-7E1C-4ADC-858C-1528BB2C90C6}"/>
          </ac:spMkLst>
        </pc:spChg>
        <pc:spChg chg="mod ord">
          <ac:chgData name="欣捷" userId="b965477fa0aef5e6" providerId="LiveId" clId="{239B31B0-4342-4FA6-A520-326CDCE9993A}" dt="2021-05-08T04:55:27.027" v="229" actId="20577"/>
          <ac:spMkLst>
            <pc:docMk/>
            <pc:sldMk cId="0" sldId="1005"/>
            <ac:spMk id="24578" creationId="{24CAFBED-BD84-4FB4-AB65-D483B5C93191}"/>
          </ac:spMkLst>
        </pc:spChg>
        <pc:spChg chg="mod ord">
          <ac:chgData name="欣捷" userId="b965477fa0aef5e6" providerId="LiveId" clId="{239B31B0-4342-4FA6-A520-326CDCE9993A}" dt="2021-05-08T04:54:08.058" v="195" actId="700"/>
          <ac:spMkLst>
            <pc:docMk/>
            <pc:sldMk cId="0" sldId="1005"/>
            <ac:spMk id="24579" creationId="{FE3205D8-4151-4F7A-BB27-C7698DFE0B0D}"/>
          </ac:spMkLst>
        </pc:spChg>
      </pc:sldChg>
      <pc:sldChg chg="modSp add mod">
        <pc:chgData name="欣捷" userId="b965477fa0aef5e6" providerId="LiveId" clId="{239B31B0-4342-4FA6-A520-326CDCE9993A}" dt="2021-05-08T04:53:46.441" v="186" actId="1076"/>
        <pc:sldMkLst>
          <pc:docMk/>
          <pc:sldMk cId="0" sldId="1006"/>
        </pc:sldMkLst>
        <pc:spChg chg="mod">
          <ac:chgData name="欣捷" userId="b965477fa0aef5e6" providerId="LiveId" clId="{239B31B0-4342-4FA6-A520-326CDCE9993A}" dt="2021-05-08T04:53:39.643" v="183" actId="20577"/>
          <ac:spMkLst>
            <pc:docMk/>
            <pc:sldMk cId="0" sldId="1006"/>
            <ac:spMk id="23554" creationId="{3861B1FC-9F35-4071-BADA-1C044EBD3108}"/>
          </ac:spMkLst>
        </pc:spChg>
        <pc:graphicFrameChg chg="mod modGraphic">
          <ac:chgData name="欣捷" userId="b965477fa0aef5e6" providerId="LiveId" clId="{239B31B0-4342-4FA6-A520-326CDCE9993A}" dt="2021-05-08T04:53:46.441" v="186" actId="1076"/>
          <ac:graphicFrameMkLst>
            <pc:docMk/>
            <pc:sldMk cId="0" sldId="1006"/>
            <ac:graphicFrameMk id="4" creationId="{D1060B15-0456-41BF-ABCA-A3FF68E06F5F}"/>
          </ac:graphicFrameMkLst>
        </pc:graphicFrameChg>
      </pc:sldChg>
      <pc:sldChg chg="delSp modSp add mod modClrScheme chgLayout">
        <pc:chgData name="欣捷" userId="b965477fa0aef5e6" providerId="LiveId" clId="{239B31B0-4342-4FA6-A520-326CDCE9993A}" dt="2021-05-08T04:50:38.728" v="104" actId="1076"/>
        <pc:sldMkLst>
          <pc:docMk/>
          <pc:sldMk cId="0" sldId="1015"/>
        </pc:sldMkLst>
        <pc:spChg chg="del">
          <ac:chgData name="欣捷" userId="b965477fa0aef5e6" providerId="LiveId" clId="{239B31B0-4342-4FA6-A520-326CDCE9993A}" dt="2021-05-08T04:50:36.017" v="103" actId="700"/>
          <ac:spMkLst>
            <pc:docMk/>
            <pc:sldMk cId="0" sldId="1015"/>
            <ac:spMk id="14338" creationId="{6613EB31-B346-4F16-AD50-91AB9577EC29}"/>
          </ac:spMkLst>
        </pc:spChg>
        <pc:picChg chg="mod ord">
          <ac:chgData name="欣捷" userId="b965477fa0aef5e6" providerId="LiveId" clId="{239B31B0-4342-4FA6-A520-326CDCE9993A}" dt="2021-05-08T04:50:38.728" v="104" actId="1076"/>
          <ac:picMkLst>
            <pc:docMk/>
            <pc:sldMk cId="0" sldId="1015"/>
            <ac:picMk id="14339" creationId="{3711B6E7-E4A1-4A5B-9EE8-B9AAAECF2CE9}"/>
          </ac:picMkLst>
        </pc:picChg>
      </pc:sldChg>
      <pc:sldChg chg="addSp delSp modSp add mod modClrScheme chgLayout">
        <pc:chgData name="欣捷" userId="b965477fa0aef5e6" providerId="LiveId" clId="{239B31B0-4342-4FA6-A520-326CDCE9993A}" dt="2021-05-08T04:52:03.746" v="143" actId="14100"/>
        <pc:sldMkLst>
          <pc:docMk/>
          <pc:sldMk cId="0" sldId="1016"/>
        </pc:sldMkLst>
        <pc:spChg chg="mod">
          <ac:chgData name="欣捷" userId="b965477fa0aef5e6" providerId="LiveId" clId="{239B31B0-4342-4FA6-A520-326CDCE9993A}" dt="2021-05-08T04:52:03.746" v="143" actId="14100"/>
          <ac:spMkLst>
            <pc:docMk/>
            <pc:sldMk cId="0" sldId="1016"/>
            <ac:spMk id="3" creationId="{E566DE68-B638-48C6-925F-9698EF730A95}"/>
          </ac:spMkLst>
        </pc:spChg>
        <pc:spChg chg="add del mod">
          <ac:chgData name="欣捷" userId="b965477fa0aef5e6" providerId="LiveId" clId="{239B31B0-4342-4FA6-A520-326CDCE9993A}" dt="2021-05-08T04:51:26.863" v="134" actId="700"/>
          <ac:spMkLst>
            <pc:docMk/>
            <pc:sldMk cId="0" sldId="1016"/>
            <ac:spMk id="4" creationId="{80D68662-76D2-4CBF-9354-163295F082EF}"/>
          </ac:spMkLst>
        </pc:spChg>
        <pc:spChg chg="add mod ord">
          <ac:chgData name="欣捷" userId="b965477fa0aef5e6" providerId="LiveId" clId="{239B31B0-4342-4FA6-A520-326CDCE9993A}" dt="2021-05-08T04:51:47.405" v="141" actId="1076"/>
          <ac:spMkLst>
            <pc:docMk/>
            <pc:sldMk cId="0" sldId="1016"/>
            <ac:spMk id="5" creationId="{2AB4DD99-8D49-4342-ACF4-C718D45704A8}"/>
          </ac:spMkLst>
        </pc:spChg>
        <pc:spChg chg="mod ord">
          <ac:chgData name="欣捷" userId="b965477fa0aef5e6" providerId="LiveId" clId="{239B31B0-4342-4FA6-A520-326CDCE9993A}" dt="2021-05-08T04:51:26.863" v="134" actId="700"/>
          <ac:spMkLst>
            <pc:docMk/>
            <pc:sldMk cId="0" sldId="1016"/>
            <ac:spMk id="17410" creationId="{9E7D71A1-3EC2-4A4C-A159-CADEFC56A139}"/>
          </ac:spMkLst>
        </pc:spChg>
        <pc:spChg chg="del mod">
          <ac:chgData name="欣捷" userId="b965477fa0aef5e6" providerId="LiveId" clId="{239B31B0-4342-4FA6-A520-326CDCE9993A}" dt="2021-05-08T04:51:32.121" v="139"/>
          <ac:spMkLst>
            <pc:docMk/>
            <pc:sldMk cId="0" sldId="1016"/>
            <ac:spMk id="17434" creationId="{C8557342-D92D-4B5F-A9DF-C84A69A7336F}"/>
          </ac:spMkLst>
        </pc:spChg>
        <pc:graphicFrameChg chg="add mod">
          <ac:chgData name="欣捷" userId="b965477fa0aef5e6" providerId="LiveId" clId="{239B31B0-4342-4FA6-A520-326CDCE9993A}" dt="2021-05-08T04:51:50.212" v="142" actId="1076"/>
          <ac:graphicFrameMkLst>
            <pc:docMk/>
            <pc:sldMk cId="0" sldId="1016"/>
            <ac:graphicFrameMk id="9" creationId="{BF156FEF-D43E-4281-85B3-8EF2C2D52A8B}"/>
          </ac:graphicFrameMkLst>
        </pc:graphicFrameChg>
        <pc:graphicFrameChg chg="del mod ord modGraphic">
          <ac:chgData name="欣捷" userId="b965477fa0aef5e6" providerId="LiveId" clId="{239B31B0-4342-4FA6-A520-326CDCE9993A}" dt="2021-05-08T04:51:25.150" v="133" actId="21"/>
          <ac:graphicFrameMkLst>
            <pc:docMk/>
            <pc:sldMk cId="0" sldId="1016"/>
            <ac:graphicFrameMk id="792610" creationId="{9A1AEA83-F44C-436F-85F1-89A5F19553F3}"/>
          </ac:graphicFrameMkLst>
        </pc:graphicFrameChg>
      </pc:sldChg>
      <pc:sldChg chg="addSp delSp modSp add mod modClrScheme chgLayout">
        <pc:chgData name="欣捷" userId="b965477fa0aef5e6" providerId="LiveId" clId="{239B31B0-4342-4FA6-A520-326CDCE9993A}" dt="2021-05-08T04:53:25.915" v="176" actId="1035"/>
        <pc:sldMkLst>
          <pc:docMk/>
          <pc:sldMk cId="0" sldId="1017"/>
        </pc:sldMkLst>
        <pc:spChg chg="add del mod ord">
          <ac:chgData name="欣捷" userId="b965477fa0aef5e6" providerId="LiveId" clId="{239B31B0-4342-4FA6-A520-326CDCE9993A}" dt="2021-05-08T04:52:49.442" v="155" actId="700"/>
          <ac:spMkLst>
            <pc:docMk/>
            <pc:sldMk cId="0" sldId="1017"/>
            <ac:spMk id="3" creationId="{8690B365-DFD1-4579-BB7B-AD3D84B319DE}"/>
          </ac:spMkLst>
        </pc:spChg>
        <pc:spChg chg="add mod ord">
          <ac:chgData name="欣捷" userId="b965477fa0aef5e6" providerId="LiveId" clId="{239B31B0-4342-4FA6-A520-326CDCE9993A}" dt="2021-05-08T04:52:51.937" v="158"/>
          <ac:spMkLst>
            <pc:docMk/>
            <pc:sldMk cId="0" sldId="1017"/>
            <ac:spMk id="4" creationId="{35F77245-3A5F-4705-AD0A-B470EF3008BF}"/>
          </ac:spMkLst>
        </pc:spChg>
        <pc:spChg chg="del mod">
          <ac:chgData name="欣捷" userId="b965477fa0aef5e6" providerId="LiveId" clId="{239B31B0-4342-4FA6-A520-326CDCE9993A}" dt="2021-05-08T04:52:59.530" v="161"/>
          <ac:spMkLst>
            <pc:docMk/>
            <pc:sldMk cId="0" sldId="1017"/>
            <ac:spMk id="18458" creationId="{3449E2A3-AEFB-47B0-BDED-959EDE0D70BF}"/>
          </ac:spMkLst>
        </pc:spChg>
        <pc:spChg chg="mod ord">
          <ac:chgData name="欣捷" userId="b965477fa0aef5e6" providerId="LiveId" clId="{239B31B0-4342-4FA6-A520-326CDCE9993A}" dt="2021-05-08T04:52:49.442" v="155" actId="700"/>
          <ac:spMkLst>
            <pc:docMk/>
            <pc:sldMk cId="0" sldId="1017"/>
            <ac:spMk id="21506" creationId="{DE56E9ED-1F3D-4880-9312-844EA57B0BB9}"/>
          </ac:spMkLst>
        </pc:spChg>
        <pc:graphicFrameChg chg="add mod">
          <ac:chgData name="欣捷" userId="b965477fa0aef5e6" providerId="LiveId" clId="{239B31B0-4342-4FA6-A520-326CDCE9993A}" dt="2021-05-08T04:53:25.915" v="176" actId="1035"/>
          <ac:graphicFrameMkLst>
            <pc:docMk/>
            <pc:sldMk cId="0" sldId="1017"/>
            <ac:graphicFrameMk id="8" creationId="{3678FEEB-D17D-41A0-A35A-B5B68F826365}"/>
          </ac:graphicFrameMkLst>
        </pc:graphicFrameChg>
        <pc:graphicFrameChg chg="del">
          <ac:chgData name="欣捷" userId="b965477fa0aef5e6" providerId="LiveId" clId="{239B31B0-4342-4FA6-A520-326CDCE9993A}" dt="2021-05-08T04:52:48.305" v="154" actId="21"/>
          <ac:graphicFrameMkLst>
            <pc:docMk/>
            <pc:sldMk cId="0" sldId="1017"/>
            <ac:graphicFrameMk id="794656" creationId="{9EF9ED1C-706B-4E17-BAD3-BCA62AC46031}"/>
          </ac:graphicFrameMkLst>
        </pc:graphicFrameChg>
      </pc:sldChg>
      <pc:sldChg chg="modSp add mod">
        <pc:chgData name="欣捷" userId="b965477fa0aef5e6" providerId="LiveId" clId="{239B31B0-4342-4FA6-A520-326CDCE9993A}" dt="2021-05-08T09:27:22.210" v="296"/>
        <pc:sldMkLst>
          <pc:docMk/>
          <pc:sldMk cId="0" sldId="1197"/>
        </pc:sldMkLst>
        <pc:spChg chg="mod">
          <ac:chgData name="欣捷" userId="b965477fa0aef5e6" providerId="LiveId" clId="{239B31B0-4342-4FA6-A520-326CDCE9993A}" dt="2021-05-08T09:27:22.210" v="296"/>
          <ac:spMkLst>
            <pc:docMk/>
            <pc:sldMk cId="0" sldId="1197"/>
            <ac:spMk id="44034" creationId="{F36E6A53-229E-4567-8435-CC298D9DB01C}"/>
          </ac:spMkLst>
        </pc:spChg>
      </pc:sldChg>
      <pc:sldChg chg="modSp add mod">
        <pc:chgData name="欣捷" userId="b965477fa0aef5e6" providerId="LiveId" clId="{239B31B0-4342-4FA6-A520-326CDCE9993A}" dt="2021-05-08T09:24:07.071" v="257" actId="20577"/>
        <pc:sldMkLst>
          <pc:docMk/>
          <pc:sldMk cId="0" sldId="1206"/>
        </pc:sldMkLst>
        <pc:spChg chg="mod">
          <ac:chgData name="欣捷" userId="b965477fa0aef5e6" providerId="LiveId" clId="{239B31B0-4342-4FA6-A520-326CDCE9993A}" dt="2021-05-08T09:24:07.071" v="257" actId="20577"/>
          <ac:spMkLst>
            <pc:docMk/>
            <pc:sldMk cId="0" sldId="1206"/>
            <ac:spMk id="5122" creationId="{A249E810-F10C-43EC-8C0D-596F4E0A153B}"/>
          </ac:spMkLst>
        </pc:spChg>
        <pc:spChg chg="mod">
          <ac:chgData name="欣捷" userId="b965477fa0aef5e6" providerId="LiveId" clId="{239B31B0-4342-4FA6-A520-326CDCE9993A}" dt="2021-05-08T09:23:55.458" v="233" actId="27636"/>
          <ac:spMkLst>
            <pc:docMk/>
            <pc:sldMk cId="0" sldId="1206"/>
            <ac:spMk id="5123" creationId="{2C500931-13F2-4AA2-8998-818D81537093}"/>
          </ac:spMkLst>
        </pc:spChg>
      </pc:sldChg>
      <pc:sldChg chg="addSp delSp modSp add mod modClrScheme chgLayout">
        <pc:chgData name="欣捷" userId="b965477fa0aef5e6" providerId="LiveId" clId="{239B31B0-4342-4FA6-A520-326CDCE9993A}" dt="2021-05-08T09:29:13.647" v="361" actId="1035"/>
        <pc:sldMkLst>
          <pc:docMk/>
          <pc:sldMk cId="0" sldId="1209"/>
        </pc:sldMkLst>
        <pc:spChg chg="mod ord">
          <ac:chgData name="欣捷" userId="b965477fa0aef5e6" providerId="LiveId" clId="{239B31B0-4342-4FA6-A520-326CDCE9993A}" dt="2021-05-08T09:28:10.705" v="310" actId="27636"/>
          <ac:spMkLst>
            <pc:docMk/>
            <pc:sldMk cId="0" sldId="1209"/>
            <ac:spMk id="6146" creationId="{0DF81F06-AF45-4C1B-96EC-D7329E00EE08}"/>
          </ac:spMkLst>
        </pc:spChg>
        <pc:spChg chg="add del">
          <ac:chgData name="欣捷" userId="b965477fa0aef5e6" providerId="LiveId" clId="{239B31B0-4342-4FA6-A520-326CDCE9993A}" dt="2021-05-08T09:28:05.459" v="307" actId="700"/>
          <ac:spMkLst>
            <pc:docMk/>
            <pc:sldMk cId="0" sldId="1209"/>
            <ac:spMk id="6147" creationId="{EDC677AB-1EF3-4798-8CA8-737197046A31}"/>
          </ac:spMkLst>
        </pc:spChg>
        <pc:spChg chg="mod">
          <ac:chgData name="欣捷" userId="b965477fa0aef5e6" providerId="LiveId" clId="{239B31B0-4342-4FA6-A520-326CDCE9993A}" dt="2021-05-08T09:29:13.647" v="361" actId="1035"/>
          <ac:spMkLst>
            <pc:docMk/>
            <pc:sldMk cId="0" sldId="1209"/>
            <ac:spMk id="6148" creationId="{44B2A899-3F77-47F8-A417-2F05B2E9A809}"/>
          </ac:spMkLst>
        </pc:spChg>
        <pc:spChg chg="mod">
          <ac:chgData name="欣捷" userId="b965477fa0aef5e6" providerId="LiveId" clId="{239B31B0-4342-4FA6-A520-326CDCE9993A}" dt="2021-05-08T09:29:13.647" v="361" actId="1035"/>
          <ac:spMkLst>
            <pc:docMk/>
            <pc:sldMk cId="0" sldId="1209"/>
            <ac:spMk id="6149" creationId="{F1D24DE4-2FA9-4EC4-B0E9-0DD17AC0046F}"/>
          </ac:spMkLst>
        </pc:spChg>
        <pc:spChg chg="mod">
          <ac:chgData name="欣捷" userId="b965477fa0aef5e6" providerId="LiveId" clId="{239B31B0-4342-4FA6-A520-326CDCE9993A}" dt="2021-05-08T09:29:13.647" v="361" actId="1035"/>
          <ac:spMkLst>
            <pc:docMk/>
            <pc:sldMk cId="0" sldId="1209"/>
            <ac:spMk id="6150" creationId="{DE4EAE38-A5ED-4524-8847-F47E10D58CB2}"/>
          </ac:spMkLst>
        </pc:spChg>
        <pc:spChg chg="mod">
          <ac:chgData name="欣捷" userId="b965477fa0aef5e6" providerId="LiveId" clId="{239B31B0-4342-4FA6-A520-326CDCE9993A}" dt="2021-05-08T09:29:13.647" v="361" actId="1035"/>
          <ac:spMkLst>
            <pc:docMk/>
            <pc:sldMk cId="0" sldId="1209"/>
            <ac:spMk id="6151" creationId="{B7626C78-1BAC-4A4E-A087-D214423011BF}"/>
          </ac:spMkLst>
        </pc:spChg>
      </pc:sldChg>
      <pc:sldChg chg="addSp delSp modSp add mod modClrScheme chgLayout">
        <pc:chgData name="欣捷" userId="b965477fa0aef5e6" providerId="LiveId" clId="{239B31B0-4342-4FA6-A520-326CDCE9993A}" dt="2021-05-08T09:29:17.729" v="382" actId="1035"/>
        <pc:sldMkLst>
          <pc:docMk/>
          <pc:sldMk cId="0" sldId="1210"/>
        </pc:sldMkLst>
        <pc:spChg chg="mod ord">
          <ac:chgData name="欣捷" userId="b965477fa0aef5e6" providerId="LiveId" clId="{239B31B0-4342-4FA6-A520-326CDCE9993A}" dt="2021-05-08T09:28:12.278" v="312" actId="27636"/>
          <ac:spMkLst>
            <pc:docMk/>
            <pc:sldMk cId="0" sldId="1210"/>
            <ac:spMk id="7170" creationId="{D67E9A30-B842-44C5-9368-9309E56F545D}"/>
          </ac:spMkLst>
        </pc:spChg>
        <pc:spChg chg="add del">
          <ac:chgData name="欣捷" userId="b965477fa0aef5e6" providerId="LiveId" clId="{239B31B0-4342-4FA6-A520-326CDCE9993A}" dt="2021-05-08T09:28:05.459" v="307" actId="700"/>
          <ac:spMkLst>
            <pc:docMk/>
            <pc:sldMk cId="0" sldId="1210"/>
            <ac:spMk id="7171" creationId="{565E247A-DAC2-4916-8709-037CD5CFAEC9}"/>
          </ac:spMkLst>
        </pc:spChg>
        <pc:spChg chg="mod">
          <ac:chgData name="欣捷" userId="b965477fa0aef5e6" providerId="LiveId" clId="{239B31B0-4342-4FA6-A520-326CDCE9993A}" dt="2021-05-08T09:29:17.729" v="382" actId="1035"/>
          <ac:spMkLst>
            <pc:docMk/>
            <pc:sldMk cId="0" sldId="1210"/>
            <ac:spMk id="7173" creationId="{A66D2929-A5D2-42D8-B671-9D70A1567E25}"/>
          </ac:spMkLst>
        </pc:spChg>
        <pc:spChg chg="mod">
          <ac:chgData name="欣捷" userId="b965477fa0aef5e6" providerId="LiveId" clId="{239B31B0-4342-4FA6-A520-326CDCE9993A}" dt="2021-05-08T09:29:17.729" v="382" actId="1035"/>
          <ac:spMkLst>
            <pc:docMk/>
            <pc:sldMk cId="0" sldId="1210"/>
            <ac:spMk id="7174" creationId="{29E569A3-176F-461C-A076-BAB6F77215F2}"/>
          </ac:spMkLst>
        </pc:spChg>
        <pc:spChg chg="mod">
          <ac:chgData name="欣捷" userId="b965477fa0aef5e6" providerId="LiveId" clId="{239B31B0-4342-4FA6-A520-326CDCE9993A}" dt="2021-05-08T09:29:17.729" v="382" actId="1035"/>
          <ac:spMkLst>
            <pc:docMk/>
            <pc:sldMk cId="0" sldId="1210"/>
            <ac:spMk id="7175" creationId="{374CBB18-C0BC-410A-84CC-CD9010DF16F3}"/>
          </ac:spMkLst>
        </pc:spChg>
        <pc:spChg chg="mod">
          <ac:chgData name="欣捷" userId="b965477fa0aef5e6" providerId="LiveId" clId="{239B31B0-4342-4FA6-A520-326CDCE9993A}" dt="2021-05-08T09:29:17.729" v="382" actId="1035"/>
          <ac:spMkLst>
            <pc:docMk/>
            <pc:sldMk cId="0" sldId="1210"/>
            <ac:spMk id="7176" creationId="{95FDF75A-0254-41E5-8884-C61F2D3C71A5}"/>
          </ac:spMkLst>
        </pc:spChg>
        <pc:grpChg chg="mod">
          <ac:chgData name="欣捷" userId="b965477fa0aef5e6" providerId="LiveId" clId="{239B31B0-4342-4FA6-A520-326CDCE9993A}" dt="2021-05-08T09:29:17.729" v="382" actId="1035"/>
          <ac:grpSpMkLst>
            <pc:docMk/>
            <pc:sldMk cId="0" sldId="1210"/>
            <ac:grpSpMk id="7172" creationId="{79AB2714-DAA1-4EE4-9165-EB396425C32C}"/>
          </ac:grpSpMkLst>
        </pc:grpChg>
      </pc:sldChg>
      <pc:sldChg chg="addSp delSp modSp add mod modClrScheme chgLayout">
        <pc:chgData name="欣捷" userId="b965477fa0aef5e6" providerId="LiveId" clId="{239B31B0-4342-4FA6-A520-326CDCE9993A}" dt="2021-05-08T09:29:35.467" v="429" actId="1036"/>
        <pc:sldMkLst>
          <pc:docMk/>
          <pc:sldMk cId="0" sldId="1211"/>
        </pc:sldMkLst>
        <pc:spChg chg="mod ord">
          <ac:chgData name="欣捷" userId="b965477fa0aef5e6" providerId="LiveId" clId="{239B31B0-4342-4FA6-A520-326CDCE9993A}" dt="2021-05-08T09:29:33.533" v="425" actId="1076"/>
          <ac:spMkLst>
            <pc:docMk/>
            <pc:sldMk cId="0" sldId="1211"/>
            <ac:spMk id="8194" creationId="{5C5CE998-75D4-4B4F-934C-813181A885BB}"/>
          </ac:spMkLst>
        </pc:spChg>
        <pc:spChg chg="add del">
          <ac:chgData name="欣捷" userId="b965477fa0aef5e6" providerId="LiveId" clId="{239B31B0-4342-4FA6-A520-326CDCE9993A}" dt="2021-05-08T09:28:05.459" v="307" actId="700"/>
          <ac:spMkLst>
            <pc:docMk/>
            <pc:sldMk cId="0" sldId="1211"/>
            <ac:spMk id="8195" creationId="{B6B0C634-FA99-4ED3-8FB5-0683002AB435}"/>
          </ac:spMkLst>
        </pc:spChg>
        <pc:spChg chg="mod">
          <ac:chgData name="欣捷" userId="b965477fa0aef5e6" providerId="LiveId" clId="{239B31B0-4342-4FA6-A520-326CDCE9993A}" dt="2021-05-08T09:29:35.467" v="429" actId="1036"/>
          <ac:spMkLst>
            <pc:docMk/>
            <pc:sldMk cId="0" sldId="1211"/>
            <ac:spMk id="8196" creationId="{5C3C31B2-1945-472C-B8EB-F1B0D2004983}"/>
          </ac:spMkLst>
        </pc:spChg>
        <pc:spChg chg="mod">
          <ac:chgData name="欣捷" userId="b965477fa0aef5e6" providerId="LiveId" clId="{239B31B0-4342-4FA6-A520-326CDCE9993A}" dt="2021-05-08T09:29:35.467" v="429" actId="1036"/>
          <ac:spMkLst>
            <pc:docMk/>
            <pc:sldMk cId="0" sldId="1211"/>
            <ac:spMk id="8197" creationId="{10E3438A-F106-4D0B-9E11-8B6D461E059F}"/>
          </ac:spMkLst>
        </pc:spChg>
        <pc:spChg chg="mod">
          <ac:chgData name="欣捷" userId="b965477fa0aef5e6" providerId="LiveId" clId="{239B31B0-4342-4FA6-A520-326CDCE9993A}" dt="2021-05-08T09:29:35.467" v="429" actId="1036"/>
          <ac:spMkLst>
            <pc:docMk/>
            <pc:sldMk cId="0" sldId="1211"/>
            <ac:spMk id="8198" creationId="{6C4BF95E-77C8-4FF5-AA66-A42C8C479A59}"/>
          </ac:spMkLst>
        </pc:spChg>
        <pc:spChg chg="mod">
          <ac:chgData name="欣捷" userId="b965477fa0aef5e6" providerId="LiveId" clId="{239B31B0-4342-4FA6-A520-326CDCE9993A}" dt="2021-05-08T09:29:35.467" v="429" actId="1036"/>
          <ac:spMkLst>
            <pc:docMk/>
            <pc:sldMk cId="0" sldId="1211"/>
            <ac:spMk id="8199" creationId="{6FD118C3-41A4-416A-B655-12B964F4DE6A}"/>
          </ac:spMkLst>
        </pc:spChg>
        <pc:spChg chg="mod">
          <ac:chgData name="欣捷" userId="b965477fa0aef5e6" providerId="LiveId" clId="{239B31B0-4342-4FA6-A520-326CDCE9993A}" dt="2021-05-08T09:29:35.467" v="429" actId="1036"/>
          <ac:spMkLst>
            <pc:docMk/>
            <pc:sldMk cId="0" sldId="1211"/>
            <ac:spMk id="8201" creationId="{E7D76A82-6C67-4B4F-A4D7-27AEAF9D1683}"/>
          </ac:spMkLst>
        </pc:spChg>
        <pc:spChg chg="mod">
          <ac:chgData name="欣捷" userId="b965477fa0aef5e6" providerId="LiveId" clId="{239B31B0-4342-4FA6-A520-326CDCE9993A}" dt="2021-05-08T09:29:35.467" v="429" actId="1036"/>
          <ac:spMkLst>
            <pc:docMk/>
            <pc:sldMk cId="0" sldId="1211"/>
            <ac:spMk id="8202" creationId="{A34B45D4-8C10-443B-80EC-46BC971DFC8B}"/>
          </ac:spMkLst>
        </pc:spChg>
        <pc:spChg chg="mod">
          <ac:chgData name="欣捷" userId="b965477fa0aef5e6" providerId="LiveId" clId="{239B31B0-4342-4FA6-A520-326CDCE9993A}" dt="2021-05-08T09:29:35.467" v="429" actId="1036"/>
          <ac:spMkLst>
            <pc:docMk/>
            <pc:sldMk cId="0" sldId="1211"/>
            <ac:spMk id="8203" creationId="{1F23EFFA-95A4-4E58-9AA8-B408843FAD77}"/>
          </ac:spMkLst>
        </pc:spChg>
        <pc:grpChg chg="mod">
          <ac:chgData name="欣捷" userId="b965477fa0aef5e6" providerId="LiveId" clId="{239B31B0-4342-4FA6-A520-326CDCE9993A}" dt="2021-05-08T09:29:35.467" v="429" actId="1036"/>
          <ac:grpSpMkLst>
            <pc:docMk/>
            <pc:sldMk cId="0" sldId="1211"/>
            <ac:grpSpMk id="8200" creationId="{A81D9371-E9A4-4607-A238-8914D1D6A2B0}"/>
          </ac:grpSpMkLst>
        </pc:grpChg>
      </pc:sldChg>
      <pc:sldChg chg="addSp delSp modSp add mod modClrScheme chgLayout">
        <pc:chgData name="欣捷" userId="b965477fa0aef5e6" providerId="LiveId" clId="{239B31B0-4342-4FA6-A520-326CDCE9993A}" dt="2021-05-08T09:29:24.507" v="416" actId="1035"/>
        <pc:sldMkLst>
          <pc:docMk/>
          <pc:sldMk cId="0" sldId="1212"/>
        </pc:sldMkLst>
        <pc:spChg chg="add del mod">
          <ac:chgData name="欣捷" userId="b965477fa0aef5e6" providerId="LiveId" clId="{239B31B0-4342-4FA6-A520-326CDCE9993A}" dt="2021-05-08T09:28:15.789" v="317" actId="21"/>
          <ac:spMkLst>
            <pc:docMk/>
            <pc:sldMk cId="0" sldId="1212"/>
            <ac:spMk id="3" creationId="{89F5C395-518C-4DAB-83A8-71DB3A2F4DCB}"/>
          </ac:spMkLst>
        </pc:spChg>
        <pc:spChg chg="add del mod">
          <ac:chgData name="欣捷" userId="b965477fa0aef5e6" providerId="LiveId" clId="{239B31B0-4342-4FA6-A520-326CDCE9993A}" dt="2021-05-08T09:28:26.145" v="326"/>
          <ac:spMkLst>
            <pc:docMk/>
            <pc:sldMk cId="0" sldId="1212"/>
            <ac:spMk id="14" creationId="{8A99A571-1D10-4186-BB27-643DAE4CDE33}"/>
          </ac:spMkLst>
        </pc:spChg>
        <pc:spChg chg="add del mod ord">
          <ac:chgData name="欣捷" userId="b965477fa0aef5e6" providerId="LiveId" clId="{239B31B0-4342-4FA6-A520-326CDCE9993A}" dt="2021-05-08T09:28:27.041" v="328" actId="27636"/>
          <ac:spMkLst>
            <pc:docMk/>
            <pc:sldMk cId="0" sldId="1212"/>
            <ac:spMk id="9218" creationId="{9B3DCC25-25A0-425F-BFC1-6BCEB43746D4}"/>
          </ac:spMkLst>
        </pc:spChg>
        <pc:spChg chg="add del">
          <ac:chgData name="欣捷" userId="b965477fa0aef5e6" providerId="LiveId" clId="{239B31B0-4342-4FA6-A520-326CDCE9993A}" dt="2021-05-08T09:28:05.459" v="307" actId="700"/>
          <ac:spMkLst>
            <pc:docMk/>
            <pc:sldMk cId="0" sldId="1212"/>
            <ac:spMk id="9219" creationId="{E224BE83-0478-4A6C-B58A-F227DB8974B3}"/>
          </ac:spMkLst>
        </pc:spChg>
        <pc:spChg chg="mod">
          <ac:chgData name="欣捷" userId="b965477fa0aef5e6" providerId="LiveId" clId="{239B31B0-4342-4FA6-A520-326CDCE9993A}" dt="2021-05-08T09:29:24.507" v="416" actId="1035"/>
          <ac:spMkLst>
            <pc:docMk/>
            <pc:sldMk cId="0" sldId="1212"/>
            <ac:spMk id="9220" creationId="{DF56F525-C13E-44BF-AB3A-CEFB82AADAB6}"/>
          </ac:spMkLst>
        </pc:spChg>
        <pc:spChg chg="mod">
          <ac:chgData name="欣捷" userId="b965477fa0aef5e6" providerId="LiveId" clId="{239B31B0-4342-4FA6-A520-326CDCE9993A}" dt="2021-05-08T09:29:24.507" v="416" actId="1035"/>
          <ac:spMkLst>
            <pc:docMk/>
            <pc:sldMk cId="0" sldId="1212"/>
            <ac:spMk id="9221" creationId="{8D15DC72-1B65-4237-AA94-EC7571B8D7DC}"/>
          </ac:spMkLst>
        </pc:spChg>
        <pc:spChg chg="mod">
          <ac:chgData name="欣捷" userId="b965477fa0aef5e6" providerId="LiveId" clId="{239B31B0-4342-4FA6-A520-326CDCE9993A}" dt="2021-05-08T09:29:24.507" v="416" actId="1035"/>
          <ac:spMkLst>
            <pc:docMk/>
            <pc:sldMk cId="0" sldId="1212"/>
            <ac:spMk id="9222" creationId="{E27BE19D-67E2-4BEE-89A8-4522C3512A5D}"/>
          </ac:spMkLst>
        </pc:spChg>
        <pc:spChg chg="mod">
          <ac:chgData name="欣捷" userId="b965477fa0aef5e6" providerId="LiveId" clId="{239B31B0-4342-4FA6-A520-326CDCE9993A}" dt="2021-05-08T09:29:24.507" v="416" actId="1035"/>
          <ac:spMkLst>
            <pc:docMk/>
            <pc:sldMk cId="0" sldId="1212"/>
            <ac:spMk id="9223" creationId="{CC77AB9E-F17C-4C24-877E-816476F6E429}"/>
          </ac:spMkLst>
        </pc:spChg>
        <pc:spChg chg="mod">
          <ac:chgData name="欣捷" userId="b965477fa0aef5e6" providerId="LiveId" clId="{239B31B0-4342-4FA6-A520-326CDCE9993A}" dt="2021-05-08T09:29:24.507" v="416" actId="1035"/>
          <ac:spMkLst>
            <pc:docMk/>
            <pc:sldMk cId="0" sldId="1212"/>
            <ac:spMk id="9225" creationId="{3A2E1749-5F7F-4ABF-AEFD-AC036B21F49E}"/>
          </ac:spMkLst>
        </pc:spChg>
        <pc:spChg chg="mod">
          <ac:chgData name="欣捷" userId="b965477fa0aef5e6" providerId="LiveId" clId="{239B31B0-4342-4FA6-A520-326CDCE9993A}" dt="2021-05-08T09:29:24.507" v="416" actId="1035"/>
          <ac:spMkLst>
            <pc:docMk/>
            <pc:sldMk cId="0" sldId="1212"/>
            <ac:spMk id="9226" creationId="{E449D390-2382-414E-A6B0-D21FDB8C32E6}"/>
          </ac:spMkLst>
        </pc:spChg>
        <pc:spChg chg="mod">
          <ac:chgData name="欣捷" userId="b965477fa0aef5e6" providerId="LiveId" clId="{239B31B0-4342-4FA6-A520-326CDCE9993A}" dt="2021-05-08T09:29:24.507" v="416" actId="1035"/>
          <ac:spMkLst>
            <pc:docMk/>
            <pc:sldMk cId="0" sldId="1212"/>
            <ac:spMk id="9227" creationId="{124BC5D5-F0A7-4945-AB8F-19BB3B7D2B2E}"/>
          </ac:spMkLst>
        </pc:spChg>
        <pc:grpChg chg="mod">
          <ac:chgData name="欣捷" userId="b965477fa0aef5e6" providerId="LiveId" clId="{239B31B0-4342-4FA6-A520-326CDCE9993A}" dt="2021-05-08T09:29:24.507" v="416" actId="1035"/>
          <ac:grpSpMkLst>
            <pc:docMk/>
            <pc:sldMk cId="0" sldId="1212"/>
            <ac:grpSpMk id="9224" creationId="{301695A3-1E44-4AD5-A6E9-18982C598BDF}"/>
          </ac:grpSpMkLst>
        </pc:grpChg>
      </pc:sldChg>
      <pc:sldChg chg="addSp delSp modSp add mod modClrScheme chgLayout">
        <pc:chgData name="欣捷" userId="b965477fa0aef5e6" providerId="LiveId" clId="{239B31B0-4342-4FA6-A520-326CDCE9993A}" dt="2021-05-08T09:28:49.747" v="340" actId="1076"/>
        <pc:sldMkLst>
          <pc:docMk/>
          <pc:sldMk cId="0" sldId="1213"/>
        </pc:sldMkLst>
        <pc:spChg chg="add del mod">
          <ac:chgData name="欣捷" userId="b965477fa0aef5e6" providerId="LiveId" clId="{239B31B0-4342-4FA6-A520-326CDCE9993A}" dt="2021-05-08T09:28:21.329" v="324"/>
          <ac:spMkLst>
            <pc:docMk/>
            <pc:sldMk cId="0" sldId="1213"/>
            <ac:spMk id="5" creationId="{4A62C614-D394-4BAC-9A8E-99AB3016A780}"/>
          </ac:spMkLst>
        </pc:spChg>
        <pc:spChg chg="mod ord">
          <ac:chgData name="欣捷" userId="b965477fa0aef5e6" providerId="LiveId" clId="{239B31B0-4342-4FA6-A520-326CDCE9993A}" dt="2021-05-08T09:28:42.342" v="337" actId="700"/>
          <ac:spMkLst>
            <pc:docMk/>
            <pc:sldMk cId="0" sldId="1213"/>
            <ac:spMk id="10242" creationId="{C16F4CE8-B54B-4817-AA6B-EB769BD997DF}"/>
          </ac:spMkLst>
        </pc:spChg>
        <pc:spChg chg="mod ord">
          <ac:chgData name="欣捷" userId="b965477fa0aef5e6" providerId="LiveId" clId="{239B31B0-4342-4FA6-A520-326CDCE9993A}" dt="2021-05-08T09:28:42.354" v="338" actId="27636"/>
          <ac:spMkLst>
            <pc:docMk/>
            <pc:sldMk cId="0" sldId="1213"/>
            <ac:spMk id="10243" creationId="{08EEA7A3-36FE-4C72-9274-C79CA6C24339}"/>
          </ac:spMkLst>
        </pc:spChg>
        <pc:spChg chg="mod">
          <ac:chgData name="欣捷" userId="b965477fa0aef5e6" providerId="LiveId" clId="{239B31B0-4342-4FA6-A520-326CDCE9993A}" dt="2021-05-08T09:28:49.747" v="340" actId="1076"/>
          <ac:spMkLst>
            <pc:docMk/>
            <pc:sldMk cId="0" sldId="1213"/>
            <ac:spMk id="10244" creationId="{6D6BAE9B-BA0D-40E6-B1CE-EFEDABD1123A}"/>
          </ac:spMkLst>
        </pc:spChg>
      </pc:sldChg>
      <pc:sldChg chg="modSp add mod">
        <pc:chgData name="欣捷" userId="b965477fa0aef5e6" providerId="LiveId" clId="{239B31B0-4342-4FA6-A520-326CDCE9993A}" dt="2021-05-08T09:26:07.725" v="282" actId="20577"/>
        <pc:sldMkLst>
          <pc:docMk/>
          <pc:sldMk cId="0" sldId="1214"/>
        </pc:sldMkLst>
        <pc:spChg chg="mod">
          <ac:chgData name="欣捷" userId="b965477fa0aef5e6" providerId="LiveId" clId="{239B31B0-4342-4FA6-A520-326CDCE9993A}" dt="2021-05-08T09:26:07.725" v="282" actId="20577"/>
          <ac:spMkLst>
            <pc:docMk/>
            <pc:sldMk cId="0" sldId="1214"/>
            <ac:spMk id="12290" creationId="{1F2C5219-E39D-4E2E-B67D-1504FFE5D4C7}"/>
          </ac:spMkLst>
        </pc:spChg>
      </pc:sldChg>
      <pc:sldChg chg="modSp add mod">
        <pc:chgData name="欣捷" userId="b965477fa0aef5e6" providerId="LiveId" clId="{239B31B0-4342-4FA6-A520-326CDCE9993A}" dt="2021-05-08T09:26:13.042" v="283"/>
        <pc:sldMkLst>
          <pc:docMk/>
          <pc:sldMk cId="0" sldId="1215"/>
        </pc:sldMkLst>
        <pc:spChg chg="mod">
          <ac:chgData name="欣捷" userId="b965477fa0aef5e6" providerId="LiveId" clId="{239B31B0-4342-4FA6-A520-326CDCE9993A}" dt="2021-05-08T09:26:13.042" v="283"/>
          <ac:spMkLst>
            <pc:docMk/>
            <pc:sldMk cId="0" sldId="1215"/>
            <ac:spMk id="13314" creationId="{2D8B5FC7-A6FA-4327-8586-872BC66C399D}"/>
          </ac:spMkLst>
        </pc:spChg>
      </pc:sldChg>
      <pc:sldChg chg="modSp add mod modClrScheme chgLayout">
        <pc:chgData name="欣捷" userId="b965477fa0aef5e6" providerId="LiveId" clId="{239B31B0-4342-4FA6-A520-326CDCE9993A}" dt="2021-05-08T09:28:39.907" v="336" actId="1076"/>
        <pc:sldMkLst>
          <pc:docMk/>
          <pc:sldMk cId="0" sldId="1216"/>
        </pc:sldMkLst>
        <pc:spChg chg="mod ord">
          <ac:chgData name="欣捷" userId="b965477fa0aef5e6" providerId="LiveId" clId="{239B31B0-4342-4FA6-A520-326CDCE9993A}" dt="2021-05-08T09:28:37.978" v="335" actId="700"/>
          <ac:spMkLst>
            <pc:docMk/>
            <pc:sldMk cId="0" sldId="1216"/>
            <ac:spMk id="11266" creationId="{78A2F8F5-DAC0-4C23-B0BE-AF1A2B251554}"/>
          </ac:spMkLst>
        </pc:spChg>
        <pc:spChg chg="mod ord">
          <ac:chgData name="欣捷" userId="b965477fa0aef5e6" providerId="LiveId" clId="{239B31B0-4342-4FA6-A520-326CDCE9993A}" dt="2021-05-08T09:28:37.978" v="335" actId="700"/>
          <ac:spMkLst>
            <pc:docMk/>
            <pc:sldMk cId="0" sldId="1216"/>
            <ac:spMk id="11267" creationId="{1DE3281D-F654-4498-B8D4-279E12F1B768}"/>
          </ac:spMkLst>
        </pc:spChg>
        <pc:spChg chg="mod">
          <ac:chgData name="欣捷" userId="b965477fa0aef5e6" providerId="LiveId" clId="{239B31B0-4342-4FA6-A520-326CDCE9993A}" dt="2021-05-08T09:28:39.907" v="336" actId="1076"/>
          <ac:spMkLst>
            <pc:docMk/>
            <pc:sldMk cId="0" sldId="1216"/>
            <ac:spMk id="11268" creationId="{E1975298-07B1-4D13-B1F7-6BE9F5D61360}"/>
          </ac:spMkLst>
        </pc:spChg>
      </pc:sldChg>
      <pc:sldChg chg="modSp add mod">
        <pc:chgData name="欣捷" userId="b965477fa0aef5e6" providerId="LiveId" clId="{239B31B0-4342-4FA6-A520-326CDCE9993A}" dt="2021-05-08T09:24:13.521" v="258"/>
        <pc:sldMkLst>
          <pc:docMk/>
          <pc:sldMk cId="0" sldId="1249"/>
        </pc:sldMkLst>
        <pc:spChg chg="mod">
          <ac:chgData name="欣捷" userId="b965477fa0aef5e6" providerId="LiveId" clId="{239B31B0-4342-4FA6-A520-326CDCE9993A}" dt="2021-05-08T09:24:13.521" v="258"/>
          <ac:spMkLst>
            <pc:docMk/>
            <pc:sldMk cId="0" sldId="1249"/>
            <ac:spMk id="6146" creationId="{945D0B60-30F2-4742-ABC2-23B167D2413B}"/>
          </ac:spMkLst>
        </pc:spChg>
      </pc:sldChg>
      <pc:sldChg chg="modSp add mod">
        <pc:chgData name="欣捷" userId="b965477fa0aef5e6" providerId="LiveId" clId="{239B31B0-4342-4FA6-A520-326CDCE9993A}" dt="2021-05-08T09:24:16.177" v="259"/>
        <pc:sldMkLst>
          <pc:docMk/>
          <pc:sldMk cId="0" sldId="1250"/>
        </pc:sldMkLst>
        <pc:spChg chg="mod">
          <ac:chgData name="欣捷" userId="b965477fa0aef5e6" providerId="LiveId" clId="{239B31B0-4342-4FA6-A520-326CDCE9993A}" dt="2021-05-08T09:24:16.177" v="259"/>
          <ac:spMkLst>
            <pc:docMk/>
            <pc:sldMk cId="0" sldId="1250"/>
            <ac:spMk id="7170" creationId="{97F3EFB8-3B6A-4F8F-A19F-DC3A8195192F}"/>
          </ac:spMkLst>
        </pc:spChg>
      </pc:sldChg>
      <pc:sldChg chg="modSp add mod">
        <pc:chgData name="欣捷" userId="b965477fa0aef5e6" providerId="LiveId" clId="{239B31B0-4342-4FA6-A520-326CDCE9993A}" dt="2021-05-08T09:24:26.632" v="265" actId="20577"/>
        <pc:sldMkLst>
          <pc:docMk/>
          <pc:sldMk cId="0" sldId="1251"/>
        </pc:sldMkLst>
        <pc:spChg chg="mod">
          <ac:chgData name="欣捷" userId="b965477fa0aef5e6" providerId="LiveId" clId="{239B31B0-4342-4FA6-A520-326CDCE9993A}" dt="2021-05-08T09:24:26.632" v="265" actId="20577"/>
          <ac:spMkLst>
            <pc:docMk/>
            <pc:sldMk cId="0" sldId="1251"/>
            <ac:spMk id="8194" creationId="{8BAA1A5F-EBF0-424B-9060-10184A234991}"/>
          </ac:spMkLst>
        </pc:spChg>
      </pc:sldChg>
    </pc:docChg>
  </pc:docChgLst>
  <pc:docChgLst>
    <pc:chgData name="欣捷" userId="b965477fa0aef5e6" providerId="LiveId" clId="{D44C38A6-E3F9-43FE-930D-BB8A64C1A64E}"/>
    <pc:docChg chg="modSld">
      <pc:chgData name="欣捷" userId="b965477fa0aef5e6" providerId="LiveId" clId="{D44C38A6-E3F9-43FE-930D-BB8A64C1A64E}" dt="2021-04-27T08:57:37.469" v="4" actId="207"/>
      <pc:docMkLst>
        <pc:docMk/>
      </pc:docMkLst>
      <pc:sldChg chg="modSp">
        <pc:chgData name="欣捷" userId="b965477fa0aef5e6" providerId="LiveId" clId="{D44C38A6-E3F9-43FE-930D-BB8A64C1A64E}" dt="2021-04-27T08:57:37.469" v="4" actId="207"/>
        <pc:sldMkLst>
          <pc:docMk/>
          <pc:sldMk cId="0" sldId="831"/>
        </pc:sldMkLst>
        <pc:spChg chg="mod">
          <ac:chgData name="欣捷" userId="b965477fa0aef5e6" providerId="LiveId" clId="{D44C38A6-E3F9-43FE-930D-BB8A64C1A64E}" dt="2021-04-27T08:57:37.469" v="4" actId="207"/>
          <ac:spMkLst>
            <pc:docMk/>
            <pc:sldMk cId="0" sldId="831"/>
            <ac:spMk id="630787" creationId="{CE2C33B2-7CB8-48A0-8C3E-2413CCD5F599}"/>
          </ac:spMkLst>
        </pc:spChg>
      </pc:sldChg>
    </pc:docChg>
  </pc:docChgLst>
  <pc:docChgLst>
    <pc:chgData name="欣捷 王" userId="b965477fa0aef5e6" providerId="LiveId" clId="{BB6D3DA8-74C8-4E2E-B7E4-106AD8ABA0DB}"/>
    <pc:docChg chg="modSld modMainMaster">
      <pc:chgData name="欣捷 王" userId="b965477fa0aef5e6" providerId="LiveId" clId="{BB6D3DA8-74C8-4E2E-B7E4-106AD8ABA0DB}" dt="2024-03-05T05:50:02.330" v="0"/>
      <pc:docMkLst>
        <pc:docMk/>
      </pc:docMkLst>
      <pc:sldChg chg="modSp">
        <pc:chgData name="欣捷 王" userId="b965477fa0aef5e6" providerId="LiveId" clId="{BB6D3DA8-74C8-4E2E-B7E4-106AD8ABA0DB}" dt="2024-03-05T05:50:02.330" v="0"/>
        <pc:sldMkLst>
          <pc:docMk/>
          <pc:sldMk cId="2470898374" sldId="256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2470898374" sldId="256"/>
            <ac:spMk id="2" creationId="{E7DC3515-54D4-4A44-A409-1AD3C10C63ED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2470898374" sldId="256"/>
            <ac:spMk id="3" creationId="{B9F7C19A-4716-4FDA-9AAE-2A3CD35E521D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982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982"/>
            <ac:spMk id="54274" creationId="{E330324B-5E76-4BCA-B4D8-CCA5701DBEF2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982"/>
            <ac:spMk id="54275" creationId="{E8F6A9C4-D8D5-4B77-B9A0-ADBC6A0D7331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999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999"/>
            <ac:spMk id="13314" creationId="{183A50C5-D384-4C24-8D6E-92961CAA935D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999"/>
            <ac:spMk id="13315" creationId="{67610DDC-101A-4161-BA2A-FDB912A10DB4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000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0"/>
            <ac:spMk id="16386" creationId="{19679A90-E022-4F7D-B026-2EB9C4DB5DD7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0"/>
            <ac:spMk id="16387" creationId="{99B8DF9C-DB39-4BF1-AF11-4A0EC4A8A622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001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1"/>
            <ac:spMk id="4" creationId="{D29D616C-025D-4C1F-A04A-C54CECF9D996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1"/>
            <ac:spMk id="19458" creationId="{B548F44E-D550-4085-8F4E-45F4B995F8E1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002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2"/>
            <ac:spMk id="4" creationId="{90352BB0-7D8C-4ACE-83D9-65B888F372C1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2"/>
            <ac:spMk id="22530" creationId="{6ECAA68A-815D-4194-8504-62281F96897C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005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5"/>
            <ac:spMk id="24578" creationId="{24CAFBED-BD84-4FB4-AB65-D483B5C93191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5"/>
            <ac:spMk id="24579" creationId="{FE3205D8-4151-4F7A-BB27-C7698DFE0B0D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006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6"/>
            <ac:spMk id="23554" creationId="{3861B1FC-9F35-4071-BADA-1C044EBD3108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06"/>
            <ac:spMk id="23555" creationId="{8F3513FB-D560-4DD1-9F67-2016825ED910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015"/>
        </pc:sldMkLst>
        <pc:picChg chg="mod">
          <ac:chgData name="欣捷 王" userId="b965477fa0aef5e6" providerId="LiveId" clId="{BB6D3DA8-74C8-4E2E-B7E4-106AD8ABA0DB}" dt="2024-03-05T05:50:02.330" v="0"/>
          <ac:picMkLst>
            <pc:docMk/>
            <pc:sldMk cId="0" sldId="1015"/>
            <ac:picMk id="14339" creationId="{3711B6E7-E4A1-4A5B-9EE8-B9AAAECF2CE9}"/>
          </ac:picMkLst>
        </pc:pic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016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16"/>
            <ac:spMk id="5" creationId="{2AB4DD99-8D49-4342-ACF4-C718D45704A8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16"/>
            <ac:spMk id="17410" creationId="{9E7D71A1-3EC2-4A4C-A159-CADEFC56A139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017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17"/>
            <ac:spMk id="4" creationId="{35F77245-3A5F-4705-AD0A-B470EF3008BF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017"/>
            <ac:spMk id="21506" creationId="{DE56E9ED-1F3D-4880-9312-844EA57B0BB9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197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197"/>
            <ac:spMk id="44034" creationId="{F36E6A53-229E-4567-8435-CC298D9DB01C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197"/>
            <ac:spMk id="44035" creationId="{5AE6D83F-47C1-4059-8B4D-204D01FA0862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06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06"/>
            <ac:spMk id="5122" creationId="{A249E810-F10C-43EC-8C0D-596F4E0A153B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09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09"/>
            <ac:spMk id="6146" creationId="{0DF81F06-AF45-4C1B-96EC-D7329E00EE08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10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0"/>
            <ac:spMk id="7170" creationId="{D67E9A30-B842-44C5-9368-9309E56F545D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11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1"/>
            <ac:spMk id="8194" creationId="{5C5CE998-75D4-4B4F-934C-813181A885BB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12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2"/>
            <ac:spMk id="9218" creationId="{9B3DCC25-25A0-425F-BFC1-6BCEB43746D4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13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3"/>
            <ac:spMk id="10242" creationId="{C16F4CE8-B54B-4817-AA6B-EB769BD997DF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3"/>
            <ac:spMk id="10243" creationId="{08EEA7A3-36FE-4C72-9274-C79CA6C24339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14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4"/>
            <ac:spMk id="11267" creationId="{A4CC78CC-2DB2-499E-BD0E-1AB9B74FB94B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4"/>
            <ac:spMk id="12290" creationId="{1F2C5219-E39D-4E2E-B67D-1504FFE5D4C7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15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5"/>
            <ac:spMk id="13314" creationId="{2D8B5FC7-A6FA-4327-8586-872BC66C399D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16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6"/>
            <ac:spMk id="11266" creationId="{78A2F8F5-DAC0-4C23-B0BE-AF1A2B251554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16"/>
            <ac:spMk id="11267" creationId="{1DE3281D-F654-4498-B8D4-279E12F1B768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49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49"/>
            <ac:spMk id="6146" creationId="{945D0B60-30F2-4742-ABC2-23B167D2413B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49"/>
            <ac:spMk id="6147" creationId="{8483F3E2-B796-46D7-87DD-9209636C0DFF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50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50"/>
            <ac:spMk id="3" creationId="{E1305BDD-DF92-472E-9ED2-B1F6F6532633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50"/>
            <ac:spMk id="7170" creationId="{97F3EFB8-3B6A-4F8F-A19F-DC3A8195192F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0" sldId="1251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0" sldId="1251"/>
            <ac:spMk id="8194" creationId="{8BAA1A5F-EBF0-424B-9060-10184A234991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3844743816" sldId="1252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3844743816" sldId="1252"/>
            <ac:spMk id="54274" creationId="{E330324B-5E76-4BCA-B4D8-CCA5701DBEF2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840394074" sldId="1253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840394074" sldId="1253"/>
            <ac:spMk id="2" creationId="{F82ED3FB-3099-4045-8101-03A5923DE664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840394074" sldId="1253"/>
            <ac:spMk id="8" creationId="{A1868D78-4657-4E27-8298-3BC12CBA4DB9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1203903300" sldId="1255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1203903300" sldId="1255"/>
            <ac:spMk id="2" creationId="{F82ED3FB-3099-4045-8101-03A5923DE664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1203903300" sldId="1255"/>
            <ac:spMk id="8" creationId="{A1868D78-4657-4E27-8298-3BC12CBA4DB9}"/>
          </ac:spMkLst>
        </pc:spChg>
      </pc:sldChg>
      <pc:sldChg chg="modSp">
        <pc:chgData name="欣捷 王" userId="b965477fa0aef5e6" providerId="LiveId" clId="{BB6D3DA8-74C8-4E2E-B7E4-106AD8ABA0DB}" dt="2024-03-05T05:50:02.330" v="0"/>
        <pc:sldMkLst>
          <pc:docMk/>
          <pc:sldMk cId="3986599334" sldId="1256"/>
        </pc:sldMkLst>
        <pc:spChg chg="mod">
          <ac:chgData name="欣捷 王" userId="b965477fa0aef5e6" providerId="LiveId" clId="{BB6D3DA8-74C8-4E2E-B7E4-106AD8ABA0DB}" dt="2024-03-05T05:50:02.330" v="0"/>
          <ac:spMkLst>
            <pc:docMk/>
            <pc:sldMk cId="3986599334" sldId="1256"/>
            <ac:spMk id="11267" creationId="{A4CC78CC-2DB2-499E-BD0E-1AB9B74FB94B}"/>
          </ac:spMkLst>
        </pc:spChg>
        <pc:spChg chg="mod">
          <ac:chgData name="欣捷 王" userId="b965477fa0aef5e6" providerId="LiveId" clId="{BB6D3DA8-74C8-4E2E-B7E4-106AD8ABA0DB}" dt="2024-03-05T05:50:02.330" v="0"/>
          <ac:spMkLst>
            <pc:docMk/>
            <pc:sldMk cId="3986599334" sldId="1256"/>
            <ac:spMk id="12290" creationId="{1F2C5219-E39D-4E2E-B67D-1504FFE5D4C7}"/>
          </ac:spMkLst>
        </pc:spChg>
      </pc:sldChg>
      <pc:sldMasterChg chg="addSp modSldLayout">
        <pc:chgData name="欣捷 王" userId="b965477fa0aef5e6" providerId="LiveId" clId="{BB6D3DA8-74C8-4E2E-B7E4-106AD8ABA0DB}" dt="2024-03-05T05:50:02.330" v="0"/>
        <pc:sldMasterMkLst>
          <pc:docMk/>
          <pc:sldMasterMk cId="3090088933" sldId="2147483687"/>
        </pc:sldMasterMkLst>
        <pc:spChg chg="add">
          <ac:chgData name="欣捷 王" userId="b965477fa0aef5e6" providerId="LiveId" clId="{BB6D3DA8-74C8-4E2E-B7E4-106AD8ABA0DB}" dt="2024-03-05T05:50:02.330" v="0"/>
          <ac:spMkLst>
            <pc:docMk/>
            <pc:sldMasterMk cId="3090088933" sldId="2147483687"/>
            <ac:spMk id="11" creationId="{BB6AD657-D8D2-E9FF-77F2-D9B2DEA2504B}"/>
          </ac:spMkLst>
        </pc:spChg>
        <pc:sldLayoutChg chg="addSp">
          <pc:chgData name="欣捷 王" userId="b965477fa0aef5e6" providerId="LiveId" clId="{BB6D3DA8-74C8-4E2E-B7E4-106AD8ABA0DB}" dt="2024-03-05T05:50:02.330" v="0"/>
          <pc:sldLayoutMkLst>
            <pc:docMk/>
            <pc:sldMasterMk cId="3090088933" sldId="2147483687"/>
            <pc:sldLayoutMk cId="4154721896" sldId="2147483688"/>
          </pc:sldLayoutMkLst>
          <pc:picChg chg="add">
            <ac:chgData name="欣捷 王" userId="b965477fa0aef5e6" providerId="LiveId" clId="{BB6D3DA8-74C8-4E2E-B7E4-106AD8ABA0DB}" dt="2024-03-05T05:50:02.330" v="0"/>
            <ac:picMkLst>
              <pc:docMk/>
              <pc:sldMasterMk cId="3090088933" sldId="2147483687"/>
              <pc:sldLayoutMk cId="4154721896" sldId="2147483688"/>
              <ac:picMk id="4" creationId="{B740660A-F71C-B8C5-7422-C51BF9B0BB36}"/>
            </ac:picMkLst>
          </pc:pic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6F474-3F77-4C96-AA90-4EF0466282D8}" type="datetimeFigureOut">
              <a:rPr lang="zh-CN" altLang="en-US" smtClean="0"/>
              <a:t>2024/3/5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3E0CB0-7C81-4F13-BB43-6685CB01EB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09146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幻灯片图像占位符 1">
            <a:extLst>
              <a:ext uri="{FF2B5EF4-FFF2-40B4-BE49-F238E27FC236}">
                <a16:creationId xmlns:a16="http://schemas.microsoft.com/office/drawing/2014/main" id="{FBA693B3-425C-4BC4-AA70-211F13D3A66B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备注占位符 2">
            <a:extLst>
              <a:ext uri="{FF2B5EF4-FFF2-40B4-BE49-F238E27FC236}">
                <a16:creationId xmlns:a16="http://schemas.microsoft.com/office/drawing/2014/main" id="{511FFAD9-8BCB-4A8E-BE1A-12EEF6BBA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蓝色是分析树，红色是加的注释，加注释时自下而上加注。</a:t>
            </a:r>
          </a:p>
        </p:txBody>
      </p:sp>
      <p:sp>
        <p:nvSpPr>
          <p:cNvPr id="15364" name="灯片编号占位符 3">
            <a:extLst>
              <a:ext uri="{FF2B5EF4-FFF2-40B4-BE49-F238E27FC236}">
                <a16:creationId xmlns:a16="http://schemas.microsoft.com/office/drawing/2014/main" id="{5923B27D-CD71-4A00-BE78-8D436648BA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497BA79-B9E4-46F4-BBEA-52CC061A6BB7}" type="slidenum">
              <a:rPr lang="en-US" altLang="zh-CN" sz="1200" b="0">
                <a:latin typeface="Arial" panose="020B0604020202020204" pitchFamily="34" charset="0"/>
              </a:rPr>
              <a:pPr/>
              <a:t>3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411C858D-A9DE-4589-BF53-541B200BF19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35AB5FB5-0BFE-4E6F-9444-C40F4453F9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添加</a:t>
            </a:r>
            <a:r>
              <a:rPr lang="en-US" altLang="zh-CN">
                <a:latin typeface="Arial" panose="020B0604020202020204" pitchFamily="34" charset="0"/>
              </a:rPr>
              <a:t>S’-&gt;S</a:t>
            </a:r>
            <a:r>
              <a:rPr lang="zh-CN" altLang="en-US">
                <a:latin typeface="Arial" panose="020B0604020202020204" pitchFamily="34" charset="0"/>
              </a:rPr>
              <a:t>的原因是为了打印出最后归约出的</a:t>
            </a:r>
            <a:r>
              <a:rPr lang="en-US" altLang="zh-CN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的括号对数。如果不加这条，则任意位置归约出</a:t>
            </a:r>
            <a:r>
              <a:rPr lang="en-US" altLang="zh-CN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就可打印</a:t>
            </a:r>
            <a:r>
              <a:rPr lang="en-US" altLang="zh-CN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的括号对数。输出的就不是最终总的括号对数了。</a:t>
            </a:r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CBE54872-44B6-41FF-90BD-9E6591307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50860E3E-3EA7-4F10-8D5A-DDB434095F65}" type="slidenum">
              <a:rPr lang="en-US" altLang="zh-CN" sz="1200" b="0">
                <a:latin typeface="Arial" panose="020B0604020202020204" pitchFamily="34" charset="0"/>
              </a:rPr>
              <a:pPr/>
              <a:t>5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F11D6CDC-C227-4B32-B60F-ADC1B9FE4648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320036F3-20CB-4AA5-9C54-85437B050D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添加</a:t>
            </a:r>
            <a:r>
              <a:rPr lang="en-US" altLang="zh-CN">
                <a:latin typeface="Arial" panose="020B0604020202020204" pitchFamily="34" charset="0"/>
              </a:rPr>
              <a:t>S’-&gt;S</a:t>
            </a:r>
            <a:r>
              <a:rPr lang="zh-CN" altLang="en-US">
                <a:latin typeface="Arial" panose="020B0604020202020204" pitchFamily="34" charset="0"/>
              </a:rPr>
              <a:t>的原因是为了打印出最后归约出的</a:t>
            </a:r>
            <a:r>
              <a:rPr lang="en-US" altLang="zh-CN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的括号对数。如果不加这条，则任意位置归约出</a:t>
            </a:r>
            <a:r>
              <a:rPr lang="en-US" altLang="zh-CN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就可打印</a:t>
            </a:r>
            <a:r>
              <a:rPr lang="en-US" altLang="zh-CN">
                <a:latin typeface="Arial" panose="020B0604020202020204" pitchFamily="34" charset="0"/>
              </a:rPr>
              <a:t>S</a:t>
            </a:r>
            <a:r>
              <a:rPr lang="zh-CN" altLang="en-US">
                <a:latin typeface="Arial" panose="020B0604020202020204" pitchFamily="34" charset="0"/>
              </a:rPr>
              <a:t>的括号对数。输出的就不是最终总的括号对数了。</a:t>
            </a:r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3D4BF94D-5626-419E-9F7D-E59C9612E1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C1A7CF57-391F-40E4-B1C2-0E418D1D8155}" type="slidenum">
              <a:rPr lang="en-US" altLang="zh-CN" sz="1200" b="0">
                <a:latin typeface="Arial" panose="020B0604020202020204" pitchFamily="34" charset="0"/>
              </a:rPr>
              <a:pPr/>
              <a:t>6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幻灯片图像占位符 1">
            <a:extLst>
              <a:ext uri="{FF2B5EF4-FFF2-40B4-BE49-F238E27FC236}">
                <a16:creationId xmlns:a16="http://schemas.microsoft.com/office/drawing/2014/main" id="{7D678827-60A5-4739-86D1-67983595EFB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备注占位符 2">
            <a:extLst>
              <a:ext uri="{FF2B5EF4-FFF2-40B4-BE49-F238E27FC236}">
                <a16:creationId xmlns:a16="http://schemas.microsoft.com/office/drawing/2014/main" id="{E236CF1B-3A21-49B0-8CBF-7C336BD8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>
                <a:latin typeface="Arial" panose="020B0604020202020204" pitchFamily="34" charset="0"/>
              </a:rPr>
              <a:t>注意</a:t>
            </a:r>
            <a:r>
              <a:rPr lang="en-US" altLang="zh-CN">
                <a:latin typeface="Arial" panose="020B0604020202020204" pitchFamily="34" charset="0"/>
              </a:rPr>
              <a:t>L.in=T.type</a:t>
            </a:r>
            <a:r>
              <a:rPr lang="zh-CN" altLang="en-US">
                <a:latin typeface="Arial" panose="020B0604020202020204" pitchFamily="34" charset="0"/>
              </a:rPr>
              <a:t>不能放在</a:t>
            </a:r>
            <a:r>
              <a:rPr lang="en-US" altLang="zh-CN">
                <a:latin typeface="Arial" panose="020B0604020202020204" pitchFamily="34" charset="0"/>
              </a:rPr>
              <a:t>T</a:t>
            </a:r>
            <a:r>
              <a:rPr lang="zh-CN" altLang="en-US">
                <a:latin typeface="Arial" panose="020B0604020202020204" pitchFamily="34" charset="0"/>
              </a:rPr>
              <a:t>之前，因为一个动作不能引用该动作右边符号的综合属性。</a:t>
            </a: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25604" name="灯片编号占位符 3">
            <a:extLst>
              <a:ext uri="{FF2B5EF4-FFF2-40B4-BE49-F238E27FC236}">
                <a16:creationId xmlns:a16="http://schemas.microsoft.com/office/drawing/2014/main" id="{FA504593-4F3E-4B4D-8E20-D5D40E66AA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fld id="{2966B382-55A0-4510-B6E6-CEF077B54E73}" type="slidenum">
              <a:rPr lang="en-US" altLang="zh-CN" sz="1200" b="0">
                <a:latin typeface="Arial" panose="020B0604020202020204" pitchFamily="34" charset="0"/>
              </a:rPr>
              <a:pPr/>
              <a:t>10</a:t>
            </a:fld>
            <a:endParaRPr lang="en-US" altLang="zh-CN" sz="12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rgbClr val="20455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629830-5336-4949-A8B2-948D6B2F12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56" r="10656"/>
          <a:stretch/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41494"/>
            <a:ext cx="7772400" cy="2192151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966310"/>
            <a:ext cx="6858000" cy="936951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7E01A93-E996-4DF8-B9CC-4F6E64C77D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740660A-F71C-B8C5-7422-C51BF9B0BB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2934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21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8B23B-E63C-7924-6739-DE03BC374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41128-F906-4F7E-9718-45DB25D9A08D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DDC46F-A2C9-DCCE-53CA-FD68C17AB6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E5539E-CDF7-804D-9506-F8F808768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411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5B09B39-3007-BEB7-B5AD-FF5977A94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8F3E9A-AC9A-4919-AE3E-949B90CB66D6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64B84-DDCA-A2A7-6AF5-422C28B8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739592-4F64-1117-E412-90F331462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7280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DFF38CD5-A72C-F759-0789-EEDBD4DE3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77F61-4EB1-4975-BCD7-1D300D86469F}" type="datetime2">
              <a:rPr lang="zh-CN" altLang="en-US" smtClean="0"/>
              <a:t>2024年3月5日</a:t>
            </a:fld>
            <a:endParaRPr lang="zh-CN" altLang="en-US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538FBA95-D414-F06C-DB52-00D94A9C9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8FA977F0-2D4E-D075-7789-0395E8EE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8A42F9-28C5-430D-AF9B-33B7DE49295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913803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9" y="214314"/>
            <a:ext cx="7793037" cy="146208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r>
              <a:rPr lang="zh-CN" altLang="en-US" noProof="0"/>
              <a:t>单击图标添加表格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A8814B-8A88-C255-1CC9-3C519F1E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4D967C9-BC6C-46E3-8C0A-1C0B64485FFE}" type="datetime2">
              <a:rPr lang="zh-CN" altLang="en-US" smtClean="0"/>
              <a:t>2024年3月5日</a:t>
            </a:fld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89516C1-45F7-9ADE-2F07-8A46D2457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A007FEB-0C75-86B7-2DB2-264DC6B1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02B1A2-CC3D-4343-A3F5-277536B55DC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1992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D20E6C-FB89-68E9-164A-0E504C4D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C16C54-89CA-4B1B-9AC4-81759C7CB8CE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96A6C13-CFA3-3AF6-23F4-C8246972D4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1E45253-17F5-89F1-7504-AB07B9F23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1861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B14192-683D-1581-6D26-BAED78CAF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EF2DF-5B2C-4E47-B713-35530F63B4BA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07685F-6B1C-E4EB-B539-2D58EFF0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4AF35F3-E92D-A082-789F-7BFB914AD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1681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77471"/>
            <a:ext cx="3886200" cy="4899492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252170-69DA-2D72-F115-2777ADB94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86B6B1-75BD-4CE0-88CC-A5F9E85988B0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9A1DA-BFBC-7BCA-8F9F-E931CA464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228024E-9216-216F-6CBA-C3452118A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99129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318094"/>
            <a:ext cx="3868340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924287"/>
            <a:ext cx="3868340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318094"/>
            <a:ext cx="3887391" cy="47036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1924287"/>
            <a:ext cx="3887391" cy="4265376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3200"/>
            </a:lvl1pPr>
            <a:lvl2pPr>
              <a:lnSpc>
                <a:spcPct val="100000"/>
              </a:lnSpc>
              <a:defRPr sz="2800"/>
            </a:lvl2pPr>
            <a:lvl3pPr>
              <a:lnSpc>
                <a:spcPct val="100000"/>
              </a:lnSpc>
              <a:defRPr sz="2400"/>
            </a:lvl3pPr>
            <a:lvl4pPr>
              <a:lnSpc>
                <a:spcPct val="100000"/>
              </a:lnSpc>
              <a:defRPr sz="2000"/>
            </a:lvl4pPr>
            <a:lvl5pPr>
              <a:lnSpc>
                <a:spcPct val="100000"/>
              </a:lnSpc>
              <a:defRPr sz="20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29226026-9100-429E-A7E2-D154A72B41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189DA9E-6D2C-ECFE-516A-4D7CBF5DE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89090E-F3AF-4A49-BF66-B1038644D61E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84D214C7-BE70-775E-3184-699E828CA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4E63B42C-0A8D-3187-C6A2-EC53CC68F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0190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F910E3A-F2ED-EEF4-F254-EC2E311F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32B5C7-8563-488C-BDA5-DD6BE5A22543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2EB21E9-A4F5-FC64-1354-7982178B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B089F21-B949-2FD1-743C-8877F798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60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F0BF46A-E386-812F-0D08-5F8229156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483D-DFA7-4EC9-AD98-9CCA21EA2959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F34F61A-207B-527E-FBEF-08F5D67B5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90BB434-81FB-B74A-0CBE-68F34BF44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5467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04851"/>
            <a:ext cx="4629150" cy="5156201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2800"/>
            </a:lvl1pPr>
            <a:lvl2pPr>
              <a:lnSpc>
                <a:spcPct val="100000"/>
              </a:lnSpc>
              <a:defRPr sz="2400"/>
            </a:lvl2pPr>
            <a:lvl3pPr>
              <a:lnSpc>
                <a:spcPct val="100000"/>
              </a:lnSpc>
              <a:defRPr sz="2000"/>
            </a:lvl3pPr>
            <a:lvl4pPr>
              <a:lnSpc>
                <a:spcPct val="100000"/>
              </a:lnSpc>
              <a:defRPr sz="1800"/>
            </a:lvl4pPr>
            <a:lvl5pPr>
              <a:lnSpc>
                <a:spcPct val="100000"/>
              </a:lnSpc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71602"/>
            <a:ext cx="2949178" cy="44973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CD298AE-E700-D985-6042-9D007D8F3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0970E-3D82-4D2B-9B9F-D1E562C1FA18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B258D42-CF72-34ED-F56F-AE9B813E9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BDFD631-A3E9-165A-35DB-0DEA1F6E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0602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14376"/>
            <a:ext cx="4629150" cy="5146676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381127"/>
            <a:ext cx="2949178" cy="44878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572FE7C6-2AD9-404C-A485-6AF34B753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137692"/>
            <a:ext cx="2949178" cy="1143000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81ADDD-B50D-2265-4F73-7D94A8CAC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1DE44A-0A44-407B-8CA5-08E9C053A207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7C0C95-F80D-C1E1-CCD9-FED7EC490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1A04C7-B65F-289E-E03D-12535DA86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5024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:a16="http://schemas.microsoft.com/office/drawing/2014/main" id="{20F3958B-01C0-0A96-68C9-F7752383FD9A}"/>
              </a:ext>
            </a:extLst>
          </p:cNvPr>
          <p:cNvSpPr/>
          <p:nvPr/>
        </p:nvSpPr>
        <p:spPr>
          <a:xfrm>
            <a:off x="0" y="0"/>
            <a:ext cx="9144000" cy="229128"/>
          </a:xfrm>
          <a:prstGeom prst="rect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/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D5E4ABF-DD54-6BBA-BAC2-E1D45644836D}"/>
              </a:ext>
            </a:extLst>
          </p:cNvPr>
          <p:cNvCxnSpPr/>
          <p:nvPr/>
        </p:nvCxnSpPr>
        <p:spPr>
          <a:xfrm>
            <a:off x="0" y="229136"/>
            <a:ext cx="9144000" cy="0"/>
          </a:xfrm>
          <a:prstGeom prst="line">
            <a:avLst/>
          </a:prstGeom>
          <a:ln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29136"/>
            <a:ext cx="7886700" cy="953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57300"/>
            <a:ext cx="7886700" cy="49196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箭头: 五边形 6">
            <a:extLst>
              <a:ext uri="{FF2B5EF4-FFF2-40B4-BE49-F238E27FC236}">
                <a16:creationId xmlns:a16="http://schemas.microsoft.com/office/drawing/2014/main" id="{6CBCA317-D25B-4606-AB40-B04900150411}"/>
              </a:ext>
            </a:extLst>
          </p:cNvPr>
          <p:cNvSpPr/>
          <p:nvPr/>
        </p:nvSpPr>
        <p:spPr>
          <a:xfrm>
            <a:off x="0" y="365136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5" name="箭头: 五边形 4">
            <a:extLst>
              <a:ext uri="{FF2B5EF4-FFF2-40B4-BE49-F238E27FC236}">
                <a16:creationId xmlns:a16="http://schemas.microsoft.com/office/drawing/2014/main" id="{97360822-865F-4201-A117-CC1E539ED999}"/>
              </a:ext>
            </a:extLst>
          </p:cNvPr>
          <p:cNvSpPr/>
          <p:nvPr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1345553-EF4A-DBDE-C790-A708CC05CA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10800"/>
            <a:ext cx="30861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1023F4F9-B6BF-0026-295C-0157F77F36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56000" y="10800"/>
            <a:ext cx="20574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94DEB03-EFC6-4C20-8FC8-295189A5386F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80115C-8837-19E6-64B4-FBB7C7E3D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2400" y="10800"/>
            <a:ext cx="2059200" cy="18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04823A50-8133-4128-A1C5-A5F276A1B90B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11" name="箭头: 五边形 10">
            <a:extLst>
              <a:ext uri="{FF2B5EF4-FFF2-40B4-BE49-F238E27FC236}">
                <a16:creationId xmlns:a16="http://schemas.microsoft.com/office/drawing/2014/main" id="{BB6AD657-D8D2-E9FF-77F2-D9B2DEA2504B}"/>
              </a:ext>
            </a:extLst>
          </p:cNvPr>
          <p:cNvSpPr/>
          <p:nvPr userDrawn="1"/>
        </p:nvSpPr>
        <p:spPr>
          <a:xfrm>
            <a:off x="0" y="365128"/>
            <a:ext cx="628650" cy="681135"/>
          </a:xfrm>
          <a:prstGeom prst="homePlate">
            <a:avLst/>
          </a:prstGeom>
          <a:gradFill flip="none" rotWithShape="1">
            <a:gsLst>
              <a:gs pos="0">
                <a:srgbClr val="3A7B9F">
                  <a:lumMod val="89000"/>
                </a:srgbClr>
              </a:gs>
              <a:gs pos="23000">
                <a:srgbClr val="3A7B9F">
                  <a:lumMod val="89000"/>
                </a:srgbClr>
              </a:gs>
              <a:gs pos="69000">
                <a:srgbClr val="316886">
                  <a:lumMod val="75000"/>
                </a:srgbClr>
              </a:gs>
              <a:gs pos="97000">
                <a:srgbClr val="2E617D">
                  <a:lumMod val="7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0088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DC3515-54D4-4A44-A409-1AD3C10C63E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第四五六七章 作业</a:t>
            </a:r>
            <a:endParaRPr lang="zh-CN" altLang="en-US" sz="3600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9F7C19A-4716-4FDA-9AAE-2A3CD35E521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altLang="zh-CN" sz="1800" dirty="0"/>
          </a:p>
          <a:p>
            <a:r>
              <a:rPr lang="zh-CN" altLang="en-US" sz="1800" dirty="0"/>
              <a:t>中国海洋大学 计算机系 王欣捷</a:t>
            </a:r>
            <a:endParaRPr lang="en-US" altLang="zh-CN" sz="1800" dirty="0"/>
          </a:p>
          <a:p>
            <a:r>
              <a:rPr lang="en-US" altLang="zh-CN" sz="1800" dirty="0"/>
              <a:t>wangxinjie@ouc.edu.cn</a:t>
            </a:r>
            <a:endParaRPr lang="zh-CN" altLang="en-US" sz="1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B9EEABF-8F2E-4A8A-9369-F41B0C31DBC7}"/>
              </a:ext>
            </a:extLst>
          </p:cNvPr>
          <p:cNvSpPr txBox="1"/>
          <p:nvPr/>
        </p:nvSpPr>
        <p:spPr>
          <a:xfrm>
            <a:off x="3363977" y="3105834"/>
            <a:ext cx="24160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600">
                <a:solidFill>
                  <a:schemeClr val="bg1"/>
                </a:solidFill>
              </a:rPr>
              <a:t>编 译 原 理</a:t>
            </a:r>
          </a:p>
        </p:txBody>
      </p:sp>
    </p:spTree>
    <p:extLst>
      <p:ext uri="{BB962C8B-B14F-4D97-AF65-F5344CB8AC3E}">
        <p14:creationId xmlns:p14="http://schemas.microsoft.com/office/powerpoint/2010/main" val="24708983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标题 1">
            <a:extLst>
              <a:ext uri="{FF2B5EF4-FFF2-40B4-BE49-F238E27FC236}">
                <a16:creationId xmlns:a16="http://schemas.microsoft.com/office/drawing/2014/main" id="{24CAFBED-BD84-4FB4-AB65-D483B5C9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作业</a:t>
            </a:r>
            <a:r>
              <a:rPr lang="en-US" altLang="zh-CN" dirty="0"/>
              <a:t>3 (</a:t>
            </a:r>
            <a:r>
              <a:rPr lang="zh-CN" altLang="en-US" dirty="0"/>
              <a:t>课堂练习</a:t>
            </a:r>
            <a:r>
              <a:rPr lang="en-US" altLang="zh-CN" dirty="0"/>
              <a:t>) </a:t>
            </a:r>
            <a:endParaRPr lang="zh-CN" altLang="en-US" dirty="0"/>
          </a:p>
        </p:txBody>
      </p:sp>
      <p:sp>
        <p:nvSpPr>
          <p:cNvPr id="24579" name="内容占位符 2">
            <a:extLst>
              <a:ext uri="{FF2B5EF4-FFF2-40B4-BE49-F238E27FC236}">
                <a16:creationId xmlns:a16="http://schemas.microsoft.com/office/drawing/2014/main" id="{FE3205D8-4151-4F7A-BB27-C7698DFE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翻译方案：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51BCC5-7E1C-4ADC-858C-1528BB2C90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2137194"/>
            <a:ext cx="5791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just"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D </a:t>
            </a:r>
            <a:r>
              <a:rPr lang="en-US" altLang="zh-CN" sz="2400" b="1" kern="0" dirty="0">
                <a:sym typeface="Symbol" panose="05050102010706020507" pitchFamily="18" charset="2"/>
              </a:rPr>
              <a:t></a:t>
            </a:r>
            <a:r>
              <a:rPr lang="en-US" altLang="zh-CN" sz="2400" b="1" kern="0" dirty="0"/>
              <a:t> </a:t>
            </a:r>
            <a:r>
              <a:rPr lang="en-US" altLang="zh-CN" sz="2400" b="1" i="1" kern="0" dirty="0"/>
              <a:t>T</a:t>
            </a:r>
            <a:r>
              <a:rPr lang="en-US" altLang="zh-CN" sz="2400" b="1" kern="0" dirty="0"/>
              <a:t>    	{</a:t>
            </a:r>
            <a:r>
              <a:rPr lang="en-US" altLang="zh-CN" sz="2400" b="1" i="1" kern="0" dirty="0"/>
              <a:t>L</a:t>
            </a:r>
            <a:r>
              <a:rPr lang="en-US" altLang="zh-CN" sz="2400" b="1" kern="0" dirty="0"/>
              <a:t>.</a:t>
            </a:r>
            <a:r>
              <a:rPr lang="en-US" altLang="zh-CN" sz="2400" b="1" i="1" kern="0" dirty="0"/>
              <a:t>in</a:t>
            </a:r>
            <a:r>
              <a:rPr lang="en-US" altLang="zh-CN" sz="2400" b="1" kern="0" dirty="0"/>
              <a:t> = </a:t>
            </a:r>
            <a:r>
              <a:rPr lang="en-US" altLang="zh-CN" sz="2400" b="1" i="1" kern="0" dirty="0" err="1"/>
              <a:t>T</a:t>
            </a:r>
            <a:r>
              <a:rPr lang="en-US" altLang="zh-CN" sz="2400" b="1" kern="0" dirty="0" err="1"/>
              <a:t>.</a:t>
            </a:r>
            <a:r>
              <a:rPr lang="en-US" altLang="zh-CN" sz="2400" b="1" i="1" kern="0" dirty="0" err="1"/>
              <a:t>type</a:t>
            </a:r>
            <a:r>
              <a:rPr lang="en-US" altLang="zh-CN" sz="2400" b="1" kern="0" dirty="0"/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>
                <a:cs typeface="Times New Roman" panose="02020603050405020304" pitchFamily="18" charset="0"/>
              </a:rPr>
              <a:t>	     L 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T</a:t>
            </a:r>
            <a:r>
              <a:rPr lang="en-US" altLang="zh-CN" sz="2400" b="1" kern="0" dirty="0">
                <a:sym typeface="Symbol" panose="05050102010706020507" pitchFamily="18" charset="2"/>
              </a:rPr>
              <a:t></a:t>
            </a:r>
            <a:r>
              <a:rPr lang="en-US" altLang="zh-CN" sz="2400" b="1" kern="0" dirty="0"/>
              <a:t> </a:t>
            </a:r>
            <a:r>
              <a:rPr lang="en-US" altLang="zh-CN" sz="2400" b="1" kern="0" dirty="0" err="1"/>
              <a:t>int</a:t>
            </a:r>
            <a:r>
              <a:rPr lang="en-US" altLang="zh-CN" sz="2400" b="1" kern="0" dirty="0"/>
              <a:t>   	{</a:t>
            </a:r>
            <a:r>
              <a:rPr lang="en-US" altLang="zh-CN" sz="2400" b="1" i="1" kern="0" dirty="0"/>
              <a:t>T</a:t>
            </a:r>
            <a:r>
              <a:rPr lang="en-US" altLang="zh-CN" sz="2400" b="1" kern="0" dirty="0"/>
              <a:t>.</a:t>
            </a:r>
            <a:r>
              <a:rPr lang="en-US" altLang="zh-CN" sz="2400" b="1" i="1" kern="0" dirty="0"/>
              <a:t> type</a:t>
            </a:r>
            <a:r>
              <a:rPr lang="en-US" altLang="zh-CN" sz="2400" b="1" kern="0" dirty="0"/>
              <a:t> = </a:t>
            </a:r>
            <a:r>
              <a:rPr lang="en-US" altLang="zh-CN" sz="2400" b="1" i="1" kern="0" dirty="0"/>
              <a:t>integer</a:t>
            </a:r>
            <a:r>
              <a:rPr lang="en-US" altLang="zh-CN" sz="2400" b="1" kern="0" dirty="0"/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T</a:t>
            </a:r>
            <a:r>
              <a:rPr lang="en-US" altLang="zh-CN" sz="2400" b="1" kern="0" dirty="0">
                <a:sym typeface="Symbol" panose="05050102010706020507" pitchFamily="18" charset="2"/>
              </a:rPr>
              <a:t></a:t>
            </a:r>
            <a:r>
              <a:rPr lang="en-US" altLang="zh-CN" sz="2400" b="1" kern="0" dirty="0"/>
              <a:t> real 	{</a:t>
            </a:r>
            <a:r>
              <a:rPr lang="en-US" altLang="zh-CN" sz="2400" b="1" i="1" kern="0" dirty="0"/>
              <a:t>T</a:t>
            </a:r>
            <a:r>
              <a:rPr lang="en-US" altLang="zh-CN" sz="2400" b="1" kern="0" dirty="0"/>
              <a:t>.</a:t>
            </a:r>
            <a:r>
              <a:rPr lang="en-US" altLang="zh-CN" sz="2400" b="1" i="1" kern="0" dirty="0"/>
              <a:t> type</a:t>
            </a:r>
            <a:r>
              <a:rPr lang="en-US" altLang="zh-CN" sz="2400" b="1" kern="0" dirty="0"/>
              <a:t> = </a:t>
            </a:r>
            <a:r>
              <a:rPr lang="en-US" altLang="zh-CN" sz="2400" b="1" i="1" kern="0" dirty="0"/>
              <a:t>real</a:t>
            </a:r>
            <a:r>
              <a:rPr lang="en-US" altLang="zh-CN" sz="2400" b="1" kern="0" dirty="0"/>
              <a:t>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L</a:t>
            </a:r>
            <a:r>
              <a:rPr lang="en-US" altLang="zh-CN" sz="2400" b="1" kern="0" dirty="0">
                <a:sym typeface="Symbol" panose="05050102010706020507" pitchFamily="18" charset="2"/>
              </a:rPr>
              <a:t></a:t>
            </a:r>
            <a:r>
              <a:rPr lang="en-US" altLang="zh-CN" sz="2400" b="1" kern="0" dirty="0"/>
              <a:t>         	{</a:t>
            </a:r>
            <a:r>
              <a:rPr lang="en-US" altLang="zh-CN" sz="2400" b="1" i="1" kern="0" dirty="0"/>
              <a:t>L</a:t>
            </a:r>
            <a:r>
              <a:rPr lang="en-US" altLang="zh-CN" sz="2400" b="1" kern="0" baseline="-30000" dirty="0"/>
              <a:t>1</a:t>
            </a:r>
            <a:r>
              <a:rPr lang="en-US" altLang="zh-CN" sz="2400" b="1" i="1" kern="0" dirty="0"/>
              <a:t>.in</a:t>
            </a:r>
            <a:r>
              <a:rPr lang="en-US" altLang="zh-CN" sz="2400" b="1" kern="0" dirty="0"/>
              <a:t> = </a:t>
            </a:r>
            <a:r>
              <a:rPr lang="en-US" altLang="zh-CN" sz="2400" b="1" i="1" kern="0" dirty="0"/>
              <a:t>L</a:t>
            </a:r>
            <a:r>
              <a:rPr lang="en-US" altLang="zh-CN" sz="2400" b="1" kern="0" dirty="0"/>
              <a:t>.</a:t>
            </a:r>
            <a:r>
              <a:rPr lang="en-US" altLang="zh-CN" sz="2400" b="1" i="1" kern="0" dirty="0"/>
              <a:t>in</a:t>
            </a:r>
            <a:r>
              <a:rPr lang="en-US" altLang="zh-CN" sz="2400" b="1" kern="0" dirty="0"/>
              <a:t> 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kern="0" dirty="0"/>
              <a:t>       </a:t>
            </a:r>
            <a:r>
              <a:rPr lang="en-US" altLang="zh-CN" sz="2400" b="1" i="1" kern="0" dirty="0"/>
              <a:t>L</a:t>
            </a:r>
            <a:r>
              <a:rPr lang="en-US" altLang="zh-CN" sz="2400" b="1" kern="0" baseline="-30000" dirty="0"/>
              <a:t>1</a:t>
            </a:r>
            <a:r>
              <a:rPr lang="en-US" altLang="zh-CN" sz="2400" b="1" kern="0" dirty="0"/>
              <a:t>, id 	{</a:t>
            </a:r>
            <a:r>
              <a:rPr lang="en-US" altLang="zh-CN" sz="2400" b="1" i="1" kern="0" dirty="0" err="1"/>
              <a:t>addtype</a:t>
            </a:r>
            <a:r>
              <a:rPr lang="en-US" altLang="zh-CN" sz="2400" b="1" kern="0" dirty="0"/>
              <a:t> (</a:t>
            </a:r>
            <a:r>
              <a:rPr lang="en-US" altLang="zh-CN" sz="2400" b="1" kern="0" dirty="0" err="1"/>
              <a:t>id.</a:t>
            </a:r>
            <a:r>
              <a:rPr lang="en-US" altLang="zh-CN" sz="2400" b="1" i="1" kern="0" dirty="0" err="1"/>
              <a:t>entry</a:t>
            </a:r>
            <a:r>
              <a:rPr lang="en-US" altLang="zh-CN" sz="2400" b="1" kern="0" dirty="0"/>
              <a:t>, </a:t>
            </a:r>
            <a:r>
              <a:rPr lang="en-US" altLang="zh-CN" sz="2400" b="1" i="1" kern="0" dirty="0"/>
              <a:t>L</a:t>
            </a:r>
            <a:r>
              <a:rPr lang="en-US" altLang="zh-CN" sz="2400" b="1" kern="0" dirty="0"/>
              <a:t>.</a:t>
            </a:r>
            <a:r>
              <a:rPr lang="en-US" altLang="zh-CN" sz="2400" b="1" i="1" kern="0" dirty="0"/>
              <a:t>in</a:t>
            </a:r>
            <a:r>
              <a:rPr lang="en-US" altLang="zh-CN" sz="2400" b="1" kern="0" dirty="0"/>
              <a:t> )}</a:t>
            </a:r>
          </a:p>
          <a:p>
            <a:pPr algn="just">
              <a:spcBef>
                <a:spcPct val="0"/>
              </a:spcBef>
              <a:buFont typeface="Wingdings" panose="05000000000000000000" pitchFamily="2" charset="2"/>
              <a:buNone/>
              <a:defRPr/>
            </a:pPr>
            <a:r>
              <a:rPr lang="en-US" altLang="zh-CN" sz="2400" b="1" i="1" kern="0" dirty="0"/>
              <a:t>L</a:t>
            </a:r>
            <a:r>
              <a:rPr lang="en-US" altLang="zh-CN" sz="2400" b="1" kern="0" dirty="0">
                <a:sym typeface="Symbol" panose="05050102010706020507" pitchFamily="18" charset="2"/>
              </a:rPr>
              <a:t></a:t>
            </a:r>
            <a:r>
              <a:rPr lang="en-US" altLang="zh-CN" sz="2400" b="1" kern="0" dirty="0"/>
              <a:t> id     	{</a:t>
            </a:r>
            <a:r>
              <a:rPr lang="en-US" altLang="zh-CN" sz="2400" b="1" i="1" kern="0" dirty="0" err="1"/>
              <a:t>addtype</a:t>
            </a:r>
            <a:r>
              <a:rPr lang="en-US" altLang="zh-CN" sz="2400" b="1" kern="0" dirty="0"/>
              <a:t> (</a:t>
            </a:r>
            <a:r>
              <a:rPr lang="en-US" altLang="zh-CN" sz="2400" b="1" kern="0" dirty="0" err="1"/>
              <a:t>id.</a:t>
            </a:r>
            <a:r>
              <a:rPr lang="en-US" altLang="zh-CN" sz="2400" b="1" i="1" kern="0" dirty="0" err="1"/>
              <a:t>entry</a:t>
            </a:r>
            <a:r>
              <a:rPr lang="en-US" altLang="zh-CN" sz="2400" b="1" kern="0" dirty="0"/>
              <a:t>, </a:t>
            </a:r>
            <a:r>
              <a:rPr lang="en-US" altLang="zh-CN" sz="2400" b="1" i="1" kern="0" dirty="0"/>
              <a:t>L</a:t>
            </a:r>
            <a:r>
              <a:rPr lang="en-US" altLang="zh-CN" sz="2400" b="1" kern="0" dirty="0"/>
              <a:t>.</a:t>
            </a:r>
            <a:r>
              <a:rPr lang="en-US" altLang="zh-CN" sz="2400" b="1" i="1" kern="0" dirty="0"/>
              <a:t>in</a:t>
            </a:r>
            <a:r>
              <a:rPr lang="en-US" altLang="zh-CN" sz="2400" b="1" kern="0" dirty="0"/>
              <a:t> )}</a:t>
            </a:r>
          </a:p>
          <a:p>
            <a:pPr>
              <a:defRPr/>
            </a:pPr>
            <a:endParaRPr lang="en-US" altLang="zh-CN" sz="2400" b="1" kern="0" dirty="0"/>
          </a:p>
        </p:txBody>
      </p:sp>
      <p:sp>
        <p:nvSpPr>
          <p:cNvPr id="2" name="矩形标注 1">
            <a:extLst>
              <a:ext uri="{FF2B5EF4-FFF2-40B4-BE49-F238E27FC236}">
                <a16:creationId xmlns:a16="http://schemas.microsoft.com/office/drawing/2014/main" id="{D870ED09-4E59-4794-94DC-80F112F8B9FC}"/>
              </a:ext>
            </a:extLst>
          </p:cNvPr>
          <p:cNvSpPr/>
          <p:nvPr/>
        </p:nvSpPr>
        <p:spPr bwMode="auto">
          <a:xfrm>
            <a:off x="4914900" y="1315485"/>
            <a:ext cx="3733800" cy="1643418"/>
          </a:xfrm>
          <a:prstGeom prst="wedgeRectCallout">
            <a:avLst>
              <a:gd name="adj1" fmla="val -68384"/>
              <a:gd name="adj2" fmla="val 15954"/>
            </a:avLst>
          </a:prstGeom>
          <a:noFill/>
          <a:ln w="25400" cap="flat" cmpd="sng" algn="ctr">
            <a:solidFill>
              <a:srgbClr val="008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lIns="54000" tIns="28800" rIns="54000" bIns="28800" anchor="ctr"/>
          <a:lstStyle/>
          <a:p>
            <a:pPr algn="just">
              <a:defRPr/>
            </a:pPr>
            <a:r>
              <a:rPr lang="zh-CN" altLang="en-US" sz="2400" dirty="0">
                <a:solidFill>
                  <a:srgbClr val="FF0000"/>
                </a:solidFill>
                <a:ea typeface="+mn-ea"/>
              </a:rPr>
              <a:t>注意：</a:t>
            </a:r>
            <a:r>
              <a:rPr lang="en-US" altLang="zh-CN" sz="2400" b="1" i="1" dirty="0">
                <a:ea typeface="+mn-ea"/>
              </a:rPr>
              <a:t>L.in</a:t>
            </a:r>
            <a:r>
              <a:rPr lang="en-US" altLang="zh-CN" sz="2400" b="1" dirty="0">
                <a:ea typeface="+mn-ea"/>
              </a:rPr>
              <a:t>=</a:t>
            </a:r>
            <a:r>
              <a:rPr lang="en-US" altLang="zh-CN" sz="2400" b="1" i="1" dirty="0" err="1">
                <a:ea typeface="+mn-ea"/>
              </a:rPr>
              <a:t>T.type</a:t>
            </a:r>
            <a:r>
              <a:rPr lang="zh-CN" altLang="en-US" sz="2400" dirty="0">
                <a:ea typeface="+mn-ea"/>
              </a:rPr>
              <a:t>不能放在</a:t>
            </a:r>
            <a:r>
              <a:rPr lang="en-US" altLang="zh-CN" sz="2400" b="1" i="1" dirty="0">
                <a:ea typeface="+mn-ea"/>
              </a:rPr>
              <a:t>T</a:t>
            </a:r>
            <a:r>
              <a:rPr lang="zh-CN" altLang="en-US" sz="2400" dirty="0">
                <a:ea typeface="+mn-ea"/>
              </a:rPr>
              <a:t>之前，因为一个动作不能引用该动作右边符号的综合属性。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0F36C67A-7F89-4735-99F6-09D65212F0D6}"/>
              </a:ext>
            </a:extLst>
          </p:cNvPr>
          <p:cNvSpPr txBox="1"/>
          <p:nvPr/>
        </p:nvSpPr>
        <p:spPr>
          <a:xfrm>
            <a:off x="445110" y="5109850"/>
            <a:ext cx="8253779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注：这是</a:t>
            </a:r>
            <a:r>
              <a:rPr lang="en-US" altLang="zh-CN" sz="2400" dirty="0"/>
              <a:t>PPT</a:t>
            </a:r>
            <a:r>
              <a:rPr lang="zh-CN" altLang="en-US" sz="2400" dirty="0"/>
              <a:t>第四章语法制导的翻译</a:t>
            </a:r>
            <a:r>
              <a:rPr lang="en-US" altLang="zh-CN" sz="2400" dirty="0"/>
              <a:t>(2)</a:t>
            </a:r>
            <a:r>
              <a:rPr lang="zh-CN" altLang="en-US" sz="2400" dirty="0"/>
              <a:t>第</a:t>
            </a:r>
            <a:r>
              <a:rPr lang="en-US" altLang="zh-CN" sz="2400" dirty="0"/>
              <a:t>19</a:t>
            </a:r>
            <a:r>
              <a:rPr lang="zh-CN" altLang="en-US" sz="2400" dirty="0"/>
              <a:t>页和</a:t>
            </a:r>
            <a:r>
              <a:rPr lang="en-US" altLang="zh-CN" sz="2400" dirty="0"/>
              <a:t>23</a:t>
            </a:r>
            <a:r>
              <a:rPr lang="zh-CN" altLang="en-US" sz="2400" dirty="0"/>
              <a:t>页的内容。</a:t>
            </a:r>
            <a:endParaRPr lang="en-US" altLang="zh-CN" sz="2400" dirty="0"/>
          </a:p>
          <a:p>
            <a:r>
              <a:rPr lang="zh-CN" altLang="en-US" sz="2400" dirty="0"/>
              <a:t>虽然第四章</a:t>
            </a:r>
            <a:r>
              <a:rPr lang="en-US" altLang="zh-CN" sz="2400" dirty="0"/>
              <a:t>4.3</a:t>
            </a:r>
            <a:r>
              <a:rPr lang="zh-CN" altLang="en-US" sz="2400" dirty="0"/>
              <a:t>小节不是重点，但</a:t>
            </a:r>
            <a:r>
              <a:rPr lang="en-US" altLang="zh-CN" sz="2400" dirty="0"/>
              <a:t>4.3.1</a:t>
            </a:r>
            <a:r>
              <a:rPr lang="zh-CN" altLang="en-US" sz="2400" dirty="0"/>
              <a:t>和</a:t>
            </a:r>
            <a:r>
              <a:rPr lang="en-US" altLang="zh-CN" sz="2400" dirty="0"/>
              <a:t>4.3.2</a:t>
            </a:r>
            <a:r>
              <a:rPr lang="zh-CN" altLang="en-US" sz="2400" dirty="0"/>
              <a:t>还是建议复习，看到这样的题能够写出翻译</a:t>
            </a:r>
            <a:r>
              <a:rPr lang="zh-CN" altLang="en-US" sz="2400"/>
              <a:t>方案来。</a:t>
            </a:r>
            <a:endParaRPr lang="zh-CN" altLang="en-US" sz="2400" dirty="0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CA47C8-0A50-01A2-4EE5-ACA8F4CD2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E50DCC-FEC8-47D5-8B26-34C1611DEE5B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EEDAB3-367E-1D76-2467-E450F3E17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A9AEDC-08F5-A84F-3F07-9DBDB25A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E330324B-5E76-4BCA-B4D8-CCA5701D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作业</a:t>
            </a:r>
            <a:r>
              <a:rPr lang="en-US" altLang="zh-CN" dirty="0"/>
              <a:t>1 P165 / 5.5 </a:t>
            </a:r>
            <a:endParaRPr lang="zh-CN" altLang="en-US" dirty="0"/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E8F6A9C4-D8D5-4B77-B9A0-ADBC6A0D7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有两种写法，都可以</a:t>
            </a:r>
            <a:endParaRPr lang="en-US" altLang="zh-CN" dirty="0"/>
          </a:p>
          <a:p>
            <a:r>
              <a:rPr lang="en-US" altLang="zh-CN" dirty="0"/>
              <a:t>(1) </a:t>
            </a:r>
            <a:r>
              <a:rPr lang="zh-CN" altLang="en-US" dirty="0"/>
              <a:t>为类型表达式命名</a:t>
            </a:r>
            <a:endParaRPr lang="en-US" altLang="zh-CN" dirty="0"/>
          </a:p>
          <a:p>
            <a:pPr lvl="1"/>
            <a:r>
              <a:rPr lang="zh-CN" altLang="en-US" dirty="0"/>
              <a:t>定义与</a:t>
            </a:r>
            <a:r>
              <a:rPr lang="en-US" altLang="zh-CN" dirty="0"/>
              <a:t>CELL</a:t>
            </a:r>
            <a:r>
              <a:rPr lang="zh-CN" altLang="en-US" dirty="0"/>
              <a:t>绑定的表达式为：</a:t>
            </a:r>
            <a:r>
              <a:rPr lang="nl-NL" altLang="zh-CN" dirty="0"/>
              <a:t>record(a:integer, b:integer)</a:t>
            </a:r>
          </a:p>
          <a:p>
            <a:pPr lvl="1"/>
            <a:r>
              <a:rPr lang="zh-CN" altLang="en-US" dirty="0"/>
              <a:t>定义与</a:t>
            </a:r>
            <a:r>
              <a:rPr lang="en-US" altLang="zh-CN" dirty="0">
                <a:sym typeface="Symbol" panose="05050102010706020507" pitchFamily="18" charset="2"/>
              </a:rPr>
              <a:t>PCELL</a:t>
            </a:r>
            <a:r>
              <a:rPr lang="zh-CN" altLang="en-US" dirty="0">
                <a:sym typeface="Symbol" panose="05050102010706020507" pitchFamily="18" charset="2"/>
              </a:rPr>
              <a:t>绑定的类型表达式为：</a:t>
            </a:r>
            <a:r>
              <a:rPr lang="en-US" altLang="zh-CN" dirty="0">
                <a:sym typeface="Symbol" panose="05050102010706020507" pitchFamily="18" charset="2"/>
              </a:rPr>
              <a:t>pointer(</a:t>
            </a:r>
            <a:r>
              <a:rPr lang="en-US" altLang="zh-CN" dirty="0"/>
              <a:t>CELL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en-US" altLang="zh-CN" dirty="0"/>
          </a:p>
          <a:p>
            <a:pPr lvl="1"/>
            <a:r>
              <a:rPr lang="zh-CN" altLang="en-US" dirty="0"/>
              <a:t>则</a:t>
            </a:r>
            <a:r>
              <a:rPr lang="en-US" altLang="zh-CN" dirty="0"/>
              <a:t>foo</a:t>
            </a:r>
            <a:r>
              <a:rPr lang="zh-CN" altLang="en-US" dirty="0"/>
              <a:t>的类型表达式为：</a:t>
            </a:r>
            <a:r>
              <a:rPr lang="en-US" altLang="zh-CN" dirty="0"/>
              <a:t>array(100, CELL)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则</a:t>
            </a:r>
            <a:r>
              <a:rPr lang="en-US" altLang="zh-CN" dirty="0"/>
              <a:t>bar</a:t>
            </a:r>
            <a:r>
              <a:rPr lang="zh-CN" altLang="en-US" dirty="0"/>
              <a:t>的类型表达式为：</a:t>
            </a:r>
            <a:r>
              <a:rPr lang="en-US" altLang="zh-CN" dirty="0">
                <a:sym typeface="Symbol" panose="05050102010706020507" pitchFamily="18" charset="2"/>
              </a:rPr>
              <a:t>integer </a:t>
            </a:r>
            <a:r>
              <a:rPr lang="zh-CN" altLang="en-US" dirty="0">
                <a:sym typeface="Symbol" panose="05050102010706020507" pitchFamily="18" charset="2"/>
              </a:rPr>
              <a:t> </a:t>
            </a:r>
            <a:r>
              <a:rPr lang="en-US" altLang="zh-CN" dirty="0">
                <a:sym typeface="Symbol" panose="05050102010706020507" pitchFamily="18" charset="2"/>
              </a:rPr>
              <a:t>CELL  PCELL</a:t>
            </a:r>
            <a:endParaRPr lang="zh-CN" altLang="en-US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D3E2719-985B-23CE-CEF7-7F6835F57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63D01-1745-4C7D-999F-141A4B63EB38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C37485-E8D8-58A1-C115-BA9345CEC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D603FF-612E-AF50-0962-AAA5C7C21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标题 1">
            <a:extLst>
              <a:ext uri="{FF2B5EF4-FFF2-40B4-BE49-F238E27FC236}">
                <a16:creationId xmlns:a16="http://schemas.microsoft.com/office/drawing/2014/main" id="{E330324B-5E76-4BCA-B4D8-CCA5701DB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第五章 作业</a:t>
            </a:r>
            <a:r>
              <a:rPr lang="en-US" altLang="zh-CN" dirty="0"/>
              <a:t>1 P165 / 5.5 </a:t>
            </a:r>
            <a:endParaRPr lang="zh-CN" altLang="en-US" dirty="0"/>
          </a:p>
        </p:txBody>
      </p:sp>
      <p:sp>
        <p:nvSpPr>
          <p:cNvPr id="54275" name="内容占位符 2">
            <a:extLst>
              <a:ext uri="{FF2B5EF4-FFF2-40B4-BE49-F238E27FC236}">
                <a16:creationId xmlns:a16="http://schemas.microsoft.com/office/drawing/2014/main" id="{E8F6A9C4-D8D5-4B77-B9A0-ADBC6A0D73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495192"/>
          </a:xfrm>
        </p:spPr>
        <p:txBody>
          <a:bodyPr>
            <a:normAutofit/>
          </a:bodyPr>
          <a:lstStyle/>
          <a:p>
            <a:r>
              <a:rPr lang="zh-CN" altLang="en-US" dirty="0"/>
              <a:t>有两种写法，都可以</a:t>
            </a:r>
            <a:endParaRPr lang="en-US" altLang="zh-CN" dirty="0"/>
          </a:p>
          <a:p>
            <a:r>
              <a:rPr lang="en-US" altLang="zh-CN" dirty="0"/>
              <a:t>(2) </a:t>
            </a:r>
            <a:r>
              <a:rPr lang="zh-CN" altLang="en-US" dirty="0"/>
              <a:t>不为类型表达式命名，而是直接写</a:t>
            </a:r>
            <a:endParaRPr lang="en-US" altLang="zh-CN" dirty="0"/>
          </a:p>
          <a:p>
            <a:pPr lvl="1"/>
            <a:r>
              <a:rPr lang="en-US" altLang="zh-CN" dirty="0"/>
              <a:t>foo</a:t>
            </a:r>
            <a:r>
              <a:rPr lang="zh-CN" altLang="en-US" dirty="0"/>
              <a:t>的类型表达式为：</a:t>
            </a:r>
            <a:r>
              <a:rPr lang="en-US" altLang="zh-CN" dirty="0"/>
              <a:t>array(100, record(</a:t>
            </a:r>
            <a:r>
              <a:rPr lang="en-US" altLang="zh-CN" dirty="0" err="1"/>
              <a:t>a:integer</a:t>
            </a:r>
            <a:r>
              <a:rPr lang="en-US" altLang="zh-CN" dirty="0"/>
              <a:t>, b:integer))</a:t>
            </a:r>
          </a:p>
          <a:p>
            <a:pPr lvl="1"/>
            <a:r>
              <a:rPr lang="en-US" altLang="zh-CN" dirty="0"/>
              <a:t>bar</a:t>
            </a:r>
            <a:r>
              <a:rPr lang="zh-CN" altLang="en-US" dirty="0"/>
              <a:t>的类型表达式为：</a:t>
            </a:r>
            <a:r>
              <a:rPr lang="en-US" altLang="zh-CN" dirty="0">
                <a:sym typeface="Symbol" panose="05050102010706020507" pitchFamily="18" charset="2"/>
              </a:rPr>
              <a:t>integer</a:t>
            </a:r>
            <a:r>
              <a:rPr lang="zh-CN" altLang="en-US" dirty="0">
                <a:sym typeface="Symbol" panose="05050102010706020507" pitchFamily="18" charset="2"/>
              </a:rPr>
              <a:t>  </a:t>
            </a:r>
            <a:r>
              <a:rPr lang="en-US" altLang="zh-CN" dirty="0">
                <a:sym typeface="Symbol" panose="05050102010706020507" pitchFamily="18" charset="2"/>
              </a:rPr>
              <a:t>record(</a:t>
            </a:r>
            <a:r>
              <a:rPr lang="en-US" altLang="zh-CN" dirty="0" err="1">
                <a:sym typeface="Symbol" panose="05050102010706020507" pitchFamily="18" charset="2"/>
              </a:rPr>
              <a:t>a:integer</a:t>
            </a:r>
            <a:r>
              <a:rPr lang="en-US" altLang="zh-CN" dirty="0">
                <a:sym typeface="Symbol" panose="05050102010706020507" pitchFamily="18" charset="2"/>
              </a:rPr>
              <a:t>, b:integer)  pointer(record(</a:t>
            </a:r>
            <a:r>
              <a:rPr lang="en-US" altLang="zh-CN" dirty="0" err="1">
                <a:sym typeface="Symbol" panose="05050102010706020507" pitchFamily="18" charset="2"/>
              </a:rPr>
              <a:t>a:integer</a:t>
            </a:r>
            <a:r>
              <a:rPr lang="en-US" altLang="zh-CN" dirty="0">
                <a:sym typeface="Symbol" panose="05050102010706020507" pitchFamily="18" charset="2"/>
              </a:rPr>
              <a:t>, b:integer))</a:t>
            </a:r>
            <a:endParaRPr lang="zh-CN" altLang="en-US" dirty="0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7218255-B72A-45EA-9E53-D6F9C28FB2FA}"/>
              </a:ext>
            </a:extLst>
          </p:cNvPr>
          <p:cNvSpPr txBox="1"/>
          <p:nvPr/>
        </p:nvSpPr>
        <p:spPr>
          <a:xfrm>
            <a:off x="628650" y="5339090"/>
            <a:ext cx="7886699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注：题干中的</a:t>
            </a:r>
            <a:r>
              <a:rPr lang="en-US" altLang="zh-CN" sz="2800" dirty="0"/>
              <a:t>bar</a:t>
            </a:r>
            <a:r>
              <a:rPr lang="zh-CN" altLang="en-US" sz="2800" dirty="0"/>
              <a:t>函数声明的写法为</a:t>
            </a:r>
            <a:r>
              <a:rPr lang="en-US" altLang="zh-CN" sz="2800" dirty="0"/>
              <a:t>ANSI C</a:t>
            </a:r>
            <a:r>
              <a:rPr lang="zh-CN" altLang="en-US" sz="2800" dirty="0"/>
              <a:t>风格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675B90-0A8C-7AB2-6F37-326694EA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23C1B-58CE-4C18-8245-3AF8924BCACB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83FA8BF-3316-4DBB-9F2A-20FE2633E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63356CC-A1AE-03B2-789A-B801B36AB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47438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1">
            <a:extLst>
              <a:ext uri="{FF2B5EF4-FFF2-40B4-BE49-F238E27FC236}">
                <a16:creationId xmlns:a16="http://schemas.microsoft.com/office/drawing/2014/main" id="{A249E810-F10C-43EC-8C0D-596F4E0A1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作业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P200 / 6.8</a:t>
            </a:r>
            <a:endParaRPr lang="zh-CN" altLang="en-US" dirty="0"/>
          </a:p>
        </p:txBody>
      </p:sp>
      <p:sp>
        <p:nvSpPr>
          <p:cNvPr id="5123" name="内容占位符 2">
            <a:extLst>
              <a:ext uri="{FF2B5EF4-FFF2-40B4-BE49-F238E27FC236}">
                <a16:creationId xmlns:a16="http://schemas.microsoft.com/office/drawing/2014/main" id="{2C500931-13F2-4AA2-8998-818D815370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371564"/>
          </a:xfrm>
        </p:spPr>
        <p:txBody>
          <a:bodyPr>
            <a:normAutofit fontScale="92500" lnSpcReduction="10000"/>
          </a:bodyPr>
          <a:lstStyle/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program</a:t>
            </a:r>
            <a:r>
              <a:rPr lang="en-US" altLang="zh-CN" sz="2000" b="1" dirty="0">
                <a:latin typeface="Courier New" panose="02070309020205020404" pitchFamily="49" charset="0"/>
              </a:rPr>
              <a:t> main(input, output);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var</a:t>
            </a:r>
            <a:r>
              <a:rPr lang="en-US" altLang="zh-CN" sz="2000" b="1" dirty="0">
                <a:latin typeface="Courier New" panose="02070309020205020404" pitchFamily="49" charset="0"/>
              </a:rPr>
              <a:t>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a,b</a:t>
            </a:r>
            <a:r>
              <a:rPr lang="en-US" altLang="zh-CN" sz="2000" b="1" dirty="0">
                <a:latin typeface="Courier New" panose="02070309020205020404" pitchFamily="49" charset="0"/>
              </a:rPr>
              <a:t>: integer;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procedure</a:t>
            </a:r>
            <a:r>
              <a:rPr lang="en-US" altLang="zh-CN" sz="2000" b="1" dirty="0">
                <a:latin typeface="Courier New" panose="02070309020205020404" pitchFamily="49" charset="0"/>
              </a:rPr>
              <a:t> p(x, y, z: integer);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y:= y+1;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    z:= 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z+x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sz="2000" b="1" dirty="0">
                <a:latin typeface="Courier New" panose="02070309020205020404" pitchFamily="49" charset="0"/>
              </a:rPr>
              <a:t>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begin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a:= 2;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b:= 3;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p(</a:t>
            </a:r>
            <a:r>
              <a:rPr lang="en-US" altLang="zh-CN" sz="2000" b="1" dirty="0" err="1">
                <a:latin typeface="Courier New" panose="02070309020205020404" pitchFamily="49" charset="0"/>
              </a:rPr>
              <a:t>a+b</a:t>
            </a:r>
            <a:r>
              <a:rPr lang="en-US" altLang="zh-CN" sz="2000" b="1" dirty="0">
                <a:latin typeface="Courier New" panose="02070309020205020404" pitchFamily="49" charset="0"/>
              </a:rPr>
              <a:t>, a, a);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  </a:t>
            </a: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print</a:t>
            </a:r>
            <a:r>
              <a:rPr lang="en-US" altLang="zh-CN" sz="2000" b="1" dirty="0">
                <a:latin typeface="Courier New" panose="02070309020205020404" pitchFamily="49" charset="0"/>
              </a:rPr>
              <a:t> a;</a:t>
            </a:r>
          </a:p>
          <a:p>
            <a:pPr marL="0" indent="0"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008000"/>
                </a:solidFill>
                <a:latin typeface="Courier New" panose="02070309020205020404" pitchFamily="49" charset="0"/>
              </a:rPr>
              <a:t>end</a:t>
            </a:r>
            <a:r>
              <a:rPr lang="en-US" altLang="zh-CN" sz="2000" b="1" dirty="0">
                <a:latin typeface="Courier New" panose="02070309020205020404" pitchFamily="49" charset="0"/>
              </a:rPr>
              <a:t>.</a:t>
            </a:r>
            <a:endParaRPr lang="zh-CN" altLang="en-US" sz="2000" b="1" dirty="0">
              <a:latin typeface="Courier New" panose="02070309020205020404" pitchFamily="49" charset="0"/>
            </a:endParaRP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B866F39-EF89-F5D6-60D9-CAD13F28A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E69B7-FC86-416B-8F0F-D8D1C07F6EFB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C06981E-2946-28BF-7355-CCB904DDF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01DE0-EC6B-92F6-DE7F-6F9C57A71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标题 1">
            <a:extLst>
              <a:ext uri="{FF2B5EF4-FFF2-40B4-BE49-F238E27FC236}">
                <a16:creationId xmlns:a16="http://schemas.microsoft.com/office/drawing/2014/main" id="{945D0B60-30F2-4742-ABC2-23B167D2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作业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P200 / 6.8</a:t>
            </a:r>
            <a:endParaRPr lang="zh-CN" altLang="en-US" dirty="0"/>
          </a:p>
        </p:txBody>
      </p:sp>
      <p:sp>
        <p:nvSpPr>
          <p:cNvPr id="6147" name="内容占位符 2">
            <a:extLst>
              <a:ext uri="{FF2B5EF4-FFF2-40B4-BE49-F238E27FC236}">
                <a16:creationId xmlns:a16="http://schemas.microsoft.com/office/drawing/2014/main" id="{8483F3E2-B796-46D7-87DD-9209636C0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值调用：传递的右值</a:t>
            </a:r>
            <a:endParaRPr lang="en-US" altLang="zh-CN"/>
          </a:p>
          <a:p>
            <a:pPr lvl="1"/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p(5,2,2)</a:t>
            </a:r>
          </a:p>
          <a:p>
            <a:pPr lvl="1"/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由于对形参的操作不会影响实参，因此</a:t>
            </a: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a=2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引用调用：传递的左值（地址）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执行</a:t>
            </a: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时对</a:t>
            </a: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和</a:t>
            </a: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的操作都相当于对</a:t>
            </a: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的操作。</a:t>
            </a:r>
            <a:endParaRPr lang="en-US" altLang="zh-CN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最终</a:t>
            </a:r>
            <a:r>
              <a:rPr lang="en-US" altLang="zh-CN" b="1">
                <a:latin typeface="Courier New" panose="02070309020205020404" pitchFamily="49" charset="0"/>
                <a:cs typeface="Courier New" panose="02070309020205020404" pitchFamily="49" charset="0"/>
              </a:rPr>
              <a:t>a=8</a:t>
            </a:r>
            <a:r>
              <a:rPr lang="zh-CN" altLang="en-US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50DF20D-412B-8FAC-BA0C-0A4048E62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458B2-BB8C-42AB-ADC2-C64A1BF85DF1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450248-557F-CA8F-B0C1-9C82D88953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E0C7CE9-FB95-512F-70EC-33245409F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标题 1">
            <a:extLst>
              <a:ext uri="{FF2B5EF4-FFF2-40B4-BE49-F238E27FC236}">
                <a16:creationId xmlns:a16="http://schemas.microsoft.com/office/drawing/2014/main" id="{97F3EFB8-3B6A-4F8F-A19F-DC3A81951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作业</a:t>
            </a:r>
            <a:r>
              <a:rPr lang="en-US" altLang="zh-CN" dirty="0"/>
              <a:t>1</a:t>
            </a:r>
            <a:r>
              <a:rPr lang="zh-CN" altLang="en-US" dirty="0"/>
              <a:t> </a:t>
            </a:r>
            <a:r>
              <a:rPr lang="en-US" altLang="zh-CN" dirty="0"/>
              <a:t>P200 / 6.8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1305BDD-DF92-472E-9ED2-B1F6F6532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换名调用：调用时，相当于用实参文字替换了形参。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调用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p(</a:t>
            </a:r>
            <a:r>
              <a:rPr lang="en-US" altLang="zh-CN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a+b,a,a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dirty="0"/>
              <a:t>相当于执行如下两条语句：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a:=a+1;</a:t>
            </a:r>
          </a:p>
          <a:p>
            <a:pPr marL="457200" lvl="1" indent="0">
              <a:buFont typeface="Wingdings" panose="05000000000000000000" pitchFamily="2" charset="2"/>
              <a:buNone/>
              <a:defRPr/>
            </a:pP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a:=a+a+b;</a:t>
            </a:r>
          </a:p>
          <a:p>
            <a:pPr lvl="1">
              <a:defRPr/>
            </a:pPr>
            <a:r>
              <a:rPr lang="zh-CN" altLang="en-US" dirty="0"/>
              <a:t>最终</a:t>
            </a:r>
            <a:r>
              <a:rPr lang="en-US" altLang="zh-CN" b="1" dirty="0">
                <a:latin typeface="Courier New" panose="02070309020205020404" pitchFamily="49" charset="0"/>
                <a:cs typeface="Courier New" panose="02070309020205020404" pitchFamily="49" charset="0"/>
              </a:rPr>
              <a:t>a=9</a:t>
            </a:r>
            <a:r>
              <a:rPr lang="zh-CN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C1ED7A6-9AA0-5D42-9FFE-AD511E73E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100AD-3776-465B-8DAE-CA5C596BB4ED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127354-3C7A-1B3F-7532-88F18F2B8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D8D70EB-C4E0-4B87-ED63-E32EE63BA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标题 1">
            <a:extLst>
              <a:ext uri="{FF2B5EF4-FFF2-40B4-BE49-F238E27FC236}">
                <a16:creationId xmlns:a16="http://schemas.microsoft.com/office/drawing/2014/main" id="{8BAA1A5F-EBF0-424B-9060-10184A23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第六章 作业</a:t>
            </a:r>
            <a:r>
              <a:rPr lang="en-US" altLang="zh-CN" dirty="0"/>
              <a:t>2 P201 / 6.11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6C7011-A38A-4686-84F7-B85891D77F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026269"/>
          </a:xfrm>
        </p:spPr>
        <p:txBody>
          <a:bodyPr/>
          <a:lstStyle/>
          <a:p>
            <a:pPr>
              <a:defRPr/>
            </a:pPr>
            <a:r>
              <a:rPr lang="zh-CN" altLang="en-US" sz="2400" dirty="0"/>
              <a:t>下面程序中</a:t>
            </a:r>
            <a:r>
              <a:rPr lang="en-US" altLang="zh-CN" sz="2400" b="1" dirty="0" err="1">
                <a:cs typeface="Courier New" panose="02070309020205020404" pitchFamily="49" charset="0"/>
              </a:rPr>
              <a:t>printf</a:t>
            </a:r>
            <a:r>
              <a:rPr lang="zh-CN" altLang="en-US" sz="2400" dirty="0"/>
              <a:t>只有一个参数，但却会输出</a:t>
            </a:r>
            <a:r>
              <a:rPr lang="en-US" altLang="zh-CN" sz="2400" dirty="0"/>
              <a:t>3</a:t>
            </a:r>
            <a:r>
              <a:rPr lang="zh-CN" altLang="en-US" sz="2400" dirty="0"/>
              <a:t>个整数，说明一下为什么会这样。</a:t>
            </a:r>
            <a:endParaRPr lang="en-US" altLang="zh-CN" sz="2400" dirty="0"/>
          </a:p>
          <a:p>
            <a:pPr marL="0" indent="0">
              <a:buFont typeface="Wingdings" panose="05000000000000000000" pitchFamily="2" charset="2"/>
              <a:buNone/>
              <a:defRPr/>
            </a:pPr>
            <a:r>
              <a:rPr lang="en-US" altLang="zh-CN" sz="2400" b="1" dirty="0">
                <a:cs typeface="Courier New" panose="02070309020205020404" pitchFamily="49" charset="0"/>
              </a:rPr>
              <a:t>   main(){ </a:t>
            </a:r>
            <a:r>
              <a:rPr lang="en-US" altLang="zh-CN" sz="2400" b="1" dirty="0" err="1">
                <a:cs typeface="Courier New" panose="02070309020205020404" pitchFamily="49" charset="0"/>
              </a:rPr>
              <a:t>printf</a:t>
            </a:r>
            <a:r>
              <a:rPr lang="en-US" altLang="zh-CN" sz="2400" b="1" dirty="0">
                <a:cs typeface="Courier New" panose="02070309020205020404" pitchFamily="49" charset="0"/>
              </a:rPr>
              <a:t>(“%d, %d, %d\n”); }</a:t>
            </a:r>
          </a:p>
          <a:p>
            <a:pPr>
              <a:defRPr/>
            </a:pPr>
            <a:r>
              <a:rPr lang="en-US" altLang="zh-CN" sz="2400" b="1" dirty="0">
                <a:cs typeface="Courier New" panose="02070309020205020404" pitchFamily="49" charset="0"/>
              </a:rPr>
              <a:t>C</a:t>
            </a:r>
            <a:r>
              <a:rPr lang="zh-CN" altLang="en-US" sz="2400" dirty="0">
                <a:cs typeface="Courier New" panose="02070309020205020404" pitchFamily="49" charset="0"/>
              </a:rPr>
              <a:t>语言编译器不做实参、形参个数、类型一致性检查，因此</a:t>
            </a:r>
            <a:r>
              <a:rPr lang="en-US" altLang="zh-CN" sz="2400" b="1" dirty="0" err="1">
                <a:cs typeface="Courier New" panose="02070309020205020404" pitchFamily="49" charset="0"/>
              </a:rPr>
              <a:t>printf</a:t>
            </a:r>
            <a:r>
              <a:rPr lang="zh-CN" altLang="en-US" sz="2400" dirty="0">
                <a:cs typeface="Courier New" panose="02070309020205020404" pitchFamily="49" charset="0"/>
              </a:rPr>
              <a:t>函数并不知道究竟调用者提供了多少个参数。</a:t>
            </a:r>
            <a:endParaRPr lang="en-US" altLang="zh-CN" sz="2400" dirty="0">
              <a:cs typeface="Courier New" panose="02070309020205020404" pitchFamily="49" charset="0"/>
            </a:endParaRPr>
          </a:p>
          <a:p>
            <a:pPr>
              <a:defRPr/>
            </a:pPr>
            <a:r>
              <a:rPr lang="zh-CN" altLang="en-US" sz="2400" dirty="0">
                <a:cs typeface="Courier New" panose="02070309020205020404" pitchFamily="49" charset="0"/>
              </a:rPr>
              <a:t>而</a:t>
            </a:r>
            <a:r>
              <a:rPr lang="en-US" altLang="zh-CN" sz="2400" b="1" dirty="0">
                <a:cs typeface="Courier New" panose="02070309020205020404" pitchFamily="49" charset="0"/>
              </a:rPr>
              <a:t>C</a:t>
            </a:r>
            <a:r>
              <a:rPr lang="zh-CN" altLang="en-US" sz="2400" dirty="0">
                <a:cs typeface="Courier New" panose="02070309020205020404" pitchFamily="49" charset="0"/>
              </a:rPr>
              <a:t>语言编译器的实现保证了被调用函数能准确取到第一个实参。因此</a:t>
            </a:r>
            <a:r>
              <a:rPr lang="en-US" altLang="zh-CN" sz="2400" b="1" dirty="0" err="1">
                <a:cs typeface="Courier New" panose="02070309020205020404" pitchFamily="49" charset="0"/>
              </a:rPr>
              <a:t>printf</a:t>
            </a:r>
            <a:r>
              <a:rPr lang="zh-CN" altLang="en-US" sz="2400" dirty="0">
                <a:cs typeface="Courier New" panose="02070309020205020404" pitchFamily="49" charset="0"/>
              </a:rPr>
              <a:t>的实现首先取到了第一个参数</a:t>
            </a:r>
            <a:r>
              <a:rPr lang="en-US" altLang="zh-CN" sz="2400" dirty="0">
                <a:cs typeface="Courier New" panose="02070309020205020404" pitchFamily="49" charset="0"/>
              </a:rPr>
              <a:t>——</a:t>
            </a:r>
            <a:r>
              <a:rPr lang="zh-CN" altLang="en-US" sz="2400" dirty="0">
                <a:cs typeface="Courier New" panose="02070309020205020404" pitchFamily="49" charset="0"/>
              </a:rPr>
              <a:t>格式控制字符串，然后分析它的格式要求，发现有三个参数，于是去栈上相对地址处取第</a:t>
            </a:r>
            <a:r>
              <a:rPr lang="en-US" altLang="zh-CN" sz="2400" dirty="0">
                <a:cs typeface="Courier New" panose="02070309020205020404" pitchFamily="49" charset="0"/>
              </a:rPr>
              <a:t>2</a:t>
            </a:r>
            <a:r>
              <a:rPr lang="zh-CN" altLang="en-US" sz="2400" dirty="0"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cs typeface="Courier New" panose="02070309020205020404" pitchFamily="49" charset="0"/>
              </a:rPr>
              <a:t>3</a:t>
            </a:r>
            <a:r>
              <a:rPr lang="zh-CN" altLang="en-US" sz="2400" dirty="0">
                <a:cs typeface="Courier New" panose="02070309020205020404" pitchFamily="49" charset="0"/>
              </a:rPr>
              <a:t>、</a:t>
            </a:r>
            <a:r>
              <a:rPr lang="en-US" altLang="zh-CN" sz="2400" dirty="0">
                <a:cs typeface="Courier New" panose="02070309020205020404" pitchFamily="49" charset="0"/>
              </a:rPr>
              <a:t>4</a:t>
            </a:r>
            <a:r>
              <a:rPr lang="zh-CN" altLang="en-US" sz="2400" dirty="0">
                <a:cs typeface="Courier New" panose="02070309020205020404" pitchFamily="49" charset="0"/>
              </a:rPr>
              <a:t>个参数（因为</a:t>
            </a:r>
            <a:r>
              <a:rPr lang="en-US" altLang="zh-CN" sz="2400" dirty="0">
                <a:cs typeface="Courier New" panose="02070309020205020404" pitchFamily="49" charset="0"/>
              </a:rPr>
              <a:t>%d</a:t>
            </a:r>
            <a:r>
              <a:rPr lang="zh-CN" altLang="en-US" sz="2400" dirty="0">
                <a:cs typeface="Courier New" panose="02070309020205020404" pitchFamily="49" charset="0"/>
              </a:rPr>
              <a:t>是整型，所以取到的是整数），而不管调用者是否提供了这些参数。所以最终输出了三个整数，这三个整数的值是不确定的。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3784941-728D-47CE-C7A0-7108898D0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B15A-CCD7-428D-9F52-0B3DDAA44435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A791EDE-E80E-D6BF-70E6-43E5E0D75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3BB9E36-DAC5-76E5-E348-39BF15F91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F2C5219-E39D-4E2E-B67D-1504FFE5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作业 </a:t>
            </a:r>
            <a:r>
              <a:rPr lang="en-US" altLang="zh-CN" dirty="0"/>
              <a:t>P234 / 7.1</a:t>
            </a:r>
            <a:endParaRPr lang="zh-CN" altLang="en-US" dirty="0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A4CC78CC-2DB2-499E-BD0E-1AB9B74F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算术表达式</a:t>
            </a:r>
            <a:r>
              <a:rPr lang="en-US" altLang="zh-CN" dirty="0"/>
              <a:t>-(</a:t>
            </a:r>
            <a:r>
              <a:rPr lang="en-US" altLang="zh-CN" dirty="0" err="1"/>
              <a:t>a+b</a:t>
            </a:r>
            <a:r>
              <a:rPr lang="en-US" altLang="zh-CN" dirty="0"/>
              <a:t>)*(</a:t>
            </a:r>
            <a:r>
              <a:rPr lang="en-US" altLang="zh-CN" dirty="0" err="1"/>
              <a:t>c+d</a:t>
            </a:r>
            <a:r>
              <a:rPr lang="en-US" altLang="zh-CN" dirty="0"/>
              <a:t>)+(</a:t>
            </a:r>
            <a:r>
              <a:rPr lang="en-US" altLang="zh-CN" dirty="0" err="1"/>
              <a:t>a+b+c</a:t>
            </a:r>
            <a:r>
              <a:rPr lang="en-US" altLang="zh-CN" dirty="0"/>
              <a:t>)</a:t>
            </a:r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）语法树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）有向无环图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）后缀表示</a:t>
            </a:r>
            <a:endParaRPr lang="en-US" altLang="zh-CN" dirty="0"/>
          </a:p>
          <a:p>
            <a:pPr lvl="1">
              <a:defRPr/>
            </a:pPr>
            <a:r>
              <a:rPr lang="zh-CN" altLang="en-US" dirty="0"/>
              <a:t>（</a:t>
            </a:r>
            <a:r>
              <a:rPr lang="en-US" altLang="zh-CN" dirty="0"/>
              <a:t>d</a:t>
            </a:r>
            <a:r>
              <a:rPr lang="zh-CN" altLang="en-US" dirty="0"/>
              <a:t>）三地址码</a:t>
            </a:r>
            <a:endParaRPr lang="en-US" altLang="zh-CN" dirty="0"/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3DE543-8D87-F11C-E9E0-9ED36EFFE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EBEAE-D59D-43A3-A46D-CD1BECD97DE0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698C24E-628F-194A-647F-934378784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0C31C2-B454-DA19-D30E-C21666812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D3FB-3099-4045-8101-03A5923D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作业 </a:t>
            </a:r>
            <a:r>
              <a:rPr lang="en-US" altLang="zh-CN" dirty="0"/>
              <a:t>P234 / 7.1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1868D78-4657-4E27-8298-3BC12CBA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a</a:t>
            </a:r>
            <a:r>
              <a:rPr lang="zh-CN" altLang="en-US" dirty="0"/>
              <a:t>）语法树：</a:t>
            </a:r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EBA2BD2-392F-4994-9B79-3F3C25FEDD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646" r="14919"/>
          <a:stretch/>
        </p:blipFill>
        <p:spPr>
          <a:xfrm>
            <a:off x="1934308" y="1953869"/>
            <a:ext cx="4771292" cy="4567756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0AF2E94-9BFB-F1DA-1600-6F2DB777E1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EC85CF-5A23-40DB-831F-452F55DCCC9D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A611FA8-15BA-3370-1817-75F2982B9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C55F78-EC0F-8787-B580-CE47C1728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03940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ED3FB-3099-4045-8101-03A5923DE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作业 </a:t>
            </a:r>
            <a:r>
              <a:rPr lang="en-US" altLang="zh-CN" dirty="0"/>
              <a:t>P234 / 7.1</a:t>
            </a:r>
            <a:endParaRPr lang="zh-CN" altLang="en-US" dirty="0"/>
          </a:p>
        </p:txBody>
      </p:sp>
      <p:sp>
        <p:nvSpPr>
          <p:cNvPr id="8" name="内容占位符 7">
            <a:extLst>
              <a:ext uri="{FF2B5EF4-FFF2-40B4-BE49-F238E27FC236}">
                <a16:creationId xmlns:a16="http://schemas.microsoft.com/office/drawing/2014/main" id="{A1868D78-4657-4E27-8298-3BC12CBA4D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b</a:t>
            </a:r>
            <a:r>
              <a:rPr lang="zh-CN" altLang="en-US" dirty="0"/>
              <a:t>）有向无环图</a:t>
            </a:r>
            <a:endParaRPr lang="en-US" altLang="zh-CN" dirty="0"/>
          </a:p>
          <a:p>
            <a:r>
              <a:rPr lang="zh-CN" altLang="en-US" dirty="0"/>
              <a:t>两种都可以：</a:t>
            </a:r>
          </a:p>
        </p:txBody>
      </p:sp>
      <p:pic>
        <p:nvPicPr>
          <p:cNvPr id="9" name="内容占位符 4">
            <a:extLst>
              <a:ext uri="{FF2B5EF4-FFF2-40B4-BE49-F238E27FC236}">
                <a16:creationId xmlns:a16="http://schemas.microsoft.com/office/drawing/2014/main" id="{B4DB3A2A-E1E6-436F-966C-2E89DB84D7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0824" y="2579078"/>
            <a:ext cx="5402351" cy="3890963"/>
          </a:xfrm>
          <a:prstGeom prst="rect">
            <a:avLst/>
          </a:prstGeom>
        </p:spPr>
      </p:pic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C721F7-24AE-0554-5E41-FE1B350EC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A99C5D-A7A4-4D9D-A183-EA1D7E538EA6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77874D5-C297-73C5-9FC6-C23AA3EDA3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F900202-7BE2-3EB3-93C4-C82166ADC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3903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183A50C5-D384-4C24-8D6E-92961CAA93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作业</a:t>
            </a:r>
            <a:r>
              <a:rPr lang="en-US" altLang="zh-CN" dirty="0"/>
              <a:t>1 P132 / 4.1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7610DDC-101A-4161-BA2A-FDB912A10D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根据表</a:t>
            </a:r>
            <a:r>
              <a:rPr lang="en-US" altLang="zh-CN" b="1" dirty="0"/>
              <a:t>4.1</a:t>
            </a:r>
            <a:r>
              <a:rPr lang="zh-CN" altLang="en-US" dirty="0"/>
              <a:t>的语法制导定义，为输入表达式</a:t>
            </a:r>
            <a:r>
              <a:rPr lang="en-US" altLang="zh-CN" b="1" dirty="0"/>
              <a:t>5*(4*3+2)</a:t>
            </a:r>
            <a:r>
              <a:rPr lang="zh-CN" altLang="en-US" dirty="0"/>
              <a:t>构造注释分析树。</a:t>
            </a:r>
          </a:p>
          <a:p>
            <a:pPr>
              <a:buFont typeface="Wingdings" panose="05000000000000000000" pitchFamily="2" charset="2"/>
              <a:buNone/>
            </a:pPr>
            <a:r>
              <a:rPr lang="zh-CN" altLang="en-US" dirty="0"/>
              <a:t>   分析：仔细看图</a:t>
            </a:r>
            <a:r>
              <a:rPr lang="en-US" altLang="zh-CN" b="1" dirty="0"/>
              <a:t>4.1</a:t>
            </a:r>
            <a:r>
              <a:rPr lang="zh-CN" altLang="en-US" dirty="0"/>
              <a:t>的注释分析树例子。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53A8247-CAE4-95BA-8C1A-FDAF43C65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21DA5-A3AB-4EF5-A9A0-5A455E1A42EF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55F0056-380E-5596-AC22-4BAEECC72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8E117A9-E17A-D8DD-2647-18CFAA2D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>
            <a:extLst>
              <a:ext uri="{FF2B5EF4-FFF2-40B4-BE49-F238E27FC236}">
                <a16:creationId xmlns:a16="http://schemas.microsoft.com/office/drawing/2014/main" id="{1F2C5219-E39D-4E2E-B67D-1504FFE5D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作业 </a:t>
            </a:r>
            <a:r>
              <a:rPr lang="en-US" altLang="zh-CN" dirty="0"/>
              <a:t>P234 / 7.1</a:t>
            </a:r>
            <a:endParaRPr lang="zh-CN" altLang="en-US" dirty="0"/>
          </a:p>
        </p:txBody>
      </p:sp>
      <p:sp>
        <p:nvSpPr>
          <p:cNvPr id="11267" name="内容占位符 2">
            <a:extLst>
              <a:ext uri="{FF2B5EF4-FFF2-40B4-BE49-F238E27FC236}">
                <a16:creationId xmlns:a16="http://schemas.microsoft.com/office/drawing/2014/main" id="{A4CC78CC-2DB2-499E-BD0E-1AB9B74FB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）后缀表示</a:t>
            </a:r>
            <a:endParaRPr lang="en-US" altLang="zh-CN" dirty="0"/>
          </a:p>
          <a:p>
            <a:pPr marL="0" indent="0">
              <a:buNone/>
              <a:defRPr/>
            </a:pPr>
            <a:r>
              <a:rPr lang="en-US" altLang="zh-CN" dirty="0"/>
              <a:t>            a b + </a:t>
            </a:r>
            <a:r>
              <a:rPr lang="en-US" altLang="zh-CN" dirty="0" err="1"/>
              <a:t>uminus</a:t>
            </a:r>
            <a:r>
              <a:rPr lang="en-US" altLang="zh-CN" dirty="0"/>
              <a:t> c d + * a b + c + +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65C4EC54-486C-FE82-8765-422DE36FBF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D503-5D95-4F0C-9EE0-9DAC54C5A880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C912F6D-DB5F-6001-54FF-2BADB4D2F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32A5131-C52F-1F7F-8BFE-451FCE076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6599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1">
            <a:extLst>
              <a:ext uri="{FF2B5EF4-FFF2-40B4-BE49-F238E27FC236}">
                <a16:creationId xmlns:a16="http://schemas.microsoft.com/office/drawing/2014/main" id="{2D8B5FC7-A6FA-4327-8586-872BC66C39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第七章 作业 </a:t>
            </a:r>
            <a:r>
              <a:rPr lang="en-US" altLang="zh-CN" dirty="0"/>
              <a:t>P234 / 7.1</a:t>
            </a:r>
            <a:endParaRPr lang="zh-CN" altLang="en-US" dirty="0"/>
          </a:p>
        </p:txBody>
      </p:sp>
      <p:sp>
        <p:nvSpPr>
          <p:cNvPr id="13315" name="内容占位符 2">
            <a:extLst>
              <a:ext uri="{FF2B5EF4-FFF2-40B4-BE49-F238E27FC236}">
                <a16:creationId xmlns:a16="http://schemas.microsoft.com/office/drawing/2014/main" id="{B1640FA0-2BEB-4C95-9662-D5B64EBE0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257300"/>
            <a:ext cx="7886700" cy="546002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/>
              <a:t>（</a:t>
            </a:r>
            <a:r>
              <a:rPr lang="en-US" altLang="zh-CN" sz="2800" dirty="0"/>
              <a:t>d</a:t>
            </a:r>
            <a:r>
              <a:rPr lang="zh-CN" altLang="en-US" sz="2800" dirty="0"/>
              <a:t>）三地址码</a:t>
            </a:r>
            <a:endParaRPr lang="en-US" altLang="zh-CN" sz="2800" dirty="0"/>
          </a:p>
          <a:p>
            <a:pPr>
              <a:defRPr/>
            </a:pPr>
            <a:r>
              <a:rPr lang="zh-CN" altLang="en-US" sz="2800" dirty="0"/>
              <a:t>两种，分别对应语法树和有向无环图的线性表示：</a:t>
            </a:r>
            <a:endParaRPr lang="en-US" altLang="zh-CN" sz="2800" dirty="0"/>
          </a:p>
          <a:p>
            <a:pPr marL="0" indent="0">
              <a:buNone/>
            </a:pPr>
            <a:r>
              <a:rPr lang="en-US" altLang="zh-CN" sz="2800" dirty="0"/>
              <a:t>	</a:t>
            </a:r>
            <a:r>
              <a:rPr lang="zh-CN" altLang="en-US" sz="2800" dirty="0"/>
              <a:t>第一种：</a:t>
            </a:r>
            <a:r>
              <a:rPr lang="en-US" altLang="zh-CN" sz="2800" dirty="0"/>
              <a:t>			</a:t>
            </a:r>
            <a:r>
              <a:rPr lang="zh-CN" altLang="en-US" sz="2800" dirty="0"/>
              <a:t>第二种：</a:t>
            </a:r>
            <a:endParaRPr lang="en-US" altLang="zh-CN" sz="2800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	t1=</a:t>
            </a:r>
            <a:r>
              <a:rPr lang="en-US" altLang="zh-CN" dirty="0" err="1"/>
              <a:t>a+b</a:t>
            </a:r>
            <a:r>
              <a:rPr lang="en-US" altLang="zh-CN" dirty="0"/>
              <a:t>			t1=</a:t>
            </a:r>
            <a:r>
              <a:rPr lang="en-US" altLang="zh-CN" dirty="0" err="1"/>
              <a:t>a+b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	t2 = -t1			t2 = -t1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	t3= </a:t>
            </a:r>
            <a:r>
              <a:rPr lang="en-US" altLang="zh-CN" dirty="0" err="1"/>
              <a:t>c+d</a:t>
            </a:r>
            <a:r>
              <a:rPr lang="en-US" altLang="zh-CN" dirty="0"/>
              <a:t>			t3= </a:t>
            </a:r>
            <a:r>
              <a:rPr lang="en-US" altLang="zh-CN" dirty="0" err="1"/>
              <a:t>c+d</a:t>
            </a:r>
            <a:endParaRPr lang="en-US" altLang="zh-CN" dirty="0"/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	t4 = t2* t3			t4 = t2* t3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	t5= </a:t>
            </a:r>
            <a:r>
              <a:rPr lang="en-US" altLang="zh-CN" dirty="0" err="1"/>
              <a:t>a+b</a:t>
            </a:r>
            <a:r>
              <a:rPr lang="en-US" altLang="zh-CN" dirty="0"/>
              <a:t>			t5= t1+c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	t6 = t5+c			t6=t4+t5</a:t>
            </a:r>
          </a:p>
          <a:p>
            <a:pPr marL="457200" lvl="1" indent="0">
              <a:buFont typeface="Wingdings" panose="05000000000000000000" pitchFamily="2" charset="2"/>
              <a:buNone/>
            </a:pPr>
            <a:r>
              <a:rPr lang="en-US" altLang="zh-CN" dirty="0"/>
              <a:t>	t7 = t4+t6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0B3FADA-87C5-1B35-97F7-4D2833176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4F780-AC18-4604-8D57-B7CE0DA90F0F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E6C6421-F8B7-35FF-18BF-086F69F8E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CC4510-5053-2786-72C8-EF348F8C7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F36E6A53-229E-4567-8435-CC298D9DB0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第七章 课堂练习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5AE6D83F-47C1-4059-8B4D-204D01FA0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练习：</a:t>
            </a:r>
            <a:r>
              <a:rPr lang="en-US" altLang="zh-CN" b="1"/>
              <a:t>while (a&lt;b) {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            if(c&lt;d) x= y+z;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b="1"/>
              <a:t>                }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/>
              <a:t>   </a:t>
            </a:r>
            <a:r>
              <a:rPr lang="zh-CN" altLang="en-US"/>
              <a:t>写出三地址码。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D87FE4-75BF-7E21-06DB-876F3617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41483-4FD7-4013-9BA4-0125E06EFA2E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0CC014F-F471-5C90-369B-6D1AA1F50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9411140-C9D4-F172-C74F-6E98F570A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0DF81F06-AF45-4C1B-96EC-D7329E00EE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第七章 课堂练习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44B2A899-3F77-47F8-A417-2F05B2E9A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674812"/>
            <a:ext cx="3081130" cy="5334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B</a:t>
            </a:r>
            <a:r>
              <a:rPr lang="en-US" altLang="zh-CN" sz="2800" b="1"/>
              <a:t> [a &lt; b]</a:t>
            </a:r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1D24DE4-2FA9-4EC4-B0E9-0DD17AC00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209799"/>
            <a:ext cx="3081130" cy="1828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8000"/>
                </a:solidFill>
              </a:rPr>
              <a:t>S</a:t>
            </a:r>
            <a:r>
              <a:rPr lang="en-US" altLang="zh-CN" sz="2800" b="1" baseline="-25000">
                <a:solidFill>
                  <a:srgbClr val="008000"/>
                </a:solidFill>
              </a:rPr>
              <a:t>1</a:t>
            </a:r>
            <a:r>
              <a:rPr lang="en-US" altLang="zh-CN" sz="2800" b="1"/>
              <a:t> [ if(c&lt;d) x=y+z;]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800" b="1"/>
              <a:t>goto S.begin</a:t>
            </a:r>
          </a:p>
        </p:txBody>
      </p:sp>
      <p:sp>
        <p:nvSpPr>
          <p:cNvPr id="6150" name="Text Box 6">
            <a:extLst>
              <a:ext uri="{FF2B5EF4-FFF2-40B4-BE49-F238E27FC236}">
                <a16:creationId xmlns:a16="http://schemas.microsoft.com/office/drawing/2014/main" id="{DE4EAE38-A5ED-4524-8847-F47E10D58C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439" y="1447799"/>
            <a:ext cx="12509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S.begin:</a:t>
            </a:r>
          </a:p>
        </p:txBody>
      </p:sp>
      <p:sp>
        <p:nvSpPr>
          <p:cNvPr id="6151" name="Text Box 7">
            <a:extLst>
              <a:ext uri="{FF2B5EF4-FFF2-40B4-BE49-F238E27FC236}">
                <a16:creationId xmlns:a16="http://schemas.microsoft.com/office/drawing/2014/main" id="{B7626C78-1BAC-4A4E-A087-D214423011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105" y="1981199"/>
            <a:ext cx="111310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B.true: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545C3A9-92BE-458B-C42F-2979AF6DA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CB45B7-3241-4C10-A98B-7DBA867BA75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5B20280-EE49-5E37-1A9F-99B8C6703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9734CD-74B3-AE0E-44EF-BA13A163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D67E9A30-B842-44C5-9368-9309E56F54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第七章 课堂练习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79AB2714-DAA1-4EE4-9165-EB396425C32C}"/>
              </a:ext>
            </a:extLst>
          </p:cNvPr>
          <p:cNvGrpSpPr>
            <a:grpSpLocks/>
          </p:cNvGrpSpPr>
          <p:nvPr/>
        </p:nvGrpSpPr>
        <p:grpSpPr bwMode="auto">
          <a:xfrm>
            <a:off x="1136650" y="1553819"/>
            <a:ext cx="4197350" cy="3200400"/>
            <a:chOff x="716" y="1296"/>
            <a:chExt cx="2644" cy="2016"/>
          </a:xfrm>
        </p:grpSpPr>
        <p:sp>
          <p:nvSpPr>
            <p:cNvPr id="7173" name="Rectangle 5">
              <a:extLst>
                <a:ext uri="{FF2B5EF4-FFF2-40B4-BE49-F238E27FC236}">
                  <a16:creationId xmlns:a16="http://schemas.microsoft.com/office/drawing/2014/main" id="{A66D2929-A5D2-42D8-B671-9D70A1567E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1439"/>
              <a:ext cx="1728" cy="721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 b="1"/>
                <a:t>if (a&lt;b) goto B.true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 b="1"/>
                <a:t>goto B.false(S.next)</a:t>
              </a:r>
            </a:p>
          </p:txBody>
        </p:sp>
        <p:sp>
          <p:nvSpPr>
            <p:cNvPr id="7174" name="Rectangle 6">
              <a:extLst>
                <a:ext uri="{FF2B5EF4-FFF2-40B4-BE49-F238E27FC236}">
                  <a16:creationId xmlns:a16="http://schemas.microsoft.com/office/drawing/2014/main" id="{29E569A3-176F-461C-A076-BAB6F77215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2" y="2160"/>
              <a:ext cx="1728" cy="1152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8000"/>
                  </a:solidFill>
                </a:rPr>
                <a:t>S</a:t>
              </a:r>
              <a:r>
                <a:rPr lang="en-US" altLang="zh-CN" sz="2400" b="1" baseline="-25000">
                  <a:solidFill>
                    <a:srgbClr val="008000"/>
                  </a:solidFill>
                </a:rPr>
                <a:t>1</a:t>
              </a:r>
              <a:r>
                <a:rPr lang="en-US" altLang="zh-CN" sz="2400" b="1"/>
                <a:t> [ if(c&lt;d) x=y+z;]</a:t>
              </a:r>
            </a:p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 b="1"/>
                <a:t>goto S.begin</a:t>
              </a:r>
            </a:p>
          </p:txBody>
        </p:sp>
        <p:sp>
          <p:nvSpPr>
            <p:cNvPr id="7175" name="Text Box 7">
              <a:extLst>
                <a:ext uri="{FF2B5EF4-FFF2-40B4-BE49-F238E27FC236}">
                  <a16:creationId xmlns:a16="http://schemas.microsoft.com/office/drawing/2014/main" id="{374CBB18-C0BC-410A-84CC-CD9010DF16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" y="1296"/>
              <a:ext cx="788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2400" b="1"/>
                <a:t>S.begin:</a:t>
              </a:r>
            </a:p>
          </p:txBody>
        </p:sp>
        <p:sp>
          <p:nvSpPr>
            <p:cNvPr id="7176" name="Text Box 8">
              <a:extLst>
                <a:ext uri="{FF2B5EF4-FFF2-40B4-BE49-F238E27FC236}">
                  <a16:creationId xmlns:a16="http://schemas.microsoft.com/office/drawing/2014/main" id="{95FDF75A-0254-41E5-8884-C61F2D3C71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7" y="2064"/>
              <a:ext cx="701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2400" b="1"/>
                <a:t>B.true: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F2EB9A8-DEA2-C4F7-1628-52D66B05B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5DE75-3ACB-4B5B-A0F8-1F2D987448AF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0D5BD3-5C3D-7E14-325F-F3EF51535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1EAED4C-1E81-6CBB-B782-DD9988F1C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5C5CE998-75D4-4B4F-934C-813181A885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第七章 课堂练习</a:t>
            </a: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5C3C31B2-1945-472C-B8EB-F1B0D20049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01314"/>
            <a:ext cx="4343400" cy="11445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if (a&lt;b) goto B.true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goto S.next</a:t>
            </a:r>
          </a:p>
        </p:txBody>
      </p:sp>
      <p:sp>
        <p:nvSpPr>
          <p:cNvPr id="8197" name="Rectangle 5">
            <a:extLst>
              <a:ext uri="{FF2B5EF4-FFF2-40B4-BE49-F238E27FC236}">
                <a16:creationId xmlns:a16="http://schemas.microsoft.com/office/drawing/2014/main" id="{10E3438A-F106-4D0B-9E11-8B6D461E0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845901"/>
            <a:ext cx="4343400" cy="22098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goto S.begin</a:t>
            </a:r>
          </a:p>
        </p:txBody>
      </p:sp>
      <p:sp>
        <p:nvSpPr>
          <p:cNvPr id="8198" name="Text Box 6">
            <a:extLst>
              <a:ext uri="{FF2B5EF4-FFF2-40B4-BE49-F238E27FC236}">
                <a16:creationId xmlns:a16="http://schemas.microsoft.com/office/drawing/2014/main" id="{6C4BF95E-77C8-4FF5-AA66-A42C8C479A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439" y="1474301"/>
            <a:ext cx="12509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S.begin:</a:t>
            </a:r>
          </a:p>
        </p:txBody>
      </p:sp>
      <p:sp>
        <p:nvSpPr>
          <p:cNvPr id="8199" name="Text Box 7">
            <a:extLst>
              <a:ext uri="{FF2B5EF4-FFF2-40B4-BE49-F238E27FC236}">
                <a16:creationId xmlns:a16="http://schemas.microsoft.com/office/drawing/2014/main" id="{6FD118C3-41A4-416A-B655-12B964F4DE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793" y="2693501"/>
            <a:ext cx="111310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B.true:</a:t>
            </a:r>
          </a:p>
        </p:txBody>
      </p:sp>
      <p:grpSp>
        <p:nvGrpSpPr>
          <p:cNvPr id="8200" name="Group 8">
            <a:extLst>
              <a:ext uri="{FF2B5EF4-FFF2-40B4-BE49-F238E27FC236}">
                <a16:creationId xmlns:a16="http://schemas.microsoft.com/office/drawing/2014/main" id="{A81D9371-E9A4-4607-A238-8914D1D6A2B0}"/>
              </a:ext>
            </a:extLst>
          </p:cNvPr>
          <p:cNvGrpSpPr>
            <a:grpSpLocks/>
          </p:cNvGrpSpPr>
          <p:nvPr/>
        </p:nvGrpSpPr>
        <p:grpSpPr bwMode="auto">
          <a:xfrm>
            <a:off x="2600325" y="2998301"/>
            <a:ext cx="3952874" cy="1066800"/>
            <a:chOff x="3366" y="2112"/>
            <a:chExt cx="2490" cy="672"/>
          </a:xfrm>
        </p:grpSpPr>
        <p:sp>
          <p:nvSpPr>
            <p:cNvPr id="8201" name="Rectangle 9">
              <a:extLst>
                <a:ext uri="{FF2B5EF4-FFF2-40B4-BE49-F238E27FC236}">
                  <a16:creationId xmlns:a16="http://schemas.microsoft.com/office/drawing/2014/main" id="{E7D76A82-6C67-4B4F-A4D7-27AEAF9D16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448"/>
              <a:ext cx="1776" cy="33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8000"/>
                  </a:solidFill>
                </a:rPr>
                <a:t>S</a:t>
              </a:r>
              <a:r>
                <a:rPr lang="en-US" altLang="zh-CN" sz="2400" b="1" baseline="-25000">
                  <a:solidFill>
                    <a:srgbClr val="008000"/>
                  </a:solidFill>
                </a:rPr>
                <a:t>2</a:t>
              </a:r>
              <a:r>
                <a:rPr lang="en-US" altLang="zh-CN" sz="2400" b="1"/>
                <a:t>[x=y+z]</a:t>
              </a:r>
              <a:endParaRPr lang="en-US" altLang="zh-CN" sz="2400" b="1" baseline="-25000"/>
            </a:p>
          </p:txBody>
        </p:sp>
        <p:sp>
          <p:nvSpPr>
            <p:cNvPr id="8202" name="Rectangle 10">
              <a:extLst>
                <a:ext uri="{FF2B5EF4-FFF2-40B4-BE49-F238E27FC236}">
                  <a16:creationId xmlns:a16="http://schemas.microsoft.com/office/drawing/2014/main" id="{A34B45D4-8C10-443B-80EC-46BC971DFC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112"/>
              <a:ext cx="1776" cy="336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buFont typeface="Wingdings" panose="05000000000000000000" pitchFamily="2" charset="2"/>
                <a:buNone/>
              </a:pPr>
              <a:r>
                <a:rPr lang="en-US" altLang="zh-CN" sz="2400" b="1">
                  <a:solidFill>
                    <a:srgbClr val="008000"/>
                  </a:solidFill>
                </a:rPr>
                <a:t>B</a:t>
              </a:r>
              <a:r>
                <a:rPr lang="en-US" altLang="zh-CN" sz="2400" b="1" baseline="-25000">
                  <a:solidFill>
                    <a:srgbClr val="008000"/>
                  </a:solidFill>
                </a:rPr>
                <a:t>1</a:t>
              </a:r>
              <a:r>
                <a:rPr lang="en-US" altLang="zh-CN" sz="2400" b="1"/>
                <a:t>[c&lt;d]</a:t>
              </a:r>
            </a:p>
          </p:txBody>
        </p:sp>
        <p:sp>
          <p:nvSpPr>
            <p:cNvPr id="8203" name="Text Box 12">
              <a:extLst>
                <a:ext uri="{FF2B5EF4-FFF2-40B4-BE49-F238E27FC236}">
                  <a16:creationId xmlns:a16="http://schemas.microsoft.com/office/drawing/2014/main" id="{1F23EFFA-95A4-4E58-9AA8-B408843FAD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66" y="2352"/>
              <a:ext cx="76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2400" b="1"/>
                <a:t>B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.true: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DA5EEE0-F03C-0985-5F3C-DBF92D95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38C5CF-6EFD-468B-8167-A5ED00475B21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C077407-571C-8F70-BD14-0FDFB2A0E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C961592-5DDC-18DF-92BA-49F97F6B3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9B3DCC25-25A0-425F-BFC1-6BCEB4374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第七章 课堂练习</a:t>
            </a:r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DF56F525-C13E-44BF-AB3A-CEFB82AADA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1757639"/>
            <a:ext cx="4419600" cy="1144587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if (a&lt;b) goto B.true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goto S.next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8D15DC72-1B65-4237-AA94-EC7571B8D7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902226"/>
            <a:ext cx="4419600" cy="2362200"/>
          </a:xfrm>
          <a:prstGeom prst="rect">
            <a:avLst/>
          </a:prstGeom>
          <a:noFill/>
          <a:ln w="25400" algn="ctr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lIns="90000" tIns="46800" rIns="90000" bIns="46800" anchor="ctr"/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endParaRPr lang="en-US" altLang="zh-CN" sz="2400" b="1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goto S.begin</a:t>
            </a:r>
          </a:p>
        </p:txBody>
      </p:sp>
      <p:sp>
        <p:nvSpPr>
          <p:cNvPr id="9222" name="Text Box 6">
            <a:extLst>
              <a:ext uri="{FF2B5EF4-FFF2-40B4-BE49-F238E27FC236}">
                <a16:creationId xmlns:a16="http://schemas.microsoft.com/office/drawing/2014/main" id="{E27BE19D-67E2-4BEE-89A8-4522C3512A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7439" y="1530626"/>
            <a:ext cx="1250961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S.begin: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CC77AB9E-F17C-4C24-877E-816476F6E4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38105" y="2749826"/>
            <a:ext cx="1113103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/>
              <a:t>B.true:</a:t>
            </a:r>
          </a:p>
        </p:txBody>
      </p:sp>
      <p:grpSp>
        <p:nvGrpSpPr>
          <p:cNvPr id="9224" name="Group 8">
            <a:extLst>
              <a:ext uri="{FF2B5EF4-FFF2-40B4-BE49-F238E27FC236}">
                <a16:creationId xmlns:a16="http://schemas.microsoft.com/office/drawing/2014/main" id="{301695A3-1E44-4AD5-A6E9-18982C598BDF}"/>
              </a:ext>
            </a:extLst>
          </p:cNvPr>
          <p:cNvGrpSpPr>
            <a:grpSpLocks/>
          </p:cNvGrpSpPr>
          <p:nvPr/>
        </p:nvGrpSpPr>
        <p:grpSpPr bwMode="auto">
          <a:xfrm>
            <a:off x="2752725" y="2978426"/>
            <a:ext cx="4173176" cy="1447800"/>
            <a:chOff x="3194" y="2208"/>
            <a:chExt cx="2442" cy="912"/>
          </a:xfrm>
        </p:grpSpPr>
        <p:sp>
          <p:nvSpPr>
            <p:cNvPr id="9225" name="Rectangle 9">
              <a:extLst>
                <a:ext uri="{FF2B5EF4-FFF2-40B4-BE49-F238E27FC236}">
                  <a16:creationId xmlns:a16="http://schemas.microsoft.com/office/drawing/2014/main" id="{3A2E1749-5F7F-4ABF-AEFD-AC036B21F4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688"/>
              <a:ext cx="1728" cy="432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 b="1"/>
                <a:t>t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= y+z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 b="1"/>
                <a:t>x = t</a:t>
              </a:r>
              <a:r>
                <a:rPr lang="en-US" altLang="zh-CN" sz="2400" b="1" baseline="-25000"/>
                <a:t>1</a:t>
              </a:r>
            </a:p>
          </p:txBody>
        </p:sp>
        <p:sp>
          <p:nvSpPr>
            <p:cNvPr id="9226" name="Rectangle 10">
              <a:extLst>
                <a:ext uri="{FF2B5EF4-FFF2-40B4-BE49-F238E27FC236}">
                  <a16:creationId xmlns:a16="http://schemas.microsoft.com/office/drawing/2014/main" id="{E449D390-2382-414E-A6B0-D21FDB8C32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8" y="2208"/>
              <a:ext cx="1728" cy="480"/>
            </a:xfrm>
            <a:prstGeom prst="rect">
              <a:avLst/>
            </a:prstGeom>
            <a:noFill/>
            <a:ln w="25400" algn="ctr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 b="1"/>
                <a:t>if (c&lt;d) goto B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.true</a:t>
              </a:r>
            </a:p>
            <a:p>
              <a:pPr eaLnBrk="1" hangingPunct="1">
                <a:spcBef>
                  <a:spcPct val="0"/>
                </a:spcBef>
                <a:buFont typeface="Wingdings" panose="05000000000000000000" pitchFamily="2" charset="2"/>
                <a:buNone/>
              </a:pPr>
              <a:r>
                <a:rPr lang="en-US" altLang="zh-CN" sz="2400" b="1"/>
                <a:t>goto B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.false(S.begin)</a:t>
              </a:r>
            </a:p>
          </p:txBody>
        </p:sp>
        <p:sp>
          <p:nvSpPr>
            <p:cNvPr id="9227" name="Text Box 11">
              <a:extLst>
                <a:ext uri="{FF2B5EF4-FFF2-40B4-BE49-F238E27FC236}">
                  <a16:creationId xmlns:a16="http://schemas.microsoft.com/office/drawing/2014/main" id="{124BC5D5-F0A7-4945-AB8F-19BB3B7D2B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94" y="2592"/>
              <a:ext cx="766" cy="2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marL="342900" indent="-34290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just" eaLnBrk="1" hangingPunct="1">
                <a:buFont typeface="Wingdings" panose="05000000000000000000" pitchFamily="2" charset="2"/>
                <a:buNone/>
              </a:pPr>
              <a:r>
                <a:rPr lang="en-US" altLang="zh-CN" sz="2400" b="1"/>
                <a:t>B</a:t>
              </a:r>
              <a:r>
                <a:rPr lang="en-US" altLang="zh-CN" sz="2400" b="1" baseline="-25000"/>
                <a:t>1</a:t>
              </a:r>
              <a:r>
                <a:rPr lang="en-US" altLang="zh-CN" sz="2400" b="1"/>
                <a:t>.true:</a:t>
              </a:r>
            </a:p>
          </p:txBody>
        </p:sp>
      </p:grp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0F4C81B-EEF7-8AB4-CF7D-1BCBBAF6C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C1DEA1-3FCA-40C4-8EFA-14BFEBD369A6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3A280D0-CAC0-AAE6-4270-820EDDE7A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4F12C3F-A0B0-9833-E8E0-99EE3D593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C16F4CE8-B54B-4817-AA6B-EB769BD99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第七章 课堂练习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08EEA7A3-36FE-4C72-9274-C79CA6C2433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/>
              <a:t>答案：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lvl="1" eaLnBrk="1" hangingPunct="1"/>
            <a:r>
              <a:rPr lang="zh-CN" altLang="en-US"/>
              <a:t>标号最好都替换为</a:t>
            </a:r>
            <a:r>
              <a:rPr lang="en-US" altLang="zh-CN"/>
              <a:t>L</a:t>
            </a:r>
            <a:r>
              <a:rPr lang="en-US" altLang="zh-CN" baseline="-25000"/>
              <a:t>i</a:t>
            </a:r>
            <a:endParaRPr lang="zh-CN" altLang="en-US"/>
          </a:p>
        </p:txBody>
      </p:sp>
      <p:sp>
        <p:nvSpPr>
          <p:cNvPr id="10244" name="Text Box 4">
            <a:extLst>
              <a:ext uri="{FF2B5EF4-FFF2-40B4-BE49-F238E27FC236}">
                <a16:creationId xmlns:a16="http://schemas.microsoft.com/office/drawing/2014/main" id="{6D6BAE9B-BA0D-40E6-B1CE-EFEDABD112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6646" y="1257300"/>
            <a:ext cx="496338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/>
              <a:t>S.begin</a:t>
            </a:r>
            <a:r>
              <a:rPr lang="en-US" altLang="zh-CN" sz="2400" b="1" dirty="0"/>
              <a:t>:    if (a&lt;b)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B.true</a:t>
            </a:r>
            <a:endParaRPr lang="en-US" altLang="zh-CN" sz="2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     		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S.next</a:t>
            </a:r>
            <a:r>
              <a:rPr lang="en-US" altLang="zh-CN" sz="2400" b="1" dirty="0"/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/>
              <a:t>B.true</a:t>
            </a:r>
            <a:r>
              <a:rPr lang="en-US" altLang="zh-CN" sz="2400" b="1" dirty="0"/>
              <a:t>:     if (c&lt;d)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B1.true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     		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S.begin</a:t>
            </a:r>
            <a:endParaRPr lang="en-US" altLang="zh-CN" sz="2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B1.true:   t1 =</a:t>
            </a:r>
            <a:r>
              <a:rPr lang="en-US" altLang="zh-CN" sz="2400" b="1" dirty="0" err="1"/>
              <a:t>y+z</a:t>
            </a:r>
            <a:endParaRPr lang="en-US" altLang="zh-CN" sz="2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     		x = t1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     		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S.begin</a:t>
            </a:r>
            <a:endParaRPr lang="en-US" altLang="zh-CN" sz="2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8000"/>
                </a:solidFill>
              </a:rPr>
              <a:t>S.next</a:t>
            </a:r>
            <a:r>
              <a:rPr lang="en-US" altLang="zh-CN" sz="2400" b="1" dirty="0">
                <a:solidFill>
                  <a:srgbClr val="008000"/>
                </a:solidFill>
              </a:rPr>
              <a:t>: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62696E2-A185-9399-1142-1C4CF0361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B654D7-60CB-4081-99E1-6E850B54B120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0BE522-F035-5C02-31EB-CB563D19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57FC14C-7C95-736E-015B-150F51A4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78A2F8F5-DAC0-4C23-B0BE-AF1A2B2515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zh-CN" altLang="en-US" dirty="0"/>
              <a:t>第七章 课堂练习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1DE3281D-F654-4498-B8D4-279E12F1B76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答案：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endParaRPr lang="en-US" altLang="zh-CN"/>
          </a:p>
        </p:txBody>
      </p:sp>
      <p:sp>
        <p:nvSpPr>
          <p:cNvPr id="11268" name="Text Box 4">
            <a:extLst>
              <a:ext uri="{FF2B5EF4-FFF2-40B4-BE49-F238E27FC236}">
                <a16:creationId xmlns:a16="http://schemas.microsoft.com/office/drawing/2014/main" id="{E1975298-07B1-4D13-B1F7-6BE9F5D61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296" y="1257300"/>
            <a:ext cx="3152775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L1: 	if (a&lt;b)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L2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	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</a:t>
            </a:r>
            <a:r>
              <a:rPr lang="en-US" altLang="zh-CN" sz="2400" b="1" dirty="0" err="1"/>
              <a:t>Lnext</a:t>
            </a:r>
            <a:r>
              <a:rPr lang="en-US" altLang="zh-CN" sz="2400" b="1" dirty="0"/>
              <a:t>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L2:     	if (c&lt;d) 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L3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	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L1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L3:   	t1 =</a:t>
            </a:r>
            <a:r>
              <a:rPr lang="en-US" altLang="zh-CN" sz="2400" b="1" dirty="0" err="1"/>
              <a:t>y+z</a:t>
            </a:r>
            <a:endParaRPr lang="en-US" altLang="zh-CN" sz="2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	x = t1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/>
              <a:t>			</a:t>
            </a:r>
            <a:r>
              <a:rPr lang="en-US" altLang="zh-CN" sz="2400" b="1" dirty="0" err="1"/>
              <a:t>goto</a:t>
            </a:r>
            <a:r>
              <a:rPr lang="en-US" altLang="zh-CN" sz="2400" b="1" dirty="0"/>
              <a:t> L1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endParaRPr lang="en-US" altLang="zh-CN" sz="2400" b="1" dirty="0"/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2400" b="1" dirty="0" err="1">
                <a:solidFill>
                  <a:srgbClr val="008000"/>
                </a:solidFill>
              </a:rPr>
              <a:t>Lnext</a:t>
            </a:r>
            <a:r>
              <a:rPr lang="en-US" altLang="zh-CN" sz="2400" b="1" dirty="0">
                <a:solidFill>
                  <a:srgbClr val="008000"/>
                </a:solidFill>
              </a:rPr>
              <a:t>: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C02F44F-3195-3DE8-43F6-20553B27E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E2F8B-AFD5-4699-9D28-324F9533E878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D1CB308-C51B-6A1D-EFAB-D228878FE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7AD6B5-1A9C-429D-D339-A6F7272BA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9" name="内容占位符 3">
            <a:extLst>
              <a:ext uri="{FF2B5EF4-FFF2-40B4-BE49-F238E27FC236}">
                <a16:creationId xmlns:a16="http://schemas.microsoft.com/office/drawing/2014/main" id="{3711B6E7-E4A1-4A5B-9EE8-B9AAAECF2CE9}"/>
              </a:ext>
            </a:extLst>
          </p:cNvPr>
          <p:cNvPicPr>
            <a:picLocks noGrp="1" noChangeAspect="1"/>
          </p:cNvPicPr>
          <p:nvPr>
            <p:ph idx="429496729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34938"/>
            <a:ext cx="4800600" cy="6588125"/>
          </a:xfrm>
        </p:spPr>
      </p:pic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4D59FB4-04D0-AFED-634F-16FD5AC64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FC87C8-B9BA-4265-B566-17C8F044869C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6F6CC62-CEAD-5ED6-1212-EC4B89879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5E370E0-AD2F-18E1-BE00-6DA3523B9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9679A90-E022-4F7D-B026-2EB9C4DB5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作业</a:t>
            </a:r>
            <a:r>
              <a:rPr lang="en-US" altLang="zh-CN" dirty="0"/>
              <a:t>2 P132 / 4.3</a:t>
            </a:r>
          </a:p>
        </p:txBody>
      </p:sp>
      <p:sp>
        <p:nvSpPr>
          <p:cNvPr id="16387" name="Rectangle 3">
            <a:extLst>
              <a:ext uri="{FF2B5EF4-FFF2-40B4-BE49-F238E27FC236}">
                <a16:creationId xmlns:a16="http://schemas.microsoft.com/office/drawing/2014/main" id="{99B8DF9C-DB39-4BF1-AF11-4A0EC4A8A62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dirty="0"/>
              <a:t>为下列文法写语法制导定义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zh-CN" altLang="en-US" dirty="0"/>
              <a:t>    </a:t>
            </a:r>
            <a:r>
              <a:rPr lang="en-US" altLang="zh-CN" b="1" i="1" dirty="0"/>
              <a:t>S </a:t>
            </a:r>
            <a:r>
              <a:rPr lang="en-US" altLang="zh-CN" b="1" dirty="0">
                <a:sym typeface="Symbol" panose="05050102010706020507" pitchFamily="18" charset="2"/>
              </a:rPr>
              <a:t> (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b="1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| </a:t>
            </a:r>
            <a:r>
              <a:rPr lang="en-US" altLang="zh-CN" b="1" i="1" dirty="0">
                <a:sym typeface="Symbol" panose="05050102010706020507" pitchFamily="18" charset="2"/>
              </a:rPr>
              <a:t>a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dirty="0">
                <a:sym typeface="Symbol" panose="05050102010706020507" pitchFamily="18" charset="2"/>
              </a:rPr>
              <a:t>    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dirty="0">
                <a:sym typeface="Symbol" panose="05050102010706020507" pitchFamily="18" charset="2"/>
              </a:rPr>
              <a:t>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b="1" i="1" dirty="0">
                <a:sym typeface="Symbol" panose="05050102010706020507" pitchFamily="18" charset="2"/>
              </a:rPr>
              <a:t>L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  <a:r>
              <a:rPr lang="en-US" altLang="zh-CN" dirty="0">
                <a:sym typeface="Symbol" panose="05050102010706020507" pitchFamily="18" charset="2"/>
              </a:rPr>
              <a:t> | </a:t>
            </a:r>
            <a:r>
              <a:rPr lang="en-US" altLang="zh-CN" b="1" i="1" dirty="0">
                <a:sym typeface="Symbol" panose="05050102010706020507" pitchFamily="18" charset="2"/>
              </a:rPr>
              <a:t>S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(a)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zh-CN" altLang="en-US" dirty="0">
                <a:sym typeface="Symbol" panose="05050102010706020507" pitchFamily="18" charset="2"/>
              </a:rPr>
              <a:t>输出括号的对数</a:t>
            </a:r>
          </a:p>
          <a:p>
            <a:pPr marL="609600" indent="-609600">
              <a:buFont typeface="Wingdings" panose="05000000000000000000" pitchFamily="2" charset="2"/>
              <a:buNone/>
            </a:pPr>
            <a:r>
              <a:rPr lang="en-US" altLang="zh-CN" b="1" dirty="0">
                <a:sym typeface="Symbol" panose="05050102010706020507" pitchFamily="18" charset="2"/>
              </a:rPr>
              <a:t>(b)</a:t>
            </a:r>
            <a:r>
              <a:rPr lang="zh-CN" altLang="en-US" dirty="0">
                <a:sym typeface="Symbol" panose="05050102010706020507" pitchFamily="18" charset="2"/>
              </a:rPr>
              <a:t>输出括号嵌套的最大深度</a:t>
            </a:r>
          </a:p>
        </p:txBody>
      </p:sp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C8165C3-19B1-C96E-8254-F7E675657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5FA002-1C28-47F4-93D4-04AB25183447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BC46042-0F7B-6120-24DB-E2AB614DE7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1960A73-21DB-5B9A-3C8F-23B71D93B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8">
            <a:extLst>
              <a:ext uri="{FF2B5EF4-FFF2-40B4-BE49-F238E27FC236}">
                <a16:creationId xmlns:a16="http://schemas.microsoft.com/office/drawing/2014/main" id="{9E7D71A1-3EC2-4A4C-A159-CADEFC56A1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作业</a:t>
            </a:r>
            <a:r>
              <a:rPr lang="en-US" altLang="zh-CN" dirty="0"/>
              <a:t>2 P132 / 4.3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2AB4DD99-8D49-4342-ACF4-C718D45704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(a) </a:t>
            </a:r>
            <a:r>
              <a:rPr lang="zh-CN" altLang="en-US" b="0" dirty="0">
                <a:latin typeface="+mn-ea"/>
                <a:ea typeface="+mn-ea"/>
                <a:sym typeface="Symbol" panose="05050102010706020507" pitchFamily="18" charset="2"/>
              </a:rPr>
              <a:t>输出括号对数的语法制导定义</a:t>
            </a:r>
          </a:p>
          <a:p>
            <a:endParaRPr lang="zh-CN" altLang="en-US" dirty="0"/>
          </a:p>
        </p:txBody>
      </p:sp>
      <p:sp>
        <p:nvSpPr>
          <p:cNvPr id="3" name="圆角矩形标注 2">
            <a:extLst>
              <a:ext uri="{FF2B5EF4-FFF2-40B4-BE49-F238E27FC236}">
                <a16:creationId xmlns:a16="http://schemas.microsoft.com/office/drawing/2014/main" id="{E566DE68-B638-48C6-925F-9698EF730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954088"/>
            <a:ext cx="2254250" cy="569912"/>
          </a:xfrm>
          <a:prstGeom prst="wedgeRoundRectCallout">
            <a:avLst>
              <a:gd name="adj1" fmla="val -22675"/>
              <a:gd name="adj2" fmla="val 401303"/>
              <a:gd name="adj3" fmla="val 16667"/>
            </a:avLst>
          </a:prstGeom>
          <a:noFill/>
          <a:ln w="25400" algn="ctr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54000" tIns="28800" rIns="54000" bIns="28800"/>
          <a:lstStyle>
            <a:lvl1pPr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ea typeface="黑体" panose="02010609060101010101" pitchFamily="49" charset="-122"/>
              </a:rPr>
              <a:t>print(</a:t>
            </a:r>
            <a:r>
              <a:rPr lang="en-US" altLang="zh-CN" i="1" dirty="0" err="1">
                <a:ea typeface="黑体" panose="02010609060101010101" pitchFamily="49" charset="-122"/>
              </a:rPr>
              <a:t>S</a:t>
            </a:r>
            <a:r>
              <a:rPr lang="en-US" altLang="zh-CN" dirty="0" err="1">
                <a:ea typeface="黑体" panose="02010609060101010101" pitchFamily="49" charset="-122"/>
              </a:rPr>
              <a:t>.num</a:t>
            </a:r>
            <a:r>
              <a:rPr lang="en-US" altLang="zh-CN" dirty="0">
                <a:ea typeface="黑体" panose="02010609060101010101" pitchFamily="49" charset="-122"/>
              </a:rPr>
              <a:t>) </a:t>
            </a:r>
            <a:r>
              <a:rPr lang="en-US" altLang="zh-CN" dirty="0">
                <a:solidFill>
                  <a:srgbClr val="FF0000"/>
                </a:solidFill>
                <a:ea typeface="黑体" panose="02010609060101010101" pitchFamily="49" charset="-122"/>
              </a:rPr>
              <a:t>?</a:t>
            </a:r>
          </a:p>
        </p:txBody>
      </p:sp>
      <p:graphicFrame>
        <p:nvGraphicFramePr>
          <p:cNvPr id="9" name="Group 34">
            <a:extLst>
              <a:ext uri="{FF2B5EF4-FFF2-40B4-BE49-F238E27FC236}">
                <a16:creationId xmlns:a16="http://schemas.microsoft.com/office/drawing/2014/main" id="{BF156FEF-D43E-4281-85B3-8EF2C2D52A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0853067"/>
              </p:ext>
            </p:extLst>
          </p:nvPr>
        </p:nvGraphicFramePr>
        <p:xfrm>
          <a:off x="628650" y="2008187"/>
          <a:ext cx="7886699" cy="3684589"/>
        </p:xfrm>
        <a:graphic>
          <a:graphicData uri="http://schemas.openxmlformats.org/drawingml/2006/table">
            <a:tbl>
              <a:tblPr/>
              <a:tblGrid>
                <a:gridCol w="2665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20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产生式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语义规则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print(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)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 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 + 1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= 0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 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 +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=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87CC189-CE16-E42E-227B-15BA4AED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82C71-5803-43B5-B5D9-C1D707025709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B4F1C6-D576-9958-990B-0BA65F5B8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08D81-0B8F-FCE7-8D64-3695517A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8">
            <a:extLst>
              <a:ext uri="{FF2B5EF4-FFF2-40B4-BE49-F238E27FC236}">
                <a16:creationId xmlns:a16="http://schemas.microsoft.com/office/drawing/2014/main" id="{B548F44E-D550-4085-8F4E-45F4B995F8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作业</a:t>
            </a:r>
            <a:r>
              <a:rPr lang="en-US" altLang="zh-CN" dirty="0"/>
              <a:t>2 P132 / 4.3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9D616C-025D-4C1F-A04A-C54CECF9D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(a) </a:t>
            </a:r>
            <a:r>
              <a:rPr lang="zh-CN" altLang="en-US" b="0" dirty="0">
                <a:latin typeface="+mn-ea"/>
                <a:ea typeface="+mn-ea"/>
                <a:sym typeface="Symbol" panose="05050102010706020507" pitchFamily="18" charset="2"/>
              </a:rPr>
              <a:t>输出括号对数的语法制导定义</a:t>
            </a:r>
          </a:p>
          <a:p>
            <a:endParaRPr lang="zh-CN" altLang="en-US" dirty="0"/>
          </a:p>
        </p:txBody>
      </p:sp>
      <p:graphicFrame>
        <p:nvGraphicFramePr>
          <p:cNvPr id="8" name="Group 34">
            <a:extLst>
              <a:ext uri="{FF2B5EF4-FFF2-40B4-BE49-F238E27FC236}">
                <a16:creationId xmlns:a16="http://schemas.microsoft.com/office/drawing/2014/main" id="{953B53E9-364A-4236-AF0F-D6F444CE02A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5781877"/>
              </p:ext>
            </p:extLst>
          </p:nvPr>
        </p:nvGraphicFramePr>
        <p:xfrm>
          <a:off x="685800" y="2046288"/>
          <a:ext cx="7772400" cy="3684589"/>
        </p:xfrm>
        <a:graphic>
          <a:graphicData uri="http://schemas.openxmlformats.org/drawingml/2006/table">
            <a:tbl>
              <a:tblPr/>
              <a:tblGrid>
                <a:gridCol w="26273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450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产生式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语义规则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print(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)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 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 + 1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 = 0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 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 +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=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.num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A50CA66-168C-5383-8836-E54525F29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7FD1BA-283A-4A55-8765-1DB0B884CBDF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441885A-9E9D-B63A-24AB-90EACBD4F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DEBFF46-BABB-41C4-C4FC-EEA3A7A8B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DE56E9ED-1F3D-4880-9312-844EA57B0B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作业</a:t>
            </a:r>
            <a:r>
              <a:rPr lang="en-US" altLang="zh-CN" dirty="0"/>
              <a:t>2 P132 / 4.3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5F77245-3A5F-4705-AD0A-B470EF30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(b) </a:t>
            </a:r>
            <a:r>
              <a:rPr lang="zh-CN" altLang="en-US" b="0" dirty="0">
                <a:latin typeface="+mn-ea"/>
                <a:ea typeface="+mn-ea"/>
                <a:sym typeface="Symbol" panose="05050102010706020507" pitchFamily="18" charset="2"/>
              </a:rPr>
              <a:t>输出括号嵌套最大深度的语法制导定义</a:t>
            </a:r>
          </a:p>
          <a:p>
            <a:endParaRPr lang="zh-CN" altLang="en-US" dirty="0"/>
          </a:p>
        </p:txBody>
      </p:sp>
      <p:graphicFrame>
        <p:nvGraphicFramePr>
          <p:cNvPr id="8" name="Group 32">
            <a:extLst>
              <a:ext uri="{FF2B5EF4-FFF2-40B4-BE49-F238E27FC236}">
                <a16:creationId xmlns:a16="http://schemas.microsoft.com/office/drawing/2014/main" id="{3678FEEB-D17D-41A0-A35A-B5B68F8263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4201531"/>
              </p:ext>
            </p:extLst>
          </p:nvPr>
        </p:nvGraphicFramePr>
        <p:xfrm>
          <a:off x="685800" y="2550739"/>
          <a:ext cx="7772400" cy="368458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产生式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语义规则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print(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)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)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 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 + 1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 = 0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 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Max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.depth,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.depth)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=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44636C1-FF2A-AB44-2A7C-54C4057CC3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3AC53C-B4B3-41A8-9177-264CD9064ABD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C8E2DAF-6820-C5CD-25B6-E0B0D6240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12D77D-BA99-1021-8639-F5F393FD8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6ECAA68A-815D-4194-8504-62281F9689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作业</a:t>
            </a:r>
            <a:r>
              <a:rPr lang="en-US" altLang="zh-CN" dirty="0"/>
              <a:t>2 P132 / 4.3</a:t>
            </a:r>
            <a:endParaRPr lang="zh-CN" altLang="en-US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352BB0-7D8C-4ACE-83D9-65B888F372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(b) </a:t>
            </a:r>
            <a:r>
              <a:rPr lang="zh-CN" altLang="en-US" b="0" dirty="0">
                <a:latin typeface="+mn-ea"/>
                <a:ea typeface="+mn-ea"/>
                <a:sym typeface="Symbol" panose="05050102010706020507" pitchFamily="18" charset="2"/>
              </a:rPr>
              <a:t>输出括号嵌套最大深度的语法制导定义</a:t>
            </a:r>
          </a:p>
          <a:p>
            <a:endParaRPr lang="zh-CN" altLang="en-US" dirty="0"/>
          </a:p>
        </p:txBody>
      </p:sp>
      <p:graphicFrame>
        <p:nvGraphicFramePr>
          <p:cNvPr id="8" name="Group 32">
            <a:extLst>
              <a:ext uri="{FF2B5EF4-FFF2-40B4-BE49-F238E27FC236}">
                <a16:creationId xmlns:a16="http://schemas.microsoft.com/office/drawing/2014/main" id="{A6C8A0B8-039C-4DBB-AA58-6D739865F0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78496868"/>
              </p:ext>
            </p:extLst>
          </p:nvPr>
        </p:nvGraphicFramePr>
        <p:xfrm>
          <a:off x="685800" y="2544634"/>
          <a:ext cx="7772400" cy="3684589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62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762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产生式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语义规则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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print(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.depth)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)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 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 + 1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a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 = 0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07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1</a:t>
                      </a:r>
                      <a:r>
                        <a:rPr kumimoji="0" lang="en-US" altLang="zh-CN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,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 =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Max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(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.depth, </a:t>
                      </a:r>
                      <a:r>
                        <a:rPr kumimoji="0" lang="en-US" altLang="zh-CN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.depth)</a:t>
                      </a: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2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L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 </a:t>
                      </a:r>
                      <a:r>
                        <a:rPr kumimoji="0" lang="en-US" altLang="zh-CN" sz="2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S</a:t>
                      </a:r>
                    </a:p>
                  </a:txBody>
                  <a:tcPr marL="54000" marR="54000" marT="28800" marB="288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</a:t>
                      </a: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= </a:t>
                      </a:r>
                      <a:r>
                        <a:rPr kumimoji="0" lang="en-US" altLang="zh-CN" sz="28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S</a:t>
                      </a:r>
                      <a:r>
                        <a:rPr kumimoji="0" lang="en-US" altLang="zh-CN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.depth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54000" marR="54000" marT="28800" marB="28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57AA4DE-B2BA-1033-B527-0075172F7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DAB90A-43F5-4368-B06F-5A9FAA106179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78ADD3-2545-B2B8-45DF-9F65D7235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A4030E5-478F-FAD9-90F2-DE94BD312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3861B1FC-9F35-4071-BADA-1C044EBD3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第四章 作业</a:t>
            </a:r>
            <a:r>
              <a:rPr lang="en-US" altLang="zh-CN" dirty="0"/>
              <a:t>3 (</a:t>
            </a:r>
            <a:r>
              <a:rPr lang="zh-CN" altLang="en-US" dirty="0"/>
              <a:t>课堂练习</a:t>
            </a:r>
            <a:r>
              <a:rPr lang="en-US" altLang="zh-CN" dirty="0"/>
              <a:t>)</a:t>
            </a:r>
            <a:endParaRPr lang="zh-CN" altLang="en-US" dirty="0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8F3513FB-D560-4DD1-9F67-2016825ED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把下面</a:t>
            </a:r>
            <a:r>
              <a:rPr lang="en-US" altLang="zh-CN" b="1" i="1"/>
              <a:t>L</a:t>
            </a:r>
            <a:r>
              <a:rPr lang="zh-CN" altLang="en-US"/>
              <a:t>属性定义写成翻译方案</a:t>
            </a: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D1060B15-0456-41BF-ABCA-A3FF68E06F5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6530548"/>
              </p:ext>
            </p:extLst>
          </p:nvPr>
        </p:nvGraphicFramePr>
        <p:xfrm>
          <a:off x="856456" y="2135999"/>
          <a:ext cx="7431088" cy="3695703"/>
        </p:xfrm>
        <a:graphic>
          <a:graphicData uri="http://schemas.openxmlformats.org/drawingml/2006/table">
            <a:tbl>
              <a:tblPr/>
              <a:tblGrid>
                <a:gridCol w="247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545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176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产  生  式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语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义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规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黑体" pitchFamily="2" charset="-122"/>
                        </a:rPr>
                        <a:t>则</a:t>
                      </a: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52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D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TL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黑体" pitchFamily="2" charset="-122"/>
                      </a:endParaRP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=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type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732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type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=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integer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real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T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type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=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real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6226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1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.in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=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   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addtype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id.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)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91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sym typeface="Symbol" pitchFamily="18" charset="2"/>
                        </a:rPr>
                        <a:t>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id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 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addtype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(</a:t>
                      </a: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id.</a:t>
                      </a:r>
                      <a:r>
                        <a:rPr kumimoji="0" lang="en-US" altLang="zh-CN" sz="2400" b="1" i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entry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, 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L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.</a:t>
                      </a:r>
                      <a:r>
                        <a:rPr kumimoji="0" lang="en-US" altLang="zh-CN" sz="24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in</a:t>
                      </a: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)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</a:rPr>
                        <a:t> </a:t>
                      </a:r>
                    </a:p>
                  </a:txBody>
                  <a:tcPr marL="54000" marR="54000" marT="28798" marB="2879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416337C-EF97-8C55-DE39-128DFD2743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F40726-3B01-41C4-8BB5-D330B0C11492}" type="datetime2">
              <a:rPr lang="zh-CN" altLang="en-US" smtClean="0"/>
              <a:t>2024年3月5日</a:t>
            </a:fld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6D19D6E-F562-483F-1454-BCC06EC1B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王欣捷</a:t>
            </a:r>
            <a:r>
              <a:rPr lang="en-US" altLang="zh-CN"/>
              <a:t>-</a:t>
            </a:r>
            <a:r>
              <a:rPr lang="zh-CN" altLang="en-US"/>
              <a:t>编译原理</a:t>
            </a:r>
            <a:r>
              <a:rPr lang="en-US" altLang="zh-CN"/>
              <a:t>-</a:t>
            </a:r>
            <a:r>
              <a:rPr lang="zh-CN" altLang="en-US"/>
              <a:t>第</a:t>
            </a:r>
            <a:r>
              <a:rPr lang="en-US" altLang="zh-CN"/>
              <a:t>4-7</a:t>
            </a:r>
            <a:r>
              <a:rPr lang="zh-CN" altLang="en-US"/>
              <a:t>章 作业</a:t>
            </a:r>
            <a:endParaRPr lang="zh-CN" alt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045D25-CAF0-311E-CF62-EDBF6CDC3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4DEB03-EFC6-4C20-8FC8-295189A5386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主题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编译原理">
      <a:majorFont>
        <a:latin typeface="Times New Roman"/>
        <a:ea typeface="黑体"/>
        <a:cs typeface=""/>
      </a:majorFont>
      <a:minorFont>
        <a:latin typeface="Times New Roman"/>
        <a:ea typeface="黑体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主题1" id="{8F69F5EA-0EAB-44E7-93B3-EDF0180F970E}" vid="{70F92CF2-F452-4625-912A-E33B046DDD9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620</TotalTime>
  <Words>2352</Words>
  <Application>Microsoft Office PowerPoint</Application>
  <PresentationFormat>全屏显示(4:3)</PresentationFormat>
  <Paragraphs>333</Paragraphs>
  <Slides>28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7" baseType="lpstr">
      <vt:lpstr>等线</vt:lpstr>
      <vt:lpstr>黑体</vt:lpstr>
      <vt:lpstr>宋体</vt:lpstr>
      <vt:lpstr>Arial</vt:lpstr>
      <vt:lpstr>Courier New</vt:lpstr>
      <vt:lpstr>Symbol</vt:lpstr>
      <vt:lpstr>Times New Roman</vt:lpstr>
      <vt:lpstr>Wingdings</vt:lpstr>
      <vt:lpstr>主题1</vt:lpstr>
      <vt:lpstr>第四五六七章 作业</vt:lpstr>
      <vt:lpstr>第四章 作业1 P132 / 4.1</vt:lpstr>
      <vt:lpstr>PowerPoint 演示文稿</vt:lpstr>
      <vt:lpstr>第四章 作业2 P132 / 4.3</vt:lpstr>
      <vt:lpstr>第四章 作业2 P132 / 4.3</vt:lpstr>
      <vt:lpstr>第四章 作业2 P132 / 4.3</vt:lpstr>
      <vt:lpstr>第四章 作业2 P132 / 4.3</vt:lpstr>
      <vt:lpstr>第四章 作业2 P132 / 4.3</vt:lpstr>
      <vt:lpstr>第四章 作业3 (课堂练习)</vt:lpstr>
      <vt:lpstr>第四章 作业3 (课堂练习) </vt:lpstr>
      <vt:lpstr>第五章 作业1 P165 / 5.5 </vt:lpstr>
      <vt:lpstr>第五章 作业1 P165 / 5.5 </vt:lpstr>
      <vt:lpstr>第六章 作业1 P200 / 6.8</vt:lpstr>
      <vt:lpstr>第六章 作业1 P200 / 6.8</vt:lpstr>
      <vt:lpstr>第六章 作业1 P200 / 6.8</vt:lpstr>
      <vt:lpstr>第六章 作业2 P201 / 6.11</vt:lpstr>
      <vt:lpstr>第七章 作业 P234 / 7.1</vt:lpstr>
      <vt:lpstr>第七章 作业 P234 / 7.1</vt:lpstr>
      <vt:lpstr>第七章 作业 P234 / 7.1</vt:lpstr>
      <vt:lpstr>第七章 作业 P234 / 7.1</vt:lpstr>
      <vt:lpstr>第七章 作业 P234 / 7.1</vt:lpstr>
      <vt:lpstr>第七章 课堂练习</vt:lpstr>
      <vt:lpstr>第七章 课堂练习</vt:lpstr>
      <vt:lpstr>第七章 课堂练习</vt:lpstr>
      <vt:lpstr>第七章 课堂练习</vt:lpstr>
      <vt:lpstr>第七章 课堂练习</vt:lpstr>
      <vt:lpstr>第七章 课堂练习</vt:lpstr>
      <vt:lpstr>第七章 课堂练习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第三章 语法分析(8)</dc:title>
  <dc:creator>欣捷</dc:creator>
  <cp:lastModifiedBy>欣捷 王</cp:lastModifiedBy>
  <cp:revision>46</cp:revision>
  <dcterms:created xsi:type="dcterms:W3CDTF">2021-04-20T06:55:23Z</dcterms:created>
  <dcterms:modified xsi:type="dcterms:W3CDTF">2024-03-05T05:50:20Z</dcterms:modified>
</cp:coreProperties>
</file>