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Lst>
  <p:notesMasterIdLst>
    <p:notesMasterId r:id="rId58"/>
  </p:notesMasterIdLst>
  <p:sldIdLst>
    <p:sldId id="256" r:id="rId2"/>
    <p:sldId id="1007" r:id="rId3"/>
    <p:sldId id="940" r:id="rId4"/>
    <p:sldId id="941" r:id="rId5"/>
    <p:sldId id="942" r:id="rId6"/>
    <p:sldId id="943" r:id="rId7"/>
    <p:sldId id="991" r:id="rId8"/>
    <p:sldId id="939" r:id="rId9"/>
    <p:sldId id="872" r:id="rId10"/>
    <p:sldId id="452" r:id="rId11"/>
    <p:sldId id="873" r:id="rId12"/>
    <p:sldId id="874" r:id="rId13"/>
    <p:sldId id="875" r:id="rId14"/>
    <p:sldId id="876" r:id="rId15"/>
    <p:sldId id="877" r:id="rId16"/>
    <p:sldId id="878" r:id="rId17"/>
    <p:sldId id="879" r:id="rId18"/>
    <p:sldId id="881" r:id="rId19"/>
    <p:sldId id="882" r:id="rId20"/>
    <p:sldId id="934" r:id="rId21"/>
    <p:sldId id="883" r:id="rId22"/>
    <p:sldId id="884" r:id="rId23"/>
    <p:sldId id="885" r:id="rId24"/>
    <p:sldId id="935" r:id="rId25"/>
    <p:sldId id="916" r:id="rId26"/>
    <p:sldId id="886" r:id="rId27"/>
    <p:sldId id="889" r:id="rId28"/>
    <p:sldId id="936" r:id="rId29"/>
    <p:sldId id="890" r:id="rId30"/>
    <p:sldId id="925" r:id="rId31"/>
    <p:sldId id="926" r:id="rId32"/>
    <p:sldId id="927" r:id="rId33"/>
    <p:sldId id="928" r:id="rId34"/>
    <p:sldId id="929" r:id="rId35"/>
    <p:sldId id="930" r:id="rId36"/>
    <p:sldId id="932" r:id="rId37"/>
    <p:sldId id="933" r:id="rId38"/>
    <p:sldId id="931" r:id="rId39"/>
    <p:sldId id="937" r:id="rId40"/>
    <p:sldId id="917" r:id="rId41"/>
    <p:sldId id="891" r:id="rId42"/>
    <p:sldId id="892" r:id="rId43"/>
    <p:sldId id="897" r:id="rId44"/>
    <p:sldId id="918" r:id="rId45"/>
    <p:sldId id="898" r:id="rId46"/>
    <p:sldId id="899" r:id="rId47"/>
    <p:sldId id="900" r:id="rId48"/>
    <p:sldId id="920" r:id="rId49"/>
    <p:sldId id="901" r:id="rId50"/>
    <p:sldId id="921" r:id="rId51"/>
    <p:sldId id="902" r:id="rId52"/>
    <p:sldId id="922" r:id="rId53"/>
    <p:sldId id="938" r:id="rId54"/>
    <p:sldId id="923" r:id="rId55"/>
    <p:sldId id="294" r:id="rId56"/>
    <p:sldId id="295"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045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BEE970-746D-47CB-AB82-0F73702F4F8D}" v="11" dt="2024-05-15T15:51:32.264"/>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06" autoAdjust="0"/>
    <p:restoredTop sz="81212" autoAdjust="0"/>
  </p:normalViewPr>
  <p:slideViewPr>
    <p:cSldViewPr snapToGrid="0">
      <p:cViewPr varScale="1">
        <p:scale>
          <a:sx n="74" d="100"/>
          <a:sy n="74" d="100"/>
        </p:scale>
        <p:origin x="48"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欣捷 王" userId="b965477fa0aef5e6" providerId="LiveId" clId="{0FBEE970-746D-47CB-AB82-0F73702F4F8D}"/>
    <pc:docChg chg="modSld">
      <pc:chgData name="欣捷 王" userId="b965477fa0aef5e6" providerId="LiveId" clId="{0FBEE970-746D-47CB-AB82-0F73702F4F8D}" dt="2024-05-15T15:51:32.264" v="17" actId="207"/>
      <pc:docMkLst>
        <pc:docMk/>
      </pc:docMkLst>
      <pc:sldChg chg="modSp mod">
        <pc:chgData name="欣捷 王" userId="b965477fa0aef5e6" providerId="LiveId" clId="{0FBEE970-746D-47CB-AB82-0F73702F4F8D}" dt="2024-05-15T15:46:52.536" v="3" actId="403"/>
        <pc:sldMkLst>
          <pc:docMk/>
          <pc:sldMk cId="0" sldId="294"/>
        </pc:sldMkLst>
        <pc:spChg chg="mod">
          <ac:chgData name="欣捷 王" userId="b965477fa0aef5e6" providerId="LiveId" clId="{0FBEE970-746D-47CB-AB82-0F73702F4F8D}" dt="2024-05-15T15:46:52.536" v="3" actId="403"/>
          <ac:spMkLst>
            <pc:docMk/>
            <pc:sldMk cId="0" sldId="294"/>
            <ac:spMk id="49155" creationId="{8719F3ED-90E7-49FA-98A1-C09EDF5DAE1F}"/>
          </ac:spMkLst>
        </pc:spChg>
      </pc:sldChg>
      <pc:sldChg chg="modSp mod">
        <pc:chgData name="欣捷 王" userId="b965477fa0aef5e6" providerId="LiveId" clId="{0FBEE970-746D-47CB-AB82-0F73702F4F8D}" dt="2024-05-15T15:47:04.781" v="5" actId="403"/>
        <pc:sldMkLst>
          <pc:docMk/>
          <pc:sldMk cId="0" sldId="452"/>
        </pc:sldMkLst>
        <pc:spChg chg="mod">
          <ac:chgData name="欣捷 王" userId="b965477fa0aef5e6" providerId="LiveId" clId="{0FBEE970-746D-47CB-AB82-0F73702F4F8D}" dt="2024-05-15T15:47:04.781" v="5" actId="403"/>
          <ac:spMkLst>
            <pc:docMk/>
            <pc:sldMk cId="0" sldId="452"/>
            <ac:spMk id="6147" creationId="{59D1B619-B81E-491D-AA55-BD209AC43E65}"/>
          </ac:spMkLst>
        </pc:spChg>
      </pc:sldChg>
      <pc:sldChg chg="modSp mod">
        <pc:chgData name="欣捷 王" userId="b965477fa0aef5e6" providerId="LiveId" clId="{0FBEE970-746D-47CB-AB82-0F73702F4F8D}" dt="2024-05-15T15:51:32.264" v="17" actId="207"/>
        <pc:sldMkLst>
          <pc:docMk/>
          <pc:sldMk cId="3648011815" sldId="917"/>
        </pc:sldMkLst>
        <pc:spChg chg="mod">
          <ac:chgData name="欣捷 王" userId="b965477fa0aef5e6" providerId="LiveId" clId="{0FBEE970-746D-47CB-AB82-0F73702F4F8D}" dt="2024-05-15T15:51:32.264" v="17" actId="207"/>
          <ac:spMkLst>
            <pc:docMk/>
            <pc:sldMk cId="3648011815" sldId="917"/>
            <ac:spMk id="11" creationId="{F9271597-A536-49E9-B366-3DA22A9A4505}"/>
          </ac:spMkLst>
        </pc:spChg>
      </pc:sldChg>
    </pc:docChg>
  </pc:docChgLst>
  <pc:docChgLst>
    <pc:chgData name="王 欣捷" userId="b965477fa0aef5e6" providerId="LiveId" clId="{0B58788A-465F-4D65-92CC-9D78036F2175}"/>
    <pc:docChg chg="modSld">
      <pc:chgData name="王 欣捷" userId="b965477fa0aef5e6" providerId="LiveId" clId="{0B58788A-465F-4D65-92CC-9D78036F2175}" dt="2021-05-17T05:40:50.635" v="3"/>
      <pc:docMkLst>
        <pc:docMk/>
      </pc:docMkLst>
      <pc:sldChg chg="delSp modSp">
        <pc:chgData name="王 欣捷" userId="b965477fa0aef5e6" providerId="LiveId" clId="{0B58788A-465F-4D65-92CC-9D78036F2175}" dt="2021-05-17T05:40:50.635" v="3"/>
        <pc:sldMkLst>
          <pc:docMk/>
          <pc:sldMk cId="0" sldId="872"/>
        </pc:sldMkLst>
        <pc:spChg chg="mod topLvl">
          <ac:chgData name="王 欣捷" userId="b965477fa0aef5e6" providerId="LiveId" clId="{0B58788A-465F-4D65-92CC-9D78036F2175}" dt="2021-05-17T05:40:50.635" v="3"/>
          <ac:spMkLst>
            <pc:docMk/>
            <pc:sldMk cId="0" sldId="872"/>
            <ac:spMk id="5125" creationId="{6C79256A-A529-4DDC-9338-A3BE80583E01}"/>
          </ac:spMkLst>
        </pc:spChg>
        <pc:spChg chg="mod topLvl">
          <ac:chgData name="王 欣捷" userId="b965477fa0aef5e6" providerId="LiveId" clId="{0B58788A-465F-4D65-92CC-9D78036F2175}" dt="2021-05-17T05:40:50.635" v="3"/>
          <ac:spMkLst>
            <pc:docMk/>
            <pc:sldMk cId="0" sldId="872"/>
            <ac:spMk id="5126" creationId="{F93AF298-C488-4D9F-9218-6ED287C0FB36}"/>
          </ac:spMkLst>
        </pc:spChg>
        <pc:spChg chg="mod topLvl">
          <ac:chgData name="王 欣捷" userId="b965477fa0aef5e6" providerId="LiveId" clId="{0B58788A-465F-4D65-92CC-9D78036F2175}" dt="2021-05-17T05:40:50.635" v="3"/>
          <ac:spMkLst>
            <pc:docMk/>
            <pc:sldMk cId="0" sldId="872"/>
            <ac:spMk id="5127" creationId="{17A9FEA2-5A39-479E-BF18-188D2DE0698C}"/>
          </ac:spMkLst>
        </pc:spChg>
        <pc:spChg chg="mod topLvl">
          <ac:chgData name="王 欣捷" userId="b965477fa0aef5e6" providerId="LiveId" clId="{0B58788A-465F-4D65-92CC-9D78036F2175}" dt="2021-05-17T05:40:34.788" v="0" actId="165"/>
          <ac:spMkLst>
            <pc:docMk/>
            <pc:sldMk cId="0" sldId="872"/>
            <ac:spMk id="5128" creationId="{15469A7E-F64E-4541-9528-7332A4000614}"/>
          </ac:spMkLst>
        </pc:spChg>
        <pc:spChg chg="mod topLvl">
          <ac:chgData name="王 欣捷" userId="b965477fa0aef5e6" providerId="LiveId" clId="{0B58788A-465F-4D65-92CC-9D78036F2175}" dt="2021-05-17T05:40:34.788" v="0" actId="165"/>
          <ac:spMkLst>
            <pc:docMk/>
            <pc:sldMk cId="0" sldId="872"/>
            <ac:spMk id="5129" creationId="{0130F589-7541-44F2-9834-52C1DB8E6B64}"/>
          </ac:spMkLst>
        </pc:spChg>
        <pc:spChg chg="mod topLvl">
          <ac:chgData name="王 欣捷" userId="b965477fa0aef5e6" providerId="LiveId" clId="{0B58788A-465F-4D65-92CC-9D78036F2175}" dt="2021-05-17T05:40:34.788" v="0" actId="165"/>
          <ac:spMkLst>
            <pc:docMk/>
            <pc:sldMk cId="0" sldId="872"/>
            <ac:spMk id="5130" creationId="{DF0678FA-E1D3-47A7-85F3-7CEF1C1EA1EB}"/>
          </ac:spMkLst>
        </pc:spChg>
        <pc:spChg chg="mod topLvl">
          <ac:chgData name="王 欣捷" userId="b965477fa0aef5e6" providerId="LiveId" clId="{0B58788A-465F-4D65-92CC-9D78036F2175}" dt="2021-05-17T05:40:34.788" v="0" actId="165"/>
          <ac:spMkLst>
            <pc:docMk/>
            <pc:sldMk cId="0" sldId="872"/>
            <ac:spMk id="5131" creationId="{A5FC92AD-8378-4B37-B5FE-8B6270A68033}"/>
          </ac:spMkLst>
        </pc:spChg>
        <pc:spChg chg="mod topLvl">
          <ac:chgData name="王 欣捷" userId="b965477fa0aef5e6" providerId="LiveId" clId="{0B58788A-465F-4D65-92CC-9D78036F2175}" dt="2021-05-17T05:40:34.788" v="0" actId="165"/>
          <ac:spMkLst>
            <pc:docMk/>
            <pc:sldMk cId="0" sldId="872"/>
            <ac:spMk id="5132" creationId="{59A35D0E-46CB-4894-82D8-680DBBAF5A7D}"/>
          </ac:spMkLst>
        </pc:spChg>
        <pc:spChg chg="mod topLvl">
          <ac:chgData name="王 欣捷" userId="b965477fa0aef5e6" providerId="LiveId" clId="{0B58788A-465F-4D65-92CC-9D78036F2175}" dt="2021-05-17T05:40:34.788" v="0" actId="165"/>
          <ac:spMkLst>
            <pc:docMk/>
            <pc:sldMk cId="0" sldId="872"/>
            <ac:spMk id="5133" creationId="{68FC71F2-B665-48FF-A504-FD80EB2BE811}"/>
          </ac:spMkLst>
        </pc:spChg>
        <pc:spChg chg="mod topLvl">
          <ac:chgData name="王 欣捷" userId="b965477fa0aef5e6" providerId="LiveId" clId="{0B58788A-465F-4D65-92CC-9D78036F2175}" dt="2021-05-17T05:40:34.788" v="0" actId="165"/>
          <ac:spMkLst>
            <pc:docMk/>
            <pc:sldMk cId="0" sldId="872"/>
            <ac:spMk id="5134" creationId="{E0103AFB-C638-4950-8957-965A2B4D40F6}"/>
          </ac:spMkLst>
        </pc:spChg>
        <pc:spChg chg="mod topLvl">
          <ac:chgData name="王 欣捷" userId="b965477fa0aef5e6" providerId="LiveId" clId="{0B58788A-465F-4D65-92CC-9D78036F2175}" dt="2021-05-17T05:40:34.788" v="0" actId="165"/>
          <ac:spMkLst>
            <pc:docMk/>
            <pc:sldMk cId="0" sldId="872"/>
            <ac:spMk id="5135" creationId="{FC46039F-70A8-49D8-A880-E6356B876B4A}"/>
          </ac:spMkLst>
        </pc:spChg>
        <pc:grpChg chg="del">
          <ac:chgData name="王 欣捷" userId="b965477fa0aef5e6" providerId="LiveId" clId="{0B58788A-465F-4D65-92CC-9D78036F2175}" dt="2021-05-17T05:40:34.788" v="0" actId="165"/>
          <ac:grpSpMkLst>
            <pc:docMk/>
            <pc:sldMk cId="0" sldId="872"/>
            <ac:grpSpMk id="5124" creationId="{785AF3C4-F8F0-4C64-A0E6-12DB997FB5CC}"/>
          </ac:grpSpMkLst>
        </pc:grpChg>
      </pc:sldChg>
    </pc:docChg>
  </pc:docChgLst>
  <pc:docChgLst>
    <pc:chgData name="王 欣捷" userId="b965477fa0aef5e6" providerId="LiveId" clId="{F5C7CE7F-4255-4272-BB66-E36156271E14}"/>
    <pc:docChg chg="undo custSel addSld delSld modSld">
      <pc:chgData name="王 欣捷" userId="b965477fa0aef5e6" providerId="LiveId" clId="{F5C7CE7F-4255-4272-BB66-E36156271E14}" dt="2021-04-22T08:09:02.941" v="399" actId="47"/>
      <pc:docMkLst>
        <pc:docMk/>
      </pc:docMkLst>
      <pc:sldChg chg="modSp mod">
        <pc:chgData name="王 欣捷" userId="b965477fa0aef5e6" providerId="LiveId" clId="{F5C7CE7F-4255-4272-BB66-E36156271E14}" dt="2021-04-22T07:45:16.840" v="0" actId="20577"/>
        <pc:sldMkLst>
          <pc:docMk/>
          <pc:sldMk cId="2470898374" sldId="256"/>
        </pc:sldMkLst>
        <pc:spChg chg="mod">
          <ac:chgData name="王 欣捷" userId="b965477fa0aef5e6" providerId="LiveId" clId="{F5C7CE7F-4255-4272-BB66-E36156271E14}" dt="2021-04-22T07:45:16.840" v="0" actId="20577"/>
          <ac:spMkLst>
            <pc:docMk/>
            <pc:sldMk cId="2470898374" sldId="256"/>
            <ac:spMk id="2" creationId="{E7DC3515-54D4-4A44-A409-1AD3C10C63ED}"/>
          </ac:spMkLst>
        </pc:spChg>
      </pc:sldChg>
      <pc:sldChg chg="del">
        <pc:chgData name="王 欣捷" userId="b965477fa0aef5e6" providerId="LiveId" clId="{F5C7CE7F-4255-4272-BB66-E36156271E14}" dt="2021-04-22T07:45:21.335" v="1" actId="47"/>
        <pc:sldMkLst>
          <pc:docMk/>
          <pc:sldMk cId="0" sldId="806"/>
        </pc:sldMkLst>
      </pc:sldChg>
      <pc:sldChg chg="del">
        <pc:chgData name="王 欣捷" userId="b965477fa0aef5e6" providerId="LiveId" clId="{F5C7CE7F-4255-4272-BB66-E36156271E14}" dt="2021-04-22T07:45:21.335" v="1" actId="47"/>
        <pc:sldMkLst>
          <pc:docMk/>
          <pc:sldMk cId="0" sldId="807"/>
        </pc:sldMkLst>
      </pc:sldChg>
      <pc:sldChg chg="del">
        <pc:chgData name="王 欣捷" userId="b965477fa0aef5e6" providerId="LiveId" clId="{F5C7CE7F-4255-4272-BB66-E36156271E14}" dt="2021-04-22T07:45:21.335" v="1" actId="47"/>
        <pc:sldMkLst>
          <pc:docMk/>
          <pc:sldMk cId="0" sldId="808"/>
        </pc:sldMkLst>
      </pc:sldChg>
      <pc:sldChg chg="del">
        <pc:chgData name="王 欣捷" userId="b965477fa0aef5e6" providerId="LiveId" clId="{F5C7CE7F-4255-4272-BB66-E36156271E14}" dt="2021-04-22T07:45:21.335" v="1" actId="47"/>
        <pc:sldMkLst>
          <pc:docMk/>
          <pc:sldMk cId="0" sldId="809"/>
        </pc:sldMkLst>
      </pc:sldChg>
      <pc:sldChg chg="del">
        <pc:chgData name="王 欣捷" userId="b965477fa0aef5e6" providerId="LiveId" clId="{F5C7CE7F-4255-4272-BB66-E36156271E14}" dt="2021-04-22T07:45:21.335" v="1" actId="47"/>
        <pc:sldMkLst>
          <pc:docMk/>
          <pc:sldMk cId="0" sldId="810"/>
        </pc:sldMkLst>
      </pc:sldChg>
      <pc:sldChg chg="del">
        <pc:chgData name="王 欣捷" userId="b965477fa0aef5e6" providerId="LiveId" clId="{F5C7CE7F-4255-4272-BB66-E36156271E14}" dt="2021-04-22T07:45:21.335" v="1" actId="47"/>
        <pc:sldMkLst>
          <pc:docMk/>
          <pc:sldMk cId="0" sldId="811"/>
        </pc:sldMkLst>
      </pc:sldChg>
      <pc:sldChg chg="del">
        <pc:chgData name="王 欣捷" userId="b965477fa0aef5e6" providerId="LiveId" clId="{F5C7CE7F-4255-4272-BB66-E36156271E14}" dt="2021-04-22T07:45:21.335" v="1" actId="47"/>
        <pc:sldMkLst>
          <pc:docMk/>
          <pc:sldMk cId="0" sldId="813"/>
        </pc:sldMkLst>
      </pc:sldChg>
      <pc:sldChg chg="del">
        <pc:chgData name="王 欣捷" userId="b965477fa0aef5e6" providerId="LiveId" clId="{F5C7CE7F-4255-4272-BB66-E36156271E14}" dt="2021-04-22T07:45:21.335" v="1" actId="47"/>
        <pc:sldMkLst>
          <pc:docMk/>
          <pc:sldMk cId="0" sldId="814"/>
        </pc:sldMkLst>
      </pc:sldChg>
      <pc:sldChg chg="del">
        <pc:chgData name="王 欣捷" userId="b965477fa0aef5e6" providerId="LiveId" clId="{F5C7CE7F-4255-4272-BB66-E36156271E14}" dt="2021-04-22T07:45:21.335" v="1" actId="47"/>
        <pc:sldMkLst>
          <pc:docMk/>
          <pc:sldMk cId="0" sldId="815"/>
        </pc:sldMkLst>
      </pc:sldChg>
      <pc:sldChg chg="del">
        <pc:chgData name="王 欣捷" userId="b965477fa0aef5e6" providerId="LiveId" clId="{F5C7CE7F-4255-4272-BB66-E36156271E14}" dt="2021-04-22T07:45:21.335" v="1" actId="47"/>
        <pc:sldMkLst>
          <pc:docMk/>
          <pc:sldMk cId="0" sldId="816"/>
        </pc:sldMkLst>
      </pc:sldChg>
      <pc:sldChg chg="del">
        <pc:chgData name="王 欣捷" userId="b965477fa0aef5e6" providerId="LiveId" clId="{F5C7CE7F-4255-4272-BB66-E36156271E14}" dt="2021-04-22T07:45:21.335" v="1" actId="47"/>
        <pc:sldMkLst>
          <pc:docMk/>
          <pc:sldMk cId="0" sldId="817"/>
        </pc:sldMkLst>
      </pc:sldChg>
      <pc:sldChg chg="del">
        <pc:chgData name="王 欣捷" userId="b965477fa0aef5e6" providerId="LiveId" clId="{F5C7CE7F-4255-4272-BB66-E36156271E14}" dt="2021-04-22T07:45:21.335" v="1" actId="47"/>
        <pc:sldMkLst>
          <pc:docMk/>
          <pc:sldMk cId="0" sldId="818"/>
        </pc:sldMkLst>
      </pc:sldChg>
      <pc:sldChg chg="del">
        <pc:chgData name="王 欣捷" userId="b965477fa0aef5e6" providerId="LiveId" clId="{F5C7CE7F-4255-4272-BB66-E36156271E14}" dt="2021-04-22T07:45:21.335" v="1" actId="47"/>
        <pc:sldMkLst>
          <pc:docMk/>
          <pc:sldMk cId="0" sldId="819"/>
        </pc:sldMkLst>
      </pc:sldChg>
      <pc:sldChg chg="del">
        <pc:chgData name="王 欣捷" userId="b965477fa0aef5e6" providerId="LiveId" clId="{F5C7CE7F-4255-4272-BB66-E36156271E14}" dt="2021-04-22T07:45:21.335" v="1" actId="47"/>
        <pc:sldMkLst>
          <pc:docMk/>
          <pc:sldMk cId="0" sldId="820"/>
        </pc:sldMkLst>
      </pc:sldChg>
      <pc:sldChg chg="del">
        <pc:chgData name="王 欣捷" userId="b965477fa0aef5e6" providerId="LiveId" clId="{F5C7CE7F-4255-4272-BB66-E36156271E14}" dt="2021-04-22T07:45:21.335" v="1" actId="47"/>
        <pc:sldMkLst>
          <pc:docMk/>
          <pc:sldMk cId="0" sldId="821"/>
        </pc:sldMkLst>
      </pc:sldChg>
      <pc:sldChg chg="del">
        <pc:chgData name="王 欣捷" userId="b965477fa0aef5e6" providerId="LiveId" clId="{F5C7CE7F-4255-4272-BB66-E36156271E14}" dt="2021-04-22T07:45:21.335" v="1" actId="47"/>
        <pc:sldMkLst>
          <pc:docMk/>
          <pc:sldMk cId="0" sldId="822"/>
        </pc:sldMkLst>
      </pc:sldChg>
      <pc:sldChg chg="del">
        <pc:chgData name="王 欣捷" userId="b965477fa0aef5e6" providerId="LiveId" clId="{F5C7CE7F-4255-4272-BB66-E36156271E14}" dt="2021-04-22T07:45:21.335" v="1" actId="47"/>
        <pc:sldMkLst>
          <pc:docMk/>
          <pc:sldMk cId="0" sldId="836"/>
        </pc:sldMkLst>
      </pc:sldChg>
      <pc:sldChg chg="del">
        <pc:chgData name="王 欣捷" userId="b965477fa0aef5e6" providerId="LiveId" clId="{F5C7CE7F-4255-4272-BB66-E36156271E14}" dt="2021-04-22T07:45:21.335" v="1" actId="47"/>
        <pc:sldMkLst>
          <pc:docMk/>
          <pc:sldMk cId="0" sldId="837"/>
        </pc:sldMkLst>
      </pc:sldChg>
      <pc:sldChg chg="modSp add del mod">
        <pc:chgData name="王 欣捷" userId="b965477fa0aef5e6" providerId="LiveId" clId="{F5C7CE7F-4255-4272-BB66-E36156271E14}" dt="2021-04-22T08:09:02.941" v="399" actId="47"/>
        <pc:sldMkLst>
          <pc:docMk/>
          <pc:sldMk cId="0" sldId="850"/>
        </pc:sldMkLst>
        <pc:spChg chg="mod">
          <ac:chgData name="王 欣捷" userId="b965477fa0aef5e6" providerId="LiveId" clId="{F5C7CE7F-4255-4272-BB66-E36156271E14}" dt="2021-04-22T07:45:53.773" v="27" actId="20577"/>
          <ac:spMkLst>
            <pc:docMk/>
            <pc:sldMk cId="0" sldId="850"/>
            <ac:spMk id="82947" creationId="{C3C55446-C30E-4D75-85C4-61BB3BCD703D}"/>
          </ac:spMkLst>
        </pc:spChg>
      </pc:sldChg>
      <pc:sldChg chg="del">
        <pc:chgData name="王 欣捷" userId="b965477fa0aef5e6" providerId="LiveId" clId="{F5C7CE7F-4255-4272-BB66-E36156271E14}" dt="2021-04-22T07:45:21.335" v="1" actId="47"/>
        <pc:sldMkLst>
          <pc:docMk/>
          <pc:sldMk cId="0" sldId="851"/>
        </pc:sldMkLst>
      </pc:sldChg>
      <pc:sldChg chg="del">
        <pc:chgData name="王 欣捷" userId="b965477fa0aef5e6" providerId="LiveId" clId="{F5C7CE7F-4255-4272-BB66-E36156271E14}" dt="2021-04-22T07:45:21.335" v="1" actId="47"/>
        <pc:sldMkLst>
          <pc:docMk/>
          <pc:sldMk cId="0" sldId="852"/>
        </pc:sldMkLst>
      </pc:sldChg>
      <pc:sldChg chg="del">
        <pc:chgData name="王 欣捷" userId="b965477fa0aef5e6" providerId="LiveId" clId="{F5C7CE7F-4255-4272-BB66-E36156271E14}" dt="2021-04-22T07:45:21.335" v="1" actId="47"/>
        <pc:sldMkLst>
          <pc:docMk/>
          <pc:sldMk cId="0" sldId="853"/>
        </pc:sldMkLst>
      </pc:sldChg>
      <pc:sldChg chg="del">
        <pc:chgData name="王 欣捷" userId="b965477fa0aef5e6" providerId="LiveId" clId="{F5C7CE7F-4255-4272-BB66-E36156271E14}" dt="2021-04-22T07:45:21.335" v="1" actId="47"/>
        <pc:sldMkLst>
          <pc:docMk/>
          <pc:sldMk cId="0" sldId="854"/>
        </pc:sldMkLst>
      </pc:sldChg>
      <pc:sldChg chg="del">
        <pc:chgData name="王 欣捷" userId="b965477fa0aef5e6" providerId="LiveId" clId="{F5C7CE7F-4255-4272-BB66-E36156271E14}" dt="2021-04-22T07:45:21.335" v="1" actId="47"/>
        <pc:sldMkLst>
          <pc:docMk/>
          <pc:sldMk cId="0" sldId="855"/>
        </pc:sldMkLst>
      </pc:sldChg>
      <pc:sldChg chg="del">
        <pc:chgData name="王 欣捷" userId="b965477fa0aef5e6" providerId="LiveId" clId="{F5C7CE7F-4255-4272-BB66-E36156271E14}" dt="2021-04-22T07:45:21.335" v="1" actId="47"/>
        <pc:sldMkLst>
          <pc:docMk/>
          <pc:sldMk cId="0" sldId="856"/>
        </pc:sldMkLst>
      </pc:sldChg>
      <pc:sldChg chg="del">
        <pc:chgData name="王 欣捷" userId="b965477fa0aef5e6" providerId="LiveId" clId="{F5C7CE7F-4255-4272-BB66-E36156271E14}" dt="2021-04-22T07:45:21.335" v="1" actId="47"/>
        <pc:sldMkLst>
          <pc:docMk/>
          <pc:sldMk cId="0" sldId="857"/>
        </pc:sldMkLst>
      </pc:sldChg>
      <pc:sldChg chg="del">
        <pc:chgData name="王 欣捷" userId="b965477fa0aef5e6" providerId="LiveId" clId="{F5C7CE7F-4255-4272-BB66-E36156271E14}" dt="2021-04-22T07:45:21.335" v="1" actId="47"/>
        <pc:sldMkLst>
          <pc:docMk/>
          <pc:sldMk cId="0" sldId="858"/>
        </pc:sldMkLst>
      </pc:sldChg>
      <pc:sldChg chg="del">
        <pc:chgData name="王 欣捷" userId="b965477fa0aef5e6" providerId="LiveId" clId="{F5C7CE7F-4255-4272-BB66-E36156271E14}" dt="2021-04-22T07:45:21.335" v="1" actId="47"/>
        <pc:sldMkLst>
          <pc:docMk/>
          <pc:sldMk cId="0" sldId="859"/>
        </pc:sldMkLst>
      </pc:sldChg>
      <pc:sldChg chg="del">
        <pc:chgData name="王 欣捷" userId="b965477fa0aef5e6" providerId="LiveId" clId="{F5C7CE7F-4255-4272-BB66-E36156271E14}" dt="2021-04-22T07:45:21.335" v="1" actId="47"/>
        <pc:sldMkLst>
          <pc:docMk/>
          <pc:sldMk cId="0" sldId="860"/>
        </pc:sldMkLst>
      </pc:sldChg>
      <pc:sldChg chg="del">
        <pc:chgData name="王 欣捷" userId="b965477fa0aef5e6" providerId="LiveId" clId="{F5C7CE7F-4255-4272-BB66-E36156271E14}" dt="2021-04-22T07:45:21.335" v="1" actId="47"/>
        <pc:sldMkLst>
          <pc:docMk/>
          <pc:sldMk cId="0" sldId="861"/>
        </pc:sldMkLst>
      </pc:sldChg>
      <pc:sldChg chg="del">
        <pc:chgData name="王 欣捷" userId="b965477fa0aef5e6" providerId="LiveId" clId="{F5C7CE7F-4255-4272-BB66-E36156271E14}" dt="2021-04-22T07:45:21.335" v="1" actId="47"/>
        <pc:sldMkLst>
          <pc:docMk/>
          <pc:sldMk cId="0" sldId="862"/>
        </pc:sldMkLst>
      </pc:sldChg>
      <pc:sldChg chg="del">
        <pc:chgData name="王 欣捷" userId="b965477fa0aef5e6" providerId="LiveId" clId="{F5C7CE7F-4255-4272-BB66-E36156271E14}" dt="2021-04-22T07:45:21.335" v="1" actId="47"/>
        <pc:sldMkLst>
          <pc:docMk/>
          <pc:sldMk cId="0" sldId="863"/>
        </pc:sldMkLst>
      </pc:sldChg>
      <pc:sldChg chg="del">
        <pc:chgData name="王 欣捷" userId="b965477fa0aef5e6" providerId="LiveId" clId="{F5C7CE7F-4255-4272-BB66-E36156271E14}" dt="2021-04-22T07:45:21.335" v="1" actId="47"/>
        <pc:sldMkLst>
          <pc:docMk/>
          <pc:sldMk cId="0" sldId="864"/>
        </pc:sldMkLst>
      </pc:sldChg>
      <pc:sldChg chg="del">
        <pc:chgData name="王 欣捷" userId="b965477fa0aef5e6" providerId="LiveId" clId="{F5C7CE7F-4255-4272-BB66-E36156271E14}" dt="2021-04-22T07:45:21.335" v="1" actId="47"/>
        <pc:sldMkLst>
          <pc:docMk/>
          <pc:sldMk cId="0" sldId="865"/>
        </pc:sldMkLst>
      </pc:sldChg>
      <pc:sldChg chg="del">
        <pc:chgData name="王 欣捷" userId="b965477fa0aef5e6" providerId="LiveId" clId="{F5C7CE7F-4255-4272-BB66-E36156271E14}" dt="2021-04-22T07:45:21.335" v="1" actId="47"/>
        <pc:sldMkLst>
          <pc:docMk/>
          <pc:sldMk cId="0" sldId="866"/>
        </pc:sldMkLst>
      </pc:sldChg>
      <pc:sldChg chg="del">
        <pc:chgData name="王 欣捷" userId="b965477fa0aef5e6" providerId="LiveId" clId="{F5C7CE7F-4255-4272-BB66-E36156271E14}" dt="2021-04-22T07:45:21.335" v="1" actId="47"/>
        <pc:sldMkLst>
          <pc:docMk/>
          <pc:sldMk cId="0" sldId="867"/>
        </pc:sldMkLst>
      </pc:sldChg>
      <pc:sldChg chg="del">
        <pc:chgData name="王 欣捷" userId="b965477fa0aef5e6" providerId="LiveId" clId="{F5C7CE7F-4255-4272-BB66-E36156271E14}" dt="2021-04-22T07:45:21.335" v="1" actId="47"/>
        <pc:sldMkLst>
          <pc:docMk/>
          <pc:sldMk cId="0" sldId="868"/>
        </pc:sldMkLst>
      </pc:sldChg>
      <pc:sldChg chg="del">
        <pc:chgData name="王 欣捷" userId="b965477fa0aef5e6" providerId="LiveId" clId="{F5C7CE7F-4255-4272-BB66-E36156271E14}" dt="2021-04-22T07:45:21.335" v="1" actId="47"/>
        <pc:sldMkLst>
          <pc:docMk/>
          <pc:sldMk cId="0" sldId="869"/>
        </pc:sldMkLst>
      </pc:sldChg>
      <pc:sldChg chg="del">
        <pc:chgData name="王 欣捷" userId="b965477fa0aef5e6" providerId="LiveId" clId="{F5C7CE7F-4255-4272-BB66-E36156271E14}" dt="2021-04-22T07:45:21.335" v="1" actId="47"/>
        <pc:sldMkLst>
          <pc:docMk/>
          <pc:sldMk cId="0" sldId="870"/>
        </pc:sldMkLst>
      </pc:sldChg>
      <pc:sldChg chg="del">
        <pc:chgData name="王 欣捷" userId="b965477fa0aef5e6" providerId="LiveId" clId="{F5C7CE7F-4255-4272-BB66-E36156271E14}" dt="2021-04-22T07:45:21.335" v="1" actId="47"/>
        <pc:sldMkLst>
          <pc:docMk/>
          <pc:sldMk cId="0" sldId="871"/>
        </pc:sldMkLst>
      </pc:sldChg>
      <pc:sldChg chg="del">
        <pc:chgData name="王 欣捷" userId="b965477fa0aef5e6" providerId="LiveId" clId="{F5C7CE7F-4255-4272-BB66-E36156271E14}" dt="2021-04-22T07:45:21.335" v="1" actId="47"/>
        <pc:sldMkLst>
          <pc:docMk/>
          <pc:sldMk cId="0" sldId="872"/>
        </pc:sldMkLst>
      </pc:sldChg>
      <pc:sldChg chg="del">
        <pc:chgData name="王 欣捷" userId="b965477fa0aef5e6" providerId="LiveId" clId="{F5C7CE7F-4255-4272-BB66-E36156271E14}" dt="2021-04-22T07:45:21.335" v="1" actId="47"/>
        <pc:sldMkLst>
          <pc:docMk/>
          <pc:sldMk cId="0" sldId="873"/>
        </pc:sldMkLst>
      </pc:sldChg>
      <pc:sldChg chg="del">
        <pc:chgData name="王 欣捷" userId="b965477fa0aef5e6" providerId="LiveId" clId="{F5C7CE7F-4255-4272-BB66-E36156271E14}" dt="2021-04-22T07:45:21.335" v="1" actId="47"/>
        <pc:sldMkLst>
          <pc:docMk/>
          <pc:sldMk cId="0" sldId="874"/>
        </pc:sldMkLst>
      </pc:sldChg>
      <pc:sldChg chg="del">
        <pc:chgData name="王 欣捷" userId="b965477fa0aef5e6" providerId="LiveId" clId="{F5C7CE7F-4255-4272-BB66-E36156271E14}" dt="2021-04-22T07:45:21.335" v="1" actId="47"/>
        <pc:sldMkLst>
          <pc:docMk/>
          <pc:sldMk cId="0" sldId="875"/>
        </pc:sldMkLst>
      </pc:sldChg>
      <pc:sldChg chg="del">
        <pc:chgData name="王 欣捷" userId="b965477fa0aef5e6" providerId="LiveId" clId="{F5C7CE7F-4255-4272-BB66-E36156271E14}" dt="2021-04-22T07:45:21.335" v="1" actId="47"/>
        <pc:sldMkLst>
          <pc:docMk/>
          <pc:sldMk cId="0" sldId="876"/>
        </pc:sldMkLst>
      </pc:sldChg>
      <pc:sldChg chg="del">
        <pc:chgData name="王 欣捷" userId="b965477fa0aef5e6" providerId="LiveId" clId="{F5C7CE7F-4255-4272-BB66-E36156271E14}" dt="2021-04-22T07:45:21.335" v="1" actId="47"/>
        <pc:sldMkLst>
          <pc:docMk/>
          <pc:sldMk cId="0" sldId="877"/>
        </pc:sldMkLst>
      </pc:sldChg>
      <pc:sldChg chg="del">
        <pc:chgData name="王 欣捷" userId="b965477fa0aef5e6" providerId="LiveId" clId="{F5C7CE7F-4255-4272-BB66-E36156271E14}" dt="2021-04-22T07:45:21.335" v="1" actId="47"/>
        <pc:sldMkLst>
          <pc:docMk/>
          <pc:sldMk cId="0" sldId="878"/>
        </pc:sldMkLst>
      </pc:sldChg>
      <pc:sldChg chg="del">
        <pc:chgData name="王 欣捷" userId="b965477fa0aef5e6" providerId="LiveId" clId="{F5C7CE7F-4255-4272-BB66-E36156271E14}" dt="2021-04-22T07:45:21.335" v="1" actId="47"/>
        <pc:sldMkLst>
          <pc:docMk/>
          <pc:sldMk cId="0" sldId="879"/>
        </pc:sldMkLst>
      </pc:sldChg>
      <pc:sldChg chg="del">
        <pc:chgData name="王 欣捷" userId="b965477fa0aef5e6" providerId="LiveId" clId="{F5C7CE7F-4255-4272-BB66-E36156271E14}" dt="2021-04-22T07:45:21.335" v="1" actId="47"/>
        <pc:sldMkLst>
          <pc:docMk/>
          <pc:sldMk cId="0" sldId="880"/>
        </pc:sldMkLst>
      </pc:sldChg>
      <pc:sldChg chg="modSp add mod">
        <pc:chgData name="王 欣捷" userId="b965477fa0aef5e6" providerId="LiveId" clId="{F5C7CE7F-4255-4272-BB66-E36156271E14}" dt="2021-04-22T07:48:21.138" v="58" actId="1076"/>
        <pc:sldMkLst>
          <pc:docMk/>
          <pc:sldMk cId="0" sldId="882"/>
        </pc:sldMkLst>
        <pc:spChg chg="mod">
          <ac:chgData name="王 欣捷" userId="b965477fa0aef5e6" providerId="LiveId" clId="{F5C7CE7F-4255-4272-BB66-E36156271E14}" dt="2021-04-22T07:46:07.334" v="28"/>
          <ac:spMkLst>
            <pc:docMk/>
            <pc:sldMk cId="0" sldId="882"/>
            <ac:spMk id="14338" creationId="{C558C2AE-31C5-4B87-83C4-C82A6318FB52}"/>
          </ac:spMkLst>
        </pc:spChg>
        <pc:spChg chg="mod">
          <ac:chgData name="王 欣捷" userId="b965477fa0aef5e6" providerId="LiveId" clId="{F5C7CE7F-4255-4272-BB66-E36156271E14}" dt="2021-04-22T07:48:21.138" v="58" actId="1076"/>
          <ac:spMkLst>
            <pc:docMk/>
            <pc:sldMk cId="0" sldId="882"/>
            <ac:spMk id="14360" creationId="{9E817A83-F5D3-4AF3-B154-B9495E19B20A}"/>
          </ac:spMkLst>
        </pc:spChg>
        <pc:spChg chg="mod">
          <ac:chgData name="王 欣捷" userId="b965477fa0aef5e6" providerId="LiveId" clId="{F5C7CE7F-4255-4272-BB66-E36156271E14}" dt="2021-04-22T07:48:21.138" v="58" actId="1076"/>
          <ac:spMkLst>
            <pc:docMk/>
            <pc:sldMk cId="0" sldId="882"/>
            <ac:spMk id="14361" creationId="{E5D14ADA-B64E-406B-8E99-F6A23758A6EC}"/>
          </ac:spMkLst>
        </pc:spChg>
        <pc:spChg chg="mod">
          <ac:chgData name="王 欣捷" userId="b965477fa0aef5e6" providerId="LiveId" clId="{F5C7CE7F-4255-4272-BB66-E36156271E14}" dt="2021-04-22T07:48:21.138" v="58" actId="1076"/>
          <ac:spMkLst>
            <pc:docMk/>
            <pc:sldMk cId="0" sldId="882"/>
            <ac:spMk id="14362" creationId="{B1D3DA79-9C08-4D87-B854-9D85C32091D7}"/>
          </ac:spMkLst>
        </pc:spChg>
        <pc:spChg chg="mod">
          <ac:chgData name="王 欣捷" userId="b965477fa0aef5e6" providerId="LiveId" clId="{F5C7CE7F-4255-4272-BB66-E36156271E14}" dt="2021-04-22T07:48:21.138" v="58" actId="1076"/>
          <ac:spMkLst>
            <pc:docMk/>
            <pc:sldMk cId="0" sldId="882"/>
            <ac:spMk id="14363" creationId="{1CA11271-3DB4-45D2-97EE-8869F25D91B7}"/>
          </ac:spMkLst>
        </pc:spChg>
        <pc:spChg chg="mod">
          <ac:chgData name="王 欣捷" userId="b965477fa0aef5e6" providerId="LiveId" clId="{F5C7CE7F-4255-4272-BB66-E36156271E14}" dt="2021-04-22T07:48:21.138" v="58" actId="1076"/>
          <ac:spMkLst>
            <pc:docMk/>
            <pc:sldMk cId="0" sldId="882"/>
            <ac:spMk id="719900" creationId="{69B64300-981B-45E1-82D1-149E217FAA2E}"/>
          </ac:spMkLst>
        </pc:spChg>
        <pc:spChg chg="mod">
          <ac:chgData name="王 欣捷" userId="b965477fa0aef5e6" providerId="LiveId" clId="{F5C7CE7F-4255-4272-BB66-E36156271E14}" dt="2021-04-22T07:48:21.138" v="58" actId="1076"/>
          <ac:spMkLst>
            <pc:docMk/>
            <pc:sldMk cId="0" sldId="882"/>
            <ac:spMk id="719915" creationId="{398CF2F8-0CD4-4C87-849F-EDD2319D5E6B}"/>
          </ac:spMkLst>
        </pc:spChg>
        <pc:spChg chg="mod">
          <ac:chgData name="王 欣捷" userId="b965477fa0aef5e6" providerId="LiveId" clId="{F5C7CE7F-4255-4272-BB66-E36156271E14}" dt="2021-04-22T07:48:21.138" v="58" actId="1076"/>
          <ac:spMkLst>
            <pc:docMk/>
            <pc:sldMk cId="0" sldId="882"/>
            <ac:spMk id="719916" creationId="{50258E63-E4E0-4929-850C-04BCD700C8E7}"/>
          </ac:spMkLst>
        </pc:spChg>
        <pc:graphicFrameChg chg="mod">
          <ac:chgData name="王 欣捷" userId="b965477fa0aef5e6" providerId="LiveId" clId="{F5C7CE7F-4255-4272-BB66-E36156271E14}" dt="2021-04-22T07:48:21.138" v="58" actId="1076"/>
          <ac:graphicFrameMkLst>
            <pc:docMk/>
            <pc:sldMk cId="0" sldId="882"/>
            <ac:graphicFrameMk id="719876" creationId="{9611EF40-2874-4E45-8A5A-48DCF39587BD}"/>
          </ac:graphicFrameMkLst>
        </pc:graphicFrameChg>
        <pc:graphicFrameChg chg="mod">
          <ac:chgData name="王 欣捷" userId="b965477fa0aef5e6" providerId="LiveId" clId="{F5C7CE7F-4255-4272-BB66-E36156271E14}" dt="2021-04-22T07:48:21.138" v="58" actId="1076"/>
          <ac:graphicFrameMkLst>
            <pc:docMk/>
            <pc:sldMk cId="0" sldId="882"/>
            <ac:graphicFrameMk id="719901" creationId="{46F2AA55-FA96-4B50-80E9-49EC59DC5C5F}"/>
          </ac:graphicFrameMkLst>
        </pc:graphicFrameChg>
      </pc:sldChg>
      <pc:sldChg chg="del">
        <pc:chgData name="王 欣捷" userId="b965477fa0aef5e6" providerId="LiveId" clId="{F5C7CE7F-4255-4272-BB66-E36156271E14}" dt="2021-04-22T07:45:21.335" v="1" actId="47"/>
        <pc:sldMkLst>
          <pc:docMk/>
          <pc:sldMk cId="0" sldId="909"/>
        </pc:sldMkLst>
      </pc:sldChg>
      <pc:sldChg chg="del">
        <pc:chgData name="王 欣捷" userId="b965477fa0aef5e6" providerId="LiveId" clId="{F5C7CE7F-4255-4272-BB66-E36156271E14}" dt="2021-04-22T07:45:21.335" v="1" actId="47"/>
        <pc:sldMkLst>
          <pc:docMk/>
          <pc:sldMk cId="0" sldId="910"/>
        </pc:sldMkLst>
      </pc:sldChg>
      <pc:sldChg chg="modSp add del mod">
        <pc:chgData name="王 欣捷" userId="b965477fa0aef5e6" providerId="LiveId" clId="{F5C7CE7F-4255-4272-BB66-E36156271E14}" dt="2021-04-22T08:05:46.768" v="231" actId="207"/>
        <pc:sldMkLst>
          <pc:docMk/>
          <pc:sldMk cId="0" sldId="911"/>
        </pc:sldMkLst>
        <pc:spChg chg="mod">
          <ac:chgData name="王 欣捷" userId="b965477fa0aef5e6" providerId="LiveId" clId="{F5C7CE7F-4255-4272-BB66-E36156271E14}" dt="2021-04-22T08:05:46.768" v="231" actId="207"/>
          <ac:spMkLst>
            <pc:docMk/>
            <pc:sldMk cId="0" sldId="911"/>
            <ac:spMk id="5123" creationId="{0825F792-2DAB-45BD-BF51-1963C1BB04BC}"/>
          </ac:spMkLst>
        </pc:spChg>
      </pc:sldChg>
      <pc:sldChg chg="addSp delSp modSp add del mod modClrScheme chgLayout">
        <pc:chgData name="王 欣捷" userId="b965477fa0aef5e6" providerId="LiveId" clId="{F5C7CE7F-4255-4272-BB66-E36156271E14}" dt="2021-04-22T07:46:23.493" v="37" actId="1076"/>
        <pc:sldMkLst>
          <pc:docMk/>
          <pc:sldMk cId="0" sldId="912"/>
        </pc:sldMkLst>
        <pc:spChg chg="add del mod ord">
          <ac:chgData name="王 欣捷" userId="b965477fa0aef5e6" providerId="LiveId" clId="{F5C7CE7F-4255-4272-BB66-E36156271E14}" dt="2021-04-22T07:46:20.243" v="35" actId="700"/>
          <ac:spMkLst>
            <pc:docMk/>
            <pc:sldMk cId="0" sldId="912"/>
            <ac:spMk id="3" creationId="{D3515DFA-35B8-4A04-957C-05F5DF2D2754}"/>
          </ac:spMkLst>
        </pc:spChg>
        <pc:spChg chg="mod ord">
          <ac:chgData name="王 欣捷" userId="b965477fa0aef5e6" providerId="LiveId" clId="{F5C7CE7F-4255-4272-BB66-E36156271E14}" dt="2021-04-22T07:46:20.243" v="35" actId="700"/>
          <ac:spMkLst>
            <pc:docMk/>
            <pc:sldMk cId="0" sldId="912"/>
            <ac:spMk id="6146" creationId="{E67E1E32-7BC1-4DFD-AEAD-CB7986FE5345}"/>
          </ac:spMkLst>
        </pc:spChg>
        <pc:spChg chg="mod ord">
          <ac:chgData name="王 欣捷" userId="b965477fa0aef5e6" providerId="LiveId" clId="{F5C7CE7F-4255-4272-BB66-E36156271E14}" dt="2021-04-22T07:46:20.243" v="35" actId="700"/>
          <ac:spMkLst>
            <pc:docMk/>
            <pc:sldMk cId="0" sldId="912"/>
            <ac:spMk id="6147" creationId="{0A3DBC12-63A0-45A8-ACB1-148DC33F5F1B}"/>
          </ac:spMkLst>
        </pc:spChg>
        <pc:graphicFrameChg chg="add mod">
          <ac:chgData name="王 欣捷" userId="b965477fa0aef5e6" providerId="LiveId" clId="{F5C7CE7F-4255-4272-BB66-E36156271E14}" dt="2021-04-22T07:46:23.493" v="37" actId="1076"/>
          <ac:graphicFrameMkLst>
            <pc:docMk/>
            <pc:sldMk cId="0" sldId="912"/>
            <ac:graphicFrameMk id="7" creationId="{CB13B682-316B-4F63-91E2-5ECE1FE8D86A}"/>
          </ac:graphicFrameMkLst>
        </pc:graphicFrameChg>
        <pc:graphicFrameChg chg="del">
          <ac:chgData name="王 欣捷" userId="b965477fa0aef5e6" providerId="LiveId" clId="{F5C7CE7F-4255-4272-BB66-E36156271E14}" dt="2021-04-22T07:46:18.823" v="34" actId="21"/>
          <ac:graphicFrameMkLst>
            <pc:docMk/>
            <pc:sldMk cId="0" sldId="912"/>
            <ac:graphicFrameMk id="739332" creationId="{E278C1DE-E891-4C78-A7D2-EF9D5ACF6411}"/>
          </ac:graphicFrameMkLst>
        </pc:graphicFrameChg>
      </pc:sldChg>
      <pc:sldChg chg="modSp add del mod">
        <pc:chgData name="王 欣捷" userId="b965477fa0aef5e6" providerId="LiveId" clId="{F5C7CE7F-4255-4272-BB66-E36156271E14}" dt="2021-04-22T07:46:32.919" v="39" actId="207"/>
        <pc:sldMkLst>
          <pc:docMk/>
          <pc:sldMk cId="0" sldId="913"/>
        </pc:sldMkLst>
        <pc:spChg chg="mod">
          <ac:chgData name="王 欣捷" userId="b965477fa0aef5e6" providerId="LiveId" clId="{F5C7CE7F-4255-4272-BB66-E36156271E14}" dt="2021-04-22T07:46:07.334" v="28"/>
          <ac:spMkLst>
            <pc:docMk/>
            <pc:sldMk cId="0" sldId="913"/>
            <ac:spMk id="7170" creationId="{6D88CABC-901D-443A-A7EA-C849089D5E26}"/>
          </ac:spMkLst>
        </pc:spChg>
        <pc:spChg chg="mod">
          <ac:chgData name="王 欣捷" userId="b965477fa0aef5e6" providerId="LiveId" clId="{F5C7CE7F-4255-4272-BB66-E36156271E14}" dt="2021-04-22T07:46:32.919" v="39" actId="207"/>
          <ac:spMkLst>
            <pc:docMk/>
            <pc:sldMk cId="0" sldId="913"/>
            <ac:spMk id="7171" creationId="{34FE0FE6-EE90-4135-9D11-1318671494D0}"/>
          </ac:spMkLst>
        </pc:spChg>
      </pc:sldChg>
      <pc:sldChg chg="modSp add del mod">
        <pc:chgData name="王 欣捷" userId="b965477fa0aef5e6" providerId="LiveId" clId="{F5C7CE7F-4255-4272-BB66-E36156271E14}" dt="2021-04-22T07:46:40.576" v="41" actId="207"/>
        <pc:sldMkLst>
          <pc:docMk/>
          <pc:sldMk cId="0" sldId="914"/>
        </pc:sldMkLst>
        <pc:spChg chg="mod">
          <ac:chgData name="王 欣捷" userId="b965477fa0aef5e6" providerId="LiveId" clId="{F5C7CE7F-4255-4272-BB66-E36156271E14}" dt="2021-04-22T07:46:07.334" v="28"/>
          <ac:spMkLst>
            <pc:docMk/>
            <pc:sldMk cId="0" sldId="914"/>
            <ac:spMk id="8194" creationId="{22596C9B-FBBE-4990-8CD0-B3122F557809}"/>
          </ac:spMkLst>
        </pc:spChg>
        <pc:spChg chg="mod">
          <ac:chgData name="王 欣捷" userId="b965477fa0aef5e6" providerId="LiveId" clId="{F5C7CE7F-4255-4272-BB66-E36156271E14}" dt="2021-04-22T07:46:40.576" v="41" actId="207"/>
          <ac:spMkLst>
            <pc:docMk/>
            <pc:sldMk cId="0" sldId="914"/>
            <ac:spMk id="8195" creationId="{EC409D0B-44CA-4D0F-8363-32D415F90BA0}"/>
          </ac:spMkLst>
        </pc:spChg>
      </pc:sldChg>
      <pc:sldChg chg="modSp add del">
        <pc:chgData name="王 欣捷" userId="b965477fa0aef5e6" providerId="LiveId" clId="{F5C7CE7F-4255-4272-BB66-E36156271E14}" dt="2021-04-22T08:06:07.938" v="232" actId="113"/>
        <pc:sldMkLst>
          <pc:docMk/>
          <pc:sldMk cId="0" sldId="915"/>
        </pc:sldMkLst>
        <pc:spChg chg="mod">
          <ac:chgData name="王 欣捷" userId="b965477fa0aef5e6" providerId="LiveId" clId="{F5C7CE7F-4255-4272-BB66-E36156271E14}" dt="2021-04-22T07:46:07.334" v="28"/>
          <ac:spMkLst>
            <pc:docMk/>
            <pc:sldMk cId="0" sldId="915"/>
            <ac:spMk id="9218" creationId="{C4523237-B2C4-4555-B4A2-9CF5723C9267}"/>
          </ac:spMkLst>
        </pc:spChg>
        <pc:spChg chg="mod">
          <ac:chgData name="王 欣捷" userId="b965477fa0aef5e6" providerId="LiveId" clId="{F5C7CE7F-4255-4272-BB66-E36156271E14}" dt="2021-04-22T07:46:46.142" v="42" actId="1076"/>
          <ac:spMkLst>
            <pc:docMk/>
            <pc:sldMk cId="0" sldId="915"/>
            <ac:spMk id="9221" creationId="{058F7B79-0BE8-49AA-BE02-15A261457A84}"/>
          </ac:spMkLst>
        </pc:spChg>
        <pc:spChg chg="mod">
          <ac:chgData name="王 欣捷" userId="b965477fa0aef5e6" providerId="LiveId" clId="{F5C7CE7F-4255-4272-BB66-E36156271E14}" dt="2021-04-22T07:46:46.142" v="42" actId="1076"/>
          <ac:spMkLst>
            <pc:docMk/>
            <pc:sldMk cId="0" sldId="915"/>
            <ac:spMk id="9222" creationId="{67C60DF7-E777-412E-908A-F3E0511107A2}"/>
          </ac:spMkLst>
        </pc:spChg>
        <pc:spChg chg="mod">
          <ac:chgData name="王 欣捷" userId="b965477fa0aef5e6" providerId="LiveId" clId="{F5C7CE7F-4255-4272-BB66-E36156271E14}" dt="2021-04-22T07:46:46.142" v="42" actId="1076"/>
          <ac:spMkLst>
            <pc:docMk/>
            <pc:sldMk cId="0" sldId="915"/>
            <ac:spMk id="9223" creationId="{45D0BC3E-A1D9-4BAD-A102-FE9C6B3BE18D}"/>
          </ac:spMkLst>
        </pc:spChg>
        <pc:spChg chg="mod">
          <ac:chgData name="王 欣捷" userId="b965477fa0aef5e6" providerId="LiveId" clId="{F5C7CE7F-4255-4272-BB66-E36156271E14}" dt="2021-04-22T07:46:46.142" v="42" actId="1076"/>
          <ac:spMkLst>
            <pc:docMk/>
            <pc:sldMk cId="0" sldId="915"/>
            <ac:spMk id="9224" creationId="{8DCD2773-03AA-4511-B634-799439373C0A}"/>
          </ac:spMkLst>
        </pc:spChg>
        <pc:spChg chg="mod">
          <ac:chgData name="王 欣捷" userId="b965477fa0aef5e6" providerId="LiveId" clId="{F5C7CE7F-4255-4272-BB66-E36156271E14}" dt="2021-04-22T07:46:46.142" v="42" actId="1076"/>
          <ac:spMkLst>
            <pc:docMk/>
            <pc:sldMk cId="0" sldId="915"/>
            <ac:spMk id="9225" creationId="{6B454C20-4E08-41D4-B7B0-706391F7C8ED}"/>
          </ac:spMkLst>
        </pc:spChg>
        <pc:spChg chg="mod">
          <ac:chgData name="王 欣捷" userId="b965477fa0aef5e6" providerId="LiveId" clId="{F5C7CE7F-4255-4272-BB66-E36156271E14}" dt="2021-04-22T07:46:46.142" v="42" actId="1076"/>
          <ac:spMkLst>
            <pc:docMk/>
            <pc:sldMk cId="0" sldId="915"/>
            <ac:spMk id="9226" creationId="{FDE23AD7-7711-47A8-A81E-AF48D12D384E}"/>
          </ac:spMkLst>
        </pc:spChg>
        <pc:spChg chg="mod">
          <ac:chgData name="王 欣捷" userId="b965477fa0aef5e6" providerId="LiveId" clId="{F5C7CE7F-4255-4272-BB66-E36156271E14}" dt="2021-04-22T07:46:46.142" v="42" actId="1076"/>
          <ac:spMkLst>
            <pc:docMk/>
            <pc:sldMk cId="0" sldId="915"/>
            <ac:spMk id="9227" creationId="{89BF06F4-17A2-422D-803E-C34CF707CFC5}"/>
          </ac:spMkLst>
        </pc:spChg>
        <pc:spChg chg="mod">
          <ac:chgData name="王 欣捷" userId="b965477fa0aef5e6" providerId="LiveId" clId="{F5C7CE7F-4255-4272-BB66-E36156271E14}" dt="2021-04-22T07:46:46.142" v="42" actId="1076"/>
          <ac:spMkLst>
            <pc:docMk/>
            <pc:sldMk cId="0" sldId="915"/>
            <ac:spMk id="9228" creationId="{6B27AF12-E12E-4FBD-9DC7-38090E3FB6EC}"/>
          </ac:spMkLst>
        </pc:spChg>
        <pc:spChg chg="mod">
          <ac:chgData name="王 欣捷" userId="b965477fa0aef5e6" providerId="LiveId" clId="{F5C7CE7F-4255-4272-BB66-E36156271E14}" dt="2021-04-22T07:46:46.142" v="42" actId="1076"/>
          <ac:spMkLst>
            <pc:docMk/>
            <pc:sldMk cId="0" sldId="915"/>
            <ac:spMk id="9229" creationId="{DA112A48-B6E7-491C-9E5D-01FAF760ABBC}"/>
          </ac:spMkLst>
        </pc:spChg>
        <pc:spChg chg="mod">
          <ac:chgData name="王 欣捷" userId="b965477fa0aef5e6" providerId="LiveId" clId="{F5C7CE7F-4255-4272-BB66-E36156271E14}" dt="2021-04-22T07:46:46.142" v="42" actId="1076"/>
          <ac:spMkLst>
            <pc:docMk/>
            <pc:sldMk cId="0" sldId="915"/>
            <ac:spMk id="9230" creationId="{2C04E279-E496-4C9B-9904-485571163EB3}"/>
          </ac:spMkLst>
        </pc:spChg>
        <pc:spChg chg="mod">
          <ac:chgData name="王 欣捷" userId="b965477fa0aef5e6" providerId="LiveId" clId="{F5C7CE7F-4255-4272-BB66-E36156271E14}" dt="2021-04-22T07:46:46.142" v="42" actId="1076"/>
          <ac:spMkLst>
            <pc:docMk/>
            <pc:sldMk cId="0" sldId="915"/>
            <ac:spMk id="9231" creationId="{D95A98EF-F632-4039-88B6-F7CA6629DB3C}"/>
          </ac:spMkLst>
        </pc:spChg>
        <pc:spChg chg="mod">
          <ac:chgData name="王 欣捷" userId="b965477fa0aef5e6" providerId="LiveId" clId="{F5C7CE7F-4255-4272-BB66-E36156271E14}" dt="2021-04-22T07:46:46.142" v="42" actId="1076"/>
          <ac:spMkLst>
            <pc:docMk/>
            <pc:sldMk cId="0" sldId="915"/>
            <ac:spMk id="9232" creationId="{A565280D-0748-4106-9B7A-EDE812300C99}"/>
          </ac:spMkLst>
        </pc:spChg>
        <pc:spChg chg="mod">
          <ac:chgData name="王 欣捷" userId="b965477fa0aef5e6" providerId="LiveId" clId="{F5C7CE7F-4255-4272-BB66-E36156271E14}" dt="2021-04-22T07:46:46.142" v="42" actId="1076"/>
          <ac:spMkLst>
            <pc:docMk/>
            <pc:sldMk cId="0" sldId="915"/>
            <ac:spMk id="9233" creationId="{D9FFE972-670E-47A3-9DDA-BA209B14A9E6}"/>
          </ac:spMkLst>
        </pc:spChg>
        <pc:spChg chg="mod">
          <ac:chgData name="王 欣捷" userId="b965477fa0aef5e6" providerId="LiveId" clId="{F5C7CE7F-4255-4272-BB66-E36156271E14}" dt="2021-04-22T07:46:46.142" v="42" actId="1076"/>
          <ac:spMkLst>
            <pc:docMk/>
            <pc:sldMk cId="0" sldId="915"/>
            <ac:spMk id="9234" creationId="{0D0DE820-D12F-4C73-AA2C-AC857ACFBD09}"/>
          </ac:spMkLst>
        </pc:spChg>
        <pc:spChg chg="mod">
          <ac:chgData name="王 欣捷" userId="b965477fa0aef5e6" providerId="LiveId" clId="{F5C7CE7F-4255-4272-BB66-E36156271E14}" dt="2021-04-22T07:46:46.142" v="42" actId="1076"/>
          <ac:spMkLst>
            <pc:docMk/>
            <pc:sldMk cId="0" sldId="915"/>
            <ac:spMk id="9235" creationId="{1069EB20-7256-4297-9950-3DA2EA07596C}"/>
          </ac:spMkLst>
        </pc:spChg>
        <pc:spChg chg="mod">
          <ac:chgData name="王 欣捷" userId="b965477fa0aef5e6" providerId="LiveId" clId="{F5C7CE7F-4255-4272-BB66-E36156271E14}" dt="2021-04-22T07:46:46.142" v="42" actId="1076"/>
          <ac:spMkLst>
            <pc:docMk/>
            <pc:sldMk cId="0" sldId="915"/>
            <ac:spMk id="9236" creationId="{121D425D-A961-4F17-9311-C9E88E3370FC}"/>
          </ac:spMkLst>
        </pc:spChg>
        <pc:spChg chg="mod">
          <ac:chgData name="王 欣捷" userId="b965477fa0aef5e6" providerId="LiveId" clId="{F5C7CE7F-4255-4272-BB66-E36156271E14}" dt="2021-04-22T07:46:46.142" v="42" actId="1076"/>
          <ac:spMkLst>
            <pc:docMk/>
            <pc:sldMk cId="0" sldId="915"/>
            <ac:spMk id="9237" creationId="{E4F7BE0B-B6B9-4E39-A4C6-84F07F49A0E6}"/>
          </ac:spMkLst>
        </pc:spChg>
        <pc:spChg chg="mod">
          <ac:chgData name="王 欣捷" userId="b965477fa0aef5e6" providerId="LiveId" clId="{F5C7CE7F-4255-4272-BB66-E36156271E14}" dt="2021-04-22T07:46:46.142" v="42" actId="1076"/>
          <ac:spMkLst>
            <pc:docMk/>
            <pc:sldMk cId="0" sldId="915"/>
            <ac:spMk id="9238" creationId="{E808FB52-31F7-4461-B599-43D327FAA7B0}"/>
          </ac:spMkLst>
        </pc:spChg>
        <pc:spChg chg="mod">
          <ac:chgData name="王 欣捷" userId="b965477fa0aef5e6" providerId="LiveId" clId="{F5C7CE7F-4255-4272-BB66-E36156271E14}" dt="2021-04-22T07:46:46.142" v="42" actId="1076"/>
          <ac:spMkLst>
            <pc:docMk/>
            <pc:sldMk cId="0" sldId="915"/>
            <ac:spMk id="9239" creationId="{E0F20D2A-391B-4F8A-A06B-E137A685FE63}"/>
          </ac:spMkLst>
        </pc:spChg>
        <pc:spChg chg="mod">
          <ac:chgData name="王 欣捷" userId="b965477fa0aef5e6" providerId="LiveId" clId="{F5C7CE7F-4255-4272-BB66-E36156271E14}" dt="2021-04-22T07:46:46.142" v="42" actId="1076"/>
          <ac:spMkLst>
            <pc:docMk/>
            <pc:sldMk cId="0" sldId="915"/>
            <ac:spMk id="9240" creationId="{A87B850A-1DBA-4286-A459-20E7C43A65AA}"/>
          </ac:spMkLst>
        </pc:spChg>
        <pc:spChg chg="mod">
          <ac:chgData name="王 欣捷" userId="b965477fa0aef5e6" providerId="LiveId" clId="{F5C7CE7F-4255-4272-BB66-E36156271E14}" dt="2021-04-22T07:46:46.142" v="42" actId="1076"/>
          <ac:spMkLst>
            <pc:docMk/>
            <pc:sldMk cId="0" sldId="915"/>
            <ac:spMk id="9241" creationId="{71A63C1B-12A4-4B14-ADB4-C12A5FAD8F27}"/>
          </ac:spMkLst>
        </pc:spChg>
        <pc:spChg chg="mod">
          <ac:chgData name="王 欣捷" userId="b965477fa0aef5e6" providerId="LiveId" clId="{F5C7CE7F-4255-4272-BB66-E36156271E14}" dt="2021-04-22T07:46:46.142" v="42" actId="1076"/>
          <ac:spMkLst>
            <pc:docMk/>
            <pc:sldMk cId="0" sldId="915"/>
            <ac:spMk id="9242" creationId="{A154CC21-F1D6-444B-BC68-2F6AABF9F16E}"/>
          </ac:spMkLst>
        </pc:spChg>
        <pc:spChg chg="mod">
          <ac:chgData name="王 欣捷" userId="b965477fa0aef5e6" providerId="LiveId" clId="{F5C7CE7F-4255-4272-BB66-E36156271E14}" dt="2021-04-22T07:46:46.142" v="42" actId="1076"/>
          <ac:spMkLst>
            <pc:docMk/>
            <pc:sldMk cId="0" sldId="915"/>
            <ac:spMk id="9243" creationId="{56F67E5F-0D1D-4687-A14E-53471C5E4545}"/>
          </ac:spMkLst>
        </pc:spChg>
        <pc:spChg chg="mod">
          <ac:chgData name="王 欣捷" userId="b965477fa0aef5e6" providerId="LiveId" clId="{F5C7CE7F-4255-4272-BB66-E36156271E14}" dt="2021-04-22T07:46:46.142" v="42" actId="1076"/>
          <ac:spMkLst>
            <pc:docMk/>
            <pc:sldMk cId="0" sldId="915"/>
            <ac:spMk id="9244" creationId="{620CE6B5-8850-407D-8224-2465B9901FEE}"/>
          </ac:spMkLst>
        </pc:spChg>
        <pc:spChg chg="mod">
          <ac:chgData name="王 欣捷" userId="b965477fa0aef5e6" providerId="LiveId" clId="{F5C7CE7F-4255-4272-BB66-E36156271E14}" dt="2021-04-22T07:46:46.142" v="42" actId="1076"/>
          <ac:spMkLst>
            <pc:docMk/>
            <pc:sldMk cId="0" sldId="915"/>
            <ac:spMk id="9245" creationId="{F9219B4A-758D-40BF-89FD-1DCB262FA2A1}"/>
          </ac:spMkLst>
        </pc:spChg>
        <pc:spChg chg="mod">
          <ac:chgData name="王 欣捷" userId="b965477fa0aef5e6" providerId="LiveId" clId="{F5C7CE7F-4255-4272-BB66-E36156271E14}" dt="2021-04-22T07:46:46.142" v="42" actId="1076"/>
          <ac:spMkLst>
            <pc:docMk/>
            <pc:sldMk cId="0" sldId="915"/>
            <ac:spMk id="9246" creationId="{8DA6619E-168A-4DBC-81E3-D6AC58C2FA89}"/>
          </ac:spMkLst>
        </pc:spChg>
        <pc:spChg chg="mod">
          <ac:chgData name="王 欣捷" userId="b965477fa0aef5e6" providerId="LiveId" clId="{F5C7CE7F-4255-4272-BB66-E36156271E14}" dt="2021-04-22T07:46:46.142" v="42" actId="1076"/>
          <ac:spMkLst>
            <pc:docMk/>
            <pc:sldMk cId="0" sldId="915"/>
            <ac:spMk id="9247" creationId="{D86C66A6-5A30-4DED-B678-C39B40932714}"/>
          </ac:spMkLst>
        </pc:spChg>
        <pc:spChg chg="mod">
          <ac:chgData name="王 欣捷" userId="b965477fa0aef5e6" providerId="LiveId" clId="{F5C7CE7F-4255-4272-BB66-E36156271E14}" dt="2021-04-22T07:46:46.142" v="42" actId="1076"/>
          <ac:spMkLst>
            <pc:docMk/>
            <pc:sldMk cId="0" sldId="915"/>
            <ac:spMk id="9248" creationId="{D8773AEA-5274-4249-9300-42DE2E1F9CF5}"/>
          </ac:spMkLst>
        </pc:spChg>
        <pc:spChg chg="mod">
          <ac:chgData name="王 欣捷" userId="b965477fa0aef5e6" providerId="LiveId" clId="{F5C7CE7F-4255-4272-BB66-E36156271E14}" dt="2021-04-22T07:46:46.142" v="42" actId="1076"/>
          <ac:spMkLst>
            <pc:docMk/>
            <pc:sldMk cId="0" sldId="915"/>
            <ac:spMk id="9249" creationId="{FF474374-BFFB-4E59-B004-46FE0290E223}"/>
          </ac:spMkLst>
        </pc:spChg>
        <pc:grpChg chg="mod">
          <ac:chgData name="王 欣捷" userId="b965477fa0aef5e6" providerId="LiveId" clId="{F5C7CE7F-4255-4272-BB66-E36156271E14}" dt="2021-04-22T08:06:07.938" v="232" actId="113"/>
          <ac:grpSpMkLst>
            <pc:docMk/>
            <pc:sldMk cId="0" sldId="915"/>
            <ac:grpSpMk id="9220" creationId="{EBA1B704-4389-4561-A1A0-AE805326C3D9}"/>
          </ac:grpSpMkLst>
        </pc:grpChg>
      </pc:sldChg>
      <pc:sldChg chg="modSp add del mod">
        <pc:chgData name="王 欣捷" userId="b965477fa0aef5e6" providerId="LiveId" clId="{F5C7CE7F-4255-4272-BB66-E36156271E14}" dt="2021-04-22T08:08:51.979" v="396"/>
        <pc:sldMkLst>
          <pc:docMk/>
          <pc:sldMk cId="0" sldId="916"/>
        </pc:sldMkLst>
        <pc:spChg chg="mod">
          <ac:chgData name="王 欣捷" userId="b965477fa0aef5e6" providerId="LiveId" clId="{F5C7CE7F-4255-4272-BB66-E36156271E14}" dt="2021-04-22T08:08:51.979" v="396"/>
          <ac:spMkLst>
            <pc:docMk/>
            <pc:sldMk cId="0" sldId="916"/>
            <ac:spMk id="15363" creationId="{DEFF9564-584C-4AEF-8E61-A05598651E6B}"/>
          </ac:spMkLst>
        </pc:spChg>
      </pc:sldChg>
      <pc:sldChg chg="modSp add del">
        <pc:chgData name="王 欣捷" userId="b965477fa0aef5e6" providerId="LiveId" clId="{F5C7CE7F-4255-4272-BB66-E36156271E14}" dt="2021-04-22T07:46:07.334" v="28"/>
        <pc:sldMkLst>
          <pc:docMk/>
          <pc:sldMk cId="3648011815" sldId="917"/>
        </pc:sldMkLst>
        <pc:spChg chg="mod">
          <ac:chgData name="王 欣捷" userId="b965477fa0aef5e6" providerId="LiveId" clId="{F5C7CE7F-4255-4272-BB66-E36156271E14}" dt="2021-04-22T07:46:07.334" v="28"/>
          <ac:spMkLst>
            <pc:docMk/>
            <pc:sldMk cId="3648011815" sldId="917"/>
            <ac:spMk id="10242" creationId="{EEAEFEAC-308C-4235-B1A9-1EEB5F99C025}"/>
          </ac:spMkLst>
        </pc:spChg>
      </pc:sldChg>
      <pc:sldChg chg="del">
        <pc:chgData name="王 欣捷" userId="b965477fa0aef5e6" providerId="LiveId" clId="{F5C7CE7F-4255-4272-BB66-E36156271E14}" dt="2021-04-22T07:45:21.335" v="1" actId="47"/>
        <pc:sldMkLst>
          <pc:docMk/>
          <pc:sldMk cId="1957887882" sldId="918"/>
        </pc:sldMkLst>
      </pc:sldChg>
      <pc:sldChg chg="del">
        <pc:chgData name="王 欣捷" userId="b965477fa0aef5e6" providerId="LiveId" clId="{F5C7CE7F-4255-4272-BB66-E36156271E14}" dt="2021-04-22T07:45:21.335" v="1" actId="47"/>
        <pc:sldMkLst>
          <pc:docMk/>
          <pc:sldMk cId="0" sldId="919"/>
        </pc:sldMkLst>
      </pc:sldChg>
      <pc:sldChg chg="modSp add del">
        <pc:chgData name="王 欣捷" userId="b965477fa0aef5e6" providerId="LiveId" clId="{F5C7CE7F-4255-4272-BB66-E36156271E14}" dt="2021-04-22T08:06:16.934" v="233" actId="113"/>
        <pc:sldMkLst>
          <pc:docMk/>
          <pc:sldMk cId="4007545427" sldId="920"/>
        </pc:sldMkLst>
        <pc:spChg chg="mod">
          <ac:chgData name="王 欣捷" userId="b965477fa0aef5e6" providerId="LiveId" clId="{F5C7CE7F-4255-4272-BB66-E36156271E14}" dt="2021-04-22T07:46:07.334" v="28"/>
          <ac:spMkLst>
            <pc:docMk/>
            <pc:sldMk cId="4007545427" sldId="920"/>
            <ac:spMk id="11266" creationId="{E7CF7A09-4889-421E-A103-032084FFD1E2}"/>
          </ac:spMkLst>
        </pc:spChg>
        <pc:spChg chg="mod">
          <ac:chgData name="王 欣捷" userId="b965477fa0aef5e6" providerId="LiveId" clId="{F5C7CE7F-4255-4272-BB66-E36156271E14}" dt="2021-04-22T07:46:52.958" v="43" actId="1076"/>
          <ac:spMkLst>
            <pc:docMk/>
            <pc:sldMk cId="4007545427" sldId="920"/>
            <ac:spMk id="11271" creationId="{8E920730-48F9-4097-B300-7DC9C478180F}"/>
          </ac:spMkLst>
        </pc:spChg>
        <pc:spChg chg="mod">
          <ac:chgData name="王 欣捷" userId="b965477fa0aef5e6" providerId="LiveId" clId="{F5C7CE7F-4255-4272-BB66-E36156271E14}" dt="2021-04-22T07:46:52.958" v="43" actId="1076"/>
          <ac:spMkLst>
            <pc:docMk/>
            <pc:sldMk cId="4007545427" sldId="920"/>
            <ac:spMk id="11272" creationId="{959FD486-443E-4360-8575-9AF273E815FF}"/>
          </ac:spMkLst>
        </pc:spChg>
        <pc:spChg chg="mod">
          <ac:chgData name="王 欣捷" userId="b965477fa0aef5e6" providerId="LiveId" clId="{F5C7CE7F-4255-4272-BB66-E36156271E14}" dt="2021-04-22T07:46:52.958" v="43" actId="1076"/>
          <ac:spMkLst>
            <pc:docMk/>
            <pc:sldMk cId="4007545427" sldId="920"/>
            <ac:spMk id="11273" creationId="{D9FB1706-B645-4036-AA5B-AF707974315A}"/>
          </ac:spMkLst>
        </pc:spChg>
        <pc:spChg chg="mod">
          <ac:chgData name="王 欣捷" userId="b965477fa0aef5e6" providerId="LiveId" clId="{F5C7CE7F-4255-4272-BB66-E36156271E14}" dt="2021-04-22T07:46:52.958" v="43" actId="1076"/>
          <ac:spMkLst>
            <pc:docMk/>
            <pc:sldMk cId="4007545427" sldId="920"/>
            <ac:spMk id="11274" creationId="{78423FB0-46DA-4A72-8083-F8FBE30870C9}"/>
          </ac:spMkLst>
        </pc:spChg>
        <pc:spChg chg="mod">
          <ac:chgData name="王 欣捷" userId="b965477fa0aef5e6" providerId="LiveId" clId="{F5C7CE7F-4255-4272-BB66-E36156271E14}" dt="2021-04-22T07:46:52.958" v="43" actId="1076"/>
          <ac:spMkLst>
            <pc:docMk/>
            <pc:sldMk cId="4007545427" sldId="920"/>
            <ac:spMk id="11275" creationId="{81148567-ED79-4089-B25E-D15900544FA4}"/>
          </ac:spMkLst>
        </pc:spChg>
        <pc:spChg chg="mod">
          <ac:chgData name="王 欣捷" userId="b965477fa0aef5e6" providerId="LiveId" clId="{F5C7CE7F-4255-4272-BB66-E36156271E14}" dt="2021-04-22T07:46:52.958" v="43" actId="1076"/>
          <ac:spMkLst>
            <pc:docMk/>
            <pc:sldMk cId="4007545427" sldId="920"/>
            <ac:spMk id="11276" creationId="{A53AD497-F7C1-4ED2-A105-482A5EE1C9AE}"/>
          </ac:spMkLst>
        </pc:spChg>
        <pc:spChg chg="mod">
          <ac:chgData name="王 欣捷" userId="b965477fa0aef5e6" providerId="LiveId" clId="{F5C7CE7F-4255-4272-BB66-E36156271E14}" dt="2021-04-22T07:46:52.958" v="43" actId="1076"/>
          <ac:spMkLst>
            <pc:docMk/>
            <pc:sldMk cId="4007545427" sldId="920"/>
            <ac:spMk id="11277" creationId="{638AA16A-31A2-4643-BEE6-0D30909BC5EB}"/>
          </ac:spMkLst>
        </pc:spChg>
        <pc:spChg chg="mod">
          <ac:chgData name="王 欣捷" userId="b965477fa0aef5e6" providerId="LiveId" clId="{F5C7CE7F-4255-4272-BB66-E36156271E14}" dt="2021-04-22T07:46:52.958" v="43" actId="1076"/>
          <ac:spMkLst>
            <pc:docMk/>
            <pc:sldMk cId="4007545427" sldId="920"/>
            <ac:spMk id="11278" creationId="{B6151BD0-F3EA-492C-BDD4-1F683A455DFE}"/>
          </ac:spMkLst>
        </pc:spChg>
        <pc:spChg chg="mod">
          <ac:chgData name="王 欣捷" userId="b965477fa0aef5e6" providerId="LiveId" clId="{F5C7CE7F-4255-4272-BB66-E36156271E14}" dt="2021-04-22T07:46:52.958" v="43" actId="1076"/>
          <ac:spMkLst>
            <pc:docMk/>
            <pc:sldMk cId="4007545427" sldId="920"/>
            <ac:spMk id="11279" creationId="{B9F51088-457E-4197-ACCB-C88D87CDF53D}"/>
          </ac:spMkLst>
        </pc:spChg>
        <pc:spChg chg="mod">
          <ac:chgData name="王 欣捷" userId="b965477fa0aef5e6" providerId="LiveId" clId="{F5C7CE7F-4255-4272-BB66-E36156271E14}" dt="2021-04-22T07:46:52.958" v="43" actId="1076"/>
          <ac:spMkLst>
            <pc:docMk/>
            <pc:sldMk cId="4007545427" sldId="920"/>
            <ac:spMk id="11280" creationId="{9427540B-6EF7-455E-BD52-07241BA0BD30}"/>
          </ac:spMkLst>
        </pc:spChg>
        <pc:spChg chg="mod">
          <ac:chgData name="王 欣捷" userId="b965477fa0aef5e6" providerId="LiveId" clId="{F5C7CE7F-4255-4272-BB66-E36156271E14}" dt="2021-04-22T07:46:52.958" v="43" actId="1076"/>
          <ac:spMkLst>
            <pc:docMk/>
            <pc:sldMk cId="4007545427" sldId="920"/>
            <ac:spMk id="11281" creationId="{DD655759-5EC9-4249-8EFD-63DD4535D12D}"/>
          </ac:spMkLst>
        </pc:spChg>
        <pc:spChg chg="mod">
          <ac:chgData name="王 欣捷" userId="b965477fa0aef5e6" providerId="LiveId" clId="{F5C7CE7F-4255-4272-BB66-E36156271E14}" dt="2021-04-22T07:46:52.958" v="43" actId="1076"/>
          <ac:spMkLst>
            <pc:docMk/>
            <pc:sldMk cId="4007545427" sldId="920"/>
            <ac:spMk id="11282" creationId="{97E2AD4A-56C7-4A25-902A-3446BE4DA242}"/>
          </ac:spMkLst>
        </pc:spChg>
        <pc:spChg chg="mod">
          <ac:chgData name="王 欣捷" userId="b965477fa0aef5e6" providerId="LiveId" clId="{F5C7CE7F-4255-4272-BB66-E36156271E14}" dt="2021-04-22T07:46:52.958" v="43" actId="1076"/>
          <ac:spMkLst>
            <pc:docMk/>
            <pc:sldMk cId="4007545427" sldId="920"/>
            <ac:spMk id="11283" creationId="{09F3EEE7-916F-42FF-934B-6C036D066553}"/>
          </ac:spMkLst>
        </pc:spChg>
        <pc:spChg chg="mod">
          <ac:chgData name="王 欣捷" userId="b965477fa0aef5e6" providerId="LiveId" clId="{F5C7CE7F-4255-4272-BB66-E36156271E14}" dt="2021-04-22T07:46:52.958" v="43" actId="1076"/>
          <ac:spMkLst>
            <pc:docMk/>
            <pc:sldMk cId="4007545427" sldId="920"/>
            <ac:spMk id="11284" creationId="{F415852A-41BB-4C4E-97D2-B868E3EB45D5}"/>
          </ac:spMkLst>
        </pc:spChg>
        <pc:spChg chg="mod">
          <ac:chgData name="王 欣捷" userId="b965477fa0aef5e6" providerId="LiveId" clId="{F5C7CE7F-4255-4272-BB66-E36156271E14}" dt="2021-04-22T07:46:52.958" v="43" actId="1076"/>
          <ac:spMkLst>
            <pc:docMk/>
            <pc:sldMk cId="4007545427" sldId="920"/>
            <ac:spMk id="11285" creationId="{14D4D715-A135-4A02-B20A-69A035723349}"/>
          </ac:spMkLst>
        </pc:spChg>
        <pc:spChg chg="mod">
          <ac:chgData name="王 欣捷" userId="b965477fa0aef5e6" providerId="LiveId" clId="{F5C7CE7F-4255-4272-BB66-E36156271E14}" dt="2021-04-22T07:46:52.958" v="43" actId="1076"/>
          <ac:spMkLst>
            <pc:docMk/>
            <pc:sldMk cId="4007545427" sldId="920"/>
            <ac:spMk id="11286" creationId="{8E21B797-A087-4A8A-B8CB-EF75489A7E5C}"/>
          </ac:spMkLst>
        </pc:spChg>
        <pc:grpChg chg="mod">
          <ac:chgData name="王 欣捷" userId="b965477fa0aef5e6" providerId="LiveId" clId="{F5C7CE7F-4255-4272-BB66-E36156271E14}" dt="2021-04-22T08:06:16.934" v="233" actId="113"/>
          <ac:grpSpMkLst>
            <pc:docMk/>
            <pc:sldMk cId="4007545427" sldId="920"/>
            <ac:grpSpMk id="2" creationId="{8778EE16-433B-45C7-8AE3-1C4BB0CC295D}"/>
          </ac:grpSpMkLst>
        </pc:grpChg>
        <pc:grpChg chg="mod">
          <ac:chgData name="王 欣捷" userId="b965477fa0aef5e6" providerId="LiveId" clId="{F5C7CE7F-4255-4272-BB66-E36156271E14}" dt="2021-04-22T07:46:52.958" v="43" actId="1076"/>
          <ac:grpSpMkLst>
            <pc:docMk/>
            <pc:sldMk cId="4007545427" sldId="920"/>
            <ac:grpSpMk id="11269" creationId="{5DAADACC-BBFA-4AE1-81C8-B54B03BA78EA}"/>
          </ac:grpSpMkLst>
        </pc:grpChg>
        <pc:grpChg chg="mod">
          <ac:chgData name="王 欣捷" userId="b965477fa0aef5e6" providerId="LiveId" clId="{F5C7CE7F-4255-4272-BB66-E36156271E14}" dt="2021-04-22T07:46:52.958" v="43" actId="1076"/>
          <ac:grpSpMkLst>
            <pc:docMk/>
            <pc:sldMk cId="4007545427" sldId="920"/>
            <ac:grpSpMk id="11270" creationId="{F8CC7959-ACD7-4C57-97DA-90057B4EB565}"/>
          </ac:grpSpMkLst>
        </pc:grpChg>
      </pc:sldChg>
      <pc:sldChg chg="delSp modSp add del mod modClrScheme chgLayout">
        <pc:chgData name="王 欣捷" userId="b965477fa0aef5e6" providerId="LiveId" clId="{F5C7CE7F-4255-4272-BB66-E36156271E14}" dt="2021-04-22T07:47:47.494" v="49" actId="1076"/>
        <pc:sldMkLst>
          <pc:docMk/>
          <pc:sldMk cId="2568200143" sldId="921"/>
        </pc:sldMkLst>
        <pc:spChg chg="mod ord">
          <ac:chgData name="王 欣捷" userId="b965477fa0aef5e6" providerId="LiveId" clId="{F5C7CE7F-4255-4272-BB66-E36156271E14}" dt="2021-04-22T07:46:55.990" v="44" actId="700"/>
          <ac:spMkLst>
            <pc:docMk/>
            <pc:sldMk cId="2568200143" sldId="921"/>
            <ac:spMk id="12290" creationId="{52729305-43C7-462B-8E7F-A07AC50D9FEE}"/>
          </ac:spMkLst>
        </pc:spChg>
        <pc:spChg chg="del">
          <ac:chgData name="王 欣捷" userId="b965477fa0aef5e6" providerId="LiveId" clId="{F5C7CE7F-4255-4272-BB66-E36156271E14}" dt="2021-04-22T07:46:55.990" v="44" actId="700"/>
          <ac:spMkLst>
            <pc:docMk/>
            <pc:sldMk cId="2568200143" sldId="921"/>
            <ac:spMk id="12291" creationId="{0293206D-9363-4418-9310-2CD4B81CCAEB}"/>
          </ac:spMkLst>
        </pc:spChg>
        <pc:spChg chg="mod">
          <ac:chgData name="王 欣捷" userId="b965477fa0aef5e6" providerId="LiveId" clId="{F5C7CE7F-4255-4272-BB66-E36156271E14}" dt="2021-04-22T07:47:47.494" v="49" actId="1076"/>
          <ac:spMkLst>
            <pc:docMk/>
            <pc:sldMk cId="2568200143" sldId="921"/>
            <ac:spMk id="12293" creationId="{1291C139-6018-4B7D-8041-236DCF18F5D0}"/>
          </ac:spMkLst>
        </pc:spChg>
        <pc:spChg chg="mod">
          <ac:chgData name="王 欣捷" userId="b965477fa0aef5e6" providerId="LiveId" clId="{F5C7CE7F-4255-4272-BB66-E36156271E14}" dt="2021-04-22T07:47:47.494" v="49" actId="1076"/>
          <ac:spMkLst>
            <pc:docMk/>
            <pc:sldMk cId="2568200143" sldId="921"/>
            <ac:spMk id="12294" creationId="{34A4BBD9-A298-483A-AC38-AC392AF117B5}"/>
          </ac:spMkLst>
        </pc:spChg>
        <pc:spChg chg="mod">
          <ac:chgData name="王 欣捷" userId="b965477fa0aef5e6" providerId="LiveId" clId="{F5C7CE7F-4255-4272-BB66-E36156271E14}" dt="2021-04-22T07:47:47.494" v="49" actId="1076"/>
          <ac:spMkLst>
            <pc:docMk/>
            <pc:sldMk cId="2568200143" sldId="921"/>
            <ac:spMk id="12295" creationId="{1A38DEC0-6364-45BD-892F-6BB41D8BB9F7}"/>
          </ac:spMkLst>
        </pc:spChg>
        <pc:spChg chg="mod">
          <ac:chgData name="王 欣捷" userId="b965477fa0aef5e6" providerId="LiveId" clId="{F5C7CE7F-4255-4272-BB66-E36156271E14}" dt="2021-04-22T07:47:47.494" v="49" actId="1076"/>
          <ac:spMkLst>
            <pc:docMk/>
            <pc:sldMk cId="2568200143" sldId="921"/>
            <ac:spMk id="12296" creationId="{79685B7F-2BF3-4A2A-AB4C-C4FFE40828BA}"/>
          </ac:spMkLst>
        </pc:spChg>
        <pc:spChg chg="mod">
          <ac:chgData name="王 欣捷" userId="b965477fa0aef5e6" providerId="LiveId" clId="{F5C7CE7F-4255-4272-BB66-E36156271E14}" dt="2021-04-22T07:47:47.494" v="49" actId="1076"/>
          <ac:spMkLst>
            <pc:docMk/>
            <pc:sldMk cId="2568200143" sldId="921"/>
            <ac:spMk id="12297" creationId="{67B94A59-3633-4B08-AEB2-610AF053CC0F}"/>
          </ac:spMkLst>
        </pc:spChg>
        <pc:spChg chg="mod">
          <ac:chgData name="王 欣捷" userId="b965477fa0aef5e6" providerId="LiveId" clId="{F5C7CE7F-4255-4272-BB66-E36156271E14}" dt="2021-04-22T07:47:47.494" v="49" actId="1076"/>
          <ac:spMkLst>
            <pc:docMk/>
            <pc:sldMk cId="2568200143" sldId="921"/>
            <ac:spMk id="12298" creationId="{CB9FE9AF-CF88-4656-98C5-42C791CA65C6}"/>
          </ac:spMkLst>
        </pc:spChg>
        <pc:spChg chg="mod">
          <ac:chgData name="王 欣捷" userId="b965477fa0aef5e6" providerId="LiveId" clId="{F5C7CE7F-4255-4272-BB66-E36156271E14}" dt="2021-04-22T07:47:47.494" v="49" actId="1076"/>
          <ac:spMkLst>
            <pc:docMk/>
            <pc:sldMk cId="2568200143" sldId="921"/>
            <ac:spMk id="12299" creationId="{18BA9632-E422-4133-B17E-3C0847CC5942}"/>
          </ac:spMkLst>
        </pc:spChg>
        <pc:spChg chg="mod">
          <ac:chgData name="王 欣捷" userId="b965477fa0aef5e6" providerId="LiveId" clId="{F5C7CE7F-4255-4272-BB66-E36156271E14}" dt="2021-04-22T07:47:47.494" v="49" actId="1076"/>
          <ac:spMkLst>
            <pc:docMk/>
            <pc:sldMk cId="2568200143" sldId="921"/>
            <ac:spMk id="12300" creationId="{7A60CAE6-B66F-40F7-9476-196C6F95F716}"/>
          </ac:spMkLst>
        </pc:spChg>
        <pc:spChg chg="mod">
          <ac:chgData name="王 欣捷" userId="b965477fa0aef5e6" providerId="LiveId" clId="{F5C7CE7F-4255-4272-BB66-E36156271E14}" dt="2021-04-22T07:47:47.494" v="49" actId="1076"/>
          <ac:spMkLst>
            <pc:docMk/>
            <pc:sldMk cId="2568200143" sldId="921"/>
            <ac:spMk id="12301" creationId="{99975B88-A3B3-43FD-ACCE-68B5F389B4DF}"/>
          </ac:spMkLst>
        </pc:spChg>
        <pc:spChg chg="mod">
          <ac:chgData name="王 欣捷" userId="b965477fa0aef5e6" providerId="LiveId" clId="{F5C7CE7F-4255-4272-BB66-E36156271E14}" dt="2021-04-22T07:47:47.494" v="49" actId="1076"/>
          <ac:spMkLst>
            <pc:docMk/>
            <pc:sldMk cId="2568200143" sldId="921"/>
            <ac:spMk id="12302" creationId="{C730A043-6B74-461E-8A63-7132428E30A2}"/>
          </ac:spMkLst>
        </pc:spChg>
        <pc:spChg chg="mod">
          <ac:chgData name="王 欣捷" userId="b965477fa0aef5e6" providerId="LiveId" clId="{F5C7CE7F-4255-4272-BB66-E36156271E14}" dt="2021-04-22T07:47:47.494" v="49" actId="1076"/>
          <ac:spMkLst>
            <pc:docMk/>
            <pc:sldMk cId="2568200143" sldId="921"/>
            <ac:spMk id="12303" creationId="{E9140A7B-1579-4A31-BC0A-1ECBC27324CE}"/>
          </ac:spMkLst>
        </pc:spChg>
        <pc:spChg chg="mod">
          <ac:chgData name="王 欣捷" userId="b965477fa0aef5e6" providerId="LiveId" clId="{F5C7CE7F-4255-4272-BB66-E36156271E14}" dt="2021-04-22T07:47:47.494" v="49" actId="1076"/>
          <ac:spMkLst>
            <pc:docMk/>
            <pc:sldMk cId="2568200143" sldId="921"/>
            <ac:spMk id="12304" creationId="{F2089FD4-FE19-42D1-BE8E-8EA0881B82AE}"/>
          </ac:spMkLst>
        </pc:spChg>
        <pc:spChg chg="mod">
          <ac:chgData name="王 欣捷" userId="b965477fa0aef5e6" providerId="LiveId" clId="{F5C7CE7F-4255-4272-BB66-E36156271E14}" dt="2021-04-22T07:47:47.494" v="49" actId="1076"/>
          <ac:spMkLst>
            <pc:docMk/>
            <pc:sldMk cId="2568200143" sldId="921"/>
            <ac:spMk id="12305" creationId="{7C7537B6-B727-431D-BEEF-6CF2DB32B1B2}"/>
          </ac:spMkLst>
        </pc:spChg>
        <pc:spChg chg="mod">
          <ac:chgData name="王 欣捷" userId="b965477fa0aef5e6" providerId="LiveId" clId="{F5C7CE7F-4255-4272-BB66-E36156271E14}" dt="2021-04-22T07:47:47.494" v="49" actId="1076"/>
          <ac:spMkLst>
            <pc:docMk/>
            <pc:sldMk cId="2568200143" sldId="921"/>
            <ac:spMk id="12306" creationId="{E6654F2D-D209-4D30-B46C-782BDBEC2CB6}"/>
          </ac:spMkLst>
        </pc:spChg>
        <pc:spChg chg="mod">
          <ac:chgData name="王 欣捷" userId="b965477fa0aef5e6" providerId="LiveId" clId="{F5C7CE7F-4255-4272-BB66-E36156271E14}" dt="2021-04-22T07:47:47.494" v="49" actId="1076"/>
          <ac:spMkLst>
            <pc:docMk/>
            <pc:sldMk cId="2568200143" sldId="921"/>
            <ac:spMk id="12307" creationId="{41FFCCEC-BDF0-451A-84DE-801A7EC38E2F}"/>
          </ac:spMkLst>
        </pc:spChg>
        <pc:spChg chg="mod">
          <ac:chgData name="王 欣捷" userId="b965477fa0aef5e6" providerId="LiveId" clId="{F5C7CE7F-4255-4272-BB66-E36156271E14}" dt="2021-04-22T07:47:47.494" v="49" actId="1076"/>
          <ac:spMkLst>
            <pc:docMk/>
            <pc:sldMk cId="2568200143" sldId="921"/>
            <ac:spMk id="12308" creationId="{E32ABB06-CC76-4B13-A476-3C12C26BF85F}"/>
          </ac:spMkLst>
        </pc:spChg>
        <pc:spChg chg="mod">
          <ac:chgData name="王 欣捷" userId="b965477fa0aef5e6" providerId="LiveId" clId="{F5C7CE7F-4255-4272-BB66-E36156271E14}" dt="2021-04-22T07:47:47.494" v="49" actId="1076"/>
          <ac:spMkLst>
            <pc:docMk/>
            <pc:sldMk cId="2568200143" sldId="921"/>
            <ac:spMk id="12309" creationId="{EAE14F87-4A69-4A05-AE87-B2AC29180050}"/>
          </ac:spMkLst>
        </pc:spChg>
        <pc:spChg chg="mod">
          <ac:chgData name="王 欣捷" userId="b965477fa0aef5e6" providerId="LiveId" clId="{F5C7CE7F-4255-4272-BB66-E36156271E14}" dt="2021-04-22T07:47:47.494" v="49" actId="1076"/>
          <ac:spMkLst>
            <pc:docMk/>
            <pc:sldMk cId="2568200143" sldId="921"/>
            <ac:spMk id="12310" creationId="{C74A2AE8-62F5-4172-AF05-424B6E9416E6}"/>
          </ac:spMkLst>
        </pc:spChg>
        <pc:spChg chg="mod">
          <ac:chgData name="王 欣捷" userId="b965477fa0aef5e6" providerId="LiveId" clId="{F5C7CE7F-4255-4272-BB66-E36156271E14}" dt="2021-04-22T07:47:47.494" v="49" actId="1076"/>
          <ac:spMkLst>
            <pc:docMk/>
            <pc:sldMk cId="2568200143" sldId="921"/>
            <ac:spMk id="12311" creationId="{EB9C69FF-E6A5-46DF-B2D4-E4FA2A38A51D}"/>
          </ac:spMkLst>
        </pc:spChg>
        <pc:spChg chg="mod">
          <ac:chgData name="王 欣捷" userId="b965477fa0aef5e6" providerId="LiveId" clId="{F5C7CE7F-4255-4272-BB66-E36156271E14}" dt="2021-04-22T07:47:47.494" v="49" actId="1076"/>
          <ac:spMkLst>
            <pc:docMk/>
            <pc:sldMk cId="2568200143" sldId="921"/>
            <ac:spMk id="12312" creationId="{F92AC1E1-030D-44E6-8E63-ABD7FEB4AEE7}"/>
          </ac:spMkLst>
        </pc:spChg>
        <pc:spChg chg="mod">
          <ac:chgData name="王 欣捷" userId="b965477fa0aef5e6" providerId="LiveId" clId="{F5C7CE7F-4255-4272-BB66-E36156271E14}" dt="2021-04-22T07:47:47.494" v="49" actId="1076"/>
          <ac:spMkLst>
            <pc:docMk/>
            <pc:sldMk cId="2568200143" sldId="921"/>
            <ac:spMk id="12313" creationId="{6509ED33-50C0-42B5-BD57-27699E1994E3}"/>
          </ac:spMkLst>
        </pc:spChg>
        <pc:spChg chg="mod">
          <ac:chgData name="王 欣捷" userId="b965477fa0aef5e6" providerId="LiveId" clId="{F5C7CE7F-4255-4272-BB66-E36156271E14}" dt="2021-04-22T07:47:47.494" v="49" actId="1076"/>
          <ac:spMkLst>
            <pc:docMk/>
            <pc:sldMk cId="2568200143" sldId="921"/>
            <ac:spMk id="12314" creationId="{C1899698-4AD4-4553-B415-43EE4A0BD8FC}"/>
          </ac:spMkLst>
        </pc:spChg>
        <pc:spChg chg="mod">
          <ac:chgData name="王 欣捷" userId="b965477fa0aef5e6" providerId="LiveId" clId="{F5C7CE7F-4255-4272-BB66-E36156271E14}" dt="2021-04-22T07:47:47.494" v="49" actId="1076"/>
          <ac:spMkLst>
            <pc:docMk/>
            <pc:sldMk cId="2568200143" sldId="921"/>
            <ac:spMk id="12315" creationId="{6B03A4E9-40CD-4044-8B36-F9458D1FE372}"/>
          </ac:spMkLst>
        </pc:spChg>
        <pc:spChg chg="mod">
          <ac:chgData name="王 欣捷" userId="b965477fa0aef5e6" providerId="LiveId" clId="{F5C7CE7F-4255-4272-BB66-E36156271E14}" dt="2021-04-22T07:47:47.494" v="49" actId="1076"/>
          <ac:spMkLst>
            <pc:docMk/>
            <pc:sldMk cId="2568200143" sldId="921"/>
            <ac:spMk id="12316" creationId="{C85EC447-4113-49E7-B494-205BEF25E0C1}"/>
          </ac:spMkLst>
        </pc:spChg>
        <pc:spChg chg="mod">
          <ac:chgData name="王 欣捷" userId="b965477fa0aef5e6" providerId="LiveId" clId="{F5C7CE7F-4255-4272-BB66-E36156271E14}" dt="2021-04-22T07:47:47.494" v="49" actId="1076"/>
          <ac:spMkLst>
            <pc:docMk/>
            <pc:sldMk cId="2568200143" sldId="921"/>
            <ac:spMk id="12317" creationId="{0F0CA34F-5367-4C2B-81BB-C663F15D9CD3}"/>
          </ac:spMkLst>
        </pc:spChg>
        <pc:spChg chg="mod">
          <ac:chgData name="王 欣捷" userId="b965477fa0aef5e6" providerId="LiveId" clId="{F5C7CE7F-4255-4272-BB66-E36156271E14}" dt="2021-04-22T07:47:47.494" v="49" actId="1076"/>
          <ac:spMkLst>
            <pc:docMk/>
            <pc:sldMk cId="2568200143" sldId="921"/>
            <ac:spMk id="12323" creationId="{93455655-8FDF-45A8-AB69-E1FC0030F295}"/>
          </ac:spMkLst>
        </pc:spChg>
        <pc:spChg chg="mod">
          <ac:chgData name="王 欣捷" userId="b965477fa0aef5e6" providerId="LiveId" clId="{F5C7CE7F-4255-4272-BB66-E36156271E14}" dt="2021-04-22T07:47:47.494" v="49" actId="1076"/>
          <ac:spMkLst>
            <pc:docMk/>
            <pc:sldMk cId="2568200143" sldId="921"/>
            <ac:spMk id="12324" creationId="{2B1B7032-BA68-4056-8DE1-E5445185C596}"/>
          </ac:spMkLst>
        </pc:spChg>
        <pc:spChg chg="mod">
          <ac:chgData name="王 欣捷" userId="b965477fa0aef5e6" providerId="LiveId" clId="{F5C7CE7F-4255-4272-BB66-E36156271E14}" dt="2021-04-22T07:47:47.494" v="49" actId="1076"/>
          <ac:spMkLst>
            <pc:docMk/>
            <pc:sldMk cId="2568200143" sldId="921"/>
            <ac:spMk id="12325" creationId="{3964CC18-C7C6-44C5-BCC4-3F0AE114516A}"/>
          </ac:spMkLst>
        </pc:spChg>
        <pc:spChg chg="mod">
          <ac:chgData name="王 欣捷" userId="b965477fa0aef5e6" providerId="LiveId" clId="{F5C7CE7F-4255-4272-BB66-E36156271E14}" dt="2021-04-22T07:47:47.494" v="49" actId="1076"/>
          <ac:spMkLst>
            <pc:docMk/>
            <pc:sldMk cId="2568200143" sldId="921"/>
            <ac:spMk id="12326" creationId="{AF6281D9-33F4-4736-83B7-A4BA16E1EE87}"/>
          </ac:spMkLst>
        </pc:spChg>
        <pc:spChg chg="mod">
          <ac:chgData name="王 欣捷" userId="b965477fa0aef5e6" providerId="LiveId" clId="{F5C7CE7F-4255-4272-BB66-E36156271E14}" dt="2021-04-22T07:47:47.494" v="49" actId="1076"/>
          <ac:spMkLst>
            <pc:docMk/>
            <pc:sldMk cId="2568200143" sldId="921"/>
            <ac:spMk id="12327" creationId="{9B36AC1D-5695-417C-8093-5905E20B1C7E}"/>
          </ac:spMkLst>
        </pc:spChg>
        <pc:spChg chg="mod">
          <ac:chgData name="王 欣捷" userId="b965477fa0aef5e6" providerId="LiveId" clId="{F5C7CE7F-4255-4272-BB66-E36156271E14}" dt="2021-04-22T07:47:47.494" v="49" actId="1076"/>
          <ac:spMkLst>
            <pc:docMk/>
            <pc:sldMk cId="2568200143" sldId="921"/>
            <ac:spMk id="12328" creationId="{00521182-A335-4608-9A16-FEFFD995CF87}"/>
          </ac:spMkLst>
        </pc:spChg>
        <pc:spChg chg="mod">
          <ac:chgData name="王 欣捷" userId="b965477fa0aef5e6" providerId="LiveId" clId="{F5C7CE7F-4255-4272-BB66-E36156271E14}" dt="2021-04-22T07:47:47.494" v="49" actId="1076"/>
          <ac:spMkLst>
            <pc:docMk/>
            <pc:sldMk cId="2568200143" sldId="921"/>
            <ac:spMk id="12329" creationId="{337CB30D-42CD-4E76-891C-DD408B24AA7B}"/>
          </ac:spMkLst>
        </pc:spChg>
        <pc:spChg chg="mod">
          <ac:chgData name="王 欣捷" userId="b965477fa0aef5e6" providerId="LiveId" clId="{F5C7CE7F-4255-4272-BB66-E36156271E14}" dt="2021-04-22T07:47:47.494" v="49" actId="1076"/>
          <ac:spMkLst>
            <pc:docMk/>
            <pc:sldMk cId="2568200143" sldId="921"/>
            <ac:spMk id="12330" creationId="{8531B1A4-60C7-4802-83BF-3284AE614D63}"/>
          </ac:spMkLst>
        </pc:spChg>
        <pc:spChg chg="mod">
          <ac:chgData name="王 欣捷" userId="b965477fa0aef5e6" providerId="LiveId" clId="{F5C7CE7F-4255-4272-BB66-E36156271E14}" dt="2021-04-22T07:47:47.494" v="49" actId="1076"/>
          <ac:spMkLst>
            <pc:docMk/>
            <pc:sldMk cId="2568200143" sldId="921"/>
            <ac:spMk id="12331" creationId="{A82A11D8-5A61-48DF-A523-4E27EB864919}"/>
          </ac:spMkLst>
        </pc:spChg>
        <pc:spChg chg="mod">
          <ac:chgData name="王 欣捷" userId="b965477fa0aef5e6" providerId="LiveId" clId="{F5C7CE7F-4255-4272-BB66-E36156271E14}" dt="2021-04-22T07:47:47.494" v="49" actId="1076"/>
          <ac:spMkLst>
            <pc:docMk/>
            <pc:sldMk cId="2568200143" sldId="921"/>
            <ac:spMk id="12332" creationId="{F55C787B-F871-4918-87ED-E735C1958959}"/>
          </ac:spMkLst>
        </pc:spChg>
        <pc:spChg chg="mod">
          <ac:chgData name="王 欣捷" userId="b965477fa0aef5e6" providerId="LiveId" clId="{F5C7CE7F-4255-4272-BB66-E36156271E14}" dt="2021-04-22T07:47:47.494" v="49" actId="1076"/>
          <ac:spMkLst>
            <pc:docMk/>
            <pc:sldMk cId="2568200143" sldId="921"/>
            <ac:spMk id="12333" creationId="{158A9B59-6A38-47FC-BE1A-017CA455E580}"/>
          </ac:spMkLst>
        </pc:spChg>
        <pc:spChg chg="mod">
          <ac:chgData name="王 欣捷" userId="b965477fa0aef5e6" providerId="LiveId" clId="{F5C7CE7F-4255-4272-BB66-E36156271E14}" dt="2021-04-22T07:47:47.494" v="49" actId="1076"/>
          <ac:spMkLst>
            <pc:docMk/>
            <pc:sldMk cId="2568200143" sldId="921"/>
            <ac:spMk id="12334" creationId="{0209B82F-0703-4025-B194-8664AE6FB987}"/>
          </ac:spMkLst>
        </pc:spChg>
        <pc:spChg chg="mod">
          <ac:chgData name="王 欣捷" userId="b965477fa0aef5e6" providerId="LiveId" clId="{F5C7CE7F-4255-4272-BB66-E36156271E14}" dt="2021-04-22T07:47:47.494" v="49" actId="1076"/>
          <ac:spMkLst>
            <pc:docMk/>
            <pc:sldMk cId="2568200143" sldId="921"/>
            <ac:spMk id="12335" creationId="{A70184A4-DBAD-4C68-837D-CFC45D154FD7}"/>
          </ac:spMkLst>
        </pc:spChg>
        <pc:spChg chg="mod">
          <ac:chgData name="王 欣捷" userId="b965477fa0aef5e6" providerId="LiveId" clId="{F5C7CE7F-4255-4272-BB66-E36156271E14}" dt="2021-04-22T07:47:47.494" v="49" actId="1076"/>
          <ac:spMkLst>
            <pc:docMk/>
            <pc:sldMk cId="2568200143" sldId="921"/>
            <ac:spMk id="12336" creationId="{2117DFE0-4E61-4855-ACA7-831974E6CF3B}"/>
          </ac:spMkLst>
        </pc:spChg>
        <pc:spChg chg="mod">
          <ac:chgData name="王 欣捷" userId="b965477fa0aef5e6" providerId="LiveId" clId="{F5C7CE7F-4255-4272-BB66-E36156271E14}" dt="2021-04-22T07:47:47.494" v="49" actId="1076"/>
          <ac:spMkLst>
            <pc:docMk/>
            <pc:sldMk cId="2568200143" sldId="921"/>
            <ac:spMk id="12337" creationId="{7514CFBE-D00A-4C5D-8F39-CAB39575D679}"/>
          </ac:spMkLst>
        </pc:spChg>
        <pc:spChg chg="mod">
          <ac:chgData name="王 欣捷" userId="b965477fa0aef5e6" providerId="LiveId" clId="{F5C7CE7F-4255-4272-BB66-E36156271E14}" dt="2021-04-22T07:47:47.494" v="49" actId="1076"/>
          <ac:spMkLst>
            <pc:docMk/>
            <pc:sldMk cId="2568200143" sldId="921"/>
            <ac:spMk id="12338" creationId="{1FA35D5E-F165-4289-9D2E-4B2BB6AB6A51}"/>
          </ac:spMkLst>
        </pc:spChg>
        <pc:spChg chg="mod">
          <ac:chgData name="王 欣捷" userId="b965477fa0aef5e6" providerId="LiveId" clId="{F5C7CE7F-4255-4272-BB66-E36156271E14}" dt="2021-04-22T07:47:47.494" v="49" actId="1076"/>
          <ac:spMkLst>
            <pc:docMk/>
            <pc:sldMk cId="2568200143" sldId="921"/>
            <ac:spMk id="12339" creationId="{428D49D0-BCC0-40C9-A513-3D9822CDAB26}"/>
          </ac:spMkLst>
        </pc:spChg>
        <pc:spChg chg="mod">
          <ac:chgData name="王 欣捷" userId="b965477fa0aef5e6" providerId="LiveId" clId="{F5C7CE7F-4255-4272-BB66-E36156271E14}" dt="2021-04-22T07:47:47.494" v="49" actId="1076"/>
          <ac:spMkLst>
            <pc:docMk/>
            <pc:sldMk cId="2568200143" sldId="921"/>
            <ac:spMk id="12340" creationId="{E194D8D3-200F-4DA8-9447-4CF7D7B84424}"/>
          </ac:spMkLst>
        </pc:spChg>
        <pc:spChg chg="mod">
          <ac:chgData name="王 欣捷" userId="b965477fa0aef5e6" providerId="LiveId" clId="{F5C7CE7F-4255-4272-BB66-E36156271E14}" dt="2021-04-22T07:47:47.494" v="49" actId="1076"/>
          <ac:spMkLst>
            <pc:docMk/>
            <pc:sldMk cId="2568200143" sldId="921"/>
            <ac:spMk id="12341" creationId="{FD537C8C-F69F-49B9-84E2-B7D27013C802}"/>
          </ac:spMkLst>
        </pc:spChg>
        <pc:spChg chg="mod">
          <ac:chgData name="王 欣捷" userId="b965477fa0aef5e6" providerId="LiveId" clId="{F5C7CE7F-4255-4272-BB66-E36156271E14}" dt="2021-04-22T07:47:47.494" v="49" actId="1076"/>
          <ac:spMkLst>
            <pc:docMk/>
            <pc:sldMk cId="2568200143" sldId="921"/>
            <ac:spMk id="12342" creationId="{60FA8110-FA3A-4FFC-820B-8A52D3C741D2}"/>
          </ac:spMkLst>
        </pc:spChg>
        <pc:spChg chg="mod">
          <ac:chgData name="王 欣捷" userId="b965477fa0aef5e6" providerId="LiveId" clId="{F5C7CE7F-4255-4272-BB66-E36156271E14}" dt="2021-04-22T07:47:47.494" v="49" actId="1076"/>
          <ac:spMkLst>
            <pc:docMk/>
            <pc:sldMk cId="2568200143" sldId="921"/>
            <ac:spMk id="12343" creationId="{2AAA576D-5861-44A7-9668-2466B0BD6912}"/>
          </ac:spMkLst>
        </pc:spChg>
        <pc:spChg chg="mod">
          <ac:chgData name="王 欣捷" userId="b965477fa0aef5e6" providerId="LiveId" clId="{F5C7CE7F-4255-4272-BB66-E36156271E14}" dt="2021-04-22T07:47:47.494" v="49" actId="1076"/>
          <ac:spMkLst>
            <pc:docMk/>
            <pc:sldMk cId="2568200143" sldId="921"/>
            <ac:spMk id="12344" creationId="{68878233-38D4-4DB9-8A3A-342CA2DFAC58}"/>
          </ac:spMkLst>
        </pc:spChg>
        <pc:spChg chg="mod">
          <ac:chgData name="王 欣捷" userId="b965477fa0aef5e6" providerId="LiveId" clId="{F5C7CE7F-4255-4272-BB66-E36156271E14}" dt="2021-04-22T07:47:47.494" v="49" actId="1076"/>
          <ac:spMkLst>
            <pc:docMk/>
            <pc:sldMk cId="2568200143" sldId="921"/>
            <ac:spMk id="12345" creationId="{5247D6E0-8FAF-4422-9643-63ADDC0D62FE}"/>
          </ac:spMkLst>
        </pc:spChg>
        <pc:spChg chg="mod">
          <ac:chgData name="王 欣捷" userId="b965477fa0aef5e6" providerId="LiveId" clId="{F5C7CE7F-4255-4272-BB66-E36156271E14}" dt="2021-04-22T07:47:47.494" v="49" actId="1076"/>
          <ac:spMkLst>
            <pc:docMk/>
            <pc:sldMk cId="2568200143" sldId="921"/>
            <ac:spMk id="12346" creationId="{057D5F92-FC4B-4374-BC16-23966B59B968}"/>
          </ac:spMkLst>
        </pc:spChg>
        <pc:spChg chg="mod">
          <ac:chgData name="王 欣捷" userId="b965477fa0aef5e6" providerId="LiveId" clId="{F5C7CE7F-4255-4272-BB66-E36156271E14}" dt="2021-04-22T07:47:47.494" v="49" actId="1076"/>
          <ac:spMkLst>
            <pc:docMk/>
            <pc:sldMk cId="2568200143" sldId="921"/>
            <ac:spMk id="12347" creationId="{1692739B-DEB1-4BE7-BC8E-DB0C434400EE}"/>
          </ac:spMkLst>
        </pc:spChg>
        <pc:spChg chg="mod">
          <ac:chgData name="王 欣捷" userId="b965477fa0aef5e6" providerId="LiveId" clId="{F5C7CE7F-4255-4272-BB66-E36156271E14}" dt="2021-04-22T07:47:47.494" v="49" actId="1076"/>
          <ac:spMkLst>
            <pc:docMk/>
            <pc:sldMk cId="2568200143" sldId="921"/>
            <ac:spMk id="12348" creationId="{45F0DF17-E232-4EE1-A6D5-A33DEE2D78AF}"/>
          </ac:spMkLst>
        </pc:spChg>
        <pc:spChg chg="mod">
          <ac:chgData name="王 欣捷" userId="b965477fa0aef5e6" providerId="LiveId" clId="{F5C7CE7F-4255-4272-BB66-E36156271E14}" dt="2021-04-22T07:47:47.494" v="49" actId="1076"/>
          <ac:spMkLst>
            <pc:docMk/>
            <pc:sldMk cId="2568200143" sldId="921"/>
            <ac:spMk id="12349" creationId="{0D5A02EB-AC41-415A-B103-4FA2B0507F84}"/>
          </ac:spMkLst>
        </pc:spChg>
        <pc:spChg chg="mod">
          <ac:chgData name="王 欣捷" userId="b965477fa0aef5e6" providerId="LiveId" clId="{F5C7CE7F-4255-4272-BB66-E36156271E14}" dt="2021-04-22T07:47:47.494" v="49" actId="1076"/>
          <ac:spMkLst>
            <pc:docMk/>
            <pc:sldMk cId="2568200143" sldId="921"/>
            <ac:spMk id="12350" creationId="{0A15F697-1099-4802-8D08-901DEAEE244A}"/>
          </ac:spMkLst>
        </pc:spChg>
        <pc:spChg chg="mod">
          <ac:chgData name="王 欣捷" userId="b965477fa0aef5e6" providerId="LiveId" clId="{F5C7CE7F-4255-4272-BB66-E36156271E14}" dt="2021-04-22T07:47:47.494" v="49" actId="1076"/>
          <ac:spMkLst>
            <pc:docMk/>
            <pc:sldMk cId="2568200143" sldId="921"/>
            <ac:spMk id="12351" creationId="{6041E2C6-EE93-412B-8ED9-C6AB3441BC09}"/>
          </ac:spMkLst>
        </pc:spChg>
        <pc:spChg chg="mod">
          <ac:chgData name="王 欣捷" userId="b965477fa0aef5e6" providerId="LiveId" clId="{F5C7CE7F-4255-4272-BB66-E36156271E14}" dt="2021-04-22T07:47:47.494" v="49" actId="1076"/>
          <ac:spMkLst>
            <pc:docMk/>
            <pc:sldMk cId="2568200143" sldId="921"/>
            <ac:spMk id="12352" creationId="{3A6238CD-5EEB-413E-8FAB-A3749AAB5F51}"/>
          </ac:spMkLst>
        </pc:spChg>
        <pc:spChg chg="mod">
          <ac:chgData name="王 欣捷" userId="b965477fa0aef5e6" providerId="LiveId" clId="{F5C7CE7F-4255-4272-BB66-E36156271E14}" dt="2021-04-22T07:47:47.494" v="49" actId="1076"/>
          <ac:spMkLst>
            <pc:docMk/>
            <pc:sldMk cId="2568200143" sldId="921"/>
            <ac:spMk id="12353" creationId="{D3C4679A-C14F-4BBF-8363-4B712B74DE9D}"/>
          </ac:spMkLst>
        </pc:spChg>
        <pc:spChg chg="mod">
          <ac:chgData name="王 欣捷" userId="b965477fa0aef5e6" providerId="LiveId" clId="{F5C7CE7F-4255-4272-BB66-E36156271E14}" dt="2021-04-22T07:47:47.494" v="49" actId="1076"/>
          <ac:spMkLst>
            <pc:docMk/>
            <pc:sldMk cId="2568200143" sldId="921"/>
            <ac:spMk id="12354" creationId="{E251D8BC-318F-456F-951D-D98FD5C92BF5}"/>
          </ac:spMkLst>
        </pc:spChg>
        <pc:spChg chg="mod">
          <ac:chgData name="王 欣捷" userId="b965477fa0aef5e6" providerId="LiveId" clId="{F5C7CE7F-4255-4272-BB66-E36156271E14}" dt="2021-04-22T07:47:47.494" v="49" actId="1076"/>
          <ac:spMkLst>
            <pc:docMk/>
            <pc:sldMk cId="2568200143" sldId="921"/>
            <ac:spMk id="12355" creationId="{86774A81-680A-4DCC-9FCB-EFE4F4B88629}"/>
          </ac:spMkLst>
        </pc:spChg>
        <pc:grpChg chg="mod">
          <ac:chgData name="王 欣捷" userId="b965477fa0aef5e6" providerId="LiveId" clId="{F5C7CE7F-4255-4272-BB66-E36156271E14}" dt="2021-04-22T07:47:47.494" v="49" actId="1076"/>
          <ac:grpSpMkLst>
            <pc:docMk/>
            <pc:sldMk cId="2568200143" sldId="921"/>
            <ac:grpSpMk id="12292" creationId="{38FCE6E4-A916-4528-9A9E-3439963143E3}"/>
          </ac:grpSpMkLst>
        </pc:grpChg>
        <pc:grpChg chg="mod">
          <ac:chgData name="王 欣捷" userId="b965477fa0aef5e6" providerId="LiveId" clId="{F5C7CE7F-4255-4272-BB66-E36156271E14}" dt="2021-04-22T07:47:47.494" v="49" actId="1076"/>
          <ac:grpSpMkLst>
            <pc:docMk/>
            <pc:sldMk cId="2568200143" sldId="921"/>
            <ac:grpSpMk id="12318" creationId="{8005941F-EDD2-4408-A653-A78273683755}"/>
          </ac:grpSpMkLst>
        </pc:grpChg>
        <pc:grpChg chg="mod">
          <ac:chgData name="王 欣捷" userId="b965477fa0aef5e6" providerId="LiveId" clId="{F5C7CE7F-4255-4272-BB66-E36156271E14}" dt="2021-04-22T07:47:47.494" v="49" actId="1076"/>
          <ac:grpSpMkLst>
            <pc:docMk/>
            <pc:sldMk cId="2568200143" sldId="921"/>
            <ac:grpSpMk id="12319" creationId="{5DDE239B-ADCA-444D-8508-9064DAE4D067}"/>
          </ac:grpSpMkLst>
        </pc:grpChg>
        <pc:grpChg chg="mod">
          <ac:chgData name="王 欣捷" userId="b965477fa0aef5e6" providerId="LiveId" clId="{F5C7CE7F-4255-4272-BB66-E36156271E14}" dt="2021-04-22T07:47:47.494" v="49" actId="1076"/>
          <ac:grpSpMkLst>
            <pc:docMk/>
            <pc:sldMk cId="2568200143" sldId="921"/>
            <ac:grpSpMk id="12320" creationId="{8386344A-2333-4A1D-A154-D792B21F5D32}"/>
          </ac:grpSpMkLst>
        </pc:grpChg>
        <pc:grpChg chg="mod">
          <ac:chgData name="王 欣捷" userId="b965477fa0aef5e6" providerId="LiveId" clId="{F5C7CE7F-4255-4272-BB66-E36156271E14}" dt="2021-04-22T07:47:47.494" v="49" actId="1076"/>
          <ac:grpSpMkLst>
            <pc:docMk/>
            <pc:sldMk cId="2568200143" sldId="921"/>
            <ac:grpSpMk id="12321" creationId="{FAB2E2AD-F3E8-40D1-8607-C5872EAC522D}"/>
          </ac:grpSpMkLst>
        </pc:grpChg>
        <pc:grpChg chg="mod">
          <ac:chgData name="王 欣捷" userId="b965477fa0aef5e6" providerId="LiveId" clId="{F5C7CE7F-4255-4272-BB66-E36156271E14}" dt="2021-04-22T07:47:47.494" v="49" actId="1076"/>
          <ac:grpSpMkLst>
            <pc:docMk/>
            <pc:sldMk cId="2568200143" sldId="921"/>
            <ac:grpSpMk id="12322" creationId="{B5CC359D-9F84-4387-85A9-442142402226}"/>
          </ac:grpSpMkLst>
        </pc:grpChg>
      </pc:sldChg>
      <pc:sldChg chg="add">
        <pc:chgData name="王 欣捷" userId="b965477fa0aef5e6" providerId="LiveId" clId="{F5C7CE7F-4255-4272-BB66-E36156271E14}" dt="2021-04-22T07:45:22.033" v="2"/>
        <pc:sldMkLst>
          <pc:docMk/>
          <pc:sldMk cId="3108036535" sldId="922"/>
        </pc:sldMkLst>
      </pc:sldChg>
      <pc:sldChg chg="add">
        <pc:chgData name="王 欣捷" userId="b965477fa0aef5e6" providerId="LiveId" clId="{F5C7CE7F-4255-4272-BB66-E36156271E14}" dt="2021-04-22T07:45:22.033" v="2"/>
        <pc:sldMkLst>
          <pc:docMk/>
          <pc:sldMk cId="2399032190" sldId="923"/>
        </pc:sldMkLst>
      </pc:sldChg>
      <pc:sldChg chg="addSp delSp modSp add mod modClrScheme chgLayout">
        <pc:chgData name="王 欣捷" userId="b965477fa0aef5e6" providerId="LiveId" clId="{F5C7CE7F-4255-4272-BB66-E36156271E14}" dt="2021-04-22T07:53:32.326" v="62" actId="1076"/>
        <pc:sldMkLst>
          <pc:docMk/>
          <pc:sldMk cId="0" sldId="924"/>
        </pc:sldMkLst>
        <pc:spChg chg="add del mod ord">
          <ac:chgData name="王 欣捷" userId="b965477fa0aef5e6" providerId="LiveId" clId="{F5C7CE7F-4255-4272-BB66-E36156271E14}" dt="2021-04-22T07:53:29.115" v="60" actId="700"/>
          <ac:spMkLst>
            <pc:docMk/>
            <pc:sldMk cId="0" sldId="924"/>
            <ac:spMk id="3" creationId="{D6F37336-9F67-40DC-8D4D-21D0EC3E87FF}"/>
          </ac:spMkLst>
        </pc:spChg>
        <pc:spChg chg="mod ord">
          <ac:chgData name="王 欣捷" userId="b965477fa0aef5e6" providerId="LiveId" clId="{F5C7CE7F-4255-4272-BB66-E36156271E14}" dt="2021-04-22T07:53:29.115" v="60" actId="700"/>
          <ac:spMkLst>
            <pc:docMk/>
            <pc:sldMk cId="0" sldId="924"/>
            <ac:spMk id="18434" creationId="{83CF4C8F-A729-47D2-948B-6ED12A6CAB50}"/>
          </ac:spMkLst>
        </pc:spChg>
        <pc:spChg chg="mod ord">
          <ac:chgData name="王 欣捷" userId="b965477fa0aef5e6" providerId="LiveId" clId="{F5C7CE7F-4255-4272-BB66-E36156271E14}" dt="2021-04-22T07:53:29.115" v="60" actId="700"/>
          <ac:spMkLst>
            <pc:docMk/>
            <pc:sldMk cId="0" sldId="924"/>
            <ac:spMk id="18435" creationId="{69037B72-7D04-4E42-A636-1D5F1F1B50EF}"/>
          </ac:spMkLst>
        </pc:spChg>
        <pc:graphicFrameChg chg="add mod">
          <ac:chgData name="王 欣捷" userId="b965477fa0aef5e6" providerId="LiveId" clId="{F5C7CE7F-4255-4272-BB66-E36156271E14}" dt="2021-04-22T07:53:32.326" v="62" actId="1076"/>
          <ac:graphicFrameMkLst>
            <pc:docMk/>
            <pc:sldMk cId="0" sldId="924"/>
            <ac:graphicFrameMk id="7" creationId="{7BF88492-DD18-41E4-9F2B-17BD7377B394}"/>
          </ac:graphicFrameMkLst>
        </pc:graphicFrameChg>
        <pc:graphicFrameChg chg="del mod">
          <ac:chgData name="王 欣捷" userId="b965477fa0aef5e6" providerId="LiveId" clId="{F5C7CE7F-4255-4272-BB66-E36156271E14}" dt="2021-04-22T07:53:27.282" v="59" actId="21"/>
          <ac:graphicFrameMkLst>
            <pc:docMk/>
            <pc:sldMk cId="0" sldId="924"/>
            <ac:graphicFrameMk id="735236" creationId="{0231EEFE-1372-4F1C-B2E3-89D5B7F71DF0}"/>
          </ac:graphicFrameMkLst>
        </pc:graphicFrameChg>
      </pc:sldChg>
      <pc:sldChg chg="modSp add">
        <pc:chgData name="王 欣捷" userId="b965477fa0aef5e6" providerId="LiveId" clId="{F5C7CE7F-4255-4272-BB66-E36156271E14}" dt="2021-04-22T07:46:07.334" v="28"/>
        <pc:sldMkLst>
          <pc:docMk/>
          <pc:sldMk cId="1809059029" sldId="925"/>
        </pc:sldMkLst>
        <pc:spChg chg="mod">
          <ac:chgData name="王 欣捷" userId="b965477fa0aef5e6" providerId="LiveId" clId="{F5C7CE7F-4255-4272-BB66-E36156271E14}" dt="2021-04-22T07:46:07.334" v="28"/>
          <ac:spMkLst>
            <pc:docMk/>
            <pc:sldMk cId="1809059029" sldId="925"/>
            <ac:spMk id="19458" creationId="{1D4FDB3B-2CB1-404A-AEC9-750861463A0C}"/>
          </ac:spMkLst>
        </pc:spChg>
      </pc:sldChg>
      <pc:sldChg chg="add">
        <pc:chgData name="王 欣捷" userId="b965477fa0aef5e6" providerId="LiveId" clId="{F5C7CE7F-4255-4272-BB66-E36156271E14}" dt="2021-04-22T07:45:22.033" v="2"/>
        <pc:sldMkLst>
          <pc:docMk/>
          <pc:sldMk cId="3168693475" sldId="926"/>
        </pc:sldMkLst>
      </pc:sldChg>
      <pc:sldChg chg="modSp add mod">
        <pc:chgData name="王 欣捷" userId="b965477fa0aef5e6" providerId="LiveId" clId="{F5C7CE7F-4255-4272-BB66-E36156271E14}" dt="2021-04-22T07:53:57.456" v="69" actId="14100"/>
        <pc:sldMkLst>
          <pc:docMk/>
          <pc:sldMk cId="464356135" sldId="927"/>
        </pc:sldMkLst>
        <pc:spChg chg="mod">
          <ac:chgData name="王 欣捷" userId="b965477fa0aef5e6" providerId="LiveId" clId="{F5C7CE7F-4255-4272-BB66-E36156271E14}" dt="2021-04-22T07:46:07.334" v="28"/>
          <ac:spMkLst>
            <pc:docMk/>
            <pc:sldMk cId="464356135" sldId="927"/>
            <ac:spMk id="23554" creationId="{FE76B30E-F944-491B-A1B6-DD61A57EE9C0}"/>
          </ac:spMkLst>
        </pc:spChg>
        <pc:spChg chg="mod">
          <ac:chgData name="王 欣捷" userId="b965477fa0aef5e6" providerId="LiveId" clId="{F5C7CE7F-4255-4272-BB66-E36156271E14}" dt="2021-04-22T07:53:57.456" v="69" actId="14100"/>
          <ac:spMkLst>
            <pc:docMk/>
            <pc:sldMk cId="464356135" sldId="927"/>
            <ac:spMk id="733187" creationId="{7BF7B0CB-846F-4C1F-A776-EB175D2C0C36}"/>
          </ac:spMkLst>
        </pc:spChg>
      </pc:sldChg>
      <pc:sldChg chg="modSp add mod">
        <pc:chgData name="王 欣捷" userId="b965477fa0aef5e6" providerId="LiveId" clId="{F5C7CE7F-4255-4272-BB66-E36156271E14}" dt="2021-04-22T07:53:46.505" v="66" actId="27636"/>
        <pc:sldMkLst>
          <pc:docMk/>
          <pc:sldMk cId="3474024645" sldId="928"/>
        </pc:sldMkLst>
        <pc:spChg chg="mod">
          <ac:chgData name="王 欣捷" userId="b965477fa0aef5e6" providerId="LiveId" clId="{F5C7CE7F-4255-4272-BB66-E36156271E14}" dt="2021-04-22T07:46:07.334" v="28"/>
          <ac:spMkLst>
            <pc:docMk/>
            <pc:sldMk cId="3474024645" sldId="928"/>
            <ac:spMk id="25602" creationId="{B39EE8F2-F575-4DEC-A9A4-4D820E41A47D}"/>
          </ac:spMkLst>
        </pc:spChg>
        <pc:spChg chg="mod">
          <ac:chgData name="王 欣捷" userId="b965477fa0aef5e6" providerId="LiveId" clId="{F5C7CE7F-4255-4272-BB66-E36156271E14}" dt="2021-04-22T07:53:46.505" v="66" actId="27636"/>
          <ac:spMkLst>
            <pc:docMk/>
            <pc:sldMk cId="3474024645" sldId="928"/>
            <ac:spMk id="734211" creationId="{7E5CF601-1112-4CC4-BCD9-404BB87BD16A}"/>
          </ac:spMkLst>
        </pc:spChg>
      </pc:sldChg>
      <pc:sldChg chg="addSp delSp modSp add">
        <pc:chgData name="王 欣捷" userId="b965477fa0aef5e6" providerId="LiveId" clId="{F5C7CE7F-4255-4272-BB66-E36156271E14}" dt="2021-04-22T07:54:34.364" v="81"/>
        <pc:sldMkLst>
          <pc:docMk/>
          <pc:sldMk cId="206795369" sldId="929"/>
        </pc:sldMkLst>
        <pc:spChg chg="mod">
          <ac:chgData name="王 欣捷" userId="b965477fa0aef5e6" providerId="LiveId" clId="{F5C7CE7F-4255-4272-BB66-E36156271E14}" dt="2021-04-22T07:54:34.364" v="81"/>
          <ac:spMkLst>
            <pc:docMk/>
            <pc:sldMk cId="206795369" sldId="929"/>
            <ac:spMk id="9" creationId="{D7E9B51C-894D-412E-B9DA-7B7BF71651D2}"/>
          </ac:spMkLst>
        </pc:spChg>
        <pc:spChg chg="mod">
          <ac:chgData name="王 欣捷" userId="b965477fa0aef5e6" providerId="LiveId" clId="{F5C7CE7F-4255-4272-BB66-E36156271E14}" dt="2021-04-22T07:54:34.364" v="81"/>
          <ac:spMkLst>
            <pc:docMk/>
            <pc:sldMk cId="206795369" sldId="929"/>
            <ac:spMk id="10" creationId="{E4C85C31-C698-4CC9-B85C-BDCA882E90BB}"/>
          </ac:spMkLst>
        </pc:spChg>
        <pc:spChg chg="mod">
          <ac:chgData name="王 欣捷" userId="b965477fa0aef5e6" providerId="LiveId" clId="{F5C7CE7F-4255-4272-BB66-E36156271E14}" dt="2021-04-22T07:54:34.364" v="81"/>
          <ac:spMkLst>
            <pc:docMk/>
            <pc:sldMk cId="206795369" sldId="929"/>
            <ac:spMk id="11" creationId="{2E8EA7C4-DC9F-444E-BCF5-CFB5DF1694F9}"/>
          </ac:spMkLst>
        </pc:spChg>
        <pc:spChg chg="mod">
          <ac:chgData name="王 欣捷" userId="b965477fa0aef5e6" providerId="LiveId" clId="{F5C7CE7F-4255-4272-BB66-E36156271E14}" dt="2021-04-22T07:46:07.334" v="28"/>
          <ac:spMkLst>
            <pc:docMk/>
            <pc:sldMk cId="206795369" sldId="929"/>
            <ac:spMk id="26626" creationId="{5BA64F75-0864-4190-A001-AE9A0A19AFA5}"/>
          </ac:spMkLst>
        </pc:spChg>
        <pc:spChg chg="mod">
          <ac:chgData name="王 欣捷" userId="b965477fa0aef5e6" providerId="LiveId" clId="{F5C7CE7F-4255-4272-BB66-E36156271E14}" dt="2021-04-22T07:54:30.423" v="79" actId="1076"/>
          <ac:spMkLst>
            <pc:docMk/>
            <pc:sldMk cId="206795369" sldId="929"/>
            <ac:spMk id="26629" creationId="{D55A4826-1333-477A-8A00-236B0D66100A}"/>
          </ac:spMkLst>
        </pc:spChg>
        <pc:spChg chg="mod">
          <ac:chgData name="王 欣捷" userId="b965477fa0aef5e6" providerId="LiveId" clId="{F5C7CE7F-4255-4272-BB66-E36156271E14}" dt="2021-04-22T07:54:30.423" v="79" actId="1076"/>
          <ac:spMkLst>
            <pc:docMk/>
            <pc:sldMk cId="206795369" sldId="929"/>
            <ac:spMk id="26630" creationId="{C78523D2-0482-4E92-8E75-D3DE21A0B392}"/>
          </ac:spMkLst>
        </pc:spChg>
        <pc:spChg chg="mod">
          <ac:chgData name="王 欣捷" userId="b965477fa0aef5e6" providerId="LiveId" clId="{F5C7CE7F-4255-4272-BB66-E36156271E14}" dt="2021-04-22T07:54:30.423" v="79" actId="1076"/>
          <ac:spMkLst>
            <pc:docMk/>
            <pc:sldMk cId="206795369" sldId="929"/>
            <ac:spMk id="26631" creationId="{3877A5F4-E8CA-4FEC-A25F-0866FBBD4421}"/>
          </ac:spMkLst>
        </pc:spChg>
        <pc:grpChg chg="add mod">
          <ac:chgData name="王 欣捷" userId="b965477fa0aef5e6" providerId="LiveId" clId="{F5C7CE7F-4255-4272-BB66-E36156271E14}" dt="2021-04-22T07:54:34.364" v="81"/>
          <ac:grpSpMkLst>
            <pc:docMk/>
            <pc:sldMk cId="206795369" sldId="929"/>
            <ac:grpSpMk id="8" creationId="{7F0462F6-7283-4372-AA74-89DDA70002A3}"/>
          </ac:grpSpMkLst>
        </pc:grpChg>
        <pc:grpChg chg="del mod">
          <ac:chgData name="王 欣捷" userId="b965477fa0aef5e6" providerId="LiveId" clId="{F5C7CE7F-4255-4272-BB66-E36156271E14}" dt="2021-04-22T07:54:31.512" v="80" actId="478"/>
          <ac:grpSpMkLst>
            <pc:docMk/>
            <pc:sldMk cId="206795369" sldId="929"/>
            <ac:grpSpMk id="26628" creationId="{321C7773-D4E1-4AF1-B3E8-451B74C4FB26}"/>
          </ac:grpSpMkLst>
        </pc:grpChg>
      </pc:sldChg>
      <pc:sldChg chg="addSp delSp modSp add mod modClrScheme chgLayout">
        <pc:chgData name="王 欣捷" userId="b965477fa0aef5e6" providerId="LiveId" clId="{F5C7CE7F-4255-4272-BB66-E36156271E14}" dt="2021-04-22T07:54:26.499" v="78" actId="1076"/>
        <pc:sldMkLst>
          <pc:docMk/>
          <pc:sldMk cId="44257054" sldId="930"/>
        </pc:sldMkLst>
        <pc:spChg chg="add del mod ord">
          <ac:chgData name="王 欣捷" userId="b965477fa0aef5e6" providerId="LiveId" clId="{F5C7CE7F-4255-4272-BB66-E36156271E14}" dt="2021-04-22T07:54:19.481" v="75" actId="700"/>
          <ac:spMkLst>
            <pc:docMk/>
            <pc:sldMk cId="44257054" sldId="930"/>
            <ac:spMk id="3" creationId="{7EEA55B6-B02C-42ED-BC06-A398E5F895F3}"/>
          </ac:spMkLst>
        </pc:spChg>
        <pc:spChg chg="mod ord">
          <ac:chgData name="王 欣捷" userId="b965477fa0aef5e6" providerId="LiveId" clId="{F5C7CE7F-4255-4272-BB66-E36156271E14}" dt="2021-04-22T07:54:19.481" v="75" actId="700"/>
          <ac:spMkLst>
            <pc:docMk/>
            <pc:sldMk cId="44257054" sldId="930"/>
            <ac:spMk id="27650" creationId="{D96A7554-869F-4BC2-91D4-4922F581D664}"/>
          </ac:spMkLst>
        </pc:spChg>
        <pc:spChg chg="mod ord">
          <ac:chgData name="王 欣捷" userId="b965477fa0aef5e6" providerId="LiveId" clId="{F5C7CE7F-4255-4272-BB66-E36156271E14}" dt="2021-04-22T07:54:19.481" v="75" actId="700"/>
          <ac:spMkLst>
            <pc:docMk/>
            <pc:sldMk cId="44257054" sldId="930"/>
            <ac:spMk id="27651" creationId="{76C5056D-A9CA-4810-852B-F9078C4282A9}"/>
          </ac:spMkLst>
        </pc:spChg>
        <pc:spChg chg="mod">
          <ac:chgData name="王 欣捷" userId="b965477fa0aef5e6" providerId="LiveId" clId="{F5C7CE7F-4255-4272-BB66-E36156271E14}" dt="2021-04-22T07:54:23.676" v="77" actId="1076"/>
          <ac:spMkLst>
            <pc:docMk/>
            <pc:sldMk cId="44257054" sldId="930"/>
            <ac:spMk id="27673" creationId="{551DD204-5365-4A76-8AA2-C09460F555C5}"/>
          </ac:spMkLst>
        </pc:spChg>
        <pc:spChg chg="mod">
          <ac:chgData name="王 欣捷" userId="b965477fa0aef5e6" providerId="LiveId" clId="{F5C7CE7F-4255-4272-BB66-E36156271E14}" dt="2021-04-22T07:54:23.676" v="77" actId="1076"/>
          <ac:spMkLst>
            <pc:docMk/>
            <pc:sldMk cId="44257054" sldId="930"/>
            <ac:spMk id="27674" creationId="{547FB3B7-7F2B-47C1-A5D5-89C6E1053540}"/>
          </ac:spMkLst>
        </pc:spChg>
        <pc:spChg chg="mod">
          <ac:chgData name="王 欣捷" userId="b965477fa0aef5e6" providerId="LiveId" clId="{F5C7CE7F-4255-4272-BB66-E36156271E14}" dt="2021-04-22T07:54:23.676" v="77" actId="1076"/>
          <ac:spMkLst>
            <pc:docMk/>
            <pc:sldMk cId="44257054" sldId="930"/>
            <ac:spMk id="27675" creationId="{4ACDB197-5300-40D7-939D-95825CDCDD87}"/>
          </ac:spMkLst>
        </pc:spChg>
        <pc:grpChg chg="mod">
          <ac:chgData name="王 欣捷" userId="b965477fa0aef5e6" providerId="LiveId" clId="{F5C7CE7F-4255-4272-BB66-E36156271E14}" dt="2021-04-22T07:54:23.676" v="77" actId="1076"/>
          <ac:grpSpMkLst>
            <pc:docMk/>
            <pc:sldMk cId="44257054" sldId="930"/>
            <ac:grpSpMk id="27652" creationId="{C367D114-4B79-44A7-AAF8-713BD40C9676}"/>
          </ac:grpSpMkLst>
        </pc:grpChg>
        <pc:graphicFrameChg chg="add mod">
          <ac:chgData name="王 欣捷" userId="b965477fa0aef5e6" providerId="LiveId" clId="{F5C7CE7F-4255-4272-BB66-E36156271E14}" dt="2021-04-22T07:54:26.499" v="78" actId="1076"/>
          <ac:graphicFrameMkLst>
            <pc:docMk/>
            <pc:sldMk cId="44257054" sldId="930"/>
            <ac:graphicFrameMk id="11" creationId="{02845651-38C0-42E0-9918-34FCDA12D108}"/>
          </ac:graphicFrameMkLst>
        </pc:graphicFrameChg>
        <pc:graphicFrameChg chg="del mod">
          <ac:chgData name="王 欣捷" userId="b965477fa0aef5e6" providerId="LiveId" clId="{F5C7CE7F-4255-4272-BB66-E36156271E14}" dt="2021-04-22T07:54:18.106" v="74" actId="21"/>
          <ac:graphicFrameMkLst>
            <pc:docMk/>
            <pc:sldMk cId="44257054" sldId="930"/>
            <ac:graphicFrameMk id="757768" creationId="{6312AE14-D852-41AA-9687-39D62594B0EE}"/>
          </ac:graphicFrameMkLst>
        </pc:graphicFrameChg>
      </pc:sldChg>
      <pc:sldChg chg="modSp add">
        <pc:chgData name="王 欣捷" userId="b965477fa0aef5e6" providerId="LiveId" clId="{F5C7CE7F-4255-4272-BB66-E36156271E14}" dt="2021-04-22T07:46:07.334" v="28"/>
        <pc:sldMkLst>
          <pc:docMk/>
          <pc:sldMk cId="3190100003" sldId="931"/>
        </pc:sldMkLst>
        <pc:spChg chg="mod">
          <ac:chgData name="王 欣捷" userId="b965477fa0aef5e6" providerId="LiveId" clId="{F5C7CE7F-4255-4272-BB66-E36156271E14}" dt="2021-04-22T07:46:07.334" v="28"/>
          <ac:spMkLst>
            <pc:docMk/>
            <pc:sldMk cId="3190100003" sldId="931"/>
            <ac:spMk id="28674" creationId="{ABBC9EF1-739E-43C6-87BD-C3E7C58E6D23}"/>
          </ac:spMkLst>
        </pc:spChg>
      </pc:sldChg>
      <pc:sldChg chg="modSp add mod">
        <pc:chgData name="王 欣捷" userId="b965477fa0aef5e6" providerId="LiveId" clId="{F5C7CE7F-4255-4272-BB66-E36156271E14}" dt="2021-04-22T07:54:45.552" v="82" actId="2710"/>
        <pc:sldMkLst>
          <pc:docMk/>
          <pc:sldMk cId="1496013796" sldId="932"/>
        </pc:sldMkLst>
        <pc:spChg chg="mod">
          <ac:chgData name="王 欣捷" userId="b965477fa0aef5e6" providerId="LiveId" clId="{F5C7CE7F-4255-4272-BB66-E36156271E14}" dt="2021-04-22T07:46:07.334" v="28"/>
          <ac:spMkLst>
            <pc:docMk/>
            <pc:sldMk cId="1496013796" sldId="932"/>
            <ac:spMk id="29698" creationId="{EF949056-A1E6-4B07-91FC-A72A83283728}"/>
          </ac:spMkLst>
        </pc:spChg>
        <pc:spChg chg="mod">
          <ac:chgData name="王 欣捷" userId="b965477fa0aef5e6" providerId="LiveId" clId="{F5C7CE7F-4255-4272-BB66-E36156271E14}" dt="2021-04-22T07:54:45.552" v="82" actId="2710"/>
          <ac:spMkLst>
            <pc:docMk/>
            <pc:sldMk cId="1496013796" sldId="932"/>
            <ac:spMk id="29699" creationId="{072E0373-2EC0-4DD4-820F-2A190CB38B2E}"/>
          </ac:spMkLst>
        </pc:spChg>
      </pc:sldChg>
      <pc:sldChg chg="modSp add">
        <pc:chgData name="王 欣捷" userId="b965477fa0aef5e6" providerId="LiveId" clId="{F5C7CE7F-4255-4272-BB66-E36156271E14}" dt="2021-04-22T07:46:07.334" v="28"/>
        <pc:sldMkLst>
          <pc:docMk/>
          <pc:sldMk cId="4212675387" sldId="937"/>
        </pc:sldMkLst>
        <pc:spChg chg="mod">
          <ac:chgData name="王 欣捷" userId="b965477fa0aef5e6" providerId="LiveId" clId="{F5C7CE7F-4255-4272-BB66-E36156271E14}" dt="2021-04-22T07:46:07.334" v="28"/>
          <ac:spMkLst>
            <pc:docMk/>
            <pc:sldMk cId="4212675387" sldId="937"/>
            <ac:spMk id="13314" creationId="{2225CAA5-CFE9-4C83-A049-49FC2E5FC90E}"/>
          </ac:spMkLst>
        </pc:spChg>
      </pc:sldChg>
      <pc:sldChg chg="addSp delSp modSp add del mod modClrScheme chgLayout">
        <pc:chgData name="王 欣捷" userId="b965477fa0aef5e6" providerId="LiveId" clId="{F5C7CE7F-4255-4272-BB66-E36156271E14}" dt="2021-04-22T07:55:06.652" v="91" actId="1076"/>
        <pc:sldMkLst>
          <pc:docMk/>
          <pc:sldMk cId="739956894" sldId="938"/>
        </pc:sldMkLst>
        <pc:spChg chg="add del mod ord">
          <ac:chgData name="王 欣捷" userId="b965477fa0aef5e6" providerId="LiveId" clId="{F5C7CE7F-4255-4272-BB66-E36156271E14}" dt="2021-04-22T07:54:54.314" v="84" actId="700"/>
          <ac:spMkLst>
            <pc:docMk/>
            <pc:sldMk cId="739956894" sldId="938"/>
            <ac:spMk id="3" creationId="{A7EBB4EA-C989-49A9-8000-847FCB55E818}"/>
          </ac:spMkLst>
        </pc:spChg>
        <pc:spChg chg="add mod ord">
          <ac:chgData name="王 欣捷" userId="b965477fa0aef5e6" providerId="LiveId" clId="{F5C7CE7F-4255-4272-BB66-E36156271E14}" dt="2021-04-22T07:54:59.613" v="89"/>
          <ac:spMkLst>
            <pc:docMk/>
            <pc:sldMk cId="739956894" sldId="938"/>
            <ac:spMk id="4" creationId="{2402D789-4B60-4C67-9827-BE44F21ED7D1}"/>
          </ac:spMkLst>
        </pc:spChg>
        <pc:spChg chg="mod ord">
          <ac:chgData name="王 欣捷" userId="b965477fa0aef5e6" providerId="LiveId" clId="{F5C7CE7F-4255-4272-BB66-E36156271E14}" dt="2021-04-22T07:54:54.314" v="84" actId="700"/>
          <ac:spMkLst>
            <pc:docMk/>
            <pc:sldMk cId="739956894" sldId="938"/>
            <ac:spMk id="32770" creationId="{F43E01EE-F21F-4F34-A8C5-AE2648940F07}"/>
          </ac:spMkLst>
        </pc:spChg>
        <pc:spChg chg="del mod">
          <ac:chgData name="王 欣捷" userId="b965477fa0aef5e6" providerId="LiveId" clId="{F5C7CE7F-4255-4272-BB66-E36156271E14}" dt="2021-04-22T07:55:02.594" v="90" actId="478"/>
          <ac:spMkLst>
            <pc:docMk/>
            <pc:sldMk cId="739956894" sldId="938"/>
            <ac:spMk id="32800" creationId="{8B55168E-E75C-4FA3-A8B9-5F45AC9BAD76}"/>
          </ac:spMkLst>
        </pc:spChg>
        <pc:graphicFrameChg chg="add del mod">
          <ac:chgData name="王 欣捷" userId="b965477fa0aef5e6" providerId="LiveId" clId="{F5C7CE7F-4255-4272-BB66-E36156271E14}" dt="2021-04-22T07:54:55.785" v="86"/>
          <ac:graphicFrameMkLst>
            <pc:docMk/>
            <pc:sldMk cId="739956894" sldId="938"/>
            <ac:graphicFrameMk id="8" creationId="{A667569D-E4B0-4EB3-9E71-837BA468CAFE}"/>
          </ac:graphicFrameMkLst>
        </pc:graphicFrameChg>
        <pc:graphicFrameChg chg="add mod">
          <ac:chgData name="王 欣捷" userId="b965477fa0aef5e6" providerId="LiveId" clId="{F5C7CE7F-4255-4272-BB66-E36156271E14}" dt="2021-04-22T07:55:06.652" v="91" actId="1076"/>
          <ac:graphicFrameMkLst>
            <pc:docMk/>
            <pc:sldMk cId="739956894" sldId="938"/>
            <ac:graphicFrameMk id="9" creationId="{2FDD7282-7D87-4CC6-B09C-619E69D6C408}"/>
          </ac:graphicFrameMkLst>
        </pc:graphicFrameChg>
        <pc:graphicFrameChg chg="del mod">
          <ac:chgData name="王 欣捷" userId="b965477fa0aef5e6" providerId="LiveId" clId="{F5C7CE7F-4255-4272-BB66-E36156271E14}" dt="2021-04-22T07:54:51.855" v="83" actId="21"/>
          <ac:graphicFrameMkLst>
            <pc:docMk/>
            <pc:sldMk cId="739956894" sldId="938"/>
            <ac:graphicFrameMk id="759811" creationId="{3A573865-75FB-4649-A787-E32A4AD8739F}"/>
          </ac:graphicFrameMkLst>
        </pc:graphicFrameChg>
      </pc:sldChg>
      <pc:sldChg chg="del">
        <pc:chgData name="王 欣捷" userId="b965477fa0aef5e6" providerId="LiveId" clId="{F5C7CE7F-4255-4272-BB66-E36156271E14}" dt="2021-04-22T07:45:21.335" v="1" actId="47"/>
        <pc:sldMkLst>
          <pc:docMk/>
          <pc:sldMk cId="981592437" sldId="939"/>
        </pc:sldMkLst>
      </pc:sldChg>
      <pc:sldChg chg="modSp add del mod">
        <pc:chgData name="王 欣捷" userId="b965477fa0aef5e6" providerId="LiveId" clId="{F5C7CE7F-4255-4272-BB66-E36156271E14}" dt="2021-04-22T07:55:33.283" v="93" actId="2710"/>
        <pc:sldMkLst>
          <pc:docMk/>
          <pc:sldMk cId="0" sldId="940"/>
        </pc:sldMkLst>
        <pc:spChg chg="mod">
          <ac:chgData name="王 欣捷" userId="b965477fa0aef5e6" providerId="LiveId" clId="{F5C7CE7F-4255-4272-BB66-E36156271E14}" dt="2021-04-22T07:46:07.334" v="28"/>
          <ac:spMkLst>
            <pc:docMk/>
            <pc:sldMk cId="0" sldId="940"/>
            <ac:spMk id="35842" creationId="{4B434EC7-E5E0-48A1-9BDB-2E965D7B7BE3}"/>
          </ac:spMkLst>
        </pc:spChg>
        <pc:spChg chg="mod">
          <ac:chgData name="王 欣捷" userId="b965477fa0aef5e6" providerId="LiveId" clId="{F5C7CE7F-4255-4272-BB66-E36156271E14}" dt="2021-04-22T07:55:33.283" v="93" actId="2710"/>
          <ac:spMkLst>
            <pc:docMk/>
            <pc:sldMk cId="0" sldId="940"/>
            <ac:spMk id="35843" creationId="{AC693914-0EC1-4D66-A5A5-842390755AE1}"/>
          </ac:spMkLst>
        </pc:spChg>
      </pc:sldChg>
      <pc:sldChg chg="delSp modSp add del mod modClrScheme chgLayout">
        <pc:chgData name="王 欣捷" userId="b965477fa0aef5e6" providerId="LiveId" clId="{F5C7CE7F-4255-4272-BB66-E36156271E14}" dt="2021-04-22T07:56:32.447" v="111" actId="14100"/>
        <pc:sldMkLst>
          <pc:docMk/>
          <pc:sldMk cId="0" sldId="941"/>
        </pc:sldMkLst>
        <pc:spChg chg="mod ord">
          <ac:chgData name="王 欣捷" userId="b965477fa0aef5e6" providerId="LiveId" clId="{F5C7CE7F-4255-4272-BB66-E36156271E14}" dt="2021-04-22T07:55:38.676" v="94" actId="700"/>
          <ac:spMkLst>
            <pc:docMk/>
            <pc:sldMk cId="0" sldId="941"/>
            <ac:spMk id="37890" creationId="{E7EC4258-DFAE-4969-959B-AD51D22B0F02}"/>
          </ac:spMkLst>
        </pc:spChg>
        <pc:spChg chg="del">
          <ac:chgData name="王 欣捷" userId="b965477fa0aef5e6" providerId="LiveId" clId="{F5C7CE7F-4255-4272-BB66-E36156271E14}" dt="2021-04-22T07:55:38.676" v="94" actId="700"/>
          <ac:spMkLst>
            <pc:docMk/>
            <pc:sldMk cId="0" sldId="941"/>
            <ac:spMk id="37891" creationId="{B58C7D39-E5EE-4BAC-899D-203E89D7FE7F}"/>
          </ac:spMkLst>
        </pc:spChg>
        <pc:spChg chg="mod">
          <ac:chgData name="王 欣捷" userId="b965477fa0aef5e6" providerId="LiveId" clId="{F5C7CE7F-4255-4272-BB66-E36156271E14}" dt="2021-04-22T07:55:53.960" v="99" actId="207"/>
          <ac:spMkLst>
            <pc:docMk/>
            <pc:sldMk cId="0" sldId="941"/>
            <ac:spMk id="37893" creationId="{1651B2DC-58AD-48C8-924A-C691CECC60A4}"/>
          </ac:spMkLst>
        </pc:spChg>
        <pc:spChg chg="mod">
          <ac:chgData name="王 欣捷" userId="b965477fa0aef5e6" providerId="LiveId" clId="{F5C7CE7F-4255-4272-BB66-E36156271E14}" dt="2021-04-22T07:56:10.162" v="106" actId="113"/>
          <ac:spMkLst>
            <pc:docMk/>
            <pc:sldMk cId="0" sldId="941"/>
            <ac:spMk id="37894" creationId="{8A6D194A-1606-4558-812D-CFA0CB5DFB2E}"/>
          </ac:spMkLst>
        </pc:spChg>
        <pc:spChg chg="mod">
          <ac:chgData name="王 欣捷" userId="b965477fa0aef5e6" providerId="LiveId" clId="{F5C7CE7F-4255-4272-BB66-E36156271E14}" dt="2021-04-22T07:56:32.447" v="111" actId="14100"/>
          <ac:spMkLst>
            <pc:docMk/>
            <pc:sldMk cId="0" sldId="941"/>
            <ac:spMk id="37895" creationId="{8F8D11FA-E74B-40D1-B779-2161408BAF49}"/>
          </ac:spMkLst>
        </pc:spChg>
        <pc:spChg chg="mod">
          <ac:chgData name="王 欣捷" userId="b965477fa0aef5e6" providerId="LiveId" clId="{F5C7CE7F-4255-4272-BB66-E36156271E14}" dt="2021-04-22T07:56:32.447" v="111" actId="14100"/>
          <ac:spMkLst>
            <pc:docMk/>
            <pc:sldMk cId="0" sldId="941"/>
            <ac:spMk id="37896" creationId="{768F973A-5635-4730-A1D9-E01C8E2B16A5}"/>
          </ac:spMkLst>
        </pc:spChg>
        <pc:spChg chg="mod">
          <ac:chgData name="王 欣捷" userId="b965477fa0aef5e6" providerId="LiveId" clId="{F5C7CE7F-4255-4272-BB66-E36156271E14}" dt="2021-04-22T07:56:32.447" v="111" actId="14100"/>
          <ac:spMkLst>
            <pc:docMk/>
            <pc:sldMk cId="0" sldId="941"/>
            <ac:spMk id="37897" creationId="{77335E88-84F8-4263-BBCB-1CA71A64602A}"/>
          </ac:spMkLst>
        </pc:spChg>
        <pc:spChg chg="mod">
          <ac:chgData name="王 欣捷" userId="b965477fa0aef5e6" providerId="LiveId" clId="{F5C7CE7F-4255-4272-BB66-E36156271E14}" dt="2021-04-22T07:56:32.447" v="111" actId="14100"/>
          <ac:spMkLst>
            <pc:docMk/>
            <pc:sldMk cId="0" sldId="941"/>
            <ac:spMk id="37898" creationId="{CDDFDDE6-B0BC-4DF5-8E9C-B8C39CE2E5AD}"/>
          </ac:spMkLst>
        </pc:spChg>
        <pc:spChg chg="mod">
          <ac:chgData name="王 欣捷" userId="b965477fa0aef5e6" providerId="LiveId" clId="{F5C7CE7F-4255-4272-BB66-E36156271E14}" dt="2021-04-22T07:56:32.447" v="111" actId="14100"/>
          <ac:spMkLst>
            <pc:docMk/>
            <pc:sldMk cId="0" sldId="941"/>
            <ac:spMk id="37899" creationId="{A3979506-5B98-4531-8F6B-28E7184C61BE}"/>
          </ac:spMkLst>
        </pc:spChg>
        <pc:spChg chg="mod">
          <ac:chgData name="王 欣捷" userId="b965477fa0aef5e6" providerId="LiveId" clId="{F5C7CE7F-4255-4272-BB66-E36156271E14}" dt="2021-04-22T07:56:32.447" v="111" actId="14100"/>
          <ac:spMkLst>
            <pc:docMk/>
            <pc:sldMk cId="0" sldId="941"/>
            <ac:spMk id="37900" creationId="{2F63596A-C4C2-40C0-8146-72AE39E8A5DB}"/>
          </ac:spMkLst>
        </pc:spChg>
        <pc:spChg chg="mod">
          <ac:chgData name="王 欣捷" userId="b965477fa0aef5e6" providerId="LiveId" clId="{F5C7CE7F-4255-4272-BB66-E36156271E14}" dt="2021-04-22T07:56:32.447" v="111" actId="14100"/>
          <ac:spMkLst>
            <pc:docMk/>
            <pc:sldMk cId="0" sldId="941"/>
            <ac:spMk id="37901" creationId="{92093ED6-B545-427C-88DB-42B0E54E46E1}"/>
          </ac:spMkLst>
        </pc:spChg>
        <pc:spChg chg="mod">
          <ac:chgData name="王 欣捷" userId="b965477fa0aef5e6" providerId="LiveId" clId="{F5C7CE7F-4255-4272-BB66-E36156271E14}" dt="2021-04-22T07:56:32.447" v="111" actId="14100"/>
          <ac:spMkLst>
            <pc:docMk/>
            <pc:sldMk cId="0" sldId="941"/>
            <ac:spMk id="37902" creationId="{CC01470A-738D-4E07-A490-4994DE0F24D7}"/>
          </ac:spMkLst>
        </pc:spChg>
        <pc:spChg chg="mod">
          <ac:chgData name="王 欣捷" userId="b965477fa0aef5e6" providerId="LiveId" clId="{F5C7CE7F-4255-4272-BB66-E36156271E14}" dt="2021-04-22T07:56:32.447" v="111" actId="14100"/>
          <ac:spMkLst>
            <pc:docMk/>
            <pc:sldMk cId="0" sldId="941"/>
            <ac:spMk id="37903" creationId="{7CA505D7-E0C2-444B-AAC9-3A91F5AB6400}"/>
          </ac:spMkLst>
        </pc:spChg>
        <pc:spChg chg="mod">
          <ac:chgData name="王 欣捷" userId="b965477fa0aef5e6" providerId="LiveId" clId="{F5C7CE7F-4255-4272-BB66-E36156271E14}" dt="2021-04-22T07:56:32.447" v="111" actId="14100"/>
          <ac:spMkLst>
            <pc:docMk/>
            <pc:sldMk cId="0" sldId="941"/>
            <ac:spMk id="37904" creationId="{D7040B94-0D88-4FB1-ACF4-D420BBBCD8D6}"/>
          </ac:spMkLst>
        </pc:spChg>
        <pc:spChg chg="mod">
          <ac:chgData name="王 欣捷" userId="b965477fa0aef5e6" providerId="LiveId" clId="{F5C7CE7F-4255-4272-BB66-E36156271E14}" dt="2021-04-22T07:56:32.447" v="111" actId="14100"/>
          <ac:spMkLst>
            <pc:docMk/>
            <pc:sldMk cId="0" sldId="941"/>
            <ac:spMk id="37905" creationId="{CBEAD00E-A3D7-4247-94F3-B1F3D2C64281}"/>
          </ac:spMkLst>
        </pc:spChg>
        <pc:spChg chg="mod">
          <ac:chgData name="王 欣捷" userId="b965477fa0aef5e6" providerId="LiveId" clId="{F5C7CE7F-4255-4272-BB66-E36156271E14}" dt="2021-04-22T07:56:32.447" v="111" actId="14100"/>
          <ac:spMkLst>
            <pc:docMk/>
            <pc:sldMk cId="0" sldId="941"/>
            <ac:spMk id="37906" creationId="{3406CB45-8A0E-411B-9388-6E1ED0B9B3F9}"/>
          </ac:spMkLst>
        </pc:spChg>
        <pc:spChg chg="mod">
          <ac:chgData name="王 欣捷" userId="b965477fa0aef5e6" providerId="LiveId" clId="{F5C7CE7F-4255-4272-BB66-E36156271E14}" dt="2021-04-22T07:56:32.447" v="111" actId="14100"/>
          <ac:spMkLst>
            <pc:docMk/>
            <pc:sldMk cId="0" sldId="941"/>
            <ac:spMk id="37907" creationId="{54F04DC2-B700-4D12-BBD8-3CEF3EF8D66D}"/>
          </ac:spMkLst>
        </pc:spChg>
        <pc:spChg chg="mod">
          <ac:chgData name="王 欣捷" userId="b965477fa0aef5e6" providerId="LiveId" clId="{F5C7CE7F-4255-4272-BB66-E36156271E14}" dt="2021-04-22T07:56:32.447" v="111" actId="14100"/>
          <ac:spMkLst>
            <pc:docMk/>
            <pc:sldMk cId="0" sldId="941"/>
            <ac:spMk id="37913" creationId="{4855E992-4922-4EC8-ADBA-CB7537557537}"/>
          </ac:spMkLst>
        </pc:spChg>
        <pc:spChg chg="mod">
          <ac:chgData name="王 欣捷" userId="b965477fa0aef5e6" providerId="LiveId" clId="{F5C7CE7F-4255-4272-BB66-E36156271E14}" dt="2021-04-22T07:56:32.447" v="111" actId="14100"/>
          <ac:spMkLst>
            <pc:docMk/>
            <pc:sldMk cId="0" sldId="941"/>
            <ac:spMk id="37914" creationId="{C4FF6D80-304B-46F6-8036-B5AC64900689}"/>
          </ac:spMkLst>
        </pc:spChg>
        <pc:spChg chg="mod">
          <ac:chgData name="王 欣捷" userId="b965477fa0aef5e6" providerId="LiveId" clId="{F5C7CE7F-4255-4272-BB66-E36156271E14}" dt="2021-04-22T07:56:32.447" v="111" actId="14100"/>
          <ac:spMkLst>
            <pc:docMk/>
            <pc:sldMk cId="0" sldId="941"/>
            <ac:spMk id="37915" creationId="{54352D21-1A3E-4D9D-B681-2EEB16AA9484}"/>
          </ac:spMkLst>
        </pc:spChg>
        <pc:spChg chg="mod">
          <ac:chgData name="王 欣捷" userId="b965477fa0aef5e6" providerId="LiveId" clId="{F5C7CE7F-4255-4272-BB66-E36156271E14}" dt="2021-04-22T07:56:32.447" v="111" actId="14100"/>
          <ac:spMkLst>
            <pc:docMk/>
            <pc:sldMk cId="0" sldId="941"/>
            <ac:spMk id="37916" creationId="{B5D190BC-2A11-4A4C-A1C5-6E3BCEC09B4D}"/>
          </ac:spMkLst>
        </pc:spChg>
        <pc:spChg chg="mod">
          <ac:chgData name="王 欣捷" userId="b965477fa0aef5e6" providerId="LiveId" clId="{F5C7CE7F-4255-4272-BB66-E36156271E14}" dt="2021-04-22T07:56:32.447" v="111" actId="14100"/>
          <ac:spMkLst>
            <pc:docMk/>
            <pc:sldMk cId="0" sldId="941"/>
            <ac:spMk id="37917" creationId="{3CB85B0D-F3DB-451A-B454-FC1254B5BED1}"/>
          </ac:spMkLst>
        </pc:spChg>
        <pc:spChg chg="mod">
          <ac:chgData name="王 欣捷" userId="b965477fa0aef5e6" providerId="LiveId" clId="{F5C7CE7F-4255-4272-BB66-E36156271E14}" dt="2021-04-22T07:56:32.447" v="111" actId="14100"/>
          <ac:spMkLst>
            <pc:docMk/>
            <pc:sldMk cId="0" sldId="941"/>
            <ac:spMk id="37918" creationId="{A3CA9918-434F-4F5B-9F7B-2E418521A1E2}"/>
          </ac:spMkLst>
        </pc:spChg>
        <pc:spChg chg="mod">
          <ac:chgData name="王 欣捷" userId="b965477fa0aef5e6" providerId="LiveId" clId="{F5C7CE7F-4255-4272-BB66-E36156271E14}" dt="2021-04-22T07:56:32.447" v="111" actId="14100"/>
          <ac:spMkLst>
            <pc:docMk/>
            <pc:sldMk cId="0" sldId="941"/>
            <ac:spMk id="37919" creationId="{6E457E0C-5537-4114-9BB4-DD25CD3B591C}"/>
          </ac:spMkLst>
        </pc:spChg>
        <pc:spChg chg="mod">
          <ac:chgData name="王 欣捷" userId="b965477fa0aef5e6" providerId="LiveId" clId="{F5C7CE7F-4255-4272-BB66-E36156271E14}" dt="2021-04-22T07:56:32.447" v="111" actId="14100"/>
          <ac:spMkLst>
            <pc:docMk/>
            <pc:sldMk cId="0" sldId="941"/>
            <ac:spMk id="37920" creationId="{83EACAC5-79C2-4E4D-95C4-0A6D65794434}"/>
          </ac:spMkLst>
        </pc:spChg>
        <pc:spChg chg="mod">
          <ac:chgData name="王 欣捷" userId="b965477fa0aef5e6" providerId="LiveId" clId="{F5C7CE7F-4255-4272-BB66-E36156271E14}" dt="2021-04-22T07:56:32.447" v="111" actId="14100"/>
          <ac:spMkLst>
            <pc:docMk/>
            <pc:sldMk cId="0" sldId="941"/>
            <ac:spMk id="37921" creationId="{3B9A1F9D-2F4C-470A-9C31-67A167107F4E}"/>
          </ac:spMkLst>
        </pc:spChg>
        <pc:spChg chg="mod">
          <ac:chgData name="王 欣捷" userId="b965477fa0aef5e6" providerId="LiveId" clId="{F5C7CE7F-4255-4272-BB66-E36156271E14}" dt="2021-04-22T07:56:32.447" v="111" actId="14100"/>
          <ac:spMkLst>
            <pc:docMk/>
            <pc:sldMk cId="0" sldId="941"/>
            <ac:spMk id="37922" creationId="{2DBB8FB8-7C0E-40F0-B6E0-25F1282A2010}"/>
          </ac:spMkLst>
        </pc:spChg>
        <pc:spChg chg="mod">
          <ac:chgData name="王 欣捷" userId="b965477fa0aef5e6" providerId="LiveId" clId="{F5C7CE7F-4255-4272-BB66-E36156271E14}" dt="2021-04-22T07:56:32.447" v="111" actId="14100"/>
          <ac:spMkLst>
            <pc:docMk/>
            <pc:sldMk cId="0" sldId="941"/>
            <ac:spMk id="37923" creationId="{61BC1250-28D0-4F40-841E-BBAFE010A497}"/>
          </ac:spMkLst>
        </pc:spChg>
        <pc:spChg chg="mod">
          <ac:chgData name="王 欣捷" userId="b965477fa0aef5e6" providerId="LiveId" clId="{F5C7CE7F-4255-4272-BB66-E36156271E14}" dt="2021-04-22T07:56:32.447" v="111" actId="14100"/>
          <ac:spMkLst>
            <pc:docMk/>
            <pc:sldMk cId="0" sldId="941"/>
            <ac:spMk id="37924" creationId="{2E1A1EC1-5FC2-441A-912A-869BEF8DA7D9}"/>
          </ac:spMkLst>
        </pc:spChg>
        <pc:spChg chg="mod">
          <ac:chgData name="王 欣捷" userId="b965477fa0aef5e6" providerId="LiveId" clId="{F5C7CE7F-4255-4272-BB66-E36156271E14}" dt="2021-04-22T07:56:32.447" v="111" actId="14100"/>
          <ac:spMkLst>
            <pc:docMk/>
            <pc:sldMk cId="0" sldId="941"/>
            <ac:spMk id="37925" creationId="{8A301EFA-5921-46A4-B649-91C07AD9E8B5}"/>
          </ac:spMkLst>
        </pc:spChg>
        <pc:spChg chg="mod">
          <ac:chgData name="王 欣捷" userId="b965477fa0aef5e6" providerId="LiveId" clId="{F5C7CE7F-4255-4272-BB66-E36156271E14}" dt="2021-04-22T07:56:32.447" v="111" actId="14100"/>
          <ac:spMkLst>
            <pc:docMk/>
            <pc:sldMk cId="0" sldId="941"/>
            <ac:spMk id="37926" creationId="{5ED001C2-6DCC-44C8-8A83-D297397157D0}"/>
          </ac:spMkLst>
        </pc:spChg>
        <pc:spChg chg="mod">
          <ac:chgData name="王 欣捷" userId="b965477fa0aef5e6" providerId="LiveId" clId="{F5C7CE7F-4255-4272-BB66-E36156271E14}" dt="2021-04-22T07:56:32.447" v="111" actId="14100"/>
          <ac:spMkLst>
            <pc:docMk/>
            <pc:sldMk cId="0" sldId="941"/>
            <ac:spMk id="37927" creationId="{8BCF5472-A34E-4431-B9DE-700F807541FC}"/>
          </ac:spMkLst>
        </pc:spChg>
        <pc:spChg chg="mod">
          <ac:chgData name="王 欣捷" userId="b965477fa0aef5e6" providerId="LiveId" clId="{F5C7CE7F-4255-4272-BB66-E36156271E14}" dt="2021-04-22T07:56:32.447" v="111" actId="14100"/>
          <ac:spMkLst>
            <pc:docMk/>
            <pc:sldMk cId="0" sldId="941"/>
            <ac:spMk id="37928" creationId="{0D8DC683-F738-485D-9A54-AE8170C84761}"/>
          </ac:spMkLst>
        </pc:spChg>
        <pc:spChg chg="mod">
          <ac:chgData name="王 欣捷" userId="b965477fa0aef5e6" providerId="LiveId" clId="{F5C7CE7F-4255-4272-BB66-E36156271E14}" dt="2021-04-22T07:56:32.447" v="111" actId="14100"/>
          <ac:spMkLst>
            <pc:docMk/>
            <pc:sldMk cId="0" sldId="941"/>
            <ac:spMk id="37929" creationId="{46F06279-3190-453D-BE68-BA908F90CB9C}"/>
          </ac:spMkLst>
        </pc:spChg>
        <pc:spChg chg="mod">
          <ac:chgData name="王 欣捷" userId="b965477fa0aef5e6" providerId="LiveId" clId="{F5C7CE7F-4255-4272-BB66-E36156271E14}" dt="2021-04-22T07:56:32.447" v="111" actId="14100"/>
          <ac:spMkLst>
            <pc:docMk/>
            <pc:sldMk cId="0" sldId="941"/>
            <ac:spMk id="37930" creationId="{29F30488-B8D0-4F1A-8FCF-585D9B02C04F}"/>
          </ac:spMkLst>
        </pc:spChg>
        <pc:spChg chg="mod">
          <ac:chgData name="王 欣捷" userId="b965477fa0aef5e6" providerId="LiveId" clId="{F5C7CE7F-4255-4272-BB66-E36156271E14}" dt="2021-04-22T07:56:32.447" v="111" actId="14100"/>
          <ac:spMkLst>
            <pc:docMk/>
            <pc:sldMk cId="0" sldId="941"/>
            <ac:spMk id="37931" creationId="{F49C0630-E864-47BD-B97F-B3E13748D1BA}"/>
          </ac:spMkLst>
        </pc:spChg>
        <pc:spChg chg="mod">
          <ac:chgData name="王 欣捷" userId="b965477fa0aef5e6" providerId="LiveId" clId="{F5C7CE7F-4255-4272-BB66-E36156271E14}" dt="2021-04-22T07:56:32.447" v="111" actId="14100"/>
          <ac:spMkLst>
            <pc:docMk/>
            <pc:sldMk cId="0" sldId="941"/>
            <ac:spMk id="37932" creationId="{E29008FC-ED2E-432E-A511-B81D434C49C4}"/>
          </ac:spMkLst>
        </pc:spChg>
        <pc:spChg chg="mod">
          <ac:chgData name="王 欣捷" userId="b965477fa0aef5e6" providerId="LiveId" clId="{F5C7CE7F-4255-4272-BB66-E36156271E14}" dt="2021-04-22T07:56:32.447" v="111" actId="14100"/>
          <ac:spMkLst>
            <pc:docMk/>
            <pc:sldMk cId="0" sldId="941"/>
            <ac:spMk id="37933" creationId="{CC278D2A-2CD7-4A4F-986B-5EA4E5D5149C}"/>
          </ac:spMkLst>
        </pc:spChg>
        <pc:spChg chg="mod">
          <ac:chgData name="王 欣捷" userId="b965477fa0aef5e6" providerId="LiveId" clId="{F5C7CE7F-4255-4272-BB66-E36156271E14}" dt="2021-04-22T07:56:32.447" v="111" actId="14100"/>
          <ac:spMkLst>
            <pc:docMk/>
            <pc:sldMk cId="0" sldId="941"/>
            <ac:spMk id="37934" creationId="{284B5278-E337-4BDF-ACAF-D1EC97A0D99B}"/>
          </ac:spMkLst>
        </pc:spChg>
        <pc:spChg chg="mod">
          <ac:chgData name="王 欣捷" userId="b965477fa0aef5e6" providerId="LiveId" clId="{F5C7CE7F-4255-4272-BB66-E36156271E14}" dt="2021-04-22T07:56:32.447" v="111" actId="14100"/>
          <ac:spMkLst>
            <pc:docMk/>
            <pc:sldMk cId="0" sldId="941"/>
            <ac:spMk id="37935" creationId="{753567D5-512F-4483-84D2-1A86791AFBD8}"/>
          </ac:spMkLst>
        </pc:spChg>
        <pc:spChg chg="mod">
          <ac:chgData name="王 欣捷" userId="b965477fa0aef5e6" providerId="LiveId" clId="{F5C7CE7F-4255-4272-BB66-E36156271E14}" dt="2021-04-22T07:56:32.447" v="111" actId="14100"/>
          <ac:spMkLst>
            <pc:docMk/>
            <pc:sldMk cId="0" sldId="941"/>
            <ac:spMk id="37936" creationId="{BDAD3378-AFE2-4E2A-A39C-73FAF964A82C}"/>
          </ac:spMkLst>
        </pc:spChg>
        <pc:spChg chg="mod">
          <ac:chgData name="王 欣捷" userId="b965477fa0aef5e6" providerId="LiveId" clId="{F5C7CE7F-4255-4272-BB66-E36156271E14}" dt="2021-04-22T07:56:32.447" v="111" actId="14100"/>
          <ac:spMkLst>
            <pc:docMk/>
            <pc:sldMk cId="0" sldId="941"/>
            <ac:spMk id="37937" creationId="{2B5BADCF-6767-4169-9259-B6FEE018459B}"/>
          </ac:spMkLst>
        </pc:spChg>
        <pc:spChg chg="mod">
          <ac:chgData name="王 欣捷" userId="b965477fa0aef5e6" providerId="LiveId" clId="{F5C7CE7F-4255-4272-BB66-E36156271E14}" dt="2021-04-22T07:56:32.447" v="111" actId="14100"/>
          <ac:spMkLst>
            <pc:docMk/>
            <pc:sldMk cId="0" sldId="941"/>
            <ac:spMk id="37938" creationId="{D3A984CC-70C9-4D5E-9437-6BF491ACC610}"/>
          </ac:spMkLst>
        </pc:spChg>
        <pc:spChg chg="mod">
          <ac:chgData name="王 欣捷" userId="b965477fa0aef5e6" providerId="LiveId" clId="{F5C7CE7F-4255-4272-BB66-E36156271E14}" dt="2021-04-22T07:56:32.447" v="111" actId="14100"/>
          <ac:spMkLst>
            <pc:docMk/>
            <pc:sldMk cId="0" sldId="941"/>
            <ac:spMk id="37939" creationId="{FDF2FC37-58FE-4D99-856A-D50FE64DD5F0}"/>
          </ac:spMkLst>
        </pc:spChg>
        <pc:spChg chg="mod">
          <ac:chgData name="王 欣捷" userId="b965477fa0aef5e6" providerId="LiveId" clId="{F5C7CE7F-4255-4272-BB66-E36156271E14}" dt="2021-04-22T07:56:32.447" v="111" actId="14100"/>
          <ac:spMkLst>
            <pc:docMk/>
            <pc:sldMk cId="0" sldId="941"/>
            <ac:spMk id="37940" creationId="{D27DCE21-330D-4B3B-8AFE-9706F45C6522}"/>
          </ac:spMkLst>
        </pc:spChg>
        <pc:spChg chg="mod">
          <ac:chgData name="王 欣捷" userId="b965477fa0aef5e6" providerId="LiveId" clId="{F5C7CE7F-4255-4272-BB66-E36156271E14}" dt="2021-04-22T07:56:32.447" v="111" actId="14100"/>
          <ac:spMkLst>
            <pc:docMk/>
            <pc:sldMk cId="0" sldId="941"/>
            <ac:spMk id="37941" creationId="{BECB7153-774A-4AB2-9DAC-F0953ED33A9B}"/>
          </ac:spMkLst>
        </pc:spChg>
        <pc:spChg chg="mod">
          <ac:chgData name="王 欣捷" userId="b965477fa0aef5e6" providerId="LiveId" clId="{F5C7CE7F-4255-4272-BB66-E36156271E14}" dt="2021-04-22T07:56:32.447" v="111" actId="14100"/>
          <ac:spMkLst>
            <pc:docMk/>
            <pc:sldMk cId="0" sldId="941"/>
            <ac:spMk id="37942" creationId="{43527870-D088-4916-8BB8-6BD5DF85BDE6}"/>
          </ac:spMkLst>
        </pc:spChg>
        <pc:spChg chg="mod">
          <ac:chgData name="王 欣捷" userId="b965477fa0aef5e6" providerId="LiveId" clId="{F5C7CE7F-4255-4272-BB66-E36156271E14}" dt="2021-04-22T07:56:32.447" v="111" actId="14100"/>
          <ac:spMkLst>
            <pc:docMk/>
            <pc:sldMk cId="0" sldId="941"/>
            <ac:spMk id="37943" creationId="{1384B819-20EA-4A85-8E9F-54DDBFF239C5}"/>
          </ac:spMkLst>
        </pc:spChg>
        <pc:spChg chg="mod">
          <ac:chgData name="王 欣捷" userId="b965477fa0aef5e6" providerId="LiveId" clId="{F5C7CE7F-4255-4272-BB66-E36156271E14}" dt="2021-04-22T07:56:32.447" v="111" actId="14100"/>
          <ac:spMkLst>
            <pc:docMk/>
            <pc:sldMk cId="0" sldId="941"/>
            <ac:spMk id="37944" creationId="{A8661101-EC1D-4471-9BB3-4AFC638F2F60}"/>
          </ac:spMkLst>
        </pc:spChg>
        <pc:spChg chg="mod">
          <ac:chgData name="王 欣捷" userId="b965477fa0aef5e6" providerId="LiveId" clId="{F5C7CE7F-4255-4272-BB66-E36156271E14}" dt="2021-04-22T07:56:32.447" v="111" actId="14100"/>
          <ac:spMkLst>
            <pc:docMk/>
            <pc:sldMk cId="0" sldId="941"/>
            <ac:spMk id="37945" creationId="{309B45D6-76E9-4D1F-AC6C-0CF72251A09A}"/>
          </ac:spMkLst>
        </pc:spChg>
        <pc:spChg chg="mod">
          <ac:chgData name="王 欣捷" userId="b965477fa0aef5e6" providerId="LiveId" clId="{F5C7CE7F-4255-4272-BB66-E36156271E14}" dt="2021-04-22T07:56:32.447" v="111" actId="14100"/>
          <ac:spMkLst>
            <pc:docMk/>
            <pc:sldMk cId="0" sldId="941"/>
            <ac:spMk id="37946" creationId="{90653E8E-6677-4222-8FD2-54CF4A293C5F}"/>
          </ac:spMkLst>
        </pc:spChg>
        <pc:spChg chg="mod">
          <ac:chgData name="王 欣捷" userId="b965477fa0aef5e6" providerId="LiveId" clId="{F5C7CE7F-4255-4272-BB66-E36156271E14}" dt="2021-04-22T07:56:32.447" v="111" actId="14100"/>
          <ac:spMkLst>
            <pc:docMk/>
            <pc:sldMk cId="0" sldId="941"/>
            <ac:spMk id="37947" creationId="{B680B7BE-0331-4E66-8CDB-D4436C85B0FB}"/>
          </ac:spMkLst>
        </pc:spChg>
        <pc:spChg chg="mod">
          <ac:chgData name="王 欣捷" userId="b965477fa0aef5e6" providerId="LiveId" clId="{F5C7CE7F-4255-4272-BB66-E36156271E14}" dt="2021-04-22T07:56:32.447" v="111" actId="14100"/>
          <ac:spMkLst>
            <pc:docMk/>
            <pc:sldMk cId="0" sldId="941"/>
            <ac:spMk id="37948" creationId="{75BDEEE2-4E5E-4A5D-AA82-0357947FCE98}"/>
          </ac:spMkLst>
        </pc:spChg>
        <pc:spChg chg="mod">
          <ac:chgData name="王 欣捷" userId="b965477fa0aef5e6" providerId="LiveId" clId="{F5C7CE7F-4255-4272-BB66-E36156271E14}" dt="2021-04-22T07:56:32.447" v="111" actId="14100"/>
          <ac:spMkLst>
            <pc:docMk/>
            <pc:sldMk cId="0" sldId="941"/>
            <ac:spMk id="37949" creationId="{B37C43F6-8A65-49CC-AAA1-732C4334636C}"/>
          </ac:spMkLst>
        </pc:spChg>
        <pc:spChg chg="mod">
          <ac:chgData name="王 欣捷" userId="b965477fa0aef5e6" providerId="LiveId" clId="{F5C7CE7F-4255-4272-BB66-E36156271E14}" dt="2021-04-22T07:56:32.447" v="111" actId="14100"/>
          <ac:spMkLst>
            <pc:docMk/>
            <pc:sldMk cId="0" sldId="941"/>
            <ac:spMk id="37950" creationId="{928C64E4-EA74-4989-9ABE-A51B7820177B}"/>
          </ac:spMkLst>
        </pc:spChg>
        <pc:spChg chg="mod">
          <ac:chgData name="王 欣捷" userId="b965477fa0aef5e6" providerId="LiveId" clId="{F5C7CE7F-4255-4272-BB66-E36156271E14}" dt="2021-04-22T07:56:32.447" v="111" actId="14100"/>
          <ac:spMkLst>
            <pc:docMk/>
            <pc:sldMk cId="0" sldId="941"/>
            <ac:spMk id="37951" creationId="{902111D8-1807-418B-BD79-630012BB0387}"/>
          </ac:spMkLst>
        </pc:spChg>
        <pc:grpChg chg="mod">
          <ac:chgData name="王 欣捷" userId="b965477fa0aef5e6" providerId="LiveId" clId="{F5C7CE7F-4255-4272-BB66-E36156271E14}" dt="2021-04-22T07:56:32.447" v="111" actId="14100"/>
          <ac:grpSpMkLst>
            <pc:docMk/>
            <pc:sldMk cId="0" sldId="941"/>
            <ac:grpSpMk id="37892" creationId="{5D49A9D8-280B-4C51-8607-5D889DBCED0E}"/>
          </ac:grpSpMkLst>
        </pc:grpChg>
        <pc:grpChg chg="mod">
          <ac:chgData name="王 欣捷" userId="b965477fa0aef5e6" providerId="LiveId" clId="{F5C7CE7F-4255-4272-BB66-E36156271E14}" dt="2021-04-22T07:56:32.447" v="111" actId="14100"/>
          <ac:grpSpMkLst>
            <pc:docMk/>
            <pc:sldMk cId="0" sldId="941"/>
            <ac:grpSpMk id="37908" creationId="{9AE0F257-BCAD-4CE0-841D-5FAD105922FB}"/>
          </ac:grpSpMkLst>
        </pc:grpChg>
        <pc:grpChg chg="mod">
          <ac:chgData name="王 欣捷" userId="b965477fa0aef5e6" providerId="LiveId" clId="{F5C7CE7F-4255-4272-BB66-E36156271E14}" dt="2021-04-22T07:56:32.447" v="111" actId="14100"/>
          <ac:grpSpMkLst>
            <pc:docMk/>
            <pc:sldMk cId="0" sldId="941"/>
            <ac:grpSpMk id="37909" creationId="{BD70E6A4-3F38-4A89-94DD-3D5BDD15C512}"/>
          </ac:grpSpMkLst>
        </pc:grpChg>
        <pc:grpChg chg="mod">
          <ac:chgData name="王 欣捷" userId="b965477fa0aef5e6" providerId="LiveId" clId="{F5C7CE7F-4255-4272-BB66-E36156271E14}" dt="2021-04-22T07:56:32.447" v="111" actId="14100"/>
          <ac:grpSpMkLst>
            <pc:docMk/>
            <pc:sldMk cId="0" sldId="941"/>
            <ac:grpSpMk id="37910" creationId="{1A04DF34-867F-4BEA-A23A-AA036AE5F1F6}"/>
          </ac:grpSpMkLst>
        </pc:grpChg>
        <pc:grpChg chg="mod">
          <ac:chgData name="王 欣捷" userId="b965477fa0aef5e6" providerId="LiveId" clId="{F5C7CE7F-4255-4272-BB66-E36156271E14}" dt="2021-04-22T07:56:32.447" v="111" actId="14100"/>
          <ac:grpSpMkLst>
            <pc:docMk/>
            <pc:sldMk cId="0" sldId="941"/>
            <ac:grpSpMk id="37911" creationId="{763524C3-491F-4B36-8367-99F1AE885995}"/>
          </ac:grpSpMkLst>
        </pc:grpChg>
        <pc:grpChg chg="mod">
          <ac:chgData name="王 欣捷" userId="b965477fa0aef5e6" providerId="LiveId" clId="{F5C7CE7F-4255-4272-BB66-E36156271E14}" dt="2021-04-22T07:56:32.447" v="111" actId="14100"/>
          <ac:grpSpMkLst>
            <pc:docMk/>
            <pc:sldMk cId="0" sldId="941"/>
            <ac:grpSpMk id="37912" creationId="{B1D8E8F4-3E26-42DE-BD33-CDFBB5AE2572}"/>
          </ac:grpSpMkLst>
        </pc:grpChg>
      </pc:sldChg>
      <pc:sldChg chg="add">
        <pc:chgData name="王 欣捷" userId="b965477fa0aef5e6" providerId="LiveId" clId="{F5C7CE7F-4255-4272-BB66-E36156271E14}" dt="2021-04-22T07:45:22.033" v="2"/>
        <pc:sldMkLst>
          <pc:docMk/>
          <pc:sldMk cId="0" sldId="942"/>
        </pc:sldMkLst>
      </pc:sldChg>
      <pc:sldChg chg="modSp add del mod chgLayout">
        <pc:chgData name="王 欣捷" userId="b965477fa0aef5e6" providerId="LiveId" clId="{F5C7CE7F-4255-4272-BB66-E36156271E14}" dt="2021-04-22T07:56:42.362" v="112" actId="700"/>
        <pc:sldMkLst>
          <pc:docMk/>
          <pc:sldMk cId="0" sldId="943"/>
        </pc:sldMkLst>
        <pc:spChg chg="mod ord">
          <ac:chgData name="王 欣捷" userId="b965477fa0aef5e6" providerId="LiveId" clId="{F5C7CE7F-4255-4272-BB66-E36156271E14}" dt="2021-04-22T07:56:42.362" v="112" actId="700"/>
          <ac:spMkLst>
            <pc:docMk/>
            <pc:sldMk cId="0" sldId="943"/>
            <ac:spMk id="40962" creationId="{937D7A32-C08A-4556-9272-33FC3BA83100}"/>
          </ac:spMkLst>
        </pc:spChg>
        <pc:spChg chg="mod ord">
          <ac:chgData name="王 欣捷" userId="b965477fa0aef5e6" providerId="LiveId" clId="{F5C7CE7F-4255-4272-BB66-E36156271E14}" dt="2021-04-22T07:56:42.362" v="112" actId="700"/>
          <ac:spMkLst>
            <pc:docMk/>
            <pc:sldMk cId="0" sldId="943"/>
            <ac:spMk id="40963" creationId="{1C371895-72B3-417E-B365-0E7313CA4B6E}"/>
          </ac:spMkLst>
        </pc:spChg>
      </pc:sldChg>
      <pc:sldChg chg="modSp add del mod chgLayout">
        <pc:chgData name="王 欣捷" userId="b965477fa0aef5e6" providerId="LiveId" clId="{F5C7CE7F-4255-4272-BB66-E36156271E14}" dt="2021-04-22T07:56:45.269" v="113" actId="700"/>
        <pc:sldMkLst>
          <pc:docMk/>
          <pc:sldMk cId="0" sldId="944"/>
        </pc:sldMkLst>
        <pc:spChg chg="mod ord">
          <ac:chgData name="王 欣捷" userId="b965477fa0aef5e6" providerId="LiveId" clId="{F5C7CE7F-4255-4272-BB66-E36156271E14}" dt="2021-04-22T07:56:45.269" v="113" actId="700"/>
          <ac:spMkLst>
            <pc:docMk/>
            <pc:sldMk cId="0" sldId="944"/>
            <ac:spMk id="41986" creationId="{79E50752-58A5-42FD-A3C0-0EE2B3658F9A}"/>
          </ac:spMkLst>
        </pc:spChg>
        <pc:spChg chg="mod ord">
          <ac:chgData name="王 欣捷" userId="b965477fa0aef5e6" providerId="LiveId" clId="{F5C7CE7F-4255-4272-BB66-E36156271E14}" dt="2021-04-22T07:56:45.269" v="113" actId="700"/>
          <ac:spMkLst>
            <pc:docMk/>
            <pc:sldMk cId="0" sldId="944"/>
            <ac:spMk id="41987" creationId="{F7E276D3-CA95-4631-BDE3-E1A8150A432B}"/>
          </ac:spMkLst>
        </pc:spChg>
      </pc:sldChg>
      <pc:sldChg chg="modSp add mod chgLayout">
        <pc:chgData name="王 欣捷" userId="b965477fa0aef5e6" providerId="LiveId" clId="{F5C7CE7F-4255-4272-BB66-E36156271E14}" dt="2021-04-22T07:56:48.751" v="114" actId="700"/>
        <pc:sldMkLst>
          <pc:docMk/>
          <pc:sldMk cId="0" sldId="945"/>
        </pc:sldMkLst>
        <pc:spChg chg="mod ord">
          <ac:chgData name="王 欣捷" userId="b965477fa0aef5e6" providerId="LiveId" clId="{F5C7CE7F-4255-4272-BB66-E36156271E14}" dt="2021-04-22T07:56:48.751" v="114" actId="700"/>
          <ac:spMkLst>
            <pc:docMk/>
            <pc:sldMk cId="0" sldId="945"/>
            <ac:spMk id="44034" creationId="{9DBECCEA-C13B-44A3-A957-874B5C9B2B75}"/>
          </ac:spMkLst>
        </pc:spChg>
        <pc:spChg chg="mod ord">
          <ac:chgData name="王 欣捷" userId="b965477fa0aef5e6" providerId="LiveId" clId="{F5C7CE7F-4255-4272-BB66-E36156271E14}" dt="2021-04-22T07:56:48.751" v="114" actId="700"/>
          <ac:spMkLst>
            <pc:docMk/>
            <pc:sldMk cId="0" sldId="945"/>
            <ac:spMk id="44035" creationId="{A98C9C03-EDF2-451B-A2D2-CA4874D52190}"/>
          </ac:spMkLst>
        </pc:spChg>
      </pc:sldChg>
      <pc:sldChg chg="del">
        <pc:chgData name="王 欣捷" userId="b965477fa0aef5e6" providerId="LiveId" clId="{F5C7CE7F-4255-4272-BB66-E36156271E14}" dt="2021-04-22T07:45:21.335" v="1" actId="47"/>
        <pc:sldMkLst>
          <pc:docMk/>
          <pc:sldMk cId="672076074" sldId="945"/>
        </pc:sldMkLst>
      </pc:sldChg>
      <pc:sldChg chg="modSp add mod chgLayout">
        <pc:chgData name="王 欣捷" userId="b965477fa0aef5e6" providerId="LiveId" clId="{F5C7CE7F-4255-4272-BB66-E36156271E14}" dt="2021-04-22T07:56:53.090" v="115" actId="700"/>
        <pc:sldMkLst>
          <pc:docMk/>
          <pc:sldMk cId="0" sldId="946"/>
        </pc:sldMkLst>
        <pc:spChg chg="mod ord">
          <ac:chgData name="王 欣捷" userId="b965477fa0aef5e6" providerId="LiveId" clId="{F5C7CE7F-4255-4272-BB66-E36156271E14}" dt="2021-04-22T07:56:53.090" v="115" actId="700"/>
          <ac:spMkLst>
            <pc:docMk/>
            <pc:sldMk cId="0" sldId="946"/>
            <ac:spMk id="45058" creationId="{C2BD70CB-4F81-4B7E-A552-3B5626A392E0}"/>
          </ac:spMkLst>
        </pc:spChg>
        <pc:spChg chg="mod ord">
          <ac:chgData name="王 欣捷" userId="b965477fa0aef5e6" providerId="LiveId" clId="{F5C7CE7F-4255-4272-BB66-E36156271E14}" dt="2021-04-22T07:56:53.090" v="115" actId="700"/>
          <ac:spMkLst>
            <pc:docMk/>
            <pc:sldMk cId="0" sldId="946"/>
            <ac:spMk id="45059" creationId="{4887D188-49F0-4FC6-A4F3-471D4A8B577A}"/>
          </ac:spMkLst>
        </pc:spChg>
      </pc:sldChg>
      <pc:sldChg chg="del">
        <pc:chgData name="王 欣捷" userId="b965477fa0aef5e6" providerId="LiveId" clId="{F5C7CE7F-4255-4272-BB66-E36156271E14}" dt="2021-04-22T07:45:21.335" v="1" actId="47"/>
        <pc:sldMkLst>
          <pc:docMk/>
          <pc:sldMk cId="4090644917" sldId="946"/>
        </pc:sldMkLst>
      </pc:sldChg>
      <pc:sldChg chg="modSp add mod delCm chgLayout">
        <pc:chgData name="王 欣捷" userId="b965477fa0aef5e6" providerId="LiveId" clId="{F5C7CE7F-4255-4272-BB66-E36156271E14}" dt="2021-04-22T07:58:43.486" v="137" actId="1076"/>
        <pc:sldMkLst>
          <pc:docMk/>
          <pc:sldMk cId="0" sldId="947"/>
        </pc:sldMkLst>
        <pc:spChg chg="mod">
          <ac:chgData name="王 欣捷" userId="b965477fa0aef5e6" providerId="LiveId" clId="{F5C7CE7F-4255-4272-BB66-E36156271E14}" dt="2021-04-22T07:58:36.696" v="136" actId="14100"/>
          <ac:spMkLst>
            <pc:docMk/>
            <pc:sldMk cId="0" sldId="947"/>
            <ac:spMk id="2" creationId="{BC74696E-4CC3-4B45-ACD1-5FAA0D5653F1}"/>
          </ac:spMkLst>
        </pc:spChg>
        <pc:spChg chg="mod ord">
          <ac:chgData name="王 欣捷" userId="b965477fa0aef5e6" providerId="LiveId" clId="{F5C7CE7F-4255-4272-BB66-E36156271E14}" dt="2021-04-22T07:57:03.671" v="116" actId="700"/>
          <ac:spMkLst>
            <pc:docMk/>
            <pc:sldMk cId="0" sldId="947"/>
            <ac:spMk id="46082" creationId="{B1BECD15-288A-4387-ABC3-A162B58E4D88}"/>
          </ac:spMkLst>
        </pc:spChg>
        <pc:spChg chg="mod ord">
          <ac:chgData name="王 欣捷" userId="b965477fa0aef5e6" providerId="LiveId" clId="{F5C7CE7F-4255-4272-BB66-E36156271E14}" dt="2021-04-22T07:58:22.325" v="132" actId="20577"/>
          <ac:spMkLst>
            <pc:docMk/>
            <pc:sldMk cId="0" sldId="947"/>
            <ac:spMk id="46083" creationId="{85CA459E-B109-441D-B237-C220B3851F52}"/>
          </ac:spMkLst>
        </pc:spChg>
        <pc:spChg chg="mod">
          <ac:chgData name="王 欣捷" userId="b965477fa0aef5e6" providerId="LiveId" clId="{F5C7CE7F-4255-4272-BB66-E36156271E14}" dt="2021-04-22T07:58:43.486" v="137" actId="1076"/>
          <ac:spMkLst>
            <pc:docMk/>
            <pc:sldMk cId="0" sldId="947"/>
            <ac:spMk id="46084" creationId="{A9F07166-1280-43D7-8567-3F652437ED07}"/>
          </ac:spMkLst>
        </pc:spChg>
      </pc:sldChg>
      <pc:sldChg chg="add">
        <pc:chgData name="王 欣捷" userId="b965477fa0aef5e6" providerId="LiveId" clId="{F5C7CE7F-4255-4272-BB66-E36156271E14}" dt="2021-04-22T07:45:22.033" v="2"/>
        <pc:sldMkLst>
          <pc:docMk/>
          <pc:sldMk cId="0" sldId="948"/>
        </pc:sldMkLst>
      </pc:sldChg>
      <pc:sldChg chg="modSp add mod">
        <pc:chgData name="王 欣捷" userId="b965477fa0aef5e6" providerId="LiveId" clId="{F5C7CE7F-4255-4272-BB66-E36156271E14}" dt="2021-04-22T07:46:07.394" v="29" actId="27636"/>
        <pc:sldMkLst>
          <pc:docMk/>
          <pc:sldMk cId="0" sldId="949"/>
        </pc:sldMkLst>
        <pc:spChg chg="mod">
          <ac:chgData name="王 欣捷" userId="b965477fa0aef5e6" providerId="LiveId" clId="{F5C7CE7F-4255-4272-BB66-E36156271E14}" dt="2021-04-22T07:46:07.394" v="29" actId="27636"/>
          <ac:spMkLst>
            <pc:docMk/>
            <pc:sldMk cId="0" sldId="949"/>
            <ac:spMk id="48130" creationId="{D7C886A1-2D90-4E30-AA63-95C839DE1ADA}"/>
          </ac:spMkLst>
        </pc:spChg>
      </pc:sldChg>
      <pc:sldChg chg="modSp add mod">
        <pc:chgData name="王 欣捷" userId="b965477fa0aef5e6" providerId="LiveId" clId="{F5C7CE7F-4255-4272-BB66-E36156271E14}" dt="2021-04-22T07:46:07.404" v="31" actId="27636"/>
        <pc:sldMkLst>
          <pc:docMk/>
          <pc:sldMk cId="0" sldId="950"/>
        </pc:sldMkLst>
        <pc:spChg chg="mod">
          <ac:chgData name="王 欣捷" userId="b965477fa0aef5e6" providerId="LiveId" clId="{F5C7CE7F-4255-4272-BB66-E36156271E14}" dt="2021-04-22T07:46:07.404" v="31" actId="27636"/>
          <ac:spMkLst>
            <pc:docMk/>
            <pc:sldMk cId="0" sldId="950"/>
            <ac:spMk id="50178" creationId="{EB7DB6A1-7D33-4EA5-876C-23833C385080}"/>
          </ac:spMkLst>
        </pc:spChg>
      </pc:sldChg>
      <pc:sldChg chg="modSp add mod">
        <pc:chgData name="王 欣捷" userId="b965477fa0aef5e6" providerId="LiveId" clId="{F5C7CE7F-4255-4272-BB66-E36156271E14}" dt="2021-04-22T07:46:07.410" v="32" actId="27636"/>
        <pc:sldMkLst>
          <pc:docMk/>
          <pc:sldMk cId="0" sldId="951"/>
        </pc:sldMkLst>
        <pc:spChg chg="mod">
          <ac:chgData name="王 欣捷" userId="b965477fa0aef5e6" providerId="LiveId" clId="{F5C7CE7F-4255-4272-BB66-E36156271E14}" dt="2021-04-22T07:46:07.410" v="32" actId="27636"/>
          <ac:spMkLst>
            <pc:docMk/>
            <pc:sldMk cId="0" sldId="951"/>
            <ac:spMk id="51202" creationId="{7D4206A2-E539-45DD-B899-7118DA70E1CD}"/>
          </ac:spMkLst>
        </pc:spChg>
      </pc:sldChg>
      <pc:sldChg chg="modSp add mod">
        <pc:chgData name="王 欣捷" userId="b965477fa0aef5e6" providerId="LiveId" clId="{F5C7CE7F-4255-4272-BB66-E36156271E14}" dt="2021-04-22T07:46:07.414" v="33" actId="27636"/>
        <pc:sldMkLst>
          <pc:docMk/>
          <pc:sldMk cId="0" sldId="952"/>
        </pc:sldMkLst>
        <pc:spChg chg="mod">
          <ac:chgData name="王 欣捷" userId="b965477fa0aef5e6" providerId="LiveId" clId="{F5C7CE7F-4255-4272-BB66-E36156271E14}" dt="2021-04-22T07:46:07.414" v="33" actId="27636"/>
          <ac:spMkLst>
            <pc:docMk/>
            <pc:sldMk cId="0" sldId="952"/>
            <ac:spMk id="52226" creationId="{44DEF7A9-7C9E-4CAB-B3E6-8E3165D36818}"/>
          </ac:spMkLst>
        </pc:spChg>
      </pc:sldChg>
      <pc:sldChg chg="modSp add mod">
        <pc:chgData name="王 欣捷" userId="b965477fa0aef5e6" providerId="LiveId" clId="{F5C7CE7F-4255-4272-BB66-E36156271E14}" dt="2021-04-22T07:46:07.394" v="30" actId="27636"/>
        <pc:sldMkLst>
          <pc:docMk/>
          <pc:sldMk cId="0" sldId="953"/>
        </pc:sldMkLst>
        <pc:spChg chg="mod">
          <ac:chgData name="王 欣捷" userId="b965477fa0aef5e6" providerId="LiveId" clId="{F5C7CE7F-4255-4272-BB66-E36156271E14}" dt="2021-04-22T07:46:07.394" v="30" actId="27636"/>
          <ac:spMkLst>
            <pc:docMk/>
            <pc:sldMk cId="0" sldId="953"/>
            <ac:spMk id="49154" creationId="{7CC95FA4-0A2C-4094-B7A1-0CB0CF12BBB5}"/>
          </ac:spMkLst>
        </pc:spChg>
      </pc:sldChg>
      <pc:sldChg chg="modSp add">
        <pc:chgData name="王 欣捷" userId="b965477fa0aef5e6" providerId="LiveId" clId="{F5C7CE7F-4255-4272-BB66-E36156271E14}" dt="2021-04-22T07:46:07.334" v="28"/>
        <pc:sldMkLst>
          <pc:docMk/>
          <pc:sldMk cId="0" sldId="954"/>
        </pc:sldMkLst>
        <pc:spChg chg="mod">
          <ac:chgData name="王 欣捷" userId="b965477fa0aef5e6" providerId="LiveId" clId="{F5C7CE7F-4255-4272-BB66-E36156271E14}" dt="2021-04-22T07:46:07.334" v="28"/>
          <ac:spMkLst>
            <pc:docMk/>
            <pc:sldMk cId="0" sldId="954"/>
            <ac:spMk id="38914" creationId="{28CE3509-59E4-47BA-9778-C1625AFB2554}"/>
          </ac:spMkLst>
        </pc:spChg>
      </pc:sldChg>
      <pc:sldChg chg="modSp add">
        <pc:chgData name="王 欣捷" userId="b965477fa0aef5e6" providerId="LiveId" clId="{F5C7CE7F-4255-4272-BB66-E36156271E14}" dt="2021-04-22T07:46:07.334" v="28"/>
        <pc:sldMkLst>
          <pc:docMk/>
          <pc:sldMk cId="0" sldId="955"/>
        </pc:sldMkLst>
        <pc:spChg chg="mod">
          <ac:chgData name="王 欣捷" userId="b965477fa0aef5e6" providerId="LiveId" clId="{F5C7CE7F-4255-4272-BB66-E36156271E14}" dt="2021-04-22T07:46:07.334" v="28"/>
          <ac:spMkLst>
            <pc:docMk/>
            <pc:sldMk cId="0" sldId="955"/>
            <ac:spMk id="21506" creationId="{1A8D6337-402C-4A74-BA01-903840EA0331}"/>
          </ac:spMkLst>
        </pc:spChg>
      </pc:sldChg>
      <pc:sldChg chg="modSp add">
        <pc:chgData name="王 欣捷" userId="b965477fa0aef5e6" providerId="LiveId" clId="{F5C7CE7F-4255-4272-BB66-E36156271E14}" dt="2021-04-22T07:46:07.334" v="28"/>
        <pc:sldMkLst>
          <pc:docMk/>
          <pc:sldMk cId="0" sldId="956"/>
        </pc:sldMkLst>
        <pc:spChg chg="mod">
          <ac:chgData name="王 欣捷" userId="b965477fa0aef5e6" providerId="LiveId" clId="{F5C7CE7F-4255-4272-BB66-E36156271E14}" dt="2021-04-22T07:46:07.334" v="28"/>
          <ac:spMkLst>
            <pc:docMk/>
            <pc:sldMk cId="0" sldId="956"/>
            <ac:spMk id="31746" creationId="{CBA333DE-8DAC-4F1A-AD70-D8560F1B622C}"/>
          </ac:spMkLst>
        </pc:spChg>
      </pc:sldChg>
      <pc:sldChg chg="modSp add mod">
        <pc:chgData name="王 欣捷" userId="b965477fa0aef5e6" providerId="LiveId" clId="{F5C7CE7F-4255-4272-BB66-E36156271E14}" dt="2021-04-22T07:55:30.579" v="92" actId="2710"/>
        <pc:sldMkLst>
          <pc:docMk/>
          <pc:sldMk cId="0" sldId="957"/>
        </pc:sldMkLst>
        <pc:spChg chg="mod">
          <ac:chgData name="王 欣捷" userId="b965477fa0aef5e6" providerId="LiveId" clId="{F5C7CE7F-4255-4272-BB66-E36156271E14}" dt="2021-04-22T07:55:30.579" v="92" actId="2710"/>
          <ac:spMkLst>
            <pc:docMk/>
            <pc:sldMk cId="0" sldId="957"/>
            <ac:spMk id="29699" creationId="{97F1380E-93B4-477E-89F1-6FD4390CBE49}"/>
          </ac:spMkLst>
        </pc:spChg>
        <pc:spChg chg="mod">
          <ac:chgData name="王 欣捷" userId="b965477fa0aef5e6" providerId="LiveId" clId="{F5C7CE7F-4255-4272-BB66-E36156271E14}" dt="2021-04-22T07:46:07.334" v="28"/>
          <ac:spMkLst>
            <pc:docMk/>
            <pc:sldMk cId="0" sldId="957"/>
            <ac:spMk id="33794" creationId="{BADD5867-6C8A-463B-A679-92EECEE31450}"/>
          </ac:spMkLst>
        </pc:spChg>
      </pc:sldChg>
      <pc:sldChg chg="modSp add mod">
        <pc:chgData name="王 欣捷" userId="b965477fa0aef5e6" providerId="LiveId" clId="{F5C7CE7F-4255-4272-BB66-E36156271E14}" dt="2021-04-22T07:45:46.273" v="24" actId="20577"/>
        <pc:sldMkLst>
          <pc:docMk/>
          <pc:sldMk cId="0" sldId="958"/>
        </pc:sldMkLst>
        <pc:spChg chg="mod">
          <ac:chgData name="王 欣捷" userId="b965477fa0aef5e6" providerId="LiveId" clId="{F5C7CE7F-4255-4272-BB66-E36156271E14}" dt="2021-04-22T07:45:46.273" v="24" actId="20577"/>
          <ac:spMkLst>
            <pc:docMk/>
            <pc:sldMk cId="0" sldId="958"/>
            <ac:spMk id="83971" creationId="{9962C48C-A917-4966-8525-EA4C6F5BAB3B}"/>
          </ac:spMkLst>
        </pc:spChg>
      </pc:sldChg>
      <pc:sldChg chg="modSp add mod chgLayout">
        <pc:chgData name="王 欣捷" userId="b965477fa0aef5e6" providerId="LiveId" clId="{F5C7CE7F-4255-4272-BB66-E36156271E14}" dt="2021-04-22T07:58:57.143" v="138" actId="700"/>
        <pc:sldMkLst>
          <pc:docMk/>
          <pc:sldMk cId="0" sldId="959"/>
        </pc:sldMkLst>
        <pc:spChg chg="mod ord">
          <ac:chgData name="王 欣捷" userId="b965477fa0aef5e6" providerId="LiveId" clId="{F5C7CE7F-4255-4272-BB66-E36156271E14}" dt="2021-04-22T07:58:57.143" v="138" actId="700"/>
          <ac:spMkLst>
            <pc:docMk/>
            <pc:sldMk cId="0" sldId="959"/>
            <ac:spMk id="53250" creationId="{0ED2F82B-3BD7-4147-80CA-C3972EFED76D}"/>
          </ac:spMkLst>
        </pc:spChg>
        <pc:spChg chg="mod ord">
          <ac:chgData name="王 欣捷" userId="b965477fa0aef5e6" providerId="LiveId" clId="{F5C7CE7F-4255-4272-BB66-E36156271E14}" dt="2021-04-22T07:58:57.143" v="138" actId="700"/>
          <ac:spMkLst>
            <pc:docMk/>
            <pc:sldMk cId="0" sldId="959"/>
            <ac:spMk id="53251" creationId="{C1289424-9741-4801-9CB3-334737FC30E4}"/>
          </ac:spMkLst>
        </pc:spChg>
      </pc:sldChg>
      <pc:sldChg chg="modSp add mod chgLayout">
        <pc:chgData name="王 欣捷" userId="b965477fa0aef5e6" providerId="LiveId" clId="{F5C7CE7F-4255-4272-BB66-E36156271E14}" dt="2021-04-22T07:58:59.510" v="139" actId="700"/>
        <pc:sldMkLst>
          <pc:docMk/>
          <pc:sldMk cId="0" sldId="960"/>
        </pc:sldMkLst>
        <pc:spChg chg="mod ord">
          <ac:chgData name="王 欣捷" userId="b965477fa0aef5e6" providerId="LiveId" clId="{F5C7CE7F-4255-4272-BB66-E36156271E14}" dt="2021-04-22T07:58:59.510" v="139" actId="700"/>
          <ac:spMkLst>
            <pc:docMk/>
            <pc:sldMk cId="0" sldId="960"/>
            <ac:spMk id="54274" creationId="{6832BD47-54E5-4AC3-A144-7CABE87567F1}"/>
          </ac:spMkLst>
        </pc:spChg>
        <pc:spChg chg="mod ord">
          <ac:chgData name="王 欣捷" userId="b965477fa0aef5e6" providerId="LiveId" clId="{F5C7CE7F-4255-4272-BB66-E36156271E14}" dt="2021-04-22T07:58:59.510" v="139" actId="700"/>
          <ac:spMkLst>
            <pc:docMk/>
            <pc:sldMk cId="0" sldId="960"/>
            <ac:spMk id="54275" creationId="{FF4306E4-AB2C-485D-8030-65A936EB0A35}"/>
          </ac:spMkLst>
        </pc:spChg>
      </pc:sldChg>
      <pc:sldChg chg="modSp add mod chgLayout">
        <pc:chgData name="王 欣捷" userId="b965477fa0aef5e6" providerId="LiveId" clId="{F5C7CE7F-4255-4272-BB66-E36156271E14}" dt="2021-04-22T07:59:03.625" v="140" actId="700"/>
        <pc:sldMkLst>
          <pc:docMk/>
          <pc:sldMk cId="0" sldId="961"/>
        </pc:sldMkLst>
        <pc:spChg chg="mod ord">
          <ac:chgData name="王 欣捷" userId="b965477fa0aef5e6" providerId="LiveId" clId="{F5C7CE7F-4255-4272-BB66-E36156271E14}" dt="2021-04-22T07:59:03.625" v="140" actId="700"/>
          <ac:spMkLst>
            <pc:docMk/>
            <pc:sldMk cId="0" sldId="961"/>
            <ac:spMk id="55298" creationId="{B7E579B4-509E-4E15-87CF-47C9241A66F6}"/>
          </ac:spMkLst>
        </pc:spChg>
        <pc:spChg chg="mod ord">
          <ac:chgData name="王 欣捷" userId="b965477fa0aef5e6" providerId="LiveId" clId="{F5C7CE7F-4255-4272-BB66-E36156271E14}" dt="2021-04-22T07:59:03.625" v="140" actId="700"/>
          <ac:spMkLst>
            <pc:docMk/>
            <pc:sldMk cId="0" sldId="961"/>
            <ac:spMk id="55299" creationId="{60A75A9D-1AB2-4DCA-B0C3-67B08767EF36}"/>
          </ac:spMkLst>
        </pc:spChg>
      </pc:sldChg>
      <pc:sldChg chg="modSp add mod">
        <pc:chgData name="王 欣捷" userId="b965477fa0aef5e6" providerId="LiveId" clId="{F5C7CE7F-4255-4272-BB66-E36156271E14}" dt="2021-04-22T07:46:07.334" v="28"/>
        <pc:sldMkLst>
          <pc:docMk/>
          <pc:sldMk cId="0" sldId="962"/>
        </pc:sldMkLst>
        <pc:spChg chg="mod">
          <ac:chgData name="王 欣捷" userId="b965477fa0aef5e6" providerId="LiveId" clId="{F5C7CE7F-4255-4272-BB66-E36156271E14}" dt="2021-04-22T07:46:07.334" v="28"/>
          <ac:spMkLst>
            <pc:docMk/>
            <pc:sldMk cId="0" sldId="962"/>
            <ac:spMk id="56322" creationId="{0E5DF000-26AD-489B-92D9-7058BC764641}"/>
          </ac:spMkLst>
        </pc:spChg>
      </pc:sldChg>
      <pc:sldChg chg="modSp add mod">
        <pc:chgData name="王 欣捷" userId="b965477fa0aef5e6" providerId="LiveId" clId="{F5C7CE7F-4255-4272-BB66-E36156271E14}" dt="2021-04-22T07:46:07.334" v="28"/>
        <pc:sldMkLst>
          <pc:docMk/>
          <pc:sldMk cId="0" sldId="963"/>
        </pc:sldMkLst>
        <pc:spChg chg="mod">
          <ac:chgData name="王 欣捷" userId="b965477fa0aef5e6" providerId="LiveId" clId="{F5C7CE7F-4255-4272-BB66-E36156271E14}" dt="2021-04-22T07:46:07.334" v="28"/>
          <ac:spMkLst>
            <pc:docMk/>
            <pc:sldMk cId="0" sldId="963"/>
            <ac:spMk id="57346" creationId="{0C72012C-4EB2-44F4-A2C2-964A9AF21900}"/>
          </ac:spMkLst>
        </pc:spChg>
      </pc:sldChg>
      <pc:sldChg chg="add">
        <pc:chgData name="王 欣捷" userId="b965477fa0aef5e6" providerId="LiveId" clId="{F5C7CE7F-4255-4272-BB66-E36156271E14}" dt="2021-04-22T07:45:22.033" v="2"/>
        <pc:sldMkLst>
          <pc:docMk/>
          <pc:sldMk cId="0" sldId="964"/>
        </pc:sldMkLst>
      </pc:sldChg>
      <pc:sldChg chg="modSp add mod modClrScheme chgLayout">
        <pc:chgData name="王 欣捷" userId="b965477fa0aef5e6" providerId="LiveId" clId="{F5C7CE7F-4255-4272-BB66-E36156271E14}" dt="2021-04-22T07:59:28.872" v="141" actId="700"/>
        <pc:sldMkLst>
          <pc:docMk/>
          <pc:sldMk cId="0" sldId="965"/>
        </pc:sldMkLst>
        <pc:spChg chg="mod ord">
          <ac:chgData name="王 欣捷" userId="b965477fa0aef5e6" providerId="LiveId" clId="{F5C7CE7F-4255-4272-BB66-E36156271E14}" dt="2021-04-22T07:59:28.872" v="141" actId="700"/>
          <ac:spMkLst>
            <pc:docMk/>
            <pc:sldMk cId="0" sldId="965"/>
            <ac:spMk id="59394" creationId="{7C137121-1DB1-4A7A-B757-2E7DF5CEE57C}"/>
          </ac:spMkLst>
        </pc:spChg>
        <pc:spChg chg="mod ord">
          <ac:chgData name="王 欣捷" userId="b965477fa0aef5e6" providerId="LiveId" clId="{F5C7CE7F-4255-4272-BB66-E36156271E14}" dt="2021-04-22T07:59:28.872" v="141" actId="700"/>
          <ac:spMkLst>
            <pc:docMk/>
            <pc:sldMk cId="0" sldId="965"/>
            <ac:spMk id="59395" creationId="{3182F309-8208-4013-9496-4C0D38F9D002}"/>
          </ac:spMkLst>
        </pc:spChg>
        <pc:graphicFrameChg chg="mod ord modGraphic">
          <ac:chgData name="王 欣捷" userId="b965477fa0aef5e6" providerId="LiveId" clId="{F5C7CE7F-4255-4272-BB66-E36156271E14}" dt="2021-04-22T07:59:28.872" v="141" actId="700"/>
          <ac:graphicFrameMkLst>
            <pc:docMk/>
            <pc:sldMk cId="0" sldId="965"/>
            <ac:graphicFrameMk id="1092612" creationId="{C78FBF46-BD1B-44EE-AB6D-479369878325}"/>
          </ac:graphicFrameMkLst>
        </pc:graphicFrameChg>
      </pc:sldChg>
      <pc:sldChg chg="modSp add mod modClrScheme chgLayout">
        <pc:chgData name="王 欣捷" userId="b965477fa0aef5e6" providerId="LiveId" clId="{F5C7CE7F-4255-4272-BB66-E36156271E14}" dt="2021-04-22T07:59:49.914" v="143" actId="1076"/>
        <pc:sldMkLst>
          <pc:docMk/>
          <pc:sldMk cId="0" sldId="966"/>
        </pc:sldMkLst>
        <pc:spChg chg="mod ord">
          <ac:chgData name="王 欣捷" userId="b965477fa0aef5e6" providerId="LiveId" clId="{F5C7CE7F-4255-4272-BB66-E36156271E14}" dt="2021-04-22T07:59:38.708" v="142" actId="700"/>
          <ac:spMkLst>
            <pc:docMk/>
            <pc:sldMk cId="0" sldId="966"/>
            <ac:spMk id="60418" creationId="{0B93DF12-ABDF-40FB-80F9-4908E12A6092}"/>
          </ac:spMkLst>
        </pc:spChg>
        <pc:spChg chg="mod ord">
          <ac:chgData name="王 欣捷" userId="b965477fa0aef5e6" providerId="LiveId" clId="{F5C7CE7F-4255-4272-BB66-E36156271E14}" dt="2021-04-22T07:59:38.708" v="142" actId="700"/>
          <ac:spMkLst>
            <pc:docMk/>
            <pc:sldMk cId="0" sldId="966"/>
            <ac:spMk id="60419" creationId="{C0E6AE34-5C10-4ED1-B02D-C747F1B47A69}"/>
          </ac:spMkLst>
        </pc:spChg>
        <pc:graphicFrameChg chg="mod ord modGraphic">
          <ac:chgData name="王 欣捷" userId="b965477fa0aef5e6" providerId="LiveId" clId="{F5C7CE7F-4255-4272-BB66-E36156271E14}" dt="2021-04-22T07:59:38.708" v="142" actId="700"/>
          <ac:graphicFrameMkLst>
            <pc:docMk/>
            <pc:sldMk cId="0" sldId="966"/>
            <ac:graphicFrameMk id="1092612" creationId="{6BA6D76E-5ACF-4D15-80B1-A8D0BF509864}"/>
          </ac:graphicFrameMkLst>
        </pc:graphicFrameChg>
        <pc:picChg chg="mod">
          <ac:chgData name="王 欣捷" userId="b965477fa0aef5e6" providerId="LiveId" clId="{F5C7CE7F-4255-4272-BB66-E36156271E14}" dt="2021-04-22T07:59:49.914" v="143" actId="1076"/>
          <ac:picMkLst>
            <pc:docMk/>
            <pc:sldMk cId="0" sldId="966"/>
            <ac:picMk id="2" creationId="{C81E3761-F124-4B93-A088-C544DA425BE5}"/>
          </ac:picMkLst>
        </pc:picChg>
      </pc:sldChg>
      <pc:sldChg chg="modSp add mod modClrScheme chgLayout">
        <pc:chgData name="王 欣捷" userId="b965477fa0aef5e6" providerId="LiveId" clId="{F5C7CE7F-4255-4272-BB66-E36156271E14}" dt="2021-04-22T08:00:53.894" v="160" actId="1076"/>
        <pc:sldMkLst>
          <pc:docMk/>
          <pc:sldMk cId="0" sldId="967"/>
        </pc:sldMkLst>
        <pc:spChg chg="mod ord">
          <ac:chgData name="王 欣捷" userId="b965477fa0aef5e6" providerId="LiveId" clId="{F5C7CE7F-4255-4272-BB66-E36156271E14}" dt="2021-04-22T07:59:55.196" v="144" actId="700"/>
          <ac:spMkLst>
            <pc:docMk/>
            <pc:sldMk cId="0" sldId="967"/>
            <ac:spMk id="61442" creationId="{526B7AD8-15D0-436C-86B0-DA6C6DE75D0E}"/>
          </ac:spMkLst>
        </pc:spChg>
        <pc:spChg chg="mod ord">
          <ac:chgData name="王 欣捷" userId="b965477fa0aef5e6" providerId="LiveId" clId="{F5C7CE7F-4255-4272-BB66-E36156271E14}" dt="2021-04-22T07:59:55.196" v="144" actId="700"/>
          <ac:spMkLst>
            <pc:docMk/>
            <pc:sldMk cId="0" sldId="967"/>
            <ac:spMk id="61443" creationId="{ED4C3E18-7C29-4D64-A33A-B9F5CCE09E69}"/>
          </ac:spMkLst>
        </pc:spChg>
        <pc:graphicFrameChg chg="mod ord modGraphic">
          <ac:chgData name="王 欣捷" userId="b965477fa0aef5e6" providerId="LiveId" clId="{F5C7CE7F-4255-4272-BB66-E36156271E14}" dt="2021-04-22T07:59:55.196" v="144" actId="700"/>
          <ac:graphicFrameMkLst>
            <pc:docMk/>
            <pc:sldMk cId="0" sldId="967"/>
            <ac:graphicFrameMk id="1092612" creationId="{DB01E2CF-F5DD-4C86-BA1A-010F49CF7E95}"/>
          </ac:graphicFrameMkLst>
        </pc:graphicFrameChg>
        <pc:picChg chg="mod">
          <ac:chgData name="王 欣捷" userId="b965477fa0aef5e6" providerId="LiveId" clId="{F5C7CE7F-4255-4272-BB66-E36156271E14}" dt="2021-04-22T08:00:53.894" v="160" actId="1076"/>
          <ac:picMkLst>
            <pc:docMk/>
            <pc:sldMk cId="0" sldId="967"/>
            <ac:picMk id="2" creationId="{8EEA20D2-22DD-44D8-B51E-6CDC46BCC580}"/>
          </ac:picMkLst>
        </pc:picChg>
      </pc:sldChg>
      <pc:sldChg chg="modSp add mod modClrScheme chgLayout">
        <pc:chgData name="王 欣捷" userId="b965477fa0aef5e6" providerId="LiveId" clId="{F5C7CE7F-4255-4272-BB66-E36156271E14}" dt="2021-04-22T08:00:12.274" v="147" actId="700"/>
        <pc:sldMkLst>
          <pc:docMk/>
          <pc:sldMk cId="0" sldId="968"/>
        </pc:sldMkLst>
        <pc:spChg chg="mod ord">
          <ac:chgData name="王 欣捷" userId="b965477fa0aef5e6" providerId="LiveId" clId="{F5C7CE7F-4255-4272-BB66-E36156271E14}" dt="2021-04-22T08:00:12.274" v="147" actId="700"/>
          <ac:spMkLst>
            <pc:docMk/>
            <pc:sldMk cId="0" sldId="968"/>
            <ac:spMk id="62466" creationId="{061E6331-0837-4230-AB41-29872762B4A1}"/>
          </ac:spMkLst>
        </pc:spChg>
        <pc:spChg chg="mod ord">
          <ac:chgData name="王 欣捷" userId="b965477fa0aef5e6" providerId="LiveId" clId="{F5C7CE7F-4255-4272-BB66-E36156271E14}" dt="2021-04-22T08:00:12.274" v="147" actId="700"/>
          <ac:spMkLst>
            <pc:docMk/>
            <pc:sldMk cId="0" sldId="968"/>
            <ac:spMk id="62467" creationId="{DC9DE542-A193-4642-BDD5-5A132EDDD123}"/>
          </ac:spMkLst>
        </pc:spChg>
        <pc:graphicFrameChg chg="mod ord modGraphic">
          <ac:chgData name="王 欣捷" userId="b965477fa0aef5e6" providerId="LiveId" clId="{F5C7CE7F-4255-4272-BB66-E36156271E14}" dt="2021-04-22T08:00:12.274" v="147" actId="700"/>
          <ac:graphicFrameMkLst>
            <pc:docMk/>
            <pc:sldMk cId="0" sldId="968"/>
            <ac:graphicFrameMk id="1092612" creationId="{7CB942D5-A8F0-429D-A57F-BA8CA5949A58}"/>
          </ac:graphicFrameMkLst>
        </pc:graphicFrameChg>
      </pc:sldChg>
      <pc:sldChg chg="modSp add mod modClrScheme chgLayout">
        <pc:chgData name="王 欣捷" userId="b965477fa0aef5e6" providerId="LiveId" clId="{F5C7CE7F-4255-4272-BB66-E36156271E14}" dt="2021-04-22T08:01:02.763" v="163" actId="1037"/>
        <pc:sldMkLst>
          <pc:docMk/>
          <pc:sldMk cId="0" sldId="969"/>
        </pc:sldMkLst>
        <pc:spChg chg="mod ord">
          <ac:chgData name="王 欣捷" userId="b965477fa0aef5e6" providerId="LiveId" clId="{F5C7CE7F-4255-4272-BB66-E36156271E14}" dt="2021-04-22T08:00:19.525" v="148" actId="700"/>
          <ac:spMkLst>
            <pc:docMk/>
            <pc:sldMk cId="0" sldId="969"/>
            <ac:spMk id="63490" creationId="{5DD282C1-9117-468A-A423-2B5400A15D1D}"/>
          </ac:spMkLst>
        </pc:spChg>
        <pc:spChg chg="mod ord">
          <ac:chgData name="王 欣捷" userId="b965477fa0aef5e6" providerId="LiveId" clId="{F5C7CE7F-4255-4272-BB66-E36156271E14}" dt="2021-04-22T08:00:19.525" v="148" actId="700"/>
          <ac:spMkLst>
            <pc:docMk/>
            <pc:sldMk cId="0" sldId="969"/>
            <ac:spMk id="63491" creationId="{345B61BE-DB23-4A58-A350-FEE0DB3A464F}"/>
          </ac:spMkLst>
        </pc:spChg>
        <pc:graphicFrameChg chg="mod ord modGraphic">
          <ac:chgData name="王 欣捷" userId="b965477fa0aef5e6" providerId="LiveId" clId="{F5C7CE7F-4255-4272-BB66-E36156271E14}" dt="2021-04-22T08:00:19.525" v="148" actId="700"/>
          <ac:graphicFrameMkLst>
            <pc:docMk/>
            <pc:sldMk cId="0" sldId="969"/>
            <ac:graphicFrameMk id="1092612" creationId="{84DCCB4E-52ED-4180-9AD2-656A7E88AA5D}"/>
          </ac:graphicFrameMkLst>
        </pc:graphicFrameChg>
        <pc:picChg chg="mod">
          <ac:chgData name="王 欣捷" userId="b965477fa0aef5e6" providerId="LiveId" clId="{F5C7CE7F-4255-4272-BB66-E36156271E14}" dt="2021-04-22T08:01:02.763" v="163" actId="1037"/>
          <ac:picMkLst>
            <pc:docMk/>
            <pc:sldMk cId="0" sldId="969"/>
            <ac:picMk id="5" creationId="{A3531B62-D7E3-499B-BF61-131A874FEE59}"/>
          </ac:picMkLst>
        </pc:picChg>
      </pc:sldChg>
      <pc:sldChg chg="modSp add mod modClrScheme chgLayout">
        <pc:chgData name="王 欣捷" userId="b965477fa0aef5e6" providerId="LiveId" clId="{F5C7CE7F-4255-4272-BB66-E36156271E14}" dt="2021-04-22T08:01:12.249" v="167" actId="1076"/>
        <pc:sldMkLst>
          <pc:docMk/>
          <pc:sldMk cId="0" sldId="970"/>
        </pc:sldMkLst>
        <pc:spChg chg="mod ord">
          <ac:chgData name="王 欣捷" userId="b965477fa0aef5e6" providerId="LiveId" clId="{F5C7CE7F-4255-4272-BB66-E36156271E14}" dt="2021-04-22T08:01:07.345" v="164" actId="700"/>
          <ac:spMkLst>
            <pc:docMk/>
            <pc:sldMk cId="0" sldId="970"/>
            <ac:spMk id="64514" creationId="{AE135442-105F-4A70-97A4-1FAA20F97F53}"/>
          </ac:spMkLst>
        </pc:spChg>
        <pc:spChg chg="mod ord">
          <ac:chgData name="王 欣捷" userId="b965477fa0aef5e6" providerId="LiveId" clId="{F5C7CE7F-4255-4272-BB66-E36156271E14}" dt="2021-04-22T08:01:07.345" v="164" actId="700"/>
          <ac:spMkLst>
            <pc:docMk/>
            <pc:sldMk cId="0" sldId="970"/>
            <ac:spMk id="64515" creationId="{D19B6013-7F91-4291-87DA-ED735FB6BA7A}"/>
          </ac:spMkLst>
        </pc:spChg>
        <pc:graphicFrameChg chg="mod ord modGraphic">
          <ac:chgData name="王 欣捷" userId="b965477fa0aef5e6" providerId="LiveId" clId="{F5C7CE7F-4255-4272-BB66-E36156271E14}" dt="2021-04-22T08:01:07.345" v="164" actId="700"/>
          <ac:graphicFrameMkLst>
            <pc:docMk/>
            <pc:sldMk cId="0" sldId="970"/>
            <ac:graphicFrameMk id="1092612" creationId="{C4332ECD-976F-4AD4-9EE5-FA16E00B91A3}"/>
          </ac:graphicFrameMkLst>
        </pc:graphicFrameChg>
        <pc:picChg chg="mod">
          <ac:chgData name="王 欣捷" userId="b965477fa0aef5e6" providerId="LiveId" clId="{F5C7CE7F-4255-4272-BB66-E36156271E14}" dt="2021-04-22T08:01:12.249" v="167" actId="1076"/>
          <ac:picMkLst>
            <pc:docMk/>
            <pc:sldMk cId="0" sldId="970"/>
            <ac:picMk id="2" creationId="{FFAD5925-967C-43C3-A3EA-92394A7FA53D}"/>
          </ac:picMkLst>
        </pc:picChg>
      </pc:sldChg>
      <pc:sldChg chg="modSp add mod chgLayout">
        <pc:chgData name="王 欣捷" userId="b965477fa0aef5e6" providerId="LiveId" clId="{F5C7CE7F-4255-4272-BB66-E36156271E14}" dt="2021-04-22T08:01:19.016" v="168" actId="700"/>
        <pc:sldMkLst>
          <pc:docMk/>
          <pc:sldMk cId="0" sldId="971"/>
        </pc:sldMkLst>
        <pc:spChg chg="mod ord">
          <ac:chgData name="王 欣捷" userId="b965477fa0aef5e6" providerId="LiveId" clId="{F5C7CE7F-4255-4272-BB66-E36156271E14}" dt="2021-04-22T08:01:19.016" v="168" actId="700"/>
          <ac:spMkLst>
            <pc:docMk/>
            <pc:sldMk cId="0" sldId="971"/>
            <ac:spMk id="66562" creationId="{7B26D7B2-85E4-4289-8EF7-F0BC7828DE94}"/>
          </ac:spMkLst>
        </pc:spChg>
        <pc:spChg chg="mod ord">
          <ac:chgData name="王 欣捷" userId="b965477fa0aef5e6" providerId="LiveId" clId="{F5C7CE7F-4255-4272-BB66-E36156271E14}" dt="2021-04-22T08:01:19.016" v="168" actId="700"/>
          <ac:spMkLst>
            <pc:docMk/>
            <pc:sldMk cId="0" sldId="971"/>
            <ac:spMk id="66563" creationId="{71B958FA-E942-404A-82D5-B5574E0EBBF4}"/>
          </ac:spMkLst>
        </pc:spChg>
      </pc:sldChg>
      <pc:sldChg chg="modSp add">
        <pc:chgData name="王 欣捷" userId="b965477fa0aef5e6" providerId="LiveId" clId="{F5C7CE7F-4255-4272-BB66-E36156271E14}" dt="2021-04-22T07:46:07.334" v="28"/>
        <pc:sldMkLst>
          <pc:docMk/>
          <pc:sldMk cId="0" sldId="972"/>
        </pc:sldMkLst>
        <pc:spChg chg="mod">
          <ac:chgData name="王 欣捷" userId="b965477fa0aef5e6" providerId="LiveId" clId="{F5C7CE7F-4255-4272-BB66-E36156271E14}" dt="2021-04-22T07:46:07.334" v="28"/>
          <ac:spMkLst>
            <pc:docMk/>
            <pc:sldMk cId="0" sldId="972"/>
            <ac:spMk id="67586" creationId="{B8731A6B-E416-4C70-9BA5-2DD16785813E}"/>
          </ac:spMkLst>
        </pc:spChg>
      </pc:sldChg>
      <pc:sldChg chg="add">
        <pc:chgData name="王 欣捷" userId="b965477fa0aef5e6" providerId="LiveId" clId="{F5C7CE7F-4255-4272-BB66-E36156271E14}" dt="2021-04-22T07:45:22.033" v="2"/>
        <pc:sldMkLst>
          <pc:docMk/>
          <pc:sldMk cId="0" sldId="973"/>
        </pc:sldMkLst>
      </pc:sldChg>
      <pc:sldChg chg="modSp add">
        <pc:chgData name="王 欣捷" userId="b965477fa0aef5e6" providerId="LiveId" clId="{F5C7CE7F-4255-4272-BB66-E36156271E14}" dt="2021-04-22T07:46:07.334" v="28"/>
        <pc:sldMkLst>
          <pc:docMk/>
          <pc:sldMk cId="0" sldId="974"/>
        </pc:sldMkLst>
        <pc:spChg chg="mod">
          <ac:chgData name="王 欣捷" userId="b965477fa0aef5e6" providerId="LiveId" clId="{F5C7CE7F-4255-4272-BB66-E36156271E14}" dt="2021-04-22T07:46:07.334" v="28"/>
          <ac:spMkLst>
            <pc:docMk/>
            <pc:sldMk cId="0" sldId="974"/>
            <ac:spMk id="69634" creationId="{CC41547A-76FB-4974-AFD6-29FFEB10597B}"/>
          </ac:spMkLst>
        </pc:spChg>
      </pc:sldChg>
      <pc:sldChg chg="modSp add">
        <pc:chgData name="王 欣捷" userId="b965477fa0aef5e6" providerId="LiveId" clId="{F5C7CE7F-4255-4272-BB66-E36156271E14}" dt="2021-04-22T07:46:07.334" v="28"/>
        <pc:sldMkLst>
          <pc:docMk/>
          <pc:sldMk cId="0" sldId="975"/>
        </pc:sldMkLst>
        <pc:spChg chg="mod">
          <ac:chgData name="王 欣捷" userId="b965477fa0aef5e6" providerId="LiveId" clId="{F5C7CE7F-4255-4272-BB66-E36156271E14}" dt="2021-04-22T07:46:07.334" v="28"/>
          <ac:spMkLst>
            <pc:docMk/>
            <pc:sldMk cId="0" sldId="975"/>
            <ac:spMk id="70658" creationId="{82B4FEA2-4586-4E3E-A9A4-7E8C4670C62C}"/>
          </ac:spMkLst>
        </pc:spChg>
      </pc:sldChg>
      <pc:sldChg chg="modSp add mod modClrScheme chgLayout">
        <pc:chgData name="王 欣捷" userId="b965477fa0aef5e6" providerId="LiveId" clId="{F5C7CE7F-4255-4272-BB66-E36156271E14}" dt="2021-04-22T08:01:28.550" v="169" actId="700"/>
        <pc:sldMkLst>
          <pc:docMk/>
          <pc:sldMk cId="0" sldId="976"/>
        </pc:sldMkLst>
        <pc:spChg chg="mod ord">
          <ac:chgData name="王 欣捷" userId="b965477fa0aef5e6" providerId="LiveId" clId="{F5C7CE7F-4255-4272-BB66-E36156271E14}" dt="2021-04-22T08:01:28.550" v="169" actId="700"/>
          <ac:spMkLst>
            <pc:docMk/>
            <pc:sldMk cId="0" sldId="976"/>
            <ac:spMk id="71682" creationId="{1DAA1ED2-1E0C-4252-B988-C4D531454F08}"/>
          </ac:spMkLst>
        </pc:spChg>
        <pc:graphicFrameChg chg="mod ord modGraphic">
          <ac:chgData name="王 欣捷" userId="b965477fa0aef5e6" providerId="LiveId" clId="{F5C7CE7F-4255-4272-BB66-E36156271E14}" dt="2021-04-22T08:01:28.550" v="169" actId="700"/>
          <ac:graphicFrameMkLst>
            <pc:docMk/>
            <pc:sldMk cId="0" sldId="976"/>
            <ac:graphicFrameMk id="796675" creationId="{D87A2459-133D-40F5-8822-6924EF3BF7BB}"/>
          </ac:graphicFrameMkLst>
        </pc:graphicFrameChg>
      </pc:sldChg>
      <pc:sldChg chg="modSp add">
        <pc:chgData name="王 欣捷" userId="b965477fa0aef5e6" providerId="LiveId" clId="{F5C7CE7F-4255-4272-BB66-E36156271E14}" dt="2021-04-22T08:01:35.388" v="170" actId="1076"/>
        <pc:sldMkLst>
          <pc:docMk/>
          <pc:sldMk cId="0" sldId="977"/>
        </pc:sldMkLst>
        <pc:spChg chg="mod">
          <ac:chgData name="王 欣捷" userId="b965477fa0aef5e6" providerId="LiveId" clId="{F5C7CE7F-4255-4272-BB66-E36156271E14}" dt="2021-04-22T07:46:07.334" v="28"/>
          <ac:spMkLst>
            <pc:docMk/>
            <pc:sldMk cId="0" sldId="977"/>
            <ac:spMk id="72706" creationId="{889BC278-C3EF-4C08-AF5C-1A8AEBB5F9D8}"/>
          </ac:spMkLst>
        </pc:spChg>
        <pc:spChg chg="mod">
          <ac:chgData name="王 欣捷" userId="b965477fa0aef5e6" providerId="LiveId" clId="{F5C7CE7F-4255-4272-BB66-E36156271E14}" dt="2021-04-22T08:01:35.388" v="170" actId="1076"/>
          <ac:spMkLst>
            <pc:docMk/>
            <pc:sldMk cId="0" sldId="977"/>
            <ac:spMk id="72709" creationId="{08D29688-4515-41BD-877B-60B3FDA8596D}"/>
          </ac:spMkLst>
        </pc:spChg>
        <pc:spChg chg="mod">
          <ac:chgData name="王 欣捷" userId="b965477fa0aef5e6" providerId="LiveId" clId="{F5C7CE7F-4255-4272-BB66-E36156271E14}" dt="2021-04-22T08:01:35.388" v="170" actId="1076"/>
          <ac:spMkLst>
            <pc:docMk/>
            <pc:sldMk cId="0" sldId="977"/>
            <ac:spMk id="72710" creationId="{6F75AB64-C47F-4BC2-B1B9-DB876404EAC6}"/>
          </ac:spMkLst>
        </pc:spChg>
        <pc:spChg chg="mod">
          <ac:chgData name="王 欣捷" userId="b965477fa0aef5e6" providerId="LiveId" clId="{F5C7CE7F-4255-4272-BB66-E36156271E14}" dt="2021-04-22T08:01:35.388" v="170" actId="1076"/>
          <ac:spMkLst>
            <pc:docMk/>
            <pc:sldMk cId="0" sldId="977"/>
            <ac:spMk id="72711" creationId="{BED69252-A597-45E9-98E5-DE241D5C025B}"/>
          </ac:spMkLst>
        </pc:spChg>
        <pc:spChg chg="mod">
          <ac:chgData name="王 欣捷" userId="b965477fa0aef5e6" providerId="LiveId" clId="{F5C7CE7F-4255-4272-BB66-E36156271E14}" dt="2021-04-22T08:01:35.388" v="170" actId="1076"/>
          <ac:spMkLst>
            <pc:docMk/>
            <pc:sldMk cId="0" sldId="977"/>
            <ac:spMk id="72712" creationId="{9ADF8D9B-DF18-4BF1-8986-32A84F20B049}"/>
          </ac:spMkLst>
        </pc:spChg>
        <pc:spChg chg="mod">
          <ac:chgData name="王 欣捷" userId="b965477fa0aef5e6" providerId="LiveId" clId="{F5C7CE7F-4255-4272-BB66-E36156271E14}" dt="2021-04-22T08:01:35.388" v="170" actId="1076"/>
          <ac:spMkLst>
            <pc:docMk/>
            <pc:sldMk cId="0" sldId="977"/>
            <ac:spMk id="72713" creationId="{9E1D1370-F593-4102-9053-34DB65B6F511}"/>
          </ac:spMkLst>
        </pc:spChg>
        <pc:spChg chg="mod">
          <ac:chgData name="王 欣捷" userId="b965477fa0aef5e6" providerId="LiveId" clId="{F5C7CE7F-4255-4272-BB66-E36156271E14}" dt="2021-04-22T08:01:35.388" v="170" actId="1076"/>
          <ac:spMkLst>
            <pc:docMk/>
            <pc:sldMk cId="0" sldId="977"/>
            <ac:spMk id="72714" creationId="{C3417279-F451-4B65-838B-1272AC652FBD}"/>
          </ac:spMkLst>
        </pc:spChg>
        <pc:spChg chg="mod">
          <ac:chgData name="王 欣捷" userId="b965477fa0aef5e6" providerId="LiveId" clId="{F5C7CE7F-4255-4272-BB66-E36156271E14}" dt="2021-04-22T08:01:35.388" v="170" actId="1076"/>
          <ac:spMkLst>
            <pc:docMk/>
            <pc:sldMk cId="0" sldId="977"/>
            <ac:spMk id="72715" creationId="{6E2AB4C2-C213-4F36-97D1-2C90EA45AD3A}"/>
          </ac:spMkLst>
        </pc:spChg>
        <pc:spChg chg="mod">
          <ac:chgData name="王 欣捷" userId="b965477fa0aef5e6" providerId="LiveId" clId="{F5C7CE7F-4255-4272-BB66-E36156271E14}" dt="2021-04-22T08:01:35.388" v="170" actId="1076"/>
          <ac:spMkLst>
            <pc:docMk/>
            <pc:sldMk cId="0" sldId="977"/>
            <ac:spMk id="72716" creationId="{F093168A-81A6-497D-AC45-60BCD6F9B5F8}"/>
          </ac:spMkLst>
        </pc:spChg>
        <pc:spChg chg="mod">
          <ac:chgData name="王 欣捷" userId="b965477fa0aef5e6" providerId="LiveId" clId="{F5C7CE7F-4255-4272-BB66-E36156271E14}" dt="2021-04-22T08:01:35.388" v="170" actId="1076"/>
          <ac:spMkLst>
            <pc:docMk/>
            <pc:sldMk cId="0" sldId="977"/>
            <ac:spMk id="72717" creationId="{0B385FEC-A90A-495B-9E85-992D8AADAA5C}"/>
          </ac:spMkLst>
        </pc:spChg>
        <pc:spChg chg="mod">
          <ac:chgData name="王 欣捷" userId="b965477fa0aef5e6" providerId="LiveId" clId="{F5C7CE7F-4255-4272-BB66-E36156271E14}" dt="2021-04-22T08:01:35.388" v="170" actId="1076"/>
          <ac:spMkLst>
            <pc:docMk/>
            <pc:sldMk cId="0" sldId="977"/>
            <ac:spMk id="72718" creationId="{26316D90-31CC-41D5-838D-212A4FD19C29}"/>
          </ac:spMkLst>
        </pc:spChg>
        <pc:spChg chg="mod">
          <ac:chgData name="王 欣捷" userId="b965477fa0aef5e6" providerId="LiveId" clId="{F5C7CE7F-4255-4272-BB66-E36156271E14}" dt="2021-04-22T08:01:35.388" v="170" actId="1076"/>
          <ac:spMkLst>
            <pc:docMk/>
            <pc:sldMk cId="0" sldId="977"/>
            <ac:spMk id="72719" creationId="{45668A27-CF0A-4705-B230-F3C197B6A833}"/>
          </ac:spMkLst>
        </pc:spChg>
        <pc:spChg chg="mod">
          <ac:chgData name="王 欣捷" userId="b965477fa0aef5e6" providerId="LiveId" clId="{F5C7CE7F-4255-4272-BB66-E36156271E14}" dt="2021-04-22T08:01:35.388" v="170" actId="1076"/>
          <ac:spMkLst>
            <pc:docMk/>
            <pc:sldMk cId="0" sldId="977"/>
            <ac:spMk id="72720" creationId="{98F1B7C7-02D1-49E1-8225-46825C2F28A1}"/>
          </ac:spMkLst>
        </pc:spChg>
        <pc:spChg chg="mod">
          <ac:chgData name="王 欣捷" userId="b965477fa0aef5e6" providerId="LiveId" clId="{F5C7CE7F-4255-4272-BB66-E36156271E14}" dt="2021-04-22T08:01:35.388" v="170" actId="1076"/>
          <ac:spMkLst>
            <pc:docMk/>
            <pc:sldMk cId="0" sldId="977"/>
            <ac:spMk id="72721" creationId="{94BBB580-6BAD-46F0-A059-C2C19C28CB77}"/>
          </ac:spMkLst>
        </pc:spChg>
        <pc:spChg chg="mod">
          <ac:chgData name="王 欣捷" userId="b965477fa0aef5e6" providerId="LiveId" clId="{F5C7CE7F-4255-4272-BB66-E36156271E14}" dt="2021-04-22T08:01:35.388" v="170" actId="1076"/>
          <ac:spMkLst>
            <pc:docMk/>
            <pc:sldMk cId="0" sldId="977"/>
            <ac:spMk id="72722" creationId="{BE403D5B-AECB-45F5-B647-165210019A56}"/>
          </ac:spMkLst>
        </pc:spChg>
        <pc:spChg chg="mod">
          <ac:chgData name="王 欣捷" userId="b965477fa0aef5e6" providerId="LiveId" clId="{F5C7CE7F-4255-4272-BB66-E36156271E14}" dt="2021-04-22T08:01:35.388" v="170" actId="1076"/>
          <ac:spMkLst>
            <pc:docMk/>
            <pc:sldMk cId="0" sldId="977"/>
            <ac:spMk id="72723" creationId="{3829EBED-1BE2-4FCE-AB39-71DEE24ADF1F}"/>
          </ac:spMkLst>
        </pc:spChg>
        <pc:spChg chg="mod">
          <ac:chgData name="王 欣捷" userId="b965477fa0aef5e6" providerId="LiveId" clId="{F5C7CE7F-4255-4272-BB66-E36156271E14}" dt="2021-04-22T08:01:35.388" v="170" actId="1076"/>
          <ac:spMkLst>
            <pc:docMk/>
            <pc:sldMk cId="0" sldId="977"/>
            <ac:spMk id="72724" creationId="{EE642CC5-2C09-4C07-A657-FBA075EB13E1}"/>
          </ac:spMkLst>
        </pc:spChg>
        <pc:spChg chg="mod">
          <ac:chgData name="王 欣捷" userId="b965477fa0aef5e6" providerId="LiveId" clId="{F5C7CE7F-4255-4272-BB66-E36156271E14}" dt="2021-04-22T08:01:35.388" v="170" actId="1076"/>
          <ac:spMkLst>
            <pc:docMk/>
            <pc:sldMk cId="0" sldId="977"/>
            <ac:spMk id="72725" creationId="{734AB1FD-F58C-4937-9AAB-710B6DCAB359}"/>
          </ac:spMkLst>
        </pc:spChg>
        <pc:spChg chg="mod">
          <ac:chgData name="王 欣捷" userId="b965477fa0aef5e6" providerId="LiveId" clId="{F5C7CE7F-4255-4272-BB66-E36156271E14}" dt="2021-04-22T08:01:35.388" v="170" actId="1076"/>
          <ac:spMkLst>
            <pc:docMk/>
            <pc:sldMk cId="0" sldId="977"/>
            <ac:spMk id="72726" creationId="{C3C0CEA0-82DD-4392-A7B5-D1635740F749}"/>
          </ac:spMkLst>
        </pc:spChg>
        <pc:spChg chg="mod">
          <ac:chgData name="王 欣捷" userId="b965477fa0aef5e6" providerId="LiveId" clId="{F5C7CE7F-4255-4272-BB66-E36156271E14}" dt="2021-04-22T08:01:35.388" v="170" actId="1076"/>
          <ac:spMkLst>
            <pc:docMk/>
            <pc:sldMk cId="0" sldId="977"/>
            <ac:spMk id="72727" creationId="{04F8BC03-0C32-4908-A850-1DA1B4327F05}"/>
          </ac:spMkLst>
        </pc:spChg>
        <pc:spChg chg="mod">
          <ac:chgData name="王 欣捷" userId="b965477fa0aef5e6" providerId="LiveId" clId="{F5C7CE7F-4255-4272-BB66-E36156271E14}" dt="2021-04-22T08:01:35.388" v="170" actId="1076"/>
          <ac:spMkLst>
            <pc:docMk/>
            <pc:sldMk cId="0" sldId="977"/>
            <ac:spMk id="72728" creationId="{A5982111-E841-49C2-AD1C-629D915BB232}"/>
          </ac:spMkLst>
        </pc:spChg>
        <pc:spChg chg="mod">
          <ac:chgData name="王 欣捷" userId="b965477fa0aef5e6" providerId="LiveId" clId="{F5C7CE7F-4255-4272-BB66-E36156271E14}" dt="2021-04-22T08:01:35.388" v="170" actId="1076"/>
          <ac:spMkLst>
            <pc:docMk/>
            <pc:sldMk cId="0" sldId="977"/>
            <ac:spMk id="72729" creationId="{CB79F87C-5FB2-4B2D-97C6-1761C06B5D84}"/>
          </ac:spMkLst>
        </pc:spChg>
        <pc:spChg chg="mod">
          <ac:chgData name="王 欣捷" userId="b965477fa0aef5e6" providerId="LiveId" clId="{F5C7CE7F-4255-4272-BB66-E36156271E14}" dt="2021-04-22T08:01:35.388" v="170" actId="1076"/>
          <ac:spMkLst>
            <pc:docMk/>
            <pc:sldMk cId="0" sldId="977"/>
            <ac:spMk id="72730" creationId="{C0950CB9-EFF3-4FB8-A25F-DD26D41A0C2D}"/>
          </ac:spMkLst>
        </pc:spChg>
        <pc:spChg chg="mod">
          <ac:chgData name="王 欣捷" userId="b965477fa0aef5e6" providerId="LiveId" clId="{F5C7CE7F-4255-4272-BB66-E36156271E14}" dt="2021-04-22T08:01:35.388" v="170" actId="1076"/>
          <ac:spMkLst>
            <pc:docMk/>
            <pc:sldMk cId="0" sldId="977"/>
            <ac:spMk id="72731" creationId="{FC1C9BD6-4038-40AF-B8E5-4032FDB32BC2}"/>
          </ac:spMkLst>
        </pc:spChg>
        <pc:spChg chg="mod">
          <ac:chgData name="王 欣捷" userId="b965477fa0aef5e6" providerId="LiveId" clId="{F5C7CE7F-4255-4272-BB66-E36156271E14}" dt="2021-04-22T08:01:35.388" v="170" actId="1076"/>
          <ac:spMkLst>
            <pc:docMk/>
            <pc:sldMk cId="0" sldId="977"/>
            <ac:spMk id="72732" creationId="{04405BC7-F19E-4DD9-825C-7D6ED84D0BC6}"/>
          </ac:spMkLst>
        </pc:spChg>
        <pc:spChg chg="mod">
          <ac:chgData name="王 欣捷" userId="b965477fa0aef5e6" providerId="LiveId" clId="{F5C7CE7F-4255-4272-BB66-E36156271E14}" dt="2021-04-22T08:01:35.388" v="170" actId="1076"/>
          <ac:spMkLst>
            <pc:docMk/>
            <pc:sldMk cId="0" sldId="977"/>
            <ac:spMk id="72733" creationId="{3002A206-7CA2-49B7-984F-E12225C43B71}"/>
          </ac:spMkLst>
        </pc:spChg>
        <pc:spChg chg="mod">
          <ac:chgData name="王 欣捷" userId="b965477fa0aef5e6" providerId="LiveId" clId="{F5C7CE7F-4255-4272-BB66-E36156271E14}" dt="2021-04-22T08:01:35.388" v="170" actId="1076"/>
          <ac:spMkLst>
            <pc:docMk/>
            <pc:sldMk cId="0" sldId="977"/>
            <ac:spMk id="72734" creationId="{84F93AAB-2DC4-4768-9003-19DEBAF2D4A6}"/>
          </ac:spMkLst>
        </pc:spChg>
        <pc:spChg chg="mod">
          <ac:chgData name="王 欣捷" userId="b965477fa0aef5e6" providerId="LiveId" clId="{F5C7CE7F-4255-4272-BB66-E36156271E14}" dt="2021-04-22T08:01:35.388" v="170" actId="1076"/>
          <ac:spMkLst>
            <pc:docMk/>
            <pc:sldMk cId="0" sldId="977"/>
            <ac:spMk id="72735" creationId="{4FEAB4C4-8B85-453F-ACED-11C53B7567BE}"/>
          </ac:spMkLst>
        </pc:spChg>
        <pc:spChg chg="mod">
          <ac:chgData name="王 欣捷" userId="b965477fa0aef5e6" providerId="LiveId" clId="{F5C7CE7F-4255-4272-BB66-E36156271E14}" dt="2021-04-22T08:01:35.388" v="170" actId="1076"/>
          <ac:spMkLst>
            <pc:docMk/>
            <pc:sldMk cId="0" sldId="977"/>
            <ac:spMk id="72736" creationId="{48987A64-4277-480B-A4CD-AADAF65AD9FA}"/>
          </ac:spMkLst>
        </pc:spChg>
        <pc:spChg chg="mod">
          <ac:chgData name="王 欣捷" userId="b965477fa0aef5e6" providerId="LiveId" clId="{F5C7CE7F-4255-4272-BB66-E36156271E14}" dt="2021-04-22T08:01:35.388" v="170" actId="1076"/>
          <ac:spMkLst>
            <pc:docMk/>
            <pc:sldMk cId="0" sldId="977"/>
            <ac:spMk id="72737" creationId="{FF733A66-A50A-4B67-98F7-F018FB2FA797}"/>
          </ac:spMkLst>
        </pc:spChg>
        <pc:spChg chg="mod">
          <ac:chgData name="王 欣捷" userId="b965477fa0aef5e6" providerId="LiveId" clId="{F5C7CE7F-4255-4272-BB66-E36156271E14}" dt="2021-04-22T08:01:35.388" v="170" actId="1076"/>
          <ac:spMkLst>
            <pc:docMk/>
            <pc:sldMk cId="0" sldId="977"/>
            <ac:spMk id="72738" creationId="{08546E7B-EDEF-489C-9394-862CDBFAE8BF}"/>
          </ac:spMkLst>
        </pc:spChg>
        <pc:spChg chg="mod">
          <ac:chgData name="王 欣捷" userId="b965477fa0aef5e6" providerId="LiveId" clId="{F5C7CE7F-4255-4272-BB66-E36156271E14}" dt="2021-04-22T08:01:35.388" v="170" actId="1076"/>
          <ac:spMkLst>
            <pc:docMk/>
            <pc:sldMk cId="0" sldId="977"/>
            <ac:spMk id="72739" creationId="{4631662B-A9CD-460D-9F84-8170CFCF400A}"/>
          </ac:spMkLst>
        </pc:spChg>
        <pc:grpChg chg="mod">
          <ac:chgData name="王 欣捷" userId="b965477fa0aef5e6" providerId="LiveId" clId="{F5C7CE7F-4255-4272-BB66-E36156271E14}" dt="2021-04-22T08:01:35.388" v="170" actId="1076"/>
          <ac:grpSpMkLst>
            <pc:docMk/>
            <pc:sldMk cId="0" sldId="977"/>
            <ac:grpSpMk id="72708" creationId="{8CA88EAA-D0FF-4707-AA5F-872AE4BA8221}"/>
          </ac:grpSpMkLst>
        </pc:grpChg>
      </pc:sldChg>
      <pc:sldChg chg="modSp add mod modClrScheme chgLayout">
        <pc:chgData name="王 欣捷" userId="b965477fa0aef5e6" providerId="LiveId" clId="{F5C7CE7F-4255-4272-BB66-E36156271E14}" dt="2021-04-22T08:01:37.821" v="171" actId="700"/>
        <pc:sldMkLst>
          <pc:docMk/>
          <pc:sldMk cId="0" sldId="978"/>
        </pc:sldMkLst>
        <pc:spChg chg="mod ord">
          <ac:chgData name="王 欣捷" userId="b965477fa0aef5e6" providerId="LiveId" clId="{F5C7CE7F-4255-4272-BB66-E36156271E14}" dt="2021-04-22T08:01:37.821" v="171" actId="700"/>
          <ac:spMkLst>
            <pc:docMk/>
            <pc:sldMk cId="0" sldId="978"/>
            <ac:spMk id="73730" creationId="{924373F7-52C5-4E9D-8940-726CA813D13E}"/>
          </ac:spMkLst>
        </pc:spChg>
        <pc:graphicFrameChg chg="mod ord modGraphic">
          <ac:chgData name="王 欣捷" userId="b965477fa0aef5e6" providerId="LiveId" clId="{F5C7CE7F-4255-4272-BB66-E36156271E14}" dt="2021-04-22T08:01:37.821" v="171" actId="700"/>
          <ac:graphicFrameMkLst>
            <pc:docMk/>
            <pc:sldMk cId="0" sldId="978"/>
            <ac:graphicFrameMk id="798723" creationId="{694D0C50-BF02-4C77-84B0-F19B06D6ACEF}"/>
          </ac:graphicFrameMkLst>
        </pc:graphicFrameChg>
      </pc:sldChg>
      <pc:sldChg chg="addSp delSp modSp add mod modClrScheme chgLayout">
        <pc:chgData name="王 欣捷" userId="b965477fa0aef5e6" providerId="LiveId" clId="{F5C7CE7F-4255-4272-BB66-E36156271E14}" dt="2021-04-22T08:03:26.278" v="198" actId="1076"/>
        <pc:sldMkLst>
          <pc:docMk/>
          <pc:sldMk cId="0" sldId="979"/>
        </pc:sldMkLst>
        <pc:spChg chg="add del mod">
          <ac:chgData name="王 欣捷" userId="b965477fa0aef5e6" providerId="LiveId" clId="{F5C7CE7F-4255-4272-BB66-E36156271E14}" dt="2021-04-22T08:02:24.769" v="186" actId="21"/>
          <ac:spMkLst>
            <pc:docMk/>
            <pc:sldMk cId="0" sldId="979"/>
            <ac:spMk id="3" creationId="{9084F032-2B94-43BD-8C20-87863133309E}"/>
          </ac:spMkLst>
        </pc:spChg>
        <pc:spChg chg="mod ord">
          <ac:chgData name="王 欣捷" userId="b965477fa0aef5e6" providerId="LiveId" clId="{F5C7CE7F-4255-4272-BB66-E36156271E14}" dt="2021-04-22T08:02:24.091" v="185" actId="700"/>
          <ac:spMkLst>
            <pc:docMk/>
            <pc:sldMk cId="0" sldId="979"/>
            <ac:spMk id="74754" creationId="{CF5076B6-5FA8-49C8-B59C-FDBC8919F0F6}"/>
          </ac:spMkLst>
        </pc:spChg>
        <pc:graphicFrameChg chg="add del mod modGraphic">
          <ac:chgData name="王 欣捷" userId="b965477fa0aef5e6" providerId="LiveId" clId="{F5C7CE7F-4255-4272-BB66-E36156271E14}" dt="2021-04-22T08:02:23.384" v="184"/>
          <ac:graphicFrameMkLst>
            <pc:docMk/>
            <pc:sldMk cId="0" sldId="979"/>
            <ac:graphicFrameMk id="7" creationId="{137A79AF-95C5-4ADD-8280-FDDB508DDECD}"/>
          </ac:graphicFrameMkLst>
        </pc:graphicFrameChg>
        <pc:graphicFrameChg chg="add del mod ord modGraphic">
          <ac:chgData name="王 欣捷" userId="b965477fa0aef5e6" providerId="LiveId" clId="{F5C7CE7F-4255-4272-BB66-E36156271E14}" dt="2021-04-22T08:02:36.049" v="188" actId="1076"/>
          <ac:graphicFrameMkLst>
            <pc:docMk/>
            <pc:sldMk cId="0" sldId="979"/>
            <ac:graphicFrameMk id="799747" creationId="{B400C597-5B18-4E8D-95F6-F52B8DE1E774}"/>
          </ac:graphicFrameMkLst>
        </pc:graphicFrameChg>
        <pc:picChg chg="mod">
          <ac:chgData name="王 欣捷" userId="b965477fa0aef5e6" providerId="LiveId" clId="{F5C7CE7F-4255-4272-BB66-E36156271E14}" dt="2021-04-22T08:03:26.278" v="198" actId="1076"/>
          <ac:picMkLst>
            <pc:docMk/>
            <pc:sldMk cId="0" sldId="979"/>
            <ac:picMk id="74784" creationId="{C72FF325-C1A3-4A9C-83EE-EF800ED94C17}"/>
          </ac:picMkLst>
        </pc:picChg>
      </pc:sldChg>
      <pc:sldChg chg="modSp add mod modClrScheme chgLayout">
        <pc:chgData name="王 欣捷" userId="b965477fa0aef5e6" providerId="LiveId" clId="{F5C7CE7F-4255-4272-BB66-E36156271E14}" dt="2021-04-22T08:03:08.435" v="195" actId="1076"/>
        <pc:sldMkLst>
          <pc:docMk/>
          <pc:sldMk cId="0" sldId="980"/>
        </pc:sldMkLst>
        <pc:spChg chg="mod ord">
          <ac:chgData name="王 欣捷" userId="b965477fa0aef5e6" providerId="LiveId" clId="{F5C7CE7F-4255-4272-BB66-E36156271E14}" dt="2021-04-22T08:02:47.775" v="190" actId="700"/>
          <ac:spMkLst>
            <pc:docMk/>
            <pc:sldMk cId="0" sldId="980"/>
            <ac:spMk id="75778" creationId="{9782B048-AA66-4791-9F2F-4E06E8BD1607}"/>
          </ac:spMkLst>
        </pc:spChg>
        <pc:graphicFrameChg chg="mod ord modGraphic">
          <ac:chgData name="王 欣捷" userId="b965477fa0aef5e6" providerId="LiveId" clId="{F5C7CE7F-4255-4272-BB66-E36156271E14}" dt="2021-04-22T08:02:59.798" v="194" actId="207"/>
          <ac:graphicFrameMkLst>
            <pc:docMk/>
            <pc:sldMk cId="0" sldId="980"/>
            <ac:graphicFrameMk id="800771" creationId="{AFA8BE1B-6972-4582-924F-A94F317EACAC}"/>
          </ac:graphicFrameMkLst>
        </pc:graphicFrameChg>
        <pc:picChg chg="mod">
          <ac:chgData name="王 欣捷" userId="b965477fa0aef5e6" providerId="LiveId" clId="{F5C7CE7F-4255-4272-BB66-E36156271E14}" dt="2021-04-22T08:03:08.435" v="195" actId="1076"/>
          <ac:picMkLst>
            <pc:docMk/>
            <pc:sldMk cId="0" sldId="980"/>
            <ac:picMk id="75808" creationId="{0BAB7B2D-99BE-4EC1-9775-56EDC4A3863D}"/>
          </ac:picMkLst>
        </pc:picChg>
      </pc:sldChg>
      <pc:sldChg chg="modSp add mod modClrScheme chgLayout">
        <pc:chgData name="王 欣捷" userId="b965477fa0aef5e6" providerId="LiveId" clId="{F5C7CE7F-4255-4272-BB66-E36156271E14}" dt="2021-04-22T08:03:51.731" v="205" actId="1076"/>
        <pc:sldMkLst>
          <pc:docMk/>
          <pc:sldMk cId="0" sldId="981"/>
        </pc:sldMkLst>
        <pc:spChg chg="mod ord">
          <ac:chgData name="王 欣捷" userId="b965477fa0aef5e6" providerId="LiveId" clId="{F5C7CE7F-4255-4272-BB66-E36156271E14}" dt="2021-04-22T08:03:34.684" v="199" actId="700"/>
          <ac:spMkLst>
            <pc:docMk/>
            <pc:sldMk cId="0" sldId="981"/>
            <ac:spMk id="76802" creationId="{3783FCEC-A143-4A70-8D79-606C2CE03310}"/>
          </ac:spMkLst>
        </pc:spChg>
        <pc:graphicFrameChg chg="mod ord modGraphic">
          <ac:chgData name="王 欣捷" userId="b965477fa0aef5e6" providerId="LiveId" clId="{F5C7CE7F-4255-4272-BB66-E36156271E14}" dt="2021-04-22T08:03:49.737" v="204" actId="207"/>
          <ac:graphicFrameMkLst>
            <pc:docMk/>
            <pc:sldMk cId="0" sldId="981"/>
            <ac:graphicFrameMk id="801795" creationId="{75ACAA91-5124-439E-8BC9-33269105F863}"/>
          </ac:graphicFrameMkLst>
        </pc:graphicFrameChg>
        <pc:picChg chg="mod">
          <ac:chgData name="王 欣捷" userId="b965477fa0aef5e6" providerId="LiveId" clId="{F5C7CE7F-4255-4272-BB66-E36156271E14}" dt="2021-04-22T08:03:51.731" v="205" actId="1076"/>
          <ac:picMkLst>
            <pc:docMk/>
            <pc:sldMk cId="0" sldId="981"/>
            <ac:picMk id="76832" creationId="{F608B3A9-9A39-4F69-BF7F-56D064C8E7FE}"/>
          </ac:picMkLst>
        </pc:picChg>
      </pc:sldChg>
      <pc:sldChg chg="modSp add mod modClrScheme chgLayout">
        <pc:chgData name="王 欣捷" userId="b965477fa0aef5e6" providerId="LiveId" clId="{F5C7CE7F-4255-4272-BB66-E36156271E14}" dt="2021-04-22T08:04:06.141" v="215" actId="1036"/>
        <pc:sldMkLst>
          <pc:docMk/>
          <pc:sldMk cId="0" sldId="982"/>
        </pc:sldMkLst>
        <pc:spChg chg="mod ord">
          <ac:chgData name="王 欣捷" userId="b965477fa0aef5e6" providerId="LiveId" clId="{F5C7CE7F-4255-4272-BB66-E36156271E14}" dt="2021-04-22T08:03:56.718" v="206" actId="700"/>
          <ac:spMkLst>
            <pc:docMk/>
            <pc:sldMk cId="0" sldId="982"/>
            <ac:spMk id="77826" creationId="{4037354C-BA32-4F96-919D-26EAD72C45F1}"/>
          </ac:spMkLst>
        </pc:spChg>
        <pc:graphicFrameChg chg="mod ord modGraphic">
          <ac:chgData name="王 欣捷" userId="b965477fa0aef5e6" providerId="LiveId" clId="{F5C7CE7F-4255-4272-BB66-E36156271E14}" dt="2021-04-22T08:04:00.956" v="208" actId="207"/>
          <ac:graphicFrameMkLst>
            <pc:docMk/>
            <pc:sldMk cId="0" sldId="982"/>
            <ac:graphicFrameMk id="802819" creationId="{F518A96A-1BD1-4B17-8B3C-3F72D43878AA}"/>
          </ac:graphicFrameMkLst>
        </pc:graphicFrameChg>
        <pc:picChg chg="mod">
          <ac:chgData name="王 欣捷" userId="b965477fa0aef5e6" providerId="LiveId" clId="{F5C7CE7F-4255-4272-BB66-E36156271E14}" dt="2021-04-22T08:04:06.141" v="215" actId="1036"/>
          <ac:picMkLst>
            <pc:docMk/>
            <pc:sldMk cId="0" sldId="982"/>
            <ac:picMk id="77856" creationId="{B377813E-78D3-4199-8319-E41A4D46121A}"/>
          </ac:picMkLst>
        </pc:picChg>
      </pc:sldChg>
      <pc:sldChg chg="modSp add mod modClrScheme chgLayout">
        <pc:chgData name="王 欣捷" userId="b965477fa0aef5e6" providerId="LiveId" clId="{F5C7CE7F-4255-4272-BB66-E36156271E14}" dt="2021-04-22T08:04:56.979" v="222" actId="1076"/>
        <pc:sldMkLst>
          <pc:docMk/>
          <pc:sldMk cId="0" sldId="983"/>
        </pc:sldMkLst>
        <pc:spChg chg="mod ord">
          <ac:chgData name="王 欣捷" userId="b965477fa0aef5e6" providerId="LiveId" clId="{F5C7CE7F-4255-4272-BB66-E36156271E14}" dt="2021-04-22T08:04:30.556" v="216" actId="700"/>
          <ac:spMkLst>
            <pc:docMk/>
            <pc:sldMk cId="0" sldId="983"/>
            <ac:spMk id="78850" creationId="{280BA24E-472F-4949-B5AF-7DB5D1152E26}"/>
          </ac:spMkLst>
        </pc:spChg>
        <pc:graphicFrameChg chg="mod ord modGraphic">
          <ac:chgData name="王 欣捷" userId="b965477fa0aef5e6" providerId="LiveId" clId="{F5C7CE7F-4255-4272-BB66-E36156271E14}" dt="2021-04-22T08:04:36.039" v="220" actId="207"/>
          <ac:graphicFrameMkLst>
            <pc:docMk/>
            <pc:sldMk cId="0" sldId="983"/>
            <ac:graphicFrameMk id="803843" creationId="{2FBE3983-F3DD-49BD-9ADD-94E6DB535E46}"/>
          </ac:graphicFrameMkLst>
        </pc:graphicFrameChg>
        <pc:picChg chg="mod">
          <ac:chgData name="王 欣捷" userId="b965477fa0aef5e6" providerId="LiveId" clId="{F5C7CE7F-4255-4272-BB66-E36156271E14}" dt="2021-04-22T08:04:56.979" v="222" actId="1076"/>
          <ac:picMkLst>
            <pc:docMk/>
            <pc:sldMk cId="0" sldId="983"/>
            <ac:picMk id="78880" creationId="{E1D92147-506F-48DA-9006-7ACBBEDA8983}"/>
          </ac:picMkLst>
        </pc:picChg>
      </pc:sldChg>
      <pc:sldChg chg="modSp add mod modClrScheme chgLayout">
        <pc:chgData name="王 欣捷" userId="b965477fa0aef5e6" providerId="LiveId" clId="{F5C7CE7F-4255-4272-BB66-E36156271E14}" dt="2021-04-22T08:05:10.290" v="226" actId="1076"/>
        <pc:sldMkLst>
          <pc:docMk/>
          <pc:sldMk cId="0" sldId="984"/>
        </pc:sldMkLst>
        <pc:spChg chg="mod ord">
          <ac:chgData name="王 欣捷" userId="b965477fa0aef5e6" providerId="LiveId" clId="{F5C7CE7F-4255-4272-BB66-E36156271E14}" dt="2021-04-22T08:05:00.367" v="223" actId="700"/>
          <ac:spMkLst>
            <pc:docMk/>
            <pc:sldMk cId="0" sldId="984"/>
            <ac:spMk id="79874" creationId="{D416AA9F-13A6-4A36-B233-A914E7F23D52}"/>
          </ac:spMkLst>
        </pc:spChg>
        <pc:graphicFrameChg chg="mod ord modGraphic">
          <ac:chgData name="王 欣捷" userId="b965477fa0aef5e6" providerId="LiveId" clId="{F5C7CE7F-4255-4272-BB66-E36156271E14}" dt="2021-04-22T08:05:05.505" v="225" actId="207"/>
          <ac:graphicFrameMkLst>
            <pc:docMk/>
            <pc:sldMk cId="0" sldId="984"/>
            <ac:graphicFrameMk id="804867" creationId="{E9967B4F-2C17-4454-A22E-C56C761A552B}"/>
          </ac:graphicFrameMkLst>
        </pc:graphicFrameChg>
        <pc:picChg chg="mod">
          <ac:chgData name="王 欣捷" userId="b965477fa0aef5e6" providerId="LiveId" clId="{F5C7CE7F-4255-4272-BB66-E36156271E14}" dt="2021-04-22T08:05:10.290" v="226" actId="1076"/>
          <ac:picMkLst>
            <pc:docMk/>
            <pc:sldMk cId="0" sldId="984"/>
            <ac:picMk id="79904" creationId="{671BC68C-D0B8-4023-97E5-B9615E27D472}"/>
          </ac:picMkLst>
        </pc:picChg>
      </pc:sldChg>
      <pc:sldChg chg="modSp add mod modClrScheme chgLayout">
        <pc:chgData name="王 欣捷" userId="b965477fa0aef5e6" providerId="LiveId" clId="{F5C7CE7F-4255-4272-BB66-E36156271E14}" dt="2021-04-22T08:05:34.382" v="229" actId="1076"/>
        <pc:sldMkLst>
          <pc:docMk/>
          <pc:sldMk cId="0" sldId="985"/>
        </pc:sldMkLst>
        <pc:spChg chg="mod ord">
          <ac:chgData name="王 欣捷" userId="b965477fa0aef5e6" providerId="LiveId" clId="{F5C7CE7F-4255-4272-BB66-E36156271E14}" dt="2021-04-22T08:05:22.935" v="227" actId="700"/>
          <ac:spMkLst>
            <pc:docMk/>
            <pc:sldMk cId="0" sldId="985"/>
            <ac:spMk id="80898" creationId="{AE602FCC-CFD4-47D9-BC10-4BF8FCF010CD}"/>
          </ac:spMkLst>
        </pc:spChg>
        <pc:graphicFrameChg chg="mod ord modGraphic">
          <ac:chgData name="王 欣捷" userId="b965477fa0aef5e6" providerId="LiveId" clId="{F5C7CE7F-4255-4272-BB66-E36156271E14}" dt="2021-04-22T08:05:25.962" v="228" actId="207"/>
          <ac:graphicFrameMkLst>
            <pc:docMk/>
            <pc:sldMk cId="0" sldId="985"/>
            <ac:graphicFrameMk id="805891" creationId="{71F20C75-B17C-441B-BC9A-0AD7AB457572}"/>
          </ac:graphicFrameMkLst>
        </pc:graphicFrameChg>
        <pc:picChg chg="mod">
          <ac:chgData name="王 欣捷" userId="b965477fa0aef5e6" providerId="LiveId" clId="{F5C7CE7F-4255-4272-BB66-E36156271E14}" dt="2021-04-22T08:05:34.382" v="229" actId="1076"/>
          <ac:picMkLst>
            <pc:docMk/>
            <pc:sldMk cId="0" sldId="985"/>
            <ac:picMk id="80928" creationId="{037321C4-3088-4562-A65D-024E59AAA347}"/>
          </ac:picMkLst>
        </pc:picChg>
      </pc:sldChg>
      <pc:sldChg chg="modSp add">
        <pc:chgData name="王 欣捷" userId="b965477fa0aef5e6" providerId="LiveId" clId="{F5C7CE7F-4255-4272-BB66-E36156271E14}" dt="2021-04-22T07:46:07.334" v="28"/>
        <pc:sldMkLst>
          <pc:docMk/>
          <pc:sldMk cId="0" sldId="986"/>
        </pc:sldMkLst>
        <pc:spChg chg="mod">
          <ac:chgData name="王 欣捷" userId="b965477fa0aef5e6" providerId="LiveId" clId="{F5C7CE7F-4255-4272-BB66-E36156271E14}" dt="2021-04-22T07:46:07.334" v="28"/>
          <ac:spMkLst>
            <pc:docMk/>
            <pc:sldMk cId="0" sldId="986"/>
            <ac:spMk id="81922" creationId="{D76B2CCB-9382-41C3-A50C-6F71D30C9B80}"/>
          </ac:spMkLst>
        </pc:spChg>
      </pc:sldChg>
      <pc:sldChg chg="modSp add mod">
        <pc:chgData name="王 欣捷" userId="b965477fa0aef5e6" providerId="LiveId" clId="{F5C7CE7F-4255-4272-BB66-E36156271E14}" dt="2021-04-22T08:09:01.701" v="398"/>
        <pc:sldMkLst>
          <pc:docMk/>
          <pc:sldMk cId="3597084887" sldId="987"/>
        </pc:sldMkLst>
        <pc:spChg chg="mod">
          <ac:chgData name="王 欣捷" userId="b965477fa0aef5e6" providerId="LiveId" clId="{F5C7CE7F-4255-4272-BB66-E36156271E14}" dt="2021-04-22T08:09:01.701" v="398"/>
          <ac:spMkLst>
            <pc:docMk/>
            <pc:sldMk cId="3597084887" sldId="987"/>
            <ac:spMk id="15362" creationId="{68E68055-61B8-409F-AA96-9791F112C891}"/>
          </ac:spMkLst>
        </pc:spChg>
      </pc:sldChg>
      <pc:sldChg chg="add del">
        <pc:chgData name="王 欣捷" userId="b965477fa0aef5e6" providerId="LiveId" clId="{F5C7CE7F-4255-4272-BB66-E36156271E14}" dt="2021-04-22T07:45:30.559" v="19"/>
        <pc:sldMkLst>
          <pc:docMk/>
          <pc:sldMk cId="0" sldId="988"/>
        </pc:sldMkLst>
      </pc:sldChg>
      <pc:sldChg chg="add del">
        <pc:chgData name="王 欣捷" userId="b965477fa0aef5e6" providerId="LiveId" clId="{F5C7CE7F-4255-4272-BB66-E36156271E14}" dt="2021-04-22T07:45:30.559" v="19"/>
        <pc:sldMkLst>
          <pc:docMk/>
          <pc:sldMk cId="0" sldId="989"/>
        </pc:sldMkLst>
      </pc:sldChg>
      <pc:sldChg chg="add del">
        <pc:chgData name="王 欣捷" userId="b965477fa0aef5e6" providerId="LiveId" clId="{F5C7CE7F-4255-4272-BB66-E36156271E14}" dt="2021-04-22T07:45:30.559" v="19"/>
        <pc:sldMkLst>
          <pc:docMk/>
          <pc:sldMk cId="0" sldId="990"/>
        </pc:sldMkLst>
      </pc:sldChg>
      <pc:sldChg chg="add del">
        <pc:chgData name="王 欣捷" userId="b965477fa0aef5e6" providerId="LiveId" clId="{F5C7CE7F-4255-4272-BB66-E36156271E14}" dt="2021-04-22T07:45:30.559" v="19"/>
        <pc:sldMkLst>
          <pc:docMk/>
          <pc:sldMk cId="2287451425" sldId="991"/>
        </pc:sldMkLst>
      </pc:sldChg>
      <pc:sldChg chg="add del">
        <pc:chgData name="王 欣捷" userId="b965477fa0aef5e6" providerId="LiveId" clId="{F5C7CE7F-4255-4272-BB66-E36156271E14}" dt="2021-04-22T07:45:30.559" v="19"/>
        <pc:sldMkLst>
          <pc:docMk/>
          <pc:sldMk cId="0" sldId="992"/>
        </pc:sldMkLst>
      </pc:sldChg>
      <pc:sldChg chg="add del">
        <pc:chgData name="王 欣捷" userId="b965477fa0aef5e6" providerId="LiveId" clId="{F5C7CE7F-4255-4272-BB66-E36156271E14}" dt="2021-04-22T07:45:30.559" v="19"/>
        <pc:sldMkLst>
          <pc:docMk/>
          <pc:sldMk cId="0" sldId="993"/>
        </pc:sldMkLst>
      </pc:sldChg>
      <pc:sldChg chg="add del">
        <pc:chgData name="王 欣捷" userId="b965477fa0aef5e6" providerId="LiveId" clId="{F5C7CE7F-4255-4272-BB66-E36156271E14}" dt="2021-04-22T07:45:30.559" v="19"/>
        <pc:sldMkLst>
          <pc:docMk/>
          <pc:sldMk cId="0" sldId="994"/>
        </pc:sldMkLst>
      </pc:sldChg>
      <pc:sldChg chg="add del">
        <pc:chgData name="王 欣捷" userId="b965477fa0aef5e6" providerId="LiveId" clId="{F5C7CE7F-4255-4272-BB66-E36156271E14}" dt="2021-04-22T07:45:30.559" v="19"/>
        <pc:sldMkLst>
          <pc:docMk/>
          <pc:sldMk cId="0" sldId="995"/>
        </pc:sldMkLst>
      </pc:sldChg>
      <pc:sldChg chg="add del">
        <pc:chgData name="王 欣捷" userId="b965477fa0aef5e6" providerId="LiveId" clId="{F5C7CE7F-4255-4272-BB66-E36156271E14}" dt="2021-04-22T07:45:30.559" v="19"/>
        <pc:sldMkLst>
          <pc:docMk/>
          <pc:sldMk cId="0" sldId="996"/>
        </pc:sldMkLst>
      </pc:sldChg>
      <pc:sldChg chg="add del">
        <pc:chgData name="王 欣捷" userId="b965477fa0aef5e6" providerId="LiveId" clId="{F5C7CE7F-4255-4272-BB66-E36156271E14}" dt="2021-04-22T07:45:30.559" v="19"/>
        <pc:sldMkLst>
          <pc:docMk/>
          <pc:sldMk cId="0" sldId="997"/>
        </pc:sldMkLst>
      </pc:sldChg>
      <pc:sldChg chg="add del">
        <pc:chgData name="王 欣捷" userId="b965477fa0aef5e6" providerId="LiveId" clId="{F5C7CE7F-4255-4272-BB66-E36156271E14}" dt="2021-04-22T07:45:30.559" v="19"/>
        <pc:sldMkLst>
          <pc:docMk/>
          <pc:sldMk cId="0" sldId="998"/>
        </pc:sldMkLst>
      </pc:sldChg>
      <pc:sldChg chg="add del">
        <pc:chgData name="王 欣捷" userId="b965477fa0aef5e6" providerId="LiveId" clId="{F5C7CE7F-4255-4272-BB66-E36156271E14}" dt="2021-04-22T07:45:30.559" v="19"/>
        <pc:sldMkLst>
          <pc:docMk/>
          <pc:sldMk cId="0" sldId="999"/>
        </pc:sldMkLst>
      </pc:sldChg>
      <pc:sldChg chg="add del">
        <pc:chgData name="王 欣捷" userId="b965477fa0aef5e6" providerId="LiveId" clId="{F5C7CE7F-4255-4272-BB66-E36156271E14}" dt="2021-04-22T07:45:30.559" v="19"/>
        <pc:sldMkLst>
          <pc:docMk/>
          <pc:sldMk cId="0" sldId="1000"/>
        </pc:sldMkLst>
      </pc:sldChg>
      <pc:sldChg chg="add del">
        <pc:chgData name="王 欣捷" userId="b965477fa0aef5e6" providerId="LiveId" clId="{F5C7CE7F-4255-4272-BB66-E36156271E14}" dt="2021-04-22T07:45:30.559" v="19"/>
        <pc:sldMkLst>
          <pc:docMk/>
          <pc:sldMk cId="0" sldId="1001"/>
        </pc:sldMkLst>
      </pc:sldChg>
      <pc:sldChg chg="add del">
        <pc:chgData name="王 欣捷" userId="b965477fa0aef5e6" providerId="LiveId" clId="{F5C7CE7F-4255-4272-BB66-E36156271E14}" dt="2021-04-22T07:45:30.559" v="19"/>
        <pc:sldMkLst>
          <pc:docMk/>
          <pc:sldMk cId="0" sldId="1002"/>
        </pc:sldMkLst>
      </pc:sldChg>
      <pc:sldChg chg="add del">
        <pc:chgData name="王 欣捷" userId="b965477fa0aef5e6" providerId="LiveId" clId="{F5C7CE7F-4255-4272-BB66-E36156271E14}" dt="2021-04-22T07:45:30.559" v="19"/>
        <pc:sldMkLst>
          <pc:docMk/>
          <pc:sldMk cId="0" sldId="1003"/>
        </pc:sldMkLst>
      </pc:sldChg>
      <pc:sldChg chg="add del">
        <pc:chgData name="王 欣捷" userId="b965477fa0aef5e6" providerId="LiveId" clId="{F5C7CE7F-4255-4272-BB66-E36156271E14}" dt="2021-04-22T07:45:30.559" v="19"/>
        <pc:sldMkLst>
          <pc:docMk/>
          <pc:sldMk cId="0" sldId="1004"/>
        </pc:sldMkLst>
      </pc:sldChg>
      <pc:sldChg chg="add del">
        <pc:chgData name="王 欣捷" userId="b965477fa0aef5e6" providerId="LiveId" clId="{F5C7CE7F-4255-4272-BB66-E36156271E14}" dt="2021-04-22T07:45:30.559" v="19"/>
        <pc:sldMkLst>
          <pc:docMk/>
          <pc:sldMk cId="0" sldId="1005"/>
        </pc:sldMkLst>
      </pc:sldChg>
      <pc:sldChg chg="add del">
        <pc:chgData name="王 欣捷" userId="b965477fa0aef5e6" providerId="LiveId" clId="{F5C7CE7F-4255-4272-BB66-E36156271E14}" dt="2021-04-22T07:45:30.559" v="19"/>
        <pc:sldMkLst>
          <pc:docMk/>
          <pc:sldMk cId="0" sldId="1006"/>
        </pc:sldMkLst>
      </pc:sldChg>
      <pc:sldChg chg="add del">
        <pc:chgData name="王 欣捷" userId="b965477fa0aef5e6" providerId="LiveId" clId="{F5C7CE7F-4255-4272-BB66-E36156271E14}" dt="2021-04-22T07:45:30.559" v="19"/>
        <pc:sldMkLst>
          <pc:docMk/>
          <pc:sldMk cId="3076572127" sldId="1007"/>
        </pc:sldMkLst>
      </pc:sldChg>
      <pc:sldChg chg="add del">
        <pc:chgData name="王 欣捷" userId="b965477fa0aef5e6" providerId="LiveId" clId="{F5C7CE7F-4255-4272-BB66-E36156271E14}" dt="2021-04-22T07:45:30.559" v="19"/>
        <pc:sldMkLst>
          <pc:docMk/>
          <pc:sldMk cId="0" sldId="1008"/>
        </pc:sldMkLst>
      </pc:sldChg>
      <pc:sldChg chg="add del">
        <pc:chgData name="王 欣捷" userId="b965477fa0aef5e6" providerId="LiveId" clId="{F5C7CE7F-4255-4272-BB66-E36156271E14}" dt="2021-04-22T07:45:30.559" v="19"/>
        <pc:sldMkLst>
          <pc:docMk/>
          <pc:sldMk cId="0" sldId="1009"/>
        </pc:sldMkLst>
      </pc:sldChg>
      <pc:sldChg chg="add del">
        <pc:chgData name="王 欣捷" userId="b965477fa0aef5e6" providerId="LiveId" clId="{F5C7CE7F-4255-4272-BB66-E36156271E14}" dt="2021-04-22T07:45:30.559" v="19"/>
        <pc:sldMkLst>
          <pc:docMk/>
          <pc:sldMk cId="0" sldId="1010"/>
        </pc:sldMkLst>
      </pc:sldChg>
      <pc:sldChg chg="add del">
        <pc:chgData name="王 欣捷" userId="b965477fa0aef5e6" providerId="LiveId" clId="{F5C7CE7F-4255-4272-BB66-E36156271E14}" dt="2021-04-22T07:45:30.559" v="19"/>
        <pc:sldMkLst>
          <pc:docMk/>
          <pc:sldMk cId="0" sldId="1011"/>
        </pc:sldMkLst>
      </pc:sldChg>
      <pc:sldChg chg="add del">
        <pc:chgData name="王 欣捷" userId="b965477fa0aef5e6" providerId="LiveId" clId="{F5C7CE7F-4255-4272-BB66-E36156271E14}" dt="2021-04-22T07:45:30.559" v="19"/>
        <pc:sldMkLst>
          <pc:docMk/>
          <pc:sldMk cId="0" sldId="1012"/>
        </pc:sldMkLst>
      </pc:sldChg>
      <pc:sldChg chg="add del">
        <pc:chgData name="王 欣捷" userId="b965477fa0aef5e6" providerId="LiveId" clId="{F5C7CE7F-4255-4272-BB66-E36156271E14}" dt="2021-04-22T07:45:30.559" v="19"/>
        <pc:sldMkLst>
          <pc:docMk/>
          <pc:sldMk cId="0" sldId="1013"/>
        </pc:sldMkLst>
      </pc:sldChg>
      <pc:sldChg chg="add del">
        <pc:chgData name="王 欣捷" userId="b965477fa0aef5e6" providerId="LiveId" clId="{F5C7CE7F-4255-4272-BB66-E36156271E14}" dt="2021-04-22T07:45:30.559" v="19"/>
        <pc:sldMkLst>
          <pc:docMk/>
          <pc:sldMk cId="0" sldId="1014"/>
        </pc:sldMkLst>
      </pc:sldChg>
      <pc:sldChg chg="add del">
        <pc:chgData name="王 欣捷" userId="b965477fa0aef5e6" providerId="LiveId" clId="{F5C7CE7F-4255-4272-BB66-E36156271E14}" dt="2021-04-22T07:45:30.559" v="19"/>
        <pc:sldMkLst>
          <pc:docMk/>
          <pc:sldMk cId="0" sldId="1015"/>
        </pc:sldMkLst>
      </pc:sldChg>
      <pc:sldChg chg="add del">
        <pc:chgData name="王 欣捷" userId="b965477fa0aef5e6" providerId="LiveId" clId="{F5C7CE7F-4255-4272-BB66-E36156271E14}" dt="2021-04-22T07:45:30.559" v="19"/>
        <pc:sldMkLst>
          <pc:docMk/>
          <pc:sldMk cId="0" sldId="1016"/>
        </pc:sldMkLst>
      </pc:sldChg>
      <pc:sldChg chg="add del">
        <pc:chgData name="王 欣捷" userId="b965477fa0aef5e6" providerId="LiveId" clId="{F5C7CE7F-4255-4272-BB66-E36156271E14}" dt="2021-04-22T07:45:30.559" v="19"/>
        <pc:sldMkLst>
          <pc:docMk/>
          <pc:sldMk cId="0" sldId="1017"/>
        </pc:sldMkLst>
      </pc:sldChg>
      <pc:sldChg chg="add del">
        <pc:chgData name="王 欣捷" userId="b965477fa0aef5e6" providerId="LiveId" clId="{F5C7CE7F-4255-4272-BB66-E36156271E14}" dt="2021-04-22T07:45:30.559" v="19"/>
        <pc:sldMkLst>
          <pc:docMk/>
          <pc:sldMk cId="0" sldId="1018"/>
        </pc:sldMkLst>
      </pc:sldChg>
      <pc:sldChg chg="add del">
        <pc:chgData name="王 欣捷" userId="b965477fa0aef5e6" providerId="LiveId" clId="{F5C7CE7F-4255-4272-BB66-E36156271E14}" dt="2021-04-22T07:45:30.559" v="19"/>
        <pc:sldMkLst>
          <pc:docMk/>
          <pc:sldMk cId="0" sldId="1019"/>
        </pc:sldMkLst>
      </pc:sldChg>
      <pc:sldChg chg="add del">
        <pc:chgData name="王 欣捷" userId="b965477fa0aef5e6" providerId="LiveId" clId="{F5C7CE7F-4255-4272-BB66-E36156271E14}" dt="2021-04-22T07:45:30.559" v="19"/>
        <pc:sldMkLst>
          <pc:docMk/>
          <pc:sldMk cId="0" sldId="1020"/>
        </pc:sldMkLst>
      </pc:sldChg>
      <pc:sldChg chg="add del">
        <pc:chgData name="王 欣捷" userId="b965477fa0aef5e6" providerId="LiveId" clId="{F5C7CE7F-4255-4272-BB66-E36156271E14}" dt="2021-04-22T07:45:30.559" v="19"/>
        <pc:sldMkLst>
          <pc:docMk/>
          <pc:sldMk cId="0" sldId="1021"/>
        </pc:sldMkLst>
      </pc:sldChg>
      <pc:sldChg chg="add del">
        <pc:chgData name="王 欣捷" userId="b965477fa0aef5e6" providerId="LiveId" clId="{F5C7CE7F-4255-4272-BB66-E36156271E14}" dt="2021-04-22T07:45:30.559" v="19"/>
        <pc:sldMkLst>
          <pc:docMk/>
          <pc:sldMk cId="0" sldId="1022"/>
        </pc:sldMkLst>
      </pc:sldChg>
      <pc:sldChg chg="modSp add del mod">
        <pc:chgData name="王 欣捷" userId="b965477fa0aef5e6" providerId="LiveId" clId="{F5C7CE7F-4255-4272-BB66-E36156271E14}" dt="2021-04-22T07:45:30.559" v="19"/>
        <pc:sldMkLst>
          <pc:docMk/>
          <pc:sldMk cId="0" sldId="1023"/>
        </pc:sldMkLst>
        <pc:spChg chg="mod">
          <ac:chgData name="王 欣捷" userId="b965477fa0aef5e6" providerId="LiveId" clId="{F5C7CE7F-4255-4272-BB66-E36156271E14}" dt="2021-04-22T07:45:30.559" v="19"/>
          <ac:spMkLst>
            <pc:docMk/>
            <pc:sldMk cId="0" sldId="1023"/>
            <ac:spMk id="48130" creationId="{D7C886A1-2D90-4E30-AA63-95C839DE1ADA}"/>
          </ac:spMkLst>
        </pc:spChg>
      </pc:sldChg>
      <pc:sldChg chg="modSp add del mod">
        <pc:chgData name="王 欣捷" userId="b965477fa0aef5e6" providerId="LiveId" clId="{F5C7CE7F-4255-4272-BB66-E36156271E14}" dt="2021-04-22T07:45:30.559" v="19"/>
        <pc:sldMkLst>
          <pc:docMk/>
          <pc:sldMk cId="0" sldId="1024"/>
        </pc:sldMkLst>
        <pc:spChg chg="mod">
          <ac:chgData name="王 欣捷" userId="b965477fa0aef5e6" providerId="LiveId" clId="{F5C7CE7F-4255-4272-BB66-E36156271E14}" dt="2021-04-22T07:45:30.559" v="19"/>
          <ac:spMkLst>
            <pc:docMk/>
            <pc:sldMk cId="0" sldId="1024"/>
            <ac:spMk id="49154" creationId="{7CC95FA4-0A2C-4094-B7A1-0CB0CF12BBB5}"/>
          </ac:spMkLst>
        </pc:spChg>
      </pc:sldChg>
      <pc:sldChg chg="modSp add del mod">
        <pc:chgData name="王 欣捷" userId="b965477fa0aef5e6" providerId="LiveId" clId="{F5C7CE7F-4255-4272-BB66-E36156271E14}" dt="2021-04-22T07:45:30.559" v="19"/>
        <pc:sldMkLst>
          <pc:docMk/>
          <pc:sldMk cId="0" sldId="1025"/>
        </pc:sldMkLst>
        <pc:spChg chg="mod">
          <ac:chgData name="王 欣捷" userId="b965477fa0aef5e6" providerId="LiveId" clId="{F5C7CE7F-4255-4272-BB66-E36156271E14}" dt="2021-04-22T07:45:30.559" v="19"/>
          <ac:spMkLst>
            <pc:docMk/>
            <pc:sldMk cId="0" sldId="1025"/>
            <ac:spMk id="50178" creationId="{EB7DB6A1-7D33-4EA5-876C-23833C385080}"/>
          </ac:spMkLst>
        </pc:spChg>
      </pc:sldChg>
      <pc:sldChg chg="modSp add del mod">
        <pc:chgData name="王 欣捷" userId="b965477fa0aef5e6" providerId="LiveId" clId="{F5C7CE7F-4255-4272-BB66-E36156271E14}" dt="2021-04-22T07:45:30.559" v="19"/>
        <pc:sldMkLst>
          <pc:docMk/>
          <pc:sldMk cId="0" sldId="1026"/>
        </pc:sldMkLst>
        <pc:spChg chg="mod">
          <ac:chgData name="王 欣捷" userId="b965477fa0aef5e6" providerId="LiveId" clId="{F5C7CE7F-4255-4272-BB66-E36156271E14}" dt="2021-04-22T07:45:30.559" v="19"/>
          <ac:spMkLst>
            <pc:docMk/>
            <pc:sldMk cId="0" sldId="1026"/>
            <ac:spMk id="51202" creationId="{7D4206A2-E539-45DD-B899-7118DA70E1CD}"/>
          </ac:spMkLst>
        </pc:spChg>
      </pc:sldChg>
      <pc:sldChg chg="modSp add del mod">
        <pc:chgData name="王 欣捷" userId="b965477fa0aef5e6" providerId="LiveId" clId="{F5C7CE7F-4255-4272-BB66-E36156271E14}" dt="2021-04-22T07:45:30.559" v="19"/>
        <pc:sldMkLst>
          <pc:docMk/>
          <pc:sldMk cId="0" sldId="1027"/>
        </pc:sldMkLst>
        <pc:spChg chg="mod">
          <ac:chgData name="王 欣捷" userId="b965477fa0aef5e6" providerId="LiveId" clId="{F5C7CE7F-4255-4272-BB66-E36156271E14}" dt="2021-04-22T07:45:30.559" v="19"/>
          <ac:spMkLst>
            <pc:docMk/>
            <pc:sldMk cId="0" sldId="1027"/>
            <ac:spMk id="52226" creationId="{44DEF7A9-7C9E-4CAB-B3E6-8E3165D36818}"/>
          </ac:spMkLst>
        </pc:spChg>
      </pc:sldChg>
      <pc:sldChg chg="add del">
        <pc:chgData name="王 欣捷" userId="b965477fa0aef5e6" providerId="LiveId" clId="{F5C7CE7F-4255-4272-BB66-E36156271E14}" dt="2021-04-22T07:45:30.559" v="19"/>
        <pc:sldMkLst>
          <pc:docMk/>
          <pc:sldMk cId="0" sldId="1028"/>
        </pc:sldMkLst>
      </pc:sldChg>
      <pc:sldChg chg="add del">
        <pc:chgData name="王 欣捷" userId="b965477fa0aef5e6" providerId="LiveId" clId="{F5C7CE7F-4255-4272-BB66-E36156271E14}" dt="2021-04-22T07:45:30.559" v="19"/>
        <pc:sldMkLst>
          <pc:docMk/>
          <pc:sldMk cId="0" sldId="1029"/>
        </pc:sldMkLst>
      </pc:sldChg>
      <pc:sldChg chg="add del">
        <pc:chgData name="王 欣捷" userId="b965477fa0aef5e6" providerId="LiveId" clId="{F5C7CE7F-4255-4272-BB66-E36156271E14}" dt="2021-04-22T07:45:30.559" v="19"/>
        <pc:sldMkLst>
          <pc:docMk/>
          <pc:sldMk cId="0" sldId="1030"/>
        </pc:sldMkLst>
      </pc:sldChg>
      <pc:sldChg chg="modSp add del mod">
        <pc:chgData name="王 欣捷" userId="b965477fa0aef5e6" providerId="LiveId" clId="{F5C7CE7F-4255-4272-BB66-E36156271E14}" dt="2021-04-22T07:45:30.559" v="19"/>
        <pc:sldMkLst>
          <pc:docMk/>
          <pc:sldMk cId="0" sldId="1031"/>
        </pc:sldMkLst>
        <pc:spChg chg="mod">
          <ac:chgData name="王 欣捷" userId="b965477fa0aef5e6" providerId="LiveId" clId="{F5C7CE7F-4255-4272-BB66-E36156271E14}" dt="2021-04-22T07:45:30.559" v="19"/>
          <ac:spMkLst>
            <pc:docMk/>
            <pc:sldMk cId="0" sldId="1031"/>
            <ac:spMk id="56322" creationId="{0E5DF000-26AD-489B-92D9-7058BC764641}"/>
          </ac:spMkLst>
        </pc:spChg>
      </pc:sldChg>
      <pc:sldChg chg="modSp add del mod">
        <pc:chgData name="王 欣捷" userId="b965477fa0aef5e6" providerId="LiveId" clId="{F5C7CE7F-4255-4272-BB66-E36156271E14}" dt="2021-04-22T07:45:30.559" v="19"/>
        <pc:sldMkLst>
          <pc:docMk/>
          <pc:sldMk cId="0" sldId="1032"/>
        </pc:sldMkLst>
        <pc:spChg chg="mod">
          <ac:chgData name="王 欣捷" userId="b965477fa0aef5e6" providerId="LiveId" clId="{F5C7CE7F-4255-4272-BB66-E36156271E14}" dt="2021-04-22T07:45:30.559" v="19"/>
          <ac:spMkLst>
            <pc:docMk/>
            <pc:sldMk cId="0" sldId="1032"/>
            <ac:spMk id="57346" creationId="{0C72012C-4EB2-44F4-A2C2-964A9AF21900}"/>
          </ac:spMkLst>
        </pc:spChg>
      </pc:sldChg>
      <pc:sldChg chg="add del">
        <pc:chgData name="王 欣捷" userId="b965477fa0aef5e6" providerId="LiveId" clId="{F5C7CE7F-4255-4272-BB66-E36156271E14}" dt="2021-04-22T07:45:30.559" v="19"/>
        <pc:sldMkLst>
          <pc:docMk/>
          <pc:sldMk cId="0" sldId="1033"/>
        </pc:sldMkLst>
      </pc:sldChg>
      <pc:sldChg chg="add del">
        <pc:chgData name="王 欣捷" userId="b965477fa0aef5e6" providerId="LiveId" clId="{F5C7CE7F-4255-4272-BB66-E36156271E14}" dt="2021-04-22T07:45:30.559" v="19"/>
        <pc:sldMkLst>
          <pc:docMk/>
          <pc:sldMk cId="0" sldId="1034"/>
        </pc:sldMkLst>
      </pc:sldChg>
      <pc:sldChg chg="add del">
        <pc:chgData name="王 欣捷" userId="b965477fa0aef5e6" providerId="LiveId" clId="{F5C7CE7F-4255-4272-BB66-E36156271E14}" dt="2021-04-22T07:45:30.559" v="19"/>
        <pc:sldMkLst>
          <pc:docMk/>
          <pc:sldMk cId="0" sldId="1035"/>
        </pc:sldMkLst>
      </pc:sldChg>
      <pc:sldChg chg="add del">
        <pc:chgData name="王 欣捷" userId="b965477fa0aef5e6" providerId="LiveId" clId="{F5C7CE7F-4255-4272-BB66-E36156271E14}" dt="2021-04-22T07:45:30.559" v="19"/>
        <pc:sldMkLst>
          <pc:docMk/>
          <pc:sldMk cId="0" sldId="1036"/>
        </pc:sldMkLst>
      </pc:sldChg>
      <pc:sldChg chg="add del">
        <pc:chgData name="王 欣捷" userId="b965477fa0aef5e6" providerId="LiveId" clId="{F5C7CE7F-4255-4272-BB66-E36156271E14}" dt="2021-04-22T07:45:30.559" v="19"/>
        <pc:sldMkLst>
          <pc:docMk/>
          <pc:sldMk cId="0" sldId="1037"/>
        </pc:sldMkLst>
      </pc:sldChg>
      <pc:sldChg chg="add del">
        <pc:chgData name="王 欣捷" userId="b965477fa0aef5e6" providerId="LiveId" clId="{F5C7CE7F-4255-4272-BB66-E36156271E14}" dt="2021-04-22T07:45:30.559" v="19"/>
        <pc:sldMkLst>
          <pc:docMk/>
          <pc:sldMk cId="0" sldId="1038"/>
        </pc:sldMkLst>
      </pc:sldChg>
      <pc:sldChg chg="add del">
        <pc:chgData name="王 欣捷" userId="b965477fa0aef5e6" providerId="LiveId" clId="{F5C7CE7F-4255-4272-BB66-E36156271E14}" dt="2021-04-22T07:45:30.559" v="19"/>
        <pc:sldMkLst>
          <pc:docMk/>
          <pc:sldMk cId="0" sldId="1039"/>
        </pc:sldMkLst>
      </pc:sldChg>
      <pc:sldChg chg="add del">
        <pc:chgData name="王 欣捷" userId="b965477fa0aef5e6" providerId="LiveId" clId="{F5C7CE7F-4255-4272-BB66-E36156271E14}" dt="2021-04-22T07:45:30.559" v="19"/>
        <pc:sldMkLst>
          <pc:docMk/>
          <pc:sldMk cId="0" sldId="1040"/>
        </pc:sldMkLst>
      </pc:sldChg>
      <pc:sldChg chg="add del">
        <pc:chgData name="王 欣捷" userId="b965477fa0aef5e6" providerId="LiveId" clId="{F5C7CE7F-4255-4272-BB66-E36156271E14}" dt="2021-04-22T07:45:30.559" v="19"/>
        <pc:sldMkLst>
          <pc:docMk/>
          <pc:sldMk cId="0" sldId="1041"/>
        </pc:sldMkLst>
      </pc:sldChg>
      <pc:sldChg chg="add del">
        <pc:chgData name="王 欣捷" userId="b965477fa0aef5e6" providerId="LiveId" clId="{F5C7CE7F-4255-4272-BB66-E36156271E14}" dt="2021-04-22T07:45:30.559" v="19"/>
        <pc:sldMkLst>
          <pc:docMk/>
          <pc:sldMk cId="0" sldId="1042"/>
        </pc:sldMkLst>
      </pc:sldChg>
      <pc:sldChg chg="add del">
        <pc:chgData name="王 欣捷" userId="b965477fa0aef5e6" providerId="LiveId" clId="{F5C7CE7F-4255-4272-BB66-E36156271E14}" dt="2021-04-22T07:45:30.559" v="19"/>
        <pc:sldMkLst>
          <pc:docMk/>
          <pc:sldMk cId="0" sldId="1043"/>
        </pc:sldMkLst>
      </pc:sldChg>
      <pc:sldChg chg="add del">
        <pc:chgData name="王 欣捷" userId="b965477fa0aef5e6" providerId="LiveId" clId="{F5C7CE7F-4255-4272-BB66-E36156271E14}" dt="2021-04-22T07:45:30.559" v="19"/>
        <pc:sldMkLst>
          <pc:docMk/>
          <pc:sldMk cId="0" sldId="1044"/>
        </pc:sldMkLst>
      </pc:sldChg>
      <pc:sldChg chg="add del">
        <pc:chgData name="王 欣捷" userId="b965477fa0aef5e6" providerId="LiveId" clId="{F5C7CE7F-4255-4272-BB66-E36156271E14}" dt="2021-04-22T07:45:30.559" v="19"/>
        <pc:sldMkLst>
          <pc:docMk/>
          <pc:sldMk cId="0" sldId="1045"/>
        </pc:sldMkLst>
      </pc:sldChg>
      <pc:sldChg chg="add del">
        <pc:chgData name="王 欣捷" userId="b965477fa0aef5e6" providerId="LiveId" clId="{F5C7CE7F-4255-4272-BB66-E36156271E14}" dt="2021-04-22T07:45:30.559" v="19"/>
        <pc:sldMkLst>
          <pc:docMk/>
          <pc:sldMk cId="0" sldId="1046"/>
        </pc:sldMkLst>
      </pc:sldChg>
      <pc:sldChg chg="add del">
        <pc:chgData name="王 欣捷" userId="b965477fa0aef5e6" providerId="LiveId" clId="{F5C7CE7F-4255-4272-BB66-E36156271E14}" dt="2021-04-22T07:45:30.559" v="19"/>
        <pc:sldMkLst>
          <pc:docMk/>
          <pc:sldMk cId="0" sldId="1047"/>
        </pc:sldMkLst>
      </pc:sldChg>
      <pc:sldChg chg="add del">
        <pc:chgData name="王 欣捷" userId="b965477fa0aef5e6" providerId="LiveId" clId="{F5C7CE7F-4255-4272-BB66-E36156271E14}" dt="2021-04-22T07:45:30.559" v="19"/>
        <pc:sldMkLst>
          <pc:docMk/>
          <pc:sldMk cId="0" sldId="1048"/>
        </pc:sldMkLst>
      </pc:sldChg>
      <pc:sldChg chg="add del">
        <pc:chgData name="王 欣捷" userId="b965477fa0aef5e6" providerId="LiveId" clId="{F5C7CE7F-4255-4272-BB66-E36156271E14}" dt="2021-04-22T07:45:30.559" v="19"/>
        <pc:sldMkLst>
          <pc:docMk/>
          <pc:sldMk cId="0" sldId="1049"/>
        </pc:sldMkLst>
      </pc:sldChg>
      <pc:sldChg chg="add del">
        <pc:chgData name="王 欣捷" userId="b965477fa0aef5e6" providerId="LiveId" clId="{F5C7CE7F-4255-4272-BB66-E36156271E14}" dt="2021-04-22T07:45:30.559" v="19"/>
        <pc:sldMkLst>
          <pc:docMk/>
          <pc:sldMk cId="0" sldId="1050"/>
        </pc:sldMkLst>
      </pc:sldChg>
      <pc:sldChg chg="add del">
        <pc:chgData name="王 欣捷" userId="b965477fa0aef5e6" providerId="LiveId" clId="{F5C7CE7F-4255-4272-BB66-E36156271E14}" dt="2021-04-22T07:45:30.559" v="19"/>
        <pc:sldMkLst>
          <pc:docMk/>
          <pc:sldMk cId="0" sldId="1051"/>
        </pc:sldMkLst>
      </pc:sldChg>
      <pc:sldChg chg="add del">
        <pc:chgData name="王 欣捷" userId="b965477fa0aef5e6" providerId="LiveId" clId="{F5C7CE7F-4255-4272-BB66-E36156271E14}" dt="2021-04-22T07:45:30.559" v="19"/>
        <pc:sldMkLst>
          <pc:docMk/>
          <pc:sldMk cId="0" sldId="1052"/>
        </pc:sldMkLst>
      </pc:sldChg>
      <pc:sldChg chg="add del">
        <pc:chgData name="王 欣捷" userId="b965477fa0aef5e6" providerId="LiveId" clId="{F5C7CE7F-4255-4272-BB66-E36156271E14}" dt="2021-04-22T07:45:30.559" v="19"/>
        <pc:sldMkLst>
          <pc:docMk/>
          <pc:sldMk cId="0" sldId="1053"/>
        </pc:sldMkLst>
      </pc:sldChg>
      <pc:sldChg chg="add del">
        <pc:chgData name="王 欣捷" userId="b965477fa0aef5e6" providerId="LiveId" clId="{F5C7CE7F-4255-4272-BB66-E36156271E14}" dt="2021-04-22T07:45:30.559" v="19"/>
        <pc:sldMkLst>
          <pc:docMk/>
          <pc:sldMk cId="0" sldId="1054"/>
        </pc:sldMkLst>
      </pc:sldChg>
      <pc:sldChg chg="add del">
        <pc:chgData name="王 欣捷" userId="b965477fa0aef5e6" providerId="LiveId" clId="{F5C7CE7F-4255-4272-BB66-E36156271E14}" dt="2021-04-22T07:45:30.559" v="19"/>
        <pc:sldMkLst>
          <pc:docMk/>
          <pc:sldMk cId="0" sldId="1055"/>
        </pc:sldMkLst>
      </pc:sldChg>
      <pc:sldChg chg="add del">
        <pc:chgData name="王 欣捷" userId="b965477fa0aef5e6" providerId="LiveId" clId="{F5C7CE7F-4255-4272-BB66-E36156271E14}" dt="2021-04-22T07:45:30.559" v="19"/>
        <pc:sldMkLst>
          <pc:docMk/>
          <pc:sldMk cId="0" sldId="1056"/>
        </pc:sldMkLst>
      </pc:sldChg>
      <pc:sldMasterChg chg="delSldLayout">
        <pc:chgData name="王 欣捷" userId="b965477fa0aef5e6" providerId="LiveId" clId="{F5C7CE7F-4255-4272-BB66-E36156271E14}" dt="2021-04-22T07:45:21.335" v="1" actId="47"/>
        <pc:sldMasterMkLst>
          <pc:docMk/>
          <pc:sldMasterMk cId="2602849841" sldId="2147483673"/>
        </pc:sldMasterMkLst>
        <pc:sldLayoutChg chg="del">
          <pc:chgData name="王 欣捷" userId="b965477fa0aef5e6" providerId="LiveId" clId="{F5C7CE7F-4255-4272-BB66-E36156271E14}" dt="2021-04-22T07:45:21.335" v="1" actId="47"/>
          <pc:sldLayoutMkLst>
            <pc:docMk/>
            <pc:sldMasterMk cId="2602849841" sldId="2147483673"/>
            <pc:sldLayoutMk cId="3282724221" sldId="2147483685"/>
          </pc:sldLayoutMkLst>
        </pc:sldLayoutChg>
        <pc:sldLayoutChg chg="del">
          <pc:chgData name="王 欣捷" userId="b965477fa0aef5e6" providerId="LiveId" clId="{F5C7CE7F-4255-4272-BB66-E36156271E14}" dt="2021-04-22T07:45:21.335" v="1" actId="47"/>
          <pc:sldLayoutMkLst>
            <pc:docMk/>
            <pc:sldMasterMk cId="2602849841" sldId="2147483673"/>
            <pc:sldLayoutMk cId="3869728626" sldId="2147483686"/>
          </pc:sldLayoutMkLst>
        </pc:sldLayoutChg>
      </pc:sldMasterChg>
    </pc:docChg>
  </pc:docChgLst>
  <pc:docChgLst>
    <pc:chgData name="王 欣捷" userId="b965477fa0aef5e6" providerId="LiveId" clId="{E61DA78F-10FD-4C3B-A1B8-B5A9834326F4}"/>
    <pc:docChg chg="undo custSel addSld modSld">
      <pc:chgData name="王 欣捷" userId="b965477fa0aef5e6" providerId="LiveId" clId="{E61DA78F-10FD-4C3B-A1B8-B5A9834326F4}" dt="2023-05-30T03:05:34.413" v="141" actId="20577"/>
      <pc:docMkLst>
        <pc:docMk/>
      </pc:docMkLst>
      <pc:sldChg chg="modNotesTx">
        <pc:chgData name="王 欣捷" userId="b965477fa0aef5e6" providerId="LiveId" clId="{E61DA78F-10FD-4C3B-A1B8-B5A9834326F4}" dt="2023-05-30T03:05:34.413" v="141" actId="20577"/>
        <pc:sldMkLst>
          <pc:docMk/>
          <pc:sldMk cId="1957887882" sldId="918"/>
        </pc:sldMkLst>
      </pc:sldChg>
      <pc:sldChg chg="addSp delSp modSp new mod chgLayout">
        <pc:chgData name="王 欣捷" userId="b965477fa0aef5e6" providerId="LiveId" clId="{E61DA78F-10FD-4C3B-A1B8-B5A9834326F4}" dt="2023-05-29T10:59:25.221" v="99"/>
        <pc:sldMkLst>
          <pc:docMk/>
          <pc:sldMk cId="981592437" sldId="939"/>
        </pc:sldMkLst>
        <pc:spChg chg="mod ord">
          <ac:chgData name="王 欣捷" userId="b965477fa0aef5e6" providerId="LiveId" clId="{E61DA78F-10FD-4C3B-A1B8-B5A9834326F4}" dt="2023-05-29T10:58:45.110" v="42" actId="700"/>
          <ac:spMkLst>
            <pc:docMk/>
            <pc:sldMk cId="981592437" sldId="939"/>
            <ac:spMk id="2" creationId="{9F78E4A2-EEF7-7882-61E8-749DEC1B47AD}"/>
          </ac:spMkLst>
        </pc:spChg>
        <pc:spChg chg="del mod">
          <ac:chgData name="王 欣捷" userId="b965477fa0aef5e6" providerId="LiveId" clId="{E61DA78F-10FD-4C3B-A1B8-B5A9834326F4}" dt="2023-05-29T10:58:08.594" v="29" actId="478"/>
          <ac:spMkLst>
            <pc:docMk/>
            <pc:sldMk cId="981592437" sldId="939"/>
            <ac:spMk id="3" creationId="{15866458-3C67-DE1F-FB67-E6874541E8B6}"/>
          </ac:spMkLst>
        </pc:spChg>
        <pc:spChg chg="add mod">
          <ac:chgData name="王 欣捷" userId="b965477fa0aef5e6" providerId="LiveId" clId="{E61DA78F-10FD-4C3B-A1B8-B5A9834326F4}" dt="2023-05-30T01:02:24.964" v="140" actId="14100"/>
          <ac:spMkLst>
            <pc:docMk/>
            <pc:sldMk cId="981592437" sldId="939"/>
            <ac:spMk id="3" creationId="{571C0E7F-46DD-E253-0652-A9505054D089}"/>
          </ac:spMkLst>
        </pc:spChg>
        <pc:spChg chg="add del mod">
          <ac:chgData name="王 欣捷" userId="b965477fa0aef5e6" providerId="LiveId" clId="{E61DA78F-10FD-4C3B-A1B8-B5A9834326F4}" dt="2023-05-29T10:57:53.714" v="27" actId="22"/>
          <ac:spMkLst>
            <pc:docMk/>
            <pc:sldMk cId="981592437" sldId="939"/>
            <ac:spMk id="5" creationId="{46D063F4-47BC-90C1-5D2A-D68EF24FE26F}"/>
          </ac:spMkLst>
        </pc:spChg>
        <pc:spChg chg="add mod">
          <ac:chgData name="王 欣捷" userId="b965477fa0aef5e6" providerId="LiveId" clId="{E61DA78F-10FD-4C3B-A1B8-B5A9834326F4}" dt="2023-05-29T10:59:09.280" v="84" actId="1076"/>
          <ac:spMkLst>
            <pc:docMk/>
            <pc:sldMk cId="981592437" sldId="939"/>
            <ac:spMk id="7" creationId="{4AA82014-9FA5-6F9A-C777-6B8B5267E4A7}"/>
          </ac:spMkLst>
        </pc:spChg>
        <pc:spChg chg="add mod ord">
          <ac:chgData name="王 欣捷" userId="b965477fa0aef5e6" providerId="LiveId" clId="{E61DA78F-10FD-4C3B-A1B8-B5A9834326F4}" dt="2023-05-29T10:59:25.221" v="99"/>
          <ac:spMkLst>
            <pc:docMk/>
            <pc:sldMk cId="981592437" sldId="939"/>
            <ac:spMk id="8" creationId="{03644F76-5F4F-E737-245D-45C8BFD6249A}"/>
          </ac:spMkLst>
        </pc:spChg>
      </pc:sldChg>
    </pc:docChg>
  </pc:docChgLst>
  <pc:docChgLst>
    <pc:chgData name="王 欣捷" userId="b965477fa0aef5e6" providerId="LiveId" clId="{6B25E3A0-8D13-427B-91C6-98F6CF017510}"/>
    <pc:docChg chg="undo redo custSel addSld delSld modSld sldOrd">
      <pc:chgData name="王 欣捷" userId="b965477fa0aef5e6" providerId="LiveId" clId="{6B25E3A0-8D13-427B-91C6-98F6CF017510}" dt="2021-04-20T14:19:47.465" v="1513" actId="20577"/>
      <pc:docMkLst>
        <pc:docMk/>
      </pc:docMkLst>
      <pc:sldChg chg="del">
        <pc:chgData name="王 欣捷" userId="b965477fa0aef5e6" providerId="LiveId" clId="{6B25E3A0-8D13-427B-91C6-98F6CF017510}" dt="2021-04-20T13:08:17.013" v="389" actId="47"/>
        <pc:sldMkLst>
          <pc:docMk/>
          <pc:sldMk cId="1691911314" sldId="935"/>
        </pc:sldMkLst>
      </pc:sldChg>
      <pc:sldChg chg="del">
        <pc:chgData name="王 欣捷" userId="b965477fa0aef5e6" providerId="LiveId" clId="{6B25E3A0-8D13-427B-91C6-98F6CF017510}" dt="2021-04-20T13:08:18.638" v="390" actId="47"/>
        <pc:sldMkLst>
          <pc:docMk/>
          <pc:sldMk cId="3961065735" sldId="936"/>
        </pc:sldMkLst>
      </pc:sldChg>
      <pc:sldChg chg="del">
        <pc:chgData name="王 欣捷" userId="b965477fa0aef5e6" providerId="LiveId" clId="{6B25E3A0-8D13-427B-91C6-98F6CF017510}" dt="2021-04-20T13:55:36.044" v="1045" actId="47"/>
        <pc:sldMkLst>
          <pc:docMk/>
          <pc:sldMk cId="739956894" sldId="938"/>
        </pc:sldMkLst>
      </pc:sldChg>
      <pc:sldChg chg="del">
        <pc:chgData name="王 欣捷" userId="b965477fa0aef5e6" providerId="LiveId" clId="{6B25E3A0-8D13-427B-91C6-98F6CF017510}" dt="2021-04-20T14:09:57.154" v="1318" actId="47"/>
        <pc:sldMkLst>
          <pc:docMk/>
          <pc:sldMk cId="0" sldId="940"/>
        </pc:sldMkLst>
      </pc:sldChg>
      <pc:sldChg chg="del">
        <pc:chgData name="王 欣捷" userId="b965477fa0aef5e6" providerId="LiveId" clId="{6B25E3A0-8D13-427B-91C6-98F6CF017510}" dt="2021-04-20T14:13:44.761" v="1393" actId="47"/>
        <pc:sldMkLst>
          <pc:docMk/>
          <pc:sldMk cId="0" sldId="942"/>
        </pc:sldMkLst>
      </pc:sldChg>
      <pc:sldChg chg="add del">
        <pc:chgData name="王 欣捷" userId="b965477fa0aef5e6" providerId="LiveId" clId="{6B25E3A0-8D13-427B-91C6-98F6CF017510}" dt="2021-04-20T14:13:45.610" v="1394" actId="47"/>
        <pc:sldMkLst>
          <pc:docMk/>
          <pc:sldMk cId="0" sldId="943"/>
        </pc:sldMkLst>
      </pc:sldChg>
      <pc:sldChg chg="del">
        <pc:chgData name="王 欣捷" userId="b965477fa0aef5e6" providerId="LiveId" clId="{6B25E3A0-8D13-427B-91C6-98F6CF017510}" dt="2021-04-20T14:16:03.024" v="1439" actId="47"/>
        <pc:sldMkLst>
          <pc:docMk/>
          <pc:sldMk cId="672076074" sldId="945"/>
        </pc:sldMkLst>
      </pc:sldChg>
      <pc:sldChg chg="del">
        <pc:chgData name="王 欣捷" userId="b965477fa0aef5e6" providerId="LiveId" clId="{6B25E3A0-8D13-427B-91C6-98F6CF017510}" dt="2021-04-20T14:19:07.930" v="1512" actId="47"/>
        <pc:sldMkLst>
          <pc:docMk/>
          <pc:sldMk cId="4090644917" sldId="946"/>
        </pc:sldMkLst>
      </pc:sldChg>
      <pc:sldChg chg="del">
        <pc:chgData name="王 欣捷" userId="b965477fa0aef5e6" providerId="LiveId" clId="{6B25E3A0-8D13-427B-91C6-98F6CF017510}" dt="2021-04-20T14:19:07.930" v="1512" actId="47"/>
        <pc:sldMkLst>
          <pc:docMk/>
          <pc:sldMk cId="0" sldId="947"/>
        </pc:sldMkLst>
      </pc:sldChg>
      <pc:sldChg chg="del">
        <pc:chgData name="王 欣捷" userId="b965477fa0aef5e6" providerId="LiveId" clId="{6B25E3A0-8D13-427B-91C6-98F6CF017510}" dt="2021-04-20T13:13:57.132" v="426" actId="47"/>
        <pc:sldMkLst>
          <pc:docMk/>
          <pc:sldMk cId="0" sldId="955"/>
        </pc:sldMkLst>
      </pc:sldChg>
      <pc:sldChg chg="del">
        <pc:chgData name="王 欣捷" userId="b965477fa0aef5e6" providerId="LiveId" clId="{6B25E3A0-8D13-427B-91C6-98F6CF017510}" dt="2021-04-20T13:14:23.567" v="427" actId="47"/>
        <pc:sldMkLst>
          <pc:docMk/>
          <pc:sldMk cId="0" sldId="956"/>
        </pc:sldMkLst>
      </pc:sldChg>
      <pc:sldChg chg="del">
        <pc:chgData name="王 欣捷" userId="b965477fa0aef5e6" providerId="LiveId" clId="{6B25E3A0-8D13-427B-91C6-98F6CF017510}" dt="2021-04-20T13:14:23.567" v="427" actId="47"/>
        <pc:sldMkLst>
          <pc:docMk/>
          <pc:sldMk cId="0" sldId="957"/>
        </pc:sldMkLst>
      </pc:sldChg>
      <pc:sldChg chg="del">
        <pc:chgData name="王 欣捷" userId="b965477fa0aef5e6" providerId="LiveId" clId="{6B25E3A0-8D13-427B-91C6-98F6CF017510}" dt="2021-04-20T13:14:23.567" v="427" actId="47"/>
        <pc:sldMkLst>
          <pc:docMk/>
          <pc:sldMk cId="0" sldId="958"/>
        </pc:sldMkLst>
      </pc:sldChg>
      <pc:sldChg chg="del">
        <pc:chgData name="王 欣捷" userId="b965477fa0aef5e6" providerId="LiveId" clId="{6B25E3A0-8D13-427B-91C6-98F6CF017510}" dt="2021-04-20T13:14:23.567" v="427" actId="47"/>
        <pc:sldMkLst>
          <pc:docMk/>
          <pc:sldMk cId="0" sldId="959"/>
        </pc:sldMkLst>
      </pc:sldChg>
      <pc:sldChg chg="addSp delSp modSp mod modClrScheme modAnim chgLayout">
        <pc:chgData name="王 欣捷" userId="b965477fa0aef5e6" providerId="LiveId" clId="{6B25E3A0-8D13-427B-91C6-98F6CF017510}" dt="2021-04-20T13:16:49.922" v="491"/>
        <pc:sldMkLst>
          <pc:docMk/>
          <pc:sldMk cId="0" sldId="960"/>
        </pc:sldMkLst>
        <pc:spChg chg="add del mod">
          <ac:chgData name="王 欣捷" userId="b965477fa0aef5e6" providerId="LiveId" clId="{6B25E3A0-8D13-427B-91C6-98F6CF017510}" dt="2021-04-20T13:14:27.936" v="429" actId="21"/>
          <ac:spMkLst>
            <pc:docMk/>
            <pc:sldMk cId="0" sldId="960"/>
            <ac:spMk id="3" creationId="{EC2DE26E-C153-475E-96BD-E1ACC12C1A3B}"/>
          </ac:spMkLst>
        </pc:spChg>
        <pc:spChg chg="add del mod ord">
          <ac:chgData name="王 欣捷" userId="b965477fa0aef5e6" providerId="LiveId" clId="{6B25E3A0-8D13-427B-91C6-98F6CF017510}" dt="2021-04-20T13:14:30.960" v="431" actId="700"/>
          <ac:spMkLst>
            <pc:docMk/>
            <pc:sldMk cId="0" sldId="960"/>
            <ac:spMk id="5" creationId="{75E2B365-DCB2-45C8-9654-7596D4B3F946}"/>
          </ac:spMkLst>
        </pc:spChg>
        <pc:spChg chg="mod">
          <ac:chgData name="王 欣捷" userId="b965477fa0aef5e6" providerId="LiveId" clId="{6B25E3A0-8D13-427B-91C6-98F6CF017510}" dt="2021-04-20T13:16:00.888" v="482" actId="1038"/>
          <ac:spMkLst>
            <pc:docMk/>
            <pc:sldMk cId="0" sldId="960"/>
            <ac:spMk id="11" creationId="{4E961AEC-201E-4F11-9D73-4FA4A459A034}"/>
          </ac:spMkLst>
        </pc:spChg>
        <pc:spChg chg="mod">
          <ac:chgData name="王 欣捷" userId="b965477fa0aef5e6" providerId="LiveId" clId="{6B25E3A0-8D13-427B-91C6-98F6CF017510}" dt="2021-04-20T13:16:00.888" v="482" actId="1038"/>
          <ac:spMkLst>
            <pc:docMk/>
            <pc:sldMk cId="0" sldId="960"/>
            <ac:spMk id="12" creationId="{2A4AD180-0A46-4F9F-9860-CE446D8D87EF}"/>
          </ac:spMkLst>
        </pc:spChg>
        <pc:spChg chg="mod">
          <ac:chgData name="王 欣捷" userId="b965477fa0aef5e6" providerId="LiveId" clId="{6B25E3A0-8D13-427B-91C6-98F6CF017510}" dt="2021-04-20T13:16:00.888" v="482" actId="1038"/>
          <ac:spMkLst>
            <pc:docMk/>
            <pc:sldMk cId="0" sldId="960"/>
            <ac:spMk id="13" creationId="{2D4BADC1-3083-4136-B29B-FED17956ED8C}"/>
          </ac:spMkLst>
        </pc:spChg>
        <pc:spChg chg="mod">
          <ac:chgData name="王 欣捷" userId="b965477fa0aef5e6" providerId="LiveId" clId="{6B25E3A0-8D13-427B-91C6-98F6CF017510}" dt="2021-04-20T13:16:00.888" v="482" actId="1038"/>
          <ac:spMkLst>
            <pc:docMk/>
            <pc:sldMk cId="0" sldId="960"/>
            <ac:spMk id="14" creationId="{ADD2B8ED-215E-440F-9418-9D1601C6405A}"/>
          </ac:spMkLst>
        </pc:spChg>
        <pc:spChg chg="mod">
          <ac:chgData name="王 欣捷" userId="b965477fa0aef5e6" providerId="LiveId" clId="{6B25E3A0-8D13-427B-91C6-98F6CF017510}" dt="2021-04-20T13:16:00.888" v="482" actId="1038"/>
          <ac:spMkLst>
            <pc:docMk/>
            <pc:sldMk cId="0" sldId="960"/>
            <ac:spMk id="15" creationId="{8A473652-BE70-40F5-8D6B-A9CB3BA128F1}"/>
          </ac:spMkLst>
        </pc:spChg>
        <pc:spChg chg="mod">
          <ac:chgData name="王 欣捷" userId="b965477fa0aef5e6" providerId="LiveId" clId="{6B25E3A0-8D13-427B-91C6-98F6CF017510}" dt="2021-04-20T13:16:00.888" v="482" actId="1038"/>
          <ac:spMkLst>
            <pc:docMk/>
            <pc:sldMk cId="0" sldId="960"/>
            <ac:spMk id="16" creationId="{83D08D61-7479-4AB5-9A93-B05F9354D40E}"/>
          </ac:spMkLst>
        </pc:spChg>
        <pc:spChg chg="mod">
          <ac:chgData name="王 欣捷" userId="b965477fa0aef5e6" providerId="LiveId" clId="{6B25E3A0-8D13-427B-91C6-98F6CF017510}" dt="2021-04-20T13:16:00.888" v="482" actId="1038"/>
          <ac:spMkLst>
            <pc:docMk/>
            <pc:sldMk cId="0" sldId="960"/>
            <ac:spMk id="17" creationId="{7CFE2769-90E3-4D4E-8437-E6F70B78E54B}"/>
          </ac:spMkLst>
        </pc:spChg>
        <pc:spChg chg="mod">
          <ac:chgData name="王 欣捷" userId="b965477fa0aef5e6" providerId="LiveId" clId="{6B25E3A0-8D13-427B-91C6-98F6CF017510}" dt="2021-04-20T13:16:00.888" v="482" actId="1038"/>
          <ac:spMkLst>
            <pc:docMk/>
            <pc:sldMk cId="0" sldId="960"/>
            <ac:spMk id="18" creationId="{E8EE1921-8059-426F-AD0A-70B922417AEB}"/>
          </ac:spMkLst>
        </pc:spChg>
        <pc:spChg chg="mod">
          <ac:chgData name="王 欣捷" userId="b965477fa0aef5e6" providerId="LiveId" clId="{6B25E3A0-8D13-427B-91C6-98F6CF017510}" dt="2021-04-20T13:16:00.888" v="482" actId="1038"/>
          <ac:spMkLst>
            <pc:docMk/>
            <pc:sldMk cId="0" sldId="960"/>
            <ac:spMk id="19" creationId="{60DBD097-0429-4A85-87EE-5CC9E526E22F}"/>
          </ac:spMkLst>
        </pc:spChg>
        <pc:spChg chg="mod">
          <ac:chgData name="王 欣捷" userId="b965477fa0aef5e6" providerId="LiveId" clId="{6B25E3A0-8D13-427B-91C6-98F6CF017510}" dt="2021-04-20T13:16:00.888" v="482" actId="1038"/>
          <ac:spMkLst>
            <pc:docMk/>
            <pc:sldMk cId="0" sldId="960"/>
            <ac:spMk id="20" creationId="{FCC67AA0-3874-4B0A-B6B8-0DA27CD7FCB1}"/>
          </ac:spMkLst>
        </pc:spChg>
        <pc:spChg chg="mod">
          <ac:chgData name="王 欣捷" userId="b965477fa0aef5e6" providerId="LiveId" clId="{6B25E3A0-8D13-427B-91C6-98F6CF017510}" dt="2021-04-20T13:16:00.888" v="482" actId="1038"/>
          <ac:spMkLst>
            <pc:docMk/>
            <pc:sldMk cId="0" sldId="960"/>
            <ac:spMk id="21" creationId="{9F61E2F5-8958-43D4-9BC2-F395DF2AAF6E}"/>
          </ac:spMkLst>
        </pc:spChg>
        <pc:spChg chg="mod">
          <ac:chgData name="王 欣捷" userId="b965477fa0aef5e6" providerId="LiveId" clId="{6B25E3A0-8D13-427B-91C6-98F6CF017510}" dt="2021-04-20T13:16:00.888" v="482" actId="1038"/>
          <ac:spMkLst>
            <pc:docMk/>
            <pc:sldMk cId="0" sldId="960"/>
            <ac:spMk id="22" creationId="{D42A2DFB-7081-46A8-B4BF-3A4F66DD880D}"/>
          </ac:spMkLst>
        </pc:spChg>
        <pc:spChg chg="mod">
          <ac:chgData name="王 欣捷" userId="b965477fa0aef5e6" providerId="LiveId" clId="{6B25E3A0-8D13-427B-91C6-98F6CF017510}" dt="2021-04-20T13:16:00.888" v="482" actId="1038"/>
          <ac:spMkLst>
            <pc:docMk/>
            <pc:sldMk cId="0" sldId="960"/>
            <ac:spMk id="23" creationId="{11D0E16B-AA22-4EDB-86C9-1CB848013BBF}"/>
          </ac:spMkLst>
        </pc:spChg>
        <pc:spChg chg="mod">
          <ac:chgData name="王 欣捷" userId="b965477fa0aef5e6" providerId="LiveId" clId="{6B25E3A0-8D13-427B-91C6-98F6CF017510}" dt="2021-04-20T13:16:00.888" v="482" actId="1038"/>
          <ac:spMkLst>
            <pc:docMk/>
            <pc:sldMk cId="0" sldId="960"/>
            <ac:spMk id="24" creationId="{6D9634A7-6DE0-4521-A06C-D3F68BF18621}"/>
          </ac:spMkLst>
        </pc:spChg>
        <pc:spChg chg="mod">
          <ac:chgData name="王 欣捷" userId="b965477fa0aef5e6" providerId="LiveId" clId="{6B25E3A0-8D13-427B-91C6-98F6CF017510}" dt="2021-04-20T13:16:00.888" v="482" actId="1038"/>
          <ac:spMkLst>
            <pc:docMk/>
            <pc:sldMk cId="0" sldId="960"/>
            <ac:spMk id="25" creationId="{8F6F6D84-10B1-4EDD-BA50-7E5A969BA758}"/>
          </ac:spMkLst>
        </pc:spChg>
        <pc:spChg chg="mod">
          <ac:chgData name="王 欣捷" userId="b965477fa0aef5e6" providerId="LiveId" clId="{6B25E3A0-8D13-427B-91C6-98F6CF017510}" dt="2021-04-20T13:16:00.888" v="482" actId="1038"/>
          <ac:spMkLst>
            <pc:docMk/>
            <pc:sldMk cId="0" sldId="960"/>
            <ac:spMk id="26" creationId="{6FB112A1-0D58-44FE-9D58-E458E052E570}"/>
          </ac:spMkLst>
        </pc:spChg>
        <pc:spChg chg="mod">
          <ac:chgData name="王 欣捷" userId="b965477fa0aef5e6" providerId="LiveId" clId="{6B25E3A0-8D13-427B-91C6-98F6CF017510}" dt="2021-04-20T13:16:00.888" v="482" actId="1038"/>
          <ac:spMkLst>
            <pc:docMk/>
            <pc:sldMk cId="0" sldId="960"/>
            <ac:spMk id="27" creationId="{8D4970C0-4EE2-4767-946C-E1C065989721}"/>
          </ac:spMkLst>
        </pc:spChg>
        <pc:spChg chg="mod">
          <ac:chgData name="王 欣捷" userId="b965477fa0aef5e6" providerId="LiveId" clId="{6B25E3A0-8D13-427B-91C6-98F6CF017510}" dt="2021-04-20T13:16:00.888" v="482" actId="1038"/>
          <ac:spMkLst>
            <pc:docMk/>
            <pc:sldMk cId="0" sldId="960"/>
            <ac:spMk id="29" creationId="{47D93BFC-9A2F-420F-8949-7475BF3B3363}"/>
          </ac:spMkLst>
        </pc:spChg>
        <pc:spChg chg="mod">
          <ac:chgData name="王 欣捷" userId="b965477fa0aef5e6" providerId="LiveId" clId="{6B25E3A0-8D13-427B-91C6-98F6CF017510}" dt="2021-04-20T13:16:00.888" v="482" actId="1038"/>
          <ac:spMkLst>
            <pc:docMk/>
            <pc:sldMk cId="0" sldId="960"/>
            <ac:spMk id="30" creationId="{983FABFC-7944-44F7-B307-0B4A9B909DC3}"/>
          </ac:spMkLst>
        </pc:spChg>
        <pc:spChg chg="mod">
          <ac:chgData name="王 欣捷" userId="b965477fa0aef5e6" providerId="LiveId" clId="{6B25E3A0-8D13-427B-91C6-98F6CF017510}" dt="2021-04-20T13:16:00.888" v="482" actId="1038"/>
          <ac:spMkLst>
            <pc:docMk/>
            <pc:sldMk cId="0" sldId="960"/>
            <ac:spMk id="31" creationId="{BECFDE40-87FD-411B-A970-B54BD6D98E44}"/>
          </ac:spMkLst>
        </pc:spChg>
        <pc:spChg chg="mod">
          <ac:chgData name="王 欣捷" userId="b965477fa0aef5e6" providerId="LiveId" clId="{6B25E3A0-8D13-427B-91C6-98F6CF017510}" dt="2021-04-20T13:16:00.888" v="482" actId="1038"/>
          <ac:spMkLst>
            <pc:docMk/>
            <pc:sldMk cId="0" sldId="960"/>
            <ac:spMk id="32" creationId="{DD509894-70EB-4641-9CDC-C7C6B656E0E7}"/>
          </ac:spMkLst>
        </pc:spChg>
        <pc:spChg chg="mod">
          <ac:chgData name="王 欣捷" userId="b965477fa0aef5e6" providerId="LiveId" clId="{6B25E3A0-8D13-427B-91C6-98F6CF017510}" dt="2021-04-20T13:16:00.888" v="482" actId="1038"/>
          <ac:spMkLst>
            <pc:docMk/>
            <pc:sldMk cId="0" sldId="960"/>
            <ac:spMk id="33" creationId="{D21D6F19-7871-4716-839F-1A9AF050722E}"/>
          </ac:spMkLst>
        </pc:spChg>
        <pc:spChg chg="mod">
          <ac:chgData name="王 欣捷" userId="b965477fa0aef5e6" providerId="LiveId" clId="{6B25E3A0-8D13-427B-91C6-98F6CF017510}" dt="2021-04-20T13:16:00.888" v="482" actId="1038"/>
          <ac:spMkLst>
            <pc:docMk/>
            <pc:sldMk cId="0" sldId="960"/>
            <ac:spMk id="34" creationId="{0D1A953A-43FD-49B8-9FA6-0BEFDA69F472}"/>
          </ac:spMkLst>
        </pc:spChg>
        <pc:spChg chg="mod">
          <ac:chgData name="王 欣捷" userId="b965477fa0aef5e6" providerId="LiveId" clId="{6B25E3A0-8D13-427B-91C6-98F6CF017510}" dt="2021-04-20T13:16:00.888" v="482" actId="1038"/>
          <ac:spMkLst>
            <pc:docMk/>
            <pc:sldMk cId="0" sldId="960"/>
            <ac:spMk id="35" creationId="{2C03B295-C59E-431A-BBD5-AFDBA535344A}"/>
          </ac:spMkLst>
        </pc:spChg>
        <pc:spChg chg="mod">
          <ac:chgData name="王 欣捷" userId="b965477fa0aef5e6" providerId="LiveId" clId="{6B25E3A0-8D13-427B-91C6-98F6CF017510}" dt="2021-04-20T13:16:00.888" v="482" actId="1038"/>
          <ac:spMkLst>
            <pc:docMk/>
            <pc:sldMk cId="0" sldId="960"/>
            <ac:spMk id="37" creationId="{E66B0C42-51B2-4B79-AE72-D9B6F7A01213}"/>
          </ac:spMkLst>
        </pc:spChg>
        <pc:spChg chg="mod">
          <ac:chgData name="王 欣捷" userId="b965477fa0aef5e6" providerId="LiveId" clId="{6B25E3A0-8D13-427B-91C6-98F6CF017510}" dt="2021-04-20T13:16:00.888" v="482" actId="1038"/>
          <ac:spMkLst>
            <pc:docMk/>
            <pc:sldMk cId="0" sldId="960"/>
            <ac:spMk id="38" creationId="{485A96A2-6202-43BD-A980-7A0A2A1C958A}"/>
          </ac:spMkLst>
        </pc:spChg>
        <pc:spChg chg="mod">
          <ac:chgData name="王 欣捷" userId="b965477fa0aef5e6" providerId="LiveId" clId="{6B25E3A0-8D13-427B-91C6-98F6CF017510}" dt="2021-04-20T13:16:00.888" v="482" actId="1038"/>
          <ac:spMkLst>
            <pc:docMk/>
            <pc:sldMk cId="0" sldId="960"/>
            <ac:spMk id="39" creationId="{EC556852-201F-4F72-A59E-0A2359FFE9AC}"/>
          </ac:spMkLst>
        </pc:spChg>
        <pc:spChg chg="mod">
          <ac:chgData name="王 欣捷" userId="b965477fa0aef5e6" providerId="LiveId" clId="{6B25E3A0-8D13-427B-91C6-98F6CF017510}" dt="2021-04-20T13:16:00.888" v="482" actId="1038"/>
          <ac:spMkLst>
            <pc:docMk/>
            <pc:sldMk cId="0" sldId="960"/>
            <ac:spMk id="40" creationId="{9FF7E9B2-7167-4E52-BB92-1CB3293CD6AD}"/>
          </ac:spMkLst>
        </pc:spChg>
        <pc:spChg chg="mod">
          <ac:chgData name="王 欣捷" userId="b965477fa0aef5e6" providerId="LiveId" clId="{6B25E3A0-8D13-427B-91C6-98F6CF017510}" dt="2021-04-20T13:16:00.888" v="482" actId="1038"/>
          <ac:spMkLst>
            <pc:docMk/>
            <pc:sldMk cId="0" sldId="960"/>
            <ac:spMk id="41" creationId="{A3150FF1-836E-4A6C-8814-D49DF14CCFB9}"/>
          </ac:spMkLst>
        </pc:spChg>
        <pc:spChg chg="mod">
          <ac:chgData name="王 欣捷" userId="b965477fa0aef5e6" providerId="LiveId" clId="{6B25E3A0-8D13-427B-91C6-98F6CF017510}" dt="2021-04-20T13:16:00.888" v="482" actId="1038"/>
          <ac:spMkLst>
            <pc:docMk/>
            <pc:sldMk cId="0" sldId="960"/>
            <ac:spMk id="42" creationId="{E2A247F2-DB99-4BBB-B18D-57DE45722605}"/>
          </ac:spMkLst>
        </pc:spChg>
        <pc:spChg chg="mod">
          <ac:chgData name="王 欣捷" userId="b965477fa0aef5e6" providerId="LiveId" clId="{6B25E3A0-8D13-427B-91C6-98F6CF017510}" dt="2021-04-20T13:16:00.888" v="482" actId="1038"/>
          <ac:spMkLst>
            <pc:docMk/>
            <pc:sldMk cId="0" sldId="960"/>
            <ac:spMk id="43" creationId="{274A9CE3-C7C5-454E-9A3D-3BCA8B3694C3}"/>
          </ac:spMkLst>
        </pc:spChg>
        <pc:spChg chg="mod">
          <ac:chgData name="王 欣捷" userId="b965477fa0aef5e6" providerId="LiveId" clId="{6B25E3A0-8D13-427B-91C6-98F6CF017510}" dt="2021-04-20T13:16:00.888" v="482" actId="1038"/>
          <ac:spMkLst>
            <pc:docMk/>
            <pc:sldMk cId="0" sldId="960"/>
            <ac:spMk id="45" creationId="{CC6D98C4-E285-4D95-A140-6C298DFFB07E}"/>
          </ac:spMkLst>
        </pc:spChg>
        <pc:spChg chg="mod">
          <ac:chgData name="王 欣捷" userId="b965477fa0aef5e6" providerId="LiveId" clId="{6B25E3A0-8D13-427B-91C6-98F6CF017510}" dt="2021-04-20T13:16:00.888" v="482" actId="1038"/>
          <ac:spMkLst>
            <pc:docMk/>
            <pc:sldMk cId="0" sldId="960"/>
            <ac:spMk id="46" creationId="{91ED5100-7E64-4954-8FDB-4F5044C9DEF7}"/>
          </ac:spMkLst>
        </pc:spChg>
        <pc:spChg chg="mod">
          <ac:chgData name="王 欣捷" userId="b965477fa0aef5e6" providerId="LiveId" clId="{6B25E3A0-8D13-427B-91C6-98F6CF017510}" dt="2021-04-20T13:16:00.888" v="482" actId="1038"/>
          <ac:spMkLst>
            <pc:docMk/>
            <pc:sldMk cId="0" sldId="960"/>
            <ac:spMk id="47" creationId="{1D5E413D-0695-4999-A696-F9133ACA8FA9}"/>
          </ac:spMkLst>
        </pc:spChg>
        <pc:spChg chg="mod">
          <ac:chgData name="王 欣捷" userId="b965477fa0aef5e6" providerId="LiveId" clId="{6B25E3A0-8D13-427B-91C6-98F6CF017510}" dt="2021-04-20T13:16:00.888" v="482" actId="1038"/>
          <ac:spMkLst>
            <pc:docMk/>
            <pc:sldMk cId="0" sldId="960"/>
            <ac:spMk id="48" creationId="{57DA407F-5D90-40EA-9DD1-B63223DE3CB5}"/>
          </ac:spMkLst>
        </pc:spChg>
        <pc:spChg chg="mod">
          <ac:chgData name="王 欣捷" userId="b965477fa0aef5e6" providerId="LiveId" clId="{6B25E3A0-8D13-427B-91C6-98F6CF017510}" dt="2021-04-20T13:16:00.888" v="482" actId="1038"/>
          <ac:spMkLst>
            <pc:docMk/>
            <pc:sldMk cId="0" sldId="960"/>
            <ac:spMk id="49" creationId="{0A4A00B3-99C6-459A-A4EA-DB8E85056029}"/>
          </ac:spMkLst>
        </pc:spChg>
        <pc:spChg chg="mod">
          <ac:chgData name="王 欣捷" userId="b965477fa0aef5e6" providerId="LiveId" clId="{6B25E3A0-8D13-427B-91C6-98F6CF017510}" dt="2021-04-20T13:16:00.888" v="482" actId="1038"/>
          <ac:spMkLst>
            <pc:docMk/>
            <pc:sldMk cId="0" sldId="960"/>
            <ac:spMk id="50" creationId="{271328D4-7934-4FDB-BCCE-858F65AE7B0F}"/>
          </ac:spMkLst>
        </pc:spChg>
        <pc:spChg chg="mod">
          <ac:chgData name="王 欣捷" userId="b965477fa0aef5e6" providerId="LiveId" clId="{6B25E3A0-8D13-427B-91C6-98F6CF017510}" dt="2021-04-20T13:16:00.888" v="482" actId="1038"/>
          <ac:spMkLst>
            <pc:docMk/>
            <pc:sldMk cId="0" sldId="960"/>
            <ac:spMk id="51" creationId="{2B2AA360-AB13-4541-BEDE-A6CF7ED1C2CE}"/>
          </ac:spMkLst>
        </pc:spChg>
        <pc:spChg chg="mod">
          <ac:chgData name="王 欣捷" userId="b965477fa0aef5e6" providerId="LiveId" clId="{6B25E3A0-8D13-427B-91C6-98F6CF017510}" dt="2021-04-20T13:16:00.888" v="482" actId="1038"/>
          <ac:spMkLst>
            <pc:docMk/>
            <pc:sldMk cId="0" sldId="960"/>
            <ac:spMk id="52" creationId="{2B71E3CB-6AEF-4991-ACD0-FAA9FA8B61F1}"/>
          </ac:spMkLst>
        </pc:spChg>
        <pc:spChg chg="mod">
          <ac:chgData name="王 欣捷" userId="b965477fa0aef5e6" providerId="LiveId" clId="{6B25E3A0-8D13-427B-91C6-98F6CF017510}" dt="2021-04-20T13:16:00.888" v="482" actId="1038"/>
          <ac:spMkLst>
            <pc:docMk/>
            <pc:sldMk cId="0" sldId="960"/>
            <ac:spMk id="53" creationId="{8BC59514-D7F5-49FC-AF57-55407971A79D}"/>
          </ac:spMkLst>
        </pc:spChg>
        <pc:spChg chg="mod">
          <ac:chgData name="王 欣捷" userId="b965477fa0aef5e6" providerId="LiveId" clId="{6B25E3A0-8D13-427B-91C6-98F6CF017510}" dt="2021-04-20T13:16:00.888" v="482" actId="1038"/>
          <ac:spMkLst>
            <pc:docMk/>
            <pc:sldMk cId="0" sldId="960"/>
            <ac:spMk id="55" creationId="{932D12F9-96E5-475A-A1EA-8D2C537A099A}"/>
          </ac:spMkLst>
        </pc:spChg>
        <pc:spChg chg="mod">
          <ac:chgData name="王 欣捷" userId="b965477fa0aef5e6" providerId="LiveId" clId="{6B25E3A0-8D13-427B-91C6-98F6CF017510}" dt="2021-04-20T13:16:00.888" v="482" actId="1038"/>
          <ac:spMkLst>
            <pc:docMk/>
            <pc:sldMk cId="0" sldId="960"/>
            <ac:spMk id="56" creationId="{6935D018-BBB5-432C-85D7-F47DC4B1E4D7}"/>
          </ac:spMkLst>
        </pc:spChg>
        <pc:spChg chg="mod">
          <ac:chgData name="王 欣捷" userId="b965477fa0aef5e6" providerId="LiveId" clId="{6B25E3A0-8D13-427B-91C6-98F6CF017510}" dt="2021-04-20T13:16:00.888" v="482" actId="1038"/>
          <ac:spMkLst>
            <pc:docMk/>
            <pc:sldMk cId="0" sldId="960"/>
            <ac:spMk id="57" creationId="{538E43DD-D6C0-4F05-860B-440D8C1931AE}"/>
          </ac:spMkLst>
        </pc:spChg>
        <pc:spChg chg="mod">
          <ac:chgData name="王 欣捷" userId="b965477fa0aef5e6" providerId="LiveId" clId="{6B25E3A0-8D13-427B-91C6-98F6CF017510}" dt="2021-04-20T13:16:00.888" v="482" actId="1038"/>
          <ac:spMkLst>
            <pc:docMk/>
            <pc:sldMk cId="0" sldId="960"/>
            <ac:spMk id="58" creationId="{34CCB015-09F3-498E-900A-333ECFD6E66B}"/>
          </ac:spMkLst>
        </pc:spChg>
        <pc:spChg chg="mod">
          <ac:chgData name="王 欣捷" userId="b965477fa0aef5e6" providerId="LiveId" clId="{6B25E3A0-8D13-427B-91C6-98F6CF017510}" dt="2021-04-20T13:16:00.888" v="482" actId="1038"/>
          <ac:spMkLst>
            <pc:docMk/>
            <pc:sldMk cId="0" sldId="960"/>
            <ac:spMk id="59" creationId="{82E8783D-5DED-4367-B439-5215B0B1E62C}"/>
          </ac:spMkLst>
        </pc:spChg>
        <pc:spChg chg="mod">
          <ac:chgData name="王 欣捷" userId="b965477fa0aef5e6" providerId="LiveId" clId="{6B25E3A0-8D13-427B-91C6-98F6CF017510}" dt="2021-04-20T13:16:00.888" v="482" actId="1038"/>
          <ac:spMkLst>
            <pc:docMk/>
            <pc:sldMk cId="0" sldId="960"/>
            <ac:spMk id="60" creationId="{81B3E52B-5B19-4A20-9D3A-C60EFC3298C6}"/>
          </ac:spMkLst>
        </pc:spChg>
        <pc:spChg chg="mod">
          <ac:chgData name="王 欣捷" userId="b965477fa0aef5e6" providerId="LiveId" clId="{6B25E3A0-8D13-427B-91C6-98F6CF017510}" dt="2021-04-20T13:16:00.888" v="482" actId="1038"/>
          <ac:spMkLst>
            <pc:docMk/>
            <pc:sldMk cId="0" sldId="960"/>
            <ac:spMk id="61" creationId="{FB3A8741-5E2A-4AB6-A24A-23DF1F80DB6C}"/>
          </ac:spMkLst>
        </pc:spChg>
        <pc:spChg chg="mod">
          <ac:chgData name="王 欣捷" userId="b965477fa0aef5e6" providerId="LiveId" clId="{6B25E3A0-8D13-427B-91C6-98F6CF017510}" dt="2021-04-20T13:16:00.888" v="482" actId="1038"/>
          <ac:spMkLst>
            <pc:docMk/>
            <pc:sldMk cId="0" sldId="960"/>
            <ac:spMk id="62" creationId="{FD05EA31-CFE6-420A-8CD5-99F3DFC728EF}"/>
          </ac:spMkLst>
        </pc:spChg>
        <pc:spChg chg="mod">
          <ac:chgData name="王 欣捷" userId="b965477fa0aef5e6" providerId="LiveId" clId="{6B25E3A0-8D13-427B-91C6-98F6CF017510}" dt="2021-04-20T13:16:00.888" v="482" actId="1038"/>
          <ac:spMkLst>
            <pc:docMk/>
            <pc:sldMk cId="0" sldId="960"/>
            <ac:spMk id="63" creationId="{C906D85F-3F08-42A6-A1FF-99FE2D68D214}"/>
          </ac:spMkLst>
        </pc:spChg>
        <pc:spChg chg="mod">
          <ac:chgData name="王 欣捷" userId="b965477fa0aef5e6" providerId="LiveId" clId="{6B25E3A0-8D13-427B-91C6-98F6CF017510}" dt="2021-04-20T13:16:00.888" v="482" actId="1038"/>
          <ac:spMkLst>
            <pc:docMk/>
            <pc:sldMk cId="0" sldId="960"/>
            <ac:spMk id="65" creationId="{CC727957-BB36-4F57-AEF4-05AD65279A1D}"/>
          </ac:spMkLst>
        </pc:spChg>
        <pc:spChg chg="mod">
          <ac:chgData name="王 欣捷" userId="b965477fa0aef5e6" providerId="LiveId" clId="{6B25E3A0-8D13-427B-91C6-98F6CF017510}" dt="2021-04-20T13:16:00.888" v="482" actId="1038"/>
          <ac:spMkLst>
            <pc:docMk/>
            <pc:sldMk cId="0" sldId="960"/>
            <ac:spMk id="66" creationId="{61F2B5BB-604A-48DA-8AC4-D6AC006D7A13}"/>
          </ac:spMkLst>
        </pc:spChg>
        <pc:spChg chg="mod">
          <ac:chgData name="王 欣捷" userId="b965477fa0aef5e6" providerId="LiveId" clId="{6B25E3A0-8D13-427B-91C6-98F6CF017510}" dt="2021-04-20T13:16:00.888" v="482" actId="1038"/>
          <ac:spMkLst>
            <pc:docMk/>
            <pc:sldMk cId="0" sldId="960"/>
            <ac:spMk id="67" creationId="{F3811991-9313-45A6-B485-6C96D4BC2045}"/>
          </ac:spMkLst>
        </pc:spChg>
        <pc:spChg chg="mod">
          <ac:chgData name="王 欣捷" userId="b965477fa0aef5e6" providerId="LiveId" clId="{6B25E3A0-8D13-427B-91C6-98F6CF017510}" dt="2021-04-20T13:16:00.888" v="482" actId="1038"/>
          <ac:spMkLst>
            <pc:docMk/>
            <pc:sldMk cId="0" sldId="960"/>
            <ac:spMk id="68" creationId="{008052FF-8121-41E7-8512-AC35713659C2}"/>
          </ac:spMkLst>
        </pc:spChg>
        <pc:spChg chg="mod">
          <ac:chgData name="王 欣捷" userId="b965477fa0aef5e6" providerId="LiveId" clId="{6B25E3A0-8D13-427B-91C6-98F6CF017510}" dt="2021-04-20T13:16:00.888" v="482" actId="1038"/>
          <ac:spMkLst>
            <pc:docMk/>
            <pc:sldMk cId="0" sldId="960"/>
            <ac:spMk id="69" creationId="{9F855086-18FE-4240-AB31-0C8E24E54762}"/>
          </ac:spMkLst>
        </pc:spChg>
        <pc:spChg chg="mod">
          <ac:chgData name="王 欣捷" userId="b965477fa0aef5e6" providerId="LiveId" clId="{6B25E3A0-8D13-427B-91C6-98F6CF017510}" dt="2021-04-20T13:16:00.888" v="482" actId="1038"/>
          <ac:spMkLst>
            <pc:docMk/>
            <pc:sldMk cId="0" sldId="960"/>
            <ac:spMk id="70" creationId="{CB2032B3-1301-4FFA-9F31-E69FCCE8E6DE}"/>
          </ac:spMkLst>
        </pc:spChg>
        <pc:spChg chg="mod ord">
          <ac:chgData name="王 欣捷" userId="b965477fa0aef5e6" providerId="LiveId" clId="{6B25E3A0-8D13-427B-91C6-98F6CF017510}" dt="2021-04-20T13:14:30.960" v="431" actId="700"/>
          <ac:spMkLst>
            <pc:docMk/>
            <pc:sldMk cId="0" sldId="960"/>
            <ac:spMk id="68610" creationId="{FCF627FA-E208-40D5-97E0-90077863FC2F}"/>
          </ac:spMkLst>
        </pc:spChg>
        <pc:spChg chg="mod ord">
          <ac:chgData name="王 欣捷" userId="b965477fa0aef5e6" providerId="LiveId" clId="{6B25E3A0-8D13-427B-91C6-98F6CF017510}" dt="2021-04-20T13:16:22.068" v="487" actId="20577"/>
          <ac:spMkLst>
            <pc:docMk/>
            <pc:sldMk cId="0" sldId="960"/>
            <ac:spMk id="68611" creationId="{C45CFE14-D59E-4A35-936E-710342AAD8D2}"/>
          </ac:spMkLst>
        </pc:spChg>
        <pc:grpChg chg="add mod">
          <ac:chgData name="王 欣捷" userId="b965477fa0aef5e6" providerId="LiveId" clId="{6B25E3A0-8D13-427B-91C6-98F6CF017510}" dt="2021-04-20T13:16:00.888" v="482" actId="1038"/>
          <ac:grpSpMkLst>
            <pc:docMk/>
            <pc:sldMk cId="0" sldId="960"/>
            <ac:grpSpMk id="10" creationId="{2EB6E117-BA42-4CD3-8F97-5023A1EE6503}"/>
          </ac:grpSpMkLst>
        </pc:grpChg>
        <pc:grpChg chg="add mod">
          <ac:chgData name="王 欣捷" userId="b965477fa0aef5e6" providerId="LiveId" clId="{6B25E3A0-8D13-427B-91C6-98F6CF017510}" dt="2021-04-20T13:16:00.888" v="482" actId="1038"/>
          <ac:grpSpMkLst>
            <pc:docMk/>
            <pc:sldMk cId="0" sldId="960"/>
            <ac:grpSpMk id="28" creationId="{BFFAA2BB-CF42-4ACF-AEE1-42F3C3A1FEC7}"/>
          </ac:grpSpMkLst>
        </pc:grpChg>
        <pc:grpChg chg="add mod">
          <ac:chgData name="王 欣捷" userId="b965477fa0aef5e6" providerId="LiveId" clId="{6B25E3A0-8D13-427B-91C6-98F6CF017510}" dt="2021-04-20T13:16:00.888" v="482" actId="1038"/>
          <ac:grpSpMkLst>
            <pc:docMk/>
            <pc:sldMk cId="0" sldId="960"/>
            <ac:grpSpMk id="36" creationId="{EA9D4878-E46D-41FE-B2AA-E67E473AA3CE}"/>
          </ac:grpSpMkLst>
        </pc:grpChg>
        <pc:grpChg chg="add mod">
          <ac:chgData name="王 欣捷" userId="b965477fa0aef5e6" providerId="LiveId" clId="{6B25E3A0-8D13-427B-91C6-98F6CF017510}" dt="2021-04-20T13:16:00.888" v="482" actId="1038"/>
          <ac:grpSpMkLst>
            <pc:docMk/>
            <pc:sldMk cId="0" sldId="960"/>
            <ac:grpSpMk id="44" creationId="{56A048D7-3ECC-412E-8C98-74F9BBF60D5D}"/>
          </ac:grpSpMkLst>
        </pc:grpChg>
        <pc:grpChg chg="add mod">
          <ac:chgData name="王 欣捷" userId="b965477fa0aef5e6" providerId="LiveId" clId="{6B25E3A0-8D13-427B-91C6-98F6CF017510}" dt="2021-04-20T13:16:00.888" v="482" actId="1038"/>
          <ac:grpSpMkLst>
            <pc:docMk/>
            <pc:sldMk cId="0" sldId="960"/>
            <ac:grpSpMk id="54" creationId="{DB87A4B4-0D58-459B-B37D-C5A4D3959BE3}"/>
          </ac:grpSpMkLst>
        </pc:grpChg>
        <pc:grpChg chg="add mod">
          <ac:chgData name="王 欣捷" userId="b965477fa0aef5e6" providerId="LiveId" clId="{6B25E3A0-8D13-427B-91C6-98F6CF017510}" dt="2021-04-20T13:16:00.888" v="482" actId="1038"/>
          <ac:grpSpMkLst>
            <pc:docMk/>
            <pc:sldMk cId="0" sldId="960"/>
            <ac:grpSpMk id="64" creationId="{9F6E0258-BFAE-48F1-A7FB-45FE4D4A6750}"/>
          </ac:grpSpMkLst>
        </pc:grpChg>
        <pc:graphicFrameChg chg="add del mod modGraphic">
          <ac:chgData name="王 欣捷" userId="b965477fa0aef5e6" providerId="LiveId" clId="{6B25E3A0-8D13-427B-91C6-98F6CF017510}" dt="2021-04-20T13:16:07.440" v="483" actId="478"/>
          <ac:graphicFrameMkLst>
            <pc:docMk/>
            <pc:sldMk cId="0" sldId="960"/>
            <ac:graphicFrameMk id="9" creationId="{D436AF82-9558-4D93-B393-C8EA6D421FE5}"/>
          </ac:graphicFrameMkLst>
        </pc:graphicFrameChg>
        <pc:graphicFrameChg chg="add del">
          <ac:chgData name="王 欣捷" userId="b965477fa0aef5e6" providerId="LiveId" clId="{6B25E3A0-8D13-427B-91C6-98F6CF017510}" dt="2021-04-20T13:14:29.111" v="430" actId="21"/>
          <ac:graphicFrameMkLst>
            <pc:docMk/>
            <pc:sldMk cId="0" sldId="960"/>
            <ac:graphicFrameMk id="808964" creationId="{40242341-B7B6-4C26-BD47-3939901F14D1}"/>
          </ac:graphicFrameMkLst>
        </pc:graphicFrameChg>
      </pc:sldChg>
      <pc:sldChg chg="addSp delSp modSp mod chgLayout">
        <pc:chgData name="王 欣捷" userId="b965477fa0aef5e6" providerId="LiveId" clId="{6B25E3A0-8D13-427B-91C6-98F6CF017510}" dt="2021-04-20T13:47:13.753" v="879" actId="113"/>
        <pc:sldMkLst>
          <pc:docMk/>
          <pc:sldMk cId="0" sldId="962"/>
        </pc:sldMkLst>
        <pc:spChg chg="add del mod">
          <ac:chgData name="王 欣捷" userId="b965477fa0aef5e6" providerId="LiveId" clId="{6B25E3A0-8D13-427B-91C6-98F6CF017510}" dt="2021-04-20T13:46:48.982" v="870" actId="6264"/>
          <ac:spMkLst>
            <pc:docMk/>
            <pc:sldMk cId="0" sldId="962"/>
            <ac:spMk id="2" creationId="{ACED3F01-2387-446E-AC6A-E6878A7021AD}"/>
          </ac:spMkLst>
        </pc:spChg>
        <pc:spChg chg="add del mod">
          <ac:chgData name="王 欣捷" userId="b965477fa0aef5e6" providerId="LiveId" clId="{6B25E3A0-8D13-427B-91C6-98F6CF017510}" dt="2021-04-20T13:46:48.982" v="870" actId="6264"/>
          <ac:spMkLst>
            <pc:docMk/>
            <pc:sldMk cId="0" sldId="962"/>
            <ac:spMk id="3" creationId="{0AED8BB3-6BCC-465A-8C6C-1A8D3ABAE78B}"/>
          </ac:spMkLst>
        </pc:spChg>
        <pc:spChg chg="mod ord">
          <ac:chgData name="王 欣捷" userId="b965477fa0aef5e6" providerId="LiveId" clId="{6B25E3A0-8D13-427B-91C6-98F6CF017510}" dt="2021-04-20T13:46:48.982" v="870" actId="6264"/>
          <ac:spMkLst>
            <pc:docMk/>
            <pc:sldMk cId="0" sldId="962"/>
            <ac:spMk id="30722" creationId="{E2B84779-F6AC-4BAD-A1E5-A758C1532E65}"/>
          </ac:spMkLst>
        </pc:spChg>
        <pc:spChg chg="mod ord">
          <ac:chgData name="王 欣捷" userId="b965477fa0aef5e6" providerId="LiveId" clId="{6B25E3A0-8D13-427B-91C6-98F6CF017510}" dt="2021-04-20T13:47:13.753" v="879" actId="113"/>
          <ac:spMkLst>
            <pc:docMk/>
            <pc:sldMk cId="0" sldId="962"/>
            <ac:spMk id="30723" creationId="{A6CADA6A-23BE-40F6-B6A2-A7A29A15497B}"/>
          </ac:spMkLst>
        </pc:spChg>
      </pc:sldChg>
      <pc:sldChg chg="del ord">
        <pc:chgData name="王 欣捷" userId="b965477fa0aef5e6" providerId="LiveId" clId="{6B25E3A0-8D13-427B-91C6-98F6CF017510}" dt="2021-04-20T13:46:29.446" v="864" actId="47"/>
        <pc:sldMkLst>
          <pc:docMk/>
          <pc:sldMk cId="0" sldId="963"/>
        </pc:sldMkLst>
      </pc:sldChg>
      <pc:sldChg chg="del">
        <pc:chgData name="王 欣捷" userId="b965477fa0aef5e6" providerId="LiveId" clId="{6B25E3A0-8D13-427B-91C6-98F6CF017510}" dt="2021-04-20T13:50:56.886" v="927" actId="47"/>
        <pc:sldMkLst>
          <pc:docMk/>
          <pc:sldMk cId="0" sldId="964"/>
        </pc:sldMkLst>
      </pc:sldChg>
      <pc:sldChg chg="del">
        <pc:chgData name="王 欣捷" userId="b965477fa0aef5e6" providerId="LiveId" clId="{6B25E3A0-8D13-427B-91C6-98F6CF017510}" dt="2021-04-20T13:50:56.886" v="927" actId="47"/>
        <pc:sldMkLst>
          <pc:docMk/>
          <pc:sldMk cId="0" sldId="965"/>
        </pc:sldMkLst>
      </pc:sldChg>
      <pc:sldChg chg="del">
        <pc:chgData name="王 欣捷" userId="b965477fa0aef5e6" providerId="LiveId" clId="{6B25E3A0-8D13-427B-91C6-98F6CF017510}" dt="2021-04-20T13:57:42.299" v="1078" actId="47"/>
        <pc:sldMkLst>
          <pc:docMk/>
          <pc:sldMk cId="0" sldId="966"/>
        </pc:sldMkLst>
      </pc:sldChg>
      <pc:sldChg chg="del">
        <pc:chgData name="王 欣捷" userId="b965477fa0aef5e6" providerId="LiveId" clId="{6B25E3A0-8D13-427B-91C6-98F6CF017510}" dt="2021-04-20T13:57:42.299" v="1078" actId="47"/>
        <pc:sldMkLst>
          <pc:docMk/>
          <pc:sldMk cId="0" sldId="967"/>
        </pc:sldMkLst>
      </pc:sldChg>
      <pc:sldChg chg="del">
        <pc:chgData name="王 欣捷" userId="b965477fa0aef5e6" providerId="LiveId" clId="{6B25E3A0-8D13-427B-91C6-98F6CF017510}" dt="2021-04-20T14:10:55.281" v="1324" actId="47"/>
        <pc:sldMkLst>
          <pc:docMk/>
          <pc:sldMk cId="0" sldId="968"/>
        </pc:sldMkLst>
      </pc:sldChg>
      <pc:sldChg chg="del">
        <pc:chgData name="王 欣捷" userId="b965477fa0aef5e6" providerId="LiveId" clId="{6B25E3A0-8D13-427B-91C6-98F6CF017510}" dt="2021-04-20T14:10:55.281" v="1324" actId="47"/>
        <pc:sldMkLst>
          <pc:docMk/>
          <pc:sldMk cId="0" sldId="969"/>
        </pc:sldMkLst>
      </pc:sldChg>
      <pc:sldChg chg="del">
        <pc:chgData name="王 欣捷" userId="b965477fa0aef5e6" providerId="LiveId" clId="{6B25E3A0-8D13-427B-91C6-98F6CF017510}" dt="2021-04-20T14:14:04.852" v="1396" actId="47"/>
        <pc:sldMkLst>
          <pc:docMk/>
          <pc:sldMk cId="0" sldId="971"/>
        </pc:sldMkLst>
      </pc:sldChg>
      <pc:sldChg chg="modSp mod">
        <pc:chgData name="王 欣捷" userId="b965477fa0aef5e6" providerId="LiveId" clId="{6B25E3A0-8D13-427B-91C6-98F6CF017510}" dt="2021-04-20T13:22:53.797" v="527" actId="113"/>
        <pc:sldMkLst>
          <pc:docMk/>
          <pc:sldMk cId="0" sldId="1080"/>
        </pc:sldMkLst>
        <pc:spChg chg="mod">
          <ac:chgData name="王 欣捷" userId="b965477fa0aef5e6" providerId="LiveId" clId="{6B25E3A0-8D13-427B-91C6-98F6CF017510}" dt="2021-04-20T13:22:53.797" v="527" actId="113"/>
          <ac:spMkLst>
            <pc:docMk/>
            <pc:sldMk cId="0" sldId="1080"/>
            <ac:spMk id="15368" creationId="{0AF61221-0C2D-42BC-96D9-BFE579CB64AB}"/>
          </ac:spMkLst>
        </pc:spChg>
      </pc:sldChg>
      <pc:sldChg chg="modSp mod">
        <pc:chgData name="王 欣捷" userId="b965477fa0aef5e6" providerId="LiveId" clId="{6B25E3A0-8D13-427B-91C6-98F6CF017510}" dt="2021-04-20T13:17:08.689" v="492" actId="2710"/>
        <pc:sldMkLst>
          <pc:docMk/>
          <pc:sldMk cId="0" sldId="1090"/>
        </pc:sldMkLst>
        <pc:spChg chg="mod">
          <ac:chgData name="王 欣捷" userId="b965477fa0aef5e6" providerId="LiveId" clId="{6B25E3A0-8D13-427B-91C6-98F6CF017510}" dt="2021-04-20T13:17:08.689" v="492" actId="2710"/>
          <ac:spMkLst>
            <pc:docMk/>
            <pc:sldMk cId="0" sldId="1090"/>
            <ac:spMk id="72707" creationId="{FEB2BB3A-81CC-4ABD-A121-E8ED803B6BA9}"/>
          </ac:spMkLst>
        </pc:spChg>
      </pc:sldChg>
      <pc:sldChg chg="modSp mod chgLayout">
        <pc:chgData name="王 欣捷" userId="b965477fa0aef5e6" providerId="LiveId" clId="{6B25E3A0-8D13-427B-91C6-98F6CF017510}" dt="2021-04-20T13:17:45.153" v="497" actId="207"/>
        <pc:sldMkLst>
          <pc:docMk/>
          <pc:sldMk cId="0" sldId="1092"/>
        </pc:sldMkLst>
        <pc:spChg chg="mod ord">
          <ac:chgData name="王 欣捷" userId="b965477fa0aef5e6" providerId="LiveId" clId="{6B25E3A0-8D13-427B-91C6-98F6CF017510}" dt="2021-04-20T13:17:21.597" v="493" actId="700"/>
          <ac:spMkLst>
            <pc:docMk/>
            <pc:sldMk cId="0" sldId="1092"/>
            <ac:spMk id="75778" creationId="{8FC5D2F0-42F8-4D25-9C9E-A2DB00142697}"/>
          </ac:spMkLst>
        </pc:spChg>
        <pc:spChg chg="mod ord">
          <ac:chgData name="王 欣捷" userId="b965477fa0aef5e6" providerId="LiveId" clId="{6B25E3A0-8D13-427B-91C6-98F6CF017510}" dt="2021-04-20T13:17:45.153" v="497" actId="207"/>
          <ac:spMkLst>
            <pc:docMk/>
            <pc:sldMk cId="0" sldId="1092"/>
            <ac:spMk id="75779" creationId="{2491CD41-39E6-48BE-B085-53D39C99FC27}"/>
          </ac:spMkLst>
        </pc:spChg>
      </pc:sldChg>
      <pc:sldChg chg="modSp mod chgLayout">
        <pc:chgData name="王 欣捷" userId="b965477fa0aef5e6" providerId="LiveId" clId="{6B25E3A0-8D13-427B-91C6-98F6CF017510}" dt="2021-04-20T13:18:26.576" v="507" actId="207"/>
        <pc:sldMkLst>
          <pc:docMk/>
          <pc:sldMk cId="0" sldId="1093"/>
        </pc:sldMkLst>
        <pc:spChg chg="mod ord">
          <ac:chgData name="王 欣捷" userId="b965477fa0aef5e6" providerId="LiveId" clId="{6B25E3A0-8D13-427B-91C6-98F6CF017510}" dt="2021-04-20T13:17:48.513" v="498" actId="700"/>
          <ac:spMkLst>
            <pc:docMk/>
            <pc:sldMk cId="0" sldId="1093"/>
            <ac:spMk id="76802" creationId="{1F95A803-F7B1-47C3-8501-B610AFD2B071}"/>
          </ac:spMkLst>
        </pc:spChg>
        <pc:spChg chg="mod ord">
          <ac:chgData name="王 欣捷" userId="b965477fa0aef5e6" providerId="LiveId" clId="{6B25E3A0-8D13-427B-91C6-98F6CF017510}" dt="2021-04-20T13:18:26.576" v="507" actId="207"/>
          <ac:spMkLst>
            <pc:docMk/>
            <pc:sldMk cId="0" sldId="1093"/>
            <ac:spMk id="660483" creationId="{83D08FC5-AE32-4DA5-BEC8-B16EF53D22AF}"/>
          </ac:spMkLst>
        </pc:spChg>
      </pc:sldChg>
      <pc:sldChg chg="modSp mod">
        <pc:chgData name="王 欣捷" userId="b965477fa0aef5e6" providerId="LiveId" clId="{6B25E3A0-8D13-427B-91C6-98F6CF017510}" dt="2021-04-20T13:21:17.780" v="520" actId="2711"/>
        <pc:sldMkLst>
          <pc:docMk/>
          <pc:sldMk cId="0" sldId="1094"/>
        </pc:sldMkLst>
        <pc:spChg chg="mod">
          <ac:chgData name="王 欣捷" userId="b965477fa0aef5e6" providerId="LiveId" clId="{6B25E3A0-8D13-427B-91C6-98F6CF017510}" dt="2021-04-20T13:21:17.780" v="520" actId="2711"/>
          <ac:spMkLst>
            <pc:docMk/>
            <pc:sldMk cId="0" sldId="1094"/>
            <ac:spMk id="77827" creationId="{8F605914-E625-45C7-A58F-385FE658FC2A}"/>
          </ac:spMkLst>
        </pc:spChg>
      </pc:sldChg>
      <pc:sldChg chg="modSp mod">
        <pc:chgData name="王 欣捷" userId="b965477fa0aef5e6" providerId="LiveId" clId="{6B25E3A0-8D13-427B-91C6-98F6CF017510}" dt="2021-04-20T13:20:58.834" v="519" actId="2711"/>
        <pc:sldMkLst>
          <pc:docMk/>
          <pc:sldMk cId="0" sldId="1096"/>
        </pc:sldMkLst>
        <pc:spChg chg="mod">
          <ac:chgData name="王 欣捷" userId="b965477fa0aef5e6" providerId="LiveId" clId="{6B25E3A0-8D13-427B-91C6-98F6CF017510}" dt="2021-04-20T13:20:38.376" v="518" actId="122"/>
          <ac:spMkLst>
            <pc:docMk/>
            <pc:sldMk cId="0" sldId="1096"/>
            <ac:spMk id="2" creationId="{99ED042A-F14E-476D-B5D3-627CBB3BA417}"/>
          </ac:spMkLst>
        </pc:spChg>
        <pc:spChg chg="mod">
          <ac:chgData name="王 欣捷" userId="b965477fa0aef5e6" providerId="LiveId" clId="{6B25E3A0-8D13-427B-91C6-98F6CF017510}" dt="2021-04-20T13:20:58.834" v="519" actId="2711"/>
          <ac:spMkLst>
            <pc:docMk/>
            <pc:sldMk cId="0" sldId="1096"/>
            <ac:spMk id="79875" creationId="{3496AE12-4685-49D3-872D-64D9360A2947}"/>
          </ac:spMkLst>
        </pc:spChg>
      </pc:sldChg>
      <pc:sldChg chg="modSp mod">
        <pc:chgData name="王 欣捷" userId="b965477fa0aef5e6" providerId="LiveId" clId="{6B25E3A0-8D13-427B-91C6-98F6CF017510}" dt="2021-04-20T13:21:27" v="521" actId="2711"/>
        <pc:sldMkLst>
          <pc:docMk/>
          <pc:sldMk cId="0" sldId="1097"/>
        </pc:sldMkLst>
        <pc:spChg chg="mod">
          <ac:chgData name="王 欣捷" userId="b965477fa0aef5e6" providerId="LiveId" clId="{6B25E3A0-8D13-427B-91C6-98F6CF017510}" dt="2021-04-20T13:21:27" v="521" actId="2711"/>
          <ac:spMkLst>
            <pc:docMk/>
            <pc:sldMk cId="0" sldId="1097"/>
            <ac:spMk id="80899" creationId="{886A2E01-BA02-493A-8D7E-74202C05C196}"/>
          </ac:spMkLst>
        </pc:spChg>
      </pc:sldChg>
      <pc:sldChg chg="modSp">
        <pc:chgData name="王 欣捷" userId="b965477fa0aef5e6" providerId="LiveId" clId="{6B25E3A0-8D13-427B-91C6-98F6CF017510}" dt="2021-04-20T14:19:47.465" v="1513" actId="20577"/>
        <pc:sldMkLst>
          <pc:docMk/>
          <pc:sldMk cId="0" sldId="1100"/>
        </pc:sldMkLst>
        <pc:spChg chg="mod">
          <ac:chgData name="王 欣捷" userId="b965477fa0aef5e6" providerId="LiveId" clId="{6B25E3A0-8D13-427B-91C6-98F6CF017510}" dt="2021-04-20T14:19:47.465" v="1513" actId="20577"/>
          <ac:spMkLst>
            <pc:docMk/>
            <pc:sldMk cId="0" sldId="1100"/>
            <ac:spMk id="664579" creationId="{387D2C00-D05F-4898-866E-38BF31F11C44}"/>
          </ac:spMkLst>
        </pc:spChg>
      </pc:sldChg>
      <pc:sldChg chg="modSp mod">
        <pc:chgData name="王 欣捷" userId="b965477fa0aef5e6" providerId="LiveId" clId="{6B25E3A0-8D13-427B-91C6-98F6CF017510}" dt="2021-04-20T13:22:13.687" v="523" actId="207"/>
        <pc:sldMkLst>
          <pc:docMk/>
          <pc:sldMk cId="0" sldId="1105"/>
        </pc:sldMkLst>
        <pc:spChg chg="mod">
          <ac:chgData name="王 欣捷" userId="b965477fa0aef5e6" providerId="LiveId" clId="{6B25E3A0-8D13-427B-91C6-98F6CF017510}" dt="2021-04-20T13:22:13.687" v="523" actId="207"/>
          <ac:spMkLst>
            <pc:docMk/>
            <pc:sldMk cId="0" sldId="1105"/>
            <ac:spMk id="92163" creationId="{FB5C61FF-92E8-4488-ACF5-2C334AD85128}"/>
          </ac:spMkLst>
        </pc:spChg>
      </pc:sldChg>
      <pc:sldChg chg="modSp mod">
        <pc:chgData name="王 欣捷" userId="b965477fa0aef5e6" providerId="LiveId" clId="{6B25E3A0-8D13-427B-91C6-98F6CF017510}" dt="2021-04-20T13:22:27.178" v="526" actId="113"/>
        <pc:sldMkLst>
          <pc:docMk/>
          <pc:sldMk cId="0" sldId="1106"/>
        </pc:sldMkLst>
        <pc:spChg chg="mod">
          <ac:chgData name="王 欣捷" userId="b965477fa0aef5e6" providerId="LiveId" clId="{6B25E3A0-8D13-427B-91C6-98F6CF017510}" dt="2021-04-20T13:22:27.178" v="526" actId="113"/>
          <ac:spMkLst>
            <pc:docMk/>
            <pc:sldMk cId="0" sldId="1106"/>
            <ac:spMk id="93192" creationId="{2973C2F5-7F6D-4721-96AE-974A0786A0CF}"/>
          </ac:spMkLst>
        </pc:spChg>
        <pc:spChg chg="mod">
          <ac:chgData name="王 欣捷" userId="b965477fa0aef5e6" providerId="LiveId" clId="{6B25E3A0-8D13-427B-91C6-98F6CF017510}" dt="2021-04-20T13:22:25.122" v="525" actId="113"/>
          <ac:spMkLst>
            <pc:docMk/>
            <pc:sldMk cId="0" sldId="1106"/>
            <ac:spMk id="93196" creationId="{E656516D-83E1-4472-BA5D-94DB749576B8}"/>
          </ac:spMkLst>
        </pc:spChg>
        <pc:grpChg chg="mod">
          <ac:chgData name="王 欣捷" userId="b965477fa0aef5e6" providerId="LiveId" clId="{6B25E3A0-8D13-427B-91C6-98F6CF017510}" dt="2021-04-20T13:22:21.152" v="524" actId="113"/>
          <ac:grpSpMkLst>
            <pc:docMk/>
            <pc:sldMk cId="0" sldId="1106"/>
            <ac:grpSpMk id="93188" creationId="{CEAA116F-ACBF-4CFB-82A1-1DE3DFC3ED9D}"/>
          </ac:grpSpMkLst>
        </pc:grpChg>
      </pc:sldChg>
      <pc:sldChg chg="del">
        <pc:chgData name="王 欣捷" userId="b965477fa0aef5e6" providerId="LiveId" clId="{6B25E3A0-8D13-427B-91C6-98F6CF017510}" dt="2021-04-20T12:53:00.742" v="214" actId="47"/>
        <pc:sldMkLst>
          <pc:docMk/>
          <pc:sldMk cId="0" sldId="1108"/>
        </pc:sldMkLst>
      </pc:sldChg>
      <pc:sldChg chg="del">
        <pc:chgData name="王 欣捷" userId="b965477fa0aef5e6" providerId="LiveId" clId="{6B25E3A0-8D13-427B-91C6-98F6CF017510}" dt="2021-04-20T12:53:02.021" v="215" actId="47"/>
        <pc:sldMkLst>
          <pc:docMk/>
          <pc:sldMk cId="0" sldId="1109"/>
        </pc:sldMkLst>
      </pc:sldChg>
      <pc:sldChg chg="modSp mod">
        <pc:chgData name="王 欣捷" userId="b965477fa0aef5e6" providerId="LiveId" clId="{6B25E3A0-8D13-427B-91C6-98F6CF017510}" dt="2021-04-20T13:48:04.755" v="885" actId="207"/>
        <pc:sldMkLst>
          <pc:docMk/>
          <pc:sldMk cId="0" sldId="1110"/>
        </pc:sldMkLst>
        <pc:spChg chg="mod">
          <ac:chgData name="王 欣捷" userId="b965477fa0aef5e6" providerId="LiveId" clId="{6B25E3A0-8D13-427B-91C6-98F6CF017510}" dt="2021-04-20T13:48:04.755" v="885" actId="207"/>
          <ac:spMkLst>
            <pc:docMk/>
            <pc:sldMk cId="0" sldId="1110"/>
            <ac:spMk id="34819" creationId="{9766E0A3-CF43-4A15-8C12-C54C607CCC6D}"/>
          </ac:spMkLst>
        </pc:spChg>
      </pc:sldChg>
      <pc:sldChg chg="addSp delSp modSp mod modAnim">
        <pc:chgData name="王 欣捷" userId="b965477fa0aef5e6" providerId="LiveId" clId="{6B25E3A0-8D13-427B-91C6-98F6CF017510}" dt="2021-04-20T12:51:49.274" v="212" actId="478"/>
        <pc:sldMkLst>
          <pc:docMk/>
          <pc:sldMk cId="0" sldId="1127"/>
        </pc:sldMkLst>
        <pc:spChg chg="mod">
          <ac:chgData name="王 欣捷" userId="b965477fa0aef5e6" providerId="LiveId" clId="{6B25E3A0-8D13-427B-91C6-98F6CF017510}" dt="2021-04-20T12:51:06.754" v="198" actId="1076"/>
          <ac:spMkLst>
            <pc:docMk/>
            <pc:sldMk cId="0" sldId="1127"/>
            <ac:spMk id="9" creationId="{ADC7BF6F-64E4-4509-899E-B05E98EA8C94}"/>
          </ac:spMkLst>
        </pc:spChg>
        <pc:spChg chg="mod">
          <ac:chgData name="王 欣捷" userId="b965477fa0aef5e6" providerId="LiveId" clId="{6B25E3A0-8D13-427B-91C6-98F6CF017510}" dt="2021-04-20T12:51:06.754" v="198" actId="1076"/>
          <ac:spMkLst>
            <pc:docMk/>
            <pc:sldMk cId="0" sldId="1127"/>
            <ac:spMk id="10" creationId="{43C79F51-6634-4969-B9AA-F9D45B6501F3}"/>
          </ac:spMkLst>
        </pc:spChg>
        <pc:spChg chg="mod">
          <ac:chgData name="王 欣捷" userId="b965477fa0aef5e6" providerId="LiveId" clId="{6B25E3A0-8D13-427B-91C6-98F6CF017510}" dt="2021-04-20T12:51:06.754" v="198" actId="1076"/>
          <ac:spMkLst>
            <pc:docMk/>
            <pc:sldMk cId="0" sldId="1127"/>
            <ac:spMk id="11" creationId="{B70855AA-3A00-42B0-8B0C-21D9E8E74ACB}"/>
          </ac:spMkLst>
        </pc:spChg>
        <pc:spChg chg="mod">
          <ac:chgData name="王 欣捷" userId="b965477fa0aef5e6" providerId="LiveId" clId="{6B25E3A0-8D13-427B-91C6-98F6CF017510}" dt="2021-04-20T12:51:06.754" v="198" actId="1076"/>
          <ac:spMkLst>
            <pc:docMk/>
            <pc:sldMk cId="0" sldId="1127"/>
            <ac:spMk id="12" creationId="{9FE7472B-ECCC-435A-BA17-E4DAFF53AD19}"/>
          </ac:spMkLst>
        </pc:spChg>
        <pc:spChg chg="mod">
          <ac:chgData name="王 欣捷" userId="b965477fa0aef5e6" providerId="LiveId" clId="{6B25E3A0-8D13-427B-91C6-98F6CF017510}" dt="2021-04-20T12:51:06.754" v="198" actId="1076"/>
          <ac:spMkLst>
            <pc:docMk/>
            <pc:sldMk cId="0" sldId="1127"/>
            <ac:spMk id="13" creationId="{F7380227-1460-4D4A-8644-2CDEBAD9069F}"/>
          </ac:spMkLst>
        </pc:spChg>
        <pc:spChg chg="mod">
          <ac:chgData name="王 欣捷" userId="b965477fa0aef5e6" providerId="LiveId" clId="{6B25E3A0-8D13-427B-91C6-98F6CF017510}" dt="2021-04-20T12:51:06.754" v="198" actId="1076"/>
          <ac:spMkLst>
            <pc:docMk/>
            <pc:sldMk cId="0" sldId="1127"/>
            <ac:spMk id="14" creationId="{AD9024D7-948C-44F2-85C0-3D57E118DBCF}"/>
          </ac:spMkLst>
        </pc:spChg>
        <pc:spChg chg="mod">
          <ac:chgData name="王 欣捷" userId="b965477fa0aef5e6" providerId="LiveId" clId="{6B25E3A0-8D13-427B-91C6-98F6CF017510}" dt="2021-04-20T12:51:06.754" v="198" actId="1076"/>
          <ac:spMkLst>
            <pc:docMk/>
            <pc:sldMk cId="0" sldId="1127"/>
            <ac:spMk id="15" creationId="{CD139EBB-A1D1-4747-8705-1E29D4D4AD31}"/>
          </ac:spMkLst>
        </pc:spChg>
        <pc:spChg chg="mod">
          <ac:chgData name="王 欣捷" userId="b965477fa0aef5e6" providerId="LiveId" clId="{6B25E3A0-8D13-427B-91C6-98F6CF017510}" dt="2021-04-20T12:51:06.754" v="198" actId="1076"/>
          <ac:spMkLst>
            <pc:docMk/>
            <pc:sldMk cId="0" sldId="1127"/>
            <ac:spMk id="16" creationId="{07C74E1D-1876-4CEE-9A5F-23CDDE646963}"/>
          </ac:spMkLst>
        </pc:spChg>
        <pc:spChg chg="mod">
          <ac:chgData name="王 欣捷" userId="b965477fa0aef5e6" providerId="LiveId" clId="{6B25E3A0-8D13-427B-91C6-98F6CF017510}" dt="2021-04-20T12:51:06.754" v="198" actId="1076"/>
          <ac:spMkLst>
            <pc:docMk/>
            <pc:sldMk cId="0" sldId="1127"/>
            <ac:spMk id="17" creationId="{EFE95AFA-2302-4623-93ED-C34A55E899BB}"/>
          </ac:spMkLst>
        </pc:spChg>
        <pc:spChg chg="mod">
          <ac:chgData name="王 欣捷" userId="b965477fa0aef5e6" providerId="LiveId" clId="{6B25E3A0-8D13-427B-91C6-98F6CF017510}" dt="2021-04-20T12:51:06.754" v="198" actId="1076"/>
          <ac:spMkLst>
            <pc:docMk/>
            <pc:sldMk cId="0" sldId="1127"/>
            <ac:spMk id="18" creationId="{5FB66948-B365-411C-A0B6-4F30EF71FBE9}"/>
          </ac:spMkLst>
        </pc:spChg>
        <pc:spChg chg="mod">
          <ac:chgData name="王 欣捷" userId="b965477fa0aef5e6" providerId="LiveId" clId="{6B25E3A0-8D13-427B-91C6-98F6CF017510}" dt="2021-04-20T12:51:06.754" v="198" actId="1076"/>
          <ac:spMkLst>
            <pc:docMk/>
            <pc:sldMk cId="0" sldId="1127"/>
            <ac:spMk id="19" creationId="{8A9099A3-D129-4864-98E2-4DC4E2657738}"/>
          </ac:spMkLst>
        </pc:spChg>
        <pc:spChg chg="mod">
          <ac:chgData name="王 欣捷" userId="b965477fa0aef5e6" providerId="LiveId" clId="{6B25E3A0-8D13-427B-91C6-98F6CF017510}" dt="2021-04-20T12:51:06.754" v="198" actId="1076"/>
          <ac:spMkLst>
            <pc:docMk/>
            <pc:sldMk cId="0" sldId="1127"/>
            <ac:spMk id="20" creationId="{A09BF38F-57E1-4A34-B687-823E4A4B7A75}"/>
          </ac:spMkLst>
        </pc:spChg>
        <pc:spChg chg="mod">
          <ac:chgData name="王 欣捷" userId="b965477fa0aef5e6" providerId="LiveId" clId="{6B25E3A0-8D13-427B-91C6-98F6CF017510}" dt="2021-04-20T12:51:06.754" v="198" actId="1076"/>
          <ac:spMkLst>
            <pc:docMk/>
            <pc:sldMk cId="0" sldId="1127"/>
            <ac:spMk id="21" creationId="{3856BBA1-C268-43C7-82C7-DD7453D46E86}"/>
          </ac:spMkLst>
        </pc:spChg>
        <pc:spChg chg="mod">
          <ac:chgData name="王 欣捷" userId="b965477fa0aef5e6" providerId="LiveId" clId="{6B25E3A0-8D13-427B-91C6-98F6CF017510}" dt="2021-04-20T12:51:06.754" v="198" actId="1076"/>
          <ac:spMkLst>
            <pc:docMk/>
            <pc:sldMk cId="0" sldId="1127"/>
            <ac:spMk id="23" creationId="{F9CADBB2-49D7-4174-9287-683619CFBEB2}"/>
          </ac:spMkLst>
        </pc:spChg>
        <pc:spChg chg="mod">
          <ac:chgData name="王 欣捷" userId="b965477fa0aef5e6" providerId="LiveId" clId="{6B25E3A0-8D13-427B-91C6-98F6CF017510}" dt="2021-04-20T12:51:06.754" v="198" actId="1076"/>
          <ac:spMkLst>
            <pc:docMk/>
            <pc:sldMk cId="0" sldId="1127"/>
            <ac:spMk id="24" creationId="{785F10A3-D1C9-48FF-B3EF-2EBE26542554}"/>
          </ac:spMkLst>
        </pc:spChg>
        <pc:spChg chg="mod">
          <ac:chgData name="王 欣捷" userId="b965477fa0aef5e6" providerId="LiveId" clId="{6B25E3A0-8D13-427B-91C6-98F6CF017510}" dt="2021-04-20T12:51:06.754" v="198" actId="1076"/>
          <ac:spMkLst>
            <pc:docMk/>
            <pc:sldMk cId="0" sldId="1127"/>
            <ac:spMk id="25" creationId="{626018B3-4CE4-4F37-A427-EC37F55F355E}"/>
          </ac:spMkLst>
        </pc:spChg>
        <pc:spChg chg="mod">
          <ac:chgData name="王 欣捷" userId="b965477fa0aef5e6" providerId="LiveId" clId="{6B25E3A0-8D13-427B-91C6-98F6CF017510}" dt="2021-04-20T12:51:06.754" v="198" actId="1076"/>
          <ac:spMkLst>
            <pc:docMk/>
            <pc:sldMk cId="0" sldId="1127"/>
            <ac:spMk id="26" creationId="{88777663-BFEA-4CFE-B351-6D6314D76078}"/>
          </ac:spMkLst>
        </pc:spChg>
        <pc:spChg chg="mod">
          <ac:chgData name="王 欣捷" userId="b965477fa0aef5e6" providerId="LiveId" clId="{6B25E3A0-8D13-427B-91C6-98F6CF017510}" dt="2021-04-20T12:51:06.754" v="198" actId="1076"/>
          <ac:spMkLst>
            <pc:docMk/>
            <pc:sldMk cId="0" sldId="1127"/>
            <ac:spMk id="27" creationId="{1AE343B6-C106-4CE6-AC6E-306DE41C4B1C}"/>
          </ac:spMkLst>
        </pc:spChg>
        <pc:spChg chg="mod">
          <ac:chgData name="王 欣捷" userId="b965477fa0aef5e6" providerId="LiveId" clId="{6B25E3A0-8D13-427B-91C6-98F6CF017510}" dt="2021-04-20T12:51:06.754" v="198" actId="1076"/>
          <ac:spMkLst>
            <pc:docMk/>
            <pc:sldMk cId="0" sldId="1127"/>
            <ac:spMk id="29" creationId="{FC72B653-2250-469C-9815-AB9C221F49D2}"/>
          </ac:spMkLst>
        </pc:spChg>
        <pc:spChg chg="mod">
          <ac:chgData name="王 欣捷" userId="b965477fa0aef5e6" providerId="LiveId" clId="{6B25E3A0-8D13-427B-91C6-98F6CF017510}" dt="2021-04-20T12:51:06.754" v="198" actId="1076"/>
          <ac:spMkLst>
            <pc:docMk/>
            <pc:sldMk cId="0" sldId="1127"/>
            <ac:spMk id="30" creationId="{99D673BA-96E9-4EAA-8B40-3484A1B462F6}"/>
          </ac:spMkLst>
        </pc:spChg>
        <pc:spChg chg="mod">
          <ac:chgData name="王 欣捷" userId="b965477fa0aef5e6" providerId="LiveId" clId="{6B25E3A0-8D13-427B-91C6-98F6CF017510}" dt="2021-04-20T12:51:06.754" v="198" actId="1076"/>
          <ac:spMkLst>
            <pc:docMk/>
            <pc:sldMk cId="0" sldId="1127"/>
            <ac:spMk id="31" creationId="{0B26CAE1-56AF-4D91-9118-48B943A8A541}"/>
          </ac:spMkLst>
        </pc:spChg>
        <pc:spChg chg="mod">
          <ac:chgData name="王 欣捷" userId="b965477fa0aef5e6" providerId="LiveId" clId="{6B25E3A0-8D13-427B-91C6-98F6CF017510}" dt="2021-04-20T12:51:06.754" v="198" actId="1076"/>
          <ac:spMkLst>
            <pc:docMk/>
            <pc:sldMk cId="0" sldId="1127"/>
            <ac:spMk id="32" creationId="{130657CF-40F9-4BF4-B768-6CEDF879FDA5}"/>
          </ac:spMkLst>
        </pc:spChg>
        <pc:spChg chg="mod">
          <ac:chgData name="王 欣捷" userId="b965477fa0aef5e6" providerId="LiveId" clId="{6B25E3A0-8D13-427B-91C6-98F6CF017510}" dt="2021-04-20T12:51:46.002" v="211" actId="14100"/>
          <ac:spMkLst>
            <pc:docMk/>
            <pc:sldMk cId="0" sldId="1127"/>
            <ac:spMk id="33" creationId="{16E006BD-103C-494A-9C39-E6997770B976}"/>
          </ac:spMkLst>
        </pc:spChg>
        <pc:grpChg chg="add mod">
          <ac:chgData name="王 欣捷" userId="b965477fa0aef5e6" providerId="LiveId" clId="{6B25E3A0-8D13-427B-91C6-98F6CF017510}" dt="2021-04-20T12:51:06.754" v="198" actId="1076"/>
          <ac:grpSpMkLst>
            <pc:docMk/>
            <pc:sldMk cId="0" sldId="1127"/>
            <ac:grpSpMk id="6" creationId="{9AFE3641-BD0A-484C-9391-CA1EA4B44988}"/>
          </ac:grpSpMkLst>
        </pc:grpChg>
        <pc:grpChg chg="mod">
          <ac:chgData name="王 欣捷" userId="b965477fa0aef5e6" providerId="LiveId" clId="{6B25E3A0-8D13-427B-91C6-98F6CF017510}" dt="2021-04-20T12:51:06.754" v="198" actId="1076"/>
          <ac:grpSpMkLst>
            <pc:docMk/>
            <pc:sldMk cId="0" sldId="1127"/>
            <ac:grpSpMk id="8" creationId="{086B66DC-B186-4618-8473-6A792E9AB2CB}"/>
          </ac:grpSpMkLst>
        </pc:grpChg>
        <pc:grpChg chg="add mod">
          <ac:chgData name="王 欣捷" userId="b965477fa0aef5e6" providerId="LiveId" clId="{6B25E3A0-8D13-427B-91C6-98F6CF017510}" dt="2021-04-20T12:51:06.754" v="198" actId="1076"/>
          <ac:grpSpMkLst>
            <pc:docMk/>
            <pc:sldMk cId="0" sldId="1127"/>
            <ac:grpSpMk id="22" creationId="{5A4D2AA1-1379-4447-B031-00615D25AF28}"/>
          </ac:grpSpMkLst>
        </pc:grpChg>
        <pc:grpChg chg="add mod">
          <ac:chgData name="王 欣捷" userId="b965477fa0aef5e6" providerId="LiveId" clId="{6B25E3A0-8D13-427B-91C6-98F6CF017510}" dt="2021-04-20T12:51:06.754" v="198" actId="1076"/>
          <ac:grpSpMkLst>
            <pc:docMk/>
            <pc:sldMk cId="0" sldId="1127"/>
            <ac:grpSpMk id="28" creationId="{E2D1B4D7-2815-4BDF-8634-5217291177F7}"/>
          </ac:grpSpMkLst>
        </pc:grpChg>
        <pc:graphicFrameChg chg="add del">
          <ac:chgData name="王 欣捷" userId="b965477fa0aef5e6" providerId="LiveId" clId="{6B25E3A0-8D13-427B-91C6-98F6CF017510}" dt="2021-04-20T12:51:49.274" v="212" actId="478"/>
          <ac:graphicFrameMkLst>
            <pc:docMk/>
            <pc:sldMk cId="0" sldId="1127"/>
            <ac:graphicFrameMk id="7" creationId="{B53CAE73-8446-4346-AD74-E034238D0ED7}"/>
          </ac:graphicFrameMkLst>
        </pc:graphicFrameChg>
        <pc:picChg chg="del">
          <ac:chgData name="王 欣捷" userId="b965477fa0aef5e6" providerId="LiveId" clId="{6B25E3A0-8D13-427B-91C6-98F6CF017510}" dt="2021-04-20T12:49:07.025" v="154" actId="21"/>
          <ac:picMkLst>
            <pc:docMk/>
            <pc:sldMk cId="0" sldId="1127"/>
            <ac:picMk id="2" creationId="{6852CA44-06EC-4409-ABDB-770EDB6FBABD}"/>
          </ac:picMkLst>
        </pc:picChg>
      </pc:sldChg>
      <pc:sldChg chg="del">
        <pc:chgData name="王 欣捷" userId="b965477fa0aef5e6" providerId="LiveId" clId="{6B25E3A0-8D13-427B-91C6-98F6CF017510}" dt="2021-04-20T12:40:48.963" v="60" actId="47"/>
        <pc:sldMkLst>
          <pc:docMk/>
          <pc:sldMk cId="0" sldId="1131"/>
        </pc:sldMkLst>
      </pc:sldChg>
      <pc:sldChg chg="del">
        <pc:chgData name="王 欣捷" userId="b965477fa0aef5e6" providerId="LiveId" clId="{6B25E3A0-8D13-427B-91C6-98F6CF017510}" dt="2021-04-20T12:45:30.807" v="127" actId="47"/>
        <pc:sldMkLst>
          <pc:docMk/>
          <pc:sldMk cId="0" sldId="1134"/>
        </pc:sldMkLst>
      </pc:sldChg>
      <pc:sldChg chg="modSp mod">
        <pc:chgData name="王 欣捷" userId="b965477fa0aef5e6" providerId="LiveId" clId="{6B25E3A0-8D13-427B-91C6-98F6CF017510}" dt="2021-04-20T13:25:06.203" v="565" actId="1076"/>
        <pc:sldMkLst>
          <pc:docMk/>
          <pc:sldMk cId="0" sldId="1138"/>
        </pc:sldMkLst>
        <pc:spChg chg="mod">
          <ac:chgData name="王 欣捷" userId="b965477fa0aef5e6" providerId="LiveId" clId="{6B25E3A0-8D13-427B-91C6-98F6CF017510}" dt="2021-04-20T13:25:06.203" v="565" actId="1076"/>
          <ac:spMkLst>
            <pc:docMk/>
            <pc:sldMk cId="0" sldId="1138"/>
            <ac:spMk id="2" creationId="{215DB379-6B76-4B15-B59B-60D7E3158723}"/>
          </ac:spMkLst>
        </pc:spChg>
        <pc:spChg chg="mod">
          <ac:chgData name="王 欣捷" userId="b965477fa0aef5e6" providerId="LiveId" clId="{6B25E3A0-8D13-427B-91C6-98F6CF017510}" dt="2021-04-20T13:25:06.203" v="565" actId="1076"/>
          <ac:spMkLst>
            <pc:docMk/>
            <pc:sldMk cId="0" sldId="1138"/>
            <ac:spMk id="3" creationId="{C6815A7C-2017-4D92-9FF7-3CBFE389E5CD}"/>
          </ac:spMkLst>
        </pc:spChg>
        <pc:spChg chg="mod">
          <ac:chgData name="王 欣捷" userId="b965477fa0aef5e6" providerId="LiveId" clId="{6B25E3A0-8D13-427B-91C6-98F6CF017510}" dt="2021-04-20T13:25:06.203" v="565" actId="1076"/>
          <ac:spMkLst>
            <pc:docMk/>
            <pc:sldMk cId="0" sldId="1138"/>
            <ac:spMk id="70661" creationId="{4E430021-1B93-4738-8EB0-125553B808A5}"/>
          </ac:spMkLst>
        </pc:spChg>
        <pc:spChg chg="mod">
          <ac:chgData name="王 欣捷" userId="b965477fa0aef5e6" providerId="LiveId" clId="{6B25E3A0-8D13-427B-91C6-98F6CF017510}" dt="2021-04-20T13:25:06.203" v="565" actId="1076"/>
          <ac:spMkLst>
            <pc:docMk/>
            <pc:sldMk cId="0" sldId="1138"/>
            <ac:spMk id="70666" creationId="{C92C0DBF-231F-4D93-A624-DA3835FF143E}"/>
          </ac:spMkLst>
        </pc:spChg>
        <pc:spChg chg="mod">
          <ac:chgData name="王 欣捷" userId="b965477fa0aef5e6" providerId="LiveId" clId="{6B25E3A0-8D13-427B-91C6-98F6CF017510}" dt="2021-04-20T13:25:06.203" v="565" actId="1076"/>
          <ac:spMkLst>
            <pc:docMk/>
            <pc:sldMk cId="0" sldId="1138"/>
            <ac:spMk id="70667" creationId="{02EC6C33-F195-4F3C-B057-63E033F6670E}"/>
          </ac:spMkLst>
        </pc:spChg>
        <pc:spChg chg="mod">
          <ac:chgData name="王 欣捷" userId="b965477fa0aef5e6" providerId="LiveId" clId="{6B25E3A0-8D13-427B-91C6-98F6CF017510}" dt="2021-04-20T13:25:06.203" v="565" actId="1076"/>
          <ac:spMkLst>
            <pc:docMk/>
            <pc:sldMk cId="0" sldId="1138"/>
            <ac:spMk id="70668" creationId="{E01AA107-3E51-4021-B9B9-0E87299961C7}"/>
          </ac:spMkLst>
        </pc:spChg>
        <pc:spChg chg="mod">
          <ac:chgData name="王 欣捷" userId="b965477fa0aef5e6" providerId="LiveId" clId="{6B25E3A0-8D13-427B-91C6-98F6CF017510}" dt="2021-04-20T13:25:06.203" v="565" actId="1076"/>
          <ac:spMkLst>
            <pc:docMk/>
            <pc:sldMk cId="0" sldId="1138"/>
            <ac:spMk id="70669" creationId="{9ACE13EE-2524-4518-B688-B7FCF1EE8DD4}"/>
          </ac:spMkLst>
        </pc:spChg>
        <pc:spChg chg="mod">
          <ac:chgData name="王 欣捷" userId="b965477fa0aef5e6" providerId="LiveId" clId="{6B25E3A0-8D13-427B-91C6-98F6CF017510}" dt="2021-04-20T13:25:06.203" v="565" actId="1076"/>
          <ac:spMkLst>
            <pc:docMk/>
            <pc:sldMk cId="0" sldId="1138"/>
            <ac:spMk id="70670" creationId="{FE764426-3417-4B09-AC15-5B3C8A0E315A}"/>
          </ac:spMkLst>
        </pc:spChg>
        <pc:spChg chg="mod">
          <ac:chgData name="王 欣捷" userId="b965477fa0aef5e6" providerId="LiveId" clId="{6B25E3A0-8D13-427B-91C6-98F6CF017510}" dt="2021-04-20T13:25:06.203" v="565" actId="1076"/>
          <ac:spMkLst>
            <pc:docMk/>
            <pc:sldMk cId="0" sldId="1138"/>
            <ac:spMk id="70671" creationId="{FC570D42-9295-4F67-9F0B-374D2F076373}"/>
          </ac:spMkLst>
        </pc:spChg>
        <pc:spChg chg="mod">
          <ac:chgData name="王 欣捷" userId="b965477fa0aef5e6" providerId="LiveId" clId="{6B25E3A0-8D13-427B-91C6-98F6CF017510}" dt="2021-04-20T13:25:06.203" v="565" actId="1076"/>
          <ac:spMkLst>
            <pc:docMk/>
            <pc:sldMk cId="0" sldId="1138"/>
            <ac:spMk id="70672" creationId="{BB7C9AFE-F44B-4D16-B5D0-2BBC6C29548E}"/>
          </ac:spMkLst>
        </pc:spChg>
        <pc:spChg chg="mod">
          <ac:chgData name="王 欣捷" userId="b965477fa0aef5e6" providerId="LiveId" clId="{6B25E3A0-8D13-427B-91C6-98F6CF017510}" dt="2021-04-20T13:25:06.203" v="565" actId="1076"/>
          <ac:spMkLst>
            <pc:docMk/>
            <pc:sldMk cId="0" sldId="1138"/>
            <ac:spMk id="70673" creationId="{B7EE1778-2D42-4C6F-9740-7755A0BCFCFB}"/>
          </ac:spMkLst>
        </pc:spChg>
        <pc:spChg chg="mod">
          <ac:chgData name="王 欣捷" userId="b965477fa0aef5e6" providerId="LiveId" clId="{6B25E3A0-8D13-427B-91C6-98F6CF017510}" dt="2021-04-20T13:25:06.203" v="565" actId="1076"/>
          <ac:spMkLst>
            <pc:docMk/>
            <pc:sldMk cId="0" sldId="1138"/>
            <ac:spMk id="70674" creationId="{D0CC222F-9DBC-490D-BCFB-8630F536A8FE}"/>
          </ac:spMkLst>
        </pc:spChg>
        <pc:spChg chg="mod">
          <ac:chgData name="王 欣捷" userId="b965477fa0aef5e6" providerId="LiveId" clId="{6B25E3A0-8D13-427B-91C6-98F6CF017510}" dt="2021-04-20T13:25:06.203" v="565" actId="1076"/>
          <ac:spMkLst>
            <pc:docMk/>
            <pc:sldMk cId="0" sldId="1138"/>
            <ac:spMk id="70675" creationId="{072E2AEE-F9EF-4A81-BF87-97C8F6631905}"/>
          </ac:spMkLst>
        </pc:spChg>
        <pc:spChg chg="mod">
          <ac:chgData name="王 欣捷" userId="b965477fa0aef5e6" providerId="LiveId" clId="{6B25E3A0-8D13-427B-91C6-98F6CF017510}" dt="2021-04-20T13:25:06.203" v="565" actId="1076"/>
          <ac:spMkLst>
            <pc:docMk/>
            <pc:sldMk cId="0" sldId="1138"/>
            <ac:spMk id="70676" creationId="{1793BDA6-F319-4778-8A22-24848D8A47CD}"/>
          </ac:spMkLst>
        </pc:spChg>
        <pc:spChg chg="mod">
          <ac:chgData name="王 欣捷" userId="b965477fa0aef5e6" providerId="LiveId" clId="{6B25E3A0-8D13-427B-91C6-98F6CF017510}" dt="2021-04-20T13:25:06.203" v="565" actId="1076"/>
          <ac:spMkLst>
            <pc:docMk/>
            <pc:sldMk cId="0" sldId="1138"/>
            <ac:spMk id="70677" creationId="{54CB2333-3380-42E8-AA8C-2DDF68909CF9}"/>
          </ac:spMkLst>
        </pc:spChg>
        <pc:spChg chg="mod">
          <ac:chgData name="王 欣捷" userId="b965477fa0aef5e6" providerId="LiveId" clId="{6B25E3A0-8D13-427B-91C6-98F6CF017510}" dt="2021-04-20T13:25:06.203" v="565" actId="1076"/>
          <ac:spMkLst>
            <pc:docMk/>
            <pc:sldMk cId="0" sldId="1138"/>
            <ac:spMk id="70678" creationId="{73BDFA85-B4EE-4E79-AE65-EBEC4DF647E5}"/>
          </ac:spMkLst>
        </pc:spChg>
        <pc:spChg chg="mod">
          <ac:chgData name="王 欣捷" userId="b965477fa0aef5e6" providerId="LiveId" clId="{6B25E3A0-8D13-427B-91C6-98F6CF017510}" dt="2021-04-20T13:25:06.203" v="565" actId="1076"/>
          <ac:spMkLst>
            <pc:docMk/>
            <pc:sldMk cId="0" sldId="1138"/>
            <ac:spMk id="70679" creationId="{C8D89988-BDDB-47F2-B71B-0C6348EFB772}"/>
          </ac:spMkLst>
        </pc:spChg>
        <pc:spChg chg="mod">
          <ac:chgData name="王 欣捷" userId="b965477fa0aef5e6" providerId="LiveId" clId="{6B25E3A0-8D13-427B-91C6-98F6CF017510}" dt="2021-04-20T13:25:06.203" v="565" actId="1076"/>
          <ac:spMkLst>
            <pc:docMk/>
            <pc:sldMk cId="0" sldId="1138"/>
            <ac:spMk id="70680" creationId="{1036D0D2-5ECE-4B5B-AC5B-529D83D1FB1D}"/>
          </ac:spMkLst>
        </pc:spChg>
        <pc:grpChg chg="mod">
          <ac:chgData name="王 欣捷" userId="b965477fa0aef5e6" providerId="LiveId" clId="{6B25E3A0-8D13-427B-91C6-98F6CF017510}" dt="2021-04-20T13:25:06.203" v="565" actId="1076"/>
          <ac:grpSpMkLst>
            <pc:docMk/>
            <pc:sldMk cId="0" sldId="1138"/>
            <ac:grpSpMk id="70660" creationId="{43F0CDB2-9975-434A-A6D1-11FAECBA2EAE}"/>
          </ac:grpSpMkLst>
        </pc:grpChg>
        <pc:graphicFrameChg chg="mod">
          <ac:chgData name="王 欣捷" userId="b965477fa0aef5e6" providerId="LiveId" clId="{6B25E3A0-8D13-427B-91C6-98F6CF017510}" dt="2021-04-20T13:25:06.203" v="565" actId="1076"/>
          <ac:graphicFrameMkLst>
            <pc:docMk/>
            <pc:sldMk cId="0" sldId="1138"/>
            <ac:graphicFrameMk id="70664" creationId="{08F7A6F4-BDD0-4236-B091-A7E7F5478700}"/>
          </ac:graphicFrameMkLst>
        </pc:graphicFrameChg>
        <pc:graphicFrameChg chg="mod">
          <ac:chgData name="王 欣捷" userId="b965477fa0aef5e6" providerId="LiveId" clId="{6B25E3A0-8D13-427B-91C6-98F6CF017510}" dt="2021-04-20T13:25:06.203" v="565" actId="1076"/>
          <ac:graphicFrameMkLst>
            <pc:docMk/>
            <pc:sldMk cId="0" sldId="1138"/>
            <ac:graphicFrameMk id="70665" creationId="{9E4B6C3F-D78D-425C-AEAF-483F5A53FE9B}"/>
          </ac:graphicFrameMkLst>
        </pc:graphicFrameChg>
      </pc:sldChg>
      <pc:sldChg chg="del">
        <pc:chgData name="王 欣捷" userId="b965477fa0aef5e6" providerId="LiveId" clId="{6B25E3A0-8D13-427B-91C6-98F6CF017510}" dt="2021-04-20T12:40:48.963" v="60" actId="47"/>
        <pc:sldMkLst>
          <pc:docMk/>
          <pc:sldMk cId="3037729556" sldId="1143"/>
        </pc:sldMkLst>
      </pc:sldChg>
      <pc:sldChg chg="del">
        <pc:chgData name="王 欣捷" userId="b965477fa0aef5e6" providerId="LiveId" clId="{6B25E3A0-8D13-427B-91C6-98F6CF017510}" dt="2021-04-20T12:40:48.963" v="60" actId="47"/>
        <pc:sldMkLst>
          <pc:docMk/>
          <pc:sldMk cId="546972322" sldId="1144"/>
        </pc:sldMkLst>
      </pc:sldChg>
      <pc:sldChg chg="addSp delSp modSp mod modAnim">
        <pc:chgData name="王 欣捷" userId="b965477fa0aef5e6" providerId="LiveId" clId="{6B25E3A0-8D13-427B-91C6-98F6CF017510}" dt="2021-04-20T12:48:37.970" v="153"/>
        <pc:sldMkLst>
          <pc:docMk/>
          <pc:sldMk cId="4223351651" sldId="1145"/>
        </pc:sldMkLst>
        <pc:spChg chg="mod">
          <ac:chgData name="王 欣捷" userId="b965477fa0aef5e6" providerId="LiveId" clId="{6B25E3A0-8D13-427B-91C6-98F6CF017510}" dt="2021-04-20T12:42:35.495" v="84" actId="1038"/>
          <ac:spMkLst>
            <pc:docMk/>
            <pc:sldMk cId="4223351651" sldId="1145"/>
            <ac:spMk id="6" creationId="{E816E282-6E14-44D6-9F1B-185C03A02BA8}"/>
          </ac:spMkLst>
        </pc:spChg>
        <pc:spChg chg="mod">
          <ac:chgData name="王 欣捷" userId="b965477fa0aef5e6" providerId="LiveId" clId="{6B25E3A0-8D13-427B-91C6-98F6CF017510}" dt="2021-04-20T12:42:35.495" v="84" actId="1038"/>
          <ac:spMkLst>
            <pc:docMk/>
            <pc:sldMk cId="4223351651" sldId="1145"/>
            <ac:spMk id="7" creationId="{AA968B43-6AC7-415B-AB82-AE031A8955A6}"/>
          </ac:spMkLst>
        </pc:spChg>
        <pc:spChg chg="mod">
          <ac:chgData name="王 欣捷" userId="b965477fa0aef5e6" providerId="LiveId" clId="{6B25E3A0-8D13-427B-91C6-98F6CF017510}" dt="2021-04-20T12:42:35.495" v="84" actId="1038"/>
          <ac:spMkLst>
            <pc:docMk/>
            <pc:sldMk cId="4223351651" sldId="1145"/>
            <ac:spMk id="8" creationId="{1E11C49A-8B9D-4850-A432-A035D13B1F32}"/>
          </ac:spMkLst>
        </pc:spChg>
        <pc:spChg chg="mod">
          <ac:chgData name="王 欣捷" userId="b965477fa0aef5e6" providerId="LiveId" clId="{6B25E3A0-8D13-427B-91C6-98F6CF017510}" dt="2021-04-20T12:42:35.495" v="84" actId="1038"/>
          <ac:spMkLst>
            <pc:docMk/>
            <pc:sldMk cId="4223351651" sldId="1145"/>
            <ac:spMk id="9" creationId="{95288199-4F80-4EB0-9468-4D554CBC4CBD}"/>
          </ac:spMkLst>
        </pc:spChg>
        <pc:spChg chg="mod topLvl">
          <ac:chgData name="王 欣捷" userId="b965477fa0aef5e6" providerId="LiveId" clId="{6B25E3A0-8D13-427B-91C6-98F6CF017510}" dt="2021-04-20T12:48:05.109" v="149" actId="164"/>
          <ac:spMkLst>
            <pc:docMk/>
            <pc:sldMk cId="4223351651" sldId="1145"/>
            <ac:spMk id="11" creationId="{042F000E-9537-40B8-AB2B-EE12429A1A53}"/>
          </ac:spMkLst>
        </pc:spChg>
        <pc:spChg chg="mod topLvl">
          <ac:chgData name="王 欣捷" userId="b965477fa0aef5e6" providerId="LiveId" clId="{6B25E3A0-8D13-427B-91C6-98F6CF017510}" dt="2021-04-20T12:48:05.109" v="149" actId="164"/>
          <ac:spMkLst>
            <pc:docMk/>
            <pc:sldMk cId="4223351651" sldId="1145"/>
            <ac:spMk id="13" creationId="{72920BD0-CF5C-4C80-8B5C-18444312A829}"/>
          </ac:spMkLst>
        </pc:spChg>
        <pc:spChg chg="mod topLvl">
          <ac:chgData name="王 欣捷" userId="b965477fa0aef5e6" providerId="LiveId" clId="{6B25E3A0-8D13-427B-91C6-98F6CF017510}" dt="2021-04-20T12:48:05.109" v="149" actId="164"/>
          <ac:spMkLst>
            <pc:docMk/>
            <pc:sldMk cId="4223351651" sldId="1145"/>
            <ac:spMk id="14" creationId="{1601E740-D0DC-4278-B448-C255D1381288}"/>
          </ac:spMkLst>
        </pc:spChg>
        <pc:spChg chg="mod topLvl">
          <ac:chgData name="王 欣捷" userId="b965477fa0aef5e6" providerId="LiveId" clId="{6B25E3A0-8D13-427B-91C6-98F6CF017510}" dt="2021-04-20T12:48:05.109" v="149" actId="164"/>
          <ac:spMkLst>
            <pc:docMk/>
            <pc:sldMk cId="4223351651" sldId="1145"/>
            <ac:spMk id="15" creationId="{074FCEF3-4DD1-4C9F-9650-4B2BF1803365}"/>
          </ac:spMkLst>
        </pc:spChg>
        <pc:spChg chg="mod topLvl">
          <ac:chgData name="王 欣捷" userId="b965477fa0aef5e6" providerId="LiveId" clId="{6B25E3A0-8D13-427B-91C6-98F6CF017510}" dt="2021-04-20T12:48:05.109" v="149" actId="164"/>
          <ac:spMkLst>
            <pc:docMk/>
            <pc:sldMk cId="4223351651" sldId="1145"/>
            <ac:spMk id="16" creationId="{4299C181-FEE6-4891-8FD7-79576CD66585}"/>
          </ac:spMkLst>
        </pc:spChg>
        <pc:spChg chg="mod topLvl">
          <ac:chgData name="王 欣捷" userId="b965477fa0aef5e6" providerId="LiveId" clId="{6B25E3A0-8D13-427B-91C6-98F6CF017510}" dt="2021-04-20T12:48:05.109" v="149" actId="164"/>
          <ac:spMkLst>
            <pc:docMk/>
            <pc:sldMk cId="4223351651" sldId="1145"/>
            <ac:spMk id="17" creationId="{89DFD75C-137A-415A-9920-84B2F5E800B3}"/>
          </ac:spMkLst>
        </pc:spChg>
        <pc:spChg chg="mod topLvl">
          <ac:chgData name="王 欣捷" userId="b965477fa0aef5e6" providerId="LiveId" clId="{6B25E3A0-8D13-427B-91C6-98F6CF017510}" dt="2021-04-20T12:48:05.109" v="149" actId="164"/>
          <ac:spMkLst>
            <pc:docMk/>
            <pc:sldMk cId="4223351651" sldId="1145"/>
            <ac:spMk id="18" creationId="{4B5BAA2B-EAAE-416D-AD31-6729498DB2AF}"/>
          </ac:spMkLst>
        </pc:spChg>
        <pc:spChg chg="mod topLvl">
          <ac:chgData name="王 欣捷" userId="b965477fa0aef5e6" providerId="LiveId" clId="{6B25E3A0-8D13-427B-91C6-98F6CF017510}" dt="2021-04-20T12:48:05.109" v="149" actId="164"/>
          <ac:spMkLst>
            <pc:docMk/>
            <pc:sldMk cId="4223351651" sldId="1145"/>
            <ac:spMk id="19" creationId="{28235BFC-A33D-414E-A05E-26D817E775E1}"/>
          </ac:spMkLst>
        </pc:spChg>
        <pc:spChg chg="mod topLvl">
          <ac:chgData name="王 欣捷" userId="b965477fa0aef5e6" providerId="LiveId" clId="{6B25E3A0-8D13-427B-91C6-98F6CF017510}" dt="2021-04-20T12:48:05.109" v="149" actId="164"/>
          <ac:spMkLst>
            <pc:docMk/>
            <pc:sldMk cId="4223351651" sldId="1145"/>
            <ac:spMk id="20" creationId="{83A6CD15-C218-48A9-BFBF-F2346AEC935A}"/>
          </ac:spMkLst>
        </pc:spChg>
        <pc:spChg chg="mod topLvl">
          <ac:chgData name="王 欣捷" userId="b965477fa0aef5e6" providerId="LiveId" clId="{6B25E3A0-8D13-427B-91C6-98F6CF017510}" dt="2021-04-20T12:48:05.109" v="149" actId="164"/>
          <ac:spMkLst>
            <pc:docMk/>
            <pc:sldMk cId="4223351651" sldId="1145"/>
            <ac:spMk id="21" creationId="{3DD87448-6566-439B-B420-F93F7A5D9895}"/>
          </ac:spMkLst>
        </pc:spChg>
        <pc:spChg chg="mod topLvl">
          <ac:chgData name="王 欣捷" userId="b965477fa0aef5e6" providerId="LiveId" clId="{6B25E3A0-8D13-427B-91C6-98F6CF017510}" dt="2021-04-20T12:48:05.109" v="149" actId="164"/>
          <ac:spMkLst>
            <pc:docMk/>
            <pc:sldMk cId="4223351651" sldId="1145"/>
            <ac:spMk id="22" creationId="{0B33D86B-2204-451B-879B-07C5B8E48C3D}"/>
          </ac:spMkLst>
        </pc:spChg>
        <pc:spChg chg="mod topLvl">
          <ac:chgData name="王 欣捷" userId="b965477fa0aef5e6" providerId="LiveId" clId="{6B25E3A0-8D13-427B-91C6-98F6CF017510}" dt="2021-04-20T12:48:05.109" v="149" actId="164"/>
          <ac:spMkLst>
            <pc:docMk/>
            <pc:sldMk cId="4223351651" sldId="1145"/>
            <ac:spMk id="23" creationId="{EB9EDC62-77D7-406B-BDB2-F4562B890AA2}"/>
          </ac:spMkLst>
        </pc:spChg>
        <pc:spChg chg="mod topLvl">
          <ac:chgData name="王 欣捷" userId="b965477fa0aef5e6" providerId="LiveId" clId="{6B25E3A0-8D13-427B-91C6-98F6CF017510}" dt="2021-04-20T12:48:05.109" v="149" actId="164"/>
          <ac:spMkLst>
            <pc:docMk/>
            <pc:sldMk cId="4223351651" sldId="1145"/>
            <ac:spMk id="24" creationId="{4391258E-0648-49F5-BF97-A9685B52935F}"/>
          </ac:spMkLst>
        </pc:spChg>
        <pc:spChg chg="mod topLvl">
          <ac:chgData name="王 欣捷" userId="b965477fa0aef5e6" providerId="LiveId" clId="{6B25E3A0-8D13-427B-91C6-98F6CF017510}" dt="2021-04-20T12:48:05.109" v="149" actId="164"/>
          <ac:spMkLst>
            <pc:docMk/>
            <pc:sldMk cId="4223351651" sldId="1145"/>
            <ac:spMk id="25" creationId="{C81F25E7-0768-4586-B3F4-C5E9B958FEC1}"/>
          </ac:spMkLst>
        </pc:spChg>
        <pc:spChg chg="mod topLvl">
          <ac:chgData name="王 欣捷" userId="b965477fa0aef5e6" providerId="LiveId" clId="{6B25E3A0-8D13-427B-91C6-98F6CF017510}" dt="2021-04-20T12:48:10.053" v="150" actId="164"/>
          <ac:spMkLst>
            <pc:docMk/>
            <pc:sldMk cId="4223351651" sldId="1145"/>
            <ac:spMk id="26" creationId="{2F8CBA80-275E-4ED8-B958-10AB49D1300B}"/>
          </ac:spMkLst>
        </pc:spChg>
        <pc:spChg chg="mod topLvl">
          <ac:chgData name="王 欣捷" userId="b965477fa0aef5e6" providerId="LiveId" clId="{6B25E3A0-8D13-427B-91C6-98F6CF017510}" dt="2021-04-20T12:48:10.053" v="150" actId="164"/>
          <ac:spMkLst>
            <pc:docMk/>
            <pc:sldMk cId="4223351651" sldId="1145"/>
            <ac:spMk id="28" creationId="{A70D4044-6683-48F7-BFD6-239A48DED41A}"/>
          </ac:spMkLst>
        </pc:spChg>
        <pc:spChg chg="mod topLvl">
          <ac:chgData name="王 欣捷" userId="b965477fa0aef5e6" providerId="LiveId" clId="{6B25E3A0-8D13-427B-91C6-98F6CF017510}" dt="2021-04-20T12:48:10.053" v="150" actId="164"/>
          <ac:spMkLst>
            <pc:docMk/>
            <pc:sldMk cId="4223351651" sldId="1145"/>
            <ac:spMk id="29" creationId="{49CB8784-FB11-420E-98B6-068C1C31EC04}"/>
          </ac:spMkLst>
        </pc:spChg>
        <pc:spChg chg="mod topLvl">
          <ac:chgData name="王 欣捷" userId="b965477fa0aef5e6" providerId="LiveId" clId="{6B25E3A0-8D13-427B-91C6-98F6CF017510}" dt="2021-04-20T12:48:10.053" v="150" actId="164"/>
          <ac:spMkLst>
            <pc:docMk/>
            <pc:sldMk cId="4223351651" sldId="1145"/>
            <ac:spMk id="30" creationId="{ECBCB893-9A90-4356-950E-30F77A4638E1}"/>
          </ac:spMkLst>
        </pc:spChg>
        <pc:spChg chg="mod topLvl">
          <ac:chgData name="王 欣捷" userId="b965477fa0aef5e6" providerId="LiveId" clId="{6B25E3A0-8D13-427B-91C6-98F6CF017510}" dt="2021-04-20T12:48:10.053" v="150" actId="164"/>
          <ac:spMkLst>
            <pc:docMk/>
            <pc:sldMk cId="4223351651" sldId="1145"/>
            <ac:spMk id="31" creationId="{93395F97-8345-4C91-BB8A-D5425ADA485B}"/>
          </ac:spMkLst>
        </pc:spChg>
        <pc:spChg chg="mod topLvl">
          <ac:chgData name="王 欣捷" userId="b965477fa0aef5e6" providerId="LiveId" clId="{6B25E3A0-8D13-427B-91C6-98F6CF017510}" dt="2021-04-20T12:48:10.053" v="150" actId="164"/>
          <ac:spMkLst>
            <pc:docMk/>
            <pc:sldMk cId="4223351651" sldId="1145"/>
            <ac:spMk id="32" creationId="{21B36750-3BEF-415C-8AD4-B4186F44A04E}"/>
          </ac:spMkLst>
        </pc:spChg>
        <pc:spChg chg="mod">
          <ac:chgData name="王 欣捷" userId="b965477fa0aef5e6" providerId="LiveId" clId="{6B25E3A0-8D13-427B-91C6-98F6CF017510}" dt="2021-04-20T12:42:35.495" v="84" actId="1038"/>
          <ac:spMkLst>
            <pc:docMk/>
            <pc:sldMk cId="4223351651" sldId="1145"/>
            <ac:spMk id="34" creationId="{910D0C15-91D3-4F0F-BC71-1D82EE7E0D71}"/>
          </ac:spMkLst>
        </pc:spChg>
        <pc:spChg chg="mod">
          <ac:chgData name="王 欣捷" userId="b965477fa0aef5e6" providerId="LiveId" clId="{6B25E3A0-8D13-427B-91C6-98F6CF017510}" dt="2021-04-20T12:42:35.495" v="84" actId="1038"/>
          <ac:spMkLst>
            <pc:docMk/>
            <pc:sldMk cId="4223351651" sldId="1145"/>
            <ac:spMk id="35" creationId="{02885FF5-028D-4957-BDC2-ACD8EA779052}"/>
          </ac:spMkLst>
        </pc:spChg>
        <pc:spChg chg="mod">
          <ac:chgData name="王 欣捷" userId="b965477fa0aef5e6" providerId="LiveId" clId="{6B25E3A0-8D13-427B-91C6-98F6CF017510}" dt="2021-04-20T12:42:35.495" v="84" actId="1038"/>
          <ac:spMkLst>
            <pc:docMk/>
            <pc:sldMk cId="4223351651" sldId="1145"/>
            <ac:spMk id="36" creationId="{1EB74ED8-BBE0-4481-96F8-3871CEE2D1F0}"/>
          </ac:spMkLst>
        </pc:spChg>
        <pc:spChg chg="mod">
          <ac:chgData name="王 欣捷" userId="b965477fa0aef5e6" providerId="LiveId" clId="{6B25E3A0-8D13-427B-91C6-98F6CF017510}" dt="2021-04-20T12:42:35.495" v="84" actId="1038"/>
          <ac:spMkLst>
            <pc:docMk/>
            <pc:sldMk cId="4223351651" sldId="1145"/>
            <ac:spMk id="37" creationId="{68B1425C-3F91-46D2-A77A-C61FF4B077A5}"/>
          </ac:spMkLst>
        </pc:spChg>
        <pc:spChg chg="mod">
          <ac:chgData name="王 欣捷" userId="b965477fa0aef5e6" providerId="LiveId" clId="{6B25E3A0-8D13-427B-91C6-98F6CF017510}" dt="2021-04-20T12:42:35.495" v="84" actId="1038"/>
          <ac:spMkLst>
            <pc:docMk/>
            <pc:sldMk cId="4223351651" sldId="1145"/>
            <ac:spMk id="38" creationId="{A6551B8C-D806-4241-BC86-4C457BF207E6}"/>
          </ac:spMkLst>
        </pc:spChg>
        <pc:spChg chg="mod">
          <ac:chgData name="王 欣捷" userId="b965477fa0aef5e6" providerId="LiveId" clId="{6B25E3A0-8D13-427B-91C6-98F6CF017510}" dt="2021-04-20T12:42:35.495" v="84" actId="1038"/>
          <ac:spMkLst>
            <pc:docMk/>
            <pc:sldMk cId="4223351651" sldId="1145"/>
            <ac:spMk id="39" creationId="{0A9D0469-C42D-4B9B-BA83-5194847D01DE}"/>
          </ac:spMkLst>
        </pc:spChg>
        <pc:spChg chg="mod">
          <ac:chgData name="王 欣捷" userId="b965477fa0aef5e6" providerId="LiveId" clId="{6B25E3A0-8D13-427B-91C6-98F6CF017510}" dt="2021-04-20T12:42:35.495" v="84" actId="1038"/>
          <ac:spMkLst>
            <pc:docMk/>
            <pc:sldMk cId="4223351651" sldId="1145"/>
            <ac:spMk id="40" creationId="{110868F3-33DF-4813-822C-7E1843891711}"/>
          </ac:spMkLst>
        </pc:spChg>
        <pc:spChg chg="mod">
          <ac:chgData name="王 欣捷" userId="b965477fa0aef5e6" providerId="LiveId" clId="{6B25E3A0-8D13-427B-91C6-98F6CF017510}" dt="2021-04-20T12:42:35.495" v="84" actId="1038"/>
          <ac:spMkLst>
            <pc:docMk/>
            <pc:sldMk cId="4223351651" sldId="1145"/>
            <ac:spMk id="41" creationId="{ADDCCCC9-2050-4EEB-8BC5-B1BEC11FF7E0}"/>
          </ac:spMkLst>
        </pc:spChg>
        <pc:spChg chg="mod">
          <ac:chgData name="王 欣捷" userId="b965477fa0aef5e6" providerId="LiveId" clId="{6B25E3A0-8D13-427B-91C6-98F6CF017510}" dt="2021-04-20T12:42:35.495" v="84" actId="1038"/>
          <ac:spMkLst>
            <pc:docMk/>
            <pc:sldMk cId="4223351651" sldId="1145"/>
            <ac:spMk id="43" creationId="{1B97987A-6129-4B4D-9FB3-10D35C495DFF}"/>
          </ac:spMkLst>
        </pc:spChg>
        <pc:spChg chg="mod">
          <ac:chgData name="王 欣捷" userId="b965477fa0aef5e6" providerId="LiveId" clId="{6B25E3A0-8D13-427B-91C6-98F6CF017510}" dt="2021-04-20T12:42:35.495" v="84" actId="1038"/>
          <ac:spMkLst>
            <pc:docMk/>
            <pc:sldMk cId="4223351651" sldId="1145"/>
            <ac:spMk id="44" creationId="{CF1289E4-6462-419B-87DA-2BD3BF7DDD1C}"/>
          </ac:spMkLst>
        </pc:spChg>
        <pc:spChg chg="mod">
          <ac:chgData name="王 欣捷" userId="b965477fa0aef5e6" providerId="LiveId" clId="{6B25E3A0-8D13-427B-91C6-98F6CF017510}" dt="2021-04-20T12:42:35.495" v="84" actId="1038"/>
          <ac:spMkLst>
            <pc:docMk/>
            <pc:sldMk cId="4223351651" sldId="1145"/>
            <ac:spMk id="45" creationId="{15B935A2-58CC-4F49-AE5B-41847BA69474}"/>
          </ac:spMkLst>
        </pc:spChg>
        <pc:spChg chg="mod">
          <ac:chgData name="王 欣捷" userId="b965477fa0aef5e6" providerId="LiveId" clId="{6B25E3A0-8D13-427B-91C6-98F6CF017510}" dt="2021-04-20T12:42:35.495" v="84" actId="1038"/>
          <ac:spMkLst>
            <pc:docMk/>
            <pc:sldMk cId="4223351651" sldId="1145"/>
            <ac:spMk id="46" creationId="{05BA7A1B-54EB-4112-B62C-39E3F30E18FC}"/>
          </ac:spMkLst>
        </pc:spChg>
        <pc:spChg chg="mod">
          <ac:chgData name="王 欣捷" userId="b965477fa0aef5e6" providerId="LiveId" clId="{6B25E3A0-8D13-427B-91C6-98F6CF017510}" dt="2021-04-20T12:42:35.495" v="84" actId="1038"/>
          <ac:spMkLst>
            <pc:docMk/>
            <pc:sldMk cId="4223351651" sldId="1145"/>
            <ac:spMk id="47" creationId="{8E0A8E59-8B36-4E3C-8949-C4843097AA99}"/>
          </ac:spMkLst>
        </pc:spChg>
        <pc:spChg chg="mod">
          <ac:chgData name="王 欣捷" userId="b965477fa0aef5e6" providerId="LiveId" clId="{6B25E3A0-8D13-427B-91C6-98F6CF017510}" dt="2021-04-20T12:42:35.495" v="84" actId="1038"/>
          <ac:spMkLst>
            <pc:docMk/>
            <pc:sldMk cId="4223351651" sldId="1145"/>
            <ac:spMk id="49" creationId="{AF68A049-04CC-4460-9D68-9572F39A5C01}"/>
          </ac:spMkLst>
        </pc:spChg>
        <pc:spChg chg="mod">
          <ac:chgData name="王 欣捷" userId="b965477fa0aef5e6" providerId="LiveId" clId="{6B25E3A0-8D13-427B-91C6-98F6CF017510}" dt="2021-04-20T12:42:35.495" v="84" actId="1038"/>
          <ac:spMkLst>
            <pc:docMk/>
            <pc:sldMk cId="4223351651" sldId="1145"/>
            <ac:spMk id="50" creationId="{EA0EB2A3-32D9-460E-BAC6-8C5569E1D771}"/>
          </ac:spMkLst>
        </pc:spChg>
        <pc:spChg chg="mod">
          <ac:chgData name="王 欣捷" userId="b965477fa0aef5e6" providerId="LiveId" clId="{6B25E3A0-8D13-427B-91C6-98F6CF017510}" dt="2021-04-20T12:42:35.495" v="84" actId="1038"/>
          <ac:spMkLst>
            <pc:docMk/>
            <pc:sldMk cId="4223351651" sldId="1145"/>
            <ac:spMk id="51" creationId="{CE2022A0-9309-4815-ADF6-829A62898068}"/>
          </ac:spMkLst>
        </pc:spChg>
        <pc:spChg chg="mod">
          <ac:chgData name="王 欣捷" userId="b965477fa0aef5e6" providerId="LiveId" clId="{6B25E3A0-8D13-427B-91C6-98F6CF017510}" dt="2021-04-20T12:42:35.495" v="84" actId="1038"/>
          <ac:spMkLst>
            <pc:docMk/>
            <pc:sldMk cId="4223351651" sldId="1145"/>
            <ac:spMk id="52" creationId="{7725A59C-D740-4DA7-82E9-DE1915EE40FF}"/>
          </ac:spMkLst>
        </pc:spChg>
        <pc:spChg chg="mod">
          <ac:chgData name="王 欣捷" userId="b965477fa0aef5e6" providerId="LiveId" clId="{6B25E3A0-8D13-427B-91C6-98F6CF017510}" dt="2021-04-20T12:42:35.495" v="84" actId="1038"/>
          <ac:spMkLst>
            <pc:docMk/>
            <pc:sldMk cId="4223351651" sldId="1145"/>
            <ac:spMk id="53" creationId="{9560F8A9-48FA-4595-BD4A-9F6E8CDDE0B0}"/>
          </ac:spMkLst>
        </pc:spChg>
        <pc:spChg chg="mod">
          <ac:chgData name="王 欣捷" userId="b965477fa0aef5e6" providerId="LiveId" clId="{6B25E3A0-8D13-427B-91C6-98F6CF017510}" dt="2021-04-20T12:40:53.706" v="62" actId="1076"/>
          <ac:spMkLst>
            <pc:docMk/>
            <pc:sldMk cId="4223351651" sldId="1145"/>
            <ac:spMk id="19459" creationId="{84804259-279B-4FCA-B6AC-D01533EDF1EA}"/>
          </ac:spMkLst>
        </pc:spChg>
        <pc:grpChg chg="add mod">
          <ac:chgData name="王 欣捷" userId="b965477fa0aef5e6" providerId="LiveId" clId="{6B25E3A0-8D13-427B-91C6-98F6CF017510}" dt="2021-04-20T12:47:21.499" v="143" actId="164"/>
          <ac:grpSpMkLst>
            <pc:docMk/>
            <pc:sldMk cId="4223351651" sldId="1145"/>
            <ac:grpSpMk id="2" creationId="{D00D2C4C-5FCE-478B-AB41-63D1D3084235}"/>
          </ac:grpSpMkLst>
        </pc:grpChg>
        <pc:grpChg chg="add mod">
          <ac:chgData name="王 欣捷" userId="b965477fa0aef5e6" providerId="LiveId" clId="{6B25E3A0-8D13-427B-91C6-98F6CF017510}" dt="2021-04-20T12:47:49.891" v="147" actId="164"/>
          <ac:grpSpMkLst>
            <pc:docMk/>
            <pc:sldMk cId="4223351651" sldId="1145"/>
            <ac:grpSpMk id="3" creationId="{430113AB-2ED3-4B16-A886-67D9FCC715CF}"/>
          </ac:grpSpMkLst>
        </pc:grpChg>
        <pc:grpChg chg="add mod">
          <ac:chgData name="王 欣捷" userId="b965477fa0aef5e6" providerId="LiveId" clId="{6B25E3A0-8D13-427B-91C6-98F6CF017510}" dt="2021-04-20T12:48:05.109" v="149" actId="164"/>
          <ac:grpSpMkLst>
            <pc:docMk/>
            <pc:sldMk cId="4223351651" sldId="1145"/>
            <ac:grpSpMk id="4" creationId="{3D7B2E2C-1184-4D6A-8746-1A24685A1412}"/>
          </ac:grpSpMkLst>
        </pc:grpChg>
        <pc:grpChg chg="add mod">
          <ac:chgData name="王 欣捷" userId="b965477fa0aef5e6" providerId="LiveId" clId="{6B25E3A0-8D13-427B-91C6-98F6CF017510}" dt="2021-04-20T12:42:35.495" v="84" actId="1038"/>
          <ac:grpSpMkLst>
            <pc:docMk/>
            <pc:sldMk cId="4223351651" sldId="1145"/>
            <ac:grpSpMk id="5" creationId="{201AC808-CBC9-46FA-949C-4E98A0EAEEA2}"/>
          </ac:grpSpMkLst>
        </pc:grpChg>
        <pc:grpChg chg="add del mod">
          <ac:chgData name="王 欣捷" userId="b965477fa0aef5e6" providerId="LiveId" clId="{6B25E3A0-8D13-427B-91C6-98F6CF017510}" dt="2021-04-20T12:47:59.453" v="148" actId="165"/>
          <ac:grpSpMkLst>
            <pc:docMk/>
            <pc:sldMk cId="4223351651" sldId="1145"/>
            <ac:grpSpMk id="10" creationId="{55031842-C23E-4D7E-A75F-2723FF9AF09C}"/>
          </ac:grpSpMkLst>
        </pc:grpChg>
        <pc:grpChg chg="add del mod">
          <ac:chgData name="王 欣捷" userId="b965477fa0aef5e6" providerId="LiveId" clId="{6B25E3A0-8D13-427B-91C6-98F6CF017510}" dt="2021-04-20T12:46:58.099" v="137" actId="165"/>
          <ac:grpSpMkLst>
            <pc:docMk/>
            <pc:sldMk cId="4223351651" sldId="1145"/>
            <ac:grpSpMk id="27" creationId="{1F598C29-5966-470C-B199-C86FD3AFFEC9}"/>
          </ac:grpSpMkLst>
        </pc:grpChg>
        <pc:grpChg chg="add mod">
          <ac:chgData name="王 欣捷" userId="b965477fa0aef5e6" providerId="LiveId" clId="{6B25E3A0-8D13-427B-91C6-98F6CF017510}" dt="2021-04-20T12:42:35.495" v="84" actId="1038"/>
          <ac:grpSpMkLst>
            <pc:docMk/>
            <pc:sldMk cId="4223351651" sldId="1145"/>
            <ac:grpSpMk id="33" creationId="{26E11089-A7E8-40F1-86DF-EF8BEAB98CFC}"/>
          </ac:grpSpMkLst>
        </pc:grpChg>
        <pc:grpChg chg="add mod">
          <ac:chgData name="王 欣捷" userId="b965477fa0aef5e6" providerId="LiveId" clId="{6B25E3A0-8D13-427B-91C6-98F6CF017510}" dt="2021-04-20T12:42:35.495" v="84" actId="1038"/>
          <ac:grpSpMkLst>
            <pc:docMk/>
            <pc:sldMk cId="4223351651" sldId="1145"/>
            <ac:grpSpMk id="42" creationId="{8F19FD9C-0008-4930-8147-8A22368EE1A5}"/>
          </ac:grpSpMkLst>
        </pc:grpChg>
        <pc:grpChg chg="add mod">
          <ac:chgData name="王 欣捷" userId="b965477fa0aef5e6" providerId="LiveId" clId="{6B25E3A0-8D13-427B-91C6-98F6CF017510}" dt="2021-04-20T12:42:35.495" v="84" actId="1038"/>
          <ac:grpSpMkLst>
            <pc:docMk/>
            <pc:sldMk cId="4223351651" sldId="1145"/>
            <ac:grpSpMk id="48" creationId="{85F8E78A-CA89-40C8-85DC-ECC329921623}"/>
          </ac:grpSpMkLst>
        </pc:grpChg>
        <pc:grpChg chg="add mod">
          <ac:chgData name="王 欣捷" userId="b965477fa0aef5e6" providerId="LiveId" clId="{6B25E3A0-8D13-427B-91C6-98F6CF017510}" dt="2021-04-20T12:48:10.053" v="150" actId="164"/>
          <ac:grpSpMkLst>
            <pc:docMk/>
            <pc:sldMk cId="4223351651" sldId="1145"/>
            <ac:grpSpMk id="54" creationId="{37306968-F8D9-4E49-9070-0952C1E300B8}"/>
          </ac:grpSpMkLst>
        </pc:grpChg>
        <pc:graphicFrameChg chg="del">
          <ac:chgData name="王 欣捷" userId="b965477fa0aef5e6" providerId="LiveId" clId="{6B25E3A0-8D13-427B-91C6-98F6CF017510}" dt="2021-04-20T12:40:56.825" v="63" actId="478"/>
          <ac:graphicFrameMkLst>
            <pc:docMk/>
            <pc:sldMk cId="4223351651" sldId="1145"/>
            <ac:graphicFrameMk id="12" creationId="{392FF57F-B253-4DAC-BFB1-4445AAB528F9}"/>
          </ac:graphicFrameMkLst>
        </pc:graphicFrameChg>
      </pc:sldChg>
      <pc:sldChg chg="del">
        <pc:chgData name="王 欣捷" userId="b965477fa0aef5e6" providerId="LiveId" clId="{6B25E3A0-8D13-427B-91C6-98F6CF017510}" dt="2021-04-20T12:45:30.807" v="127" actId="47"/>
        <pc:sldMkLst>
          <pc:docMk/>
          <pc:sldMk cId="1246412149" sldId="1146"/>
        </pc:sldMkLst>
      </pc:sldChg>
      <pc:sldChg chg="del">
        <pc:chgData name="王 欣捷" userId="b965477fa0aef5e6" providerId="LiveId" clId="{6B25E3A0-8D13-427B-91C6-98F6CF017510}" dt="2021-04-20T12:45:30.807" v="127" actId="47"/>
        <pc:sldMkLst>
          <pc:docMk/>
          <pc:sldMk cId="1563518926" sldId="1147"/>
        </pc:sldMkLst>
      </pc:sldChg>
      <pc:sldChg chg="del">
        <pc:chgData name="王 欣捷" userId="b965477fa0aef5e6" providerId="LiveId" clId="{6B25E3A0-8D13-427B-91C6-98F6CF017510}" dt="2021-04-20T12:45:30.807" v="127" actId="47"/>
        <pc:sldMkLst>
          <pc:docMk/>
          <pc:sldMk cId="3006853834" sldId="1148"/>
        </pc:sldMkLst>
      </pc:sldChg>
      <pc:sldChg chg="del">
        <pc:chgData name="王 欣捷" userId="b965477fa0aef5e6" providerId="LiveId" clId="{6B25E3A0-8D13-427B-91C6-98F6CF017510}" dt="2021-04-20T12:45:30.807" v="127" actId="47"/>
        <pc:sldMkLst>
          <pc:docMk/>
          <pc:sldMk cId="2869246556" sldId="1149"/>
        </pc:sldMkLst>
      </pc:sldChg>
      <pc:sldChg chg="del">
        <pc:chgData name="王 欣捷" userId="b965477fa0aef5e6" providerId="LiveId" clId="{6B25E3A0-8D13-427B-91C6-98F6CF017510}" dt="2021-04-20T12:45:30.807" v="127" actId="47"/>
        <pc:sldMkLst>
          <pc:docMk/>
          <pc:sldMk cId="500657596" sldId="1150"/>
        </pc:sldMkLst>
      </pc:sldChg>
      <pc:sldChg chg="addSp delSp modSp mod modAnim">
        <pc:chgData name="王 欣捷" userId="b965477fa0aef5e6" providerId="LiveId" clId="{6B25E3A0-8D13-427B-91C6-98F6CF017510}" dt="2021-04-20T12:46:20.433" v="136" actId="165"/>
        <pc:sldMkLst>
          <pc:docMk/>
          <pc:sldMk cId="3962178428" sldId="1151"/>
        </pc:sldMkLst>
        <pc:spChg chg="mod topLvl">
          <ac:chgData name="王 欣捷" userId="b965477fa0aef5e6" providerId="LiveId" clId="{6B25E3A0-8D13-427B-91C6-98F6CF017510}" dt="2021-04-20T12:46:20.433" v="136" actId="165"/>
          <ac:spMkLst>
            <pc:docMk/>
            <pc:sldMk cId="3962178428" sldId="1151"/>
            <ac:spMk id="6" creationId="{F556C620-7642-4DFF-A7FE-0E4E9C9BC2F2}"/>
          </ac:spMkLst>
        </pc:spChg>
        <pc:spChg chg="mod topLvl">
          <ac:chgData name="王 欣捷" userId="b965477fa0aef5e6" providerId="LiveId" clId="{6B25E3A0-8D13-427B-91C6-98F6CF017510}" dt="2021-04-20T12:46:20.433" v="136" actId="165"/>
          <ac:spMkLst>
            <pc:docMk/>
            <pc:sldMk cId="3962178428" sldId="1151"/>
            <ac:spMk id="8" creationId="{364C5D8F-AA30-461F-9D3A-49CC16CC26F5}"/>
          </ac:spMkLst>
        </pc:spChg>
        <pc:spChg chg="mod topLvl">
          <ac:chgData name="王 欣捷" userId="b965477fa0aef5e6" providerId="LiveId" clId="{6B25E3A0-8D13-427B-91C6-98F6CF017510}" dt="2021-04-20T12:46:20.433" v="136" actId="165"/>
          <ac:spMkLst>
            <pc:docMk/>
            <pc:sldMk cId="3962178428" sldId="1151"/>
            <ac:spMk id="9" creationId="{92B4D63B-37A2-43F7-BABD-9C2742A1F319}"/>
          </ac:spMkLst>
        </pc:spChg>
        <pc:spChg chg="mod topLvl">
          <ac:chgData name="王 欣捷" userId="b965477fa0aef5e6" providerId="LiveId" clId="{6B25E3A0-8D13-427B-91C6-98F6CF017510}" dt="2021-04-20T12:46:20.433" v="136" actId="165"/>
          <ac:spMkLst>
            <pc:docMk/>
            <pc:sldMk cId="3962178428" sldId="1151"/>
            <ac:spMk id="10" creationId="{B7AD20A9-0206-4A68-AD22-7D58E22DE5A2}"/>
          </ac:spMkLst>
        </pc:spChg>
        <pc:spChg chg="mod topLvl">
          <ac:chgData name="王 欣捷" userId="b965477fa0aef5e6" providerId="LiveId" clId="{6B25E3A0-8D13-427B-91C6-98F6CF017510}" dt="2021-04-20T12:46:20.433" v="136" actId="165"/>
          <ac:spMkLst>
            <pc:docMk/>
            <pc:sldMk cId="3962178428" sldId="1151"/>
            <ac:spMk id="11" creationId="{38BB3EFE-80CA-4A7E-82C7-8A556064D797}"/>
          </ac:spMkLst>
        </pc:spChg>
        <pc:spChg chg="mod topLvl">
          <ac:chgData name="王 欣捷" userId="b965477fa0aef5e6" providerId="LiveId" clId="{6B25E3A0-8D13-427B-91C6-98F6CF017510}" dt="2021-04-20T12:46:20.433" v="136" actId="165"/>
          <ac:spMkLst>
            <pc:docMk/>
            <pc:sldMk cId="3962178428" sldId="1151"/>
            <ac:spMk id="12" creationId="{3B6F6461-53C0-4EC4-86F5-D684E16025DA}"/>
          </ac:spMkLst>
        </pc:spChg>
        <pc:spChg chg="mod topLvl">
          <ac:chgData name="王 欣捷" userId="b965477fa0aef5e6" providerId="LiveId" clId="{6B25E3A0-8D13-427B-91C6-98F6CF017510}" dt="2021-04-20T12:46:20.433" v="136" actId="165"/>
          <ac:spMkLst>
            <pc:docMk/>
            <pc:sldMk cId="3962178428" sldId="1151"/>
            <ac:spMk id="13" creationId="{6EF7C43E-B1D5-4C08-8E97-64E5CECF4D21}"/>
          </ac:spMkLst>
        </pc:spChg>
        <pc:spChg chg="mod topLvl">
          <ac:chgData name="王 欣捷" userId="b965477fa0aef5e6" providerId="LiveId" clId="{6B25E3A0-8D13-427B-91C6-98F6CF017510}" dt="2021-04-20T12:46:20.433" v="136" actId="165"/>
          <ac:spMkLst>
            <pc:docMk/>
            <pc:sldMk cId="3962178428" sldId="1151"/>
            <ac:spMk id="14" creationId="{8DAE8AEB-336F-42A2-A229-25E6EC6686AD}"/>
          </ac:spMkLst>
        </pc:spChg>
        <pc:spChg chg="mod topLvl">
          <ac:chgData name="王 欣捷" userId="b965477fa0aef5e6" providerId="LiveId" clId="{6B25E3A0-8D13-427B-91C6-98F6CF017510}" dt="2021-04-20T12:46:20.433" v="136" actId="165"/>
          <ac:spMkLst>
            <pc:docMk/>
            <pc:sldMk cId="3962178428" sldId="1151"/>
            <ac:spMk id="15" creationId="{5C78F57F-FD4A-4203-A4F7-73BDEDD04809}"/>
          </ac:spMkLst>
        </pc:spChg>
        <pc:spChg chg="mod topLvl">
          <ac:chgData name="王 欣捷" userId="b965477fa0aef5e6" providerId="LiveId" clId="{6B25E3A0-8D13-427B-91C6-98F6CF017510}" dt="2021-04-20T12:46:20.433" v="136" actId="165"/>
          <ac:spMkLst>
            <pc:docMk/>
            <pc:sldMk cId="3962178428" sldId="1151"/>
            <ac:spMk id="16" creationId="{F9082716-0824-413A-89E4-DBD1D0E35D8F}"/>
          </ac:spMkLst>
        </pc:spChg>
        <pc:spChg chg="mod topLvl">
          <ac:chgData name="王 欣捷" userId="b965477fa0aef5e6" providerId="LiveId" clId="{6B25E3A0-8D13-427B-91C6-98F6CF017510}" dt="2021-04-20T12:46:20.433" v="136" actId="165"/>
          <ac:spMkLst>
            <pc:docMk/>
            <pc:sldMk cId="3962178428" sldId="1151"/>
            <ac:spMk id="17" creationId="{2CBFE379-8989-4EE0-9D14-F47948269EA6}"/>
          </ac:spMkLst>
        </pc:spChg>
        <pc:spChg chg="mod topLvl">
          <ac:chgData name="王 欣捷" userId="b965477fa0aef5e6" providerId="LiveId" clId="{6B25E3A0-8D13-427B-91C6-98F6CF017510}" dt="2021-04-20T12:46:20.433" v="136" actId="165"/>
          <ac:spMkLst>
            <pc:docMk/>
            <pc:sldMk cId="3962178428" sldId="1151"/>
            <ac:spMk id="18" creationId="{1EB102D9-B2F9-461F-ACB4-58CBB2D0BE34}"/>
          </ac:spMkLst>
        </pc:spChg>
        <pc:spChg chg="mod topLvl">
          <ac:chgData name="王 欣捷" userId="b965477fa0aef5e6" providerId="LiveId" clId="{6B25E3A0-8D13-427B-91C6-98F6CF017510}" dt="2021-04-20T12:46:20.433" v="136" actId="165"/>
          <ac:spMkLst>
            <pc:docMk/>
            <pc:sldMk cId="3962178428" sldId="1151"/>
            <ac:spMk id="19" creationId="{78EF777D-67B1-4995-A2F8-010B559AAAC0}"/>
          </ac:spMkLst>
        </pc:spChg>
        <pc:spChg chg="mod topLvl">
          <ac:chgData name="王 欣捷" userId="b965477fa0aef5e6" providerId="LiveId" clId="{6B25E3A0-8D13-427B-91C6-98F6CF017510}" dt="2021-04-20T12:46:20.433" v="136" actId="165"/>
          <ac:spMkLst>
            <pc:docMk/>
            <pc:sldMk cId="3962178428" sldId="1151"/>
            <ac:spMk id="20" creationId="{23291D87-5209-40A3-A623-7CAFC5A73A19}"/>
          </ac:spMkLst>
        </pc:spChg>
        <pc:spChg chg="mod topLvl">
          <ac:chgData name="王 欣捷" userId="b965477fa0aef5e6" providerId="LiveId" clId="{6B25E3A0-8D13-427B-91C6-98F6CF017510}" dt="2021-04-20T12:46:20.433" v="136" actId="165"/>
          <ac:spMkLst>
            <pc:docMk/>
            <pc:sldMk cId="3962178428" sldId="1151"/>
            <ac:spMk id="21" creationId="{AA834F10-9185-40F6-9235-50708B087794}"/>
          </ac:spMkLst>
        </pc:spChg>
        <pc:spChg chg="mod topLvl">
          <ac:chgData name="王 欣捷" userId="b965477fa0aef5e6" providerId="LiveId" clId="{6B25E3A0-8D13-427B-91C6-98F6CF017510}" dt="2021-04-20T12:46:20.433" v="136" actId="165"/>
          <ac:spMkLst>
            <pc:docMk/>
            <pc:sldMk cId="3962178428" sldId="1151"/>
            <ac:spMk id="22" creationId="{1C2B8D77-C112-461D-9F6E-581F768985AB}"/>
          </ac:spMkLst>
        </pc:spChg>
        <pc:spChg chg="mod topLvl">
          <ac:chgData name="王 欣捷" userId="b965477fa0aef5e6" providerId="LiveId" clId="{6B25E3A0-8D13-427B-91C6-98F6CF017510}" dt="2021-04-20T12:46:20.433" v="136" actId="165"/>
          <ac:spMkLst>
            <pc:docMk/>
            <pc:sldMk cId="3962178428" sldId="1151"/>
            <ac:spMk id="23" creationId="{08105F0B-A4AF-4AEF-B457-D21298FABCD5}"/>
          </ac:spMkLst>
        </pc:spChg>
        <pc:spChg chg="mod topLvl">
          <ac:chgData name="王 欣捷" userId="b965477fa0aef5e6" providerId="LiveId" clId="{6B25E3A0-8D13-427B-91C6-98F6CF017510}" dt="2021-04-20T12:46:20.433" v="136" actId="165"/>
          <ac:spMkLst>
            <pc:docMk/>
            <pc:sldMk cId="3962178428" sldId="1151"/>
            <ac:spMk id="24" creationId="{F2ACD645-EFCA-4EEB-81D0-0B9DFFD4D9EE}"/>
          </ac:spMkLst>
        </pc:spChg>
        <pc:spChg chg="mod topLvl">
          <ac:chgData name="王 欣捷" userId="b965477fa0aef5e6" providerId="LiveId" clId="{6B25E3A0-8D13-427B-91C6-98F6CF017510}" dt="2021-04-20T12:46:20.433" v="136" actId="165"/>
          <ac:spMkLst>
            <pc:docMk/>
            <pc:sldMk cId="3962178428" sldId="1151"/>
            <ac:spMk id="25" creationId="{0798F7E3-BBBF-4C75-A163-D84F8D662B3E}"/>
          </ac:spMkLst>
        </pc:spChg>
        <pc:spChg chg="mod">
          <ac:chgData name="王 欣捷" userId="b965477fa0aef5e6" providerId="LiveId" clId="{6B25E3A0-8D13-427B-91C6-98F6CF017510}" dt="2021-04-20T12:44:38.611" v="122" actId="1036"/>
          <ac:spMkLst>
            <pc:docMk/>
            <pc:sldMk cId="3962178428" sldId="1151"/>
            <ac:spMk id="27" creationId="{85B72F7E-D8EF-4A08-9E7E-DDF7A08F5758}"/>
          </ac:spMkLst>
        </pc:spChg>
        <pc:spChg chg="mod">
          <ac:chgData name="王 欣捷" userId="b965477fa0aef5e6" providerId="LiveId" clId="{6B25E3A0-8D13-427B-91C6-98F6CF017510}" dt="2021-04-20T12:44:38.611" v="122" actId="1036"/>
          <ac:spMkLst>
            <pc:docMk/>
            <pc:sldMk cId="3962178428" sldId="1151"/>
            <ac:spMk id="28" creationId="{733090CD-C4CC-49B3-9A0D-71B51DEAE126}"/>
          </ac:spMkLst>
        </pc:spChg>
        <pc:spChg chg="mod">
          <ac:chgData name="王 欣捷" userId="b965477fa0aef5e6" providerId="LiveId" clId="{6B25E3A0-8D13-427B-91C6-98F6CF017510}" dt="2021-04-20T12:44:38.611" v="122" actId="1036"/>
          <ac:spMkLst>
            <pc:docMk/>
            <pc:sldMk cId="3962178428" sldId="1151"/>
            <ac:spMk id="29" creationId="{F8ACD87B-61F1-4712-86DE-60F3161AF0F0}"/>
          </ac:spMkLst>
        </pc:spChg>
        <pc:spChg chg="mod">
          <ac:chgData name="王 欣捷" userId="b965477fa0aef5e6" providerId="LiveId" clId="{6B25E3A0-8D13-427B-91C6-98F6CF017510}" dt="2021-04-20T12:44:38.611" v="122" actId="1036"/>
          <ac:spMkLst>
            <pc:docMk/>
            <pc:sldMk cId="3962178428" sldId="1151"/>
            <ac:spMk id="30" creationId="{6D90D3A7-BE94-4C64-AC65-C110BFA1E303}"/>
          </ac:spMkLst>
        </pc:spChg>
        <pc:spChg chg="mod">
          <ac:chgData name="王 欣捷" userId="b965477fa0aef5e6" providerId="LiveId" clId="{6B25E3A0-8D13-427B-91C6-98F6CF017510}" dt="2021-04-20T12:44:38.611" v="122" actId="1036"/>
          <ac:spMkLst>
            <pc:docMk/>
            <pc:sldMk cId="3962178428" sldId="1151"/>
            <ac:spMk id="31" creationId="{49E9A198-0E68-4332-8F15-DA891EA8AE53}"/>
          </ac:spMkLst>
        </pc:spChg>
        <pc:spChg chg="mod">
          <ac:chgData name="王 欣捷" userId="b965477fa0aef5e6" providerId="LiveId" clId="{6B25E3A0-8D13-427B-91C6-98F6CF017510}" dt="2021-04-20T12:44:38.611" v="122" actId="1036"/>
          <ac:spMkLst>
            <pc:docMk/>
            <pc:sldMk cId="3962178428" sldId="1151"/>
            <ac:spMk id="33" creationId="{A5F44F6A-89A5-4C3C-82DF-17B8F436CF8A}"/>
          </ac:spMkLst>
        </pc:spChg>
        <pc:spChg chg="mod">
          <ac:chgData name="王 欣捷" userId="b965477fa0aef5e6" providerId="LiveId" clId="{6B25E3A0-8D13-427B-91C6-98F6CF017510}" dt="2021-04-20T12:44:38.611" v="122" actId="1036"/>
          <ac:spMkLst>
            <pc:docMk/>
            <pc:sldMk cId="3962178428" sldId="1151"/>
            <ac:spMk id="34" creationId="{FD47502E-D26B-4306-88C3-A62711532CC8}"/>
          </ac:spMkLst>
        </pc:spChg>
        <pc:spChg chg="mod">
          <ac:chgData name="王 欣捷" userId="b965477fa0aef5e6" providerId="LiveId" clId="{6B25E3A0-8D13-427B-91C6-98F6CF017510}" dt="2021-04-20T12:44:38.611" v="122" actId="1036"/>
          <ac:spMkLst>
            <pc:docMk/>
            <pc:sldMk cId="3962178428" sldId="1151"/>
            <ac:spMk id="35" creationId="{4797C87D-E9C8-4275-8D36-78CBF29E12CB}"/>
          </ac:spMkLst>
        </pc:spChg>
        <pc:spChg chg="mod">
          <ac:chgData name="王 欣捷" userId="b965477fa0aef5e6" providerId="LiveId" clId="{6B25E3A0-8D13-427B-91C6-98F6CF017510}" dt="2021-04-20T12:44:38.611" v="122" actId="1036"/>
          <ac:spMkLst>
            <pc:docMk/>
            <pc:sldMk cId="3962178428" sldId="1151"/>
            <ac:spMk id="36" creationId="{E4AADAB4-87A5-468B-812F-2076F9EEA5F2}"/>
          </ac:spMkLst>
        </pc:spChg>
        <pc:spChg chg="mod">
          <ac:chgData name="王 欣捷" userId="b965477fa0aef5e6" providerId="LiveId" clId="{6B25E3A0-8D13-427B-91C6-98F6CF017510}" dt="2021-04-20T12:44:38.611" v="122" actId="1036"/>
          <ac:spMkLst>
            <pc:docMk/>
            <pc:sldMk cId="3962178428" sldId="1151"/>
            <ac:spMk id="37" creationId="{6BA8FA4F-DB5B-4C8C-8A39-E2FCAD675675}"/>
          </ac:spMkLst>
        </pc:spChg>
        <pc:spChg chg="mod">
          <ac:chgData name="王 欣捷" userId="b965477fa0aef5e6" providerId="LiveId" clId="{6B25E3A0-8D13-427B-91C6-98F6CF017510}" dt="2021-04-20T12:44:38.611" v="122" actId="1036"/>
          <ac:spMkLst>
            <pc:docMk/>
            <pc:sldMk cId="3962178428" sldId="1151"/>
            <ac:spMk id="38" creationId="{DF8F8D86-7937-4BA2-871C-E53E4CE3EE22}"/>
          </ac:spMkLst>
        </pc:spChg>
        <pc:spChg chg="mod">
          <ac:chgData name="王 欣捷" userId="b965477fa0aef5e6" providerId="LiveId" clId="{6B25E3A0-8D13-427B-91C6-98F6CF017510}" dt="2021-04-20T12:44:38.611" v="122" actId="1036"/>
          <ac:spMkLst>
            <pc:docMk/>
            <pc:sldMk cId="3962178428" sldId="1151"/>
            <ac:spMk id="40" creationId="{CAC66CA3-069A-4709-B317-433092EAEFE0}"/>
          </ac:spMkLst>
        </pc:spChg>
        <pc:spChg chg="mod">
          <ac:chgData name="王 欣捷" userId="b965477fa0aef5e6" providerId="LiveId" clId="{6B25E3A0-8D13-427B-91C6-98F6CF017510}" dt="2021-04-20T12:44:38.611" v="122" actId="1036"/>
          <ac:spMkLst>
            <pc:docMk/>
            <pc:sldMk cId="3962178428" sldId="1151"/>
            <ac:spMk id="41" creationId="{51936E15-8EB8-4C58-9D38-4B07FA7C75BF}"/>
          </ac:spMkLst>
        </pc:spChg>
        <pc:spChg chg="mod">
          <ac:chgData name="王 欣捷" userId="b965477fa0aef5e6" providerId="LiveId" clId="{6B25E3A0-8D13-427B-91C6-98F6CF017510}" dt="2021-04-20T12:44:38.611" v="122" actId="1036"/>
          <ac:spMkLst>
            <pc:docMk/>
            <pc:sldMk cId="3962178428" sldId="1151"/>
            <ac:spMk id="42" creationId="{5A070B85-A79C-49F4-AC10-4A2D8B66BA99}"/>
          </ac:spMkLst>
        </pc:spChg>
        <pc:spChg chg="mod">
          <ac:chgData name="王 欣捷" userId="b965477fa0aef5e6" providerId="LiveId" clId="{6B25E3A0-8D13-427B-91C6-98F6CF017510}" dt="2021-04-20T12:44:38.611" v="122" actId="1036"/>
          <ac:spMkLst>
            <pc:docMk/>
            <pc:sldMk cId="3962178428" sldId="1151"/>
            <ac:spMk id="43" creationId="{A5321B99-D029-4A28-A4E4-33F91D1F0D4E}"/>
          </ac:spMkLst>
        </pc:spChg>
        <pc:spChg chg="mod">
          <ac:chgData name="王 欣捷" userId="b965477fa0aef5e6" providerId="LiveId" clId="{6B25E3A0-8D13-427B-91C6-98F6CF017510}" dt="2021-04-20T12:44:38.611" v="122" actId="1036"/>
          <ac:spMkLst>
            <pc:docMk/>
            <pc:sldMk cId="3962178428" sldId="1151"/>
            <ac:spMk id="44" creationId="{CD50304E-EC65-4F83-A0B8-7DA6FDDDC749}"/>
          </ac:spMkLst>
        </pc:spChg>
        <pc:spChg chg="mod">
          <ac:chgData name="王 欣捷" userId="b965477fa0aef5e6" providerId="LiveId" clId="{6B25E3A0-8D13-427B-91C6-98F6CF017510}" dt="2021-04-20T12:44:38.611" v="122" actId="1036"/>
          <ac:spMkLst>
            <pc:docMk/>
            <pc:sldMk cId="3962178428" sldId="1151"/>
            <ac:spMk id="45" creationId="{07AE3AF7-F9B5-404E-AF89-CB21050A2449}"/>
          </ac:spMkLst>
        </pc:spChg>
        <pc:spChg chg="mod">
          <ac:chgData name="王 欣捷" userId="b965477fa0aef5e6" providerId="LiveId" clId="{6B25E3A0-8D13-427B-91C6-98F6CF017510}" dt="2021-04-20T12:44:38.611" v="122" actId="1036"/>
          <ac:spMkLst>
            <pc:docMk/>
            <pc:sldMk cId="3962178428" sldId="1151"/>
            <ac:spMk id="46" creationId="{52168A40-E8C8-44FA-ABC7-D668989AC70A}"/>
          </ac:spMkLst>
        </pc:spChg>
        <pc:spChg chg="mod">
          <ac:chgData name="王 欣捷" userId="b965477fa0aef5e6" providerId="LiveId" clId="{6B25E3A0-8D13-427B-91C6-98F6CF017510}" dt="2021-04-20T12:44:38.611" v="122" actId="1036"/>
          <ac:spMkLst>
            <pc:docMk/>
            <pc:sldMk cId="3962178428" sldId="1151"/>
            <ac:spMk id="47" creationId="{FB971963-DA25-4D15-A2C0-68A98602A0AD}"/>
          </ac:spMkLst>
        </pc:spChg>
        <pc:spChg chg="mod">
          <ac:chgData name="王 欣捷" userId="b965477fa0aef5e6" providerId="LiveId" clId="{6B25E3A0-8D13-427B-91C6-98F6CF017510}" dt="2021-04-20T12:44:38.611" v="122" actId="1036"/>
          <ac:spMkLst>
            <pc:docMk/>
            <pc:sldMk cId="3962178428" sldId="1151"/>
            <ac:spMk id="48" creationId="{50354DC2-93A5-4B6F-9D75-04E91A5EB1D7}"/>
          </ac:spMkLst>
        </pc:spChg>
        <pc:spChg chg="mod">
          <ac:chgData name="王 欣捷" userId="b965477fa0aef5e6" providerId="LiveId" clId="{6B25E3A0-8D13-427B-91C6-98F6CF017510}" dt="2021-04-20T12:44:38.611" v="122" actId="1036"/>
          <ac:spMkLst>
            <pc:docMk/>
            <pc:sldMk cId="3962178428" sldId="1151"/>
            <ac:spMk id="49" creationId="{6C9ABDB8-9186-4D68-9D8C-505E939FBD8B}"/>
          </ac:spMkLst>
        </pc:spChg>
        <pc:spChg chg="mod">
          <ac:chgData name="王 欣捷" userId="b965477fa0aef5e6" providerId="LiveId" clId="{6B25E3A0-8D13-427B-91C6-98F6CF017510}" dt="2021-04-20T12:44:38.611" v="122" actId="1036"/>
          <ac:spMkLst>
            <pc:docMk/>
            <pc:sldMk cId="3962178428" sldId="1151"/>
            <ac:spMk id="50" creationId="{9B0630B2-C06A-474A-96F6-00B08D6E76A7}"/>
          </ac:spMkLst>
        </pc:spChg>
        <pc:spChg chg="mod">
          <ac:chgData name="王 欣捷" userId="b965477fa0aef5e6" providerId="LiveId" clId="{6B25E3A0-8D13-427B-91C6-98F6CF017510}" dt="2021-04-20T12:44:38.611" v="122" actId="1036"/>
          <ac:spMkLst>
            <pc:docMk/>
            <pc:sldMk cId="3962178428" sldId="1151"/>
            <ac:spMk id="51" creationId="{105C1BA9-D586-4289-83DF-892E9C3F4C22}"/>
          </ac:spMkLst>
        </pc:spChg>
        <pc:spChg chg="mod">
          <ac:chgData name="王 欣捷" userId="b965477fa0aef5e6" providerId="LiveId" clId="{6B25E3A0-8D13-427B-91C6-98F6CF017510}" dt="2021-04-20T12:44:38.611" v="122" actId="1036"/>
          <ac:spMkLst>
            <pc:docMk/>
            <pc:sldMk cId="3962178428" sldId="1151"/>
            <ac:spMk id="53" creationId="{1C640FE5-81A5-4873-9181-82204ABAA471}"/>
          </ac:spMkLst>
        </pc:spChg>
        <pc:spChg chg="mod">
          <ac:chgData name="王 欣捷" userId="b965477fa0aef5e6" providerId="LiveId" clId="{6B25E3A0-8D13-427B-91C6-98F6CF017510}" dt="2021-04-20T12:44:38.611" v="122" actId="1036"/>
          <ac:spMkLst>
            <pc:docMk/>
            <pc:sldMk cId="3962178428" sldId="1151"/>
            <ac:spMk id="54" creationId="{111686AA-F77B-448F-ACE1-F09F407A1BA6}"/>
          </ac:spMkLst>
        </pc:spChg>
        <pc:spChg chg="mod">
          <ac:chgData name="王 欣捷" userId="b965477fa0aef5e6" providerId="LiveId" clId="{6B25E3A0-8D13-427B-91C6-98F6CF017510}" dt="2021-04-20T12:44:38.611" v="122" actId="1036"/>
          <ac:spMkLst>
            <pc:docMk/>
            <pc:sldMk cId="3962178428" sldId="1151"/>
            <ac:spMk id="55" creationId="{DF77D712-A321-42F0-A122-F1D554505849}"/>
          </ac:spMkLst>
        </pc:spChg>
        <pc:spChg chg="mod">
          <ac:chgData name="王 欣捷" userId="b965477fa0aef5e6" providerId="LiveId" clId="{6B25E3A0-8D13-427B-91C6-98F6CF017510}" dt="2021-04-20T12:44:38.611" v="122" actId="1036"/>
          <ac:spMkLst>
            <pc:docMk/>
            <pc:sldMk cId="3962178428" sldId="1151"/>
            <ac:spMk id="56" creationId="{CA81FC1E-04AA-465F-B68E-72D1AE152244}"/>
          </ac:spMkLst>
        </pc:spChg>
        <pc:spChg chg="mod">
          <ac:chgData name="王 欣捷" userId="b965477fa0aef5e6" providerId="LiveId" clId="{6B25E3A0-8D13-427B-91C6-98F6CF017510}" dt="2021-04-20T12:44:38.611" v="122" actId="1036"/>
          <ac:spMkLst>
            <pc:docMk/>
            <pc:sldMk cId="3962178428" sldId="1151"/>
            <ac:spMk id="57" creationId="{CB37E2D3-F243-4A00-97BA-8DB30C16F6E7}"/>
          </ac:spMkLst>
        </pc:spChg>
        <pc:spChg chg="mod">
          <ac:chgData name="王 欣捷" userId="b965477fa0aef5e6" providerId="LiveId" clId="{6B25E3A0-8D13-427B-91C6-98F6CF017510}" dt="2021-04-20T12:44:38.611" v="122" actId="1036"/>
          <ac:spMkLst>
            <pc:docMk/>
            <pc:sldMk cId="3962178428" sldId="1151"/>
            <ac:spMk id="59" creationId="{8E606150-DAB5-4E78-91B7-0905539B397A}"/>
          </ac:spMkLst>
        </pc:spChg>
        <pc:spChg chg="mod">
          <ac:chgData name="王 欣捷" userId="b965477fa0aef5e6" providerId="LiveId" clId="{6B25E3A0-8D13-427B-91C6-98F6CF017510}" dt="2021-04-20T12:44:38.611" v="122" actId="1036"/>
          <ac:spMkLst>
            <pc:docMk/>
            <pc:sldMk cId="3962178428" sldId="1151"/>
            <ac:spMk id="60" creationId="{4E9CE3DE-44F6-4893-B8DC-A8D555784D32}"/>
          </ac:spMkLst>
        </pc:spChg>
        <pc:spChg chg="mod">
          <ac:chgData name="王 欣捷" userId="b965477fa0aef5e6" providerId="LiveId" clId="{6B25E3A0-8D13-427B-91C6-98F6CF017510}" dt="2021-04-20T12:44:38.611" v="122" actId="1036"/>
          <ac:spMkLst>
            <pc:docMk/>
            <pc:sldMk cId="3962178428" sldId="1151"/>
            <ac:spMk id="61" creationId="{8EBF5566-CBB7-4DF1-B16E-80467F071DDE}"/>
          </ac:spMkLst>
        </pc:spChg>
        <pc:spChg chg="mod">
          <ac:chgData name="王 欣捷" userId="b965477fa0aef5e6" providerId="LiveId" clId="{6B25E3A0-8D13-427B-91C6-98F6CF017510}" dt="2021-04-20T12:44:38.611" v="122" actId="1036"/>
          <ac:spMkLst>
            <pc:docMk/>
            <pc:sldMk cId="3962178428" sldId="1151"/>
            <ac:spMk id="62" creationId="{0D1FB9BB-66E3-4DB3-B42E-2363D650044E}"/>
          </ac:spMkLst>
        </pc:spChg>
        <pc:spChg chg="mod">
          <ac:chgData name="王 欣捷" userId="b965477fa0aef5e6" providerId="LiveId" clId="{6B25E3A0-8D13-427B-91C6-98F6CF017510}" dt="2021-04-20T12:44:38.611" v="122" actId="1036"/>
          <ac:spMkLst>
            <pc:docMk/>
            <pc:sldMk cId="3962178428" sldId="1151"/>
            <ac:spMk id="63" creationId="{964310BB-3FD7-433F-91A7-6B550E4D2170}"/>
          </ac:spMkLst>
        </pc:spChg>
        <pc:spChg chg="mod">
          <ac:chgData name="王 欣捷" userId="b965477fa0aef5e6" providerId="LiveId" clId="{6B25E3A0-8D13-427B-91C6-98F6CF017510}" dt="2021-04-20T12:44:38.611" v="122" actId="1036"/>
          <ac:spMkLst>
            <pc:docMk/>
            <pc:sldMk cId="3962178428" sldId="1151"/>
            <ac:spMk id="65" creationId="{90F3D4C1-4135-43D8-89B1-A97CE3E3FD0A}"/>
          </ac:spMkLst>
        </pc:spChg>
        <pc:spChg chg="mod">
          <ac:chgData name="王 欣捷" userId="b965477fa0aef5e6" providerId="LiveId" clId="{6B25E3A0-8D13-427B-91C6-98F6CF017510}" dt="2021-04-20T12:44:38.611" v="122" actId="1036"/>
          <ac:spMkLst>
            <pc:docMk/>
            <pc:sldMk cId="3962178428" sldId="1151"/>
            <ac:spMk id="66" creationId="{1E4E581A-F0D6-4E54-8CC1-19B2968D2ECC}"/>
          </ac:spMkLst>
        </pc:spChg>
        <pc:spChg chg="mod">
          <ac:chgData name="王 欣捷" userId="b965477fa0aef5e6" providerId="LiveId" clId="{6B25E3A0-8D13-427B-91C6-98F6CF017510}" dt="2021-04-20T12:44:38.611" v="122" actId="1036"/>
          <ac:spMkLst>
            <pc:docMk/>
            <pc:sldMk cId="3962178428" sldId="1151"/>
            <ac:spMk id="67" creationId="{2C1DE7EF-BD23-4D92-BBF2-A7DA7E2DB0CC}"/>
          </ac:spMkLst>
        </pc:spChg>
        <pc:spChg chg="mod">
          <ac:chgData name="王 欣捷" userId="b965477fa0aef5e6" providerId="LiveId" clId="{6B25E3A0-8D13-427B-91C6-98F6CF017510}" dt="2021-04-20T12:44:38.611" v="122" actId="1036"/>
          <ac:spMkLst>
            <pc:docMk/>
            <pc:sldMk cId="3962178428" sldId="1151"/>
            <ac:spMk id="68" creationId="{7498768A-AF0B-4F73-AC84-5388FF2784B0}"/>
          </ac:spMkLst>
        </pc:spChg>
        <pc:spChg chg="mod">
          <ac:chgData name="王 欣捷" userId="b965477fa0aef5e6" providerId="LiveId" clId="{6B25E3A0-8D13-427B-91C6-98F6CF017510}" dt="2021-04-20T12:44:38.611" v="122" actId="1036"/>
          <ac:spMkLst>
            <pc:docMk/>
            <pc:sldMk cId="3962178428" sldId="1151"/>
            <ac:spMk id="69" creationId="{C432BA34-8F41-4398-B3BB-CA7B2B626050}"/>
          </ac:spMkLst>
        </pc:spChg>
        <pc:spChg chg="mod">
          <ac:chgData name="王 欣捷" userId="b965477fa0aef5e6" providerId="LiveId" clId="{6B25E3A0-8D13-427B-91C6-98F6CF017510}" dt="2021-04-20T12:44:38.611" v="122" actId="1036"/>
          <ac:spMkLst>
            <pc:docMk/>
            <pc:sldMk cId="3962178428" sldId="1151"/>
            <ac:spMk id="70" creationId="{A6394B0A-0537-41EE-8024-C189128AD7A1}"/>
          </ac:spMkLst>
        </pc:spChg>
        <pc:spChg chg="mod">
          <ac:chgData name="王 欣捷" userId="b965477fa0aef5e6" providerId="LiveId" clId="{6B25E3A0-8D13-427B-91C6-98F6CF017510}" dt="2021-04-20T12:44:38.611" v="122" actId="1036"/>
          <ac:spMkLst>
            <pc:docMk/>
            <pc:sldMk cId="3962178428" sldId="1151"/>
            <ac:spMk id="71" creationId="{FA0F82B2-DC6C-4916-B831-4EE2259F200D}"/>
          </ac:spMkLst>
        </pc:spChg>
        <pc:spChg chg="mod">
          <ac:chgData name="王 欣捷" userId="b965477fa0aef5e6" providerId="LiveId" clId="{6B25E3A0-8D13-427B-91C6-98F6CF017510}" dt="2021-04-20T12:44:38.611" v="122" actId="1036"/>
          <ac:spMkLst>
            <pc:docMk/>
            <pc:sldMk cId="3962178428" sldId="1151"/>
            <ac:spMk id="73" creationId="{B933F08E-4C55-4ECC-8B4E-31EB5954C6B8}"/>
          </ac:spMkLst>
        </pc:spChg>
        <pc:spChg chg="mod">
          <ac:chgData name="王 欣捷" userId="b965477fa0aef5e6" providerId="LiveId" clId="{6B25E3A0-8D13-427B-91C6-98F6CF017510}" dt="2021-04-20T12:44:38.611" v="122" actId="1036"/>
          <ac:spMkLst>
            <pc:docMk/>
            <pc:sldMk cId="3962178428" sldId="1151"/>
            <ac:spMk id="74" creationId="{6480D471-C9EF-4AA1-92D8-C7C824B03D21}"/>
          </ac:spMkLst>
        </pc:spChg>
        <pc:spChg chg="mod">
          <ac:chgData name="王 欣捷" userId="b965477fa0aef5e6" providerId="LiveId" clId="{6B25E3A0-8D13-427B-91C6-98F6CF017510}" dt="2021-04-20T12:44:38.611" v="122" actId="1036"/>
          <ac:spMkLst>
            <pc:docMk/>
            <pc:sldMk cId="3962178428" sldId="1151"/>
            <ac:spMk id="75" creationId="{1D693205-83E2-4ED3-8E7E-AF5ED02E9249}"/>
          </ac:spMkLst>
        </pc:spChg>
        <pc:spChg chg="mod">
          <ac:chgData name="王 欣捷" userId="b965477fa0aef5e6" providerId="LiveId" clId="{6B25E3A0-8D13-427B-91C6-98F6CF017510}" dt="2021-04-20T12:44:38.611" v="122" actId="1036"/>
          <ac:spMkLst>
            <pc:docMk/>
            <pc:sldMk cId="3962178428" sldId="1151"/>
            <ac:spMk id="76" creationId="{9CB4F452-3F7A-4591-A213-05B564B497F9}"/>
          </ac:spMkLst>
        </pc:spChg>
        <pc:spChg chg="mod">
          <ac:chgData name="王 欣捷" userId="b965477fa0aef5e6" providerId="LiveId" clId="{6B25E3A0-8D13-427B-91C6-98F6CF017510}" dt="2021-04-20T12:44:38.611" v="122" actId="1036"/>
          <ac:spMkLst>
            <pc:docMk/>
            <pc:sldMk cId="3962178428" sldId="1151"/>
            <ac:spMk id="77" creationId="{6102D344-8210-450A-9AAB-3B8F99A59818}"/>
          </ac:spMkLst>
        </pc:spChg>
        <pc:spChg chg="mod">
          <ac:chgData name="王 欣捷" userId="b965477fa0aef5e6" providerId="LiveId" clId="{6B25E3A0-8D13-427B-91C6-98F6CF017510}" dt="2021-04-20T12:44:38.611" v="122" actId="1036"/>
          <ac:spMkLst>
            <pc:docMk/>
            <pc:sldMk cId="3962178428" sldId="1151"/>
            <ac:spMk id="78" creationId="{CDF69332-FFB7-495F-A136-3FA7CD6A1268}"/>
          </ac:spMkLst>
        </pc:spChg>
        <pc:spChg chg="mod">
          <ac:chgData name="王 欣捷" userId="b965477fa0aef5e6" providerId="LiveId" clId="{6B25E3A0-8D13-427B-91C6-98F6CF017510}" dt="2021-04-20T12:44:38.611" v="122" actId="1036"/>
          <ac:spMkLst>
            <pc:docMk/>
            <pc:sldMk cId="3962178428" sldId="1151"/>
            <ac:spMk id="79" creationId="{9660B224-45DE-47F0-A73F-EC712DEAA6F9}"/>
          </ac:spMkLst>
        </pc:spChg>
        <pc:spChg chg="mod">
          <ac:chgData name="王 欣捷" userId="b965477fa0aef5e6" providerId="LiveId" clId="{6B25E3A0-8D13-427B-91C6-98F6CF017510}" dt="2021-04-20T12:44:38.611" v="122" actId="1036"/>
          <ac:spMkLst>
            <pc:docMk/>
            <pc:sldMk cId="3962178428" sldId="1151"/>
            <ac:spMk id="80" creationId="{17BE8EC3-1116-4310-B644-31EAE5AB8DC4}"/>
          </ac:spMkLst>
        </pc:spChg>
        <pc:spChg chg="mod">
          <ac:chgData name="王 欣捷" userId="b965477fa0aef5e6" providerId="LiveId" clId="{6B25E3A0-8D13-427B-91C6-98F6CF017510}" dt="2021-04-20T12:44:38.611" v="122" actId="1036"/>
          <ac:spMkLst>
            <pc:docMk/>
            <pc:sldMk cId="3962178428" sldId="1151"/>
            <ac:spMk id="81" creationId="{9AF6CB48-8D7F-4572-BEF5-175E763A0EAF}"/>
          </ac:spMkLst>
        </pc:spChg>
        <pc:spChg chg="mod">
          <ac:chgData name="王 欣捷" userId="b965477fa0aef5e6" providerId="LiveId" clId="{6B25E3A0-8D13-427B-91C6-98F6CF017510}" dt="2021-04-20T12:44:38.611" v="122" actId="1036"/>
          <ac:spMkLst>
            <pc:docMk/>
            <pc:sldMk cId="3962178428" sldId="1151"/>
            <ac:spMk id="83" creationId="{C2A11174-B91D-4F35-A672-F82C6BE44A15}"/>
          </ac:spMkLst>
        </pc:spChg>
        <pc:spChg chg="mod">
          <ac:chgData name="王 欣捷" userId="b965477fa0aef5e6" providerId="LiveId" clId="{6B25E3A0-8D13-427B-91C6-98F6CF017510}" dt="2021-04-20T12:44:38.611" v="122" actId="1036"/>
          <ac:spMkLst>
            <pc:docMk/>
            <pc:sldMk cId="3962178428" sldId="1151"/>
            <ac:spMk id="84" creationId="{12B73149-6FC3-4AC1-8B39-2F3CE439AA67}"/>
          </ac:spMkLst>
        </pc:spChg>
        <pc:spChg chg="mod">
          <ac:chgData name="王 欣捷" userId="b965477fa0aef5e6" providerId="LiveId" clId="{6B25E3A0-8D13-427B-91C6-98F6CF017510}" dt="2021-04-20T12:44:38.611" v="122" actId="1036"/>
          <ac:spMkLst>
            <pc:docMk/>
            <pc:sldMk cId="3962178428" sldId="1151"/>
            <ac:spMk id="85" creationId="{741FAE90-A3C1-41C9-AC70-D49B2421DDA6}"/>
          </ac:spMkLst>
        </pc:spChg>
        <pc:spChg chg="mod">
          <ac:chgData name="王 欣捷" userId="b965477fa0aef5e6" providerId="LiveId" clId="{6B25E3A0-8D13-427B-91C6-98F6CF017510}" dt="2021-04-20T12:44:38.611" v="122" actId="1036"/>
          <ac:spMkLst>
            <pc:docMk/>
            <pc:sldMk cId="3962178428" sldId="1151"/>
            <ac:spMk id="86" creationId="{2AC672B0-3FC2-484C-BB16-1B70B543700F}"/>
          </ac:spMkLst>
        </pc:spChg>
        <pc:spChg chg="mod">
          <ac:chgData name="王 欣捷" userId="b965477fa0aef5e6" providerId="LiveId" clId="{6B25E3A0-8D13-427B-91C6-98F6CF017510}" dt="2021-04-20T12:44:30.836" v="113"/>
          <ac:spMkLst>
            <pc:docMk/>
            <pc:sldMk cId="3962178428" sldId="1151"/>
            <ac:spMk id="88" creationId="{D0D812BF-CFC8-40CA-A3DE-45AAFC6C5525}"/>
          </ac:spMkLst>
        </pc:spChg>
        <pc:spChg chg="mod">
          <ac:chgData name="王 欣捷" userId="b965477fa0aef5e6" providerId="LiveId" clId="{6B25E3A0-8D13-427B-91C6-98F6CF017510}" dt="2021-04-20T12:44:30.836" v="113"/>
          <ac:spMkLst>
            <pc:docMk/>
            <pc:sldMk cId="3962178428" sldId="1151"/>
            <ac:spMk id="89" creationId="{50C216B3-FC16-47FA-A934-31D45510DB12}"/>
          </ac:spMkLst>
        </pc:spChg>
        <pc:spChg chg="mod">
          <ac:chgData name="王 欣捷" userId="b965477fa0aef5e6" providerId="LiveId" clId="{6B25E3A0-8D13-427B-91C6-98F6CF017510}" dt="2021-04-20T12:44:30.836" v="113"/>
          <ac:spMkLst>
            <pc:docMk/>
            <pc:sldMk cId="3962178428" sldId="1151"/>
            <ac:spMk id="90" creationId="{22A6A3F7-3E33-48B9-A07C-BAC2D5B9F6A7}"/>
          </ac:spMkLst>
        </pc:spChg>
        <pc:spChg chg="mod">
          <ac:chgData name="王 欣捷" userId="b965477fa0aef5e6" providerId="LiveId" clId="{6B25E3A0-8D13-427B-91C6-98F6CF017510}" dt="2021-04-20T12:44:30.836" v="113"/>
          <ac:spMkLst>
            <pc:docMk/>
            <pc:sldMk cId="3962178428" sldId="1151"/>
            <ac:spMk id="91" creationId="{2FBD5107-6131-42A6-83BF-9ECC393F2405}"/>
          </ac:spMkLst>
        </pc:spChg>
        <pc:spChg chg="mod">
          <ac:chgData name="王 欣捷" userId="b965477fa0aef5e6" providerId="LiveId" clId="{6B25E3A0-8D13-427B-91C6-98F6CF017510}" dt="2021-04-20T12:44:30.836" v="113"/>
          <ac:spMkLst>
            <pc:docMk/>
            <pc:sldMk cId="3962178428" sldId="1151"/>
            <ac:spMk id="92" creationId="{9E1D7BB7-12EF-4A30-8416-53FEDAD2609A}"/>
          </ac:spMkLst>
        </pc:spChg>
        <pc:spChg chg="mod">
          <ac:chgData name="王 欣捷" userId="b965477fa0aef5e6" providerId="LiveId" clId="{6B25E3A0-8D13-427B-91C6-98F6CF017510}" dt="2021-04-20T12:44:30.836" v="113"/>
          <ac:spMkLst>
            <pc:docMk/>
            <pc:sldMk cId="3962178428" sldId="1151"/>
            <ac:spMk id="93" creationId="{06AA2713-6751-4094-B858-24D7165B7F6D}"/>
          </ac:spMkLst>
        </pc:spChg>
        <pc:spChg chg="mod">
          <ac:chgData name="王 欣捷" userId="b965477fa0aef5e6" providerId="LiveId" clId="{6B25E3A0-8D13-427B-91C6-98F6CF017510}" dt="2021-04-20T12:44:30.836" v="113"/>
          <ac:spMkLst>
            <pc:docMk/>
            <pc:sldMk cId="3962178428" sldId="1151"/>
            <ac:spMk id="94" creationId="{6B2286F2-7C41-46D4-B0AD-8371A6BBBDBB}"/>
          </ac:spMkLst>
        </pc:spChg>
        <pc:spChg chg="mod">
          <ac:chgData name="王 欣捷" userId="b965477fa0aef5e6" providerId="LiveId" clId="{6B25E3A0-8D13-427B-91C6-98F6CF017510}" dt="2021-04-20T12:44:30.836" v="113"/>
          <ac:spMkLst>
            <pc:docMk/>
            <pc:sldMk cId="3962178428" sldId="1151"/>
            <ac:spMk id="95" creationId="{FB36574F-7CA3-4DD8-8F38-17CC753A2E4A}"/>
          </ac:spMkLst>
        </pc:spChg>
        <pc:spChg chg="mod">
          <ac:chgData name="王 欣捷" userId="b965477fa0aef5e6" providerId="LiveId" clId="{6B25E3A0-8D13-427B-91C6-98F6CF017510}" dt="2021-04-20T12:44:30.836" v="113"/>
          <ac:spMkLst>
            <pc:docMk/>
            <pc:sldMk cId="3962178428" sldId="1151"/>
            <ac:spMk id="96" creationId="{86F29178-8EBF-4397-BACF-716074B95859}"/>
          </ac:spMkLst>
        </pc:spChg>
        <pc:spChg chg="mod">
          <ac:chgData name="王 欣捷" userId="b965477fa0aef5e6" providerId="LiveId" clId="{6B25E3A0-8D13-427B-91C6-98F6CF017510}" dt="2021-04-20T12:44:30.836" v="113"/>
          <ac:spMkLst>
            <pc:docMk/>
            <pc:sldMk cId="3962178428" sldId="1151"/>
            <ac:spMk id="97" creationId="{747C0A1C-68F2-40D9-9EC6-E7B13E768A2E}"/>
          </ac:spMkLst>
        </pc:spChg>
        <pc:spChg chg="mod">
          <ac:chgData name="王 欣捷" userId="b965477fa0aef5e6" providerId="LiveId" clId="{6B25E3A0-8D13-427B-91C6-98F6CF017510}" dt="2021-04-20T12:44:30.836" v="113"/>
          <ac:spMkLst>
            <pc:docMk/>
            <pc:sldMk cId="3962178428" sldId="1151"/>
            <ac:spMk id="98" creationId="{2FDE1D8C-B0BA-48A8-9637-5367887C4CAB}"/>
          </ac:spMkLst>
        </pc:spChg>
        <pc:spChg chg="mod">
          <ac:chgData name="王 欣捷" userId="b965477fa0aef5e6" providerId="LiveId" clId="{6B25E3A0-8D13-427B-91C6-98F6CF017510}" dt="2021-04-20T12:44:30.836" v="113"/>
          <ac:spMkLst>
            <pc:docMk/>
            <pc:sldMk cId="3962178428" sldId="1151"/>
            <ac:spMk id="99" creationId="{D21E1271-E81B-4ED3-9293-DBD4FC1CF632}"/>
          </ac:spMkLst>
        </pc:spChg>
        <pc:spChg chg="mod">
          <ac:chgData name="王 欣捷" userId="b965477fa0aef5e6" providerId="LiveId" clId="{6B25E3A0-8D13-427B-91C6-98F6CF017510}" dt="2021-04-20T12:44:30.836" v="113"/>
          <ac:spMkLst>
            <pc:docMk/>
            <pc:sldMk cId="3962178428" sldId="1151"/>
            <ac:spMk id="100" creationId="{DFBAFF4A-FCBD-4CA1-8499-260E1931760B}"/>
          </ac:spMkLst>
        </pc:spChg>
        <pc:spChg chg="mod">
          <ac:chgData name="王 欣捷" userId="b965477fa0aef5e6" providerId="LiveId" clId="{6B25E3A0-8D13-427B-91C6-98F6CF017510}" dt="2021-04-20T12:44:30.836" v="113"/>
          <ac:spMkLst>
            <pc:docMk/>
            <pc:sldMk cId="3962178428" sldId="1151"/>
            <ac:spMk id="101" creationId="{2EC5CBE7-9E80-401E-A860-3C3DD35F0788}"/>
          </ac:spMkLst>
        </pc:spChg>
        <pc:spChg chg="mod">
          <ac:chgData name="王 欣捷" userId="b965477fa0aef5e6" providerId="LiveId" clId="{6B25E3A0-8D13-427B-91C6-98F6CF017510}" dt="2021-04-20T12:44:30.836" v="113"/>
          <ac:spMkLst>
            <pc:docMk/>
            <pc:sldMk cId="3962178428" sldId="1151"/>
            <ac:spMk id="102" creationId="{03C3D52F-3D6C-4A64-9554-2DE1655D66AC}"/>
          </ac:spMkLst>
        </pc:spChg>
        <pc:spChg chg="mod">
          <ac:chgData name="王 欣捷" userId="b965477fa0aef5e6" providerId="LiveId" clId="{6B25E3A0-8D13-427B-91C6-98F6CF017510}" dt="2021-04-20T12:44:30.836" v="113"/>
          <ac:spMkLst>
            <pc:docMk/>
            <pc:sldMk cId="3962178428" sldId="1151"/>
            <ac:spMk id="103" creationId="{BCD83F07-0548-4107-BEFB-E628325C83A7}"/>
          </ac:spMkLst>
        </pc:spChg>
        <pc:spChg chg="mod">
          <ac:chgData name="王 欣捷" userId="b965477fa0aef5e6" providerId="LiveId" clId="{6B25E3A0-8D13-427B-91C6-98F6CF017510}" dt="2021-04-20T12:44:30.836" v="113"/>
          <ac:spMkLst>
            <pc:docMk/>
            <pc:sldMk cId="3962178428" sldId="1151"/>
            <ac:spMk id="104" creationId="{481368CA-2723-4934-BAEE-51047FB70317}"/>
          </ac:spMkLst>
        </pc:spChg>
        <pc:spChg chg="mod">
          <ac:chgData name="王 欣捷" userId="b965477fa0aef5e6" providerId="LiveId" clId="{6B25E3A0-8D13-427B-91C6-98F6CF017510}" dt="2021-04-20T12:44:30.836" v="113"/>
          <ac:spMkLst>
            <pc:docMk/>
            <pc:sldMk cId="3962178428" sldId="1151"/>
            <ac:spMk id="105" creationId="{FFF796DB-B65A-488F-9117-A9AF4B9F5070}"/>
          </ac:spMkLst>
        </pc:spChg>
        <pc:spChg chg="mod">
          <ac:chgData name="王 欣捷" userId="b965477fa0aef5e6" providerId="LiveId" clId="{6B25E3A0-8D13-427B-91C6-98F6CF017510}" dt="2021-04-20T12:44:30.836" v="113"/>
          <ac:spMkLst>
            <pc:docMk/>
            <pc:sldMk cId="3962178428" sldId="1151"/>
            <ac:spMk id="106" creationId="{7BCB1E07-18B6-47DB-911B-214B9CBD1460}"/>
          </ac:spMkLst>
        </pc:spChg>
        <pc:spChg chg="mod">
          <ac:chgData name="王 欣捷" userId="b965477fa0aef5e6" providerId="LiveId" clId="{6B25E3A0-8D13-427B-91C6-98F6CF017510}" dt="2021-04-20T12:44:30.836" v="113"/>
          <ac:spMkLst>
            <pc:docMk/>
            <pc:sldMk cId="3962178428" sldId="1151"/>
            <ac:spMk id="108" creationId="{590E3D1E-0082-4587-AB64-105082480082}"/>
          </ac:spMkLst>
        </pc:spChg>
        <pc:spChg chg="mod">
          <ac:chgData name="王 欣捷" userId="b965477fa0aef5e6" providerId="LiveId" clId="{6B25E3A0-8D13-427B-91C6-98F6CF017510}" dt="2021-04-20T12:44:30.836" v="113"/>
          <ac:spMkLst>
            <pc:docMk/>
            <pc:sldMk cId="3962178428" sldId="1151"/>
            <ac:spMk id="109" creationId="{9D821E5F-A2E2-4329-81D7-3CB5D00D1CF5}"/>
          </ac:spMkLst>
        </pc:spChg>
        <pc:spChg chg="mod">
          <ac:chgData name="王 欣捷" userId="b965477fa0aef5e6" providerId="LiveId" clId="{6B25E3A0-8D13-427B-91C6-98F6CF017510}" dt="2021-04-20T12:44:30.836" v="113"/>
          <ac:spMkLst>
            <pc:docMk/>
            <pc:sldMk cId="3962178428" sldId="1151"/>
            <ac:spMk id="110" creationId="{2E098AC9-7B04-4B1D-AFC4-9F72C02A24B1}"/>
          </ac:spMkLst>
        </pc:spChg>
        <pc:spChg chg="mod">
          <ac:chgData name="王 欣捷" userId="b965477fa0aef5e6" providerId="LiveId" clId="{6B25E3A0-8D13-427B-91C6-98F6CF017510}" dt="2021-04-20T12:44:30.836" v="113"/>
          <ac:spMkLst>
            <pc:docMk/>
            <pc:sldMk cId="3962178428" sldId="1151"/>
            <ac:spMk id="111" creationId="{8F833855-17F0-43FB-927D-17BEBDBE1B6F}"/>
          </ac:spMkLst>
        </pc:spChg>
        <pc:spChg chg="mod">
          <ac:chgData name="王 欣捷" userId="b965477fa0aef5e6" providerId="LiveId" clId="{6B25E3A0-8D13-427B-91C6-98F6CF017510}" dt="2021-04-20T12:44:30.836" v="113"/>
          <ac:spMkLst>
            <pc:docMk/>
            <pc:sldMk cId="3962178428" sldId="1151"/>
            <ac:spMk id="112" creationId="{DF508352-3274-486D-B8C6-8A86A9B9234C}"/>
          </ac:spMkLst>
        </pc:spChg>
        <pc:spChg chg="mod">
          <ac:chgData name="王 欣捷" userId="b965477fa0aef5e6" providerId="LiveId" clId="{6B25E3A0-8D13-427B-91C6-98F6CF017510}" dt="2021-04-20T12:44:30.836" v="113"/>
          <ac:spMkLst>
            <pc:docMk/>
            <pc:sldMk cId="3962178428" sldId="1151"/>
            <ac:spMk id="114" creationId="{0A20CBFC-CC09-4ED4-A751-1FBF985F8336}"/>
          </ac:spMkLst>
        </pc:spChg>
        <pc:spChg chg="mod">
          <ac:chgData name="王 欣捷" userId="b965477fa0aef5e6" providerId="LiveId" clId="{6B25E3A0-8D13-427B-91C6-98F6CF017510}" dt="2021-04-20T12:44:30.836" v="113"/>
          <ac:spMkLst>
            <pc:docMk/>
            <pc:sldMk cId="3962178428" sldId="1151"/>
            <ac:spMk id="115" creationId="{ECAC39C2-9844-4DBB-9942-6F6EC28D49B0}"/>
          </ac:spMkLst>
        </pc:spChg>
        <pc:spChg chg="mod">
          <ac:chgData name="王 欣捷" userId="b965477fa0aef5e6" providerId="LiveId" clId="{6B25E3A0-8D13-427B-91C6-98F6CF017510}" dt="2021-04-20T12:44:30.836" v="113"/>
          <ac:spMkLst>
            <pc:docMk/>
            <pc:sldMk cId="3962178428" sldId="1151"/>
            <ac:spMk id="116" creationId="{32F42853-01EB-4B38-B47C-AECD945314E2}"/>
          </ac:spMkLst>
        </pc:spChg>
        <pc:spChg chg="mod">
          <ac:chgData name="王 欣捷" userId="b965477fa0aef5e6" providerId="LiveId" clId="{6B25E3A0-8D13-427B-91C6-98F6CF017510}" dt="2021-04-20T12:44:30.836" v="113"/>
          <ac:spMkLst>
            <pc:docMk/>
            <pc:sldMk cId="3962178428" sldId="1151"/>
            <ac:spMk id="117" creationId="{BA209989-FE8C-43FE-A0C4-7AF5769FDD8C}"/>
          </ac:spMkLst>
        </pc:spChg>
        <pc:spChg chg="mod">
          <ac:chgData name="王 欣捷" userId="b965477fa0aef5e6" providerId="LiveId" clId="{6B25E3A0-8D13-427B-91C6-98F6CF017510}" dt="2021-04-20T12:44:30.836" v="113"/>
          <ac:spMkLst>
            <pc:docMk/>
            <pc:sldMk cId="3962178428" sldId="1151"/>
            <ac:spMk id="118" creationId="{A6696086-43CC-45AF-B6DC-0335D66B837B}"/>
          </ac:spMkLst>
        </pc:spChg>
        <pc:spChg chg="mod">
          <ac:chgData name="王 欣捷" userId="b965477fa0aef5e6" providerId="LiveId" clId="{6B25E3A0-8D13-427B-91C6-98F6CF017510}" dt="2021-04-20T12:44:30.836" v="113"/>
          <ac:spMkLst>
            <pc:docMk/>
            <pc:sldMk cId="3962178428" sldId="1151"/>
            <ac:spMk id="119" creationId="{AFFDAF0A-BC14-4D87-B784-2E4A0DB57B3E}"/>
          </ac:spMkLst>
        </pc:spChg>
        <pc:spChg chg="mod">
          <ac:chgData name="王 欣捷" userId="b965477fa0aef5e6" providerId="LiveId" clId="{6B25E3A0-8D13-427B-91C6-98F6CF017510}" dt="2021-04-20T12:44:30.836" v="113"/>
          <ac:spMkLst>
            <pc:docMk/>
            <pc:sldMk cId="3962178428" sldId="1151"/>
            <ac:spMk id="121" creationId="{F17BBAD7-FEC4-4D07-83EE-0C03A1B88132}"/>
          </ac:spMkLst>
        </pc:spChg>
        <pc:spChg chg="mod">
          <ac:chgData name="王 欣捷" userId="b965477fa0aef5e6" providerId="LiveId" clId="{6B25E3A0-8D13-427B-91C6-98F6CF017510}" dt="2021-04-20T12:44:30.836" v="113"/>
          <ac:spMkLst>
            <pc:docMk/>
            <pc:sldMk cId="3962178428" sldId="1151"/>
            <ac:spMk id="122" creationId="{EB55517B-A0BA-4162-BD9C-BF335B0A0B68}"/>
          </ac:spMkLst>
        </pc:spChg>
        <pc:spChg chg="mod">
          <ac:chgData name="王 欣捷" userId="b965477fa0aef5e6" providerId="LiveId" clId="{6B25E3A0-8D13-427B-91C6-98F6CF017510}" dt="2021-04-20T12:44:30.836" v="113"/>
          <ac:spMkLst>
            <pc:docMk/>
            <pc:sldMk cId="3962178428" sldId="1151"/>
            <ac:spMk id="123" creationId="{EA2767B5-C69C-487F-9B10-4E5E553A3740}"/>
          </ac:spMkLst>
        </pc:spChg>
        <pc:spChg chg="mod">
          <ac:chgData name="王 欣捷" userId="b965477fa0aef5e6" providerId="LiveId" clId="{6B25E3A0-8D13-427B-91C6-98F6CF017510}" dt="2021-04-20T12:44:30.836" v="113"/>
          <ac:spMkLst>
            <pc:docMk/>
            <pc:sldMk cId="3962178428" sldId="1151"/>
            <ac:spMk id="124" creationId="{D94AA661-D4AF-4928-AC75-AA0C183BFA08}"/>
          </ac:spMkLst>
        </pc:spChg>
        <pc:spChg chg="mod">
          <ac:chgData name="王 欣捷" userId="b965477fa0aef5e6" providerId="LiveId" clId="{6B25E3A0-8D13-427B-91C6-98F6CF017510}" dt="2021-04-20T12:44:30.836" v="113"/>
          <ac:spMkLst>
            <pc:docMk/>
            <pc:sldMk cId="3962178428" sldId="1151"/>
            <ac:spMk id="125" creationId="{622833A3-7E60-4FF0-B5DA-340FE5A4CA7B}"/>
          </ac:spMkLst>
        </pc:spChg>
        <pc:spChg chg="mod">
          <ac:chgData name="王 欣捷" userId="b965477fa0aef5e6" providerId="LiveId" clId="{6B25E3A0-8D13-427B-91C6-98F6CF017510}" dt="2021-04-20T12:44:30.836" v="113"/>
          <ac:spMkLst>
            <pc:docMk/>
            <pc:sldMk cId="3962178428" sldId="1151"/>
            <ac:spMk id="126" creationId="{3B6AB823-F068-4614-B7B7-6B9CF755B14F}"/>
          </ac:spMkLst>
        </pc:spChg>
        <pc:spChg chg="mod">
          <ac:chgData name="王 欣捷" userId="b965477fa0aef5e6" providerId="LiveId" clId="{6B25E3A0-8D13-427B-91C6-98F6CF017510}" dt="2021-04-20T12:44:30.836" v="113"/>
          <ac:spMkLst>
            <pc:docMk/>
            <pc:sldMk cId="3962178428" sldId="1151"/>
            <ac:spMk id="127" creationId="{21AA4A0B-580D-4FB8-BAC2-1202BA29B671}"/>
          </ac:spMkLst>
        </pc:spChg>
        <pc:spChg chg="mod">
          <ac:chgData name="王 欣捷" userId="b965477fa0aef5e6" providerId="LiveId" clId="{6B25E3A0-8D13-427B-91C6-98F6CF017510}" dt="2021-04-20T12:44:30.836" v="113"/>
          <ac:spMkLst>
            <pc:docMk/>
            <pc:sldMk cId="3962178428" sldId="1151"/>
            <ac:spMk id="128" creationId="{D005E6CE-FD0B-4CA9-9EDF-2889395BA73B}"/>
          </ac:spMkLst>
        </pc:spChg>
        <pc:spChg chg="mod">
          <ac:chgData name="王 欣捷" userId="b965477fa0aef5e6" providerId="LiveId" clId="{6B25E3A0-8D13-427B-91C6-98F6CF017510}" dt="2021-04-20T12:44:30.836" v="113"/>
          <ac:spMkLst>
            <pc:docMk/>
            <pc:sldMk cId="3962178428" sldId="1151"/>
            <ac:spMk id="129" creationId="{F7055559-10DE-4E81-AEA9-2D1D567DFB3A}"/>
          </ac:spMkLst>
        </pc:spChg>
        <pc:spChg chg="mod">
          <ac:chgData name="王 欣捷" userId="b965477fa0aef5e6" providerId="LiveId" clId="{6B25E3A0-8D13-427B-91C6-98F6CF017510}" dt="2021-04-20T12:44:30.836" v="113"/>
          <ac:spMkLst>
            <pc:docMk/>
            <pc:sldMk cId="3962178428" sldId="1151"/>
            <ac:spMk id="130" creationId="{3730B0CE-126B-463E-8AD4-C5B334B08FA6}"/>
          </ac:spMkLst>
        </pc:spChg>
        <pc:spChg chg="mod">
          <ac:chgData name="王 欣捷" userId="b965477fa0aef5e6" providerId="LiveId" clId="{6B25E3A0-8D13-427B-91C6-98F6CF017510}" dt="2021-04-20T12:44:30.836" v="113"/>
          <ac:spMkLst>
            <pc:docMk/>
            <pc:sldMk cId="3962178428" sldId="1151"/>
            <ac:spMk id="131" creationId="{FB561B56-6BE6-4FFD-B84B-170410B2737E}"/>
          </ac:spMkLst>
        </pc:spChg>
        <pc:spChg chg="mod">
          <ac:chgData name="王 欣捷" userId="b965477fa0aef5e6" providerId="LiveId" clId="{6B25E3A0-8D13-427B-91C6-98F6CF017510}" dt="2021-04-20T12:44:30.836" v="113"/>
          <ac:spMkLst>
            <pc:docMk/>
            <pc:sldMk cId="3962178428" sldId="1151"/>
            <ac:spMk id="132" creationId="{4CDB3DBF-5316-4434-A2D9-8A3901D41EF7}"/>
          </ac:spMkLst>
        </pc:spChg>
        <pc:spChg chg="mod">
          <ac:chgData name="王 欣捷" userId="b965477fa0aef5e6" providerId="LiveId" clId="{6B25E3A0-8D13-427B-91C6-98F6CF017510}" dt="2021-04-20T12:44:30.836" v="113"/>
          <ac:spMkLst>
            <pc:docMk/>
            <pc:sldMk cId="3962178428" sldId="1151"/>
            <ac:spMk id="134" creationId="{533CB14E-4738-442A-B7BE-8FEB0590864A}"/>
          </ac:spMkLst>
        </pc:spChg>
        <pc:spChg chg="mod">
          <ac:chgData name="王 欣捷" userId="b965477fa0aef5e6" providerId="LiveId" clId="{6B25E3A0-8D13-427B-91C6-98F6CF017510}" dt="2021-04-20T12:44:30.836" v="113"/>
          <ac:spMkLst>
            <pc:docMk/>
            <pc:sldMk cId="3962178428" sldId="1151"/>
            <ac:spMk id="135" creationId="{125723CE-10A9-40A1-9BF8-E25063601502}"/>
          </ac:spMkLst>
        </pc:spChg>
        <pc:spChg chg="mod">
          <ac:chgData name="王 欣捷" userId="b965477fa0aef5e6" providerId="LiveId" clId="{6B25E3A0-8D13-427B-91C6-98F6CF017510}" dt="2021-04-20T12:44:30.836" v="113"/>
          <ac:spMkLst>
            <pc:docMk/>
            <pc:sldMk cId="3962178428" sldId="1151"/>
            <ac:spMk id="136" creationId="{7514DD14-81F5-422E-9580-6BCAB663A3CE}"/>
          </ac:spMkLst>
        </pc:spChg>
        <pc:spChg chg="mod">
          <ac:chgData name="王 欣捷" userId="b965477fa0aef5e6" providerId="LiveId" clId="{6B25E3A0-8D13-427B-91C6-98F6CF017510}" dt="2021-04-20T12:44:30.836" v="113"/>
          <ac:spMkLst>
            <pc:docMk/>
            <pc:sldMk cId="3962178428" sldId="1151"/>
            <ac:spMk id="137" creationId="{6BAC118E-7659-48E6-9964-73BF4CEEB629}"/>
          </ac:spMkLst>
        </pc:spChg>
        <pc:spChg chg="mod">
          <ac:chgData name="王 欣捷" userId="b965477fa0aef5e6" providerId="LiveId" clId="{6B25E3A0-8D13-427B-91C6-98F6CF017510}" dt="2021-04-20T12:44:30.836" v="113"/>
          <ac:spMkLst>
            <pc:docMk/>
            <pc:sldMk cId="3962178428" sldId="1151"/>
            <ac:spMk id="138" creationId="{27AF6A3B-3708-4EC9-AEDD-5B58D823EB40}"/>
          </ac:spMkLst>
        </pc:spChg>
        <pc:spChg chg="mod">
          <ac:chgData name="王 欣捷" userId="b965477fa0aef5e6" providerId="LiveId" clId="{6B25E3A0-8D13-427B-91C6-98F6CF017510}" dt="2021-04-20T12:44:30.836" v="113"/>
          <ac:spMkLst>
            <pc:docMk/>
            <pc:sldMk cId="3962178428" sldId="1151"/>
            <ac:spMk id="140" creationId="{3E5D5DF7-24DE-43E7-BB74-23D956B7ED63}"/>
          </ac:spMkLst>
        </pc:spChg>
        <pc:spChg chg="mod">
          <ac:chgData name="王 欣捷" userId="b965477fa0aef5e6" providerId="LiveId" clId="{6B25E3A0-8D13-427B-91C6-98F6CF017510}" dt="2021-04-20T12:44:30.836" v="113"/>
          <ac:spMkLst>
            <pc:docMk/>
            <pc:sldMk cId="3962178428" sldId="1151"/>
            <ac:spMk id="141" creationId="{BE8BEF37-A69F-48B2-9DF5-64EF841671C7}"/>
          </ac:spMkLst>
        </pc:spChg>
        <pc:spChg chg="mod">
          <ac:chgData name="王 欣捷" userId="b965477fa0aef5e6" providerId="LiveId" clId="{6B25E3A0-8D13-427B-91C6-98F6CF017510}" dt="2021-04-20T12:44:30.836" v="113"/>
          <ac:spMkLst>
            <pc:docMk/>
            <pc:sldMk cId="3962178428" sldId="1151"/>
            <ac:spMk id="142" creationId="{E4367F2C-A41A-4A18-A51B-4BA998004B2C}"/>
          </ac:spMkLst>
        </pc:spChg>
        <pc:spChg chg="mod">
          <ac:chgData name="王 欣捷" userId="b965477fa0aef5e6" providerId="LiveId" clId="{6B25E3A0-8D13-427B-91C6-98F6CF017510}" dt="2021-04-20T12:44:30.836" v="113"/>
          <ac:spMkLst>
            <pc:docMk/>
            <pc:sldMk cId="3962178428" sldId="1151"/>
            <ac:spMk id="143" creationId="{EA738760-E052-4F31-B5FB-CF91D2537653}"/>
          </ac:spMkLst>
        </pc:spChg>
        <pc:spChg chg="mod">
          <ac:chgData name="王 欣捷" userId="b965477fa0aef5e6" providerId="LiveId" clId="{6B25E3A0-8D13-427B-91C6-98F6CF017510}" dt="2021-04-20T12:44:30.836" v="113"/>
          <ac:spMkLst>
            <pc:docMk/>
            <pc:sldMk cId="3962178428" sldId="1151"/>
            <ac:spMk id="144" creationId="{19B3B719-58D1-4DCF-872F-748D50159653}"/>
          </ac:spMkLst>
        </pc:spChg>
        <pc:spChg chg="mod">
          <ac:chgData name="王 欣捷" userId="b965477fa0aef5e6" providerId="LiveId" clId="{6B25E3A0-8D13-427B-91C6-98F6CF017510}" dt="2021-04-20T12:44:30.836" v="113"/>
          <ac:spMkLst>
            <pc:docMk/>
            <pc:sldMk cId="3962178428" sldId="1151"/>
            <ac:spMk id="146" creationId="{CD5CB0F0-F643-43CE-A70F-BD667AD2BBD0}"/>
          </ac:spMkLst>
        </pc:spChg>
        <pc:spChg chg="mod">
          <ac:chgData name="王 欣捷" userId="b965477fa0aef5e6" providerId="LiveId" clId="{6B25E3A0-8D13-427B-91C6-98F6CF017510}" dt="2021-04-20T12:44:30.836" v="113"/>
          <ac:spMkLst>
            <pc:docMk/>
            <pc:sldMk cId="3962178428" sldId="1151"/>
            <ac:spMk id="147" creationId="{25363D25-F061-482A-8CF0-06E2CD7140C3}"/>
          </ac:spMkLst>
        </pc:spChg>
        <pc:spChg chg="mod">
          <ac:chgData name="王 欣捷" userId="b965477fa0aef5e6" providerId="LiveId" clId="{6B25E3A0-8D13-427B-91C6-98F6CF017510}" dt="2021-04-20T12:44:30.836" v="113"/>
          <ac:spMkLst>
            <pc:docMk/>
            <pc:sldMk cId="3962178428" sldId="1151"/>
            <ac:spMk id="148" creationId="{2579407A-075B-47F5-9C9F-209031AF4AA3}"/>
          </ac:spMkLst>
        </pc:spChg>
        <pc:spChg chg="mod">
          <ac:chgData name="王 欣捷" userId="b965477fa0aef5e6" providerId="LiveId" clId="{6B25E3A0-8D13-427B-91C6-98F6CF017510}" dt="2021-04-20T12:44:30.836" v="113"/>
          <ac:spMkLst>
            <pc:docMk/>
            <pc:sldMk cId="3962178428" sldId="1151"/>
            <ac:spMk id="149" creationId="{88971E5B-1335-4261-AD86-3489F365F0BE}"/>
          </ac:spMkLst>
        </pc:spChg>
        <pc:spChg chg="mod">
          <ac:chgData name="王 欣捷" userId="b965477fa0aef5e6" providerId="LiveId" clId="{6B25E3A0-8D13-427B-91C6-98F6CF017510}" dt="2021-04-20T12:44:30.836" v="113"/>
          <ac:spMkLst>
            <pc:docMk/>
            <pc:sldMk cId="3962178428" sldId="1151"/>
            <ac:spMk id="150" creationId="{1FD7E716-687B-48CD-867B-A0305FCABF81}"/>
          </ac:spMkLst>
        </pc:spChg>
        <pc:spChg chg="mod">
          <ac:chgData name="王 欣捷" userId="b965477fa0aef5e6" providerId="LiveId" clId="{6B25E3A0-8D13-427B-91C6-98F6CF017510}" dt="2021-04-20T12:44:30.836" v="113"/>
          <ac:spMkLst>
            <pc:docMk/>
            <pc:sldMk cId="3962178428" sldId="1151"/>
            <ac:spMk id="151" creationId="{7CB8F326-EAD0-404D-933D-FB1BAA679234}"/>
          </ac:spMkLst>
        </pc:spChg>
        <pc:spChg chg="mod">
          <ac:chgData name="王 欣捷" userId="b965477fa0aef5e6" providerId="LiveId" clId="{6B25E3A0-8D13-427B-91C6-98F6CF017510}" dt="2021-04-20T12:44:30.836" v="113"/>
          <ac:spMkLst>
            <pc:docMk/>
            <pc:sldMk cId="3962178428" sldId="1151"/>
            <ac:spMk id="152" creationId="{2B361A65-7471-49FF-A5D1-A454B0288EEB}"/>
          </ac:spMkLst>
        </pc:spChg>
        <pc:spChg chg="mod">
          <ac:chgData name="王 欣捷" userId="b965477fa0aef5e6" providerId="LiveId" clId="{6B25E3A0-8D13-427B-91C6-98F6CF017510}" dt="2021-04-20T12:44:30.836" v="113"/>
          <ac:spMkLst>
            <pc:docMk/>
            <pc:sldMk cId="3962178428" sldId="1151"/>
            <ac:spMk id="154" creationId="{1F29E06D-B752-4853-9858-A84F5825AD7E}"/>
          </ac:spMkLst>
        </pc:spChg>
        <pc:spChg chg="mod">
          <ac:chgData name="王 欣捷" userId="b965477fa0aef5e6" providerId="LiveId" clId="{6B25E3A0-8D13-427B-91C6-98F6CF017510}" dt="2021-04-20T12:44:30.836" v="113"/>
          <ac:spMkLst>
            <pc:docMk/>
            <pc:sldMk cId="3962178428" sldId="1151"/>
            <ac:spMk id="155" creationId="{865AF193-F009-4DC6-B3A4-8BBCDFA94B8C}"/>
          </ac:spMkLst>
        </pc:spChg>
        <pc:spChg chg="mod">
          <ac:chgData name="王 欣捷" userId="b965477fa0aef5e6" providerId="LiveId" clId="{6B25E3A0-8D13-427B-91C6-98F6CF017510}" dt="2021-04-20T12:44:30.836" v="113"/>
          <ac:spMkLst>
            <pc:docMk/>
            <pc:sldMk cId="3962178428" sldId="1151"/>
            <ac:spMk id="156" creationId="{343AA9B6-C54C-495D-9109-05A0039AFD53}"/>
          </ac:spMkLst>
        </pc:spChg>
        <pc:spChg chg="mod">
          <ac:chgData name="王 欣捷" userId="b965477fa0aef5e6" providerId="LiveId" clId="{6B25E3A0-8D13-427B-91C6-98F6CF017510}" dt="2021-04-20T12:44:30.836" v="113"/>
          <ac:spMkLst>
            <pc:docMk/>
            <pc:sldMk cId="3962178428" sldId="1151"/>
            <ac:spMk id="157" creationId="{217DB3A0-EB13-482B-89A8-F2C2578A3635}"/>
          </ac:spMkLst>
        </pc:spChg>
        <pc:spChg chg="mod">
          <ac:chgData name="王 欣捷" userId="b965477fa0aef5e6" providerId="LiveId" clId="{6B25E3A0-8D13-427B-91C6-98F6CF017510}" dt="2021-04-20T12:44:30.836" v="113"/>
          <ac:spMkLst>
            <pc:docMk/>
            <pc:sldMk cId="3962178428" sldId="1151"/>
            <ac:spMk id="158" creationId="{F3BDF021-7CC5-43D4-8083-8CA6D491050E}"/>
          </ac:spMkLst>
        </pc:spChg>
        <pc:spChg chg="mod">
          <ac:chgData name="王 欣捷" userId="b965477fa0aef5e6" providerId="LiveId" clId="{6B25E3A0-8D13-427B-91C6-98F6CF017510}" dt="2021-04-20T12:44:30.836" v="113"/>
          <ac:spMkLst>
            <pc:docMk/>
            <pc:sldMk cId="3962178428" sldId="1151"/>
            <ac:spMk id="159" creationId="{498CF40D-2197-4FE7-98D4-151FE62FBEAF}"/>
          </ac:spMkLst>
        </pc:spChg>
        <pc:spChg chg="mod">
          <ac:chgData name="王 欣捷" userId="b965477fa0aef5e6" providerId="LiveId" clId="{6B25E3A0-8D13-427B-91C6-98F6CF017510}" dt="2021-04-20T12:44:30.836" v="113"/>
          <ac:spMkLst>
            <pc:docMk/>
            <pc:sldMk cId="3962178428" sldId="1151"/>
            <ac:spMk id="160" creationId="{D4DED95E-52AC-4761-A863-2F99855AFA98}"/>
          </ac:spMkLst>
        </pc:spChg>
        <pc:spChg chg="mod">
          <ac:chgData name="王 欣捷" userId="b965477fa0aef5e6" providerId="LiveId" clId="{6B25E3A0-8D13-427B-91C6-98F6CF017510}" dt="2021-04-20T12:44:30.836" v="113"/>
          <ac:spMkLst>
            <pc:docMk/>
            <pc:sldMk cId="3962178428" sldId="1151"/>
            <ac:spMk id="161" creationId="{9C50FA59-C89C-48CC-9C18-C795ABB6E62C}"/>
          </ac:spMkLst>
        </pc:spChg>
        <pc:spChg chg="mod">
          <ac:chgData name="王 欣捷" userId="b965477fa0aef5e6" providerId="LiveId" clId="{6B25E3A0-8D13-427B-91C6-98F6CF017510}" dt="2021-04-20T12:44:30.836" v="113"/>
          <ac:spMkLst>
            <pc:docMk/>
            <pc:sldMk cId="3962178428" sldId="1151"/>
            <ac:spMk id="162" creationId="{A8FC2625-012E-4037-BF53-337588C65A30}"/>
          </ac:spMkLst>
        </pc:spChg>
        <pc:spChg chg="mod">
          <ac:chgData name="王 欣捷" userId="b965477fa0aef5e6" providerId="LiveId" clId="{6B25E3A0-8D13-427B-91C6-98F6CF017510}" dt="2021-04-20T12:44:30.836" v="113"/>
          <ac:spMkLst>
            <pc:docMk/>
            <pc:sldMk cId="3962178428" sldId="1151"/>
            <ac:spMk id="164" creationId="{2AF22BEE-DD51-43F6-B6C7-15C9D58714B5}"/>
          </ac:spMkLst>
        </pc:spChg>
        <pc:spChg chg="mod">
          <ac:chgData name="王 欣捷" userId="b965477fa0aef5e6" providerId="LiveId" clId="{6B25E3A0-8D13-427B-91C6-98F6CF017510}" dt="2021-04-20T12:44:30.836" v="113"/>
          <ac:spMkLst>
            <pc:docMk/>
            <pc:sldMk cId="3962178428" sldId="1151"/>
            <ac:spMk id="165" creationId="{5E11335A-0267-45A9-8158-355909011EB3}"/>
          </ac:spMkLst>
        </pc:spChg>
        <pc:spChg chg="mod">
          <ac:chgData name="王 欣捷" userId="b965477fa0aef5e6" providerId="LiveId" clId="{6B25E3A0-8D13-427B-91C6-98F6CF017510}" dt="2021-04-20T12:44:30.836" v="113"/>
          <ac:spMkLst>
            <pc:docMk/>
            <pc:sldMk cId="3962178428" sldId="1151"/>
            <ac:spMk id="166" creationId="{A089B174-DC17-46E9-91E1-F645B707FEDA}"/>
          </ac:spMkLst>
        </pc:spChg>
        <pc:spChg chg="mod">
          <ac:chgData name="王 欣捷" userId="b965477fa0aef5e6" providerId="LiveId" clId="{6B25E3A0-8D13-427B-91C6-98F6CF017510}" dt="2021-04-20T12:44:30.836" v="113"/>
          <ac:spMkLst>
            <pc:docMk/>
            <pc:sldMk cId="3962178428" sldId="1151"/>
            <ac:spMk id="167" creationId="{DC245B5C-8B32-452A-BB80-FC888DD62256}"/>
          </ac:spMkLst>
        </pc:spChg>
        <pc:grpChg chg="add del mod">
          <ac:chgData name="王 欣捷" userId="b965477fa0aef5e6" providerId="LiveId" clId="{6B25E3A0-8D13-427B-91C6-98F6CF017510}" dt="2021-04-20T12:46:20.433" v="136" actId="165"/>
          <ac:grpSpMkLst>
            <pc:docMk/>
            <pc:sldMk cId="3962178428" sldId="1151"/>
            <ac:grpSpMk id="5" creationId="{8779CF0B-5CF3-41F0-8A21-814877D304D9}"/>
          </ac:grpSpMkLst>
        </pc:grpChg>
        <pc:grpChg chg="add mod">
          <ac:chgData name="王 欣捷" userId="b965477fa0aef5e6" providerId="LiveId" clId="{6B25E3A0-8D13-427B-91C6-98F6CF017510}" dt="2021-04-20T12:44:38.611" v="122" actId="1036"/>
          <ac:grpSpMkLst>
            <pc:docMk/>
            <pc:sldMk cId="3962178428" sldId="1151"/>
            <ac:grpSpMk id="26" creationId="{CED4C457-9594-40BB-842E-516DA4309DC2}"/>
          </ac:grpSpMkLst>
        </pc:grpChg>
        <pc:grpChg chg="add mod">
          <ac:chgData name="王 欣捷" userId="b965477fa0aef5e6" providerId="LiveId" clId="{6B25E3A0-8D13-427B-91C6-98F6CF017510}" dt="2021-04-20T12:44:38.611" v="122" actId="1036"/>
          <ac:grpSpMkLst>
            <pc:docMk/>
            <pc:sldMk cId="3962178428" sldId="1151"/>
            <ac:grpSpMk id="32" creationId="{6593A3DC-FCA4-4B58-A11C-3B7CD45D33F7}"/>
          </ac:grpSpMkLst>
        </pc:grpChg>
        <pc:grpChg chg="add mod">
          <ac:chgData name="王 欣捷" userId="b965477fa0aef5e6" providerId="LiveId" clId="{6B25E3A0-8D13-427B-91C6-98F6CF017510}" dt="2021-04-20T12:44:38.611" v="122" actId="1036"/>
          <ac:grpSpMkLst>
            <pc:docMk/>
            <pc:sldMk cId="3962178428" sldId="1151"/>
            <ac:grpSpMk id="39" creationId="{438FA4A8-7FE0-4B40-887F-6B27CB8AAA67}"/>
          </ac:grpSpMkLst>
        </pc:grpChg>
        <pc:grpChg chg="add mod">
          <ac:chgData name="王 欣捷" userId="b965477fa0aef5e6" providerId="LiveId" clId="{6B25E3A0-8D13-427B-91C6-98F6CF017510}" dt="2021-04-20T12:44:38.611" v="122" actId="1036"/>
          <ac:grpSpMkLst>
            <pc:docMk/>
            <pc:sldMk cId="3962178428" sldId="1151"/>
            <ac:grpSpMk id="52" creationId="{6829D49F-A00C-4CD5-BEF5-6CD3D8C268E0}"/>
          </ac:grpSpMkLst>
        </pc:grpChg>
        <pc:grpChg chg="add mod">
          <ac:chgData name="王 欣捷" userId="b965477fa0aef5e6" providerId="LiveId" clId="{6B25E3A0-8D13-427B-91C6-98F6CF017510}" dt="2021-04-20T12:44:38.611" v="122" actId="1036"/>
          <ac:grpSpMkLst>
            <pc:docMk/>
            <pc:sldMk cId="3962178428" sldId="1151"/>
            <ac:grpSpMk id="58" creationId="{8C6DA2BD-BBBC-45AE-945A-D162E0957CE9}"/>
          </ac:grpSpMkLst>
        </pc:grpChg>
        <pc:grpChg chg="add mod">
          <ac:chgData name="王 欣捷" userId="b965477fa0aef5e6" providerId="LiveId" clId="{6B25E3A0-8D13-427B-91C6-98F6CF017510}" dt="2021-04-20T12:44:38.611" v="122" actId="1036"/>
          <ac:grpSpMkLst>
            <pc:docMk/>
            <pc:sldMk cId="3962178428" sldId="1151"/>
            <ac:grpSpMk id="64" creationId="{F6065E79-8514-48E9-B225-7045C8775A35}"/>
          </ac:grpSpMkLst>
        </pc:grpChg>
        <pc:grpChg chg="add mod">
          <ac:chgData name="王 欣捷" userId="b965477fa0aef5e6" providerId="LiveId" clId="{6B25E3A0-8D13-427B-91C6-98F6CF017510}" dt="2021-04-20T12:44:38.611" v="122" actId="1036"/>
          <ac:grpSpMkLst>
            <pc:docMk/>
            <pc:sldMk cId="3962178428" sldId="1151"/>
            <ac:grpSpMk id="72" creationId="{75E83635-F1C1-4D6A-AEEB-90743CABEC21}"/>
          </ac:grpSpMkLst>
        </pc:grpChg>
        <pc:grpChg chg="add mod">
          <ac:chgData name="王 欣捷" userId="b965477fa0aef5e6" providerId="LiveId" clId="{6B25E3A0-8D13-427B-91C6-98F6CF017510}" dt="2021-04-20T12:44:38.611" v="122" actId="1036"/>
          <ac:grpSpMkLst>
            <pc:docMk/>
            <pc:sldMk cId="3962178428" sldId="1151"/>
            <ac:grpSpMk id="82" creationId="{08A9888D-DAA6-4B0E-A4BE-0337FD9844F4}"/>
          </ac:grpSpMkLst>
        </pc:grpChg>
        <pc:grpChg chg="add del mod">
          <ac:chgData name="王 欣捷" userId="b965477fa0aef5e6" providerId="LiveId" clId="{6B25E3A0-8D13-427B-91C6-98F6CF017510}" dt="2021-04-20T12:44:31.519" v="114"/>
          <ac:grpSpMkLst>
            <pc:docMk/>
            <pc:sldMk cId="3962178428" sldId="1151"/>
            <ac:grpSpMk id="87" creationId="{CCB15F41-BCCD-4468-8CCA-3CE29E558A3C}"/>
          </ac:grpSpMkLst>
        </pc:grpChg>
        <pc:grpChg chg="add del mod">
          <ac:chgData name="王 欣捷" userId="b965477fa0aef5e6" providerId="LiveId" clId="{6B25E3A0-8D13-427B-91C6-98F6CF017510}" dt="2021-04-20T12:44:31.519" v="114"/>
          <ac:grpSpMkLst>
            <pc:docMk/>
            <pc:sldMk cId="3962178428" sldId="1151"/>
            <ac:grpSpMk id="107" creationId="{DEA66F76-CD4D-4AA4-AC0D-F1BDDA0FCCD9}"/>
          </ac:grpSpMkLst>
        </pc:grpChg>
        <pc:grpChg chg="add del mod">
          <ac:chgData name="王 欣捷" userId="b965477fa0aef5e6" providerId="LiveId" clId="{6B25E3A0-8D13-427B-91C6-98F6CF017510}" dt="2021-04-20T12:44:31.519" v="114"/>
          <ac:grpSpMkLst>
            <pc:docMk/>
            <pc:sldMk cId="3962178428" sldId="1151"/>
            <ac:grpSpMk id="113" creationId="{5C6334AE-B9F5-4A08-8D2D-AE98B57FC48A}"/>
          </ac:grpSpMkLst>
        </pc:grpChg>
        <pc:grpChg chg="add del mod">
          <ac:chgData name="王 欣捷" userId="b965477fa0aef5e6" providerId="LiveId" clId="{6B25E3A0-8D13-427B-91C6-98F6CF017510}" dt="2021-04-20T12:44:31.519" v="114"/>
          <ac:grpSpMkLst>
            <pc:docMk/>
            <pc:sldMk cId="3962178428" sldId="1151"/>
            <ac:grpSpMk id="120" creationId="{31E2A1BF-A327-465F-9303-C71E9127A609}"/>
          </ac:grpSpMkLst>
        </pc:grpChg>
        <pc:grpChg chg="add del mod">
          <ac:chgData name="王 欣捷" userId="b965477fa0aef5e6" providerId="LiveId" clId="{6B25E3A0-8D13-427B-91C6-98F6CF017510}" dt="2021-04-20T12:44:31.519" v="114"/>
          <ac:grpSpMkLst>
            <pc:docMk/>
            <pc:sldMk cId="3962178428" sldId="1151"/>
            <ac:grpSpMk id="133" creationId="{32FB4794-88E9-4CDB-8E3F-BFC7C0FDC2C3}"/>
          </ac:grpSpMkLst>
        </pc:grpChg>
        <pc:grpChg chg="add del mod">
          <ac:chgData name="王 欣捷" userId="b965477fa0aef5e6" providerId="LiveId" clId="{6B25E3A0-8D13-427B-91C6-98F6CF017510}" dt="2021-04-20T12:44:31.519" v="114"/>
          <ac:grpSpMkLst>
            <pc:docMk/>
            <pc:sldMk cId="3962178428" sldId="1151"/>
            <ac:grpSpMk id="139" creationId="{3CADEBE2-0CFB-464F-BAE1-B1D80338CE3A}"/>
          </ac:grpSpMkLst>
        </pc:grpChg>
        <pc:grpChg chg="add del mod">
          <ac:chgData name="王 欣捷" userId="b965477fa0aef5e6" providerId="LiveId" clId="{6B25E3A0-8D13-427B-91C6-98F6CF017510}" dt="2021-04-20T12:44:31.519" v="114"/>
          <ac:grpSpMkLst>
            <pc:docMk/>
            <pc:sldMk cId="3962178428" sldId="1151"/>
            <ac:grpSpMk id="145" creationId="{DB3DE3E1-8EC1-44BA-BC12-2268A6D8E599}"/>
          </ac:grpSpMkLst>
        </pc:grpChg>
        <pc:grpChg chg="add del mod">
          <ac:chgData name="王 欣捷" userId="b965477fa0aef5e6" providerId="LiveId" clId="{6B25E3A0-8D13-427B-91C6-98F6CF017510}" dt="2021-04-20T12:44:31.519" v="114"/>
          <ac:grpSpMkLst>
            <pc:docMk/>
            <pc:sldMk cId="3962178428" sldId="1151"/>
            <ac:grpSpMk id="153" creationId="{8E17C25B-741C-4D33-9672-B034E0420D24}"/>
          </ac:grpSpMkLst>
        </pc:grpChg>
        <pc:grpChg chg="add del mod">
          <ac:chgData name="王 欣捷" userId="b965477fa0aef5e6" providerId="LiveId" clId="{6B25E3A0-8D13-427B-91C6-98F6CF017510}" dt="2021-04-20T12:44:31.519" v="114"/>
          <ac:grpSpMkLst>
            <pc:docMk/>
            <pc:sldMk cId="3962178428" sldId="1151"/>
            <ac:grpSpMk id="163" creationId="{5EADA9DA-54CE-414A-AD23-957CFF152A93}"/>
          </ac:grpSpMkLst>
        </pc:grpChg>
        <pc:graphicFrameChg chg="del">
          <ac:chgData name="王 欣捷" userId="b965477fa0aef5e6" providerId="LiveId" clId="{6B25E3A0-8D13-427B-91C6-98F6CF017510}" dt="2021-04-20T12:44:55.923" v="123" actId="478"/>
          <ac:graphicFrameMkLst>
            <pc:docMk/>
            <pc:sldMk cId="3962178428" sldId="1151"/>
            <ac:graphicFrameMk id="7" creationId="{37CC3D40-8AD9-46E1-AFAB-E74C336F4304}"/>
          </ac:graphicFrameMkLst>
        </pc:graphicFrameChg>
      </pc:sldChg>
      <pc:sldChg chg="del">
        <pc:chgData name="王 欣捷" userId="b965477fa0aef5e6" providerId="LiveId" clId="{6B25E3A0-8D13-427B-91C6-98F6CF017510}" dt="2021-04-20T13:13:57.132" v="426" actId="47"/>
        <pc:sldMkLst>
          <pc:docMk/>
          <pc:sldMk cId="389650025" sldId="1152"/>
        </pc:sldMkLst>
      </pc:sldChg>
      <pc:sldChg chg="del">
        <pc:chgData name="王 欣捷" userId="b965477fa0aef5e6" providerId="LiveId" clId="{6B25E3A0-8D13-427B-91C6-98F6CF017510}" dt="2021-04-20T13:13:57.132" v="426" actId="47"/>
        <pc:sldMkLst>
          <pc:docMk/>
          <pc:sldMk cId="235929361" sldId="1153"/>
        </pc:sldMkLst>
      </pc:sldChg>
      <pc:sldChg chg="del">
        <pc:chgData name="王 欣捷" userId="b965477fa0aef5e6" providerId="LiveId" clId="{6B25E3A0-8D13-427B-91C6-98F6CF017510}" dt="2021-04-20T13:13:57.132" v="426" actId="47"/>
        <pc:sldMkLst>
          <pc:docMk/>
          <pc:sldMk cId="4207039851" sldId="1154"/>
        </pc:sldMkLst>
      </pc:sldChg>
      <pc:sldChg chg="del">
        <pc:chgData name="王 欣捷" userId="b965477fa0aef5e6" providerId="LiveId" clId="{6B25E3A0-8D13-427B-91C6-98F6CF017510}" dt="2021-04-20T13:13:57.132" v="426" actId="47"/>
        <pc:sldMkLst>
          <pc:docMk/>
          <pc:sldMk cId="77711967" sldId="1155"/>
        </pc:sldMkLst>
      </pc:sldChg>
      <pc:sldChg chg="del">
        <pc:chgData name="王 欣捷" userId="b965477fa0aef5e6" providerId="LiveId" clId="{6B25E3A0-8D13-427B-91C6-98F6CF017510}" dt="2021-04-20T13:13:57.132" v="426" actId="47"/>
        <pc:sldMkLst>
          <pc:docMk/>
          <pc:sldMk cId="1749343738" sldId="1156"/>
        </pc:sldMkLst>
      </pc:sldChg>
      <pc:sldChg chg="del">
        <pc:chgData name="王 欣捷" userId="b965477fa0aef5e6" providerId="LiveId" clId="{6B25E3A0-8D13-427B-91C6-98F6CF017510}" dt="2021-04-20T13:13:57.132" v="426" actId="47"/>
        <pc:sldMkLst>
          <pc:docMk/>
          <pc:sldMk cId="3747700626" sldId="1157"/>
        </pc:sldMkLst>
      </pc:sldChg>
      <pc:sldChg chg="addSp delSp modSp mod modAnim">
        <pc:chgData name="王 欣捷" userId="b965477fa0aef5e6" providerId="LiveId" clId="{6B25E3A0-8D13-427B-91C6-98F6CF017510}" dt="2021-04-20T13:13:38.770" v="425"/>
        <pc:sldMkLst>
          <pc:docMk/>
          <pc:sldMk cId="2813883607" sldId="1158"/>
        </pc:sldMkLst>
        <pc:spChg chg="mod">
          <ac:chgData name="王 欣捷" userId="b965477fa0aef5e6" providerId="LiveId" clId="{6B25E3A0-8D13-427B-91C6-98F6CF017510}" dt="2021-04-20T13:12:46.755" v="415" actId="1076"/>
          <ac:spMkLst>
            <pc:docMk/>
            <pc:sldMk cId="2813883607" sldId="1158"/>
            <ac:spMk id="6" creationId="{DD145251-593C-4F9D-8EA4-695E70D92278}"/>
          </ac:spMkLst>
        </pc:spChg>
        <pc:spChg chg="mod">
          <ac:chgData name="王 欣捷" userId="b965477fa0aef5e6" providerId="LiveId" clId="{6B25E3A0-8D13-427B-91C6-98F6CF017510}" dt="2021-04-20T13:12:46.755" v="415" actId="1076"/>
          <ac:spMkLst>
            <pc:docMk/>
            <pc:sldMk cId="2813883607" sldId="1158"/>
            <ac:spMk id="8" creationId="{B609BAE8-70EB-48BC-B0C7-C471690899D0}"/>
          </ac:spMkLst>
        </pc:spChg>
        <pc:spChg chg="mod">
          <ac:chgData name="王 欣捷" userId="b965477fa0aef5e6" providerId="LiveId" clId="{6B25E3A0-8D13-427B-91C6-98F6CF017510}" dt="2021-04-20T13:12:46.755" v="415" actId="1076"/>
          <ac:spMkLst>
            <pc:docMk/>
            <pc:sldMk cId="2813883607" sldId="1158"/>
            <ac:spMk id="9" creationId="{73BC54D1-3449-47D1-AA8B-A1C6A9E3A1EA}"/>
          </ac:spMkLst>
        </pc:spChg>
        <pc:spChg chg="mod">
          <ac:chgData name="王 欣捷" userId="b965477fa0aef5e6" providerId="LiveId" clId="{6B25E3A0-8D13-427B-91C6-98F6CF017510}" dt="2021-04-20T13:12:46.755" v="415" actId="1076"/>
          <ac:spMkLst>
            <pc:docMk/>
            <pc:sldMk cId="2813883607" sldId="1158"/>
            <ac:spMk id="10" creationId="{F79FC59F-9A98-4697-85EB-6224BDFAB2A5}"/>
          </ac:spMkLst>
        </pc:spChg>
        <pc:spChg chg="mod">
          <ac:chgData name="王 欣捷" userId="b965477fa0aef5e6" providerId="LiveId" clId="{6B25E3A0-8D13-427B-91C6-98F6CF017510}" dt="2021-04-20T13:12:46.755" v="415" actId="1076"/>
          <ac:spMkLst>
            <pc:docMk/>
            <pc:sldMk cId="2813883607" sldId="1158"/>
            <ac:spMk id="11" creationId="{51208A13-7171-4FDE-855B-E1F22823E703}"/>
          </ac:spMkLst>
        </pc:spChg>
        <pc:spChg chg="mod">
          <ac:chgData name="王 欣捷" userId="b965477fa0aef5e6" providerId="LiveId" clId="{6B25E3A0-8D13-427B-91C6-98F6CF017510}" dt="2021-04-20T13:12:46.755" v="415" actId="1076"/>
          <ac:spMkLst>
            <pc:docMk/>
            <pc:sldMk cId="2813883607" sldId="1158"/>
            <ac:spMk id="12" creationId="{974769A5-2093-4ECE-AA5A-DD9A76E17609}"/>
          </ac:spMkLst>
        </pc:spChg>
        <pc:spChg chg="mod">
          <ac:chgData name="王 欣捷" userId="b965477fa0aef5e6" providerId="LiveId" clId="{6B25E3A0-8D13-427B-91C6-98F6CF017510}" dt="2021-04-20T13:12:46.755" v="415" actId="1076"/>
          <ac:spMkLst>
            <pc:docMk/>
            <pc:sldMk cId="2813883607" sldId="1158"/>
            <ac:spMk id="13" creationId="{3A81D15C-B869-474F-A0A5-9A5E9B469140}"/>
          </ac:spMkLst>
        </pc:spChg>
        <pc:spChg chg="mod">
          <ac:chgData name="王 欣捷" userId="b965477fa0aef5e6" providerId="LiveId" clId="{6B25E3A0-8D13-427B-91C6-98F6CF017510}" dt="2021-04-20T13:12:46.755" v="415" actId="1076"/>
          <ac:spMkLst>
            <pc:docMk/>
            <pc:sldMk cId="2813883607" sldId="1158"/>
            <ac:spMk id="14" creationId="{FCE93488-653E-453B-ACBE-0D41285628BC}"/>
          </ac:spMkLst>
        </pc:spChg>
        <pc:spChg chg="mod">
          <ac:chgData name="王 欣捷" userId="b965477fa0aef5e6" providerId="LiveId" clId="{6B25E3A0-8D13-427B-91C6-98F6CF017510}" dt="2021-04-20T13:12:46.755" v="415" actId="1076"/>
          <ac:spMkLst>
            <pc:docMk/>
            <pc:sldMk cId="2813883607" sldId="1158"/>
            <ac:spMk id="15" creationId="{E0A2963A-C77D-4477-BE4D-893D082F529A}"/>
          </ac:spMkLst>
        </pc:spChg>
        <pc:spChg chg="mod">
          <ac:chgData name="王 欣捷" userId="b965477fa0aef5e6" providerId="LiveId" clId="{6B25E3A0-8D13-427B-91C6-98F6CF017510}" dt="2021-04-20T13:12:46.755" v="415" actId="1076"/>
          <ac:spMkLst>
            <pc:docMk/>
            <pc:sldMk cId="2813883607" sldId="1158"/>
            <ac:spMk id="16" creationId="{932A0489-29DF-4E08-A2AB-3B6EB32EE8BA}"/>
          </ac:spMkLst>
        </pc:spChg>
        <pc:spChg chg="mod">
          <ac:chgData name="王 欣捷" userId="b965477fa0aef5e6" providerId="LiveId" clId="{6B25E3A0-8D13-427B-91C6-98F6CF017510}" dt="2021-04-20T13:12:46.755" v="415" actId="1076"/>
          <ac:spMkLst>
            <pc:docMk/>
            <pc:sldMk cId="2813883607" sldId="1158"/>
            <ac:spMk id="17" creationId="{3A3AC747-3975-4406-A6F7-CC68A815D39A}"/>
          </ac:spMkLst>
        </pc:spChg>
        <pc:spChg chg="mod">
          <ac:chgData name="王 欣捷" userId="b965477fa0aef5e6" providerId="LiveId" clId="{6B25E3A0-8D13-427B-91C6-98F6CF017510}" dt="2021-04-20T13:12:46.755" v="415" actId="1076"/>
          <ac:spMkLst>
            <pc:docMk/>
            <pc:sldMk cId="2813883607" sldId="1158"/>
            <ac:spMk id="18" creationId="{CC541C46-A64A-4289-9049-190A88A834A3}"/>
          </ac:spMkLst>
        </pc:spChg>
        <pc:spChg chg="mod">
          <ac:chgData name="王 欣捷" userId="b965477fa0aef5e6" providerId="LiveId" clId="{6B25E3A0-8D13-427B-91C6-98F6CF017510}" dt="2021-04-20T13:12:46.755" v="415" actId="1076"/>
          <ac:spMkLst>
            <pc:docMk/>
            <pc:sldMk cId="2813883607" sldId="1158"/>
            <ac:spMk id="19" creationId="{966A7A09-40F8-4680-9C30-5D936FD1AEF7}"/>
          </ac:spMkLst>
        </pc:spChg>
        <pc:spChg chg="mod">
          <ac:chgData name="王 欣捷" userId="b965477fa0aef5e6" providerId="LiveId" clId="{6B25E3A0-8D13-427B-91C6-98F6CF017510}" dt="2021-04-20T13:12:46.755" v="415" actId="1076"/>
          <ac:spMkLst>
            <pc:docMk/>
            <pc:sldMk cId="2813883607" sldId="1158"/>
            <ac:spMk id="20" creationId="{417909A3-608A-4EBE-8A7F-EB48569AC6C7}"/>
          </ac:spMkLst>
        </pc:spChg>
        <pc:spChg chg="mod">
          <ac:chgData name="王 欣捷" userId="b965477fa0aef5e6" providerId="LiveId" clId="{6B25E3A0-8D13-427B-91C6-98F6CF017510}" dt="2021-04-20T13:12:46.755" v="415" actId="1076"/>
          <ac:spMkLst>
            <pc:docMk/>
            <pc:sldMk cId="2813883607" sldId="1158"/>
            <ac:spMk id="21" creationId="{46157996-D1F7-4F33-98A1-A94877718713}"/>
          </ac:spMkLst>
        </pc:spChg>
        <pc:spChg chg="mod">
          <ac:chgData name="王 欣捷" userId="b965477fa0aef5e6" providerId="LiveId" clId="{6B25E3A0-8D13-427B-91C6-98F6CF017510}" dt="2021-04-20T13:12:46.755" v="415" actId="1076"/>
          <ac:spMkLst>
            <pc:docMk/>
            <pc:sldMk cId="2813883607" sldId="1158"/>
            <ac:spMk id="22" creationId="{8390626D-3E15-4554-B651-C44BAC5C04D0}"/>
          </ac:spMkLst>
        </pc:spChg>
        <pc:spChg chg="mod">
          <ac:chgData name="王 欣捷" userId="b965477fa0aef5e6" providerId="LiveId" clId="{6B25E3A0-8D13-427B-91C6-98F6CF017510}" dt="2021-04-20T13:12:46.755" v="415" actId="1076"/>
          <ac:spMkLst>
            <pc:docMk/>
            <pc:sldMk cId="2813883607" sldId="1158"/>
            <ac:spMk id="23" creationId="{47B443C8-2826-4BD0-BDE4-DCAB2E0086E5}"/>
          </ac:spMkLst>
        </pc:spChg>
        <pc:spChg chg="mod">
          <ac:chgData name="王 欣捷" userId="b965477fa0aef5e6" providerId="LiveId" clId="{6B25E3A0-8D13-427B-91C6-98F6CF017510}" dt="2021-04-20T13:12:46.755" v="415" actId="1076"/>
          <ac:spMkLst>
            <pc:docMk/>
            <pc:sldMk cId="2813883607" sldId="1158"/>
            <ac:spMk id="24" creationId="{0EE7F19C-C1B2-4401-87AE-2F41C1B86E5C}"/>
          </ac:spMkLst>
        </pc:spChg>
        <pc:spChg chg="mod">
          <ac:chgData name="王 欣捷" userId="b965477fa0aef5e6" providerId="LiveId" clId="{6B25E3A0-8D13-427B-91C6-98F6CF017510}" dt="2021-04-20T13:12:46.755" v="415" actId="1076"/>
          <ac:spMkLst>
            <pc:docMk/>
            <pc:sldMk cId="2813883607" sldId="1158"/>
            <ac:spMk id="25" creationId="{A4D21CAE-07E1-4281-A15F-F58E028362DE}"/>
          </ac:spMkLst>
        </pc:spChg>
        <pc:spChg chg="mod">
          <ac:chgData name="王 欣捷" userId="b965477fa0aef5e6" providerId="LiveId" clId="{6B25E3A0-8D13-427B-91C6-98F6CF017510}" dt="2021-04-20T13:12:46.755" v="415" actId="1076"/>
          <ac:spMkLst>
            <pc:docMk/>
            <pc:sldMk cId="2813883607" sldId="1158"/>
            <ac:spMk id="27" creationId="{A76D61BA-852E-4208-8AC9-34DC3E03281B}"/>
          </ac:spMkLst>
        </pc:spChg>
        <pc:spChg chg="mod">
          <ac:chgData name="王 欣捷" userId="b965477fa0aef5e6" providerId="LiveId" clId="{6B25E3A0-8D13-427B-91C6-98F6CF017510}" dt="2021-04-20T13:12:46.755" v="415" actId="1076"/>
          <ac:spMkLst>
            <pc:docMk/>
            <pc:sldMk cId="2813883607" sldId="1158"/>
            <ac:spMk id="28" creationId="{4A5F3211-F09E-4408-9B96-67D6B8643C88}"/>
          </ac:spMkLst>
        </pc:spChg>
        <pc:spChg chg="mod">
          <ac:chgData name="王 欣捷" userId="b965477fa0aef5e6" providerId="LiveId" clId="{6B25E3A0-8D13-427B-91C6-98F6CF017510}" dt="2021-04-20T13:12:46.755" v="415" actId="1076"/>
          <ac:spMkLst>
            <pc:docMk/>
            <pc:sldMk cId="2813883607" sldId="1158"/>
            <ac:spMk id="29" creationId="{0B40763E-DC56-4456-A2FC-78FB8C40E634}"/>
          </ac:spMkLst>
        </pc:spChg>
        <pc:spChg chg="mod">
          <ac:chgData name="王 欣捷" userId="b965477fa0aef5e6" providerId="LiveId" clId="{6B25E3A0-8D13-427B-91C6-98F6CF017510}" dt="2021-04-20T13:12:46.755" v="415" actId="1076"/>
          <ac:spMkLst>
            <pc:docMk/>
            <pc:sldMk cId="2813883607" sldId="1158"/>
            <ac:spMk id="30" creationId="{91FE3428-09FB-45C0-A497-E252C5350AF8}"/>
          </ac:spMkLst>
        </pc:spChg>
        <pc:spChg chg="mod">
          <ac:chgData name="王 欣捷" userId="b965477fa0aef5e6" providerId="LiveId" clId="{6B25E3A0-8D13-427B-91C6-98F6CF017510}" dt="2021-04-20T13:12:46.755" v="415" actId="1076"/>
          <ac:spMkLst>
            <pc:docMk/>
            <pc:sldMk cId="2813883607" sldId="1158"/>
            <ac:spMk id="31" creationId="{29175CE8-97B9-43B0-AE5F-639C7094DD95}"/>
          </ac:spMkLst>
        </pc:spChg>
        <pc:spChg chg="mod">
          <ac:chgData name="王 欣捷" userId="b965477fa0aef5e6" providerId="LiveId" clId="{6B25E3A0-8D13-427B-91C6-98F6CF017510}" dt="2021-04-20T13:12:46.755" v="415" actId="1076"/>
          <ac:spMkLst>
            <pc:docMk/>
            <pc:sldMk cId="2813883607" sldId="1158"/>
            <ac:spMk id="32" creationId="{49CC09C9-1102-400F-B824-FAC53C253F35}"/>
          </ac:spMkLst>
        </pc:spChg>
        <pc:spChg chg="mod">
          <ac:chgData name="王 欣捷" userId="b965477fa0aef5e6" providerId="LiveId" clId="{6B25E3A0-8D13-427B-91C6-98F6CF017510}" dt="2021-04-20T13:12:46.755" v="415" actId="1076"/>
          <ac:spMkLst>
            <pc:docMk/>
            <pc:sldMk cId="2813883607" sldId="1158"/>
            <ac:spMk id="33" creationId="{5848940A-51E4-49D2-B3FC-1AA450114E76}"/>
          </ac:spMkLst>
        </pc:spChg>
        <pc:spChg chg="mod">
          <ac:chgData name="王 欣捷" userId="b965477fa0aef5e6" providerId="LiveId" clId="{6B25E3A0-8D13-427B-91C6-98F6CF017510}" dt="2021-04-20T13:12:46.755" v="415" actId="1076"/>
          <ac:spMkLst>
            <pc:docMk/>
            <pc:sldMk cId="2813883607" sldId="1158"/>
            <ac:spMk id="34" creationId="{AFEC15BB-FDDB-41DE-A25B-9BA00F2B4238}"/>
          </ac:spMkLst>
        </pc:spChg>
        <pc:spChg chg="mod">
          <ac:chgData name="王 欣捷" userId="b965477fa0aef5e6" providerId="LiveId" clId="{6B25E3A0-8D13-427B-91C6-98F6CF017510}" dt="2021-04-20T13:12:46.755" v="415" actId="1076"/>
          <ac:spMkLst>
            <pc:docMk/>
            <pc:sldMk cId="2813883607" sldId="1158"/>
            <ac:spMk id="36" creationId="{917E9758-EAFD-43D5-8DB2-373CBCB6DD85}"/>
          </ac:spMkLst>
        </pc:spChg>
        <pc:spChg chg="mod">
          <ac:chgData name="王 欣捷" userId="b965477fa0aef5e6" providerId="LiveId" clId="{6B25E3A0-8D13-427B-91C6-98F6CF017510}" dt="2021-04-20T13:12:46.755" v="415" actId="1076"/>
          <ac:spMkLst>
            <pc:docMk/>
            <pc:sldMk cId="2813883607" sldId="1158"/>
            <ac:spMk id="37" creationId="{6A82897E-AA1D-4770-8881-08A0054E51ED}"/>
          </ac:spMkLst>
        </pc:spChg>
        <pc:spChg chg="mod">
          <ac:chgData name="王 欣捷" userId="b965477fa0aef5e6" providerId="LiveId" clId="{6B25E3A0-8D13-427B-91C6-98F6CF017510}" dt="2021-04-20T13:12:46.755" v="415" actId="1076"/>
          <ac:spMkLst>
            <pc:docMk/>
            <pc:sldMk cId="2813883607" sldId="1158"/>
            <ac:spMk id="38" creationId="{6DC54AFD-292E-449B-8BFA-BAE56B2F136B}"/>
          </ac:spMkLst>
        </pc:spChg>
        <pc:spChg chg="mod">
          <ac:chgData name="王 欣捷" userId="b965477fa0aef5e6" providerId="LiveId" clId="{6B25E3A0-8D13-427B-91C6-98F6CF017510}" dt="2021-04-20T13:12:46.755" v="415" actId="1076"/>
          <ac:spMkLst>
            <pc:docMk/>
            <pc:sldMk cId="2813883607" sldId="1158"/>
            <ac:spMk id="39" creationId="{D2AAF3D6-9BCC-478A-A72B-4B4832945749}"/>
          </ac:spMkLst>
        </pc:spChg>
        <pc:spChg chg="mod">
          <ac:chgData name="王 欣捷" userId="b965477fa0aef5e6" providerId="LiveId" clId="{6B25E3A0-8D13-427B-91C6-98F6CF017510}" dt="2021-04-20T13:12:46.755" v="415" actId="1076"/>
          <ac:spMkLst>
            <pc:docMk/>
            <pc:sldMk cId="2813883607" sldId="1158"/>
            <ac:spMk id="40" creationId="{54C390D6-FBEB-45F6-BAE6-295E80B818A6}"/>
          </ac:spMkLst>
        </pc:spChg>
        <pc:spChg chg="mod">
          <ac:chgData name="王 欣捷" userId="b965477fa0aef5e6" providerId="LiveId" clId="{6B25E3A0-8D13-427B-91C6-98F6CF017510}" dt="2021-04-20T13:12:46.755" v="415" actId="1076"/>
          <ac:spMkLst>
            <pc:docMk/>
            <pc:sldMk cId="2813883607" sldId="1158"/>
            <ac:spMk id="42" creationId="{FD05C830-5FFA-4880-879E-5B7EB9101944}"/>
          </ac:spMkLst>
        </pc:spChg>
        <pc:spChg chg="mod">
          <ac:chgData name="王 欣捷" userId="b965477fa0aef5e6" providerId="LiveId" clId="{6B25E3A0-8D13-427B-91C6-98F6CF017510}" dt="2021-04-20T13:12:46.755" v="415" actId="1076"/>
          <ac:spMkLst>
            <pc:docMk/>
            <pc:sldMk cId="2813883607" sldId="1158"/>
            <ac:spMk id="43" creationId="{917D9642-1810-4C24-9C37-FF9BAD9B0ACB}"/>
          </ac:spMkLst>
        </pc:spChg>
        <pc:spChg chg="mod">
          <ac:chgData name="王 欣捷" userId="b965477fa0aef5e6" providerId="LiveId" clId="{6B25E3A0-8D13-427B-91C6-98F6CF017510}" dt="2021-04-20T13:12:46.755" v="415" actId="1076"/>
          <ac:spMkLst>
            <pc:docMk/>
            <pc:sldMk cId="2813883607" sldId="1158"/>
            <ac:spMk id="44" creationId="{3F71213D-261E-4E3F-8C4E-AB843B84E2BB}"/>
          </ac:spMkLst>
        </pc:spChg>
        <pc:spChg chg="mod">
          <ac:chgData name="王 欣捷" userId="b965477fa0aef5e6" providerId="LiveId" clId="{6B25E3A0-8D13-427B-91C6-98F6CF017510}" dt="2021-04-20T13:12:46.755" v="415" actId="1076"/>
          <ac:spMkLst>
            <pc:docMk/>
            <pc:sldMk cId="2813883607" sldId="1158"/>
            <ac:spMk id="45" creationId="{FFE8A506-8744-4F5B-B848-C4B2567C26A1}"/>
          </ac:spMkLst>
        </pc:spChg>
        <pc:spChg chg="mod">
          <ac:chgData name="王 欣捷" userId="b965477fa0aef5e6" providerId="LiveId" clId="{6B25E3A0-8D13-427B-91C6-98F6CF017510}" dt="2021-04-20T13:12:46.755" v="415" actId="1076"/>
          <ac:spMkLst>
            <pc:docMk/>
            <pc:sldMk cId="2813883607" sldId="1158"/>
            <ac:spMk id="46" creationId="{2C4014EB-8E76-4158-B5D7-B0F95C6C0D0E}"/>
          </ac:spMkLst>
        </pc:spChg>
        <pc:spChg chg="mod">
          <ac:chgData name="王 欣捷" userId="b965477fa0aef5e6" providerId="LiveId" clId="{6B25E3A0-8D13-427B-91C6-98F6CF017510}" dt="2021-04-20T13:12:46.755" v="415" actId="1076"/>
          <ac:spMkLst>
            <pc:docMk/>
            <pc:sldMk cId="2813883607" sldId="1158"/>
            <ac:spMk id="47" creationId="{32CD5B7A-901E-4CEA-A7D3-2397FCBDB19F}"/>
          </ac:spMkLst>
        </pc:spChg>
        <pc:spChg chg="mod">
          <ac:chgData name="王 欣捷" userId="b965477fa0aef5e6" providerId="LiveId" clId="{6B25E3A0-8D13-427B-91C6-98F6CF017510}" dt="2021-04-20T13:12:46.755" v="415" actId="1076"/>
          <ac:spMkLst>
            <pc:docMk/>
            <pc:sldMk cId="2813883607" sldId="1158"/>
            <ac:spMk id="48" creationId="{AAA5CAE3-EF9E-49C7-A281-4D88E3777F63}"/>
          </ac:spMkLst>
        </pc:spChg>
        <pc:spChg chg="mod">
          <ac:chgData name="王 欣捷" userId="b965477fa0aef5e6" providerId="LiveId" clId="{6B25E3A0-8D13-427B-91C6-98F6CF017510}" dt="2021-04-20T13:12:46.755" v="415" actId="1076"/>
          <ac:spMkLst>
            <pc:docMk/>
            <pc:sldMk cId="2813883607" sldId="1158"/>
            <ac:spMk id="50" creationId="{CB5602BF-3E13-4E2B-A478-BD2FECC7CDB1}"/>
          </ac:spMkLst>
        </pc:spChg>
        <pc:spChg chg="mod">
          <ac:chgData name="王 欣捷" userId="b965477fa0aef5e6" providerId="LiveId" clId="{6B25E3A0-8D13-427B-91C6-98F6CF017510}" dt="2021-04-20T13:12:46.755" v="415" actId="1076"/>
          <ac:spMkLst>
            <pc:docMk/>
            <pc:sldMk cId="2813883607" sldId="1158"/>
            <ac:spMk id="51" creationId="{9772F3A6-A341-4657-8768-D00E11288701}"/>
          </ac:spMkLst>
        </pc:spChg>
        <pc:spChg chg="mod">
          <ac:chgData name="王 欣捷" userId="b965477fa0aef5e6" providerId="LiveId" clId="{6B25E3A0-8D13-427B-91C6-98F6CF017510}" dt="2021-04-20T13:12:46.755" v="415" actId="1076"/>
          <ac:spMkLst>
            <pc:docMk/>
            <pc:sldMk cId="2813883607" sldId="1158"/>
            <ac:spMk id="52" creationId="{92DFEFA6-8DB1-47C2-8104-09F1ADCD7A71}"/>
          </ac:spMkLst>
        </pc:spChg>
        <pc:spChg chg="mod">
          <ac:chgData name="王 欣捷" userId="b965477fa0aef5e6" providerId="LiveId" clId="{6B25E3A0-8D13-427B-91C6-98F6CF017510}" dt="2021-04-20T13:12:46.755" v="415" actId="1076"/>
          <ac:spMkLst>
            <pc:docMk/>
            <pc:sldMk cId="2813883607" sldId="1158"/>
            <ac:spMk id="53" creationId="{18B9614C-66F5-490B-9CFF-20E55B18B606}"/>
          </ac:spMkLst>
        </pc:spChg>
        <pc:spChg chg="mod">
          <ac:chgData name="王 欣捷" userId="b965477fa0aef5e6" providerId="LiveId" clId="{6B25E3A0-8D13-427B-91C6-98F6CF017510}" dt="2021-04-20T13:12:46.755" v="415" actId="1076"/>
          <ac:spMkLst>
            <pc:docMk/>
            <pc:sldMk cId="2813883607" sldId="1158"/>
            <ac:spMk id="54" creationId="{FBA7B3EA-835C-48DD-9950-D69194E1E296}"/>
          </ac:spMkLst>
        </pc:spChg>
        <pc:spChg chg="mod">
          <ac:chgData name="王 欣捷" userId="b965477fa0aef5e6" providerId="LiveId" clId="{6B25E3A0-8D13-427B-91C6-98F6CF017510}" dt="2021-04-20T13:12:46.755" v="415" actId="1076"/>
          <ac:spMkLst>
            <pc:docMk/>
            <pc:sldMk cId="2813883607" sldId="1158"/>
            <ac:spMk id="55" creationId="{11AF9C4D-09FA-40E1-B9B5-8B2BFE170C36}"/>
          </ac:spMkLst>
        </pc:spChg>
        <pc:spChg chg="mod">
          <ac:chgData name="王 欣捷" userId="b965477fa0aef5e6" providerId="LiveId" clId="{6B25E3A0-8D13-427B-91C6-98F6CF017510}" dt="2021-04-20T13:12:46.755" v="415" actId="1076"/>
          <ac:spMkLst>
            <pc:docMk/>
            <pc:sldMk cId="2813883607" sldId="1158"/>
            <ac:spMk id="56" creationId="{52E4F73B-54CC-4E9D-8636-A04FA9265C51}"/>
          </ac:spMkLst>
        </pc:spChg>
        <pc:spChg chg="mod">
          <ac:chgData name="王 欣捷" userId="b965477fa0aef5e6" providerId="LiveId" clId="{6B25E3A0-8D13-427B-91C6-98F6CF017510}" dt="2021-04-20T13:12:46.755" v="415" actId="1076"/>
          <ac:spMkLst>
            <pc:docMk/>
            <pc:sldMk cId="2813883607" sldId="1158"/>
            <ac:spMk id="58" creationId="{5BB3C939-761D-4D82-99E6-D9D0627E98AC}"/>
          </ac:spMkLst>
        </pc:spChg>
        <pc:spChg chg="mod">
          <ac:chgData name="王 欣捷" userId="b965477fa0aef5e6" providerId="LiveId" clId="{6B25E3A0-8D13-427B-91C6-98F6CF017510}" dt="2021-04-20T13:12:46.755" v="415" actId="1076"/>
          <ac:spMkLst>
            <pc:docMk/>
            <pc:sldMk cId="2813883607" sldId="1158"/>
            <ac:spMk id="59" creationId="{EF1B6BC8-DE52-4078-B653-7C2B08940DD6}"/>
          </ac:spMkLst>
        </pc:spChg>
        <pc:spChg chg="mod">
          <ac:chgData name="王 欣捷" userId="b965477fa0aef5e6" providerId="LiveId" clId="{6B25E3A0-8D13-427B-91C6-98F6CF017510}" dt="2021-04-20T13:12:46.755" v="415" actId="1076"/>
          <ac:spMkLst>
            <pc:docMk/>
            <pc:sldMk cId="2813883607" sldId="1158"/>
            <ac:spMk id="60" creationId="{73E5C9FE-5CFC-43D9-8E34-909D5B6BDA47}"/>
          </ac:spMkLst>
        </pc:spChg>
        <pc:spChg chg="mod">
          <ac:chgData name="王 欣捷" userId="b965477fa0aef5e6" providerId="LiveId" clId="{6B25E3A0-8D13-427B-91C6-98F6CF017510}" dt="2021-04-20T13:12:46.755" v="415" actId="1076"/>
          <ac:spMkLst>
            <pc:docMk/>
            <pc:sldMk cId="2813883607" sldId="1158"/>
            <ac:spMk id="61" creationId="{A11D857E-6213-4D92-8F4D-D24A9D982A29}"/>
          </ac:spMkLst>
        </pc:spChg>
        <pc:spChg chg="mod">
          <ac:chgData name="王 欣捷" userId="b965477fa0aef5e6" providerId="LiveId" clId="{6B25E3A0-8D13-427B-91C6-98F6CF017510}" dt="2021-04-20T13:12:46.755" v="415" actId="1076"/>
          <ac:spMkLst>
            <pc:docMk/>
            <pc:sldMk cId="2813883607" sldId="1158"/>
            <ac:spMk id="62" creationId="{07421CF0-957D-44E4-BF73-10D189F821DB}"/>
          </ac:spMkLst>
        </pc:spChg>
        <pc:spChg chg="mod">
          <ac:chgData name="王 欣捷" userId="b965477fa0aef5e6" providerId="LiveId" clId="{6B25E3A0-8D13-427B-91C6-98F6CF017510}" dt="2021-04-20T13:12:46.755" v="415" actId="1076"/>
          <ac:spMkLst>
            <pc:docMk/>
            <pc:sldMk cId="2813883607" sldId="1158"/>
            <ac:spMk id="63" creationId="{086C0466-E825-424E-AB92-17EE26068B93}"/>
          </ac:spMkLst>
        </pc:spChg>
        <pc:spChg chg="mod">
          <ac:chgData name="王 欣捷" userId="b965477fa0aef5e6" providerId="LiveId" clId="{6B25E3A0-8D13-427B-91C6-98F6CF017510}" dt="2021-04-20T13:12:46.755" v="415" actId="1076"/>
          <ac:spMkLst>
            <pc:docMk/>
            <pc:sldMk cId="2813883607" sldId="1158"/>
            <ac:spMk id="64" creationId="{C1988FBE-54ED-43DC-A12D-F1E8399212AB}"/>
          </ac:spMkLst>
        </pc:spChg>
        <pc:spChg chg="mod">
          <ac:chgData name="王 欣捷" userId="b965477fa0aef5e6" providerId="LiveId" clId="{6B25E3A0-8D13-427B-91C6-98F6CF017510}" dt="2021-04-20T13:12:46.755" v="415" actId="1076"/>
          <ac:spMkLst>
            <pc:docMk/>
            <pc:sldMk cId="2813883607" sldId="1158"/>
            <ac:spMk id="66" creationId="{4046A51A-742D-4825-9AF0-52BD74784C07}"/>
          </ac:spMkLst>
        </pc:spChg>
        <pc:spChg chg="mod">
          <ac:chgData name="王 欣捷" userId="b965477fa0aef5e6" providerId="LiveId" clId="{6B25E3A0-8D13-427B-91C6-98F6CF017510}" dt="2021-04-20T13:12:46.755" v="415" actId="1076"/>
          <ac:spMkLst>
            <pc:docMk/>
            <pc:sldMk cId="2813883607" sldId="1158"/>
            <ac:spMk id="67" creationId="{8AF3A1D8-C588-45D9-A707-442BC0758F10}"/>
          </ac:spMkLst>
        </pc:spChg>
        <pc:spChg chg="mod">
          <ac:chgData name="王 欣捷" userId="b965477fa0aef5e6" providerId="LiveId" clId="{6B25E3A0-8D13-427B-91C6-98F6CF017510}" dt="2021-04-20T13:12:46.755" v="415" actId="1076"/>
          <ac:spMkLst>
            <pc:docMk/>
            <pc:sldMk cId="2813883607" sldId="1158"/>
            <ac:spMk id="68" creationId="{563A6B22-D532-47FE-BB41-7092C034D1CA}"/>
          </ac:spMkLst>
        </pc:spChg>
        <pc:spChg chg="mod">
          <ac:chgData name="王 欣捷" userId="b965477fa0aef5e6" providerId="LiveId" clId="{6B25E3A0-8D13-427B-91C6-98F6CF017510}" dt="2021-04-20T13:12:46.755" v="415" actId="1076"/>
          <ac:spMkLst>
            <pc:docMk/>
            <pc:sldMk cId="2813883607" sldId="1158"/>
            <ac:spMk id="69" creationId="{526B3BF5-3713-4A39-81F0-ABCF85F6B506}"/>
          </ac:spMkLst>
        </pc:spChg>
        <pc:spChg chg="mod">
          <ac:chgData name="王 欣捷" userId="b965477fa0aef5e6" providerId="LiveId" clId="{6B25E3A0-8D13-427B-91C6-98F6CF017510}" dt="2021-04-20T13:12:46.755" v="415" actId="1076"/>
          <ac:spMkLst>
            <pc:docMk/>
            <pc:sldMk cId="2813883607" sldId="1158"/>
            <ac:spMk id="70" creationId="{BE701583-D19D-403F-9EA3-1C4DCCECC6C1}"/>
          </ac:spMkLst>
        </pc:spChg>
        <pc:spChg chg="mod">
          <ac:chgData name="王 欣捷" userId="b965477fa0aef5e6" providerId="LiveId" clId="{6B25E3A0-8D13-427B-91C6-98F6CF017510}" dt="2021-04-20T13:12:46.755" v="415" actId="1076"/>
          <ac:spMkLst>
            <pc:docMk/>
            <pc:sldMk cId="2813883607" sldId="1158"/>
            <ac:spMk id="71" creationId="{BD8C0832-BC4C-470A-824F-81AFE4B637FA}"/>
          </ac:spMkLst>
        </pc:spChg>
        <pc:spChg chg="mod">
          <ac:chgData name="王 欣捷" userId="b965477fa0aef5e6" providerId="LiveId" clId="{6B25E3A0-8D13-427B-91C6-98F6CF017510}" dt="2021-04-20T13:12:46.755" v="415" actId="1076"/>
          <ac:spMkLst>
            <pc:docMk/>
            <pc:sldMk cId="2813883607" sldId="1158"/>
            <ac:spMk id="72" creationId="{8EE9C29C-3052-41A1-AB33-7ED525B090B0}"/>
          </ac:spMkLst>
        </pc:spChg>
        <pc:spChg chg="mod">
          <ac:chgData name="王 欣捷" userId="b965477fa0aef5e6" providerId="LiveId" clId="{6B25E3A0-8D13-427B-91C6-98F6CF017510}" dt="2021-04-20T13:12:46.755" v="415" actId="1076"/>
          <ac:spMkLst>
            <pc:docMk/>
            <pc:sldMk cId="2813883607" sldId="1158"/>
            <ac:spMk id="73" creationId="{EDB36A1D-F6D1-42D0-80C4-514C805B8D62}"/>
          </ac:spMkLst>
        </pc:spChg>
        <pc:spChg chg="mod">
          <ac:chgData name="王 欣捷" userId="b965477fa0aef5e6" providerId="LiveId" clId="{6B25E3A0-8D13-427B-91C6-98F6CF017510}" dt="2021-04-20T13:12:46.755" v="415" actId="1076"/>
          <ac:spMkLst>
            <pc:docMk/>
            <pc:sldMk cId="2813883607" sldId="1158"/>
            <ac:spMk id="74" creationId="{599A2E6F-96F8-42E2-92D5-DA9EB6EFB761}"/>
          </ac:spMkLst>
        </pc:spChg>
        <pc:spChg chg="mod">
          <ac:chgData name="王 欣捷" userId="b965477fa0aef5e6" providerId="LiveId" clId="{6B25E3A0-8D13-427B-91C6-98F6CF017510}" dt="2021-04-20T13:12:46.755" v="415" actId="1076"/>
          <ac:spMkLst>
            <pc:docMk/>
            <pc:sldMk cId="2813883607" sldId="1158"/>
            <ac:spMk id="76" creationId="{1C018342-BB55-48DC-9F4D-692D63F975E6}"/>
          </ac:spMkLst>
        </pc:spChg>
        <pc:spChg chg="mod">
          <ac:chgData name="王 欣捷" userId="b965477fa0aef5e6" providerId="LiveId" clId="{6B25E3A0-8D13-427B-91C6-98F6CF017510}" dt="2021-04-20T13:12:46.755" v="415" actId="1076"/>
          <ac:spMkLst>
            <pc:docMk/>
            <pc:sldMk cId="2813883607" sldId="1158"/>
            <ac:spMk id="77" creationId="{D6764B74-4059-4190-8902-673146531E4D}"/>
          </ac:spMkLst>
        </pc:spChg>
        <pc:spChg chg="mod">
          <ac:chgData name="王 欣捷" userId="b965477fa0aef5e6" providerId="LiveId" clId="{6B25E3A0-8D13-427B-91C6-98F6CF017510}" dt="2021-04-20T13:12:46.755" v="415" actId="1076"/>
          <ac:spMkLst>
            <pc:docMk/>
            <pc:sldMk cId="2813883607" sldId="1158"/>
            <ac:spMk id="78" creationId="{F809FC3E-1DC0-4FC7-ACC5-7D9ABE082303}"/>
          </ac:spMkLst>
        </pc:spChg>
        <pc:spChg chg="mod">
          <ac:chgData name="王 欣捷" userId="b965477fa0aef5e6" providerId="LiveId" clId="{6B25E3A0-8D13-427B-91C6-98F6CF017510}" dt="2021-04-20T13:12:46.755" v="415" actId="1076"/>
          <ac:spMkLst>
            <pc:docMk/>
            <pc:sldMk cId="2813883607" sldId="1158"/>
            <ac:spMk id="79" creationId="{F974F4F6-7D41-42EA-B50C-BDF94CB2A930}"/>
          </ac:spMkLst>
        </pc:spChg>
        <pc:spChg chg="mod">
          <ac:chgData name="王 欣捷" userId="b965477fa0aef5e6" providerId="LiveId" clId="{6B25E3A0-8D13-427B-91C6-98F6CF017510}" dt="2021-04-20T13:12:46.755" v="415" actId="1076"/>
          <ac:spMkLst>
            <pc:docMk/>
            <pc:sldMk cId="2813883607" sldId="1158"/>
            <ac:spMk id="80" creationId="{67E0EBA6-B194-414B-B486-692999CA4822}"/>
          </ac:spMkLst>
        </pc:spChg>
        <pc:spChg chg="mod">
          <ac:chgData name="王 欣捷" userId="b965477fa0aef5e6" providerId="LiveId" clId="{6B25E3A0-8D13-427B-91C6-98F6CF017510}" dt="2021-04-20T13:12:46.755" v="415" actId="1076"/>
          <ac:spMkLst>
            <pc:docMk/>
            <pc:sldMk cId="2813883607" sldId="1158"/>
            <ac:spMk id="81" creationId="{1C48B1FF-118E-4FD6-8B34-ADCC9C1A0F1C}"/>
          </ac:spMkLst>
        </pc:spChg>
        <pc:spChg chg="mod">
          <ac:chgData name="王 欣捷" userId="b965477fa0aef5e6" providerId="LiveId" clId="{6B25E3A0-8D13-427B-91C6-98F6CF017510}" dt="2021-04-20T13:12:46.755" v="415" actId="1076"/>
          <ac:spMkLst>
            <pc:docMk/>
            <pc:sldMk cId="2813883607" sldId="1158"/>
            <ac:spMk id="82" creationId="{378F5EB9-D427-49C2-8503-CF02A6F3C4E9}"/>
          </ac:spMkLst>
        </pc:spChg>
        <pc:spChg chg="mod">
          <ac:chgData name="王 欣捷" userId="b965477fa0aef5e6" providerId="LiveId" clId="{6B25E3A0-8D13-427B-91C6-98F6CF017510}" dt="2021-04-20T13:12:46.755" v="415" actId="1076"/>
          <ac:spMkLst>
            <pc:docMk/>
            <pc:sldMk cId="2813883607" sldId="1158"/>
            <ac:spMk id="83" creationId="{1FAE17F0-132B-47F5-8443-C629392426CD}"/>
          </ac:spMkLst>
        </pc:spChg>
        <pc:spChg chg="mod">
          <ac:chgData name="王 欣捷" userId="b965477fa0aef5e6" providerId="LiveId" clId="{6B25E3A0-8D13-427B-91C6-98F6CF017510}" dt="2021-04-20T13:12:46.755" v="415" actId="1076"/>
          <ac:spMkLst>
            <pc:docMk/>
            <pc:sldMk cId="2813883607" sldId="1158"/>
            <ac:spMk id="84" creationId="{6A3F8850-9B2C-4858-87E1-6A0CE42DEB96}"/>
          </ac:spMkLst>
        </pc:spChg>
        <pc:spChg chg="mod">
          <ac:chgData name="王 欣捷" userId="b965477fa0aef5e6" providerId="LiveId" clId="{6B25E3A0-8D13-427B-91C6-98F6CF017510}" dt="2021-04-20T13:12:46.755" v="415" actId="1076"/>
          <ac:spMkLst>
            <pc:docMk/>
            <pc:sldMk cId="2813883607" sldId="1158"/>
            <ac:spMk id="85" creationId="{A35737E7-E55A-4825-A3DF-A4578101FAE3}"/>
          </ac:spMkLst>
        </pc:spChg>
        <pc:spChg chg="mod">
          <ac:chgData name="王 欣捷" userId="b965477fa0aef5e6" providerId="LiveId" clId="{6B25E3A0-8D13-427B-91C6-98F6CF017510}" dt="2021-04-20T13:12:46.755" v="415" actId="1076"/>
          <ac:spMkLst>
            <pc:docMk/>
            <pc:sldMk cId="2813883607" sldId="1158"/>
            <ac:spMk id="87" creationId="{E082024E-644A-4158-94F9-F17CBA31B435}"/>
          </ac:spMkLst>
        </pc:spChg>
        <pc:spChg chg="mod">
          <ac:chgData name="王 欣捷" userId="b965477fa0aef5e6" providerId="LiveId" clId="{6B25E3A0-8D13-427B-91C6-98F6CF017510}" dt="2021-04-20T13:12:46.755" v="415" actId="1076"/>
          <ac:spMkLst>
            <pc:docMk/>
            <pc:sldMk cId="2813883607" sldId="1158"/>
            <ac:spMk id="88" creationId="{AC43D38E-73D7-4077-B45A-3C19C20F3493}"/>
          </ac:spMkLst>
        </pc:spChg>
        <pc:spChg chg="mod">
          <ac:chgData name="王 欣捷" userId="b965477fa0aef5e6" providerId="LiveId" clId="{6B25E3A0-8D13-427B-91C6-98F6CF017510}" dt="2021-04-20T13:12:46.755" v="415" actId="1076"/>
          <ac:spMkLst>
            <pc:docMk/>
            <pc:sldMk cId="2813883607" sldId="1158"/>
            <ac:spMk id="89" creationId="{5FC1DE2E-D2EB-4CE8-82C0-337822EF2247}"/>
          </ac:spMkLst>
        </pc:spChg>
        <pc:spChg chg="mod">
          <ac:chgData name="王 欣捷" userId="b965477fa0aef5e6" providerId="LiveId" clId="{6B25E3A0-8D13-427B-91C6-98F6CF017510}" dt="2021-04-20T13:12:46.755" v="415" actId="1076"/>
          <ac:spMkLst>
            <pc:docMk/>
            <pc:sldMk cId="2813883607" sldId="1158"/>
            <ac:spMk id="90" creationId="{24E89575-4F2E-4CCA-BA30-49F3AC1B6420}"/>
          </ac:spMkLst>
        </pc:spChg>
        <pc:spChg chg="mod">
          <ac:chgData name="王 欣捷" userId="b965477fa0aef5e6" providerId="LiveId" clId="{6B25E3A0-8D13-427B-91C6-98F6CF017510}" dt="2021-04-20T13:12:46.755" v="415" actId="1076"/>
          <ac:spMkLst>
            <pc:docMk/>
            <pc:sldMk cId="2813883607" sldId="1158"/>
            <ac:spMk id="91" creationId="{0F851425-E829-4D8D-B75A-2C5BF44EECFC}"/>
          </ac:spMkLst>
        </pc:spChg>
        <pc:spChg chg="mod">
          <ac:chgData name="王 欣捷" userId="b965477fa0aef5e6" providerId="LiveId" clId="{6B25E3A0-8D13-427B-91C6-98F6CF017510}" dt="2021-04-20T13:12:46.755" v="415" actId="1076"/>
          <ac:spMkLst>
            <pc:docMk/>
            <pc:sldMk cId="2813883607" sldId="1158"/>
            <ac:spMk id="92" creationId="{CC2A2390-989C-4AD5-ABDF-3478761D61CE}"/>
          </ac:spMkLst>
        </pc:spChg>
        <pc:spChg chg="mod">
          <ac:chgData name="王 欣捷" userId="b965477fa0aef5e6" providerId="LiveId" clId="{6B25E3A0-8D13-427B-91C6-98F6CF017510}" dt="2021-04-20T13:12:46.755" v="415" actId="1076"/>
          <ac:spMkLst>
            <pc:docMk/>
            <pc:sldMk cId="2813883607" sldId="1158"/>
            <ac:spMk id="93" creationId="{9F014D5B-960F-45CB-A368-AD1A73FC7EB1}"/>
          </ac:spMkLst>
        </pc:spChg>
        <pc:grpChg chg="add mod">
          <ac:chgData name="王 欣捷" userId="b965477fa0aef5e6" providerId="LiveId" clId="{6B25E3A0-8D13-427B-91C6-98F6CF017510}" dt="2021-04-20T13:12:46.755" v="415" actId="1076"/>
          <ac:grpSpMkLst>
            <pc:docMk/>
            <pc:sldMk cId="2813883607" sldId="1158"/>
            <ac:grpSpMk id="5" creationId="{93E5C8D7-BB27-4002-9759-1508BEE7B16B}"/>
          </ac:grpSpMkLst>
        </pc:grpChg>
        <pc:grpChg chg="add mod">
          <ac:chgData name="王 欣捷" userId="b965477fa0aef5e6" providerId="LiveId" clId="{6B25E3A0-8D13-427B-91C6-98F6CF017510}" dt="2021-04-20T13:12:46.755" v="415" actId="1076"/>
          <ac:grpSpMkLst>
            <pc:docMk/>
            <pc:sldMk cId="2813883607" sldId="1158"/>
            <ac:grpSpMk id="26" creationId="{691B8DCA-9C23-4712-9FE8-B35114C3B407}"/>
          </ac:grpSpMkLst>
        </pc:grpChg>
        <pc:grpChg chg="add mod">
          <ac:chgData name="王 欣捷" userId="b965477fa0aef5e6" providerId="LiveId" clId="{6B25E3A0-8D13-427B-91C6-98F6CF017510}" dt="2021-04-20T13:12:46.755" v="415" actId="1076"/>
          <ac:grpSpMkLst>
            <pc:docMk/>
            <pc:sldMk cId="2813883607" sldId="1158"/>
            <ac:grpSpMk id="35" creationId="{F8B6DDA0-7A01-43E3-90B6-A8F34B4A549C}"/>
          </ac:grpSpMkLst>
        </pc:grpChg>
        <pc:grpChg chg="add mod">
          <ac:chgData name="王 欣捷" userId="b965477fa0aef5e6" providerId="LiveId" clId="{6B25E3A0-8D13-427B-91C6-98F6CF017510}" dt="2021-04-20T13:12:46.755" v="415" actId="1076"/>
          <ac:grpSpMkLst>
            <pc:docMk/>
            <pc:sldMk cId="2813883607" sldId="1158"/>
            <ac:grpSpMk id="41" creationId="{3DCA4A4D-481C-4456-88D3-CA25422520BA}"/>
          </ac:grpSpMkLst>
        </pc:grpChg>
        <pc:grpChg chg="add mod">
          <ac:chgData name="王 欣捷" userId="b965477fa0aef5e6" providerId="LiveId" clId="{6B25E3A0-8D13-427B-91C6-98F6CF017510}" dt="2021-04-20T13:12:46.755" v="415" actId="1076"/>
          <ac:grpSpMkLst>
            <pc:docMk/>
            <pc:sldMk cId="2813883607" sldId="1158"/>
            <ac:grpSpMk id="49" creationId="{9014CFB2-A52D-4C35-8D5E-419B03D3B109}"/>
          </ac:grpSpMkLst>
        </pc:grpChg>
        <pc:grpChg chg="add mod">
          <ac:chgData name="王 欣捷" userId="b965477fa0aef5e6" providerId="LiveId" clId="{6B25E3A0-8D13-427B-91C6-98F6CF017510}" dt="2021-04-20T13:12:46.755" v="415" actId="1076"/>
          <ac:grpSpMkLst>
            <pc:docMk/>
            <pc:sldMk cId="2813883607" sldId="1158"/>
            <ac:grpSpMk id="57" creationId="{24865291-C9A5-4BDC-8AA4-144E02496B55}"/>
          </ac:grpSpMkLst>
        </pc:grpChg>
        <pc:grpChg chg="add mod">
          <ac:chgData name="王 欣捷" userId="b965477fa0aef5e6" providerId="LiveId" clId="{6B25E3A0-8D13-427B-91C6-98F6CF017510}" dt="2021-04-20T13:12:46.755" v="415" actId="1076"/>
          <ac:grpSpMkLst>
            <pc:docMk/>
            <pc:sldMk cId="2813883607" sldId="1158"/>
            <ac:grpSpMk id="65" creationId="{0A3588D9-AC70-4C7F-B379-EC59BB5A6B9D}"/>
          </ac:grpSpMkLst>
        </pc:grpChg>
        <pc:grpChg chg="add mod">
          <ac:chgData name="王 欣捷" userId="b965477fa0aef5e6" providerId="LiveId" clId="{6B25E3A0-8D13-427B-91C6-98F6CF017510}" dt="2021-04-20T13:12:46.755" v="415" actId="1076"/>
          <ac:grpSpMkLst>
            <pc:docMk/>
            <pc:sldMk cId="2813883607" sldId="1158"/>
            <ac:grpSpMk id="75" creationId="{70C1A52A-56A3-4B57-B219-64350EF269C7}"/>
          </ac:grpSpMkLst>
        </pc:grpChg>
        <pc:grpChg chg="add mod">
          <ac:chgData name="王 欣捷" userId="b965477fa0aef5e6" providerId="LiveId" clId="{6B25E3A0-8D13-427B-91C6-98F6CF017510}" dt="2021-04-20T13:12:46.755" v="415" actId="1076"/>
          <ac:grpSpMkLst>
            <pc:docMk/>
            <pc:sldMk cId="2813883607" sldId="1158"/>
            <ac:grpSpMk id="86" creationId="{8076CE1E-DC25-4846-A96F-07435DCDAA94}"/>
          </ac:grpSpMkLst>
        </pc:grpChg>
        <pc:graphicFrameChg chg="del">
          <ac:chgData name="王 欣捷" userId="b965477fa0aef5e6" providerId="LiveId" clId="{6B25E3A0-8D13-427B-91C6-98F6CF017510}" dt="2021-04-20T13:12:54.126" v="416" actId="478"/>
          <ac:graphicFrameMkLst>
            <pc:docMk/>
            <pc:sldMk cId="2813883607" sldId="1158"/>
            <ac:graphicFrameMk id="7" creationId="{B82C7706-5A88-4F4C-BC2E-D88A3AE12F8A}"/>
          </ac:graphicFrameMkLst>
        </pc:graphicFrameChg>
      </pc:sldChg>
      <pc:sldChg chg="add del">
        <pc:chgData name="王 欣捷" userId="b965477fa0aef5e6" providerId="LiveId" clId="{6B25E3A0-8D13-427B-91C6-98F6CF017510}" dt="2021-04-20T12:53:35.214" v="217"/>
        <pc:sldMkLst>
          <pc:docMk/>
          <pc:sldMk cId="3340373905" sldId="1159"/>
        </pc:sldMkLst>
      </pc:sldChg>
      <pc:sldChg chg="addSp delSp modSp add del mod modAnim">
        <pc:chgData name="王 欣捷" userId="b965477fa0aef5e6" providerId="LiveId" clId="{6B25E3A0-8D13-427B-91C6-98F6CF017510}" dt="2021-04-20T12:41:17.754" v="67" actId="47"/>
        <pc:sldMkLst>
          <pc:docMk/>
          <pc:sldMk cId="3468514126" sldId="1159"/>
        </pc:sldMkLst>
        <pc:spChg chg="add del mod">
          <ac:chgData name="王 欣捷" userId="b965477fa0aef5e6" providerId="LiveId" clId="{6B25E3A0-8D13-427B-91C6-98F6CF017510}" dt="2021-04-20T12:36:24.807" v="3" actId="478"/>
          <ac:spMkLst>
            <pc:docMk/>
            <pc:sldMk cId="3468514126" sldId="1159"/>
            <ac:spMk id="3" creationId="{BD0B5B0F-54AA-41FC-8CB2-72EAA6770E1E}"/>
          </ac:spMkLst>
        </pc:spChg>
        <pc:spChg chg="add del mod">
          <ac:chgData name="王 欣捷" userId="b965477fa0aef5e6" providerId="LiveId" clId="{6B25E3A0-8D13-427B-91C6-98F6CF017510}" dt="2021-04-20T12:36:25.809" v="4" actId="478"/>
          <ac:spMkLst>
            <pc:docMk/>
            <pc:sldMk cId="3468514126" sldId="1159"/>
            <ac:spMk id="5" creationId="{EAC23BD4-80BA-44FC-98AB-192D25927CAA}"/>
          </ac:spMkLst>
        </pc:spChg>
        <pc:spChg chg="del mod topLvl">
          <ac:chgData name="王 欣捷" userId="b965477fa0aef5e6" providerId="LiveId" clId="{6B25E3A0-8D13-427B-91C6-98F6CF017510}" dt="2021-04-20T12:37:40.469" v="20" actId="478"/>
          <ac:spMkLst>
            <pc:docMk/>
            <pc:sldMk cId="3468514126" sldId="1159"/>
            <ac:spMk id="9" creationId="{DFFF1D81-C3BB-4C8D-8FBF-51242FEF858B}"/>
          </ac:spMkLst>
        </pc:spChg>
        <pc:spChg chg="mod topLvl">
          <ac:chgData name="王 欣捷" userId="b965477fa0aef5e6" providerId="LiveId" clId="{6B25E3A0-8D13-427B-91C6-98F6CF017510}" dt="2021-04-20T12:40:03.365" v="49"/>
          <ac:spMkLst>
            <pc:docMk/>
            <pc:sldMk cId="3468514126" sldId="1159"/>
            <ac:spMk id="11" creationId="{949D52E9-9D14-4F37-87A3-113C8857AB99}"/>
          </ac:spMkLst>
        </pc:spChg>
        <pc:spChg chg="mod topLvl">
          <ac:chgData name="王 欣捷" userId="b965477fa0aef5e6" providerId="LiveId" clId="{6B25E3A0-8D13-427B-91C6-98F6CF017510}" dt="2021-04-20T12:40:03.365" v="49"/>
          <ac:spMkLst>
            <pc:docMk/>
            <pc:sldMk cId="3468514126" sldId="1159"/>
            <ac:spMk id="13" creationId="{FF470F31-F62F-48C6-B15E-137EACC21CF1}"/>
          </ac:spMkLst>
        </pc:spChg>
        <pc:spChg chg="mod topLvl">
          <ac:chgData name="王 欣捷" userId="b965477fa0aef5e6" providerId="LiveId" clId="{6B25E3A0-8D13-427B-91C6-98F6CF017510}" dt="2021-04-20T12:40:03.365" v="49"/>
          <ac:spMkLst>
            <pc:docMk/>
            <pc:sldMk cId="3468514126" sldId="1159"/>
            <ac:spMk id="14" creationId="{68EEA0D4-9CB9-4C52-90FE-7A93A0FBA749}"/>
          </ac:spMkLst>
        </pc:spChg>
        <pc:spChg chg="mod topLvl">
          <ac:chgData name="王 欣捷" userId="b965477fa0aef5e6" providerId="LiveId" clId="{6B25E3A0-8D13-427B-91C6-98F6CF017510}" dt="2021-04-20T12:40:03.365" v="49"/>
          <ac:spMkLst>
            <pc:docMk/>
            <pc:sldMk cId="3468514126" sldId="1159"/>
            <ac:spMk id="15" creationId="{5195372E-3694-4BC7-9606-CE0986373EB2}"/>
          </ac:spMkLst>
        </pc:spChg>
        <pc:spChg chg="mod topLvl">
          <ac:chgData name="王 欣捷" userId="b965477fa0aef5e6" providerId="LiveId" clId="{6B25E3A0-8D13-427B-91C6-98F6CF017510}" dt="2021-04-20T12:40:03.365" v="49"/>
          <ac:spMkLst>
            <pc:docMk/>
            <pc:sldMk cId="3468514126" sldId="1159"/>
            <ac:spMk id="16" creationId="{793E50F2-1D87-496B-AEC1-C83E7808A80F}"/>
          </ac:spMkLst>
        </pc:spChg>
        <pc:spChg chg="mod topLvl">
          <ac:chgData name="王 欣捷" userId="b965477fa0aef5e6" providerId="LiveId" clId="{6B25E3A0-8D13-427B-91C6-98F6CF017510}" dt="2021-04-20T12:40:03.365" v="49"/>
          <ac:spMkLst>
            <pc:docMk/>
            <pc:sldMk cId="3468514126" sldId="1159"/>
            <ac:spMk id="17" creationId="{C1E483F5-CFA8-4E46-8128-4203467DAE7C}"/>
          </ac:spMkLst>
        </pc:spChg>
        <pc:spChg chg="mod topLvl">
          <ac:chgData name="王 欣捷" userId="b965477fa0aef5e6" providerId="LiveId" clId="{6B25E3A0-8D13-427B-91C6-98F6CF017510}" dt="2021-04-20T12:40:03.365" v="49"/>
          <ac:spMkLst>
            <pc:docMk/>
            <pc:sldMk cId="3468514126" sldId="1159"/>
            <ac:spMk id="18" creationId="{E310A895-35BD-43E3-BB2C-5B942397A8C4}"/>
          </ac:spMkLst>
        </pc:spChg>
        <pc:spChg chg="mod topLvl">
          <ac:chgData name="王 欣捷" userId="b965477fa0aef5e6" providerId="LiveId" clId="{6B25E3A0-8D13-427B-91C6-98F6CF017510}" dt="2021-04-20T12:40:03.365" v="49"/>
          <ac:spMkLst>
            <pc:docMk/>
            <pc:sldMk cId="3468514126" sldId="1159"/>
            <ac:spMk id="19" creationId="{50DA5790-A733-4321-BD34-6EB0FC57A493}"/>
          </ac:spMkLst>
        </pc:spChg>
        <pc:spChg chg="mod topLvl">
          <ac:chgData name="王 欣捷" userId="b965477fa0aef5e6" providerId="LiveId" clId="{6B25E3A0-8D13-427B-91C6-98F6CF017510}" dt="2021-04-20T12:40:03.365" v="49"/>
          <ac:spMkLst>
            <pc:docMk/>
            <pc:sldMk cId="3468514126" sldId="1159"/>
            <ac:spMk id="20" creationId="{E8B9A858-3F57-45AD-BC0B-76D048F1FBF5}"/>
          </ac:spMkLst>
        </pc:spChg>
        <pc:spChg chg="mod topLvl">
          <ac:chgData name="王 欣捷" userId="b965477fa0aef5e6" providerId="LiveId" clId="{6B25E3A0-8D13-427B-91C6-98F6CF017510}" dt="2021-04-20T12:40:03.365" v="49"/>
          <ac:spMkLst>
            <pc:docMk/>
            <pc:sldMk cId="3468514126" sldId="1159"/>
            <ac:spMk id="21" creationId="{0831431B-8CFB-4FCB-97B3-E72EF1B4FA17}"/>
          </ac:spMkLst>
        </pc:spChg>
        <pc:spChg chg="mod topLvl">
          <ac:chgData name="王 欣捷" userId="b965477fa0aef5e6" providerId="LiveId" clId="{6B25E3A0-8D13-427B-91C6-98F6CF017510}" dt="2021-04-20T12:40:03.365" v="49"/>
          <ac:spMkLst>
            <pc:docMk/>
            <pc:sldMk cId="3468514126" sldId="1159"/>
            <ac:spMk id="22" creationId="{138AB171-5308-4E47-BCBA-E0F17DFD5894}"/>
          </ac:spMkLst>
        </pc:spChg>
        <pc:spChg chg="mod topLvl">
          <ac:chgData name="王 欣捷" userId="b965477fa0aef5e6" providerId="LiveId" clId="{6B25E3A0-8D13-427B-91C6-98F6CF017510}" dt="2021-04-20T12:40:03.365" v="49"/>
          <ac:spMkLst>
            <pc:docMk/>
            <pc:sldMk cId="3468514126" sldId="1159"/>
            <ac:spMk id="23" creationId="{DC042C32-90D4-4510-8D82-B68DB6E0B566}"/>
          </ac:spMkLst>
        </pc:spChg>
        <pc:spChg chg="mod topLvl">
          <ac:chgData name="王 欣捷" userId="b965477fa0aef5e6" providerId="LiveId" clId="{6B25E3A0-8D13-427B-91C6-98F6CF017510}" dt="2021-04-20T12:40:03.365" v="49"/>
          <ac:spMkLst>
            <pc:docMk/>
            <pc:sldMk cId="3468514126" sldId="1159"/>
            <ac:spMk id="24" creationId="{85A35706-C9EA-4234-8051-B68E38BFA2AF}"/>
          </ac:spMkLst>
        </pc:spChg>
        <pc:spChg chg="mod topLvl">
          <ac:chgData name="王 欣捷" userId="b965477fa0aef5e6" providerId="LiveId" clId="{6B25E3A0-8D13-427B-91C6-98F6CF017510}" dt="2021-04-20T12:40:03.365" v="49"/>
          <ac:spMkLst>
            <pc:docMk/>
            <pc:sldMk cId="3468514126" sldId="1159"/>
            <ac:spMk id="25" creationId="{9EB8CA8E-E232-4C41-BA36-9DD1AD4E7074}"/>
          </ac:spMkLst>
        </pc:spChg>
        <pc:spChg chg="add del mod topLvl">
          <ac:chgData name="王 欣捷" userId="b965477fa0aef5e6" providerId="LiveId" clId="{6B25E3A0-8D13-427B-91C6-98F6CF017510}" dt="2021-04-20T12:40:23.231" v="55" actId="1035"/>
          <ac:spMkLst>
            <pc:docMk/>
            <pc:sldMk cId="3468514126" sldId="1159"/>
            <ac:spMk id="26" creationId="{1FEEA1A0-65D1-4F72-B16B-E9D713B75E98}"/>
          </ac:spMkLst>
        </pc:spChg>
        <pc:spChg chg="add del mod topLvl">
          <ac:chgData name="王 欣捷" userId="b965477fa0aef5e6" providerId="LiveId" clId="{6B25E3A0-8D13-427B-91C6-98F6CF017510}" dt="2021-04-20T12:40:23.231" v="55" actId="1035"/>
          <ac:spMkLst>
            <pc:docMk/>
            <pc:sldMk cId="3468514126" sldId="1159"/>
            <ac:spMk id="27" creationId="{F4AC8AD8-6D92-4632-85F0-6FC82BD87613}"/>
          </ac:spMkLst>
        </pc:spChg>
        <pc:spChg chg="add del mod topLvl">
          <ac:chgData name="王 欣捷" userId="b965477fa0aef5e6" providerId="LiveId" clId="{6B25E3A0-8D13-427B-91C6-98F6CF017510}" dt="2021-04-20T12:40:23.231" v="55" actId="1035"/>
          <ac:spMkLst>
            <pc:docMk/>
            <pc:sldMk cId="3468514126" sldId="1159"/>
            <ac:spMk id="28" creationId="{911A585F-96F7-476D-AF2B-9EDF5D6CD6A6}"/>
          </ac:spMkLst>
        </pc:spChg>
        <pc:spChg chg="add del mod topLvl">
          <ac:chgData name="王 欣捷" userId="b965477fa0aef5e6" providerId="LiveId" clId="{6B25E3A0-8D13-427B-91C6-98F6CF017510}" dt="2021-04-20T12:40:23.231" v="55" actId="1035"/>
          <ac:spMkLst>
            <pc:docMk/>
            <pc:sldMk cId="3468514126" sldId="1159"/>
            <ac:spMk id="29" creationId="{534B7C20-7199-4CD7-9677-277B89FB07DA}"/>
          </ac:spMkLst>
        </pc:spChg>
        <pc:spChg chg="add del mod topLvl">
          <ac:chgData name="王 欣捷" userId="b965477fa0aef5e6" providerId="LiveId" clId="{6B25E3A0-8D13-427B-91C6-98F6CF017510}" dt="2021-04-20T12:40:36.808" v="59" actId="1035"/>
          <ac:spMkLst>
            <pc:docMk/>
            <pc:sldMk cId="3468514126" sldId="1159"/>
            <ac:spMk id="30" creationId="{FB654B10-D1AE-4FEE-AB1D-15B2D3F55A82}"/>
          </ac:spMkLst>
        </pc:spChg>
        <pc:spChg chg="add del mod topLvl">
          <ac:chgData name="王 欣捷" userId="b965477fa0aef5e6" providerId="LiveId" clId="{6B25E3A0-8D13-427B-91C6-98F6CF017510}" dt="2021-04-20T12:40:36.808" v="59" actId="1035"/>
          <ac:spMkLst>
            <pc:docMk/>
            <pc:sldMk cId="3468514126" sldId="1159"/>
            <ac:spMk id="31" creationId="{36F859F0-B0F1-4C63-BA90-3A0889B758B6}"/>
          </ac:spMkLst>
        </pc:spChg>
        <pc:spChg chg="add del mod topLvl">
          <ac:chgData name="王 欣捷" userId="b965477fa0aef5e6" providerId="LiveId" clId="{6B25E3A0-8D13-427B-91C6-98F6CF017510}" dt="2021-04-20T12:40:36.808" v="59" actId="1035"/>
          <ac:spMkLst>
            <pc:docMk/>
            <pc:sldMk cId="3468514126" sldId="1159"/>
            <ac:spMk id="32" creationId="{323E389E-731A-40A3-987C-5A508EA189B9}"/>
          </ac:spMkLst>
        </pc:spChg>
        <pc:spChg chg="add del mod topLvl">
          <ac:chgData name="王 欣捷" userId="b965477fa0aef5e6" providerId="LiveId" clId="{6B25E3A0-8D13-427B-91C6-98F6CF017510}" dt="2021-04-20T12:40:36.808" v="59" actId="1035"/>
          <ac:spMkLst>
            <pc:docMk/>
            <pc:sldMk cId="3468514126" sldId="1159"/>
            <ac:spMk id="33" creationId="{403899A9-511A-4026-BAAA-96FBBAD50151}"/>
          </ac:spMkLst>
        </pc:spChg>
        <pc:spChg chg="add del mod topLvl">
          <ac:chgData name="王 欣捷" userId="b965477fa0aef5e6" providerId="LiveId" clId="{6B25E3A0-8D13-427B-91C6-98F6CF017510}" dt="2021-04-20T12:40:03.365" v="49"/>
          <ac:spMkLst>
            <pc:docMk/>
            <pc:sldMk cId="3468514126" sldId="1159"/>
            <ac:spMk id="34" creationId="{9B234005-DFF8-469E-B517-4CB6FE14ED53}"/>
          </ac:spMkLst>
        </pc:spChg>
        <pc:spChg chg="add del mod topLvl">
          <ac:chgData name="王 欣捷" userId="b965477fa0aef5e6" providerId="LiveId" clId="{6B25E3A0-8D13-427B-91C6-98F6CF017510}" dt="2021-04-20T12:40:36.808" v="59" actId="1035"/>
          <ac:spMkLst>
            <pc:docMk/>
            <pc:sldMk cId="3468514126" sldId="1159"/>
            <ac:spMk id="35" creationId="{C36F5B4C-74B0-424A-9317-0DE6A077D555}"/>
          </ac:spMkLst>
        </pc:spChg>
        <pc:spChg chg="add del mod topLvl">
          <ac:chgData name="王 欣捷" userId="b965477fa0aef5e6" providerId="LiveId" clId="{6B25E3A0-8D13-427B-91C6-98F6CF017510}" dt="2021-04-20T12:40:36.808" v="59" actId="1035"/>
          <ac:spMkLst>
            <pc:docMk/>
            <pc:sldMk cId="3468514126" sldId="1159"/>
            <ac:spMk id="36" creationId="{BA3DDD87-5BB4-41A6-B017-7794FF051EFF}"/>
          </ac:spMkLst>
        </pc:spChg>
        <pc:spChg chg="add del mod topLvl">
          <ac:chgData name="王 欣捷" userId="b965477fa0aef5e6" providerId="LiveId" clId="{6B25E3A0-8D13-427B-91C6-98F6CF017510}" dt="2021-04-20T12:40:36.808" v="59" actId="1035"/>
          <ac:spMkLst>
            <pc:docMk/>
            <pc:sldMk cId="3468514126" sldId="1159"/>
            <ac:spMk id="37" creationId="{45FCFFD7-5836-4C0F-B6D3-80E22076786E}"/>
          </ac:spMkLst>
        </pc:spChg>
        <pc:spChg chg="add del mod topLvl">
          <ac:chgData name="王 欣捷" userId="b965477fa0aef5e6" providerId="LiveId" clId="{6B25E3A0-8D13-427B-91C6-98F6CF017510}" dt="2021-04-20T12:40:36.808" v="59" actId="1035"/>
          <ac:spMkLst>
            <pc:docMk/>
            <pc:sldMk cId="3468514126" sldId="1159"/>
            <ac:spMk id="38" creationId="{458E3FAB-0971-42F3-805B-C61DF959831B}"/>
          </ac:spMkLst>
        </pc:spChg>
        <pc:spChg chg="add del mod topLvl">
          <ac:chgData name="王 欣捷" userId="b965477fa0aef5e6" providerId="LiveId" clId="{6B25E3A0-8D13-427B-91C6-98F6CF017510}" dt="2021-04-20T12:40:36.808" v="59" actId="1035"/>
          <ac:spMkLst>
            <pc:docMk/>
            <pc:sldMk cId="3468514126" sldId="1159"/>
            <ac:spMk id="39" creationId="{BE07FFA6-9C92-4E8B-BFDE-D8BB5A5FB152}"/>
          </ac:spMkLst>
        </pc:spChg>
        <pc:spChg chg="add del mod topLvl">
          <ac:chgData name="王 欣捷" userId="b965477fa0aef5e6" providerId="LiveId" clId="{6B25E3A0-8D13-427B-91C6-98F6CF017510}" dt="2021-04-20T12:40:36.808" v="59" actId="1035"/>
          <ac:spMkLst>
            <pc:docMk/>
            <pc:sldMk cId="3468514126" sldId="1159"/>
            <ac:spMk id="40" creationId="{A1D972E1-B7AC-4E7E-8FD5-0EE5D95436CD}"/>
          </ac:spMkLst>
        </pc:spChg>
        <pc:spChg chg="add del mod topLvl">
          <ac:chgData name="王 欣捷" userId="b965477fa0aef5e6" providerId="LiveId" clId="{6B25E3A0-8D13-427B-91C6-98F6CF017510}" dt="2021-04-20T12:40:36.808" v="59" actId="1035"/>
          <ac:spMkLst>
            <pc:docMk/>
            <pc:sldMk cId="3468514126" sldId="1159"/>
            <ac:spMk id="41" creationId="{CE76552D-A8A7-4033-9BDC-3344298C22BA}"/>
          </ac:spMkLst>
        </pc:spChg>
        <pc:spChg chg="add del mod topLvl">
          <ac:chgData name="王 欣捷" userId="b965477fa0aef5e6" providerId="LiveId" clId="{6B25E3A0-8D13-427B-91C6-98F6CF017510}" dt="2021-04-20T12:40:36.808" v="59" actId="1035"/>
          <ac:spMkLst>
            <pc:docMk/>
            <pc:sldMk cId="3468514126" sldId="1159"/>
            <ac:spMk id="42" creationId="{E31537E7-6CA6-4D06-A504-D1EC9E748A90}"/>
          </ac:spMkLst>
        </pc:spChg>
        <pc:spChg chg="add del mod topLvl">
          <ac:chgData name="王 欣捷" userId="b965477fa0aef5e6" providerId="LiveId" clId="{6B25E3A0-8D13-427B-91C6-98F6CF017510}" dt="2021-04-20T12:40:36.808" v="59" actId="1035"/>
          <ac:spMkLst>
            <pc:docMk/>
            <pc:sldMk cId="3468514126" sldId="1159"/>
            <ac:spMk id="43" creationId="{3A62C931-5C74-4673-A4C0-DDDAA463306F}"/>
          </ac:spMkLst>
        </pc:spChg>
        <pc:spChg chg="add del mod topLvl">
          <ac:chgData name="王 欣捷" userId="b965477fa0aef5e6" providerId="LiveId" clId="{6B25E3A0-8D13-427B-91C6-98F6CF017510}" dt="2021-04-20T12:40:36.808" v="59" actId="1035"/>
          <ac:spMkLst>
            <pc:docMk/>
            <pc:sldMk cId="3468514126" sldId="1159"/>
            <ac:spMk id="44" creationId="{704F0207-70B4-4108-A293-C611BE9E24BC}"/>
          </ac:spMkLst>
        </pc:spChg>
        <pc:spChg chg="add del mod topLvl">
          <ac:chgData name="王 欣捷" userId="b965477fa0aef5e6" providerId="LiveId" clId="{6B25E3A0-8D13-427B-91C6-98F6CF017510}" dt="2021-04-20T12:40:36.808" v="59" actId="1035"/>
          <ac:spMkLst>
            <pc:docMk/>
            <pc:sldMk cId="3468514126" sldId="1159"/>
            <ac:spMk id="45" creationId="{E3932E51-CC80-4A94-8BA7-43047EFED688}"/>
          </ac:spMkLst>
        </pc:spChg>
        <pc:spChg chg="add del mod topLvl">
          <ac:chgData name="王 欣捷" userId="b965477fa0aef5e6" providerId="LiveId" clId="{6B25E3A0-8D13-427B-91C6-98F6CF017510}" dt="2021-04-20T12:40:36.808" v="59" actId="1035"/>
          <ac:spMkLst>
            <pc:docMk/>
            <pc:sldMk cId="3468514126" sldId="1159"/>
            <ac:spMk id="46" creationId="{76D3E69D-4826-4821-A235-745660CD1ED3}"/>
          </ac:spMkLst>
        </pc:spChg>
        <pc:spChg chg="add del mod topLvl">
          <ac:chgData name="王 欣捷" userId="b965477fa0aef5e6" providerId="LiveId" clId="{6B25E3A0-8D13-427B-91C6-98F6CF017510}" dt="2021-04-20T12:40:36.808" v="59" actId="1035"/>
          <ac:spMkLst>
            <pc:docMk/>
            <pc:sldMk cId="3468514126" sldId="1159"/>
            <ac:spMk id="47" creationId="{BE97D667-53A8-4FE5-AC5D-3861997D5173}"/>
          </ac:spMkLst>
        </pc:spChg>
        <pc:spChg chg="add del mod topLvl">
          <ac:chgData name="王 欣捷" userId="b965477fa0aef5e6" providerId="LiveId" clId="{6B25E3A0-8D13-427B-91C6-98F6CF017510}" dt="2021-04-20T12:40:36.808" v="59" actId="1035"/>
          <ac:spMkLst>
            <pc:docMk/>
            <pc:sldMk cId="3468514126" sldId="1159"/>
            <ac:spMk id="48" creationId="{63EE61E0-AEF8-425C-9025-4797B1D32CD8}"/>
          </ac:spMkLst>
        </pc:spChg>
        <pc:spChg chg="add del mod topLvl">
          <ac:chgData name="王 欣捷" userId="b965477fa0aef5e6" providerId="LiveId" clId="{6B25E3A0-8D13-427B-91C6-98F6CF017510}" dt="2021-04-20T12:40:36.808" v="59" actId="1035"/>
          <ac:spMkLst>
            <pc:docMk/>
            <pc:sldMk cId="3468514126" sldId="1159"/>
            <ac:spMk id="49" creationId="{3F622C90-885C-48F6-9797-C4E0FA1EC434}"/>
          </ac:spMkLst>
        </pc:spChg>
        <pc:spChg chg="add del mod topLvl">
          <ac:chgData name="王 欣捷" userId="b965477fa0aef5e6" providerId="LiveId" clId="{6B25E3A0-8D13-427B-91C6-98F6CF017510}" dt="2021-04-20T12:40:36.808" v="59" actId="1035"/>
          <ac:spMkLst>
            <pc:docMk/>
            <pc:sldMk cId="3468514126" sldId="1159"/>
            <ac:spMk id="50" creationId="{5E1940AD-DD56-4A5A-81DA-F4FA5662026D}"/>
          </ac:spMkLst>
        </pc:spChg>
        <pc:spChg chg="add del mod topLvl">
          <ac:chgData name="王 欣捷" userId="b965477fa0aef5e6" providerId="LiveId" clId="{6B25E3A0-8D13-427B-91C6-98F6CF017510}" dt="2021-04-20T12:40:36.808" v="59" actId="1035"/>
          <ac:spMkLst>
            <pc:docMk/>
            <pc:sldMk cId="3468514126" sldId="1159"/>
            <ac:spMk id="51" creationId="{D32435CA-CAB3-4F02-B8F4-FCA83C908AAA}"/>
          </ac:spMkLst>
        </pc:spChg>
        <pc:spChg chg="add del mod topLvl">
          <ac:chgData name="王 欣捷" userId="b965477fa0aef5e6" providerId="LiveId" clId="{6B25E3A0-8D13-427B-91C6-98F6CF017510}" dt="2021-04-20T12:40:36.808" v="59" actId="1035"/>
          <ac:spMkLst>
            <pc:docMk/>
            <pc:sldMk cId="3468514126" sldId="1159"/>
            <ac:spMk id="52" creationId="{DA9DFA4C-E13D-43F7-B543-BFB7B0BBD2A8}"/>
          </ac:spMkLst>
        </pc:spChg>
        <pc:spChg chg="add del mod topLvl">
          <ac:chgData name="王 欣捷" userId="b965477fa0aef5e6" providerId="LiveId" clId="{6B25E3A0-8D13-427B-91C6-98F6CF017510}" dt="2021-04-20T12:40:36.808" v="59" actId="1035"/>
          <ac:spMkLst>
            <pc:docMk/>
            <pc:sldMk cId="3468514126" sldId="1159"/>
            <ac:spMk id="53" creationId="{B68894BC-07DF-40D1-A2B9-2A00A0636373}"/>
          </ac:spMkLst>
        </pc:spChg>
        <pc:spChg chg="del">
          <ac:chgData name="王 欣捷" userId="b965477fa0aef5e6" providerId="LiveId" clId="{6B25E3A0-8D13-427B-91C6-98F6CF017510}" dt="2021-04-20T12:36:21.884" v="1" actId="478"/>
          <ac:spMkLst>
            <pc:docMk/>
            <pc:sldMk cId="3468514126" sldId="1159"/>
            <ac:spMk id="19458" creationId="{2D390A57-AC1B-4F2A-B1FE-3A7AB367BB6B}"/>
          </ac:spMkLst>
        </pc:spChg>
        <pc:spChg chg="del">
          <ac:chgData name="王 欣捷" userId="b965477fa0aef5e6" providerId="LiveId" clId="{6B25E3A0-8D13-427B-91C6-98F6CF017510}" dt="2021-04-20T12:36:23.726" v="2" actId="478"/>
          <ac:spMkLst>
            <pc:docMk/>
            <pc:sldMk cId="3468514126" sldId="1159"/>
            <ac:spMk id="19459" creationId="{84804259-279B-4FCA-B6AC-D01533EDF1EA}"/>
          </ac:spMkLst>
        </pc:spChg>
        <pc:grpChg chg="mod">
          <ac:chgData name="王 欣捷" userId="b965477fa0aef5e6" providerId="LiveId" clId="{6B25E3A0-8D13-427B-91C6-98F6CF017510}" dt="2021-04-20T12:37:33.805" v="18" actId="338"/>
          <ac:grpSpMkLst>
            <pc:docMk/>
            <pc:sldMk cId="3468514126" sldId="1159"/>
            <ac:grpSpMk id="1" creationId="{00000000-0000-0000-0000-000000000000}"/>
          </ac:grpSpMkLst>
        </pc:grpChg>
        <pc:grpChg chg="del mod">
          <ac:chgData name="王 欣捷" userId="b965477fa0aef5e6" providerId="LiveId" clId="{6B25E3A0-8D13-427B-91C6-98F6CF017510}" dt="2021-04-20T12:37:37.816" v="19" actId="165"/>
          <ac:grpSpMkLst>
            <pc:docMk/>
            <pc:sldMk cId="3468514126" sldId="1159"/>
            <ac:grpSpMk id="8" creationId="{71A3BA77-A0BA-4652-9CBC-71E82BE6FB98}"/>
          </ac:grpSpMkLst>
        </pc:grpChg>
        <pc:grpChg chg="add del mod">
          <ac:chgData name="王 欣捷" userId="b965477fa0aef5e6" providerId="LiveId" clId="{6B25E3A0-8D13-427B-91C6-98F6CF017510}" dt="2021-04-20T12:39:01.975" v="36" actId="164"/>
          <ac:grpSpMkLst>
            <pc:docMk/>
            <pc:sldMk cId="3468514126" sldId="1159"/>
            <ac:grpSpMk id="54" creationId="{996AEEB6-EA2A-49EE-8686-E2E09DD6DC89}"/>
          </ac:grpSpMkLst>
        </pc:grpChg>
        <pc:grpChg chg="add del mod">
          <ac:chgData name="王 欣捷" userId="b965477fa0aef5e6" providerId="LiveId" clId="{6B25E3A0-8D13-427B-91C6-98F6CF017510}" dt="2021-04-20T12:40:59.498" v="64" actId="21"/>
          <ac:grpSpMkLst>
            <pc:docMk/>
            <pc:sldMk cId="3468514126" sldId="1159"/>
            <ac:grpSpMk id="55" creationId="{B7446ACA-1C80-4CD7-8BB2-D69DF94AAFE5}"/>
          </ac:grpSpMkLst>
        </pc:grpChg>
        <pc:grpChg chg="add del mod">
          <ac:chgData name="王 欣捷" userId="b965477fa0aef5e6" providerId="LiveId" clId="{6B25E3A0-8D13-427B-91C6-98F6CF017510}" dt="2021-04-20T12:40:59.498" v="64" actId="21"/>
          <ac:grpSpMkLst>
            <pc:docMk/>
            <pc:sldMk cId="3468514126" sldId="1159"/>
            <ac:grpSpMk id="56" creationId="{222BD3D0-D24D-48EC-B5BF-14657968D2B2}"/>
          </ac:grpSpMkLst>
        </pc:grpChg>
        <pc:grpChg chg="add del mod">
          <ac:chgData name="王 欣捷" userId="b965477fa0aef5e6" providerId="LiveId" clId="{6B25E3A0-8D13-427B-91C6-98F6CF017510}" dt="2021-04-20T12:40:59.498" v="64" actId="21"/>
          <ac:grpSpMkLst>
            <pc:docMk/>
            <pc:sldMk cId="3468514126" sldId="1159"/>
            <ac:grpSpMk id="57" creationId="{53939524-D422-4765-9544-30E431EEAA1E}"/>
          </ac:grpSpMkLst>
        </pc:grpChg>
        <pc:grpChg chg="add del mod">
          <ac:chgData name="王 欣捷" userId="b965477fa0aef5e6" providerId="LiveId" clId="{6B25E3A0-8D13-427B-91C6-98F6CF017510}" dt="2021-04-20T12:40:59.498" v="64" actId="21"/>
          <ac:grpSpMkLst>
            <pc:docMk/>
            <pc:sldMk cId="3468514126" sldId="1159"/>
            <ac:grpSpMk id="58" creationId="{B20F4317-3DB1-4F63-A2E3-47D4CA5652A2}"/>
          </ac:grpSpMkLst>
        </pc:grpChg>
        <pc:grpChg chg="add del mod">
          <ac:chgData name="王 欣捷" userId="b965477fa0aef5e6" providerId="LiveId" clId="{6B25E3A0-8D13-427B-91C6-98F6CF017510}" dt="2021-04-20T12:40:59.498" v="64" actId="21"/>
          <ac:grpSpMkLst>
            <pc:docMk/>
            <pc:sldMk cId="3468514126" sldId="1159"/>
            <ac:grpSpMk id="59" creationId="{09036289-839D-40C4-A04B-D6214649FE32}"/>
          </ac:grpSpMkLst>
        </pc:grpChg>
        <pc:grpChg chg="add del mod">
          <ac:chgData name="王 欣捷" userId="b965477fa0aef5e6" providerId="LiveId" clId="{6B25E3A0-8D13-427B-91C6-98F6CF017510}" dt="2021-04-20T12:40:59.498" v="64" actId="21"/>
          <ac:grpSpMkLst>
            <pc:docMk/>
            <pc:sldMk cId="3468514126" sldId="1159"/>
            <ac:grpSpMk id="60" creationId="{A17FD1F8-1D88-47F7-A3BE-14F5597F14AA}"/>
          </ac:grpSpMkLst>
        </pc:grpChg>
        <pc:graphicFrameChg chg="add del mod">
          <ac:chgData name="王 欣捷" userId="b965477fa0aef5e6" providerId="LiveId" clId="{6B25E3A0-8D13-427B-91C6-98F6CF017510}" dt="2021-04-20T12:37:17.122" v="14"/>
          <ac:graphicFrameMkLst>
            <pc:docMk/>
            <pc:sldMk cId="3468514126" sldId="1159"/>
            <ac:graphicFrameMk id="10" creationId="{A00D8D3E-BD3D-45E5-BB85-61D1D5E7D07C}"/>
          </ac:graphicFrameMkLst>
        </pc:graphicFrameChg>
        <pc:graphicFrameChg chg="del modGraphic">
          <ac:chgData name="王 欣捷" userId="b965477fa0aef5e6" providerId="LiveId" clId="{6B25E3A0-8D13-427B-91C6-98F6CF017510}" dt="2021-04-20T12:37:28.615" v="16" actId="478"/>
          <ac:graphicFrameMkLst>
            <pc:docMk/>
            <pc:sldMk cId="3468514126" sldId="1159"/>
            <ac:graphicFrameMk id="12" creationId="{392FF57F-B253-4DAC-BFB1-4445AAB528F9}"/>
          </ac:graphicFrameMkLst>
        </pc:graphicFrameChg>
        <pc:picChg chg="del mod">
          <ac:chgData name="王 欣捷" userId="b965477fa0aef5e6" providerId="LiveId" clId="{6B25E3A0-8D13-427B-91C6-98F6CF017510}" dt="2021-04-20T12:36:57.935" v="8" actId="478"/>
          <ac:picMkLst>
            <pc:docMk/>
            <pc:sldMk cId="3468514126" sldId="1159"/>
            <ac:picMk id="6" creationId="{D4B1B450-310F-4E0F-8FA6-DCED841FB1BA}"/>
          </ac:picMkLst>
        </pc:picChg>
        <pc:picChg chg="del mod">
          <ac:chgData name="王 欣捷" userId="b965477fa0aef5e6" providerId="LiveId" clId="{6B25E3A0-8D13-427B-91C6-98F6CF017510}" dt="2021-04-20T12:37:33.805" v="18" actId="338"/>
          <ac:picMkLst>
            <pc:docMk/>
            <pc:sldMk cId="3468514126" sldId="1159"/>
            <ac:picMk id="7" creationId="{30E1733D-5E5F-43B6-B880-06D08B247422}"/>
          </ac:picMkLst>
        </pc:picChg>
      </pc:sldChg>
      <pc:sldChg chg="addSp delSp modSp add del mod">
        <pc:chgData name="王 欣捷" userId="b965477fa0aef5e6" providerId="LiveId" clId="{6B25E3A0-8D13-427B-91C6-98F6CF017510}" dt="2021-04-20T12:45:23.395" v="126" actId="47"/>
        <pc:sldMkLst>
          <pc:docMk/>
          <pc:sldMk cId="3608272575" sldId="1159"/>
        </pc:sldMkLst>
        <pc:spChg chg="add del mod">
          <ac:chgData name="王 欣捷" userId="b965477fa0aef5e6" providerId="LiveId" clId="{6B25E3A0-8D13-427B-91C6-98F6CF017510}" dt="2021-04-20T12:43:07.526" v="87" actId="478"/>
          <ac:spMkLst>
            <pc:docMk/>
            <pc:sldMk cId="3608272575" sldId="1159"/>
            <ac:spMk id="3" creationId="{E49095C7-B729-49FB-A2B3-589FEF8BA262}"/>
          </ac:spMkLst>
        </pc:spChg>
        <pc:spChg chg="add del mod">
          <ac:chgData name="王 欣捷" userId="b965477fa0aef5e6" providerId="LiveId" clId="{6B25E3A0-8D13-427B-91C6-98F6CF017510}" dt="2021-04-20T12:43:09.286" v="89" actId="478"/>
          <ac:spMkLst>
            <pc:docMk/>
            <pc:sldMk cId="3608272575" sldId="1159"/>
            <ac:spMk id="5" creationId="{2471348C-1DE5-417A-AFEE-AA8D3BFCB6A3}"/>
          </ac:spMkLst>
        </pc:spChg>
        <pc:spChg chg="del mod topLvl">
          <ac:chgData name="王 欣捷" userId="b965477fa0aef5e6" providerId="LiveId" clId="{6B25E3A0-8D13-427B-91C6-98F6CF017510}" dt="2021-04-20T12:43:34.049" v="95" actId="478"/>
          <ac:spMkLst>
            <pc:docMk/>
            <pc:sldMk cId="3608272575" sldId="1159"/>
            <ac:spMk id="9" creationId="{7F3CE5A3-986D-4B49-B488-B1F270294491}"/>
          </ac:spMkLst>
        </pc:spChg>
        <pc:spChg chg="mod topLvl">
          <ac:chgData name="王 欣捷" userId="b965477fa0aef5e6" providerId="LiveId" clId="{6B25E3A0-8D13-427B-91C6-98F6CF017510}" dt="2021-04-20T12:44:07.903" v="100" actId="1076"/>
          <ac:spMkLst>
            <pc:docMk/>
            <pc:sldMk cId="3608272575" sldId="1159"/>
            <ac:spMk id="10" creationId="{68001BAE-BEF4-4656-87AA-926DF16DC968}"/>
          </ac:spMkLst>
        </pc:spChg>
        <pc:spChg chg="mod topLvl">
          <ac:chgData name="王 欣捷" userId="b965477fa0aef5e6" providerId="LiveId" clId="{6B25E3A0-8D13-427B-91C6-98F6CF017510}" dt="2021-04-20T12:44:07.903" v="100" actId="1076"/>
          <ac:spMkLst>
            <pc:docMk/>
            <pc:sldMk cId="3608272575" sldId="1159"/>
            <ac:spMk id="11" creationId="{534D6338-7F0D-4D06-835A-2DFA1750BBB9}"/>
          </ac:spMkLst>
        </pc:spChg>
        <pc:spChg chg="mod topLvl">
          <ac:chgData name="王 欣捷" userId="b965477fa0aef5e6" providerId="LiveId" clId="{6B25E3A0-8D13-427B-91C6-98F6CF017510}" dt="2021-04-20T12:44:07.903" v="100" actId="1076"/>
          <ac:spMkLst>
            <pc:docMk/>
            <pc:sldMk cId="3608272575" sldId="1159"/>
            <ac:spMk id="12" creationId="{91AB09D3-517F-4DB0-B1F4-376AC0185258}"/>
          </ac:spMkLst>
        </pc:spChg>
        <pc:spChg chg="mod topLvl">
          <ac:chgData name="王 欣捷" userId="b965477fa0aef5e6" providerId="LiveId" clId="{6B25E3A0-8D13-427B-91C6-98F6CF017510}" dt="2021-04-20T12:44:07.903" v="100" actId="1076"/>
          <ac:spMkLst>
            <pc:docMk/>
            <pc:sldMk cId="3608272575" sldId="1159"/>
            <ac:spMk id="13" creationId="{B63415E9-80F1-4078-A128-896803002656}"/>
          </ac:spMkLst>
        </pc:spChg>
        <pc:spChg chg="mod topLvl">
          <ac:chgData name="王 欣捷" userId="b965477fa0aef5e6" providerId="LiveId" clId="{6B25E3A0-8D13-427B-91C6-98F6CF017510}" dt="2021-04-20T12:44:07.903" v="100" actId="1076"/>
          <ac:spMkLst>
            <pc:docMk/>
            <pc:sldMk cId="3608272575" sldId="1159"/>
            <ac:spMk id="14" creationId="{D2A5399C-787A-45A6-96AC-D1CDB1442D0C}"/>
          </ac:spMkLst>
        </pc:spChg>
        <pc:spChg chg="mod topLvl">
          <ac:chgData name="王 欣捷" userId="b965477fa0aef5e6" providerId="LiveId" clId="{6B25E3A0-8D13-427B-91C6-98F6CF017510}" dt="2021-04-20T12:44:07.903" v="100" actId="1076"/>
          <ac:spMkLst>
            <pc:docMk/>
            <pc:sldMk cId="3608272575" sldId="1159"/>
            <ac:spMk id="15" creationId="{224A42C6-CBDE-4DC4-B65C-6948EA818EA1}"/>
          </ac:spMkLst>
        </pc:spChg>
        <pc:spChg chg="mod topLvl">
          <ac:chgData name="王 欣捷" userId="b965477fa0aef5e6" providerId="LiveId" clId="{6B25E3A0-8D13-427B-91C6-98F6CF017510}" dt="2021-04-20T12:44:07.903" v="100" actId="1076"/>
          <ac:spMkLst>
            <pc:docMk/>
            <pc:sldMk cId="3608272575" sldId="1159"/>
            <ac:spMk id="16" creationId="{A0AA9E98-49A1-40E4-8429-FF2EE8723763}"/>
          </ac:spMkLst>
        </pc:spChg>
        <pc:spChg chg="mod topLvl">
          <ac:chgData name="王 欣捷" userId="b965477fa0aef5e6" providerId="LiveId" clId="{6B25E3A0-8D13-427B-91C6-98F6CF017510}" dt="2021-04-20T12:44:07.903" v="100" actId="1076"/>
          <ac:spMkLst>
            <pc:docMk/>
            <pc:sldMk cId="3608272575" sldId="1159"/>
            <ac:spMk id="17" creationId="{707D0844-6F98-4E2C-9B6E-57132C412ADA}"/>
          </ac:spMkLst>
        </pc:spChg>
        <pc:spChg chg="mod topLvl">
          <ac:chgData name="王 欣捷" userId="b965477fa0aef5e6" providerId="LiveId" clId="{6B25E3A0-8D13-427B-91C6-98F6CF017510}" dt="2021-04-20T12:44:07.903" v="100" actId="1076"/>
          <ac:spMkLst>
            <pc:docMk/>
            <pc:sldMk cId="3608272575" sldId="1159"/>
            <ac:spMk id="18" creationId="{E745EBC3-A831-40BD-81AD-76E718BC1238}"/>
          </ac:spMkLst>
        </pc:spChg>
        <pc:spChg chg="mod topLvl">
          <ac:chgData name="王 欣捷" userId="b965477fa0aef5e6" providerId="LiveId" clId="{6B25E3A0-8D13-427B-91C6-98F6CF017510}" dt="2021-04-20T12:44:07.903" v="100" actId="1076"/>
          <ac:spMkLst>
            <pc:docMk/>
            <pc:sldMk cId="3608272575" sldId="1159"/>
            <ac:spMk id="19" creationId="{D72AFE9F-A7AB-485E-95FD-7E257FB11FDC}"/>
          </ac:spMkLst>
        </pc:spChg>
        <pc:spChg chg="mod topLvl">
          <ac:chgData name="王 欣捷" userId="b965477fa0aef5e6" providerId="LiveId" clId="{6B25E3A0-8D13-427B-91C6-98F6CF017510}" dt="2021-04-20T12:44:07.903" v="100" actId="1076"/>
          <ac:spMkLst>
            <pc:docMk/>
            <pc:sldMk cId="3608272575" sldId="1159"/>
            <ac:spMk id="20" creationId="{A5BFC52A-D12F-43A7-8CA1-5E477677B3DE}"/>
          </ac:spMkLst>
        </pc:spChg>
        <pc:spChg chg="mod topLvl">
          <ac:chgData name="王 欣捷" userId="b965477fa0aef5e6" providerId="LiveId" clId="{6B25E3A0-8D13-427B-91C6-98F6CF017510}" dt="2021-04-20T12:44:07.903" v="100" actId="1076"/>
          <ac:spMkLst>
            <pc:docMk/>
            <pc:sldMk cId="3608272575" sldId="1159"/>
            <ac:spMk id="21" creationId="{92850269-6FE3-449B-962C-1806047ABD56}"/>
          </ac:spMkLst>
        </pc:spChg>
        <pc:spChg chg="mod topLvl">
          <ac:chgData name="王 欣捷" userId="b965477fa0aef5e6" providerId="LiveId" clId="{6B25E3A0-8D13-427B-91C6-98F6CF017510}" dt="2021-04-20T12:44:07.903" v="100" actId="1076"/>
          <ac:spMkLst>
            <pc:docMk/>
            <pc:sldMk cId="3608272575" sldId="1159"/>
            <ac:spMk id="22" creationId="{71E06E6D-D952-4B90-84BC-48136DE3F8BB}"/>
          </ac:spMkLst>
        </pc:spChg>
        <pc:spChg chg="mod topLvl">
          <ac:chgData name="王 欣捷" userId="b965477fa0aef5e6" providerId="LiveId" clId="{6B25E3A0-8D13-427B-91C6-98F6CF017510}" dt="2021-04-20T12:44:07.903" v="100" actId="1076"/>
          <ac:spMkLst>
            <pc:docMk/>
            <pc:sldMk cId="3608272575" sldId="1159"/>
            <ac:spMk id="23" creationId="{4894D3CA-57A9-4E58-A9A0-0BCF9243A48D}"/>
          </ac:spMkLst>
        </pc:spChg>
        <pc:spChg chg="mod topLvl">
          <ac:chgData name="王 欣捷" userId="b965477fa0aef5e6" providerId="LiveId" clId="{6B25E3A0-8D13-427B-91C6-98F6CF017510}" dt="2021-04-20T12:44:07.903" v="100" actId="1076"/>
          <ac:spMkLst>
            <pc:docMk/>
            <pc:sldMk cId="3608272575" sldId="1159"/>
            <ac:spMk id="24" creationId="{95499559-D4A5-4DE7-8DA3-D0BB188E0DEA}"/>
          </ac:spMkLst>
        </pc:spChg>
        <pc:spChg chg="mod topLvl">
          <ac:chgData name="王 欣捷" userId="b965477fa0aef5e6" providerId="LiveId" clId="{6B25E3A0-8D13-427B-91C6-98F6CF017510}" dt="2021-04-20T12:44:07.903" v="100" actId="1076"/>
          <ac:spMkLst>
            <pc:docMk/>
            <pc:sldMk cId="3608272575" sldId="1159"/>
            <ac:spMk id="25" creationId="{EC5B7CD5-9796-4C3F-804D-58BD407923ED}"/>
          </ac:spMkLst>
        </pc:spChg>
        <pc:spChg chg="mod topLvl">
          <ac:chgData name="王 欣捷" userId="b965477fa0aef5e6" providerId="LiveId" clId="{6B25E3A0-8D13-427B-91C6-98F6CF017510}" dt="2021-04-20T12:44:07.903" v="100" actId="1076"/>
          <ac:spMkLst>
            <pc:docMk/>
            <pc:sldMk cId="3608272575" sldId="1159"/>
            <ac:spMk id="26" creationId="{40C80291-9E80-4A7B-A091-3649BAE07554}"/>
          </ac:spMkLst>
        </pc:spChg>
        <pc:spChg chg="mod topLvl">
          <ac:chgData name="王 欣捷" userId="b965477fa0aef5e6" providerId="LiveId" clId="{6B25E3A0-8D13-427B-91C6-98F6CF017510}" dt="2021-04-20T12:44:07.903" v="100" actId="1076"/>
          <ac:spMkLst>
            <pc:docMk/>
            <pc:sldMk cId="3608272575" sldId="1159"/>
            <ac:spMk id="27" creationId="{594DA38D-0AF1-4B21-BA99-2DD1132D5C51}"/>
          </ac:spMkLst>
        </pc:spChg>
        <pc:spChg chg="mod topLvl">
          <ac:chgData name="王 欣捷" userId="b965477fa0aef5e6" providerId="LiveId" clId="{6B25E3A0-8D13-427B-91C6-98F6CF017510}" dt="2021-04-20T12:44:07.903" v="100" actId="1076"/>
          <ac:spMkLst>
            <pc:docMk/>
            <pc:sldMk cId="3608272575" sldId="1159"/>
            <ac:spMk id="28" creationId="{78A8EDA9-424C-4059-8D15-94F4D85D3D8F}"/>
          </ac:spMkLst>
        </pc:spChg>
        <pc:spChg chg="mod topLvl">
          <ac:chgData name="王 欣捷" userId="b965477fa0aef5e6" providerId="LiveId" clId="{6B25E3A0-8D13-427B-91C6-98F6CF017510}" dt="2021-04-20T12:44:11.864" v="101" actId="164"/>
          <ac:spMkLst>
            <pc:docMk/>
            <pc:sldMk cId="3608272575" sldId="1159"/>
            <ac:spMk id="29" creationId="{C63B2B7B-9DA8-4223-A8F1-CD3055D9E446}"/>
          </ac:spMkLst>
        </pc:spChg>
        <pc:spChg chg="mod topLvl">
          <ac:chgData name="王 欣捷" userId="b965477fa0aef5e6" providerId="LiveId" clId="{6B25E3A0-8D13-427B-91C6-98F6CF017510}" dt="2021-04-20T12:44:11.864" v="101" actId="164"/>
          <ac:spMkLst>
            <pc:docMk/>
            <pc:sldMk cId="3608272575" sldId="1159"/>
            <ac:spMk id="30" creationId="{AAE3D4FC-9BF9-425D-8B22-CA3D92A38423}"/>
          </ac:spMkLst>
        </pc:spChg>
        <pc:spChg chg="mod topLvl">
          <ac:chgData name="王 欣捷" userId="b965477fa0aef5e6" providerId="LiveId" clId="{6B25E3A0-8D13-427B-91C6-98F6CF017510}" dt="2021-04-20T12:44:11.864" v="101" actId="164"/>
          <ac:spMkLst>
            <pc:docMk/>
            <pc:sldMk cId="3608272575" sldId="1159"/>
            <ac:spMk id="31" creationId="{ABBF3086-49E0-4340-AAA0-788F4F99ED55}"/>
          </ac:spMkLst>
        </pc:spChg>
        <pc:spChg chg="mod topLvl">
          <ac:chgData name="王 欣捷" userId="b965477fa0aef5e6" providerId="LiveId" clId="{6B25E3A0-8D13-427B-91C6-98F6CF017510}" dt="2021-04-20T12:44:11.864" v="101" actId="164"/>
          <ac:spMkLst>
            <pc:docMk/>
            <pc:sldMk cId="3608272575" sldId="1159"/>
            <ac:spMk id="32" creationId="{66D3B714-BC12-4A38-BAF4-B6B65E0B167C}"/>
          </ac:spMkLst>
        </pc:spChg>
        <pc:spChg chg="mod topLvl">
          <ac:chgData name="王 欣捷" userId="b965477fa0aef5e6" providerId="LiveId" clId="{6B25E3A0-8D13-427B-91C6-98F6CF017510}" dt="2021-04-20T12:44:11.864" v="101" actId="164"/>
          <ac:spMkLst>
            <pc:docMk/>
            <pc:sldMk cId="3608272575" sldId="1159"/>
            <ac:spMk id="33" creationId="{5C449F22-D6C2-44E9-9240-03DF07C45D15}"/>
          </ac:spMkLst>
        </pc:spChg>
        <pc:spChg chg="mod topLvl">
          <ac:chgData name="王 欣捷" userId="b965477fa0aef5e6" providerId="LiveId" clId="{6B25E3A0-8D13-427B-91C6-98F6CF017510}" dt="2021-04-20T12:44:14.447" v="102" actId="164"/>
          <ac:spMkLst>
            <pc:docMk/>
            <pc:sldMk cId="3608272575" sldId="1159"/>
            <ac:spMk id="34" creationId="{9E4EDE77-9265-4BB9-9A5B-3F87E3FDFE4C}"/>
          </ac:spMkLst>
        </pc:spChg>
        <pc:spChg chg="mod topLvl">
          <ac:chgData name="王 欣捷" userId="b965477fa0aef5e6" providerId="LiveId" clId="{6B25E3A0-8D13-427B-91C6-98F6CF017510}" dt="2021-04-20T12:44:14.447" v="102" actId="164"/>
          <ac:spMkLst>
            <pc:docMk/>
            <pc:sldMk cId="3608272575" sldId="1159"/>
            <ac:spMk id="35" creationId="{2A937BD4-5AC1-40C6-85BE-421FD96AAB12}"/>
          </ac:spMkLst>
        </pc:spChg>
        <pc:spChg chg="mod topLvl">
          <ac:chgData name="王 欣捷" userId="b965477fa0aef5e6" providerId="LiveId" clId="{6B25E3A0-8D13-427B-91C6-98F6CF017510}" dt="2021-04-20T12:44:14.447" v="102" actId="164"/>
          <ac:spMkLst>
            <pc:docMk/>
            <pc:sldMk cId="3608272575" sldId="1159"/>
            <ac:spMk id="36" creationId="{D7B68A19-0B02-4780-9862-056895C49688}"/>
          </ac:spMkLst>
        </pc:spChg>
        <pc:spChg chg="mod topLvl">
          <ac:chgData name="王 欣捷" userId="b965477fa0aef5e6" providerId="LiveId" clId="{6B25E3A0-8D13-427B-91C6-98F6CF017510}" dt="2021-04-20T12:44:14.447" v="102" actId="164"/>
          <ac:spMkLst>
            <pc:docMk/>
            <pc:sldMk cId="3608272575" sldId="1159"/>
            <ac:spMk id="37" creationId="{6D35C6A7-1534-491A-AD3F-D5E131050F95}"/>
          </ac:spMkLst>
        </pc:spChg>
        <pc:spChg chg="mod topLvl">
          <ac:chgData name="王 欣捷" userId="b965477fa0aef5e6" providerId="LiveId" clId="{6B25E3A0-8D13-427B-91C6-98F6CF017510}" dt="2021-04-20T12:44:14.447" v="102" actId="164"/>
          <ac:spMkLst>
            <pc:docMk/>
            <pc:sldMk cId="3608272575" sldId="1159"/>
            <ac:spMk id="38" creationId="{98E5E973-593B-4136-829A-27031C21D312}"/>
          </ac:spMkLst>
        </pc:spChg>
        <pc:spChg chg="mod topLvl">
          <ac:chgData name="王 欣捷" userId="b965477fa0aef5e6" providerId="LiveId" clId="{6B25E3A0-8D13-427B-91C6-98F6CF017510}" dt="2021-04-20T12:44:14.447" v="102" actId="164"/>
          <ac:spMkLst>
            <pc:docMk/>
            <pc:sldMk cId="3608272575" sldId="1159"/>
            <ac:spMk id="39" creationId="{45CEA639-652A-4796-8F57-8C2758A5A8AD}"/>
          </ac:spMkLst>
        </pc:spChg>
        <pc:spChg chg="mod topLvl">
          <ac:chgData name="王 欣捷" userId="b965477fa0aef5e6" providerId="LiveId" clId="{6B25E3A0-8D13-427B-91C6-98F6CF017510}" dt="2021-04-20T12:44:16.504" v="103" actId="164"/>
          <ac:spMkLst>
            <pc:docMk/>
            <pc:sldMk cId="3608272575" sldId="1159"/>
            <ac:spMk id="40" creationId="{B2F736A6-8D91-4194-9E84-67770DDCA9FF}"/>
          </ac:spMkLst>
        </pc:spChg>
        <pc:spChg chg="mod topLvl">
          <ac:chgData name="王 欣捷" userId="b965477fa0aef5e6" providerId="LiveId" clId="{6B25E3A0-8D13-427B-91C6-98F6CF017510}" dt="2021-04-20T12:44:16.504" v="103" actId="164"/>
          <ac:spMkLst>
            <pc:docMk/>
            <pc:sldMk cId="3608272575" sldId="1159"/>
            <ac:spMk id="41" creationId="{A4FE67B8-9069-46F0-9165-C1384C141B87}"/>
          </ac:spMkLst>
        </pc:spChg>
        <pc:spChg chg="mod topLvl">
          <ac:chgData name="王 欣捷" userId="b965477fa0aef5e6" providerId="LiveId" clId="{6B25E3A0-8D13-427B-91C6-98F6CF017510}" dt="2021-04-20T12:44:16.504" v="103" actId="164"/>
          <ac:spMkLst>
            <pc:docMk/>
            <pc:sldMk cId="3608272575" sldId="1159"/>
            <ac:spMk id="42" creationId="{F685AA16-CE3B-40E3-974C-15F1F1C21FFC}"/>
          </ac:spMkLst>
        </pc:spChg>
        <pc:spChg chg="mod topLvl">
          <ac:chgData name="王 欣捷" userId="b965477fa0aef5e6" providerId="LiveId" clId="{6B25E3A0-8D13-427B-91C6-98F6CF017510}" dt="2021-04-20T12:44:16.504" v="103" actId="164"/>
          <ac:spMkLst>
            <pc:docMk/>
            <pc:sldMk cId="3608272575" sldId="1159"/>
            <ac:spMk id="43" creationId="{7CA4E481-CBD0-43C8-B5A8-06987DD34DA5}"/>
          </ac:spMkLst>
        </pc:spChg>
        <pc:spChg chg="mod topLvl">
          <ac:chgData name="王 欣捷" userId="b965477fa0aef5e6" providerId="LiveId" clId="{6B25E3A0-8D13-427B-91C6-98F6CF017510}" dt="2021-04-20T12:44:16.504" v="103" actId="164"/>
          <ac:spMkLst>
            <pc:docMk/>
            <pc:sldMk cId="3608272575" sldId="1159"/>
            <ac:spMk id="44" creationId="{81C2CEE3-DE3B-4B0F-A692-1A0CD45BC861}"/>
          </ac:spMkLst>
        </pc:spChg>
        <pc:spChg chg="mod topLvl">
          <ac:chgData name="王 欣捷" userId="b965477fa0aef5e6" providerId="LiveId" clId="{6B25E3A0-8D13-427B-91C6-98F6CF017510}" dt="2021-04-20T12:44:16.504" v="103" actId="164"/>
          <ac:spMkLst>
            <pc:docMk/>
            <pc:sldMk cId="3608272575" sldId="1159"/>
            <ac:spMk id="45" creationId="{26FA4F18-452E-4E60-BE3E-6F63D26CF1AA}"/>
          </ac:spMkLst>
        </pc:spChg>
        <pc:spChg chg="mod topLvl">
          <ac:chgData name="王 欣捷" userId="b965477fa0aef5e6" providerId="LiveId" clId="{6B25E3A0-8D13-427B-91C6-98F6CF017510}" dt="2021-04-20T12:44:16.504" v="103" actId="164"/>
          <ac:spMkLst>
            <pc:docMk/>
            <pc:sldMk cId="3608272575" sldId="1159"/>
            <ac:spMk id="46" creationId="{2A2AFF7E-B0CD-4341-BCB6-4FB10652189C}"/>
          </ac:spMkLst>
        </pc:spChg>
        <pc:spChg chg="mod topLvl">
          <ac:chgData name="王 欣捷" userId="b965477fa0aef5e6" providerId="LiveId" clId="{6B25E3A0-8D13-427B-91C6-98F6CF017510}" dt="2021-04-20T12:44:16.504" v="103" actId="164"/>
          <ac:spMkLst>
            <pc:docMk/>
            <pc:sldMk cId="3608272575" sldId="1159"/>
            <ac:spMk id="47" creationId="{D7A46575-9C6F-4708-90E1-0F30C7E2B86A}"/>
          </ac:spMkLst>
        </pc:spChg>
        <pc:spChg chg="mod topLvl">
          <ac:chgData name="王 欣捷" userId="b965477fa0aef5e6" providerId="LiveId" clId="{6B25E3A0-8D13-427B-91C6-98F6CF017510}" dt="2021-04-20T12:44:16.504" v="103" actId="164"/>
          <ac:spMkLst>
            <pc:docMk/>
            <pc:sldMk cId="3608272575" sldId="1159"/>
            <ac:spMk id="48" creationId="{D1DAB47E-3589-4A19-BEBF-1CA3E183F8B3}"/>
          </ac:spMkLst>
        </pc:spChg>
        <pc:spChg chg="mod topLvl">
          <ac:chgData name="王 欣捷" userId="b965477fa0aef5e6" providerId="LiveId" clId="{6B25E3A0-8D13-427B-91C6-98F6CF017510}" dt="2021-04-20T12:44:16.504" v="103" actId="164"/>
          <ac:spMkLst>
            <pc:docMk/>
            <pc:sldMk cId="3608272575" sldId="1159"/>
            <ac:spMk id="49" creationId="{27D68966-4DBE-4FA7-92A0-069E5B691DE9}"/>
          </ac:spMkLst>
        </pc:spChg>
        <pc:spChg chg="mod topLvl">
          <ac:chgData name="王 欣捷" userId="b965477fa0aef5e6" providerId="LiveId" clId="{6B25E3A0-8D13-427B-91C6-98F6CF017510}" dt="2021-04-20T12:44:16.504" v="103" actId="164"/>
          <ac:spMkLst>
            <pc:docMk/>
            <pc:sldMk cId="3608272575" sldId="1159"/>
            <ac:spMk id="50" creationId="{430C9105-8F5D-48D1-B82C-B89826CD284E}"/>
          </ac:spMkLst>
        </pc:spChg>
        <pc:spChg chg="mod topLvl">
          <ac:chgData name="王 欣捷" userId="b965477fa0aef5e6" providerId="LiveId" clId="{6B25E3A0-8D13-427B-91C6-98F6CF017510}" dt="2021-04-20T12:44:16.504" v="103" actId="164"/>
          <ac:spMkLst>
            <pc:docMk/>
            <pc:sldMk cId="3608272575" sldId="1159"/>
            <ac:spMk id="51" creationId="{B1B1DF46-1CFE-4940-AC9E-879AEC8F6406}"/>
          </ac:spMkLst>
        </pc:spChg>
        <pc:spChg chg="mod topLvl">
          <ac:chgData name="王 欣捷" userId="b965477fa0aef5e6" providerId="LiveId" clId="{6B25E3A0-8D13-427B-91C6-98F6CF017510}" dt="2021-04-20T12:44:18.113" v="104" actId="164"/>
          <ac:spMkLst>
            <pc:docMk/>
            <pc:sldMk cId="3608272575" sldId="1159"/>
            <ac:spMk id="52" creationId="{E1A0918B-E393-4B6F-BD38-F1BCFD9D900B}"/>
          </ac:spMkLst>
        </pc:spChg>
        <pc:spChg chg="mod topLvl">
          <ac:chgData name="王 欣捷" userId="b965477fa0aef5e6" providerId="LiveId" clId="{6B25E3A0-8D13-427B-91C6-98F6CF017510}" dt="2021-04-20T12:44:18.113" v="104" actId="164"/>
          <ac:spMkLst>
            <pc:docMk/>
            <pc:sldMk cId="3608272575" sldId="1159"/>
            <ac:spMk id="53" creationId="{1CECDA0A-4A7A-4E17-9D24-C484EB830C69}"/>
          </ac:spMkLst>
        </pc:spChg>
        <pc:spChg chg="mod topLvl">
          <ac:chgData name="王 欣捷" userId="b965477fa0aef5e6" providerId="LiveId" clId="{6B25E3A0-8D13-427B-91C6-98F6CF017510}" dt="2021-04-20T12:44:18.113" v="104" actId="164"/>
          <ac:spMkLst>
            <pc:docMk/>
            <pc:sldMk cId="3608272575" sldId="1159"/>
            <ac:spMk id="54" creationId="{7F711060-9801-4C10-967B-FA9AB59B459A}"/>
          </ac:spMkLst>
        </pc:spChg>
        <pc:spChg chg="mod topLvl">
          <ac:chgData name="王 欣捷" userId="b965477fa0aef5e6" providerId="LiveId" clId="{6B25E3A0-8D13-427B-91C6-98F6CF017510}" dt="2021-04-20T12:44:18.113" v="104" actId="164"/>
          <ac:spMkLst>
            <pc:docMk/>
            <pc:sldMk cId="3608272575" sldId="1159"/>
            <ac:spMk id="55" creationId="{491B27AA-F717-41E1-882F-4423DD83EBFA}"/>
          </ac:spMkLst>
        </pc:spChg>
        <pc:spChg chg="mod topLvl">
          <ac:chgData name="王 欣捷" userId="b965477fa0aef5e6" providerId="LiveId" clId="{6B25E3A0-8D13-427B-91C6-98F6CF017510}" dt="2021-04-20T12:44:18.113" v="104" actId="164"/>
          <ac:spMkLst>
            <pc:docMk/>
            <pc:sldMk cId="3608272575" sldId="1159"/>
            <ac:spMk id="56" creationId="{0A8E9B3F-679F-4CF9-9004-DD11A9DFF7BE}"/>
          </ac:spMkLst>
        </pc:spChg>
        <pc:spChg chg="mod topLvl">
          <ac:chgData name="王 欣捷" userId="b965477fa0aef5e6" providerId="LiveId" clId="{6B25E3A0-8D13-427B-91C6-98F6CF017510}" dt="2021-04-20T12:44:19.464" v="105" actId="164"/>
          <ac:spMkLst>
            <pc:docMk/>
            <pc:sldMk cId="3608272575" sldId="1159"/>
            <ac:spMk id="57" creationId="{9AA3C847-F42F-44D4-948F-474BFCA6B16A}"/>
          </ac:spMkLst>
        </pc:spChg>
        <pc:spChg chg="mod topLvl">
          <ac:chgData name="王 欣捷" userId="b965477fa0aef5e6" providerId="LiveId" clId="{6B25E3A0-8D13-427B-91C6-98F6CF017510}" dt="2021-04-20T12:44:19.464" v="105" actId="164"/>
          <ac:spMkLst>
            <pc:docMk/>
            <pc:sldMk cId="3608272575" sldId="1159"/>
            <ac:spMk id="58" creationId="{7D1E2803-65E3-4F91-A57C-6D0E43CF45EB}"/>
          </ac:spMkLst>
        </pc:spChg>
        <pc:spChg chg="mod topLvl">
          <ac:chgData name="王 欣捷" userId="b965477fa0aef5e6" providerId="LiveId" clId="{6B25E3A0-8D13-427B-91C6-98F6CF017510}" dt="2021-04-20T12:44:19.464" v="105" actId="164"/>
          <ac:spMkLst>
            <pc:docMk/>
            <pc:sldMk cId="3608272575" sldId="1159"/>
            <ac:spMk id="59" creationId="{573A4581-0E12-4926-A2F4-8230D24403C8}"/>
          </ac:spMkLst>
        </pc:spChg>
        <pc:spChg chg="mod topLvl">
          <ac:chgData name="王 欣捷" userId="b965477fa0aef5e6" providerId="LiveId" clId="{6B25E3A0-8D13-427B-91C6-98F6CF017510}" dt="2021-04-20T12:44:19.464" v="105" actId="164"/>
          <ac:spMkLst>
            <pc:docMk/>
            <pc:sldMk cId="3608272575" sldId="1159"/>
            <ac:spMk id="60" creationId="{15173139-B1AA-4A93-AE84-4D49313142D5}"/>
          </ac:spMkLst>
        </pc:spChg>
        <pc:spChg chg="mod topLvl">
          <ac:chgData name="王 欣捷" userId="b965477fa0aef5e6" providerId="LiveId" clId="{6B25E3A0-8D13-427B-91C6-98F6CF017510}" dt="2021-04-20T12:44:19.464" v="105" actId="164"/>
          <ac:spMkLst>
            <pc:docMk/>
            <pc:sldMk cId="3608272575" sldId="1159"/>
            <ac:spMk id="61" creationId="{D4C1C61A-5198-45DA-B1EC-C09FCF0A2964}"/>
          </ac:spMkLst>
        </pc:spChg>
        <pc:spChg chg="mod topLvl">
          <ac:chgData name="王 欣捷" userId="b965477fa0aef5e6" providerId="LiveId" clId="{6B25E3A0-8D13-427B-91C6-98F6CF017510}" dt="2021-04-20T12:44:20.819" v="106" actId="164"/>
          <ac:spMkLst>
            <pc:docMk/>
            <pc:sldMk cId="3608272575" sldId="1159"/>
            <ac:spMk id="62" creationId="{CE8A8DFA-196C-4F98-82A2-AB574B9F1023}"/>
          </ac:spMkLst>
        </pc:spChg>
        <pc:spChg chg="mod topLvl">
          <ac:chgData name="王 欣捷" userId="b965477fa0aef5e6" providerId="LiveId" clId="{6B25E3A0-8D13-427B-91C6-98F6CF017510}" dt="2021-04-20T12:44:20.819" v="106" actId="164"/>
          <ac:spMkLst>
            <pc:docMk/>
            <pc:sldMk cId="3608272575" sldId="1159"/>
            <ac:spMk id="63" creationId="{8F5E5EC0-08E3-4387-A7E5-50FAF7895267}"/>
          </ac:spMkLst>
        </pc:spChg>
        <pc:spChg chg="mod topLvl">
          <ac:chgData name="王 欣捷" userId="b965477fa0aef5e6" providerId="LiveId" clId="{6B25E3A0-8D13-427B-91C6-98F6CF017510}" dt="2021-04-20T12:44:20.819" v="106" actId="164"/>
          <ac:spMkLst>
            <pc:docMk/>
            <pc:sldMk cId="3608272575" sldId="1159"/>
            <ac:spMk id="27648" creationId="{85C4929B-601C-4744-A667-2FE61D00AB04}"/>
          </ac:spMkLst>
        </pc:spChg>
        <pc:spChg chg="mod topLvl">
          <ac:chgData name="王 欣捷" userId="b965477fa0aef5e6" providerId="LiveId" clId="{6B25E3A0-8D13-427B-91C6-98F6CF017510}" dt="2021-04-20T12:44:20.819" v="106" actId="164"/>
          <ac:spMkLst>
            <pc:docMk/>
            <pc:sldMk cId="3608272575" sldId="1159"/>
            <ac:spMk id="27649" creationId="{34DC35B9-AA56-4CBF-9AF2-E11E39C4B5D2}"/>
          </ac:spMkLst>
        </pc:spChg>
        <pc:spChg chg="del">
          <ac:chgData name="王 欣捷" userId="b965477fa0aef5e6" providerId="LiveId" clId="{6B25E3A0-8D13-427B-91C6-98F6CF017510}" dt="2021-04-20T12:43:06.022" v="86" actId="478"/>
          <ac:spMkLst>
            <pc:docMk/>
            <pc:sldMk cId="3608272575" sldId="1159"/>
            <ac:spMk id="27650" creationId="{22D8A731-AE74-4746-A3B8-8256FFF194A2}"/>
          </ac:spMkLst>
        </pc:spChg>
        <pc:spChg chg="del">
          <ac:chgData name="王 欣捷" userId="b965477fa0aef5e6" providerId="LiveId" clId="{6B25E3A0-8D13-427B-91C6-98F6CF017510}" dt="2021-04-20T12:43:08.681" v="88" actId="478"/>
          <ac:spMkLst>
            <pc:docMk/>
            <pc:sldMk cId="3608272575" sldId="1159"/>
            <ac:spMk id="27651" creationId="{A1741382-F451-48A5-8D5C-85D947507B87}"/>
          </ac:spMkLst>
        </pc:spChg>
        <pc:spChg chg="mod topLvl">
          <ac:chgData name="王 欣捷" userId="b965477fa0aef5e6" providerId="LiveId" clId="{6B25E3A0-8D13-427B-91C6-98F6CF017510}" dt="2021-04-20T12:44:20.819" v="106" actId="164"/>
          <ac:spMkLst>
            <pc:docMk/>
            <pc:sldMk cId="3608272575" sldId="1159"/>
            <ac:spMk id="27652" creationId="{97C5F3BC-F178-4554-9904-0F1C98CA0026}"/>
          </ac:spMkLst>
        </pc:spChg>
        <pc:spChg chg="mod topLvl">
          <ac:chgData name="王 欣捷" userId="b965477fa0aef5e6" providerId="LiveId" clId="{6B25E3A0-8D13-427B-91C6-98F6CF017510}" dt="2021-04-20T12:44:20.819" v="106" actId="164"/>
          <ac:spMkLst>
            <pc:docMk/>
            <pc:sldMk cId="3608272575" sldId="1159"/>
            <ac:spMk id="27653" creationId="{DC87161D-C191-4F55-99FA-78D51B60063E}"/>
          </ac:spMkLst>
        </pc:spChg>
        <pc:spChg chg="mod topLvl">
          <ac:chgData name="王 欣捷" userId="b965477fa0aef5e6" providerId="LiveId" clId="{6B25E3A0-8D13-427B-91C6-98F6CF017510}" dt="2021-04-20T12:44:20.819" v="106" actId="164"/>
          <ac:spMkLst>
            <pc:docMk/>
            <pc:sldMk cId="3608272575" sldId="1159"/>
            <ac:spMk id="27654" creationId="{694293E0-14F1-4BF6-9F1C-155B4222CB8D}"/>
          </ac:spMkLst>
        </pc:spChg>
        <pc:spChg chg="mod topLvl">
          <ac:chgData name="王 欣捷" userId="b965477fa0aef5e6" providerId="LiveId" clId="{6B25E3A0-8D13-427B-91C6-98F6CF017510}" dt="2021-04-20T12:44:22.117" v="107" actId="164"/>
          <ac:spMkLst>
            <pc:docMk/>
            <pc:sldMk cId="3608272575" sldId="1159"/>
            <ac:spMk id="27655" creationId="{62238E28-EC90-4FA5-B0A6-1B3949746239}"/>
          </ac:spMkLst>
        </pc:spChg>
        <pc:spChg chg="mod topLvl">
          <ac:chgData name="王 欣捷" userId="b965477fa0aef5e6" providerId="LiveId" clId="{6B25E3A0-8D13-427B-91C6-98F6CF017510}" dt="2021-04-20T12:44:22.117" v="107" actId="164"/>
          <ac:spMkLst>
            <pc:docMk/>
            <pc:sldMk cId="3608272575" sldId="1159"/>
            <ac:spMk id="27656" creationId="{C9CAC330-2609-49F8-AEA7-1E2CF93574B0}"/>
          </ac:spMkLst>
        </pc:spChg>
        <pc:spChg chg="mod topLvl">
          <ac:chgData name="王 欣捷" userId="b965477fa0aef5e6" providerId="LiveId" clId="{6B25E3A0-8D13-427B-91C6-98F6CF017510}" dt="2021-04-20T12:44:22.117" v="107" actId="164"/>
          <ac:spMkLst>
            <pc:docMk/>
            <pc:sldMk cId="3608272575" sldId="1159"/>
            <ac:spMk id="27657" creationId="{F719900D-3244-4C28-839D-64C7AAE1ACDB}"/>
          </ac:spMkLst>
        </pc:spChg>
        <pc:spChg chg="mod topLvl">
          <ac:chgData name="王 欣捷" userId="b965477fa0aef5e6" providerId="LiveId" clId="{6B25E3A0-8D13-427B-91C6-98F6CF017510}" dt="2021-04-20T12:44:22.117" v="107" actId="164"/>
          <ac:spMkLst>
            <pc:docMk/>
            <pc:sldMk cId="3608272575" sldId="1159"/>
            <ac:spMk id="27658" creationId="{DAEED9DD-7AEB-47BE-8168-0890A22B8A0D}"/>
          </ac:spMkLst>
        </pc:spChg>
        <pc:spChg chg="mod topLvl">
          <ac:chgData name="王 欣捷" userId="b965477fa0aef5e6" providerId="LiveId" clId="{6B25E3A0-8D13-427B-91C6-98F6CF017510}" dt="2021-04-20T12:44:22.117" v="107" actId="164"/>
          <ac:spMkLst>
            <pc:docMk/>
            <pc:sldMk cId="3608272575" sldId="1159"/>
            <ac:spMk id="27659" creationId="{460FBCD6-4A22-4462-9440-60FBD3E1C3F0}"/>
          </ac:spMkLst>
        </pc:spChg>
        <pc:spChg chg="mod topLvl">
          <ac:chgData name="王 欣捷" userId="b965477fa0aef5e6" providerId="LiveId" clId="{6B25E3A0-8D13-427B-91C6-98F6CF017510}" dt="2021-04-20T12:44:22.117" v="107" actId="164"/>
          <ac:spMkLst>
            <pc:docMk/>
            <pc:sldMk cId="3608272575" sldId="1159"/>
            <ac:spMk id="27660" creationId="{6E7CFE3B-0FC4-4CB7-8640-96670EAAAC7D}"/>
          </ac:spMkLst>
        </pc:spChg>
        <pc:spChg chg="mod topLvl">
          <ac:chgData name="王 欣捷" userId="b965477fa0aef5e6" providerId="LiveId" clId="{6B25E3A0-8D13-427B-91C6-98F6CF017510}" dt="2021-04-20T12:44:22.117" v="107" actId="164"/>
          <ac:spMkLst>
            <pc:docMk/>
            <pc:sldMk cId="3608272575" sldId="1159"/>
            <ac:spMk id="27661" creationId="{E81D328E-96F6-495C-A4DE-C651C9378508}"/>
          </ac:spMkLst>
        </pc:spChg>
        <pc:spChg chg="mod topLvl">
          <ac:chgData name="王 欣捷" userId="b965477fa0aef5e6" providerId="LiveId" clId="{6B25E3A0-8D13-427B-91C6-98F6CF017510}" dt="2021-04-20T12:44:22.117" v="107" actId="164"/>
          <ac:spMkLst>
            <pc:docMk/>
            <pc:sldMk cId="3608272575" sldId="1159"/>
            <ac:spMk id="27662" creationId="{64A9FDFA-B633-4BA0-A002-0C7CCE062A32}"/>
          </ac:spMkLst>
        </pc:spChg>
        <pc:spChg chg="mod topLvl">
          <ac:chgData name="王 欣捷" userId="b965477fa0aef5e6" providerId="LiveId" clId="{6B25E3A0-8D13-427B-91C6-98F6CF017510}" dt="2021-04-20T12:44:22.117" v="107" actId="164"/>
          <ac:spMkLst>
            <pc:docMk/>
            <pc:sldMk cId="3608272575" sldId="1159"/>
            <ac:spMk id="27663" creationId="{831B6EBD-A5D2-4E9A-A989-CF06601F7B31}"/>
          </ac:spMkLst>
        </pc:spChg>
        <pc:spChg chg="mod topLvl">
          <ac:chgData name="王 欣捷" userId="b965477fa0aef5e6" providerId="LiveId" clId="{6B25E3A0-8D13-427B-91C6-98F6CF017510}" dt="2021-04-20T12:44:23.869" v="108" actId="164"/>
          <ac:spMkLst>
            <pc:docMk/>
            <pc:sldMk cId="3608272575" sldId="1159"/>
            <ac:spMk id="27664" creationId="{98570073-8707-4CEF-BB2A-1271A2A2EC2F}"/>
          </ac:spMkLst>
        </pc:spChg>
        <pc:spChg chg="mod topLvl">
          <ac:chgData name="王 欣捷" userId="b965477fa0aef5e6" providerId="LiveId" clId="{6B25E3A0-8D13-427B-91C6-98F6CF017510}" dt="2021-04-20T12:44:23.869" v="108" actId="164"/>
          <ac:spMkLst>
            <pc:docMk/>
            <pc:sldMk cId="3608272575" sldId="1159"/>
            <ac:spMk id="27665" creationId="{8D32A4EE-1190-4F42-AAEA-2831A5CEC193}"/>
          </ac:spMkLst>
        </pc:spChg>
        <pc:spChg chg="mod topLvl">
          <ac:chgData name="王 欣捷" userId="b965477fa0aef5e6" providerId="LiveId" clId="{6B25E3A0-8D13-427B-91C6-98F6CF017510}" dt="2021-04-20T12:44:23.869" v="108" actId="164"/>
          <ac:spMkLst>
            <pc:docMk/>
            <pc:sldMk cId="3608272575" sldId="1159"/>
            <ac:spMk id="27666" creationId="{A5A8C8D3-1164-4C03-B05B-5A8745B7A212}"/>
          </ac:spMkLst>
        </pc:spChg>
        <pc:spChg chg="mod topLvl">
          <ac:chgData name="王 欣捷" userId="b965477fa0aef5e6" providerId="LiveId" clId="{6B25E3A0-8D13-427B-91C6-98F6CF017510}" dt="2021-04-20T12:44:23.869" v="108" actId="164"/>
          <ac:spMkLst>
            <pc:docMk/>
            <pc:sldMk cId="3608272575" sldId="1159"/>
            <ac:spMk id="27667" creationId="{F4547934-E50D-4703-ADA7-33B2F305B599}"/>
          </ac:spMkLst>
        </pc:spChg>
        <pc:grpChg chg="mod">
          <ac:chgData name="王 欣捷" userId="b965477fa0aef5e6" providerId="LiveId" clId="{6B25E3A0-8D13-427B-91C6-98F6CF017510}" dt="2021-04-20T12:43:27.377" v="93" actId="338"/>
          <ac:grpSpMkLst>
            <pc:docMk/>
            <pc:sldMk cId="3608272575" sldId="1159"/>
            <ac:grpSpMk id="1" creationId="{00000000-0000-0000-0000-000000000000}"/>
          </ac:grpSpMkLst>
        </pc:grpChg>
        <pc:grpChg chg="del mod">
          <ac:chgData name="王 欣捷" userId="b965477fa0aef5e6" providerId="LiveId" clId="{6B25E3A0-8D13-427B-91C6-98F6CF017510}" dt="2021-04-20T12:43:32.299" v="94" actId="165"/>
          <ac:grpSpMkLst>
            <pc:docMk/>
            <pc:sldMk cId="3608272575" sldId="1159"/>
            <ac:grpSpMk id="8" creationId="{3A59DDF0-BFEF-40A2-991C-0718D334C2B4}"/>
          </ac:grpSpMkLst>
        </pc:grpChg>
        <pc:grpChg chg="add del mod">
          <ac:chgData name="王 欣捷" userId="b965477fa0aef5e6" providerId="LiveId" clId="{6B25E3A0-8D13-427B-91C6-98F6CF017510}" dt="2021-04-20T12:44:27.554" v="111" actId="21"/>
          <ac:grpSpMkLst>
            <pc:docMk/>
            <pc:sldMk cId="3608272575" sldId="1159"/>
            <ac:grpSpMk id="27668" creationId="{5A8B7893-A583-412B-91DD-6DBC48613EC3}"/>
          </ac:grpSpMkLst>
        </pc:grpChg>
        <pc:grpChg chg="add del mod">
          <ac:chgData name="王 欣捷" userId="b965477fa0aef5e6" providerId="LiveId" clId="{6B25E3A0-8D13-427B-91C6-98F6CF017510}" dt="2021-04-20T12:44:27.554" v="111" actId="21"/>
          <ac:grpSpMkLst>
            <pc:docMk/>
            <pc:sldMk cId="3608272575" sldId="1159"/>
            <ac:grpSpMk id="27669" creationId="{100BCC49-B407-489C-9194-8F1C54961181}"/>
          </ac:grpSpMkLst>
        </pc:grpChg>
        <pc:grpChg chg="add del mod">
          <ac:chgData name="王 欣捷" userId="b965477fa0aef5e6" providerId="LiveId" clId="{6B25E3A0-8D13-427B-91C6-98F6CF017510}" dt="2021-04-20T12:44:27.554" v="111" actId="21"/>
          <ac:grpSpMkLst>
            <pc:docMk/>
            <pc:sldMk cId="3608272575" sldId="1159"/>
            <ac:grpSpMk id="27670" creationId="{CF53A74A-5141-4EAD-AB9F-A8978E0B48AB}"/>
          </ac:grpSpMkLst>
        </pc:grpChg>
        <pc:grpChg chg="add del mod">
          <ac:chgData name="王 欣捷" userId="b965477fa0aef5e6" providerId="LiveId" clId="{6B25E3A0-8D13-427B-91C6-98F6CF017510}" dt="2021-04-20T12:44:27.554" v="111" actId="21"/>
          <ac:grpSpMkLst>
            <pc:docMk/>
            <pc:sldMk cId="3608272575" sldId="1159"/>
            <ac:grpSpMk id="27671" creationId="{A656803A-659F-40E7-9EFE-CE3567AF6916}"/>
          </ac:grpSpMkLst>
        </pc:grpChg>
        <pc:grpChg chg="add del mod">
          <ac:chgData name="王 欣捷" userId="b965477fa0aef5e6" providerId="LiveId" clId="{6B25E3A0-8D13-427B-91C6-98F6CF017510}" dt="2021-04-20T12:44:27.554" v="111" actId="21"/>
          <ac:grpSpMkLst>
            <pc:docMk/>
            <pc:sldMk cId="3608272575" sldId="1159"/>
            <ac:grpSpMk id="27672" creationId="{19E004FE-01AB-4062-81F5-7BA03A206552}"/>
          </ac:grpSpMkLst>
        </pc:grpChg>
        <pc:grpChg chg="add del mod">
          <ac:chgData name="王 欣捷" userId="b965477fa0aef5e6" providerId="LiveId" clId="{6B25E3A0-8D13-427B-91C6-98F6CF017510}" dt="2021-04-20T12:44:27.554" v="111" actId="21"/>
          <ac:grpSpMkLst>
            <pc:docMk/>
            <pc:sldMk cId="3608272575" sldId="1159"/>
            <ac:grpSpMk id="27673" creationId="{C7B9A1A6-6D24-4B8A-900E-1C1B428CCC7D}"/>
          </ac:grpSpMkLst>
        </pc:grpChg>
        <pc:grpChg chg="add del mod">
          <ac:chgData name="王 欣捷" userId="b965477fa0aef5e6" providerId="LiveId" clId="{6B25E3A0-8D13-427B-91C6-98F6CF017510}" dt="2021-04-20T12:44:27.554" v="111" actId="21"/>
          <ac:grpSpMkLst>
            <pc:docMk/>
            <pc:sldMk cId="3608272575" sldId="1159"/>
            <ac:grpSpMk id="27674" creationId="{2CA2087D-F0D8-46D1-B464-5B004B0A5D18}"/>
          </ac:grpSpMkLst>
        </pc:grpChg>
        <pc:grpChg chg="add del mod">
          <ac:chgData name="王 欣捷" userId="b965477fa0aef5e6" providerId="LiveId" clId="{6B25E3A0-8D13-427B-91C6-98F6CF017510}" dt="2021-04-20T12:44:27.554" v="111" actId="21"/>
          <ac:grpSpMkLst>
            <pc:docMk/>
            <pc:sldMk cId="3608272575" sldId="1159"/>
            <ac:grpSpMk id="27675" creationId="{5291D6CB-B9BB-4F89-A5E6-B86A0051A0DF}"/>
          </ac:grpSpMkLst>
        </pc:grpChg>
        <pc:grpChg chg="add del mod">
          <ac:chgData name="王 欣捷" userId="b965477fa0aef5e6" providerId="LiveId" clId="{6B25E3A0-8D13-427B-91C6-98F6CF017510}" dt="2021-04-20T12:44:27.554" v="111" actId="21"/>
          <ac:grpSpMkLst>
            <pc:docMk/>
            <pc:sldMk cId="3608272575" sldId="1159"/>
            <ac:grpSpMk id="27676" creationId="{94B963E5-42E6-423F-A482-FC8924B9B14D}"/>
          </ac:grpSpMkLst>
        </pc:grpChg>
        <pc:graphicFrameChg chg="del">
          <ac:chgData name="王 欣捷" userId="b965477fa0aef5e6" providerId="LiveId" clId="{6B25E3A0-8D13-427B-91C6-98F6CF017510}" dt="2021-04-20T12:43:20.677" v="91" actId="478"/>
          <ac:graphicFrameMkLst>
            <pc:docMk/>
            <pc:sldMk cId="3608272575" sldId="1159"/>
            <ac:graphicFrameMk id="7" creationId="{37CC3D40-8AD9-46E1-AFAB-E74C336F4304}"/>
          </ac:graphicFrameMkLst>
        </pc:graphicFrameChg>
        <pc:picChg chg="del mod">
          <ac:chgData name="王 欣捷" userId="b965477fa0aef5e6" providerId="LiveId" clId="{6B25E3A0-8D13-427B-91C6-98F6CF017510}" dt="2021-04-20T12:43:27.377" v="93" actId="338"/>
          <ac:picMkLst>
            <pc:docMk/>
            <pc:sldMk cId="3608272575" sldId="1159"/>
            <ac:picMk id="6" creationId="{BDBF54DD-2413-41B9-8EE1-59155E95194F}"/>
          </ac:picMkLst>
        </pc:picChg>
      </pc:sldChg>
      <pc:sldChg chg="addSp delSp modSp add mod">
        <pc:chgData name="王 欣捷" userId="b965477fa0aef5e6" providerId="LiveId" clId="{6B25E3A0-8D13-427B-91C6-98F6CF017510}" dt="2021-04-20T13:52:59.633" v="961" actId="20577"/>
        <pc:sldMkLst>
          <pc:docMk/>
          <pc:sldMk cId="3740059661" sldId="1159"/>
        </pc:sldMkLst>
        <pc:spChg chg="add mod topLvl">
          <ac:chgData name="王 欣捷" userId="b965477fa0aef5e6" providerId="LiveId" clId="{6B25E3A0-8D13-427B-91C6-98F6CF017510}" dt="2021-04-20T13:05:21.351" v="335" actId="13822"/>
          <ac:spMkLst>
            <pc:docMk/>
            <pc:sldMk cId="3740059661" sldId="1159"/>
            <ac:spMk id="4" creationId="{2D6D69E9-30F5-4972-B258-9703CCCF1091}"/>
          </ac:spMkLst>
        </pc:spChg>
        <pc:spChg chg="add del">
          <ac:chgData name="王 欣捷" userId="b965477fa0aef5e6" providerId="LiveId" clId="{6B25E3A0-8D13-427B-91C6-98F6CF017510}" dt="2021-04-20T12:57:57.214" v="258" actId="22"/>
          <ac:spMkLst>
            <pc:docMk/>
            <pc:sldMk cId="3740059661" sldId="1159"/>
            <ac:spMk id="6" creationId="{4FD36CD6-297C-4B97-A42F-7CE35CC2BF3B}"/>
          </ac:spMkLst>
        </pc:spChg>
        <pc:spChg chg="add del mod ord topLvl">
          <ac:chgData name="王 欣捷" userId="b965477fa0aef5e6" providerId="LiveId" clId="{6B25E3A0-8D13-427B-91C6-98F6CF017510}" dt="2021-04-20T13:02:47.128" v="308" actId="478"/>
          <ac:spMkLst>
            <pc:docMk/>
            <pc:sldMk cId="3740059661" sldId="1159"/>
            <ac:spMk id="8" creationId="{531E3D35-0D17-400E-92AD-D0144A769524}"/>
          </ac:spMkLst>
        </pc:spChg>
        <pc:spChg chg="add del">
          <ac:chgData name="王 欣捷" userId="b965477fa0aef5e6" providerId="LiveId" clId="{6B25E3A0-8D13-427B-91C6-98F6CF017510}" dt="2021-04-20T13:02:53.580" v="310" actId="22"/>
          <ac:spMkLst>
            <pc:docMk/>
            <pc:sldMk cId="3740059661" sldId="1159"/>
            <ac:spMk id="12" creationId="{0E90971D-7017-4486-BA77-FF3A3DB62D46}"/>
          </ac:spMkLst>
        </pc:spChg>
        <pc:spChg chg="add mod">
          <ac:chgData name="王 欣捷" userId="b965477fa0aef5e6" providerId="LiveId" clId="{6B25E3A0-8D13-427B-91C6-98F6CF017510}" dt="2021-04-20T13:04:51.963" v="334" actId="13822"/>
          <ac:spMkLst>
            <pc:docMk/>
            <pc:sldMk cId="3740059661" sldId="1159"/>
            <ac:spMk id="14" creationId="{966EB8AA-1E5F-4CEF-BA18-76CA834BF6A1}"/>
          </ac:spMkLst>
        </pc:spChg>
        <pc:spChg chg="mod">
          <ac:chgData name="王 欣捷" userId="b965477fa0aef5e6" providerId="LiveId" clId="{6B25E3A0-8D13-427B-91C6-98F6CF017510}" dt="2021-04-20T13:05:28.980" v="336"/>
          <ac:spMkLst>
            <pc:docMk/>
            <pc:sldMk cId="3740059661" sldId="1159"/>
            <ac:spMk id="17" creationId="{64F0E1EF-5044-4787-8B65-C24990700814}"/>
          </ac:spMkLst>
        </pc:spChg>
        <pc:spChg chg="mod">
          <ac:chgData name="王 欣捷" userId="b965477fa0aef5e6" providerId="LiveId" clId="{6B25E3A0-8D13-427B-91C6-98F6CF017510}" dt="2021-04-20T13:05:28.980" v="336"/>
          <ac:spMkLst>
            <pc:docMk/>
            <pc:sldMk cId="3740059661" sldId="1159"/>
            <ac:spMk id="18" creationId="{AB147B9F-7976-44D6-9565-772F9C07D51D}"/>
          </ac:spMkLst>
        </pc:spChg>
        <pc:spChg chg="mod">
          <ac:chgData name="王 欣捷" userId="b965477fa0aef5e6" providerId="LiveId" clId="{6B25E3A0-8D13-427B-91C6-98F6CF017510}" dt="2021-04-20T13:06:01.855" v="339"/>
          <ac:spMkLst>
            <pc:docMk/>
            <pc:sldMk cId="3740059661" sldId="1159"/>
            <ac:spMk id="20" creationId="{505B9F61-0BE6-4034-8EB4-366AD8C41A3D}"/>
          </ac:spMkLst>
        </pc:spChg>
        <pc:spChg chg="mod">
          <ac:chgData name="王 欣捷" userId="b965477fa0aef5e6" providerId="LiveId" clId="{6B25E3A0-8D13-427B-91C6-98F6CF017510}" dt="2021-04-20T13:06:17.214" v="349" actId="20577"/>
          <ac:spMkLst>
            <pc:docMk/>
            <pc:sldMk cId="3740059661" sldId="1159"/>
            <ac:spMk id="21" creationId="{4A0E9327-64DA-4391-81D1-5B371665F767}"/>
          </ac:spMkLst>
        </pc:spChg>
        <pc:spChg chg="mod">
          <ac:chgData name="王 欣捷" userId="b965477fa0aef5e6" providerId="LiveId" clId="{6B25E3A0-8D13-427B-91C6-98F6CF017510}" dt="2021-04-20T13:06:49.267" v="373"/>
          <ac:spMkLst>
            <pc:docMk/>
            <pc:sldMk cId="3740059661" sldId="1159"/>
            <ac:spMk id="23" creationId="{09E85927-6EFD-4294-8961-8164D5AD2FBB}"/>
          </ac:spMkLst>
        </pc:spChg>
        <pc:spChg chg="mod">
          <ac:chgData name="王 欣捷" userId="b965477fa0aef5e6" providerId="LiveId" clId="{6B25E3A0-8D13-427B-91C6-98F6CF017510}" dt="2021-04-20T13:06:53.703" v="375" actId="20577"/>
          <ac:spMkLst>
            <pc:docMk/>
            <pc:sldMk cId="3740059661" sldId="1159"/>
            <ac:spMk id="24" creationId="{C42AC6DD-4DCA-414F-BA1E-9B50D344DF52}"/>
          </ac:spMkLst>
        </pc:spChg>
        <pc:spChg chg="mod">
          <ac:chgData name="王 欣捷" userId="b965477fa0aef5e6" providerId="LiveId" clId="{6B25E3A0-8D13-427B-91C6-98F6CF017510}" dt="2021-04-20T13:06:54.958" v="376"/>
          <ac:spMkLst>
            <pc:docMk/>
            <pc:sldMk cId="3740059661" sldId="1159"/>
            <ac:spMk id="26" creationId="{F3BF02C9-6271-4B0A-95A4-8B6D7E7397CF}"/>
          </ac:spMkLst>
        </pc:spChg>
        <pc:spChg chg="mod">
          <ac:chgData name="王 欣捷" userId="b965477fa0aef5e6" providerId="LiveId" clId="{6B25E3A0-8D13-427B-91C6-98F6CF017510}" dt="2021-04-20T13:07:00.366" v="378" actId="20577"/>
          <ac:spMkLst>
            <pc:docMk/>
            <pc:sldMk cId="3740059661" sldId="1159"/>
            <ac:spMk id="27" creationId="{899C9EB7-0F46-41C7-9D01-AFEEFE8C6EC9}"/>
          </ac:spMkLst>
        </pc:spChg>
        <pc:spChg chg="mod">
          <ac:chgData name="王 欣捷" userId="b965477fa0aef5e6" providerId="LiveId" clId="{6B25E3A0-8D13-427B-91C6-98F6CF017510}" dt="2021-04-20T13:07:04.910" v="379"/>
          <ac:spMkLst>
            <pc:docMk/>
            <pc:sldMk cId="3740059661" sldId="1159"/>
            <ac:spMk id="29" creationId="{EED59A44-C997-4A58-8AB9-D2067151B054}"/>
          </ac:spMkLst>
        </pc:spChg>
        <pc:spChg chg="mod">
          <ac:chgData name="王 欣捷" userId="b965477fa0aef5e6" providerId="LiveId" clId="{6B25E3A0-8D13-427B-91C6-98F6CF017510}" dt="2021-04-20T13:07:04.910" v="379"/>
          <ac:spMkLst>
            <pc:docMk/>
            <pc:sldMk cId="3740059661" sldId="1159"/>
            <ac:spMk id="30" creationId="{9A099D5A-B311-46FF-82B4-CE3096978441}"/>
          </ac:spMkLst>
        </pc:spChg>
        <pc:spChg chg="mod">
          <ac:chgData name="王 欣捷" userId="b965477fa0aef5e6" providerId="LiveId" clId="{6B25E3A0-8D13-427B-91C6-98F6CF017510}" dt="2021-04-20T13:07:04.910" v="379"/>
          <ac:spMkLst>
            <pc:docMk/>
            <pc:sldMk cId="3740059661" sldId="1159"/>
            <ac:spMk id="32" creationId="{C9555EF1-EF48-43DC-8501-612DFF88C37E}"/>
          </ac:spMkLst>
        </pc:spChg>
        <pc:spChg chg="mod">
          <ac:chgData name="王 欣捷" userId="b965477fa0aef5e6" providerId="LiveId" clId="{6B25E3A0-8D13-427B-91C6-98F6CF017510}" dt="2021-04-20T13:07:04.910" v="379"/>
          <ac:spMkLst>
            <pc:docMk/>
            <pc:sldMk cId="3740059661" sldId="1159"/>
            <ac:spMk id="33" creationId="{AE2FA770-C381-4CC2-9F79-CFD9006772A3}"/>
          </ac:spMkLst>
        </pc:spChg>
        <pc:spChg chg="mod">
          <ac:chgData name="王 欣捷" userId="b965477fa0aef5e6" providerId="LiveId" clId="{6B25E3A0-8D13-427B-91C6-98F6CF017510}" dt="2021-04-20T13:07:04.910" v="379"/>
          <ac:spMkLst>
            <pc:docMk/>
            <pc:sldMk cId="3740059661" sldId="1159"/>
            <ac:spMk id="35" creationId="{3EBB6A16-FBD1-4A95-BB5E-13306DC5B584}"/>
          </ac:spMkLst>
        </pc:spChg>
        <pc:spChg chg="mod">
          <ac:chgData name="王 欣捷" userId="b965477fa0aef5e6" providerId="LiveId" clId="{6B25E3A0-8D13-427B-91C6-98F6CF017510}" dt="2021-04-20T13:07:04.910" v="379"/>
          <ac:spMkLst>
            <pc:docMk/>
            <pc:sldMk cId="3740059661" sldId="1159"/>
            <ac:spMk id="36" creationId="{C6D4DECE-0286-4436-8883-C78F5DA27982}"/>
          </ac:spMkLst>
        </pc:spChg>
        <pc:spChg chg="mod">
          <ac:chgData name="王 欣捷" userId="b965477fa0aef5e6" providerId="LiveId" clId="{6B25E3A0-8D13-427B-91C6-98F6CF017510}" dt="2021-04-20T13:48:46.172" v="921"/>
          <ac:spMkLst>
            <pc:docMk/>
            <pc:sldMk cId="3740059661" sldId="1159"/>
            <ac:spMk id="44035" creationId="{5D1D868F-8DD2-453C-A53C-A9E8EF698509}"/>
          </ac:spMkLst>
        </pc:spChg>
        <pc:grpChg chg="add del mod">
          <ac:chgData name="王 欣捷" userId="b965477fa0aef5e6" providerId="LiveId" clId="{6B25E3A0-8D13-427B-91C6-98F6CF017510}" dt="2021-04-20T13:02:47.128" v="308" actId="478"/>
          <ac:grpSpMkLst>
            <pc:docMk/>
            <pc:sldMk cId="3740059661" sldId="1159"/>
            <ac:grpSpMk id="5" creationId="{5C45A7FA-6DE5-4E72-8FAF-E5C5B3DD23D9}"/>
          </ac:grpSpMkLst>
        </pc:grpChg>
        <pc:grpChg chg="add mod">
          <ac:chgData name="王 欣捷" userId="b965477fa0aef5e6" providerId="LiveId" clId="{6B25E3A0-8D13-427B-91C6-98F6CF017510}" dt="2021-04-20T13:06:39.612" v="369" actId="1036"/>
          <ac:grpSpMkLst>
            <pc:docMk/>
            <pc:sldMk cId="3740059661" sldId="1159"/>
            <ac:grpSpMk id="11" creationId="{02C0B712-15B4-4AE4-B152-3902F38B3FEC}"/>
          </ac:grpSpMkLst>
        </pc:grpChg>
        <pc:grpChg chg="add mod">
          <ac:chgData name="王 欣捷" userId="b965477fa0aef5e6" providerId="LiveId" clId="{6B25E3A0-8D13-427B-91C6-98F6CF017510}" dt="2021-04-20T13:06:35.077" v="364" actId="1036"/>
          <ac:grpSpMkLst>
            <pc:docMk/>
            <pc:sldMk cId="3740059661" sldId="1159"/>
            <ac:grpSpMk id="16" creationId="{4E4115BC-DABB-46C4-A1CF-F8410C1465BD}"/>
          </ac:grpSpMkLst>
        </pc:grpChg>
        <pc:grpChg chg="add mod">
          <ac:chgData name="王 欣捷" userId="b965477fa0aef5e6" providerId="LiveId" clId="{6B25E3A0-8D13-427B-91C6-98F6CF017510}" dt="2021-04-20T13:06:42.939" v="372" actId="1036"/>
          <ac:grpSpMkLst>
            <pc:docMk/>
            <pc:sldMk cId="3740059661" sldId="1159"/>
            <ac:grpSpMk id="19" creationId="{3F4B44F9-127A-4F25-81C7-D3572C375A3C}"/>
          </ac:grpSpMkLst>
        </pc:grpChg>
        <pc:grpChg chg="add mod">
          <ac:chgData name="王 欣捷" userId="b965477fa0aef5e6" providerId="LiveId" clId="{6B25E3A0-8D13-427B-91C6-98F6CF017510}" dt="2021-04-20T13:06:52.372" v="374" actId="1076"/>
          <ac:grpSpMkLst>
            <pc:docMk/>
            <pc:sldMk cId="3740059661" sldId="1159"/>
            <ac:grpSpMk id="22" creationId="{69F55667-9F22-4C84-96B6-664503EFAE53}"/>
          </ac:grpSpMkLst>
        </pc:grpChg>
        <pc:grpChg chg="add mod">
          <ac:chgData name="王 欣捷" userId="b965477fa0aef5e6" providerId="LiveId" clId="{6B25E3A0-8D13-427B-91C6-98F6CF017510}" dt="2021-04-20T13:06:59.061" v="377" actId="1076"/>
          <ac:grpSpMkLst>
            <pc:docMk/>
            <pc:sldMk cId="3740059661" sldId="1159"/>
            <ac:grpSpMk id="25" creationId="{173E6166-5837-4BCF-ACBA-FB600D1A14E4}"/>
          </ac:grpSpMkLst>
        </pc:grpChg>
        <pc:grpChg chg="add mod">
          <ac:chgData name="王 欣捷" userId="b965477fa0aef5e6" providerId="LiveId" clId="{6B25E3A0-8D13-427B-91C6-98F6CF017510}" dt="2021-04-20T13:07:30.176" v="387" actId="1076"/>
          <ac:grpSpMkLst>
            <pc:docMk/>
            <pc:sldMk cId="3740059661" sldId="1159"/>
            <ac:grpSpMk id="28" creationId="{665B71ED-C5C7-4C81-9A0C-396F95AE1517}"/>
          </ac:grpSpMkLst>
        </pc:grpChg>
        <pc:grpChg chg="add mod">
          <ac:chgData name="王 欣捷" userId="b965477fa0aef5e6" providerId="LiveId" clId="{6B25E3A0-8D13-427B-91C6-98F6CF017510}" dt="2021-04-20T13:07:30.176" v="387" actId="1076"/>
          <ac:grpSpMkLst>
            <pc:docMk/>
            <pc:sldMk cId="3740059661" sldId="1159"/>
            <ac:grpSpMk id="31" creationId="{54A68B26-51CD-423D-80F0-360506345D8D}"/>
          </ac:grpSpMkLst>
        </pc:grpChg>
        <pc:grpChg chg="add mod">
          <ac:chgData name="王 欣捷" userId="b965477fa0aef5e6" providerId="LiveId" clId="{6B25E3A0-8D13-427B-91C6-98F6CF017510}" dt="2021-04-20T13:07:30.176" v="387" actId="1076"/>
          <ac:grpSpMkLst>
            <pc:docMk/>
            <pc:sldMk cId="3740059661" sldId="1159"/>
            <ac:grpSpMk id="34" creationId="{C23310F7-AAAF-4ECB-8B01-EC19945991A0}"/>
          </ac:grpSpMkLst>
        </pc:grpChg>
        <pc:graphicFrameChg chg="mod modGraphic">
          <ac:chgData name="王 欣捷" userId="b965477fa0aef5e6" providerId="LiveId" clId="{6B25E3A0-8D13-427B-91C6-98F6CF017510}" dt="2021-04-20T13:52:59.633" v="961" actId="20577"/>
          <ac:graphicFrameMkLst>
            <pc:docMk/>
            <pc:sldMk cId="3740059661" sldId="1159"/>
            <ac:graphicFrameMk id="7" creationId="{135E5BFB-71B3-42B0-9930-200A49BF224F}"/>
          </ac:graphicFrameMkLst>
        </pc:graphicFrameChg>
      </pc:sldChg>
      <pc:sldChg chg="addSp delSp modSp new del mod modClrScheme modAnim chgLayout">
        <pc:chgData name="王 欣捷" userId="b965477fa0aef5e6" providerId="LiveId" clId="{6B25E3A0-8D13-427B-91C6-98F6CF017510}" dt="2021-04-20T12:51:53.712" v="213" actId="47"/>
        <pc:sldMkLst>
          <pc:docMk/>
          <pc:sldMk cId="3959990060" sldId="1159"/>
        </pc:sldMkLst>
        <pc:spChg chg="del">
          <ac:chgData name="王 欣捷" userId="b965477fa0aef5e6" providerId="LiveId" clId="{6B25E3A0-8D13-427B-91C6-98F6CF017510}" dt="2021-04-20T12:49:10.471" v="156" actId="700"/>
          <ac:spMkLst>
            <pc:docMk/>
            <pc:sldMk cId="3959990060" sldId="1159"/>
            <ac:spMk id="2" creationId="{1F3953F7-F522-4C31-A437-506DE25AD3E6}"/>
          </ac:spMkLst>
        </pc:spChg>
        <pc:spChg chg="del">
          <ac:chgData name="王 欣捷" userId="b965477fa0aef5e6" providerId="LiveId" clId="{6B25E3A0-8D13-427B-91C6-98F6CF017510}" dt="2021-04-20T12:49:10.471" v="156" actId="700"/>
          <ac:spMkLst>
            <pc:docMk/>
            <pc:sldMk cId="3959990060" sldId="1159"/>
            <ac:spMk id="3" creationId="{90D06857-0CBD-4F09-A016-B564E3733D71}"/>
          </ac:spMkLst>
        </pc:spChg>
        <pc:spChg chg="del mod topLvl">
          <ac:chgData name="王 欣捷" userId="b965477fa0aef5e6" providerId="LiveId" clId="{6B25E3A0-8D13-427B-91C6-98F6CF017510}" dt="2021-04-20T12:49:22.970" v="162" actId="478"/>
          <ac:spMkLst>
            <pc:docMk/>
            <pc:sldMk cId="3959990060" sldId="1159"/>
            <ac:spMk id="6" creationId="{C81E2C07-BDEA-4172-9C7B-C779D7DBF501}"/>
          </ac:spMkLst>
        </pc:spChg>
        <pc:spChg chg="mod topLvl">
          <ac:chgData name="王 欣捷" userId="b965477fa0aef5e6" providerId="LiveId" clId="{6B25E3A0-8D13-427B-91C6-98F6CF017510}" dt="2021-04-20T12:50:34.738" v="189" actId="164"/>
          <ac:spMkLst>
            <pc:docMk/>
            <pc:sldMk cId="3959990060" sldId="1159"/>
            <ac:spMk id="7" creationId="{908821D6-A4AC-4D44-B9F8-9BFDFA3804C4}"/>
          </ac:spMkLst>
        </pc:spChg>
        <pc:spChg chg="mod topLvl">
          <ac:chgData name="王 欣捷" userId="b965477fa0aef5e6" providerId="LiveId" clId="{6B25E3A0-8D13-427B-91C6-98F6CF017510}" dt="2021-04-20T12:50:34.738" v="189" actId="164"/>
          <ac:spMkLst>
            <pc:docMk/>
            <pc:sldMk cId="3959990060" sldId="1159"/>
            <ac:spMk id="8" creationId="{C478BE34-4163-46E9-A7FE-2CA29FA23501}"/>
          </ac:spMkLst>
        </pc:spChg>
        <pc:spChg chg="mod topLvl">
          <ac:chgData name="王 欣捷" userId="b965477fa0aef5e6" providerId="LiveId" clId="{6B25E3A0-8D13-427B-91C6-98F6CF017510}" dt="2021-04-20T12:50:34.738" v="189" actId="164"/>
          <ac:spMkLst>
            <pc:docMk/>
            <pc:sldMk cId="3959990060" sldId="1159"/>
            <ac:spMk id="9" creationId="{1E765E2C-48A9-4F95-9113-5A769E9D1F83}"/>
          </ac:spMkLst>
        </pc:spChg>
        <pc:spChg chg="mod topLvl">
          <ac:chgData name="王 欣捷" userId="b965477fa0aef5e6" providerId="LiveId" clId="{6B25E3A0-8D13-427B-91C6-98F6CF017510}" dt="2021-04-20T12:50:34.738" v="189" actId="164"/>
          <ac:spMkLst>
            <pc:docMk/>
            <pc:sldMk cId="3959990060" sldId="1159"/>
            <ac:spMk id="10" creationId="{4BBADB0D-FDA5-4723-ACB9-DA22DFCBC5EF}"/>
          </ac:spMkLst>
        </pc:spChg>
        <pc:spChg chg="mod topLvl">
          <ac:chgData name="王 欣捷" userId="b965477fa0aef5e6" providerId="LiveId" clId="{6B25E3A0-8D13-427B-91C6-98F6CF017510}" dt="2021-04-20T12:50:34.738" v="189" actId="164"/>
          <ac:spMkLst>
            <pc:docMk/>
            <pc:sldMk cId="3959990060" sldId="1159"/>
            <ac:spMk id="11" creationId="{738F3CEB-3A70-4CD4-92B2-F9A3B58266A1}"/>
          </ac:spMkLst>
        </pc:spChg>
        <pc:spChg chg="mod topLvl">
          <ac:chgData name="王 欣捷" userId="b965477fa0aef5e6" providerId="LiveId" clId="{6B25E3A0-8D13-427B-91C6-98F6CF017510}" dt="2021-04-20T12:50:34.738" v="189" actId="164"/>
          <ac:spMkLst>
            <pc:docMk/>
            <pc:sldMk cId="3959990060" sldId="1159"/>
            <ac:spMk id="12" creationId="{35348026-0052-4E0E-9416-6F93C47B5457}"/>
          </ac:spMkLst>
        </pc:spChg>
        <pc:spChg chg="mod topLvl">
          <ac:chgData name="王 欣捷" userId="b965477fa0aef5e6" providerId="LiveId" clId="{6B25E3A0-8D13-427B-91C6-98F6CF017510}" dt="2021-04-20T12:50:34.738" v="189" actId="164"/>
          <ac:spMkLst>
            <pc:docMk/>
            <pc:sldMk cId="3959990060" sldId="1159"/>
            <ac:spMk id="13" creationId="{83350AB6-A2A0-4747-AEE7-5E402FD22B54}"/>
          </ac:spMkLst>
        </pc:spChg>
        <pc:spChg chg="mod topLvl">
          <ac:chgData name="王 欣捷" userId="b965477fa0aef5e6" providerId="LiveId" clId="{6B25E3A0-8D13-427B-91C6-98F6CF017510}" dt="2021-04-20T12:50:34.738" v="189" actId="164"/>
          <ac:spMkLst>
            <pc:docMk/>
            <pc:sldMk cId="3959990060" sldId="1159"/>
            <ac:spMk id="14" creationId="{3E0F9D79-B635-445B-B953-F929607BF98B}"/>
          </ac:spMkLst>
        </pc:spChg>
        <pc:spChg chg="mod topLvl">
          <ac:chgData name="王 欣捷" userId="b965477fa0aef5e6" providerId="LiveId" clId="{6B25E3A0-8D13-427B-91C6-98F6CF017510}" dt="2021-04-20T12:50:34.738" v="189" actId="164"/>
          <ac:spMkLst>
            <pc:docMk/>
            <pc:sldMk cId="3959990060" sldId="1159"/>
            <ac:spMk id="15" creationId="{7798B67B-1C63-4386-B135-F3DAA268DD12}"/>
          </ac:spMkLst>
        </pc:spChg>
        <pc:spChg chg="mod topLvl">
          <ac:chgData name="王 欣捷" userId="b965477fa0aef5e6" providerId="LiveId" clId="{6B25E3A0-8D13-427B-91C6-98F6CF017510}" dt="2021-04-20T12:50:42.559" v="192" actId="164"/>
          <ac:spMkLst>
            <pc:docMk/>
            <pc:sldMk cId="3959990060" sldId="1159"/>
            <ac:spMk id="16" creationId="{D21E1069-B698-4DF2-B6D6-ABC721ED7BC4}"/>
          </ac:spMkLst>
        </pc:spChg>
        <pc:spChg chg="mod topLvl">
          <ac:chgData name="王 欣捷" userId="b965477fa0aef5e6" providerId="LiveId" clId="{6B25E3A0-8D13-427B-91C6-98F6CF017510}" dt="2021-04-20T12:50:42.559" v="192" actId="164"/>
          <ac:spMkLst>
            <pc:docMk/>
            <pc:sldMk cId="3959990060" sldId="1159"/>
            <ac:spMk id="17" creationId="{989622AF-85B4-46D6-B562-ADB7ECF672E5}"/>
          </ac:spMkLst>
        </pc:spChg>
        <pc:spChg chg="mod topLvl">
          <ac:chgData name="王 欣捷" userId="b965477fa0aef5e6" providerId="LiveId" clId="{6B25E3A0-8D13-427B-91C6-98F6CF017510}" dt="2021-04-20T12:50:42.559" v="192" actId="164"/>
          <ac:spMkLst>
            <pc:docMk/>
            <pc:sldMk cId="3959990060" sldId="1159"/>
            <ac:spMk id="18" creationId="{C64038D5-7687-4B77-9FD5-B861B807C1EE}"/>
          </ac:spMkLst>
        </pc:spChg>
        <pc:spChg chg="mod topLvl">
          <ac:chgData name="王 欣捷" userId="b965477fa0aef5e6" providerId="LiveId" clId="{6B25E3A0-8D13-427B-91C6-98F6CF017510}" dt="2021-04-20T12:50:42.559" v="192" actId="164"/>
          <ac:spMkLst>
            <pc:docMk/>
            <pc:sldMk cId="3959990060" sldId="1159"/>
            <ac:spMk id="19" creationId="{466D878D-CB47-40FB-9588-F412F09A2D5C}"/>
          </ac:spMkLst>
        </pc:spChg>
        <pc:spChg chg="mod topLvl">
          <ac:chgData name="王 欣捷" userId="b965477fa0aef5e6" providerId="LiveId" clId="{6B25E3A0-8D13-427B-91C6-98F6CF017510}" dt="2021-04-20T12:50:46.973" v="193" actId="164"/>
          <ac:spMkLst>
            <pc:docMk/>
            <pc:sldMk cId="3959990060" sldId="1159"/>
            <ac:spMk id="20" creationId="{5C19E946-5D49-4D7B-9558-6CFC2A824907}"/>
          </ac:spMkLst>
        </pc:spChg>
        <pc:spChg chg="mod topLvl">
          <ac:chgData name="王 欣捷" userId="b965477fa0aef5e6" providerId="LiveId" clId="{6B25E3A0-8D13-427B-91C6-98F6CF017510}" dt="2021-04-20T12:50:46.973" v="193" actId="164"/>
          <ac:spMkLst>
            <pc:docMk/>
            <pc:sldMk cId="3959990060" sldId="1159"/>
            <ac:spMk id="21" creationId="{447339C2-64F4-4DE6-859B-DA8492E852F3}"/>
          </ac:spMkLst>
        </pc:spChg>
        <pc:spChg chg="mod topLvl">
          <ac:chgData name="王 欣捷" userId="b965477fa0aef5e6" providerId="LiveId" clId="{6B25E3A0-8D13-427B-91C6-98F6CF017510}" dt="2021-04-20T12:50:46.973" v="193" actId="164"/>
          <ac:spMkLst>
            <pc:docMk/>
            <pc:sldMk cId="3959990060" sldId="1159"/>
            <ac:spMk id="22" creationId="{9A2BB69A-6CE9-471D-BDE0-BF48A8B2E086}"/>
          </ac:spMkLst>
        </pc:spChg>
        <pc:spChg chg="mod topLvl">
          <ac:chgData name="王 欣捷" userId="b965477fa0aef5e6" providerId="LiveId" clId="{6B25E3A0-8D13-427B-91C6-98F6CF017510}" dt="2021-04-20T12:50:46.973" v="193" actId="164"/>
          <ac:spMkLst>
            <pc:docMk/>
            <pc:sldMk cId="3959990060" sldId="1159"/>
            <ac:spMk id="23" creationId="{5D282EE6-59AA-448F-A969-767A8F1D3AE6}"/>
          </ac:spMkLst>
        </pc:spChg>
        <pc:spChg chg="mod topLvl">
          <ac:chgData name="王 欣捷" userId="b965477fa0aef5e6" providerId="LiveId" clId="{6B25E3A0-8D13-427B-91C6-98F6CF017510}" dt="2021-04-20T12:50:46.973" v="193" actId="164"/>
          <ac:spMkLst>
            <pc:docMk/>
            <pc:sldMk cId="3959990060" sldId="1159"/>
            <ac:spMk id="24" creationId="{527B71CE-44E3-4FDC-AECF-759D9EFFB71D}"/>
          </ac:spMkLst>
        </pc:spChg>
        <pc:spChg chg="mod topLvl">
          <ac:chgData name="王 欣捷" userId="b965477fa0aef5e6" providerId="LiveId" clId="{6B25E3A0-8D13-427B-91C6-98F6CF017510}" dt="2021-04-20T12:50:52.405" v="194" actId="164"/>
          <ac:spMkLst>
            <pc:docMk/>
            <pc:sldMk cId="3959990060" sldId="1159"/>
            <ac:spMk id="25" creationId="{154CF1BD-0259-4862-9149-EAC4ACE05478}"/>
          </ac:spMkLst>
        </pc:spChg>
        <pc:spChg chg="mod topLvl">
          <ac:chgData name="王 欣捷" userId="b965477fa0aef5e6" providerId="LiveId" clId="{6B25E3A0-8D13-427B-91C6-98F6CF017510}" dt="2021-04-20T12:50:52.405" v="194" actId="164"/>
          <ac:spMkLst>
            <pc:docMk/>
            <pc:sldMk cId="3959990060" sldId="1159"/>
            <ac:spMk id="26" creationId="{5BF79738-6E55-4B3B-9108-1136FB15F1C7}"/>
          </ac:spMkLst>
        </pc:spChg>
        <pc:spChg chg="mod topLvl">
          <ac:chgData name="王 欣捷" userId="b965477fa0aef5e6" providerId="LiveId" clId="{6B25E3A0-8D13-427B-91C6-98F6CF017510}" dt="2021-04-20T12:50:52.405" v="194" actId="164"/>
          <ac:spMkLst>
            <pc:docMk/>
            <pc:sldMk cId="3959990060" sldId="1159"/>
            <ac:spMk id="27" creationId="{2F6FA5DC-7733-4917-9407-3A7E50600808}"/>
          </ac:spMkLst>
        </pc:spChg>
        <pc:spChg chg="mod topLvl">
          <ac:chgData name="王 欣捷" userId="b965477fa0aef5e6" providerId="LiveId" clId="{6B25E3A0-8D13-427B-91C6-98F6CF017510}" dt="2021-04-20T12:50:52.405" v="194" actId="164"/>
          <ac:spMkLst>
            <pc:docMk/>
            <pc:sldMk cId="3959990060" sldId="1159"/>
            <ac:spMk id="28" creationId="{49774D48-1C38-4089-BB61-4D53743BB687}"/>
          </ac:spMkLst>
        </pc:spChg>
        <pc:spChg chg="del mod topLvl">
          <ac:chgData name="王 欣捷" userId="b965477fa0aef5e6" providerId="LiveId" clId="{6B25E3A0-8D13-427B-91C6-98F6CF017510}" dt="2021-04-20T12:49:33.750" v="163" actId="478"/>
          <ac:spMkLst>
            <pc:docMk/>
            <pc:sldMk cId="3959990060" sldId="1159"/>
            <ac:spMk id="29" creationId="{0DB4029A-3055-4241-8431-137EB599F917}"/>
          </ac:spMkLst>
        </pc:spChg>
        <pc:spChg chg="del mod topLvl">
          <ac:chgData name="王 欣捷" userId="b965477fa0aef5e6" providerId="LiveId" clId="{6B25E3A0-8D13-427B-91C6-98F6CF017510}" dt="2021-04-20T12:49:33.750" v="163" actId="478"/>
          <ac:spMkLst>
            <pc:docMk/>
            <pc:sldMk cId="3959990060" sldId="1159"/>
            <ac:spMk id="30" creationId="{06F57136-5ED0-43BB-B022-4AA1A8C74A2C}"/>
          </ac:spMkLst>
        </pc:spChg>
        <pc:spChg chg="del mod topLvl">
          <ac:chgData name="王 欣捷" userId="b965477fa0aef5e6" providerId="LiveId" clId="{6B25E3A0-8D13-427B-91C6-98F6CF017510}" dt="2021-04-20T12:49:33.750" v="163" actId="478"/>
          <ac:spMkLst>
            <pc:docMk/>
            <pc:sldMk cId="3959990060" sldId="1159"/>
            <ac:spMk id="31" creationId="{17DCBA05-741D-4B2C-9F21-7A83A0BF3B99}"/>
          </ac:spMkLst>
        </pc:spChg>
        <pc:spChg chg="del mod topLvl">
          <ac:chgData name="王 欣捷" userId="b965477fa0aef5e6" providerId="LiveId" clId="{6B25E3A0-8D13-427B-91C6-98F6CF017510}" dt="2021-04-20T12:49:33.750" v="163" actId="478"/>
          <ac:spMkLst>
            <pc:docMk/>
            <pc:sldMk cId="3959990060" sldId="1159"/>
            <ac:spMk id="32" creationId="{91C8CA32-2D29-4C9E-B7A4-7332E6A2F58A}"/>
          </ac:spMkLst>
        </pc:spChg>
        <pc:spChg chg="del mod topLvl">
          <ac:chgData name="王 欣捷" userId="b965477fa0aef5e6" providerId="LiveId" clId="{6B25E3A0-8D13-427B-91C6-98F6CF017510}" dt="2021-04-20T12:49:33.750" v="163" actId="478"/>
          <ac:spMkLst>
            <pc:docMk/>
            <pc:sldMk cId="3959990060" sldId="1159"/>
            <ac:spMk id="33" creationId="{184C0AE3-CA7E-42BC-93FC-CCC7DE372593}"/>
          </ac:spMkLst>
        </pc:spChg>
        <pc:spChg chg="del mod topLvl">
          <ac:chgData name="王 欣捷" userId="b965477fa0aef5e6" providerId="LiveId" clId="{6B25E3A0-8D13-427B-91C6-98F6CF017510}" dt="2021-04-20T12:49:33.750" v="163" actId="478"/>
          <ac:spMkLst>
            <pc:docMk/>
            <pc:sldMk cId="3959990060" sldId="1159"/>
            <ac:spMk id="34" creationId="{929F8D05-9F5F-491E-BCDF-F6EDC781FC1A}"/>
          </ac:spMkLst>
        </pc:spChg>
        <pc:spChg chg="del mod topLvl">
          <ac:chgData name="王 欣捷" userId="b965477fa0aef5e6" providerId="LiveId" clId="{6B25E3A0-8D13-427B-91C6-98F6CF017510}" dt="2021-04-20T12:49:33.750" v="163" actId="478"/>
          <ac:spMkLst>
            <pc:docMk/>
            <pc:sldMk cId="3959990060" sldId="1159"/>
            <ac:spMk id="35" creationId="{5069B6FE-8BA4-449F-AEE3-1DCA789F324E}"/>
          </ac:spMkLst>
        </pc:spChg>
        <pc:spChg chg="del mod topLvl">
          <ac:chgData name="王 欣捷" userId="b965477fa0aef5e6" providerId="LiveId" clId="{6B25E3A0-8D13-427B-91C6-98F6CF017510}" dt="2021-04-20T12:49:33.750" v="163" actId="478"/>
          <ac:spMkLst>
            <pc:docMk/>
            <pc:sldMk cId="3959990060" sldId="1159"/>
            <ac:spMk id="36" creationId="{338117F1-8248-494A-AF35-6BAAB3010421}"/>
          </ac:spMkLst>
        </pc:spChg>
        <pc:spChg chg="del mod topLvl">
          <ac:chgData name="王 欣捷" userId="b965477fa0aef5e6" providerId="LiveId" clId="{6B25E3A0-8D13-427B-91C6-98F6CF017510}" dt="2021-04-20T12:49:33.750" v="163" actId="478"/>
          <ac:spMkLst>
            <pc:docMk/>
            <pc:sldMk cId="3959990060" sldId="1159"/>
            <ac:spMk id="37" creationId="{25E249CC-8D07-4AAC-BD4D-0E69B5BC1500}"/>
          </ac:spMkLst>
        </pc:spChg>
        <pc:spChg chg="del mod topLvl">
          <ac:chgData name="王 欣捷" userId="b965477fa0aef5e6" providerId="LiveId" clId="{6B25E3A0-8D13-427B-91C6-98F6CF017510}" dt="2021-04-20T12:49:33.750" v="163" actId="478"/>
          <ac:spMkLst>
            <pc:docMk/>
            <pc:sldMk cId="3959990060" sldId="1159"/>
            <ac:spMk id="38" creationId="{5BBA4D4E-2C69-44D1-9E7D-AB43F127912B}"/>
          </ac:spMkLst>
        </pc:spChg>
        <pc:spChg chg="del mod topLvl">
          <ac:chgData name="王 欣捷" userId="b965477fa0aef5e6" providerId="LiveId" clId="{6B25E3A0-8D13-427B-91C6-98F6CF017510}" dt="2021-04-20T12:49:33.750" v="163" actId="478"/>
          <ac:spMkLst>
            <pc:docMk/>
            <pc:sldMk cId="3959990060" sldId="1159"/>
            <ac:spMk id="39" creationId="{B1EA6FFC-9E40-4C05-ABD0-1DBCCA2F69B1}"/>
          </ac:spMkLst>
        </pc:spChg>
        <pc:spChg chg="del mod topLvl">
          <ac:chgData name="王 欣捷" userId="b965477fa0aef5e6" providerId="LiveId" clId="{6B25E3A0-8D13-427B-91C6-98F6CF017510}" dt="2021-04-20T12:49:33.750" v="163" actId="478"/>
          <ac:spMkLst>
            <pc:docMk/>
            <pc:sldMk cId="3959990060" sldId="1159"/>
            <ac:spMk id="40" creationId="{C2CB2B83-A6E0-452E-8526-C5C917817281}"/>
          </ac:spMkLst>
        </pc:spChg>
        <pc:spChg chg="del mod topLvl">
          <ac:chgData name="王 欣捷" userId="b965477fa0aef5e6" providerId="LiveId" clId="{6B25E3A0-8D13-427B-91C6-98F6CF017510}" dt="2021-04-20T12:49:33.750" v="163" actId="478"/>
          <ac:spMkLst>
            <pc:docMk/>
            <pc:sldMk cId="3959990060" sldId="1159"/>
            <ac:spMk id="41" creationId="{6B125984-267E-449E-A5FA-8F939B816CB4}"/>
          </ac:spMkLst>
        </pc:spChg>
        <pc:spChg chg="del mod topLvl">
          <ac:chgData name="王 欣捷" userId="b965477fa0aef5e6" providerId="LiveId" clId="{6B25E3A0-8D13-427B-91C6-98F6CF017510}" dt="2021-04-20T12:49:33.750" v="163" actId="478"/>
          <ac:spMkLst>
            <pc:docMk/>
            <pc:sldMk cId="3959990060" sldId="1159"/>
            <ac:spMk id="42" creationId="{81C533ED-B1F4-4BB9-AAFE-6EA441887778}"/>
          </ac:spMkLst>
        </pc:spChg>
        <pc:spChg chg="del mod topLvl">
          <ac:chgData name="王 欣捷" userId="b965477fa0aef5e6" providerId="LiveId" clId="{6B25E3A0-8D13-427B-91C6-98F6CF017510}" dt="2021-04-20T12:49:33.750" v="163" actId="478"/>
          <ac:spMkLst>
            <pc:docMk/>
            <pc:sldMk cId="3959990060" sldId="1159"/>
            <ac:spMk id="43" creationId="{62B8A86F-D75F-4108-B203-074AA20D9562}"/>
          </ac:spMkLst>
        </pc:spChg>
        <pc:spChg chg="del mod topLvl">
          <ac:chgData name="王 欣捷" userId="b965477fa0aef5e6" providerId="LiveId" clId="{6B25E3A0-8D13-427B-91C6-98F6CF017510}" dt="2021-04-20T12:49:33.750" v="163" actId="478"/>
          <ac:spMkLst>
            <pc:docMk/>
            <pc:sldMk cId="3959990060" sldId="1159"/>
            <ac:spMk id="44" creationId="{11808D52-3E04-4EF0-BEAA-FEECCA479CAB}"/>
          </ac:spMkLst>
        </pc:spChg>
        <pc:spChg chg="del mod topLvl">
          <ac:chgData name="王 欣捷" userId="b965477fa0aef5e6" providerId="LiveId" clId="{6B25E3A0-8D13-427B-91C6-98F6CF017510}" dt="2021-04-20T12:49:33.750" v="163" actId="478"/>
          <ac:spMkLst>
            <pc:docMk/>
            <pc:sldMk cId="3959990060" sldId="1159"/>
            <ac:spMk id="45" creationId="{F2C9DD7A-69B5-4477-A3B9-E0BFE10F0DC3}"/>
          </ac:spMkLst>
        </pc:spChg>
        <pc:spChg chg="del mod topLvl">
          <ac:chgData name="王 欣捷" userId="b965477fa0aef5e6" providerId="LiveId" clId="{6B25E3A0-8D13-427B-91C6-98F6CF017510}" dt="2021-04-20T12:49:33.750" v="163" actId="478"/>
          <ac:spMkLst>
            <pc:docMk/>
            <pc:sldMk cId="3959990060" sldId="1159"/>
            <ac:spMk id="46" creationId="{BC93F4C0-4EA6-4004-A30C-02F47FE3E56E}"/>
          </ac:spMkLst>
        </pc:spChg>
        <pc:spChg chg="del mod topLvl">
          <ac:chgData name="王 欣捷" userId="b965477fa0aef5e6" providerId="LiveId" clId="{6B25E3A0-8D13-427B-91C6-98F6CF017510}" dt="2021-04-20T12:49:33.750" v="163" actId="478"/>
          <ac:spMkLst>
            <pc:docMk/>
            <pc:sldMk cId="3959990060" sldId="1159"/>
            <ac:spMk id="47" creationId="{37F1018C-74E0-4465-8780-C7CB415AF460}"/>
          </ac:spMkLst>
        </pc:spChg>
        <pc:spChg chg="del mod topLvl">
          <ac:chgData name="王 欣捷" userId="b965477fa0aef5e6" providerId="LiveId" clId="{6B25E3A0-8D13-427B-91C6-98F6CF017510}" dt="2021-04-20T12:49:33.750" v="163" actId="478"/>
          <ac:spMkLst>
            <pc:docMk/>
            <pc:sldMk cId="3959990060" sldId="1159"/>
            <ac:spMk id="48" creationId="{47DFEF31-A309-497B-9C62-00F4631E96D2}"/>
          </ac:spMkLst>
        </pc:spChg>
        <pc:spChg chg="del mod topLvl">
          <ac:chgData name="王 欣捷" userId="b965477fa0aef5e6" providerId="LiveId" clId="{6B25E3A0-8D13-427B-91C6-98F6CF017510}" dt="2021-04-20T12:49:33.750" v="163" actId="478"/>
          <ac:spMkLst>
            <pc:docMk/>
            <pc:sldMk cId="3959990060" sldId="1159"/>
            <ac:spMk id="49" creationId="{BCF49C23-2D08-4B71-8A3E-236204AFDBCA}"/>
          </ac:spMkLst>
        </pc:spChg>
        <pc:spChg chg="del mod topLvl">
          <ac:chgData name="王 欣捷" userId="b965477fa0aef5e6" providerId="LiveId" clId="{6B25E3A0-8D13-427B-91C6-98F6CF017510}" dt="2021-04-20T12:49:33.750" v="163" actId="478"/>
          <ac:spMkLst>
            <pc:docMk/>
            <pc:sldMk cId="3959990060" sldId="1159"/>
            <ac:spMk id="50" creationId="{F9711E93-4EA9-4B56-8F7E-4149A8724C18}"/>
          </ac:spMkLst>
        </pc:spChg>
        <pc:spChg chg="del mod topLvl">
          <ac:chgData name="王 欣捷" userId="b965477fa0aef5e6" providerId="LiveId" clId="{6B25E3A0-8D13-427B-91C6-98F6CF017510}" dt="2021-04-20T12:49:33.750" v="163" actId="478"/>
          <ac:spMkLst>
            <pc:docMk/>
            <pc:sldMk cId="3959990060" sldId="1159"/>
            <ac:spMk id="51" creationId="{334751B5-FFCE-4A96-BE26-918FAB8EF964}"/>
          </ac:spMkLst>
        </pc:spChg>
        <pc:spChg chg="del mod topLvl">
          <ac:chgData name="王 欣捷" userId="b965477fa0aef5e6" providerId="LiveId" clId="{6B25E3A0-8D13-427B-91C6-98F6CF017510}" dt="2021-04-20T12:49:33.750" v="163" actId="478"/>
          <ac:spMkLst>
            <pc:docMk/>
            <pc:sldMk cId="3959990060" sldId="1159"/>
            <ac:spMk id="52" creationId="{DD66A05A-6910-4BA3-A021-1D13B4566825}"/>
          </ac:spMkLst>
        </pc:spChg>
        <pc:spChg chg="del mod topLvl">
          <ac:chgData name="王 欣捷" userId="b965477fa0aef5e6" providerId="LiveId" clId="{6B25E3A0-8D13-427B-91C6-98F6CF017510}" dt="2021-04-20T12:49:33.750" v="163" actId="478"/>
          <ac:spMkLst>
            <pc:docMk/>
            <pc:sldMk cId="3959990060" sldId="1159"/>
            <ac:spMk id="53" creationId="{CE9830CA-F002-438E-8FE6-CBC68A689D1E}"/>
          </ac:spMkLst>
        </pc:spChg>
        <pc:spChg chg="del mod topLvl">
          <ac:chgData name="王 欣捷" userId="b965477fa0aef5e6" providerId="LiveId" clId="{6B25E3A0-8D13-427B-91C6-98F6CF017510}" dt="2021-04-20T12:49:33.750" v="163" actId="478"/>
          <ac:spMkLst>
            <pc:docMk/>
            <pc:sldMk cId="3959990060" sldId="1159"/>
            <ac:spMk id="54" creationId="{88ED87F6-7418-48F4-82A7-EC3CD84734AF}"/>
          </ac:spMkLst>
        </pc:spChg>
        <pc:spChg chg="del mod topLvl">
          <ac:chgData name="王 欣捷" userId="b965477fa0aef5e6" providerId="LiveId" clId="{6B25E3A0-8D13-427B-91C6-98F6CF017510}" dt="2021-04-20T12:49:33.750" v="163" actId="478"/>
          <ac:spMkLst>
            <pc:docMk/>
            <pc:sldMk cId="3959990060" sldId="1159"/>
            <ac:spMk id="55" creationId="{A4E37AEC-4BB6-46A7-A461-3A551CD9DD49}"/>
          </ac:spMkLst>
        </pc:spChg>
        <pc:spChg chg="del mod topLvl">
          <ac:chgData name="王 欣捷" userId="b965477fa0aef5e6" providerId="LiveId" clId="{6B25E3A0-8D13-427B-91C6-98F6CF017510}" dt="2021-04-20T12:49:33.750" v="163" actId="478"/>
          <ac:spMkLst>
            <pc:docMk/>
            <pc:sldMk cId="3959990060" sldId="1159"/>
            <ac:spMk id="56" creationId="{D21BC199-B1FF-48D2-8D52-E71C35E13B9C}"/>
          </ac:spMkLst>
        </pc:spChg>
        <pc:spChg chg="del mod topLvl">
          <ac:chgData name="王 欣捷" userId="b965477fa0aef5e6" providerId="LiveId" clId="{6B25E3A0-8D13-427B-91C6-98F6CF017510}" dt="2021-04-20T12:49:33.750" v="163" actId="478"/>
          <ac:spMkLst>
            <pc:docMk/>
            <pc:sldMk cId="3959990060" sldId="1159"/>
            <ac:spMk id="57" creationId="{68052BC2-62F4-46F1-96F2-C32FB9065B23}"/>
          </ac:spMkLst>
        </pc:spChg>
        <pc:spChg chg="del mod topLvl">
          <ac:chgData name="王 欣捷" userId="b965477fa0aef5e6" providerId="LiveId" clId="{6B25E3A0-8D13-427B-91C6-98F6CF017510}" dt="2021-04-20T12:49:33.750" v="163" actId="478"/>
          <ac:spMkLst>
            <pc:docMk/>
            <pc:sldMk cId="3959990060" sldId="1159"/>
            <ac:spMk id="58" creationId="{C8544BE3-58DC-4CB5-965D-13CA58E3C193}"/>
          </ac:spMkLst>
        </pc:spChg>
        <pc:spChg chg="del mod topLvl">
          <ac:chgData name="王 欣捷" userId="b965477fa0aef5e6" providerId="LiveId" clId="{6B25E3A0-8D13-427B-91C6-98F6CF017510}" dt="2021-04-20T12:49:33.750" v="163" actId="478"/>
          <ac:spMkLst>
            <pc:docMk/>
            <pc:sldMk cId="3959990060" sldId="1159"/>
            <ac:spMk id="59" creationId="{E7A35663-3C41-41C2-8344-01CC5835C1E9}"/>
          </ac:spMkLst>
        </pc:spChg>
        <pc:spChg chg="add del">
          <ac:chgData name="王 欣捷" userId="b965477fa0aef5e6" providerId="LiveId" clId="{6B25E3A0-8D13-427B-91C6-98F6CF017510}" dt="2021-04-20T12:49:44.077" v="165" actId="22"/>
          <ac:spMkLst>
            <pc:docMk/>
            <pc:sldMk cId="3959990060" sldId="1159"/>
            <ac:spMk id="61" creationId="{716EB5A9-3B8A-4E40-A758-B13F0CD7B209}"/>
          </ac:spMkLst>
        </pc:spChg>
        <pc:spChg chg="add mod">
          <ac:chgData name="王 欣捷" userId="b965477fa0aef5e6" providerId="LiveId" clId="{6B25E3A0-8D13-427B-91C6-98F6CF017510}" dt="2021-04-20T12:50:52.405" v="194" actId="164"/>
          <ac:spMkLst>
            <pc:docMk/>
            <pc:sldMk cId="3959990060" sldId="1159"/>
            <ac:spMk id="63" creationId="{D5CC323A-3808-49D1-833F-7BAAA6E468B3}"/>
          </ac:spMkLst>
        </pc:spChg>
        <pc:grpChg chg="mod">
          <ac:chgData name="王 欣捷" userId="b965477fa0aef5e6" providerId="LiveId" clId="{6B25E3A0-8D13-427B-91C6-98F6CF017510}" dt="2021-04-20T12:49:15.202" v="158" actId="338"/>
          <ac:grpSpMkLst>
            <pc:docMk/>
            <pc:sldMk cId="3959990060" sldId="1159"/>
            <ac:grpSpMk id="1" creationId="{00000000-0000-0000-0000-000000000000}"/>
          </ac:grpSpMkLst>
        </pc:grpChg>
        <pc:grpChg chg="add del mod">
          <ac:chgData name="王 欣捷" userId="b965477fa0aef5e6" providerId="LiveId" clId="{6B25E3A0-8D13-427B-91C6-98F6CF017510}" dt="2021-04-20T12:49:21.049" v="161" actId="165"/>
          <ac:grpSpMkLst>
            <pc:docMk/>
            <pc:sldMk cId="3959990060" sldId="1159"/>
            <ac:grpSpMk id="5" creationId="{C4843BAA-3697-4511-9E1A-71E94D84F26D}"/>
          </ac:grpSpMkLst>
        </pc:grpChg>
        <pc:grpChg chg="add mod">
          <ac:chgData name="王 欣捷" userId="b965477fa0aef5e6" providerId="LiveId" clId="{6B25E3A0-8D13-427B-91C6-98F6CF017510}" dt="2021-04-20T12:50:42.559" v="192" actId="164"/>
          <ac:grpSpMkLst>
            <pc:docMk/>
            <pc:sldMk cId="3959990060" sldId="1159"/>
            <ac:grpSpMk id="64" creationId="{873CFAB2-BC7A-45B4-83E7-006A0E3C30C9}"/>
          </ac:grpSpMkLst>
        </pc:grpChg>
        <pc:grpChg chg="add del mod">
          <ac:chgData name="王 欣捷" userId="b965477fa0aef5e6" providerId="LiveId" clId="{6B25E3A0-8D13-427B-91C6-98F6CF017510}" dt="2021-04-20T12:51:01.161" v="196" actId="21"/>
          <ac:grpSpMkLst>
            <pc:docMk/>
            <pc:sldMk cId="3959990060" sldId="1159"/>
            <ac:grpSpMk id="65" creationId="{9F0DB484-FCC3-4C13-8593-10174E0CAC99}"/>
          </ac:grpSpMkLst>
        </pc:grpChg>
        <pc:grpChg chg="add del mod">
          <ac:chgData name="王 欣捷" userId="b965477fa0aef5e6" providerId="LiveId" clId="{6B25E3A0-8D13-427B-91C6-98F6CF017510}" dt="2021-04-20T12:51:01.161" v="196" actId="21"/>
          <ac:grpSpMkLst>
            <pc:docMk/>
            <pc:sldMk cId="3959990060" sldId="1159"/>
            <ac:grpSpMk id="66" creationId="{A7A61818-9548-4713-88DE-0F79507358E4}"/>
          </ac:grpSpMkLst>
        </pc:grpChg>
        <pc:grpChg chg="add del mod">
          <ac:chgData name="王 欣捷" userId="b965477fa0aef5e6" providerId="LiveId" clId="{6B25E3A0-8D13-427B-91C6-98F6CF017510}" dt="2021-04-20T12:51:01.161" v="196" actId="21"/>
          <ac:grpSpMkLst>
            <pc:docMk/>
            <pc:sldMk cId="3959990060" sldId="1159"/>
            <ac:grpSpMk id="67" creationId="{E6BEA52D-C7AD-4C6D-8569-F8BBBB4209CA}"/>
          </ac:grpSpMkLst>
        </pc:grpChg>
        <pc:picChg chg="add del mod">
          <ac:chgData name="王 欣捷" userId="b965477fa0aef5e6" providerId="LiveId" clId="{6B25E3A0-8D13-427B-91C6-98F6CF017510}" dt="2021-04-20T12:49:15.202" v="158" actId="338"/>
          <ac:picMkLst>
            <pc:docMk/>
            <pc:sldMk cId="3959990060" sldId="1159"/>
            <ac:picMk id="4" creationId="{95D6E8DA-D7AF-4D52-8C2B-65B6AAB9D438}"/>
          </ac:picMkLst>
        </pc:picChg>
      </pc:sldChg>
      <pc:sldChg chg="addSp delSp modSp new del mod modClrScheme chgLayout">
        <pc:chgData name="王 欣捷" userId="b965477fa0aef5e6" providerId="LiveId" clId="{6B25E3A0-8D13-427B-91C6-98F6CF017510}" dt="2021-04-20T13:12:57.235" v="417" actId="47"/>
        <pc:sldMkLst>
          <pc:docMk/>
          <pc:sldMk cId="1241390852" sldId="1160"/>
        </pc:sldMkLst>
        <pc:spChg chg="del">
          <ac:chgData name="王 欣捷" userId="b965477fa0aef5e6" providerId="LiveId" clId="{6B25E3A0-8D13-427B-91C6-98F6CF017510}" dt="2021-04-20T13:11:21.744" v="392" actId="700"/>
          <ac:spMkLst>
            <pc:docMk/>
            <pc:sldMk cId="1241390852" sldId="1160"/>
            <ac:spMk id="2" creationId="{7BED2FC7-E9AA-4ADD-BAD2-04B03B866B4C}"/>
          </ac:spMkLst>
        </pc:spChg>
        <pc:spChg chg="del">
          <ac:chgData name="王 欣捷" userId="b965477fa0aef5e6" providerId="LiveId" clId="{6B25E3A0-8D13-427B-91C6-98F6CF017510}" dt="2021-04-20T13:11:21.744" v="392" actId="700"/>
          <ac:spMkLst>
            <pc:docMk/>
            <pc:sldMk cId="1241390852" sldId="1160"/>
            <ac:spMk id="3" creationId="{310EFBFC-02CC-4373-B933-0F2FD4876EB1}"/>
          </ac:spMkLst>
        </pc:spChg>
        <pc:spChg chg="del mod topLvl">
          <ac:chgData name="王 欣捷" userId="b965477fa0aef5e6" providerId="LiveId" clId="{6B25E3A0-8D13-427B-91C6-98F6CF017510}" dt="2021-04-20T13:11:39.985" v="397" actId="478"/>
          <ac:spMkLst>
            <pc:docMk/>
            <pc:sldMk cId="1241390852" sldId="1160"/>
            <ac:spMk id="7" creationId="{65182B52-BC69-4062-B376-DA9AF5629F29}"/>
          </ac:spMkLst>
        </pc:spChg>
        <pc:spChg chg="mod topLvl">
          <ac:chgData name="王 欣捷" userId="b965477fa0aef5e6" providerId="LiveId" clId="{6B25E3A0-8D13-427B-91C6-98F6CF017510}" dt="2021-04-20T13:12:25.088" v="410" actId="1076"/>
          <ac:spMkLst>
            <pc:docMk/>
            <pc:sldMk cId="1241390852" sldId="1160"/>
            <ac:spMk id="8" creationId="{D418D79A-10BB-42EC-99BA-AB9A072540E7}"/>
          </ac:spMkLst>
        </pc:spChg>
        <pc:spChg chg="mod topLvl">
          <ac:chgData name="王 欣捷" userId="b965477fa0aef5e6" providerId="LiveId" clId="{6B25E3A0-8D13-427B-91C6-98F6CF017510}" dt="2021-04-20T13:12:25.088" v="410" actId="1076"/>
          <ac:spMkLst>
            <pc:docMk/>
            <pc:sldMk cId="1241390852" sldId="1160"/>
            <ac:spMk id="9" creationId="{CD5B9256-F365-4094-AE97-FA88E09B165B}"/>
          </ac:spMkLst>
        </pc:spChg>
        <pc:spChg chg="mod topLvl">
          <ac:chgData name="王 欣捷" userId="b965477fa0aef5e6" providerId="LiveId" clId="{6B25E3A0-8D13-427B-91C6-98F6CF017510}" dt="2021-04-20T13:12:25.088" v="410" actId="1076"/>
          <ac:spMkLst>
            <pc:docMk/>
            <pc:sldMk cId="1241390852" sldId="1160"/>
            <ac:spMk id="10" creationId="{EEEF6793-CA29-4F60-9288-6ACDC11DB245}"/>
          </ac:spMkLst>
        </pc:spChg>
        <pc:spChg chg="mod topLvl">
          <ac:chgData name="王 欣捷" userId="b965477fa0aef5e6" providerId="LiveId" clId="{6B25E3A0-8D13-427B-91C6-98F6CF017510}" dt="2021-04-20T13:12:25.088" v="410" actId="1076"/>
          <ac:spMkLst>
            <pc:docMk/>
            <pc:sldMk cId="1241390852" sldId="1160"/>
            <ac:spMk id="11" creationId="{F9B8FE37-3F2D-4F98-9E3D-E35164F40F73}"/>
          </ac:spMkLst>
        </pc:spChg>
        <pc:spChg chg="mod topLvl">
          <ac:chgData name="王 欣捷" userId="b965477fa0aef5e6" providerId="LiveId" clId="{6B25E3A0-8D13-427B-91C6-98F6CF017510}" dt="2021-04-20T13:12:25.088" v="410" actId="1076"/>
          <ac:spMkLst>
            <pc:docMk/>
            <pc:sldMk cId="1241390852" sldId="1160"/>
            <ac:spMk id="12" creationId="{027045E1-D640-42C4-939F-D6EF87B994F2}"/>
          </ac:spMkLst>
        </pc:spChg>
        <pc:spChg chg="mod topLvl">
          <ac:chgData name="王 欣捷" userId="b965477fa0aef5e6" providerId="LiveId" clId="{6B25E3A0-8D13-427B-91C6-98F6CF017510}" dt="2021-04-20T13:12:25.088" v="410" actId="1076"/>
          <ac:spMkLst>
            <pc:docMk/>
            <pc:sldMk cId="1241390852" sldId="1160"/>
            <ac:spMk id="13" creationId="{E5C6C03A-10F2-49DA-82FF-92E370BCC0AC}"/>
          </ac:spMkLst>
        </pc:spChg>
        <pc:spChg chg="mod topLvl">
          <ac:chgData name="王 欣捷" userId="b965477fa0aef5e6" providerId="LiveId" clId="{6B25E3A0-8D13-427B-91C6-98F6CF017510}" dt="2021-04-20T13:12:25.088" v="410" actId="1076"/>
          <ac:spMkLst>
            <pc:docMk/>
            <pc:sldMk cId="1241390852" sldId="1160"/>
            <ac:spMk id="14" creationId="{74BFE5F4-64CF-4F69-BCEE-847AF6F41B6C}"/>
          </ac:spMkLst>
        </pc:spChg>
        <pc:spChg chg="mod topLvl">
          <ac:chgData name="王 欣捷" userId="b965477fa0aef5e6" providerId="LiveId" clId="{6B25E3A0-8D13-427B-91C6-98F6CF017510}" dt="2021-04-20T13:12:25.088" v="410" actId="1076"/>
          <ac:spMkLst>
            <pc:docMk/>
            <pc:sldMk cId="1241390852" sldId="1160"/>
            <ac:spMk id="15" creationId="{E893D34F-5821-4D80-81EA-30FDF3AFDFE6}"/>
          </ac:spMkLst>
        </pc:spChg>
        <pc:spChg chg="mod topLvl">
          <ac:chgData name="王 欣捷" userId="b965477fa0aef5e6" providerId="LiveId" clId="{6B25E3A0-8D13-427B-91C6-98F6CF017510}" dt="2021-04-20T13:12:25.088" v="410" actId="1076"/>
          <ac:spMkLst>
            <pc:docMk/>
            <pc:sldMk cId="1241390852" sldId="1160"/>
            <ac:spMk id="16" creationId="{96BFB150-3AC5-43A1-92E6-3FAB38865A21}"/>
          </ac:spMkLst>
        </pc:spChg>
        <pc:spChg chg="mod topLvl">
          <ac:chgData name="王 欣捷" userId="b965477fa0aef5e6" providerId="LiveId" clId="{6B25E3A0-8D13-427B-91C6-98F6CF017510}" dt="2021-04-20T13:12:25.088" v="410" actId="1076"/>
          <ac:spMkLst>
            <pc:docMk/>
            <pc:sldMk cId="1241390852" sldId="1160"/>
            <ac:spMk id="17" creationId="{7CAFF147-A5C8-4C74-823F-D6C251A70C78}"/>
          </ac:spMkLst>
        </pc:spChg>
        <pc:spChg chg="mod topLvl">
          <ac:chgData name="王 欣捷" userId="b965477fa0aef5e6" providerId="LiveId" clId="{6B25E3A0-8D13-427B-91C6-98F6CF017510}" dt="2021-04-20T13:12:25.088" v="410" actId="1076"/>
          <ac:spMkLst>
            <pc:docMk/>
            <pc:sldMk cId="1241390852" sldId="1160"/>
            <ac:spMk id="18" creationId="{211A8AEF-70D5-4272-95FC-61EF253EBE26}"/>
          </ac:spMkLst>
        </pc:spChg>
        <pc:spChg chg="mod topLvl">
          <ac:chgData name="王 欣捷" userId="b965477fa0aef5e6" providerId="LiveId" clId="{6B25E3A0-8D13-427B-91C6-98F6CF017510}" dt="2021-04-20T13:12:25.088" v="410" actId="1076"/>
          <ac:spMkLst>
            <pc:docMk/>
            <pc:sldMk cId="1241390852" sldId="1160"/>
            <ac:spMk id="19" creationId="{1C4F9E28-B6DE-4FA7-BF76-A0D98B42E857}"/>
          </ac:spMkLst>
        </pc:spChg>
        <pc:spChg chg="mod topLvl">
          <ac:chgData name="王 欣捷" userId="b965477fa0aef5e6" providerId="LiveId" clId="{6B25E3A0-8D13-427B-91C6-98F6CF017510}" dt="2021-04-20T13:12:25.088" v="410" actId="1076"/>
          <ac:spMkLst>
            <pc:docMk/>
            <pc:sldMk cId="1241390852" sldId="1160"/>
            <ac:spMk id="20" creationId="{75256A82-3D86-49C4-898F-FD7215CDF983}"/>
          </ac:spMkLst>
        </pc:spChg>
        <pc:spChg chg="mod topLvl">
          <ac:chgData name="王 欣捷" userId="b965477fa0aef5e6" providerId="LiveId" clId="{6B25E3A0-8D13-427B-91C6-98F6CF017510}" dt="2021-04-20T13:12:25.088" v="410" actId="1076"/>
          <ac:spMkLst>
            <pc:docMk/>
            <pc:sldMk cId="1241390852" sldId="1160"/>
            <ac:spMk id="21" creationId="{426BCCAC-F9CF-44D0-90B8-47EC4A1382D2}"/>
          </ac:spMkLst>
        </pc:spChg>
        <pc:spChg chg="mod topLvl">
          <ac:chgData name="王 欣捷" userId="b965477fa0aef5e6" providerId="LiveId" clId="{6B25E3A0-8D13-427B-91C6-98F6CF017510}" dt="2021-04-20T13:12:25.088" v="410" actId="1076"/>
          <ac:spMkLst>
            <pc:docMk/>
            <pc:sldMk cId="1241390852" sldId="1160"/>
            <ac:spMk id="22" creationId="{93EA94F5-5C27-4848-9DBD-DE82D48A78A1}"/>
          </ac:spMkLst>
        </pc:spChg>
        <pc:spChg chg="mod topLvl">
          <ac:chgData name="王 欣捷" userId="b965477fa0aef5e6" providerId="LiveId" clId="{6B25E3A0-8D13-427B-91C6-98F6CF017510}" dt="2021-04-20T13:12:25.088" v="410" actId="1076"/>
          <ac:spMkLst>
            <pc:docMk/>
            <pc:sldMk cId="1241390852" sldId="1160"/>
            <ac:spMk id="23" creationId="{4FCEB341-C48E-4FDD-B6D4-5D194FCB87D3}"/>
          </ac:spMkLst>
        </pc:spChg>
        <pc:spChg chg="mod topLvl">
          <ac:chgData name="王 欣捷" userId="b965477fa0aef5e6" providerId="LiveId" clId="{6B25E3A0-8D13-427B-91C6-98F6CF017510}" dt="2021-04-20T13:12:25.088" v="410" actId="1076"/>
          <ac:spMkLst>
            <pc:docMk/>
            <pc:sldMk cId="1241390852" sldId="1160"/>
            <ac:spMk id="24" creationId="{78D6C6FC-B318-40F4-86F4-7078D7BC3FC9}"/>
          </ac:spMkLst>
        </pc:spChg>
        <pc:spChg chg="mod topLvl">
          <ac:chgData name="王 欣捷" userId="b965477fa0aef5e6" providerId="LiveId" clId="{6B25E3A0-8D13-427B-91C6-98F6CF017510}" dt="2021-04-20T13:12:25.088" v="410" actId="1076"/>
          <ac:spMkLst>
            <pc:docMk/>
            <pc:sldMk cId="1241390852" sldId="1160"/>
            <ac:spMk id="25" creationId="{DFBA668E-FF07-4B00-9C34-E7709AFACE70}"/>
          </ac:spMkLst>
        </pc:spChg>
        <pc:spChg chg="mod topLvl">
          <ac:chgData name="王 欣捷" userId="b965477fa0aef5e6" providerId="LiveId" clId="{6B25E3A0-8D13-427B-91C6-98F6CF017510}" dt="2021-04-20T13:12:25.088" v="410" actId="1076"/>
          <ac:spMkLst>
            <pc:docMk/>
            <pc:sldMk cId="1241390852" sldId="1160"/>
            <ac:spMk id="26" creationId="{5333780D-E697-4DE5-A5BA-F24C6A7416A2}"/>
          </ac:spMkLst>
        </pc:spChg>
        <pc:spChg chg="mod topLvl">
          <ac:chgData name="王 欣捷" userId="b965477fa0aef5e6" providerId="LiveId" clId="{6B25E3A0-8D13-427B-91C6-98F6CF017510}" dt="2021-04-20T13:12:28.544" v="412" actId="1076"/>
          <ac:spMkLst>
            <pc:docMk/>
            <pc:sldMk cId="1241390852" sldId="1160"/>
            <ac:spMk id="27" creationId="{1122AA0D-C5E5-410C-9212-ED1B1DA92191}"/>
          </ac:spMkLst>
        </pc:spChg>
        <pc:spChg chg="mod topLvl">
          <ac:chgData name="王 欣捷" userId="b965477fa0aef5e6" providerId="LiveId" clId="{6B25E3A0-8D13-427B-91C6-98F6CF017510}" dt="2021-04-20T13:12:28.544" v="412" actId="1076"/>
          <ac:spMkLst>
            <pc:docMk/>
            <pc:sldMk cId="1241390852" sldId="1160"/>
            <ac:spMk id="28" creationId="{5B14BF93-22B8-42AB-B1F2-C59EF8924C40}"/>
          </ac:spMkLst>
        </pc:spChg>
        <pc:spChg chg="mod topLvl">
          <ac:chgData name="王 欣捷" userId="b965477fa0aef5e6" providerId="LiveId" clId="{6B25E3A0-8D13-427B-91C6-98F6CF017510}" dt="2021-04-20T13:12:28.544" v="412" actId="1076"/>
          <ac:spMkLst>
            <pc:docMk/>
            <pc:sldMk cId="1241390852" sldId="1160"/>
            <ac:spMk id="29" creationId="{B98AA9E2-413A-46EF-A988-C994B23377F5}"/>
          </ac:spMkLst>
        </pc:spChg>
        <pc:spChg chg="mod topLvl">
          <ac:chgData name="王 欣捷" userId="b965477fa0aef5e6" providerId="LiveId" clId="{6B25E3A0-8D13-427B-91C6-98F6CF017510}" dt="2021-04-20T13:12:28.544" v="412" actId="1076"/>
          <ac:spMkLst>
            <pc:docMk/>
            <pc:sldMk cId="1241390852" sldId="1160"/>
            <ac:spMk id="30" creationId="{A4D2E1D9-F643-4CBC-824F-7CF96E605BE2}"/>
          </ac:spMkLst>
        </pc:spChg>
        <pc:spChg chg="mod topLvl">
          <ac:chgData name="王 欣捷" userId="b965477fa0aef5e6" providerId="LiveId" clId="{6B25E3A0-8D13-427B-91C6-98F6CF017510}" dt="2021-04-20T13:12:28.544" v="412" actId="1076"/>
          <ac:spMkLst>
            <pc:docMk/>
            <pc:sldMk cId="1241390852" sldId="1160"/>
            <ac:spMk id="31" creationId="{D67A71D2-FF76-4646-81A6-516DEE412AB2}"/>
          </ac:spMkLst>
        </pc:spChg>
        <pc:spChg chg="mod topLvl">
          <ac:chgData name="王 欣捷" userId="b965477fa0aef5e6" providerId="LiveId" clId="{6B25E3A0-8D13-427B-91C6-98F6CF017510}" dt="2021-04-20T13:12:28.544" v="412" actId="1076"/>
          <ac:spMkLst>
            <pc:docMk/>
            <pc:sldMk cId="1241390852" sldId="1160"/>
            <ac:spMk id="32" creationId="{A4EAF62A-3F3C-4F69-B0ED-AC9254A3C9AC}"/>
          </ac:spMkLst>
        </pc:spChg>
        <pc:spChg chg="mod topLvl">
          <ac:chgData name="王 欣捷" userId="b965477fa0aef5e6" providerId="LiveId" clId="{6B25E3A0-8D13-427B-91C6-98F6CF017510}" dt="2021-04-20T13:12:28.544" v="412" actId="1076"/>
          <ac:spMkLst>
            <pc:docMk/>
            <pc:sldMk cId="1241390852" sldId="1160"/>
            <ac:spMk id="33" creationId="{C48B2143-AD45-4E72-8A71-84968EA53C83}"/>
          </ac:spMkLst>
        </pc:spChg>
        <pc:spChg chg="mod topLvl">
          <ac:chgData name="王 欣捷" userId="b965477fa0aef5e6" providerId="LiveId" clId="{6B25E3A0-8D13-427B-91C6-98F6CF017510}" dt="2021-04-20T13:12:28.544" v="412" actId="1076"/>
          <ac:spMkLst>
            <pc:docMk/>
            <pc:sldMk cId="1241390852" sldId="1160"/>
            <ac:spMk id="34" creationId="{E7999584-DDB3-4781-887E-69FAEE05F96C}"/>
          </ac:spMkLst>
        </pc:spChg>
        <pc:spChg chg="mod topLvl">
          <ac:chgData name="王 欣捷" userId="b965477fa0aef5e6" providerId="LiveId" clId="{6B25E3A0-8D13-427B-91C6-98F6CF017510}" dt="2021-04-20T13:12:11.677" v="402" actId="164"/>
          <ac:spMkLst>
            <pc:docMk/>
            <pc:sldMk cId="1241390852" sldId="1160"/>
            <ac:spMk id="35" creationId="{D6D74182-4634-4033-BC1E-CD6B121012E5}"/>
          </ac:spMkLst>
        </pc:spChg>
        <pc:spChg chg="mod topLvl">
          <ac:chgData name="王 欣捷" userId="b965477fa0aef5e6" providerId="LiveId" clId="{6B25E3A0-8D13-427B-91C6-98F6CF017510}" dt="2021-04-20T13:12:11.677" v="402" actId="164"/>
          <ac:spMkLst>
            <pc:docMk/>
            <pc:sldMk cId="1241390852" sldId="1160"/>
            <ac:spMk id="36" creationId="{B1F96D56-B877-4717-973D-8D9288A5CC84}"/>
          </ac:spMkLst>
        </pc:spChg>
        <pc:spChg chg="mod topLvl">
          <ac:chgData name="王 欣捷" userId="b965477fa0aef5e6" providerId="LiveId" clId="{6B25E3A0-8D13-427B-91C6-98F6CF017510}" dt="2021-04-20T13:12:11.677" v="402" actId="164"/>
          <ac:spMkLst>
            <pc:docMk/>
            <pc:sldMk cId="1241390852" sldId="1160"/>
            <ac:spMk id="37" creationId="{4BD49858-4A50-4E2A-AFE6-327C4043445C}"/>
          </ac:spMkLst>
        </pc:spChg>
        <pc:spChg chg="mod topLvl">
          <ac:chgData name="王 欣捷" userId="b965477fa0aef5e6" providerId="LiveId" clId="{6B25E3A0-8D13-427B-91C6-98F6CF017510}" dt="2021-04-20T13:12:11.677" v="402" actId="164"/>
          <ac:spMkLst>
            <pc:docMk/>
            <pc:sldMk cId="1241390852" sldId="1160"/>
            <ac:spMk id="38" creationId="{6A47B5D5-E550-4B84-B4AF-AE3676A1BBEF}"/>
          </ac:spMkLst>
        </pc:spChg>
        <pc:spChg chg="mod topLvl">
          <ac:chgData name="王 欣捷" userId="b965477fa0aef5e6" providerId="LiveId" clId="{6B25E3A0-8D13-427B-91C6-98F6CF017510}" dt="2021-04-20T13:12:11.677" v="402" actId="164"/>
          <ac:spMkLst>
            <pc:docMk/>
            <pc:sldMk cId="1241390852" sldId="1160"/>
            <ac:spMk id="39" creationId="{3FDCBA8E-509F-4FA2-8F86-090EE17D478B}"/>
          </ac:spMkLst>
        </pc:spChg>
        <pc:spChg chg="mod topLvl">
          <ac:chgData name="王 欣捷" userId="b965477fa0aef5e6" providerId="LiveId" clId="{6B25E3A0-8D13-427B-91C6-98F6CF017510}" dt="2021-04-20T13:12:13.069" v="403" actId="164"/>
          <ac:spMkLst>
            <pc:docMk/>
            <pc:sldMk cId="1241390852" sldId="1160"/>
            <ac:spMk id="40" creationId="{BC040121-C43E-4E13-9B7A-983A61A2E881}"/>
          </ac:spMkLst>
        </pc:spChg>
        <pc:spChg chg="mod topLvl">
          <ac:chgData name="王 欣捷" userId="b965477fa0aef5e6" providerId="LiveId" clId="{6B25E3A0-8D13-427B-91C6-98F6CF017510}" dt="2021-04-20T13:12:13.069" v="403" actId="164"/>
          <ac:spMkLst>
            <pc:docMk/>
            <pc:sldMk cId="1241390852" sldId="1160"/>
            <ac:spMk id="41" creationId="{F255BAC1-AC9A-435F-9329-D9C49A73F20F}"/>
          </ac:spMkLst>
        </pc:spChg>
        <pc:spChg chg="mod topLvl">
          <ac:chgData name="王 欣捷" userId="b965477fa0aef5e6" providerId="LiveId" clId="{6B25E3A0-8D13-427B-91C6-98F6CF017510}" dt="2021-04-20T13:12:13.069" v="403" actId="164"/>
          <ac:spMkLst>
            <pc:docMk/>
            <pc:sldMk cId="1241390852" sldId="1160"/>
            <ac:spMk id="42" creationId="{EAD7C302-A1C1-4AB6-B05F-9F64A7E5BF0E}"/>
          </ac:spMkLst>
        </pc:spChg>
        <pc:spChg chg="mod topLvl">
          <ac:chgData name="王 欣捷" userId="b965477fa0aef5e6" providerId="LiveId" clId="{6B25E3A0-8D13-427B-91C6-98F6CF017510}" dt="2021-04-20T13:12:13.069" v="403" actId="164"/>
          <ac:spMkLst>
            <pc:docMk/>
            <pc:sldMk cId="1241390852" sldId="1160"/>
            <ac:spMk id="43" creationId="{C599C0FE-ABEF-4346-9BB1-9D474FCEAAE4}"/>
          </ac:spMkLst>
        </pc:spChg>
        <pc:spChg chg="mod topLvl">
          <ac:chgData name="王 欣捷" userId="b965477fa0aef5e6" providerId="LiveId" clId="{6B25E3A0-8D13-427B-91C6-98F6CF017510}" dt="2021-04-20T13:12:13.069" v="403" actId="164"/>
          <ac:spMkLst>
            <pc:docMk/>
            <pc:sldMk cId="1241390852" sldId="1160"/>
            <ac:spMk id="44" creationId="{4CCDE7B3-29CE-4265-9190-F238B3E2B6BD}"/>
          </ac:spMkLst>
        </pc:spChg>
        <pc:spChg chg="mod topLvl">
          <ac:chgData name="王 欣捷" userId="b965477fa0aef5e6" providerId="LiveId" clId="{6B25E3A0-8D13-427B-91C6-98F6CF017510}" dt="2021-04-20T13:12:13.069" v="403" actId="164"/>
          <ac:spMkLst>
            <pc:docMk/>
            <pc:sldMk cId="1241390852" sldId="1160"/>
            <ac:spMk id="45" creationId="{27250A5C-E95D-409E-BF6B-6D795582EA5F}"/>
          </ac:spMkLst>
        </pc:spChg>
        <pc:spChg chg="mod topLvl">
          <ac:chgData name="王 欣捷" userId="b965477fa0aef5e6" providerId="LiveId" clId="{6B25E3A0-8D13-427B-91C6-98F6CF017510}" dt="2021-04-20T13:12:13.069" v="403" actId="164"/>
          <ac:spMkLst>
            <pc:docMk/>
            <pc:sldMk cId="1241390852" sldId="1160"/>
            <ac:spMk id="46" creationId="{AF88BD2D-CD33-4C84-B050-97261C29A949}"/>
          </ac:spMkLst>
        </pc:spChg>
        <pc:spChg chg="mod topLvl">
          <ac:chgData name="王 欣捷" userId="b965477fa0aef5e6" providerId="LiveId" clId="{6B25E3A0-8D13-427B-91C6-98F6CF017510}" dt="2021-04-20T13:12:14.788" v="404" actId="164"/>
          <ac:spMkLst>
            <pc:docMk/>
            <pc:sldMk cId="1241390852" sldId="1160"/>
            <ac:spMk id="47" creationId="{E4958145-0DFC-4934-A39C-07F923BDE3DD}"/>
          </ac:spMkLst>
        </pc:spChg>
        <pc:spChg chg="mod topLvl">
          <ac:chgData name="王 欣捷" userId="b965477fa0aef5e6" providerId="LiveId" clId="{6B25E3A0-8D13-427B-91C6-98F6CF017510}" dt="2021-04-20T13:12:14.788" v="404" actId="164"/>
          <ac:spMkLst>
            <pc:docMk/>
            <pc:sldMk cId="1241390852" sldId="1160"/>
            <ac:spMk id="48" creationId="{0A9E0C5F-6B8D-4F33-A085-F884D3AB63A5}"/>
          </ac:spMkLst>
        </pc:spChg>
        <pc:spChg chg="mod topLvl">
          <ac:chgData name="王 欣捷" userId="b965477fa0aef5e6" providerId="LiveId" clId="{6B25E3A0-8D13-427B-91C6-98F6CF017510}" dt="2021-04-20T13:12:14.788" v="404" actId="164"/>
          <ac:spMkLst>
            <pc:docMk/>
            <pc:sldMk cId="1241390852" sldId="1160"/>
            <ac:spMk id="49" creationId="{A47CA84C-3DD4-4FBE-B373-721AC81E3B96}"/>
          </ac:spMkLst>
        </pc:spChg>
        <pc:spChg chg="mod topLvl">
          <ac:chgData name="王 欣捷" userId="b965477fa0aef5e6" providerId="LiveId" clId="{6B25E3A0-8D13-427B-91C6-98F6CF017510}" dt="2021-04-20T13:12:14.788" v="404" actId="164"/>
          <ac:spMkLst>
            <pc:docMk/>
            <pc:sldMk cId="1241390852" sldId="1160"/>
            <ac:spMk id="50" creationId="{08DB28A0-32DC-4293-B0DD-3F68DF975EE4}"/>
          </ac:spMkLst>
        </pc:spChg>
        <pc:spChg chg="mod topLvl">
          <ac:chgData name="王 欣捷" userId="b965477fa0aef5e6" providerId="LiveId" clId="{6B25E3A0-8D13-427B-91C6-98F6CF017510}" dt="2021-04-20T13:12:14.788" v="404" actId="164"/>
          <ac:spMkLst>
            <pc:docMk/>
            <pc:sldMk cId="1241390852" sldId="1160"/>
            <ac:spMk id="51" creationId="{0408E558-4361-4269-8D4D-292177556875}"/>
          </ac:spMkLst>
        </pc:spChg>
        <pc:spChg chg="mod topLvl">
          <ac:chgData name="王 欣捷" userId="b965477fa0aef5e6" providerId="LiveId" clId="{6B25E3A0-8D13-427B-91C6-98F6CF017510}" dt="2021-04-20T13:12:14.788" v="404" actId="164"/>
          <ac:spMkLst>
            <pc:docMk/>
            <pc:sldMk cId="1241390852" sldId="1160"/>
            <ac:spMk id="52" creationId="{5A57DB3B-10A8-4261-B3BC-F5FEE7D1E36A}"/>
          </ac:spMkLst>
        </pc:spChg>
        <pc:spChg chg="mod topLvl">
          <ac:chgData name="王 欣捷" userId="b965477fa0aef5e6" providerId="LiveId" clId="{6B25E3A0-8D13-427B-91C6-98F6CF017510}" dt="2021-04-20T13:12:14.788" v="404" actId="164"/>
          <ac:spMkLst>
            <pc:docMk/>
            <pc:sldMk cId="1241390852" sldId="1160"/>
            <ac:spMk id="53" creationId="{9902797F-F946-4C38-AD45-0234A7713A71}"/>
          </ac:spMkLst>
        </pc:spChg>
        <pc:spChg chg="mod topLvl">
          <ac:chgData name="王 欣捷" userId="b965477fa0aef5e6" providerId="LiveId" clId="{6B25E3A0-8D13-427B-91C6-98F6CF017510}" dt="2021-04-20T13:12:16.397" v="405" actId="164"/>
          <ac:spMkLst>
            <pc:docMk/>
            <pc:sldMk cId="1241390852" sldId="1160"/>
            <ac:spMk id="54" creationId="{D1F58877-50D5-4820-B208-E5C51AA9D6E1}"/>
          </ac:spMkLst>
        </pc:spChg>
        <pc:spChg chg="mod topLvl">
          <ac:chgData name="王 欣捷" userId="b965477fa0aef5e6" providerId="LiveId" clId="{6B25E3A0-8D13-427B-91C6-98F6CF017510}" dt="2021-04-20T13:12:16.397" v="405" actId="164"/>
          <ac:spMkLst>
            <pc:docMk/>
            <pc:sldMk cId="1241390852" sldId="1160"/>
            <ac:spMk id="55" creationId="{B91C8A13-6FC7-448B-8890-2995B58283B3}"/>
          </ac:spMkLst>
        </pc:spChg>
        <pc:spChg chg="mod topLvl">
          <ac:chgData name="王 欣捷" userId="b965477fa0aef5e6" providerId="LiveId" clId="{6B25E3A0-8D13-427B-91C6-98F6CF017510}" dt="2021-04-20T13:12:16.397" v="405" actId="164"/>
          <ac:spMkLst>
            <pc:docMk/>
            <pc:sldMk cId="1241390852" sldId="1160"/>
            <ac:spMk id="56" creationId="{F879F511-7442-4F72-9D41-8BEC9146FDD5}"/>
          </ac:spMkLst>
        </pc:spChg>
        <pc:spChg chg="mod topLvl">
          <ac:chgData name="王 欣捷" userId="b965477fa0aef5e6" providerId="LiveId" clId="{6B25E3A0-8D13-427B-91C6-98F6CF017510}" dt="2021-04-20T13:12:16.397" v="405" actId="164"/>
          <ac:spMkLst>
            <pc:docMk/>
            <pc:sldMk cId="1241390852" sldId="1160"/>
            <ac:spMk id="57" creationId="{3BBDF4F8-62D5-435C-9200-9C30AAFAFAA7}"/>
          </ac:spMkLst>
        </pc:spChg>
        <pc:spChg chg="mod topLvl">
          <ac:chgData name="王 欣捷" userId="b965477fa0aef5e6" providerId="LiveId" clId="{6B25E3A0-8D13-427B-91C6-98F6CF017510}" dt="2021-04-20T13:12:16.397" v="405" actId="164"/>
          <ac:spMkLst>
            <pc:docMk/>
            <pc:sldMk cId="1241390852" sldId="1160"/>
            <ac:spMk id="58" creationId="{56FC78D4-BE7B-4DF0-91D7-619045CF1F1C}"/>
          </ac:spMkLst>
        </pc:spChg>
        <pc:spChg chg="mod topLvl">
          <ac:chgData name="王 欣捷" userId="b965477fa0aef5e6" providerId="LiveId" clId="{6B25E3A0-8D13-427B-91C6-98F6CF017510}" dt="2021-04-20T13:12:16.397" v="405" actId="164"/>
          <ac:spMkLst>
            <pc:docMk/>
            <pc:sldMk cId="1241390852" sldId="1160"/>
            <ac:spMk id="59" creationId="{29AB2E60-F9AC-497C-BE17-9225C5A122FB}"/>
          </ac:spMkLst>
        </pc:spChg>
        <pc:spChg chg="mod topLvl">
          <ac:chgData name="王 欣捷" userId="b965477fa0aef5e6" providerId="LiveId" clId="{6B25E3A0-8D13-427B-91C6-98F6CF017510}" dt="2021-04-20T13:12:16.397" v="405" actId="164"/>
          <ac:spMkLst>
            <pc:docMk/>
            <pc:sldMk cId="1241390852" sldId="1160"/>
            <ac:spMk id="60" creationId="{EAB33403-70A6-41F2-8BC1-3511818B0B7C}"/>
          </ac:spMkLst>
        </pc:spChg>
        <pc:spChg chg="mod topLvl">
          <ac:chgData name="王 欣捷" userId="b965477fa0aef5e6" providerId="LiveId" clId="{6B25E3A0-8D13-427B-91C6-98F6CF017510}" dt="2021-04-20T13:12:17.781" v="406" actId="164"/>
          <ac:spMkLst>
            <pc:docMk/>
            <pc:sldMk cId="1241390852" sldId="1160"/>
            <ac:spMk id="61" creationId="{D6E36449-5119-4206-8C1E-4F519E257F41}"/>
          </ac:spMkLst>
        </pc:spChg>
        <pc:spChg chg="mod topLvl">
          <ac:chgData name="王 欣捷" userId="b965477fa0aef5e6" providerId="LiveId" clId="{6B25E3A0-8D13-427B-91C6-98F6CF017510}" dt="2021-04-20T13:12:17.781" v="406" actId="164"/>
          <ac:spMkLst>
            <pc:docMk/>
            <pc:sldMk cId="1241390852" sldId="1160"/>
            <ac:spMk id="62" creationId="{F127C98F-DE9F-46F5-A61A-948DD35C5CCD}"/>
          </ac:spMkLst>
        </pc:spChg>
        <pc:spChg chg="mod topLvl">
          <ac:chgData name="王 欣捷" userId="b965477fa0aef5e6" providerId="LiveId" clId="{6B25E3A0-8D13-427B-91C6-98F6CF017510}" dt="2021-04-20T13:12:17.781" v="406" actId="164"/>
          <ac:spMkLst>
            <pc:docMk/>
            <pc:sldMk cId="1241390852" sldId="1160"/>
            <ac:spMk id="63" creationId="{80EDC932-2D0F-4CE6-B38B-9F332D3BE673}"/>
          </ac:spMkLst>
        </pc:spChg>
        <pc:spChg chg="mod topLvl">
          <ac:chgData name="王 欣捷" userId="b965477fa0aef5e6" providerId="LiveId" clId="{6B25E3A0-8D13-427B-91C6-98F6CF017510}" dt="2021-04-20T13:12:17.781" v="406" actId="164"/>
          <ac:spMkLst>
            <pc:docMk/>
            <pc:sldMk cId="1241390852" sldId="1160"/>
            <ac:spMk id="64" creationId="{099821FD-2900-49C5-99F0-C66C2A0D6B62}"/>
          </ac:spMkLst>
        </pc:spChg>
        <pc:spChg chg="mod topLvl">
          <ac:chgData name="王 欣捷" userId="b965477fa0aef5e6" providerId="LiveId" clId="{6B25E3A0-8D13-427B-91C6-98F6CF017510}" dt="2021-04-20T13:12:17.781" v="406" actId="164"/>
          <ac:spMkLst>
            <pc:docMk/>
            <pc:sldMk cId="1241390852" sldId="1160"/>
            <ac:spMk id="65" creationId="{F0AD5E84-89BD-43BB-B79B-19D6F50CA559}"/>
          </ac:spMkLst>
        </pc:spChg>
        <pc:spChg chg="mod topLvl">
          <ac:chgData name="王 欣捷" userId="b965477fa0aef5e6" providerId="LiveId" clId="{6B25E3A0-8D13-427B-91C6-98F6CF017510}" dt="2021-04-20T13:12:17.781" v="406" actId="164"/>
          <ac:spMkLst>
            <pc:docMk/>
            <pc:sldMk cId="1241390852" sldId="1160"/>
            <ac:spMk id="66" creationId="{BB7C4AE0-2971-4070-9CC1-4758F4DA2EFA}"/>
          </ac:spMkLst>
        </pc:spChg>
        <pc:spChg chg="mod topLvl">
          <ac:chgData name="王 欣捷" userId="b965477fa0aef5e6" providerId="LiveId" clId="{6B25E3A0-8D13-427B-91C6-98F6CF017510}" dt="2021-04-20T13:12:17.781" v="406" actId="164"/>
          <ac:spMkLst>
            <pc:docMk/>
            <pc:sldMk cId="1241390852" sldId="1160"/>
            <ac:spMk id="67" creationId="{F2CDE4DB-DD7C-43BC-A7CC-F1EE2ABFCBB8}"/>
          </ac:spMkLst>
        </pc:spChg>
        <pc:spChg chg="mod topLvl">
          <ac:chgData name="王 欣捷" userId="b965477fa0aef5e6" providerId="LiveId" clId="{6B25E3A0-8D13-427B-91C6-98F6CF017510}" dt="2021-04-20T13:12:17.781" v="406" actId="164"/>
          <ac:spMkLst>
            <pc:docMk/>
            <pc:sldMk cId="1241390852" sldId="1160"/>
            <ac:spMk id="68" creationId="{070586D3-9A34-43A8-B29F-822842F7D7BF}"/>
          </ac:spMkLst>
        </pc:spChg>
        <pc:spChg chg="mod topLvl">
          <ac:chgData name="王 欣捷" userId="b965477fa0aef5e6" providerId="LiveId" clId="{6B25E3A0-8D13-427B-91C6-98F6CF017510}" dt="2021-04-20T13:12:17.781" v="406" actId="164"/>
          <ac:spMkLst>
            <pc:docMk/>
            <pc:sldMk cId="1241390852" sldId="1160"/>
            <ac:spMk id="69" creationId="{C2EF58CE-A27C-433C-B254-B15508BF5F8E}"/>
          </ac:spMkLst>
        </pc:spChg>
        <pc:spChg chg="mod topLvl">
          <ac:chgData name="王 欣捷" userId="b965477fa0aef5e6" providerId="LiveId" clId="{6B25E3A0-8D13-427B-91C6-98F6CF017510}" dt="2021-04-20T13:12:19.501" v="407" actId="164"/>
          <ac:spMkLst>
            <pc:docMk/>
            <pc:sldMk cId="1241390852" sldId="1160"/>
            <ac:spMk id="70" creationId="{2213A4BB-0A3F-4C73-9640-197876D8A5C5}"/>
          </ac:spMkLst>
        </pc:spChg>
        <pc:spChg chg="mod topLvl">
          <ac:chgData name="王 欣捷" userId="b965477fa0aef5e6" providerId="LiveId" clId="{6B25E3A0-8D13-427B-91C6-98F6CF017510}" dt="2021-04-20T13:12:19.501" v="407" actId="164"/>
          <ac:spMkLst>
            <pc:docMk/>
            <pc:sldMk cId="1241390852" sldId="1160"/>
            <ac:spMk id="71" creationId="{3780F02C-E1E2-4B03-89D4-A620BC0BF4C5}"/>
          </ac:spMkLst>
        </pc:spChg>
        <pc:spChg chg="mod topLvl">
          <ac:chgData name="王 欣捷" userId="b965477fa0aef5e6" providerId="LiveId" clId="{6B25E3A0-8D13-427B-91C6-98F6CF017510}" dt="2021-04-20T13:12:19.501" v="407" actId="164"/>
          <ac:spMkLst>
            <pc:docMk/>
            <pc:sldMk cId="1241390852" sldId="1160"/>
            <ac:spMk id="72" creationId="{67F67789-C653-4263-93D8-951A374763D1}"/>
          </ac:spMkLst>
        </pc:spChg>
        <pc:spChg chg="mod topLvl">
          <ac:chgData name="王 欣捷" userId="b965477fa0aef5e6" providerId="LiveId" clId="{6B25E3A0-8D13-427B-91C6-98F6CF017510}" dt="2021-04-20T13:12:19.501" v="407" actId="164"/>
          <ac:spMkLst>
            <pc:docMk/>
            <pc:sldMk cId="1241390852" sldId="1160"/>
            <ac:spMk id="73" creationId="{1A8FB957-27FA-425A-A43B-BF69FBF62174}"/>
          </ac:spMkLst>
        </pc:spChg>
        <pc:spChg chg="mod topLvl">
          <ac:chgData name="王 欣捷" userId="b965477fa0aef5e6" providerId="LiveId" clId="{6B25E3A0-8D13-427B-91C6-98F6CF017510}" dt="2021-04-20T13:12:19.501" v="407" actId="164"/>
          <ac:spMkLst>
            <pc:docMk/>
            <pc:sldMk cId="1241390852" sldId="1160"/>
            <ac:spMk id="74" creationId="{42C221C8-C46C-47B4-8649-67A34FA0BB4C}"/>
          </ac:spMkLst>
        </pc:spChg>
        <pc:spChg chg="mod topLvl">
          <ac:chgData name="王 欣捷" userId="b965477fa0aef5e6" providerId="LiveId" clId="{6B25E3A0-8D13-427B-91C6-98F6CF017510}" dt="2021-04-20T13:12:19.501" v="407" actId="164"/>
          <ac:spMkLst>
            <pc:docMk/>
            <pc:sldMk cId="1241390852" sldId="1160"/>
            <ac:spMk id="75" creationId="{FACF32DC-7B9B-4A02-8F5B-AE9F1D2F31D6}"/>
          </ac:spMkLst>
        </pc:spChg>
        <pc:spChg chg="mod topLvl">
          <ac:chgData name="王 欣捷" userId="b965477fa0aef5e6" providerId="LiveId" clId="{6B25E3A0-8D13-427B-91C6-98F6CF017510}" dt="2021-04-20T13:12:19.501" v="407" actId="164"/>
          <ac:spMkLst>
            <pc:docMk/>
            <pc:sldMk cId="1241390852" sldId="1160"/>
            <ac:spMk id="76" creationId="{5A540191-5056-43C2-B203-9F65DFC0F909}"/>
          </ac:spMkLst>
        </pc:spChg>
        <pc:spChg chg="mod topLvl">
          <ac:chgData name="王 欣捷" userId="b965477fa0aef5e6" providerId="LiveId" clId="{6B25E3A0-8D13-427B-91C6-98F6CF017510}" dt="2021-04-20T13:12:19.501" v="407" actId="164"/>
          <ac:spMkLst>
            <pc:docMk/>
            <pc:sldMk cId="1241390852" sldId="1160"/>
            <ac:spMk id="77" creationId="{FF6725E2-0C7C-4954-886B-D27AA031120C}"/>
          </ac:spMkLst>
        </pc:spChg>
        <pc:spChg chg="mod topLvl">
          <ac:chgData name="王 欣捷" userId="b965477fa0aef5e6" providerId="LiveId" clId="{6B25E3A0-8D13-427B-91C6-98F6CF017510}" dt="2021-04-20T13:12:19.501" v="407" actId="164"/>
          <ac:spMkLst>
            <pc:docMk/>
            <pc:sldMk cId="1241390852" sldId="1160"/>
            <ac:spMk id="78" creationId="{64B99AF7-92C8-4762-B3C2-59B4179F3A8E}"/>
          </ac:spMkLst>
        </pc:spChg>
        <pc:spChg chg="mod topLvl">
          <ac:chgData name="王 欣捷" userId="b965477fa0aef5e6" providerId="LiveId" clId="{6B25E3A0-8D13-427B-91C6-98F6CF017510}" dt="2021-04-20T13:12:19.501" v="407" actId="164"/>
          <ac:spMkLst>
            <pc:docMk/>
            <pc:sldMk cId="1241390852" sldId="1160"/>
            <ac:spMk id="79" creationId="{CB175E98-5191-48D2-8C54-BD700F94675F}"/>
          </ac:spMkLst>
        </pc:spChg>
        <pc:spChg chg="mod topLvl">
          <ac:chgData name="王 欣捷" userId="b965477fa0aef5e6" providerId="LiveId" clId="{6B25E3A0-8D13-427B-91C6-98F6CF017510}" dt="2021-04-20T13:12:21.045" v="408" actId="164"/>
          <ac:spMkLst>
            <pc:docMk/>
            <pc:sldMk cId="1241390852" sldId="1160"/>
            <ac:spMk id="80" creationId="{3B732B5E-DB95-4ED3-A295-A54620E409D6}"/>
          </ac:spMkLst>
        </pc:spChg>
        <pc:spChg chg="mod topLvl">
          <ac:chgData name="王 欣捷" userId="b965477fa0aef5e6" providerId="LiveId" clId="{6B25E3A0-8D13-427B-91C6-98F6CF017510}" dt="2021-04-20T13:12:21.045" v="408" actId="164"/>
          <ac:spMkLst>
            <pc:docMk/>
            <pc:sldMk cId="1241390852" sldId="1160"/>
            <ac:spMk id="81" creationId="{875EE5E1-F38C-4343-B7D7-470F6F0566AA}"/>
          </ac:spMkLst>
        </pc:spChg>
        <pc:spChg chg="mod topLvl">
          <ac:chgData name="王 欣捷" userId="b965477fa0aef5e6" providerId="LiveId" clId="{6B25E3A0-8D13-427B-91C6-98F6CF017510}" dt="2021-04-20T13:12:21.045" v="408" actId="164"/>
          <ac:spMkLst>
            <pc:docMk/>
            <pc:sldMk cId="1241390852" sldId="1160"/>
            <ac:spMk id="82" creationId="{23CE17A0-0CEF-407C-8CF8-E074723B7793}"/>
          </ac:spMkLst>
        </pc:spChg>
        <pc:spChg chg="mod topLvl">
          <ac:chgData name="王 欣捷" userId="b965477fa0aef5e6" providerId="LiveId" clId="{6B25E3A0-8D13-427B-91C6-98F6CF017510}" dt="2021-04-20T13:12:21.045" v="408" actId="164"/>
          <ac:spMkLst>
            <pc:docMk/>
            <pc:sldMk cId="1241390852" sldId="1160"/>
            <ac:spMk id="83" creationId="{7768C3B9-5181-4541-B9EA-F5073DA115FF}"/>
          </ac:spMkLst>
        </pc:spChg>
        <pc:spChg chg="mod topLvl">
          <ac:chgData name="王 欣捷" userId="b965477fa0aef5e6" providerId="LiveId" clId="{6B25E3A0-8D13-427B-91C6-98F6CF017510}" dt="2021-04-20T13:12:21.045" v="408" actId="164"/>
          <ac:spMkLst>
            <pc:docMk/>
            <pc:sldMk cId="1241390852" sldId="1160"/>
            <ac:spMk id="84" creationId="{C2F2F310-E55F-4043-9F6E-C4F10503FC79}"/>
          </ac:spMkLst>
        </pc:spChg>
        <pc:spChg chg="mod topLvl">
          <ac:chgData name="王 欣捷" userId="b965477fa0aef5e6" providerId="LiveId" clId="{6B25E3A0-8D13-427B-91C6-98F6CF017510}" dt="2021-04-20T13:12:21.045" v="408" actId="164"/>
          <ac:spMkLst>
            <pc:docMk/>
            <pc:sldMk cId="1241390852" sldId="1160"/>
            <ac:spMk id="85" creationId="{F3585811-8B64-46CA-B30A-847D152CD34A}"/>
          </ac:spMkLst>
        </pc:spChg>
        <pc:spChg chg="mod topLvl">
          <ac:chgData name="王 欣捷" userId="b965477fa0aef5e6" providerId="LiveId" clId="{6B25E3A0-8D13-427B-91C6-98F6CF017510}" dt="2021-04-20T13:12:21.045" v="408" actId="164"/>
          <ac:spMkLst>
            <pc:docMk/>
            <pc:sldMk cId="1241390852" sldId="1160"/>
            <ac:spMk id="86" creationId="{E7D6F0A0-1DEF-4DCE-8367-1A4DF20EFEBD}"/>
          </ac:spMkLst>
        </pc:spChg>
        <pc:grpChg chg="mod">
          <ac:chgData name="王 欣捷" userId="b965477fa0aef5e6" providerId="LiveId" clId="{6B25E3A0-8D13-427B-91C6-98F6CF017510}" dt="2021-04-20T13:11:34.290" v="395" actId="338"/>
          <ac:grpSpMkLst>
            <pc:docMk/>
            <pc:sldMk cId="1241390852" sldId="1160"/>
            <ac:grpSpMk id="1" creationId="{00000000-0000-0000-0000-000000000000}"/>
          </ac:grpSpMkLst>
        </pc:grpChg>
        <pc:grpChg chg="del mod">
          <ac:chgData name="王 欣捷" userId="b965477fa0aef5e6" providerId="LiveId" clId="{6B25E3A0-8D13-427B-91C6-98F6CF017510}" dt="2021-04-20T13:11:37.301" v="396" actId="165"/>
          <ac:grpSpMkLst>
            <pc:docMk/>
            <pc:sldMk cId="1241390852" sldId="1160"/>
            <ac:grpSpMk id="6" creationId="{3FFFCC5E-0925-4F9A-ACC1-7592574082AE}"/>
          </ac:grpSpMkLst>
        </pc:grpChg>
        <pc:grpChg chg="add del mod">
          <ac:chgData name="王 欣捷" userId="b965477fa0aef5e6" providerId="LiveId" clId="{6B25E3A0-8D13-427B-91C6-98F6CF017510}" dt="2021-04-20T13:12:30.615" v="413" actId="21"/>
          <ac:grpSpMkLst>
            <pc:docMk/>
            <pc:sldMk cId="1241390852" sldId="1160"/>
            <ac:grpSpMk id="87" creationId="{90D8E497-6E30-41ED-9223-562E883CA463}"/>
          </ac:grpSpMkLst>
        </pc:grpChg>
        <pc:grpChg chg="add del mod">
          <ac:chgData name="王 欣捷" userId="b965477fa0aef5e6" providerId="LiveId" clId="{6B25E3A0-8D13-427B-91C6-98F6CF017510}" dt="2021-04-20T13:12:30.615" v="413" actId="21"/>
          <ac:grpSpMkLst>
            <pc:docMk/>
            <pc:sldMk cId="1241390852" sldId="1160"/>
            <ac:grpSpMk id="88" creationId="{9F5E5D1E-A0F9-4F83-9BD0-466CB8A8935F}"/>
          </ac:grpSpMkLst>
        </pc:grpChg>
        <pc:grpChg chg="add del mod">
          <ac:chgData name="王 欣捷" userId="b965477fa0aef5e6" providerId="LiveId" clId="{6B25E3A0-8D13-427B-91C6-98F6CF017510}" dt="2021-04-20T13:12:30.615" v="413" actId="21"/>
          <ac:grpSpMkLst>
            <pc:docMk/>
            <pc:sldMk cId="1241390852" sldId="1160"/>
            <ac:grpSpMk id="89" creationId="{0F1444BF-AEB1-4258-90BF-ED0EA2BB3ACD}"/>
          </ac:grpSpMkLst>
        </pc:grpChg>
        <pc:grpChg chg="add del mod">
          <ac:chgData name="王 欣捷" userId="b965477fa0aef5e6" providerId="LiveId" clId="{6B25E3A0-8D13-427B-91C6-98F6CF017510}" dt="2021-04-20T13:12:30.615" v="413" actId="21"/>
          <ac:grpSpMkLst>
            <pc:docMk/>
            <pc:sldMk cId="1241390852" sldId="1160"/>
            <ac:grpSpMk id="90" creationId="{8FCAA0C1-0E5C-4F3D-8174-A023C83A661C}"/>
          </ac:grpSpMkLst>
        </pc:grpChg>
        <pc:grpChg chg="add del mod">
          <ac:chgData name="王 欣捷" userId="b965477fa0aef5e6" providerId="LiveId" clId="{6B25E3A0-8D13-427B-91C6-98F6CF017510}" dt="2021-04-20T13:12:30.615" v="413" actId="21"/>
          <ac:grpSpMkLst>
            <pc:docMk/>
            <pc:sldMk cId="1241390852" sldId="1160"/>
            <ac:grpSpMk id="91" creationId="{F4588346-2510-412C-8A1F-B1973B6E2D4A}"/>
          </ac:grpSpMkLst>
        </pc:grpChg>
        <pc:grpChg chg="add del mod">
          <ac:chgData name="王 欣捷" userId="b965477fa0aef5e6" providerId="LiveId" clId="{6B25E3A0-8D13-427B-91C6-98F6CF017510}" dt="2021-04-20T13:12:30.615" v="413" actId="21"/>
          <ac:grpSpMkLst>
            <pc:docMk/>
            <pc:sldMk cId="1241390852" sldId="1160"/>
            <ac:grpSpMk id="92" creationId="{17498FCE-1D6A-4B37-AE37-FD05EEC8FB81}"/>
          </ac:grpSpMkLst>
        </pc:grpChg>
        <pc:grpChg chg="add del mod">
          <ac:chgData name="王 欣捷" userId="b965477fa0aef5e6" providerId="LiveId" clId="{6B25E3A0-8D13-427B-91C6-98F6CF017510}" dt="2021-04-20T13:12:30.615" v="413" actId="21"/>
          <ac:grpSpMkLst>
            <pc:docMk/>
            <pc:sldMk cId="1241390852" sldId="1160"/>
            <ac:grpSpMk id="93" creationId="{008A0D72-0DC6-47A3-8DBF-0463B420A6E0}"/>
          </ac:grpSpMkLst>
        </pc:grpChg>
        <pc:grpChg chg="add del mod">
          <ac:chgData name="王 欣捷" userId="b965477fa0aef5e6" providerId="LiveId" clId="{6B25E3A0-8D13-427B-91C6-98F6CF017510}" dt="2021-04-20T13:12:30.615" v="413" actId="21"/>
          <ac:grpSpMkLst>
            <pc:docMk/>
            <pc:sldMk cId="1241390852" sldId="1160"/>
            <ac:grpSpMk id="94" creationId="{B641BACB-1ACA-444A-8DC3-88B5FC06A554}"/>
          </ac:grpSpMkLst>
        </pc:grpChg>
        <pc:grpChg chg="add del mod">
          <ac:chgData name="王 欣捷" userId="b965477fa0aef5e6" providerId="LiveId" clId="{6B25E3A0-8D13-427B-91C6-98F6CF017510}" dt="2021-04-20T13:12:30.615" v="413" actId="21"/>
          <ac:grpSpMkLst>
            <pc:docMk/>
            <pc:sldMk cId="1241390852" sldId="1160"/>
            <ac:grpSpMk id="95" creationId="{DBC6B210-C9A5-4CB1-AF1C-8518BA115AE8}"/>
          </ac:grpSpMkLst>
        </pc:grpChg>
        <pc:graphicFrameChg chg="add del mod">
          <ac:chgData name="王 欣捷" userId="b965477fa0aef5e6" providerId="LiveId" clId="{6B25E3A0-8D13-427B-91C6-98F6CF017510}" dt="2021-04-20T13:11:24.845" v="394"/>
          <ac:graphicFrameMkLst>
            <pc:docMk/>
            <pc:sldMk cId="1241390852" sldId="1160"/>
            <ac:graphicFrameMk id="4" creationId="{D1662A7B-45BA-4B36-88D5-355C34D78D36}"/>
          </ac:graphicFrameMkLst>
        </pc:graphicFrameChg>
        <pc:picChg chg="del mod">
          <ac:chgData name="王 欣捷" userId="b965477fa0aef5e6" providerId="LiveId" clId="{6B25E3A0-8D13-427B-91C6-98F6CF017510}" dt="2021-04-20T13:11:34.290" v="395" actId="338"/>
          <ac:picMkLst>
            <pc:docMk/>
            <pc:sldMk cId="1241390852" sldId="1160"/>
            <ac:picMk id="5" creationId="{D069D2B6-938E-4DE6-99B4-F3584B1F6864}"/>
          </ac:picMkLst>
        </pc:picChg>
      </pc:sldChg>
      <pc:sldChg chg="addSp delSp modSp new del mod modClrScheme chgLayout">
        <pc:chgData name="王 欣捷" userId="b965477fa0aef5e6" providerId="LiveId" clId="{6B25E3A0-8D13-427B-91C6-98F6CF017510}" dt="2021-04-20T13:16:15.430" v="484" actId="47"/>
        <pc:sldMkLst>
          <pc:docMk/>
          <pc:sldMk cId="1640109929" sldId="1160"/>
        </pc:sldMkLst>
        <pc:spChg chg="del">
          <ac:chgData name="王 欣捷" userId="b965477fa0aef5e6" providerId="LiveId" clId="{6B25E3A0-8D13-427B-91C6-98F6CF017510}" dt="2021-04-20T13:15:10.962" v="448" actId="700"/>
          <ac:spMkLst>
            <pc:docMk/>
            <pc:sldMk cId="1640109929" sldId="1160"/>
            <ac:spMk id="2" creationId="{5F5A38B1-E9CC-4318-86B3-F2DD26EEDBDB}"/>
          </ac:spMkLst>
        </pc:spChg>
        <pc:spChg chg="del">
          <ac:chgData name="王 欣捷" userId="b965477fa0aef5e6" providerId="LiveId" clId="{6B25E3A0-8D13-427B-91C6-98F6CF017510}" dt="2021-04-20T13:15:10.962" v="448" actId="700"/>
          <ac:spMkLst>
            <pc:docMk/>
            <pc:sldMk cId="1640109929" sldId="1160"/>
            <ac:spMk id="3" creationId="{7F3A7BD8-542D-46F9-8084-392AB6269DD5}"/>
          </ac:spMkLst>
        </pc:spChg>
        <pc:spChg chg="add del mod ord">
          <ac:chgData name="王 欣捷" userId="b965477fa0aef5e6" providerId="LiveId" clId="{6B25E3A0-8D13-427B-91C6-98F6CF017510}" dt="2021-04-20T13:15:12.283" v="449" actId="700"/>
          <ac:spMkLst>
            <pc:docMk/>
            <pc:sldMk cId="1640109929" sldId="1160"/>
            <ac:spMk id="4" creationId="{FE7F0E8B-63AC-411E-931B-016600C39E78}"/>
          </ac:spMkLst>
        </pc:spChg>
        <pc:spChg chg="add del mod ord">
          <ac:chgData name="王 欣捷" userId="b965477fa0aef5e6" providerId="LiveId" clId="{6B25E3A0-8D13-427B-91C6-98F6CF017510}" dt="2021-04-20T13:15:12.283" v="449" actId="700"/>
          <ac:spMkLst>
            <pc:docMk/>
            <pc:sldMk cId="1640109929" sldId="1160"/>
            <ac:spMk id="5" creationId="{DD2D3A15-BCF3-4955-9A5B-E3E84D97A247}"/>
          </ac:spMkLst>
        </pc:spChg>
        <pc:spChg chg="mod topLvl">
          <ac:chgData name="王 欣捷" userId="b965477fa0aef5e6" providerId="LiveId" clId="{6B25E3A0-8D13-427B-91C6-98F6CF017510}" dt="2021-04-20T13:15:41.344" v="454" actId="1076"/>
          <ac:spMkLst>
            <pc:docMk/>
            <pc:sldMk cId="1640109929" sldId="1160"/>
            <ac:spMk id="8" creationId="{7BA47E14-3143-48C0-861C-84920DDFB1EE}"/>
          </ac:spMkLst>
        </pc:spChg>
        <pc:spChg chg="mod topLvl">
          <ac:chgData name="王 欣捷" userId="b965477fa0aef5e6" providerId="LiveId" clId="{6B25E3A0-8D13-427B-91C6-98F6CF017510}" dt="2021-04-20T13:15:41.344" v="454" actId="1076"/>
          <ac:spMkLst>
            <pc:docMk/>
            <pc:sldMk cId="1640109929" sldId="1160"/>
            <ac:spMk id="9" creationId="{C9B0A672-6C0D-426C-A5DA-BA751662FEFA}"/>
          </ac:spMkLst>
        </pc:spChg>
        <pc:spChg chg="mod topLvl">
          <ac:chgData name="王 欣捷" userId="b965477fa0aef5e6" providerId="LiveId" clId="{6B25E3A0-8D13-427B-91C6-98F6CF017510}" dt="2021-04-20T13:15:41.344" v="454" actId="1076"/>
          <ac:spMkLst>
            <pc:docMk/>
            <pc:sldMk cId="1640109929" sldId="1160"/>
            <ac:spMk id="10" creationId="{A347F7A2-1417-45C3-9F2A-1715C527EC8E}"/>
          </ac:spMkLst>
        </pc:spChg>
        <pc:spChg chg="mod topLvl">
          <ac:chgData name="王 欣捷" userId="b965477fa0aef5e6" providerId="LiveId" clId="{6B25E3A0-8D13-427B-91C6-98F6CF017510}" dt="2021-04-20T13:15:41.344" v="454" actId="1076"/>
          <ac:spMkLst>
            <pc:docMk/>
            <pc:sldMk cId="1640109929" sldId="1160"/>
            <ac:spMk id="11" creationId="{B9A8E8C1-EC80-4E90-8632-8758A5A4332D}"/>
          </ac:spMkLst>
        </pc:spChg>
        <pc:spChg chg="mod topLvl">
          <ac:chgData name="王 欣捷" userId="b965477fa0aef5e6" providerId="LiveId" clId="{6B25E3A0-8D13-427B-91C6-98F6CF017510}" dt="2021-04-20T13:15:41.344" v="454" actId="1076"/>
          <ac:spMkLst>
            <pc:docMk/>
            <pc:sldMk cId="1640109929" sldId="1160"/>
            <ac:spMk id="12" creationId="{7AF931D0-D456-4126-A140-452EC1A5CBFE}"/>
          </ac:spMkLst>
        </pc:spChg>
        <pc:spChg chg="mod topLvl">
          <ac:chgData name="王 欣捷" userId="b965477fa0aef5e6" providerId="LiveId" clId="{6B25E3A0-8D13-427B-91C6-98F6CF017510}" dt="2021-04-20T13:15:41.344" v="454" actId="1076"/>
          <ac:spMkLst>
            <pc:docMk/>
            <pc:sldMk cId="1640109929" sldId="1160"/>
            <ac:spMk id="13" creationId="{D0428F9A-3252-44CF-A661-766675A21868}"/>
          </ac:spMkLst>
        </pc:spChg>
        <pc:spChg chg="mod topLvl">
          <ac:chgData name="王 欣捷" userId="b965477fa0aef5e6" providerId="LiveId" clId="{6B25E3A0-8D13-427B-91C6-98F6CF017510}" dt="2021-04-20T13:15:41.344" v="454" actId="1076"/>
          <ac:spMkLst>
            <pc:docMk/>
            <pc:sldMk cId="1640109929" sldId="1160"/>
            <ac:spMk id="14" creationId="{909085BC-56D0-4F61-B215-6A715961CC2B}"/>
          </ac:spMkLst>
        </pc:spChg>
        <pc:spChg chg="mod topLvl">
          <ac:chgData name="王 欣捷" userId="b965477fa0aef5e6" providerId="LiveId" clId="{6B25E3A0-8D13-427B-91C6-98F6CF017510}" dt="2021-04-20T13:15:41.344" v="454" actId="1076"/>
          <ac:spMkLst>
            <pc:docMk/>
            <pc:sldMk cId="1640109929" sldId="1160"/>
            <ac:spMk id="15" creationId="{E6708EEC-199A-4F92-9520-3BC56C5FCEBA}"/>
          </ac:spMkLst>
        </pc:spChg>
        <pc:spChg chg="mod topLvl">
          <ac:chgData name="王 欣捷" userId="b965477fa0aef5e6" providerId="LiveId" clId="{6B25E3A0-8D13-427B-91C6-98F6CF017510}" dt="2021-04-20T13:15:41.344" v="454" actId="1076"/>
          <ac:spMkLst>
            <pc:docMk/>
            <pc:sldMk cId="1640109929" sldId="1160"/>
            <ac:spMk id="16" creationId="{AC9132B2-05A0-4A89-91D6-96BB8125178A}"/>
          </ac:spMkLst>
        </pc:spChg>
        <pc:spChg chg="mod topLvl">
          <ac:chgData name="王 欣捷" userId="b965477fa0aef5e6" providerId="LiveId" clId="{6B25E3A0-8D13-427B-91C6-98F6CF017510}" dt="2021-04-20T13:15:41.344" v="454" actId="1076"/>
          <ac:spMkLst>
            <pc:docMk/>
            <pc:sldMk cId="1640109929" sldId="1160"/>
            <ac:spMk id="17" creationId="{87A66A62-F6FE-44AF-A987-EE4E2518B97A}"/>
          </ac:spMkLst>
        </pc:spChg>
        <pc:spChg chg="mod topLvl">
          <ac:chgData name="王 欣捷" userId="b965477fa0aef5e6" providerId="LiveId" clId="{6B25E3A0-8D13-427B-91C6-98F6CF017510}" dt="2021-04-20T13:15:41.344" v="454" actId="1076"/>
          <ac:spMkLst>
            <pc:docMk/>
            <pc:sldMk cId="1640109929" sldId="1160"/>
            <ac:spMk id="18" creationId="{4AB6FCB1-3599-4030-8089-B28DB629D88B}"/>
          </ac:spMkLst>
        </pc:spChg>
        <pc:spChg chg="mod topLvl">
          <ac:chgData name="王 欣捷" userId="b965477fa0aef5e6" providerId="LiveId" clId="{6B25E3A0-8D13-427B-91C6-98F6CF017510}" dt="2021-04-20T13:15:41.344" v="454" actId="1076"/>
          <ac:spMkLst>
            <pc:docMk/>
            <pc:sldMk cId="1640109929" sldId="1160"/>
            <ac:spMk id="19" creationId="{4CF52AB2-6987-46EA-A2D8-AC6D6C06F43C}"/>
          </ac:spMkLst>
        </pc:spChg>
        <pc:spChg chg="mod topLvl">
          <ac:chgData name="王 欣捷" userId="b965477fa0aef5e6" providerId="LiveId" clId="{6B25E3A0-8D13-427B-91C6-98F6CF017510}" dt="2021-04-20T13:15:41.344" v="454" actId="1076"/>
          <ac:spMkLst>
            <pc:docMk/>
            <pc:sldMk cId="1640109929" sldId="1160"/>
            <ac:spMk id="20" creationId="{FF57C4B4-4442-405F-81D5-9FE9DADBDB27}"/>
          </ac:spMkLst>
        </pc:spChg>
        <pc:spChg chg="mod topLvl">
          <ac:chgData name="王 欣捷" userId="b965477fa0aef5e6" providerId="LiveId" clId="{6B25E3A0-8D13-427B-91C6-98F6CF017510}" dt="2021-04-20T13:15:41.344" v="454" actId="1076"/>
          <ac:spMkLst>
            <pc:docMk/>
            <pc:sldMk cId="1640109929" sldId="1160"/>
            <ac:spMk id="21" creationId="{A5705C94-429E-42D4-AADF-5B378DDC6314}"/>
          </ac:spMkLst>
        </pc:spChg>
        <pc:spChg chg="mod topLvl">
          <ac:chgData name="王 欣捷" userId="b965477fa0aef5e6" providerId="LiveId" clId="{6B25E3A0-8D13-427B-91C6-98F6CF017510}" dt="2021-04-20T13:15:41.344" v="454" actId="1076"/>
          <ac:spMkLst>
            <pc:docMk/>
            <pc:sldMk cId="1640109929" sldId="1160"/>
            <ac:spMk id="22" creationId="{C09E50AC-6873-4431-8278-A0BF59B22149}"/>
          </ac:spMkLst>
        </pc:spChg>
        <pc:spChg chg="mod topLvl">
          <ac:chgData name="王 欣捷" userId="b965477fa0aef5e6" providerId="LiveId" clId="{6B25E3A0-8D13-427B-91C6-98F6CF017510}" dt="2021-04-20T13:15:41.344" v="454" actId="1076"/>
          <ac:spMkLst>
            <pc:docMk/>
            <pc:sldMk cId="1640109929" sldId="1160"/>
            <ac:spMk id="23" creationId="{F3F2FA56-4F79-4529-801A-6615F924808F}"/>
          </ac:spMkLst>
        </pc:spChg>
        <pc:spChg chg="mod topLvl">
          <ac:chgData name="王 欣捷" userId="b965477fa0aef5e6" providerId="LiveId" clId="{6B25E3A0-8D13-427B-91C6-98F6CF017510}" dt="2021-04-20T13:15:41.344" v="454" actId="1076"/>
          <ac:spMkLst>
            <pc:docMk/>
            <pc:sldMk cId="1640109929" sldId="1160"/>
            <ac:spMk id="24" creationId="{7F3F657B-A1DD-487C-A6AC-620040B3CB99}"/>
          </ac:spMkLst>
        </pc:spChg>
        <pc:spChg chg="mod topLvl">
          <ac:chgData name="王 欣捷" userId="b965477fa0aef5e6" providerId="LiveId" clId="{6B25E3A0-8D13-427B-91C6-98F6CF017510}" dt="2021-04-20T13:15:43.579" v="455" actId="164"/>
          <ac:spMkLst>
            <pc:docMk/>
            <pc:sldMk cId="1640109929" sldId="1160"/>
            <ac:spMk id="25" creationId="{85BD94F6-E3BA-4606-BD16-F41BCDF071D4}"/>
          </ac:spMkLst>
        </pc:spChg>
        <pc:spChg chg="mod topLvl">
          <ac:chgData name="王 欣捷" userId="b965477fa0aef5e6" providerId="LiveId" clId="{6B25E3A0-8D13-427B-91C6-98F6CF017510}" dt="2021-04-20T13:15:43.579" v="455" actId="164"/>
          <ac:spMkLst>
            <pc:docMk/>
            <pc:sldMk cId="1640109929" sldId="1160"/>
            <ac:spMk id="26" creationId="{5E888DD5-59AF-40F6-A735-7A8B210BC736}"/>
          </ac:spMkLst>
        </pc:spChg>
        <pc:spChg chg="mod topLvl">
          <ac:chgData name="王 欣捷" userId="b965477fa0aef5e6" providerId="LiveId" clId="{6B25E3A0-8D13-427B-91C6-98F6CF017510}" dt="2021-04-20T13:15:43.579" v="455" actId="164"/>
          <ac:spMkLst>
            <pc:docMk/>
            <pc:sldMk cId="1640109929" sldId="1160"/>
            <ac:spMk id="27" creationId="{3661E5ED-EBF1-4E5B-B82A-9F0483D5BD02}"/>
          </ac:spMkLst>
        </pc:spChg>
        <pc:spChg chg="mod topLvl">
          <ac:chgData name="王 欣捷" userId="b965477fa0aef5e6" providerId="LiveId" clId="{6B25E3A0-8D13-427B-91C6-98F6CF017510}" dt="2021-04-20T13:15:43.579" v="455" actId="164"/>
          <ac:spMkLst>
            <pc:docMk/>
            <pc:sldMk cId="1640109929" sldId="1160"/>
            <ac:spMk id="28" creationId="{CEDF4B70-498F-461A-A3A9-0E87C2D1CEB3}"/>
          </ac:spMkLst>
        </pc:spChg>
        <pc:spChg chg="mod topLvl">
          <ac:chgData name="王 欣捷" userId="b965477fa0aef5e6" providerId="LiveId" clId="{6B25E3A0-8D13-427B-91C6-98F6CF017510}" dt="2021-04-20T13:15:43.579" v="455" actId="164"/>
          <ac:spMkLst>
            <pc:docMk/>
            <pc:sldMk cId="1640109929" sldId="1160"/>
            <ac:spMk id="29" creationId="{2D27DDF4-B019-4595-B2D5-27671EAB60C8}"/>
          </ac:spMkLst>
        </pc:spChg>
        <pc:spChg chg="mod topLvl">
          <ac:chgData name="王 欣捷" userId="b965477fa0aef5e6" providerId="LiveId" clId="{6B25E3A0-8D13-427B-91C6-98F6CF017510}" dt="2021-04-20T13:15:43.579" v="455" actId="164"/>
          <ac:spMkLst>
            <pc:docMk/>
            <pc:sldMk cId="1640109929" sldId="1160"/>
            <ac:spMk id="30" creationId="{543B5085-757E-427C-A5F2-42A9DDCD8EDE}"/>
          </ac:spMkLst>
        </pc:spChg>
        <pc:spChg chg="mod topLvl">
          <ac:chgData name="王 欣捷" userId="b965477fa0aef5e6" providerId="LiveId" clId="{6B25E3A0-8D13-427B-91C6-98F6CF017510}" dt="2021-04-20T13:15:43.579" v="455" actId="164"/>
          <ac:spMkLst>
            <pc:docMk/>
            <pc:sldMk cId="1640109929" sldId="1160"/>
            <ac:spMk id="31" creationId="{8EB47F33-DFC8-448B-87DE-363B2BBF9D91}"/>
          </ac:spMkLst>
        </pc:spChg>
        <pc:spChg chg="mod topLvl">
          <ac:chgData name="王 欣捷" userId="b965477fa0aef5e6" providerId="LiveId" clId="{6B25E3A0-8D13-427B-91C6-98F6CF017510}" dt="2021-04-20T13:15:46.973" v="456" actId="164"/>
          <ac:spMkLst>
            <pc:docMk/>
            <pc:sldMk cId="1640109929" sldId="1160"/>
            <ac:spMk id="32" creationId="{63BB4AF6-E4E6-4864-BBB9-8BC3CA9FDACF}"/>
          </ac:spMkLst>
        </pc:spChg>
        <pc:spChg chg="mod topLvl">
          <ac:chgData name="王 欣捷" userId="b965477fa0aef5e6" providerId="LiveId" clId="{6B25E3A0-8D13-427B-91C6-98F6CF017510}" dt="2021-04-20T13:15:46.973" v="456" actId="164"/>
          <ac:spMkLst>
            <pc:docMk/>
            <pc:sldMk cId="1640109929" sldId="1160"/>
            <ac:spMk id="33" creationId="{6269C98B-E6E8-4EB4-8B7D-F7551AE19C1F}"/>
          </ac:spMkLst>
        </pc:spChg>
        <pc:spChg chg="mod topLvl">
          <ac:chgData name="王 欣捷" userId="b965477fa0aef5e6" providerId="LiveId" clId="{6B25E3A0-8D13-427B-91C6-98F6CF017510}" dt="2021-04-20T13:15:46.973" v="456" actId="164"/>
          <ac:spMkLst>
            <pc:docMk/>
            <pc:sldMk cId="1640109929" sldId="1160"/>
            <ac:spMk id="34" creationId="{02AAD2DA-10DA-4140-B2FF-5C980CC1627C}"/>
          </ac:spMkLst>
        </pc:spChg>
        <pc:spChg chg="mod topLvl">
          <ac:chgData name="王 欣捷" userId="b965477fa0aef5e6" providerId="LiveId" clId="{6B25E3A0-8D13-427B-91C6-98F6CF017510}" dt="2021-04-20T13:15:46.973" v="456" actId="164"/>
          <ac:spMkLst>
            <pc:docMk/>
            <pc:sldMk cId="1640109929" sldId="1160"/>
            <ac:spMk id="35" creationId="{DD1F281B-7895-460D-ADAD-C91B3791694A}"/>
          </ac:spMkLst>
        </pc:spChg>
        <pc:spChg chg="mod topLvl">
          <ac:chgData name="王 欣捷" userId="b965477fa0aef5e6" providerId="LiveId" clId="{6B25E3A0-8D13-427B-91C6-98F6CF017510}" dt="2021-04-20T13:15:46.973" v="456" actId="164"/>
          <ac:spMkLst>
            <pc:docMk/>
            <pc:sldMk cId="1640109929" sldId="1160"/>
            <ac:spMk id="36" creationId="{AA591779-3F03-4B7C-B8E5-7F2320B9407C}"/>
          </ac:spMkLst>
        </pc:spChg>
        <pc:spChg chg="mod topLvl">
          <ac:chgData name="王 欣捷" userId="b965477fa0aef5e6" providerId="LiveId" clId="{6B25E3A0-8D13-427B-91C6-98F6CF017510}" dt="2021-04-20T13:15:46.973" v="456" actId="164"/>
          <ac:spMkLst>
            <pc:docMk/>
            <pc:sldMk cId="1640109929" sldId="1160"/>
            <ac:spMk id="37" creationId="{FE7E19EA-972A-402F-A7A9-17A06F5461DB}"/>
          </ac:spMkLst>
        </pc:spChg>
        <pc:spChg chg="mod topLvl">
          <ac:chgData name="王 欣捷" userId="b965477fa0aef5e6" providerId="LiveId" clId="{6B25E3A0-8D13-427B-91C6-98F6CF017510}" dt="2021-04-20T13:15:46.973" v="456" actId="164"/>
          <ac:spMkLst>
            <pc:docMk/>
            <pc:sldMk cId="1640109929" sldId="1160"/>
            <ac:spMk id="38" creationId="{9019F361-D141-43E2-A5ED-595BA8AE81F9}"/>
          </ac:spMkLst>
        </pc:spChg>
        <pc:spChg chg="mod topLvl">
          <ac:chgData name="王 欣捷" userId="b965477fa0aef5e6" providerId="LiveId" clId="{6B25E3A0-8D13-427B-91C6-98F6CF017510}" dt="2021-04-20T13:15:48.468" v="457" actId="164"/>
          <ac:spMkLst>
            <pc:docMk/>
            <pc:sldMk cId="1640109929" sldId="1160"/>
            <ac:spMk id="39" creationId="{65EB8A62-1A0D-4E50-A378-F320A7DB24A4}"/>
          </ac:spMkLst>
        </pc:spChg>
        <pc:spChg chg="mod topLvl">
          <ac:chgData name="王 欣捷" userId="b965477fa0aef5e6" providerId="LiveId" clId="{6B25E3A0-8D13-427B-91C6-98F6CF017510}" dt="2021-04-20T13:15:48.468" v="457" actId="164"/>
          <ac:spMkLst>
            <pc:docMk/>
            <pc:sldMk cId="1640109929" sldId="1160"/>
            <ac:spMk id="40" creationId="{688D894E-542E-4F7D-A86B-B8BD7BB82846}"/>
          </ac:spMkLst>
        </pc:spChg>
        <pc:spChg chg="mod topLvl">
          <ac:chgData name="王 欣捷" userId="b965477fa0aef5e6" providerId="LiveId" clId="{6B25E3A0-8D13-427B-91C6-98F6CF017510}" dt="2021-04-20T13:15:48.468" v="457" actId="164"/>
          <ac:spMkLst>
            <pc:docMk/>
            <pc:sldMk cId="1640109929" sldId="1160"/>
            <ac:spMk id="41" creationId="{787F9991-98C2-4DAA-9A37-06E427B892C0}"/>
          </ac:spMkLst>
        </pc:spChg>
        <pc:spChg chg="mod topLvl">
          <ac:chgData name="王 欣捷" userId="b965477fa0aef5e6" providerId="LiveId" clId="{6B25E3A0-8D13-427B-91C6-98F6CF017510}" dt="2021-04-20T13:15:48.468" v="457" actId="164"/>
          <ac:spMkLst>
            <pc:docMk/>
            <pc:sldMk cId="1640109929" sldId="1160"/>
            <ac:spMk id="42" creationId="{1562DF2B-8867-410F-B511-7607DE3663E6}"/>
          </ac:spMkLst>
        </pc:spChg>
        <pc:spChg chg="mod topLvl">
          <ac:chgData name="王 欣捷" userId="b965477fa0aef5e6" providerId="LiveId" clId="{6B25E3A0-8D13-427B-91C6-98F6CF017510}" dt="2021-04-20T13:15:48.468" v="457" actId="164"/>
          <ac:spMkLst>
            <pc:docMk/>
            <pc:sldMk cId="1640109929" sldId="1160"/>
            <ac:spMk id="43" creationId="{96759300-1165-4CAB-ACE4-10F95E80ACB5}"/>
          </ac:spMkLst>
        </pc:spChg>
        <pc:spChg chg="mod topLvl">
          <ac:chgData name="王 欣捷" userId="b965477fa0aef5e6" providerId="LiveId" clId="{6B25E3A0-8D13-427B-91C6-98F6CF017510}" dt="2021-04-20T13:15:48.468" v="457" actId="164"/>
          <ac:spMkLst>
            <pc:docMk/>
            <pc:sldMk cId="1640109929" sldId="1160"/>
            <ac:spMk id="44" creationId="{2BB4273D-6ECB-4558-A251-3B5BEA94FA35}"/>
          </ac:spMkLst>
        </pc:spChg>
        <pc:spChg chg="mod topLvl">
          <ac:chgData name="王 欣捷" userId="b965477fa0aef5e6" providerId="LiveId" clId="{6B25E3A0-8D13-427B-91C6-98F6CF017510}" dt="2021-04-20T13:15:48.468" v="457" actId="164"/>
          <ac:spMkLst>
            <pc:docMk/>
            <pc:sldMk cId="1640109929" sldId="1160"/>
            <ac:spMk id="45" creationId="{6A933D38-6965-434A-92B9-AFE885694CCB}"/>
          </ac:spMkLst>
        </pc:spChg>
        <pc:spChg chg="mod topLvl">
          <ac:chgData name="王 欣捷" userId="b965477fa0aef5e6" providerId="LiveId" clId="{6B25E3A0-8D13-427B-91C6-98F6CF017510}" dt="2021-04-20T13:15:48.468" v="457" actId="164"/>
          <ac:spMkLst>
            <pc:docMk/>
            <pc:sldMk cId="1640109929" sldId="1160"/>
            <ac:spMk id="46" creationId="{D4A120FA-D32B-4484-9EA4-8E59C9831586}"/>
          </ac:spMkLst>
        </pc:spChg>
        <pc:spChg chg="mod topLvl">
          <ac:chgData name="王 欣捷" userId="b965477fa0aef5e6" providerId="LiveId" clId="{6B25E3A0-8D13-427B-91C6-98F6CF017510}" dt="2021-04-20T13:15:48.468" v="457" actId="164"/>
          <ac:spMkLst>
            <pc:docMk/>
            <pc:sldMk cId="1640109929" sldId="1160"/>
            <ac:spMk id="47" creationId="{472046FA-1B13-49E4-97EC-2A736E3A542D}"/>
          </ac:spMkLst>
        </pc:spChg>
        <pc:spChg chg="mod topLvl">
          <ac:chgData name="王 欣捷" userId="b965477fa0aef5e6" providerId="LiveId" clId="{6B25E3A0-8D13-427B-91C6-98F6CF017510}" dt="2021-04-20T13:15:50.161" v="458" actId="164"/>
          <ac:spMkLst>
            <pc:docMk/>
            <pc:sldMk cId="1640109929" sldId="1160"/>
            <ac:spMk id="48" creationId="{5E516FBC-E4E0-43F8-9178-CBA1A4F88BB0}"/>
          </ac:spMkLst>
        </pc:spChg>
        <pc:spChg chg="mod topLvl">
          <ac:chgData name="王 欣捷" userId="b965477fa0aef5e6" providerId="LiveId" clId="{6B25E3A0-8D13-427B-91C6-98F6CF017510}" dt="2021-04-20T13:15:50.161" v="458" actId="164"/>
          <ac:spMkLst>
            <pc:docMk/>
            <pc:sldMk cId="1640109929" sldId="1160"/>
            <ac:spMk id="49" creationId="{50B4E5E2-8719-4D63-9638-4D4E0A5EC20C}"/>
          </ac:spMkLst>
        </pc:spChg>
        <pc:spChg chg="mod topLvl">
          <ac:chgData name="王 欣捷" userId="b965477fa0aef5e6" providerId="LiveId" clId="{6B25E3A0-8D13-427B-91C6-98F6CF017510}" dt="2021-04-20T13:15:50.161" v="458" actId="164"/>
          <ac:spMkLst>
            <pc:docMk/>
            <pc:sldMk cId="1640109929" sldId="1160"/>
            <ac:spMk id="50" creationId="{8B7AD12D-8343-473A-8085-1B5A029ED94C}"/>
          </ac:spMkLst>
        </pc:spChg>
        <pc:spChg chg="mod topLvl">
          <ac:chgData name="王 欣捷" userId="b965477fa0aef5e6" providerId="LiveId" clId="{6B25E3A0-8D13-427B-91C6-98F6CF017510}" dt="2021-04-20T13:15:50.161" v="458" actId="164"/>
          <ac:spMkLst>
            <pc:docMk/>
            <pc:sldMk cId="1640109929" sldId="1160"/>
            <ac:spMk id="51" creationId="{97A6D99B-7EAD-4CD2-B05E-59C8B36BEDB3}"/>
          </ac:spMkLst>
        </pc:spChg>
        <pc:spChg chg="mod topLvl">
          <ac:chgData name="王 欣捷" userId="b965477fa0aef5e6" providerId="LiveId" clId="{6B25E3A0-8D13-427B-91C6-98F6CF017510}" dt="2021-04-20T13:15:50.161" v="458" actId="164"/>
          <ac:spMkLst>
            <pc:docMk/>
            <pc:sldMk cId="1640109929" sldId="1160"/>
            <ac:spMk id="52" creationId="{0B1D903C-0734-4AE9-8B6A-392DF50C5E1D}"/>
          </ac:spMkLst>
        </pc:spChg>
        <pc:spChg chg="mod topLvl">
          <ac:chgData name="王 欣捷" userId="b965477fa0aef5e6" providerId="LiveId" clId="{6B25E3A0-8D13-427B-91C6-98F6CF017510}" dt="2021-04-20T13:15:50.161" v="458" actId="164"/>
          <ac:spMkLst>
            <pc:docMk/>
            <pc:sldMk cId="1640109929" sldId="1160"/>
            <ac:spMk id="53" creationId="{9C72EBE3-2EB2-433E-AF76-0367CF1A8BFB}"/>
          </ac:spMkLst>
        </pc:spChg>
        <pc:spChg chg="mod topLvl">
          <ac:chgData name="王 欣捷" userId="b965477fa0aef5e6" providerId="LiveId" clId="{6B25E3A0-8D13-427B-91C6-98F6CF017510}" dt="2021-04-20T13:15:50.161" v="458" actId="164"/>
          <ac:spMkLst>
            <pc:docMk/>
            <pc:sldMk cId="1640109929" sldId="1160"/>
            <ac:spMk id="54" creationId="{3FF28543-49A4-478B-A32B-FBF55E923576}"/>
          </ac:spMkLst>
        </pc:spChg>
        <pc:spChg chg="mod topLvl">
          <ac:chgData name="王 欣捷" userId="b965477fa0aef5e6" providerId="LiveId" clId="{6B25E3A0-8D13-427B-91C6-98F6CF017510}" dt="2021-04-20T13:15:50.161" v="458" actId="164"/>
          <ac:spMkLst>
            <pc:docMk/>
            <pc:sldMk cId="1640109929" sldId="1160"/>
            <ac:spMk id="55" creationId="{CC3953F8-BD23-458F-809A-8204100563A8}"/>
          </ac:spMkLst>
        </pc:spChg>
        <pc:spChg chg="mod topLvl">
          <ac:chgData name="王 欣捷" userId="b965477fa0aef5e6" providerId="LiveId" clId="{6B25E3A0-8D13-427B-91C6-98F6CF017510}" dt="2021-04-20T13:15:50.161" v="458" actId="164"/>
          <ac:spMkLst>
            <pc:docMk/>
            <pc:sldMk cId="1640109929" sldId="1160"/>
            <ac:spMk id="56" creationId="{77E2FC36-2C29-4DAC-B55D-3E92CA3DCAB1}"/>
          </ac:spMkLst>
        </pc:spChg>
        <pc:spChg chg="mod topLvl">
          <ac:chgData name="王 欣捷" userId="b965477fa0aef5e6" providerId="LiveId" clId="{6B25E3A0-8D13-427B-91C6-98F6CF017510}" dt="2021-04-20T13:15:51.525" v="459" actId="164"/>
          <ac:spMkLst>
            <pc:docMk/>
            <pc:sldMk cId="1640109929" sldId="1160"/>
            <ac:spMk id="57" creationId="{99D0574A-5501-4394-B30A-F7CFE57F398B}"/>
          </ac:spMkLst>
        </pc:spChg>
        <pc:spChg chg="mod topLvl">
          <ac:chgData name="王 欣捷" userId="b965477fa0aef5e6" providerId="LiveId" clId="{6B25E3A0-8D13-427B-91C6-98F6CF017510}" dt="2021-04-20T13:15:51.525" v="459" actId="164"/>
          <ac:spMkLst>
            <pc:docMk/>
            <pc:sldMk cId="1640109929" sldId="1160"/>
            <ac:spMk id="58" creationId="{DEA43612-0435-445C-9736-325F8DA3D560}"/>
          </ac:spMkLst>
        </pc:spChg>
        <pc:spChg chg="mod topLvl">
          <ac:chgData name="王 欣捷" userId="b965477fa0aef5e6" providerId="LiveId" clId="{6B25E3A0-8D13-427B-91C6-98F6CF017510}" dt="2021-04-20T13:15:51.525" v="459" actId="164"/>
          <ac:spMkLst>
            <pc:docMk/>
            <pc:sldMk cId="1640109929" sldId="1160"/>
            <ac:spMk id="59" creationId="{332C8096-06A6-47F5-B429-8D34A428DA44}"/>
          </ac:spMkLst>
        </pc:spChg>
        <pc:spChg chg="mod topLvl">
          <ac:chgData name="王 欣捷" userId="b965477fa0aef5e6" providerId="LiveId" clId="{6B25E3A0-8D13-427B-91C6-98F6CF017510}" dt="2021-04-20T13:15:51.525" v="459" actId="164"/>
          <ac:spMkLst>
            <pc:docMk/>
            <pc:sldMk cId="1640109929" sldId="1160"/>
            <ac:spMk id="60" creationId="{DF489B13-E05A-4F76-99D3-8F84B3FC6717}"/>
          </ac:spMkLst>
        </pc:spChg>
        <pc:spChg chg="mod topLvl">
          <ac:chgData name="王 欣捷" userId="b965477fa0aef5e6" providerId="LiveId" clId="{6B25E3A0-8D13-427B-91C6-98F6CF017510}" dt="2021-04-20T13:15:51.525" v="459" actId="164"/>
          <ac:spMkLst>
            <pc:docMk/>
            <pc:sldMk cId="1640109929" sldId="1160"/>
            <ac:spMk id="61" creationId="{4A749D18-4A49-46CE-A1B8-E0B58CE710A9}"/>
          </ac:spMkLst>
        </pc:spChg>
        <pc:spChg chg="mod topLvl">
          <ac:chgData name="王 欣捷" userId="b965477fa0aef5e6" providerId="LiveId" clId="{6B25E3A0-8D13-427B-91C6-98F6CF017510}" dt="2021-04-20T13:15:51.525" v="459" actId="164"/>
          <ac:spMkLst>
            <pc:docMk/>
            <pc:sldMk cId="1640109929" sldId="1160"/>
            <ac:spMk id="62" creationId="{066FC43A-5DE3-4E0B-9F8C-0671326D09B2}"/>
          </ac:spMkLst>
        </pc:spChg>
        <pc:grpChg chg="mod">
          <ac:chgData name="王 欣捷" userId="b965477fa0aef5e6" providerId="LiveId" clId="{6B25E3A0-8D13-427B-91C6-98F6CF017510}" dt="2021-04-20T13:15:18.488" v="450" actId="338"/>
          <ac:grpSpMkLst>
            <pc:docMk/>
            <pc:sldMk cId="1640109929" sldId="1160"/>
            <ac:grpSpMk id="1" creationId="{00000000-0000-0000-0000-000000000000}"/>
          </ac:grpSpMkLst>
        </pc:grpChg>
        <pc:grpChg chg="del mod">
          <ac:chgData name="王 欣捷" userId="b965477fa0aef5e6" providerId="LiveId" clId="{6B25E3A0-8D13-427B-91C6-98F6CF017510}" dt="2021-04-20T13:15:20.413" v="451" actId="165"/>
          <ac:grpSpMkLst>
            <pc:docMk/>
            <pc:sldMk cId="1640109929" sldId="1160"/>
            <ac:grpSpMk id="7" creationId="{9EB48B85-D647-453C-BC8D-5D2445DCC5ED}"/>
          </ac:grpSpMkLst>
        </pc:grpChg>
        <pc:grpChg chg="add del mod">
          <ac:chgData name="王 欣捷" userId="b965477fa0aef5e6" providerId="LiveId" clId="{6B25E3A0-8D13-427B-91C6-98F6CF017510}" dt="2021-04-20T13:15:53.799" v="460" actId="21"/>
          <ac:grpSpMkLst>
            <pc:docMk/>
            <pc:sldMk cId="1640109929" sldId="1160"/>
            <ac:grpSpMk id="63" creationId="{DE09C850-00F0-40DD-AC62-7049EE920EC9}"/>
          </ac:grpSpMkLst>
        </pc:grpChg>
        <pc:grpChg chg="add del mod">
          <ac:chgData name="王 欣捷" userId="b965477fa0aef5e6" providerId="LiveId" clId="{6B25E3A0-8D13-427B-91C6-98F6CF017510}" dt="2021-04-20T13:15:53.799" v="460" actId="21"/>
          <ac:grpSpMkLst>
            <pc:docMk/>
            <pc:sldMk cId="1640109929" sldId="1160"/>
            <ac:grpSpMk id="64" creationId="{F5D6A683-D9BC-41DC-83FE-1D6184AD2FEF}"/>
          </ac:grpSpMkLst>
        </pc:grpChg>
        <pc:grpChg chg="add del mod">
          <ac:chgData name="王 欣捷" userId="b965477fa0aef5e6" providerId="LiveId" clId="{6B25E3A0-8D13-427B-91C6-98F6CF017510}" dt="2021-04-20T13:15:53.799" v="460" actId="21"/>
          <ac:grpSpMkLst>
            <pc:docMk/>
            <pc:sldMk cId="1640109929" sldId="1160"/>
            <ac:grpSpMk id="65" creationId="{75D9C078-3589-4B52-9E86-A1C1188F5C2C}"/>
          </ac:grpSpMkLst>
        </pc:grpChg>
        <pc:grpChg chg="add del mod">
          <ac:chgData name="王 欣捷" userId="b965477fa0aef5e6" providerId="LiveId" clId="{6B25E3A0-8D13-427B-91C6-98F6CF017510}" dt="2021-04-20T13:15:53.799" v="460" actId="21"/>
          <ac:grpSpMkLst>
            <pc:docMk/>
            <pc:sldMk cId="1640109929" sldId="1160"/>
            <ac:grpSpMk id="66" creationId="{CA75D316-BCDF-4D2C-B3DB-9ECB373940BC}"/>
          </ac:grpSpMkLst>
        </pc:grpChg>
        <pc:grpChg chg="add del mod">
          <ac:chgData name="王 欣捷" userId="b965477fa0aef5e6" providerId="LiveId" clId="{6B25E3A0-8D13-427B-91C6-98F6CF017510}" dt="2021-04-20T13:15:53.799" v="460" actId="21"/>
          <ac:grpSpMkLst>
            <pc:docMk/>
            <pc:sldMk cId="1640109929" sldId="1160"/>
            <ac:grpSpMk id="67" creationId="{11769DE4-08BE-4233-9876-F9F456F7CB40}"/>
          </ac:grpSpMkLst>
        </pc:grpChg>
        <pc:grpChg chg="add del mod">
          <ac:chgData name="王 欣捷" userId="b965477fa0aef5e6" providerId="LiveId" clId="{6B25E3A0-8D13-427B-91C6-98F6CF017510}" dt="2021-04-20T13:15:53.799" v="460" actId="21"/>
          <ac:grpSpMkLst>
            <pc:docMk/>
            <pc:sldMk cId="1640109929" sldId="1160"/>
            <ac:grpSpMk id="68" creationId="{60675601-2FE7-49FB-B863-7DBB606B44D5}"/>
          </ac:grpSpMkLst>
        </pc:grpChg>
        <pc:picChg chg="del mod">
          <ac:chgData name="王 欣捷" userId="b965477fa0aef5e6" providerId="LiveId" clId="{6B25E3A0-8D13-427B-91C6-98F6CF017510}" dt="2021-04-20T13:15:18.488" v="450" actId="338"/>
          <ac:picMkLst>
            <pc:docMk/>
            <pc:sldMk cId="1640109929" sldId="1160"/>
            <ac:picMk id="6" creationId="{853A3FB1-44D7-4878-8152-A09010E47A1F}"/>
          </ac:picMkLst>
        </pc:picChg>
      </pc:sldChg>
      <pc:sldChg chg="addSp delSp modSp new mod modClrScheme chgLayout">
        <pc:chgData name="王 欣捷" userId="b965477fa0aef5e6" providerId="LiveId" clId="{6B25E3A0-8D13-427B-91C6-98F6CF017510}" dt="2021-04-20T13:50:15.390" v="923" actId="207"/>
        <pc:sldMkLst>
          <pc:docMk/>
          <pc:sldMk cId="3618475896" sldId="1160"/>
        </pc:sldMkLst>
        <pc:spChg chg="del mod ord">
          <ac:chgData name="王 欣捷" userId="b965477fa0aef5e6" providerId="LiveId" clId="{6B25E3A0-8D13-427B-91C6-98F6CF017510}" dt="2021-04-20T13:30:54.746" v="581" actId="700"/>
          <ac:spMkLst>
            <pc:docMk/>
            <pc:sldMk cId="3618475896" sldId="1160"/>
            <ac:spMk id="2" creationId="{DE0A6DB1-3384-4520-AA48-5094D3DE7291}"/>
          </ac:spMkLst>
        </pc:spChg>
        <pc:spChg chg="del">
          <ac:chgData name="王 欣捷" userId="b965477fa0aef5e6" providerId="LiveId" clId="{6B25E3A0-8D13-427B-91C6-98F6CF017510}" dt="2021-04-20T13:30:54.746" v="581" actId="700"/>
          <ac:spMkLst>
            <pc:docMk/>
            <pc:sldMk cId="3618475896" sldId="1160"/>
            <ac:spMk id="3" creationId="{DB402691-335D-453D-A312-A56E06C43F0B}"/>
          </ac:spMkLst>
        </pc:spChg>
        <pc:spChg chg="add mod ord">
          <ac:chgData name="王 欣捷" userId="b965477fa0aef5e6" providerId="LiveId" clId="{6B25E3A0-8D13-427B-91C6-98F6CF017510}" dt="2021-04-20T13:31:06.348" v="584" actId="700"/>
          <ac:spMkLst>
            <pc:docMk/>
            <pc:sldMk cId="3618475896" sldId="1160"/>
            <ac:spMk id="4" creationId="{30D10347-CB13-4B04-8DD8-D37D83DF2C2D}"/>
          </ac:spMkLst>
        </pc:spChg>
        <pc:spChg chg="add mod ord">
          <ac:chgData name="王 欣捷" userId="b965477fa0aef5e6" providerId="LiveId" clId="{6B25E3A0-8D13-427B-91C6-98F6CF017510}" dt="2021-04-20T13:42:34.741" v="830" actId="1076"/>
          <ac:spMkLst>
            <pc:docMk/>
            <pc:sldMk cId="3618475896" sldId="1160"/>
            <ac:spMk id="5" creationId="{8B8675DA-9B21-4D44-B0BB-889B47A13F24}"/>
          </ac:spMkLst>
        </pc:spChg>
        <pc:spChg chg="add mod">
          <ac:chgData name="王 欣捷" userId="b965477fa0aef5e6" providerId="LiveId" clId="{6B25E3A0-8D13-427B-91C6-98F6CF017510}" dt="2021-04-20T13:50:15.390" v="923" actId="207"/>
          <ac:spMkLst>
            <pc:docMk/>
            <pc:sldMk cId="3618475896" sldId="1160"/>
            <ac:spMk id="6" creationId="{8C0A194A-FE45-43A7-A056-59B50109DE7B}"/>
          </ac:spMkLst>
        </pc:spChg>
        <pc:spChg chg="add mod">
          <ac:chgData name="王 欣捷" userId="b965477fa0aef5e6" providerId="LiveId" clId="{6B25E3A0-8D13-427B-91C6-98F6CF017510}" dt="2021-04-20T13:50:15.390" v="923" actId="207"/>
          <ac:spMkLst>
            <pc:docMk/>
            <pc:sldMk cId="3618475896" sldId="1160"/>
            <ac:spMk id="7" creationId="{43FAFECB-C844-4CB0-97F3-0B7C4C304FAD}"/>
          </ac:spMkLst>
        </pc:spChg>
        <pc:spChg chg="add mod">
          <ac:chgData name="王 欣捷" userId="b965477fa0aef5e6" providerId="LiveId" clId="{6B25E3A0-8D13-427B-91C6-98F6CF017510}" dt="2021-04-20T13:50:15.390" v="923" actId="207"/>
          <ac:spMkLst>
            <pc:docMk/>
            <pc:sldMk cId="3618475896" sldId="1160"/>
            <ac:spMk id="8" creationId="{DA57C6C0-FD63-4D6C-B67B-E9E3E329195D}"/>
          </ac:spMkLst>
        </pc:spChg>
        <pc:spChg chg="add mod">
          <ac:chgData name="王 欣捷" userId="b965477fa0aef5e6" providerId="LiveId" clId="{6B25E3A0-8D13-427B-91C6-98F6CF017510}" dt="2021-04-20T13:50:15.390" v="923" actId="207"/>
          <ac:spMkLst>
            <pc:docMk/>
            <pc:sldMk cId="3618475896" sldId="1160"/>
            <ac:spMk id="9" creationId="{E82CBD8C-9337-430B-A433-CAC9D181EE55}"/>
          </ac:spMkLst>
        </pc:spChg>
        <pc:spChg chg="add mod">
          <ac:chgData name="王 欣捷" userId="b965477fa0aef5e6" providerId="LiveId" clId="{6B25E3A0-8D13-427B-91C6-98F6CF017510}" dt="2021-04-20T13:50:15.390" v="923" actId="207"/>
          <ac:spMkLst>
            <pc:docMk/>
            <pc:sldMk cId="3618475896" sldId="1160"/>
            <ac:spMk id="10" creationId="{98CED294-57E3-4BDA-ADF7-8AEC28A311D8}"/>
          </ac:spMkLst>
        </pc:spChg>
        <pc:spChg chg="add mod">
          <ac:chgData name="王 欣捷" userId="b965477fa0aef5e6" providerId="LiveId" clId="{6B25E3A0-8D13-427B-91C6-98F6CF017510}" dt="2021-04-20T13:50:15.390" v="923" actId="207"/>
          <ac:spMkLst>
            <pc:docMk/>
            <pc:sldMk cId="3618475896" sldId="1160"/>
            <ac:spMk id="11" creationId="{0E83CC08-AA82-4E14-8AB4-A22DE7008ACB}"/>
          </ac:spMkLst>
        </pc:spChg>
        <pc:spChg chg="add mod">
          <ac:chgData name="王 欣捷" userId="b965477fa0aef5e6" providerId="LiveId" clId="{6B25E3A0-8D13-427B-91C6-98F6CF017510}" dt="2021-04-20T13:50:15.390" v="923" actId="207"/>
          <ac:spMkLst>
            <pc:docMk/>
            <pc:sldMk cId="3618475896" sldId="1160"/>
            <ac:spMk id="12" creationId="{4287D078-374E-4ADA-9FC0-CFAA5D71067F}"/>
          </ac:spMkLst>
        </pc:spChg>
        <pc:spChg chg="add mod">
          <ac:chgData name="王 欣捷" userId="b965477fa0aef5e6" providerId="LiveId" clId="{6B25E3A0-8D13-427B-91C6-98F6CF017510}" dt="2021-04-20T13:50:15.390" v="923" actId="207"/>
          <ac:spMkLst>
            <pc:docMk/>
            <pc:sldMk cId="3618475896" sldId="1160"/>
            <ac:spMk id="13" creationId="{D524F843-209A-4920-BD4D-B296228FF1CC}"/>
          </ac:spMkLst>
        </pc:spChg>
        <pc:spChg chg="add mod">
          <ac:chgData name="王 欣捷" userId="b965477fa0aef5e6" providerId="LiveId" clId="{6B25E3A0-8D13-427B-91C6-98F6CF017510}" dt="2021-04-20T13:50:15.390" v="923" actId="207"/>
          <ac:spMkLst>
            <pc:docMk/>
            <pc:sldMk cId="3618475896" sldId="1160"/>
            <ac:spMk id="14" creationId="{62B457C2-FBE4-4E73-A0CC-399F04A2333F}"/>
          </ac:spMkLst>
        </pc:spChg>
        <pc:spChg chg="add mod">
          <ac:chgData name="王 欣捷" userId="b965477fa0aef5e6" providerId="LiveId" clId="{6B25E3A0-8D13-427B-91C6-98F6CF017510}" dt="2021-04-20T13:50:15.390" v="923" actId="207"/>
          <ac:spMkLst>
            <pc:docMk/>
            <pc:sldMk cId="3618475896" sldId="1160"/>
            <ac:spMk id="15" creationId="{B05F56D3-A425-4F51-BFBF-FF8C4A157E90}"/>
          </ac:spMkLst>
        </pc:spChg>
      </pc:sldChg>
      <pc:sldChg chg="modSp add mod">
        <pc:chgData name="王 欣捷" userId="b965477fa0aef5e6" providerId="LiveId" clId="{6B25E3A0-8D13-427B-91C6-98F6CF017510}" dt="2021-04-20T14:01:41.766" v="1174" actId="207"/>
        <pc:sldMkLst>
          <pc:docMk/>
          <pc:sldMk cId="2042943240" sldId="1161"/>
        </pc:sldMkLst>
        <pc:spChg chg="mod">
          <ac:chgData name="王 欣捷" userId="b965477fa0aef5e6" providerId="LiveId" clId="{6B25E3A0-8D13-427B-91C6-98F6CF017510}" dt="2021-04-20T14:01:41.766" v="1174" actId="207"/>
          <ac:spMkLst>
            <pc:docMk/>
            <pc:sldMk cId="2042943240" sldId="1161"/>
            <ac:spMk id="6" creationId="{8C0A194A-FE45-43A7-A056-59B50109DE7B}"/>
          </ac:spMkLst>
        </pc:spChg>
        <pc:spChg chg="mod">
          <ac:chgData name="王 欣捷" userId="b965477fa0aef5e6" providerId="LiveId" clId="{6B25E3A0-8D13-427B-91C6-98F6CF017510}" dt="2021-04-20T13:50:23.250" v="924" actId="207"/>
          <ac:spMkLst>
            <pc:docMk/>
            <pc:sldMk cId="2042943240" sldId="1161"/>
            <ac:spMk id="7" creationId="{43FAFECB-C844-4CB0-97F3-0B7C4C304FAD}"/>
          </ac:spMkLst>
        </pc:spChg>
        <pc:spChg chg="mod">
          <ac:chgData name="王 欣捷" userId="b965477fa0aef5e6" providerId="LiveId" clId="{6B25E3A0-8D13-427B-91C6-98F6CF017510}" dt="2021-04-20T14:01:41.766" v="1174" actId="207"/>
          <ac:spMkLst>
            <pc:docMk/>
            <pc:sldMk cId="2042943240" sldId="1161"/>
            <ac:spMk id="8" creationId="{DA57C6C0-FD63-4D6C-B67B-E9E3E329195D}"/>
          </ac:spMkLst>
        </pc:spChg>
        <pc:spChg chg="mod">
          <ac:chgData name="王 欣捷" userId="b965477fa0aef5e6" providerId="LiveId" clId="{6B25E3A0-8D13-427B-91C6-98F6CF017510}" dt="2021-04-20T14:01:41.766" v="1174" actId="207"/>
          <ac:spMkLst>
            <pc:docMk/>
            <pc:sldMk cId="2042943240" sldId="1161"/>
            <ac:spMk id="9" creationId="{E82CBD8C-9337-430B-A433-CAC9D181EE55}"/>
          </ac:spMkLst>
        </pc:spChg>
        <pc:spChg chg="mod">
          <ac:chgData name="王 欣捷" userId="b965477fa0aef5e6" providerId="LiveId" clId="{6B25E3A0-8D13-427B-91C6-98F6CF017510}" dt="2021-04-20T13:50:23.250" v="924" actId="207"/>
          <ac:spMkLst>
            <pc:docMk/>
            <pc:sldMk cId="2042943240" sldId="1161"/>
            <ac:spMk id="10" creationId="{98CED294-57E3-4BDA-ADF7-8AEC28A311D8}"/>
          </ac:spMkLst>
        </pc:spChg>
        <pc:spChg chg="mod">
          <ac:chgData name="王 欣捷" userId="b965477fa0aef5e6" providerId="LiveId" clId="{6B25E3A0-8D13-427B-91C6-98F6CF017510}" dt="2021-04-20T14:01:41.766" v="1174" actId="207"/>
          <ac:spMkLst>
            <pc:docMk/>
            <pc:sldMk cId="2042943240" sldId="1161"/>
            <ac:spMk id="11" creationId="{0E83CC08-AA82-4E14-8AB4-A22DE7008ACB}"/>
          </ac:spMkLst>
        </pc:spChg>
        <pc:spChg chg="mod">
          <ac:chgData name="王 欣捷" userId="b965477fa0aef5e6" providerId="LiveId" clId="{6B25E3A0-8D13-427B-91C6-98F6CF017510}" dt="2021-04-20T13:50:23.250" v="924" actId="207"/>
          <ac:spMkLst>
            <pc:docMk/>
            <pc:sldMk cId="2042943240" sldId="1161"/>
            <ac:spMk id="12" creationId="{4287D078-374E-4ADA-9FC0-CFAA5D71067F}"/>
          </ac:spMkLst>
        </pc:spChg>
        <pc:spChg chg="mod">
          <ac:chgData name="王 欣捷" userId="b965477fa0aef5e6" providerId="LiveId" clId="{6B25E3A0-8D13-427B-91C6-98F6CF017510}" dt="2021-04-20T13:50:23.250" v="924" actId="207"/>
          <ac:spMkLst>
            <pc:docMk/>
            <pc:sldMk cId="2042943240" sldId="1161"/>
            <ac:spMk id="13" creationId="{D524F843-209A-4920-BD4D-B296228FF1CC}"/>
          </ac:spMkLst>
        </pc:spChg>
        <pc:spChg chg="mod">
          <ac:chgData name="王 欣捷" userId="b965477fa0aef5e6" providerId="LiveId" clId="{6B25E3A0-8D13-427B-91C6-98F6CF017510}" dt="2021-04-20T13:50:23.250" v="924" actId="207"/>
          <ac:spMkLst>
            <pc:docMk/>
            <pc:sldMk cId="2042943240" sldId="1161"/>
            <ac:spMk id="14" creationId="{62B457C2-FBE4-4E73-A0CC-399F04A2333F}"/>
          </ac:spMkLst>
        </pc:spChg>
        <pc:spChg chg="mod">
          <ac:chgData name="王 欣捷" userId="b965477fa0aef5e6" providerId="LiveId" clId="{6B25E3A0-8D13-427B-91C6-98F6CF017510}" dt="2021-04-20T13:50:23.250" v="924" actId="207"/>
          <ac:spMkLst>
            <pc:docMk/>
            <pc:sldMk cId="2042943240" sldId="1161"/>
            <ac:spMk id="15" creationId="{B05F56D3-A425-4F51-BFBF-FF8C4A157E90}"/>
          </ac:spMkLst>
        </pc:spChg>
      </pc:sldChg>
      <pc:sldChg chg="addSp delSp modSp add mod chgLayout">
        <pc:chgData name="王 欣捷" userId="b965477fa0aef5e6" providerId="LiveId" clId="{6B25E3A0-8D13-427B-91C6-98F6CF017510}" dt="2021-04-20T14:10:21.546" v="1320"/>
        <pc:sldMkLst>
          <pc:docMk/>
          <pc:sldMk cId="3272006686" sldId="1162"/>
        </pc:sldMkLst>
        <pc:spChg chg="mod">
          <ac:chgData name="王 欣捷" userId="b965477fa0aef5e6" providerId="LiveId" clId="{6B25E3A0-8D13-427B-91C6-98F6CF017510}" dt="2021-04-20T14:02:57.118" v="1192" actId="108"/>
          <ac:spMkLst>
            <pc:docMk/>
            <pc:sldMk cId="3272006686" sldId="1162"/>
            <ac:spMk id="38" creationId="{2B9F4046-28A3-483A-A418-339D934F468C}"/>
          </ac:spMkLst>
        </pc:spChg>
        <pc:spChg chg="mod">
          <ac:chgData name="王 欣捷" userId="b965477fa0aef5e6" providerId="LiveId" clId="{6B25E3A0-8D13-427B-91C6-98F6CF017510}" dt="2021-04-20T13:52:17.432" v="950" actId="20577"/>
          <ac:spMkLst>
            <pc:docMk/>
            <pc:sldMk cId="3272006686" sldId="1162"/>
            <ac:spMk id="39" creationId="{814F3998-30B5-42E0-8FFE-0C430CA2EFB0}"/>
          </ac:spMkLst>
        </pc:spChg>
        <pc:spChg chg="mod">
          <ac:chgData name="王 欣捷" userId="b965477fa0aef5e6" providerId="LiveId" clId="{6B25E3A0-8D13-427B-91C6-98F6CF017510}" dt="2021-04-20T14:02:54.551" v="1191" actId="108"/>
          <ac:spMkLst>
            <pc:docMk/>
            <pc:sldMk cId="3272006686" sldId="1162"/>
            <ac:spMk id="41" creationId="{8B37B2C7-A4E9-4591-A33A-FF261DCF1510}"/>
          </ac:spMkLst>
        </pc:spChg>
        <pc:spChg chg="mod">
          <ac:chgData name="王 欣捷" userId="b965477fa0aef5e6" providerId="LiveId" clId="{6B25E3A0-8D13-427B-91C6-98F6CF017510}" dt="2021-04-20T13:53:11.346" v="964"/>
          <ac:spMkLst>
            <pc:docMk/>
            <pc:sldMk cId="3272006686" sldId="1162"/>
            <ac:spMk id="42" creationId="{E76F7241-C71D-4AA9-8D7D-8E18E551257E}"/>
          </ac:spMkLst>
        </pc:spChg>
        <pc:spChg chg="mod">
          <ac:chgData name="王 欣捷" userId="b965477fa0aef5e6" providerId="LiveId" clId="{6B25E3A0-8D13-427B-91C6-98F6CF017510}" dt="2021-04-20T14:02:51.078" v="1190" actId="108"/>
          <ac:spMkLst>
            <pc:docMk/>
            <pc:sldMk cId="3272006686" sldId="1162"/>
            <ac:spMk id="44" creationId="{ECE44928-AF86-4410-9F2B-160878A43944}"/>
          </ac:spMkLst>
        </pc:spChg>
        <pc:spChg chg="mod">
          <ac:chgData name="王 欣捷" userId="b965477fa0aef5e6" providerId="LiveId" clId="{6B25E3A0-8D13-427B-91C6-98F6CF017510}" dt="2021-04-20T13:53:36.036" v="971"/>
          <ac:spMkLst>
            <pc:docMk/>
            <pc:sldMk cId="3272006686" sldId="1162"/>
            <ac:spMk id="45" creationId="{568B3DA6-B941-4D74-B9B5-DE8802BC74BD}"/>
          </ac:spMkLst>
        </pc:spChg>
        <pc:spChg chg="mod">
          <ac:chgData name="王 欣捷" userId="b965477fa0aef5e6" providerId="LiveId" clId="{6B25E3A0-8D13-427B-91C6-98F6CF017510}" dt="2021-04-20T14:02:48.973" v="1189" actId="108"/>
          <ac:spMkLst>
            <pc:docMk/>
            <pc:sldMk cId="3272006686" sldId="1162"/>
            <ac:spMk id="47" creationId="{AD9269AA-B566-40D7-93C7-692CEDA114DD}"/>
          </ac:spMkLst>
        </pc:spChg>
        <pc:spChg chg="mod">
          <ac:chgData name="王 欣捷" userId="b965477fa0aef5e6" providerId="LiveId" clId="{6B25E3A0-8D13-427B-91C6-98F6CF017510}" dt="2021-04-20T13:53:36.036" v="971"/>
          <ac:spMkLst>
            <pc:docMk/>
            <pc:sldMk cId="3272006686" sldId="1162"/>
            <ac:spMk id="48" creationId="{E3FB57F8-17D9-4DE6-92A6-7AAEFD0B0FFB}"/>
          </ac:spMkLst>
        </pc:spChg>
        <pc:spChg chg="mod">
          <ac:chgData name="王 欣捷" userId="b965477fa0aef5e6" providerId="LiveId" clId="{6B25E3A0-8D13-427B-91C6-98F6CF017510}" dt="2021-04-20T14:02:46.804" v="1188" actId="108"/>
          <ac:spMkLst>
            <pc:docMk/>
            <pc:sldMk cId="3272006686" sldId="1162"/>
            <ac:spMk id="50" creationId="{3D646818-57D1-4B50-8184-1311095C77AF}"/>
          </ac:spMkLst>
        </pc:spChg>
        <pc:spChg chg="mod">
          <ac:chgData name="王 欣捷" userId="b965477fa0aef5e6" providerId="LiveId" clId="{6B25E3A0-8D13-427B-91C6-98F6CF017510}" dt="2021-04-20T13:53:45.006" v="973"/>
          <ac:spMkLst>
            <pc:docMk/>
            <pc:sldMk cId="3272006686" sldId="1162"/>
            <ac:spMk id="51" creationId="{B501EF4B-A82F-4EE2-8A9F-556EA85F931D}"/>
          </ac:spMkLst>
        </pc:spChg>
        <pc:spChg chg="mod">
          <ac:chgData name="王 欣捷" userId="b965477fa0aef5e6" providerId="LiveId" clId="{6B25E3A0-8D13-427B-91C6-98F6CF017510}" dt="2021-04-20T14:02:44.466" v="1187" actId="108"/>
          <ac:spMkLst>
            <pc:docMk/>
            <pc:sldMk cId="3272006686" sldId="1162"/>
            <ac:spMk id="53" creationId="{5D56F690-7B1E-4A68-82B2-88DCDF985D70}"/>
          </ac:spMkLst>
        </pc:spChg>
        <pc:spChg chg="mod">
          <ac:chgData name="王 欣捷" userId="b965477fa0aef5e6" providerId="LiveId" clId="{6B25E3A0-8D13-427B-91C6-98F6CF017510}" dt="2021-04-20T13:53:45.006" v="973"/>
          <ac:spMkLst>
            <pc:docMk/>
            <pc:sldMk cId="3272006686" sldId="1162"/>
            <ac:spMk id="54" creationId="{D1623BE1-249A-43B9-8E45-B70DBB6C3741}"/>
          </ac:spMkLst>
        </pc:spChg>
        <pc:spChg chg="mod">
          <ac:chgData name="王 欣捷" userId="b965477fa0aef5e6" providerId="LiveId" clId="{6B25E3A0-8D13-427B-91C6-98F6CF017510}" dt="2021-04-20T14:02:40.742" v="1186" actId="108"/>
          <ac:spMkLst>
            <pc:docMk/>
            <pc:sldMk cId="3272006686" sldId="1162"/>
            <ac:spMk id="56" creationId="{CC7B33AC-8473-402C-BDFE-C6D4EC98FB84}"/>
          </ac:spMkLst>
        </pc:spChg>
        <pc:spChg chg="mod">
          <ac:chgData name="王 欣捷" userId="b965477fa0aef5e6" providerId="LiveId" clId="{6B25E3A0-8D13-427B-91C6-98F6CF017510}" dt="2021-04-20T14:02:38.019" v="1185" actId="108"/>
          <ac:spMkLst>
            <pc:docMk/>
            <pc:sldMk cId="3272006686" sldId="1162"/>
            <ac:spMk id="57" creationId="{5A6457EF-9E61-4052-8BD2-AF0F6083ACAF}"/>
          </ac:spMkLst>
        </pc:spChg>
        <pc:spChg chg="mod">
          <ac:chgData name="王 欣捷" userId="b965477fa0aef5e6" providerId="LiveId" clId="{6B25E3A0-8D13-427B-91C6-98F6CF017510}" dt="2021-04-20T14:02:29.681" v="1179" actId="108"/>
          <ac:spMkLst>
            <pc:docMk/>
            <pc:sldMk cId="3272006686" sldId="1162"/>
            <ac:spMk id="59" creationId="{08C6631D-9015-482B-AB23-AF8CE46FF286}"/>
          </ac:spMkLst>
        </pc:spChg>
        <pc:spChg chg="mod">
          <ac:chgData name="王 欣捷" userId="b965477fa0aef5e6" providerId="LiveId" clId="{6B25E3A0-8D13-427B-91C6-98F6CF017510}" dt="2021-04-20T13:53:45.006" v="973"/>
          <ac:spMkLst>
            <pc:docMk/>
            <pc:sldMk cId="3272006686" sldId="1162"/>
            <ac:spMk id="60" creationId="{364AF797-BCD2-4DBD-9F66-F3FBB1C8F249}"/>
          </ac:spMkLst>
        </pc:spChg>
        <pc:spChg chg="mod">
          <ac:chgData name="王 欣捷" userId="b965477fa0aef5e6" providerId="LiveId" clId="{6B25E3A0-8D13-427B-91C6-98F6CF017510}" dt="2021-04-20T14:02:27.597" v="1178" actId="108"/>
          <ac:spMkLst>
            <pc:docMk/>
            <pc:sldMk cId="3272006686" sldId="1162"/>
            <ac:spMk id="62" creationId="{05E23247-22B9-4CB3-9763-1E4085E5B5F5}"/>
          </ac:spMkLst>
        </pc:spChg>
        <pc:spChg chg="mod">
          <ac:chgData name="王 欣捷" userId="b965477fa0aef5e6" providerId="LiveId" clId="{6B25E3A0-8D13-427B-91C6-98F6CF017510}" dt="2021-04-20T13:54:20.988" v="1017"/>
          <ac:spMkLst>
            <pc:docMk/>
            <pc:sldMk cId="3272006686" sldId="1162"/>
            <ac:spMk id="63" creationId="{6AAFA6E9-AB52-4FF4-A6EA-9E516866D321}"/>
          </ac:spMkLst>
        </pc:spChg>
        <pc:spChg chg="mod">
          <ac:chgData name="王 欣捷" userId="b965477fa0aef5e6" providerId="LiveId" clId="{6B25E3A0-8D13-427B-91C6-98F6CF017510}" dt="2021-04-20T14:02:24.734" v="1177" actId="108"/>
          <ac:spMkLst>
            <pc:docMk/>
            <pc:sldMk cId="3272006686" sldId="1162"/>
            <ac:spMk id="65" creationId="{466089FD-1875-4827-9FE9-6D8AAC862654}"/>
          </ac:spMkLst>
        </pc:spChg>
        <pc:spChg chg="mod">
          <ac:chgData name="王 欣捷" userId="b965477fa0aef5e6" providerId="LiveId" clId="{6B25E3A0-8D13-427B-91C6-98F6CF017510}" dt="2021-04-20T13:54:20.988" v="1017"/>
          <ac:spMkLst>
            <pc:docMk/>
            <pc:sldMk cId="3272006686" sldId="1162"/>
            <ac:spMk id="66" creationId="{1C6E2429-62C5-4F21-885D-3C9AF35E8CDB}"/>
          </ac:spMkLst>
        </pc:spChg>
        <pc:spChg chg="mod">
          <ac:chgData name="王 欣捷" userId="b965477fa0aef5e6" providerId="LiveId" clId="{6B25E3A0-8D13-427B-91C6-98F6CF017510}" dt="2021-04-20T14:02:11.808" v="1176" actId="207"/>
          <ac:spMkLst>
            <pc:docMk/>
            <pc:sldMk cId="3272006686" sldId="1162"/>
            <ac:spMk id="68" creationId="{81B3DF3E-BF74-4640-8FD0-3AF39CE4BCFF}"/>
          </ac:spMkLst>
        </pc:spChg>
        <pc:spChg chg="mod">
          <ac:chgData name="王 欣捷" userId="b965477fa0aef5e6" providerId="LiveId" clId="{6B25E3A0-8D13-427B-91C6-98F6CF017510}" dt="2021-04-20T13:54:20.988" v="1017"/>
          <ac:spMkLst>
            <pc:docMk/>
            <pc:sldMk cId="3272006686" sldId="1162"/>
            <ac:spMk id="69" creationId="{66B0A8B5-A666-4821-9F40-85E79E5C1160}"/>
          </ac:spMkLst>
        </pc:spChg>
        <pc:spChg chg="mod">
          <ac:chgData name="王 欣捷" userId="b965477fa0aef5e6" providerId="LiveId" clId="{6B25E3A0-8D13-427B-91C6-98F6CF017510}" dt="2021-04-20T14:03:02.141" v="1193" actId="108"/>
          <ac:spMkLst>
            <pc:docMk/>
            <pc:sldMk cId="3272006686" sldId="1162"/>
            <ac:spMk id="71" creationId="{2258FEB1-C254-420F-AABA-E093E021B3E7}"/>
          </ac:spMkLst>
        </pc:spChg>
        <pc:spChg chg="mod">
          <ac:chgData name="王 欣捷" userId="b965477fa0aef5e6" providerId="LiveId" clId="{6B25E3A0-8D13-427B-91C6-98F6CF017510}" dt="2021-04-20T13:54:20.988" v="1017"/>
          <ac:spMkLst>
            <pc:docMk/>
            <pc:sldMk cId="3272006686" sldId="1162"/>
            <ac:spMk id="72" creationId="{AF0C8832-5C45-4FB3-948A-A873142DCB37}"/>
          </ac:spMkLst>
        </pc:spChg>
        <pc:spChg chg="mod ord">
          <ac:chgData name="王 欣捷" userId="b965477fa0aef5e6" providerId="LiveId" clId="{6B25E3A0-8D13-427B-91C6-98F6CF017510}" dt="2021-04-20T13:58:53.842" v="1129" actId="700"/>
          <ac:spMkLst>
            <pc:docMk/>
            <pc:sldMk cId="3272006686" sldId="1162"/>
            <ac:spMk id="44034" creationId="{2F764B2D-AAD3-4E52-A4DE-87FB3D35D58E}"/>
          </ac:spMkLst>
        </pc:spChg>
        <pc:spChg chg="mod ord">
          <ac:chgData name="王 欣捷" userId="b965477fa0aef5e6" providerId="LiveId" clId="{6B25E3A0-8D13-427B-91C6-98F6CF017510}" dt="2021-04-20T13:59:00.644" v="1130"/>
          <ac:spMkLst>
            <pc:docMk/>
            <pc:sldMk cId="3272006686" sldId="1162"/>
            <ac:spMk id="44035" creationId="{5D1D868F-8DD2-453C-A53C-A9E8EF698509}"/>
          </ac:spMkLst>
        </pc:spChg>
        <pc:grpChg chg="del">
          <ac:chgData name="王 欣捷" userId="b965477fa0aef5e6" providerId="LiveId" clId="{6B25E3A0-8D13-427B-91C6-98F6CF017510}" dt="2021-04-20T13:54:48.161" v="1019" actId="478"/>
          <ac:grpSpMkLst>
            <pc:docMk/>
            <pc:sldMk cId="3272006686" sldId="1162"/>
            <ac:grpSpMk id="11" creationId="{02C0B712-15B4-4AE4-B152-3902F38B3FEC}"/>
          </ac:grpSpMkLst>
        </pc:grpChg>
        <pc:grpChg chg="del">
          <ac:chgData name="王 欣捷" userId="b965477fa0aef5e6" providerId="LiveId" clId="{6B25E3A0-8D13-427B-91C6-98F6CF017510}" dt="2021-04-20T13:54:48.161" v="1019" actId="478"/>
          <ac:grpSpMkLst>
            <pc:docMk/>
            <pc:sldMk cId="3272006686" sldId="1162"/>
            <ac:grpSpMk id="16" creationId="{4E4115BC-DABB-46C4-A1CF-F8410C1465BD}"/>
          </ac:grpSpMkLst>
        </pc:grpChg>
        <pc:grpChg chg="del">
          <ac:chgData name="王 欣捷" userId="b965477fa0aef5e6" providerId="LiveId" clId="{6B25E3A0-8D13-427B-91C6-98F6CF017510}" dt="2021-04-20T13:54:48.161" v="1019" actId="478"/>
          <ac:grpSpMkLst>
            <pc:docMk/>
            <pc:sldMk cId="3272006686" sldId="1162"/>
            <ac:grpSpMk id="19" creationId="{3F4B44F9-127A-4F25-81C7-D3572C375A3C}"/>
          </ac:grpSpMkLst>
        </pc:grpChg>
        <pc:grpChg chg="del">
          <ac:chgData name="王 欣捷" userId="b965477fa0aef5e6" providerId="LiveId" clId="{6B25E3A0-8D13-427B-91C6-98F6CF017510}" dt="2021-04-20T13:54:48.161" v="1019" actId="478"/>
          <ac:grpSpMkLst>
            <pc:docMk/>
            <pc:sldMk cId="3272006686" sldId="1162"/>
            <ac:grpSpMk id="22" creationId="{69F55667-9F22-4C84-96B6-664503EFAE53}"/>
          </ac:grpSpMkLst>
        </pc:grpChg>
        <pc:grpChg chg="del">
          <ac:chgData name="王 欣捷" userId="b965477fa0aef5e6" providerId="LiveId" clId="{6B25E3A0-8D13-427B-91C6-98F6CF017510}" dt="2021-04-20T13:54:48.161" v="1019" actId="478"/>
          <ac:grpSpMkLst>
            <pc:docMk/>
            <pc:sldMk cId="3272006686" sldId="1162"/>
            <ac:grpSpMk id="25" creationId="{173E6166-5837-4BCF-ACBA-FB600D1A14E4}"/>
          </ac:grpSpMkLst>
        </pc:grpChg>
        <pc:grpChg chg="del">
          <ac:chgData name="王 欣捷" userId="b965477fa0aef5e6" providerId="LiveId" clId="{6B25E3A0-8D13-427B-91C6-98F6CF017510}" dt="2021-04-20T13:54:48.161" v="1019" actId="478"/>
          <ac:grpSpMkLst>
            <pc:docMk/>
            <pc:sldMk cId="3272006686" sldId="1162"/>
            <ac:grpSpMk id="28" creationId="{665B71ED-C5C7-4C81-9A0C-396F95AE1517}"/>
          </ac:grpSpMkLst>
        </pc:grpChg>
        <pc:grpChg chg="del">
          <ac:chgData name="王 欣捷" userId="b965477fa0aef5e6" providerId="LiveId" clId="{6B25E3A0-8D13-427B-91C6-98F6CF017510}" dt="2021-04-20T13:54:48.161" v="1019" actId="478"/>
          <ac:grpSpMkLst>
            <pc:docMk/>
            <pc:sldMk cId="3272006686" sldId="1162"/>
            <ac:grpSpMk id="31" creationId="{54A68B26-51CD-423D-80F0-360506345D8D}"/>
          </ac:grpSpMkLst>
        </pc:grpChg>
        <pc:grpChg chg="del">
          <ac:chgData name="王 欣捷" userId="b965477fa0aef5e6" providerId="LiveId" clId="{6B25E3A0-8D13-427B-91C6-98F6CF017510}" dt="2021-04-20T13:54:48.161" v="1019" actId="478"/>
          <ac:grpSpMkLst>
            <pc:docMk/>
            <pc:sldMk cId="3272006686" sldId="1162"/>
            <ac:grpSpMk id="34" creationId="{C23310F7-AAAF-4ECB-8B01-EC19945991A0}"/>
          </ac:grpSpMkLst>
        </pc:grpChg>
        <pc:grpChg chg="add mod">
          <ac:chgData name="王 欣捷" userId="b965477fa0aef5e6" providerId="LiveId" clId="{6B25E3A0-8D13-427B-91C6-98F6CF017510}" dt="2021-04-20T13:59:04.604" v="1145" actId="1035"/>
          <ac:grpSpMkLst>
            <pc:docMk/>
            <pc:sldMk cId="3272006686" sldId="1162"/>
            <ac:grpSpMk id="37" creationId="{E232A05F-35E9-4B86-8F01-41CA588AF014}"/>
          </ac:grpSpMkLst>
        </pc:grpChg>
        <pc:grpChg chg="add mod">
          <ac:chgData name="王 欣捷" userId="b965477fa0aef5e6" providerId="LiveId" clId="{6B25E3A0-8D13-427B-91C6-98F6CF017510}" dt="2021-04-20T13:59:04.604" v="1145" actId="1035"/>
          <ac:grpSpMkLst>
            <pc:docMk/>
            <pc:sldMk cId="3272006686" sldId="1162"/>
            <ac:grpSpMk id="40" creationId="{32117D2B-A7C0-4FE2-8439-CC9179C3EF0E}"/>
          </ac:grpSpMkLst>
        </pc:grpChg>
        <pc:grpChg chg="add mod">
          <ac:chgData name="王 欣捷" userId="b965477fa0aef5e6" providerId="LiveId" clId="{6B25E3A0-8D13-427B-91C6-98F6CF017510}" dt="2021-04-20T13:59:04.604" v="1145" actId="1035"/>
          <ac:grpSpMkLst>
            <pc:docMk/>
            <pc:sldMk cId="3272006686" sldId="1162"/>
            <ac:grpSpMk id="43" creationId="{7E40C44B-9BAF-467F-948C-01831923BFAF}"/>
          </ac:grpSpMkLst>
        </pc:grpChg>
        <pc:grpChg chg="add mod">
          <ac:chgData name="王 欣捷" userId="b965477fa0aef5e6" providerId="LiveId" clId="{6B25E3A0-8D13-427B-91C6-98F6CF017510}" dt="2021-04-20T13:59:04.604" v="1145" actId="1035"/>
          <ac:grpSpMkLst>
            <pc:docMk/>
            <pc:sldMk cId="3272006686" sldId="1162"/>
            <ac:grpSpMk id="46" creationId="{82DD4A26-E10B-45F8-954A-D1BDEFDA713A}"/>
          </ac:grpSpMkLst>
        </pc:grpChg>
        <pc:grpChg chg="add mod">
          <ac:chgData name="王 欣捷" userId="b965477fa0aef5e6" providerId="LiveId" clId="{6B25E3A0-8D13-427B-91C6-98F6CF017510}" dt="2021-04-20T13:59:04.604" v="1145" actId="1035"/>
          <ac:grpSpMkLst>
            <pc:docMk/>
            <pc:sldMk cId="3272006686" sldId="1162"/>
            <ac:grpSpMk id="49" creationId="{216209EA-2F00-411B-BFB7-28DE0609EF57}"/>
          </ac:grpSpMkLst>
        </pc:grpChg>
        <pc:grpChg chg="add mod">
          <ac:chgData name="王 欣捷" userId="b965477fa0aef5e6" providerId="LiveId" clId="{6B25E3A0-8D13-427B-91C6-98F6CF017510}" dt="2021-04-20T13:59:04.604" v="1145" actId="1035"/>
          <ac:grpSpMkLst>
            <pc:docMk/>
            <pc:sldMk cId="3272006686" sldId="1162"/>
            <ac:grpSpMk id="52" creationId="{D15D4C85-6150-4AE1-AE38-482388DB41A6}"/>
          </ac:grpSpMkLst>
        </pc:grpChg>
        <pc:grpChg chg="add mod">
          <ac:chgData name="王 欣捷" userId="b965477fa0aef5e6" providerId="LiveId" clId="{6B25E3A0-8D13-427B-91C6-98F6CF017510}" dt="2021-04-20T13:59:04.604" v="1145" actId="1035"/>
          <ac:grpSpMkLst>
            <pc:docMk/>
            <pc:sldMk cId="3272006686" sldId="1162"/>
            <ac:grpSpMk id="55" creationId="{28187C55-AB44-4FAF-A9BD-025F828857AF}"/>
          </ac:grpSpMkLst>
        </pc:grpChg>
        <pc:grpChg chg="add mod">
          <ac:chgData name="王 欣捷" userId="b965477fa0aef5e6" providerId="LiveId" clId="{6B25E3A0-8D13-427B-91C6-98F6CF017510}" dt="2021-04-20T13:59:04.604" v="1145" actId="1035"/>
          <ac:grpSpMkLst>
            <pc:docMk/>
            <pc:sldMk cId="3272006686" sldId="1162"/>
            <ac:grpSpMk id="58" creationId="{C142F7B5-05BB-429C-96A8-FCF5385249C5}"/>
          </ac:grpSpMkLst>
        </pc:grpChg>
        <pc:grpChg chg="add mod">
          <ac:chgData name="王 欣捷" userId="b965477fa0aef5e6" providerId="LiveId" clId="{6B25E3A0-8D13-427B-91C6-98F6CF017510}" dt="2021-04-20T13:59:04.604" v="1145" actId="1035"/>
          <ac:grpSpMkLst>
            <pc:docMk/>
            <pc:sldMk cId="3272006686" sldId="1162"/>
            <ac:grpSpMk id="61" creationId="{B1D2E3F8-59D2-4A8E-96DB-1AE6A91F1037}"/>
          </ac:grpSpMkLst>
        </pc:grpChg>
        <pc:grpChg chg="add mod">
          <ac:chgData name="王 欣捷" userId="b965477fa0aef5e6" providerId="LiveId" clId="{6B25E3A0-8D13-427B-91C6-98F6CF017510}" dt="2021-04-20T13:59:04.604" v="1145" actId="1035"/>
          <ac:grpSpMkLst>
            <pc:docMk/>
            <pc:sldMk cId="3272006686" sldId="1162"/>
            <ac:grpSpMk id="64" creationId="{705DA6B0-1170-475E-8054-4AFACF912733}"/>
          </ac:grpSpMkLst>
        </pc:grpChg>
        <pc:grpChg chg="add mod">
          <ac:chgData name="王 欣捷" userId="b965477fa0aef5e6" providerId="LiveId" clId="{6B25E3A0-8D13-427B-91C6-98F6CF017510}" dt="2021-04-20T13:59:04.604" v="1145" actId="1035"/>
          <ac:grpSpMkLst>
            <pc:docMk/>
            <pc:sldMk cId="3272006686" sldId="1162"/>
            <ac:grpSpMk id="67" creationId="{9918594F-7989-4876-9A89-ACC735EF71B6}"/>
          </ac:grpSpMkLst>
        </pc:grpChg>
        <pc:grpChg chg="add mod">
          <ac:chgData name="王 欣捷" userId="b965477fa0aef5e6" providerId="LiveId" clId="{6B25E3A0-8D13-427B-91C6-98F6CF017510}" dt="2021-04-20T13:59:04.604" v="1145" actId="1035"/>
          <ac:grpSpMkLst>
            <pc:docMk/>
            <pc:sldMk cId="3272006686" sldId="1162"/>
            <ac:grpSpMk id="70" creationId="{1AB95211-F910-4CA5-9C15-34BBDF7F8AF6}"/>
          </ac:grpSpMkLst>
        </pc:grpChg>
        <pc:graphicFrameChg chg="add del mod modGraphic">
          <ac:chgData name="王 欣捷" userId="b965477fa0aef5e6" providerId="LiveId" clId="{6B25E3A0-8D13-427B-91C6-98F6CF017510}" dt="2021-04-20T14:10:21.546" v="1320"/>
          <ac:graphicFrameMkLst>
            <pc:docMk/>
            <pc:sldMk cId="3272006686" sldId="1162"/>
            <ac:graphicFrameMk id="7" creationId="{135E5BFB-71B3-42B0-9930-200A49BF224F}"/>
          </ac:graphicFrameMkLst>
        </pc:graphicFrameChg>
      </pc:sldChg>
      <pc:sldChg chg="modSp add mod">
        <pc:chgData name="王 欣捷" userId="b965477fa0aef5e6" providerId="LiveId" clId="{6B25E3A0-8D13-427B-91C6-98F6CF017510}" dt="2021-04-20T13:57:35.694" v="1077" actId="207"/>
        <pc:sldMkLst>
          <pc:docMk/>
          <pc:sldMk cId="2547034749" sldId="1163"/>
        </pc:sldMkLst>
        <pc:spChg chg="mod">
          <ac:chgData name="王 欣捷" userId="b965477fa0aef5e6" providerId="LiveId" clId="{6B25E3A0-8D13-427B-91C6-98F6CF017510}" dt="2021-04-20T13:57:35.694" v="1077" actId="207"/>
          <ac:spMkLst>
            <pc:docMk/>
            <pc:sldMk cId="2547034749" sldId="1163"/>
            <ac:spMk id="6" creationId="{8C0A194A-FE45-43A7-A056-59B50109DE7B}"/>
          </ac:spMkLst>
        </pc:spChg>
        <pc:spChg chg="mod">
          <ac:chgData name="王 欣捷" userId="b965477fa0aef5e6" providerId="LiveId" clId="{6B25E3A0-8D13-427B-91C6-98F6CF017510}" dt="2021-04-20T13:57:35.694" v="1077" actId="207"/>
          <ac:spMkLst>
            <pc:docMk/>
            <pc:sldMk cId="2547034749" sldId="1163"/>
            <ac:spMk id="7" creationId="{43FAFECB-C844-4CB0-97F3-0B7C4C304FAD}"/>
          </ac:spMkLst>
        </pc:spChg>
        <pc:spChg chg="mod">
          <ac:chgData name="王 欣捷" userId="b965477fa0aef5e6" providerId="LiveId" clId="{6B25E3A0-8D13-427B-91C6-98F6CF017510}" dt="2021-04-20T13:57:35.694" v="1077" actId="207"/>
          <ac:spMkLst>
            <pc:docMk/>
            <pc:sldMk cId="2547034749" sldId="1163"/>
            <ac:spMk id="8" creationId="{DA57C6C0-FD63-4D6C-B67B-E9E3E329195D}"/>
          </ac:spMkLst>
        </pc:spChg>
        <pc:spChg chg="mod">
          <ac:chgData name="王 欣捷" userId="b965477fa0aef5e6" providerId="LiveId" clId="{6B25E3A0-8D13-427B-91C6-98F6CF017510}" dt="2021-04-20T13:57:35.694" v="1077" actId="207"/>
          <ac:spMkLst>
            <pc:docMk/>
            <pc:sldMk cId="2547034749" sldId="1163"/>
            <ac:spMk id="9" creationId="{E82CBD8C-9337-430B-A433-CAC9D181EE55}"/>
          </ac:spMkLst>
        </pc:spChg>
        <pc:spChg chg="mod">
          <ac:chgData name="王 欣捷" userId="b965477fa0aef5e6" providerId="LiveId" clId="{6B25E3A0-8D13-427B-91C6-98F6CF017510}" dt="2021-04-20T13:57:35.694" v="1077" actId="207"/>
          <ac:spMkLst>
            <pc:docMk/>
            <pc:sldMk cId="2547034749" sldId="1163"/>
            <ac:spMk id="11" creationId="{0E83CC08-AA82-4E14-8AB4-A22DE7008ACB}"/>
          </ac:spMkLst>
        </pc:spChg>
      </pc:sldChg>
      <pc:sldChg chg="add del">
        <pc:chgData name="王 欣捷" userId="b965477fa0aef5e6" providerId="LiveId" clId="{6B25E3A0-8D13-427B-91C6-98F6CF017510}" dt="2021-04-20T13:55:52.842" v="1047"/>
        <pc:sldMkLst>
          <pc:docMk/>
          <pc:sldMk cId="2822785792" sldId="1163"/>
        </pc:sldMkLst>
      </pc:sldChg>
      <pc:sldChg chg="modSp add del mod">
        <pc:chgData name="王 欣捷" userId="b965477fa0aef5e6" providerId="LiveId" clId="{6B25E3A0-8D13-427B-91C6-98F6CF017510}" dt="2021-04-20T13:59:18.004" v="1149" actId="47"/>
        <pc:sldMkLst>
          <pc:docMk/>
          <pc:sldMk cId="791380091" sldId="1164"/>
        </pc:sldMkLst>
        <pc:spChg chg="mod">
          <ac:chgData name="王 欣捷" userId="b965477fa0aef5e6" providerId="LiveId" clId="{6B25E3A0-8D13-427B-91C6-98F6CF017510}" dt="2021-04-20T13:58:13.864" v="1097" actId="20577"/>
          <ac:spMkLst>
            <pc:docMk/>
            <pc:sldMk cId="791380091" sldId="1164"/>
            <ac:spMk id="44035" creationId="{5D1D868F-8DD2-453C-A53C-A9E8EF698509}"/>
          </ac:spMkLst>
        </pc:spChg>
      </pc:sldChg>
      <pc:sldChg chg="addSp delSp modSp add mod">
        <pc:chgData name="王 欣捷" userId="b965477fa0aef5e6" providerId="LiveId" clId="{6B25E3A0-8D13-427B-91C6-98F6CF017510}" dt="2021-04-20T14:10:29.027" v="1322"/>
        <pc:sldMkLst>
          <pc:docMk/>
          <pc:sldMk cId="771280182" sldId="1165"/>
        </pc:sldMkLst>
        <pc:spChg chg="mod">
          <ac:chgData name="王 欣捷" userId="b965477fa0aef5e6" providerId="LiveId" clId="{6B25E3A0-8D13-427B-91C6-98F6CF017510}" dt="2021-04-20T14:03:24.597" v="1198" actId="207"/>
          <ac:spMkLst>
            <pc:docMk/>
            <pc:sldMk cId="771280182" sldId="1165"/>
            <ac:spMk id="62" creationId="{05E23247-22B9-4CB3-9763-1E4085E5B5F5}"/>
          </ac:spMkLst>
        </pc:spChg>
        <pc:spChg chg="mod">
          <ac:chgData name="王 欣捷" userId="b965477fa0aef5e6" providerId="LiveId" clId="{6B25E3A0-8D13-427B-91C6-98F6CF017510}" dt="2021-04-20T13:59:43.365" v="1159" actId="114"/>
          <ac:spMkLst>
            <pc:docMk/>
            <pc:sldMk cId="771280182" sldId="1165"/>
            <ac:spMk id="63" creationId="{6AAFA6E9-AB52-4FF4-A6EA-9E516866D321}"/>
          </ac:spMkLst>
        </pc:spChg>
        <pc:spChg chg="mod">
          <ac:chgData name="王 欣捷" userId="b965477fa0aef5e6" providerId="LiveId" clId="{6B25E3A0-8D13-427B-91C6-98F6CF017510}" dt="2021-04-20T14:03:22.910" v="1197" actId="207"/>
          <ac:spMkLst>
            <pc:docMk/>
            <pc:sldMk cId="771280182" sldId="1165"/>
            <ac:spMk id="65" creationId="{466089FD-1875-4827-9FE9-6D8AAC862654}"/>
          </ac:spMkLst>
        </pc:spChg>
        <pc:spChg chg="mod">
          <ac:chgData name="王 欣捷" userId="b965477fa0aef5e6" providerId="LiveId" clId="{6B25E3A0-8D13-427B-91C6-98F6CF017510}" dt="2021-04-20T13:59:47.026" v="1161" actId="20577"/>
          <ac:spMkLst>
            <pc:docMk/>
            <pc:sldMk cId="771280182" sldId="1165"/>
            <ac:spMk id="66" creationId="{1C6E2429-62C5-4F21-885D-3C9AF35E8CDB}"/>
          </ac:spMkLst>
        </pc:spChg>
        <pc:spChg chg="mod">
          <ac:chgData name="王 欣捷" userId="b965477fa0aef5e6" providerId="LiveId" clId="{6B25E3A0-8D13-427B-91C6-98F6CF017510}" dt="2021-04-20T14:03:21.326" v="1196" actId="207"/>
          <ac:spMkLst>
            <pc:docMk/>
            <pc:sldMk cId="771280182" sldId="1165"/>
            <ac:spMk id="68" creationId="{81B3DF3E-BF74-4640-8FD0-3AF39CE4BCFF}"/>
          </ac:spMkLst>
        </pc:spChg>
        <pc:spChg chg="mod">
          <ac:chgData name="王 欣捷" userId="b965477fa0aef5e6" providerId="LiveId" clId="{6B25E3A0-8D13-427B-91C6-98F6CF017510}" dt="2021-04-20T13:59:50.407" v="1163" actId="20577"/>
          <ac:spMkLst>
            <pc:docMk/>
            <pc:sldMk cId="771280182" sldId="1165"/>
            <ac:spMk id="69" creationId="{66B0A8B5-A666-4821-9F40-85E79E5C1160}"/>
          </ac:spMkLst>
        </pc:spChg>
        <pc:spChg chg="mod">
          <ac:chgData name="王 欣捷" userId="b965477fa0aef5e6" providerId="LiveId" clId="{6B25E3A0-8D13-427B-91C6-98F6CF017510}" dt="2021-04-20T14:03:19.595" v="1195" actId="207"/>
          <ac:spMkLst>
            <pc:docMk/>
            <pc:sldMk cId="771280182" sldId="1165"/>
            <ac:spMk id="71" creationId="{2258FEB1-C254-420F-AABA-E093E021B3E7}"/>
          </ac:spMkLst>
        </pc:spChg>
        <pc:spChg chg="mod">
          <ac:chgData name="王 欣捷" userId="b965477fa0aef5e6" providerId="LiveId" clId="{6B25E3A0-8D13-427B-91C6-98F6CF017510}" dt="2021-04-20T13:59:53.015" v="1165" actId="20577"/>
          <ac:spMkLst>
            <pc:docMk/>
            <pc:sldMk cId="771280182" sldId="1165"/>
            <ac:spMk id="72" creationId="{AF0C8832-5C45-4FB3-948A-A873142DCB37}"/>
          </ac:spMkLst>
        </pc:spChg>
        <pc:spChg chg="mod">
          <ac:chgData name="王 欣捷" userId="b965477fa0aef5e6" providerId="LiveId" clId="{6B25E3A0-8D13-427B-91C6-98F6CF017510}" dt="2021-04-20T14:03:17.746" v="1194" actId="207"/>
          <ac:spMkLst>
            <pc:docMk/>
            <pc:sldMk cId="771280182" sldId="1165"/>
            <ac:spMk id="74" creationId="{14B42BA5-9532-43A8-9D1C-988CF92D5827}"/>
          </ac:spMkLst>
        </pc:spChg>
        <pc:spChg chg="mod">
          <ac:chgData name="王 欣捷" userId="b965477fa0aef5e6" providerId="LiveId" clId="{6B25E3A0-8D13-427B-91C6-98F6CF017510}" dt="2021-04-20T13:59:56.244" v="1166"/>
          <ac:spMkLst>
            <pc:docMk/>
            <pc:sldMk cId="771280182" sldId="1165"/>
            <ac:spMk id="75" creationId="{43601592-BA20-4289-9EFB-E8814460DB56}"/>
          </ac:spMkLst>
        </pc:spChg>
        <pc:spChg chg="mod">
          <ac:chgData name="王 欣捷" userId="b965477fa0aef5e6" providerId="LiveId" clId="{6B25E3A0-8D13-427B-91C6-98F6CF017510}" dt="2021-04-20T13:59:24.987" v="1151" actId="1076"/>
          <ac:spMkLst>
            <pc:docMk/>
            <pc:sldMk cId="771280182" sldId="1165"/>
            <ac:spMk id="44035" creationId="{5D1D868F-8DD2-453C-A53C-A9E8EF698509}"/>
          </ac:spMkLst>
        </pc:spChg>
        <pc:grpChg chg="del">
          <ac:chgData name="王 欣捷" userId="b965477fa0aef5e6" providerId="LiveId" clId="{6B25E3A0-8D13-427B-91C6-98F6CF017510}" dt="2021-04-20T13:59:27.048" v="1152" actId="478"/>
          <ac:grpSpMkLst>
            <pc:docMk/>
            <pc:sldMk cId="771280182" sldId="1165"/>
            <ac:grpSpMk id="37" creationId="{E232A05F-35E9-4B86-8F01-41CA588AF014}"/>
          </ac:grpSpMkLst>
        </pc:grpChg>
        <pc:grpChg chg="del">
          <ac:chgData name="王 欣捷" userId="b965477fa0aef5e6" providerId="LiveId" clId="{6B25E3A0-8D13-427B-91C6-98F6CF017510}" dt="2021-04-20T13:59:27.048" v="1152" actId="478"/>
          <ac:grpSpMkLst>
            <pc:docMk/>
            <pc:sldMk cId="771280182" sldId="1165"/>
            <ac:grpSpMk id="40" creationId="{32117D2B-A7C0-4FE2-8439-CC9179C3EF0E}"/>
          </ac:grpSpMkLst>
        </pc:grpChg>
        <pc:grpChg chg="del">
          <ac:chgData name="王 欣捷" userId="b965477fa0aef5e6" providerId="LiveId" clId="{6B25E3A0-8D13-427B-91C6-98F6CF017510}" dt="2021-04-20T13:59:27.048" v="1152" actId="478"/>
          <ac:grpSpMkLst>
            <pc:docMk/>
            <pc:sldMk cId="771280182" sldId="1165"/>
            <ac:grpSpMk id="43" creationId="{7E40C44B-9BAF-467F-948C-01831923BFAF}"/>
          </ac:grpSpMkLst>
        </pc:grpChg>
        <pc:grpChg chg="del">
          <ac:chgData name="王 欣捷" userId="b965477fa0aef5e6" providerId="LiveId" clId="{6B25E3A0-8D13-427B-91C6-98F6CF017510}" dt="2021-04-20T13:59:27.048" v="1152" actId="478"/>
          <ac:grpSpMkLst>
            <pc:docMk/>
            <pc:sldMk cId="771280182" sldId="1165"/>
            <ac:grpSpMk id="46" creationId="{82DD4A26-E10B-45F8-954A-D1BDEFDA713A}"/>
          </ac:grpSpMkLst>
        </pc:grpChg>
        <pc:grpChg chg="del">
          <ac:chgData name="王 欣捷" userId="b965477fa0aef5e6" providerId="LiveId" clId="{6B25E3A0-8D13-427B-91C6-98F6CF017510}" dt="2021-04-20T13:59:27.048" v="1152" actId="478"/>
          <ac:grpSpMkLst>
            <pc:docMk/>
            <pc:sldMk cId="771280182" sldId="1165"/>
            <ac:grpSpMk id="49" creationId="{216209EA-2F00-411B-BFB7-28DE0609EF57}"/>
          </ac:grpSpMkLst>
        </pc:grpChg>
        <pc:grpChg chg="del">
          <ac:chgData name="王 欣捷" userId="b965477fa0aef5e6" providerId="LiveId" clId="{6B25E3A0-8D13-427B-91C6-98F6CF017510}" dt="2021-04-20T13:59:27.048" v="1152" actId="478"/>
          <ac:grpSpMkLst>
            <pc:docMk/>
            <pc:sldMk cId="771280182" sldId="1165"/>
            <ac:grpSpMk id="52" creationId="{D15D4C85-6150-4AE1-AE38-482388DB41A6}"/>
          </ac:grpSpMkLst>
        </pc:grpChg>
        <pc:grpChg chg="del">
          <ac:chgData name="王 欣捷" userId="b965477fa0aef5e6" providerId="LiveId" clId="{6B25E3A0-8D13-427B-91C6-98F6CF017510}" dt="2021-04-20T13:59:27.048" v="1152" actId="478"/>
          <ac:grpSpMkLst>
            <pc:docMk/>
            <pc:sldMk cId="771280182" sldId="1165"/>
            <ac:grpSpMk id="55" creationId="{28187C55-AB44-4FAF-A9BD-025F828857AF}"/>
          </ac:grpSpMkLst>
        </pc:grpChg>
        <pc:grpChg chg="del">
          <ac:chgData name="王 欣捷" userId="b965477fa0aef5e6" providerId="LiveId" clId="{6B25E3A0-8D13-427B-91C6-98F6CF017510}" dt="2021-04-20T13:59:27.048" v="1152" actId="478"/>
          <ac:grpSpMkLst>
            <pc:docMk/>
            <pc:sldMk cId="771280182" sldId="1165"/>
            <ac:grpSpMk id="58" creationId="{C142F7B5-05BB-429C-96A8-FCF5385249C5}"/>
          </ac:grpSpMkLst>
        </pc:grpChg>
        <pc:grpChg chg="mod">
          <ac:chgData name="王 欣捷" userId="b965477fa0aef5e6" providerId="LiveId" clId="{6B25E3A0-8D13-427B-91C6-98F6CF017510}" dt="2021-04-20T13:59:37.633" v="1156" actId="1076"/>
          <ac:grpSpMkLst>
            <pc:docMk/>
            <pc:sldMk cId="771280182" sldId="1165"/>
            <ac:grpSpMk id="61" creationId="{B1D2E3F8-59D2-4A8E-96DB-1AE6A91F1037}"/>
          </ac:grpSpMkLst>
        </pc:grpChg>
        <pc:grpChg chg="mod">
          <ac:chgData name="王 欣捷" userId="b965477fa0aef5e6" providerId="LiveId" clId="{6B25E3A0-8D13-427B-91C6-98F6CF017510}" dt="2021-04-20T13:59:34.194" v="1154" actId="1036"/>
          <ac:grpSpMkLst>
            <pc:docMk/>
            <pc:sldMk cId="771280182" sldId="1165"/>
            <ac:grpSpMk id="64" creationId="{705DA6B0-1170-475E-8054-4AFACF912733}"/>
          </ac:grpSpMkLst>
        </pc:grpChg>
        <pc:grpChg chg="mod">
          <ac:chgData name="王 欣捷" userId="b965477fa0aef5e6" providerId="LiveId" clId="{6B25E3A0-8D13-427B-91C6-98F6CF017510}" dt="2021-04-20T13:59:34.194" v="1154" actId="1036"/>
          <ac:grpSpMkLst>
            <pc:docMk/>
            <pc:sldMk cId="771280182" sldId="1165"/>
            <ac:grpSpMk id="67" creationId="{9918594F-7989-4876-9A89-ACC735EF71B6}"/>
          </ac:grpSpMkLst>
        </pc:grpChg>
        <pc:grpChg chg="mod">
          <ac:chgData name="王 欣捷" userId="b965477fa0aef5e6" providerId="LiveId" clId="{6B25E3A0-8D13-427B-91C6-98F6CF017510}" dt="2021-04-20T13:59:34.194" v="1154" actId="1036"/>
          <ac:grpSpMkLst>
            <pc:docMk/>
            <pc:sldMk cId="771280182" sldId="1165"/>
            <ac:grpSpMk id="70" creationId="{1AB95211-F910-4CA5-9C15-34BBDF7F8AF6}"/>
          </ac:grpSpMkLst>
        </pc:grpChg>
        <pc:grpChg chg="add mod">
          <ac:chgData name="王 欣捷" userId="b965477fa0aef5e6" providerId="LiveId" clId="{6B25E3A0-8D13-427B-91C6-98F6CF017510}" dt="2021-04-20T14:00:03.058" v="1172" actId="1036"/>
          <ac:grpSpMkLst>
            <pc:docMk/>
            <pc:sldMk cId="771280182" sldId="1165"/>
            <ac:grpSpMk id="73" creationId="{6477B3CD-F149-4E33-B299-0BD13C578A12}"/>
          </ac:grpSpMkLst>
        </pc:grpChg>
        <pc:graphicFrameChg chg="del mod">
          <ac:chgData name="王 欣捷" userId="b965477fa0aef5e6" providerId="LiveId" clId="{6B25E3A0-8D13-427B-91C6-98F6CF017510}" dt="2021-04-20T14:06:35.642" v="1206" actId="478"/>
          <ac:graphicFrameMkLst>
            <pc:docMk/>
            <pc:sldMk cId="771280182" sldId="1165"/>
            <ac:graphicFrameMk id="7" creationId="{135E5BFB-71B3-42B0-9930-200A49BF224F}"/>
          </ac:graphicFrameMkLst>
        </pc:graphicFrameChg>
        <pc:graphicFrameChg chg="add del mod modGraphic">
          <ac:chgData name="王 欣捷" userId="b965477fa0aef5e6" providerId="LiveId" clId="{6B25E3A0-8D13-427B-91C6-98F6CF017510}" dt="2021-04-20T14:07:04.278" v="1211" actId="478"/>
          <ac:graphicFrameMkLst>
            <pc:docMk/>
            <pc:sldMk cId="771280182" sldId="1165"/>
            <ac:graphicFrameMk id="76" creationId="{87B7DA29-FB2E-4793-A904-95F3DB478514}"/>
          </ac:graphicFrameMkLst>
        </pc:graphicFrameChg>
        <pc:graphicFrameChg chg="add del mod modGraphic">
          <ac:chgData name="王 欣捷" userId="b965477fa0aef5e6" providerId="LiveId" clId="{6B25E3A0-8D13-427B-91C6-98F6CF017510}" dt="2021-04-20T14:07:56.392" v="1218" actId="478"/>
          <ac:graphicFrameMkLst>
            <pc:docMk/>
            <pc:sldMk cId="771280182" sldId="1165"/>
            <ac:graphicFrameMk id="77" creationId="{0F4A9B7F-CE02-4ED1-AAE6-BEFA5B14A098}"/>
          </ac:graphicFrameMkLst>
        </pc:graphicFrameChg>
        <pc:graphicFrameChg chg="add mod modGraphic">
          <ac:chgData name="王 欣捷" userId="b965477fa0aef5e6" providerId="LiveId" clId="{6B25E3A0-8D13-427B-91C6-98F6CF017510}" dt="2021-04-20T14:10:29.027" v="1322"/>
          <ac:graphicFrameMkLst>
            <pc:docMk/>
            <pc:sldMk cId="771280182" sldId="1165"/>
            <ac:graphicFrameMk id="78" creationId="{427A8EA7-8856-4774-BA77-D0E32B48574B}"/>
          </ac:graphicFrameMkLst>
        </pc:graphicFrameChg>
      </pc:sldChg>
      <pc:sldChg chg="modSp add mod">
        <pc:chgData name="王 欣捷" userId="b965477fa0aef5e6" providerId="LiveId" clId="{6B25E3A0-8D13-427B-91C6-98F6CF017510}" dt="2021-04-20T14:11:02.150" v="1325" actId="207"/>
        <pc:sldMkLst>
          <pc:docMk/>
          <pc:sldMk cId="2692631" sldId="1166"/>
        </pc:sldMkLst>
        <pc:spChg chg="mod">
          <ac:chgData name="王 欣捷" userId="b965477fa0aef5e6" providerId="LiveId" clId="{6B25E3A0-8D13-427B-91C6-98F6CF017510}" dt="2021-04-20T14:11:02.150" v="1325" actId="207"/>
          <ac:spMkLst>
            <pc:docMk/>
            <pc:sldMk cId="2692631" sldId="1166"/>
            <ac:spMk id="7" creationId="{43FAFECB-C844-4CB0-97F3-0B7C4C304FAD}"/>
          </ac:spMkLst>
        </pc:spChg>
        <pc:spChg chg="mod">
          <ac:chgData name="王 欣捷" userId="b965477fa0aef5e6" providerId="LiveId" clId="{6B25E3A0-8D13-427B-91C6-98F6CF017510}" dt="2021-04-20T14:11:02.150" v="1325" actId="207"/>
          <ac:spMkLst>
            <pc:docMk/>
            <pc:sldMk cId="2692631" sldId="1166"/>
            <ac:spMk id="12" creationId="{4287D078-374E-4ADA-9FC0-CFAA5D71067F}"/>
          </ac:spMkLst>
        </pc:spChg>
      </pc:sldChg>
      <pc:sldChg chg="addSp delSp modSp add mod">
        <pc:chgData name="王 欣捷" userId="b965477fa0aef5e6" providerId="LiveId" clId="{6B25E3A0-8D13-427B-91C6-98F6CF017510}" dt="2021-04-20T14:13:34.792" v="1390" actId="1076"/>
        <pc:sldMkLst>
          <pc:docMk/>
          <pc:sldMk cId="3628184232" sldId="1167"/>
        </pc:sldMkLst>
        <pc:spChg chg="mod">
          <ac:chgData name="王 欣捷" userId="b965477fa0aef5e6" providerId="LiveId" clId="{6B25E3A0-8D13-427B-91C6-98F6CF017510}" dt="2021-04-20T14:13:22.300" v="1385"/>
          <ac:spMkLst>
            <pc:docMk/>
            <pc:sldMk cId="3628184232" sldId="1167"/>
            <ac:spMk id="21" creationId="{840261F3-53EC-4C0E-8BEB-31E826B31825}"/>
          </ac:spMkLst>
        </pc:spChg>
        <pc:spChg chg="mod">
          <ac:chgData name="王 欣捷" userId="b965477fa0aef5e6" providerId="LiveId" clId="{6B25E3A0-8D13-427B-91C6-98F6CF017510}" dt="2021-04-20T14:13:22.300" v="1385"/>
          <ac:spMkLst>
            <pc:docMk/>
            <pc:sldMk cId="3628184232" sldId="1167"/>
            <ac:spMk id="22" creationId="{F5C7F8A8-2447-4892-9B8F-FA77D3FA7A40}"/>
          </ac:spMkLst>
        </pc:spChg>
        <pc:spChg chg="mod">
          <ac:chgData name="王 欣捷" userId="b965477fa0aef5e6" providerId="LiveId" clId="{6B25E3A0-8D13-427B-91C6-98F6CF017510}" dt="2021-04-20T14:13:30.646" v="1389"/>
          <ac:spMkLst>
            <pc:docMk/>
            <pc:sldMk cId="3628184232" sldId="1167"/>
            <ac:spMk id="24" creationId="{51E4AFE4-A825-4FC7-9C9A-D34D0BBFF4D3}"/>
          </ac:spMkLst>
        </pc:spChg>
        <pc:spChg chg="mod">
          <ac:chgData name="王 欣捷" userId="b965477fa0aef5e6" providerId="LiveId" clId="{6B25E3A0-8D13-427B-91C6-98F6CF017510}" dt="2021-04-20T14:13:30.646" v="1389"/>
          <ac:spMkLst>
            <pc:docMk/>
            <pc:sldMk cId="3628184232" sldId="1167"/>
            <ac:spMk id="25" creationId="{9B91708F-592C-42E4-B850-C0CDCA979B43}"/>
          </ac:spMkLst>
        </pc:spChg>
        <pc:spChg chg="mod">
          <ac:chgData name="王 欣捷" userId="b965477fa0aef5e6" providerId="LiveId" clId="{6B25E3A0-8D13-427B-91C6-98F6CF017510}" dt="2021-04-20T14:13:30.646" v="1389"/>
          <ac:spMkLst>
            <pc:docMk/>
            <pc:sldMk cId="3628184232" sldId="1167"/>
            <ac:spMk id="27" creationId="{9B332F57-090A-4C12-8F23-25B7B7209D3F}"/>
          </ac:spMkLst>
        </pc:spChg>
        <pc:spChg chg="mod">
          <ac:chgData name="王 欣捷" userId="b965477fa0aef5e6" providerId="LiveId" clId="{6B25E3A0-8D13-427B-91C6-98F6CF017510}" dt="2021-04-20T14:13:30.646" v="1389"/>
          <ac:spMkLst>
            <pc:docMk/>
            <pc:sldMk cId="3628184232" sldId="1167"/>
            <ac:spMk id="28" creationId="{41E5B335-2B28-40FE-A80C-59777ED97D0C}"/>
          </ac:spMkLst>
        </pc:spChg>
        <pc:spChg chg="mod">
          <ac:chgData name="王 欣捷" userId="b965477fa0aef5e6" providerId="LiveId" clId="{6B25E3A0-8D13-427B-91C6-98F6CF017510}" dt="2021-04-20T14:12:41.905" v="1371" actId="20577"/>
          <ac:spMkLst>
            <pc:docMk/>
            <pc:sldMk cId="3628184232" sldId="1167"/>
            <ac:spMk id="63" creationId="{6AAFA6E9-AB52-4FF4-A6EA-9E516866D321}"/>
          </ac:spMkLst>
        </pc:spChg>
        <pc:spChg chg="mod">
          <ac:chgData name="王 欣捷" userId="b965477fa0aef5e6" providerId="LiveId" clId="{6B25E3A0-8D13-427B-91C6-98F6CF017510}" dt="2021-04-20T14:13:28.656" v="1388" actId="1076"/>
          <ac:spMkLst>
            <pc:docMk/>
            <pc:sldMk cId="3628184232" sldId="1167"/>
            <ac:spMk id="44035" creationId="{5D1D868F-8DD2-453C-A53C-A9E8EF698509}"/>
          </ac:spMkLst>
        </pc:spChg>
        <pc:grpChg chg="add mod">
          <ac:chgData name="王 欣捷" userId="b965477fa0aef5e6" providerId="LiveId" clId="{6B25E3A0-8D13-427B-91C6-98F6CF017510}" dt="2021-04-20T14:13:27.068" v="1386" actId="1076"/>
          <ac:grpSpMkLst>
            <pc:docMk/>
            <pc:sldMk cId="3628184232" sldId="1167"/>
            <ac:grpSpMk id="20" creationId="{2E54E37D-83CA-46F1-8320-158D90E24A0D}"/>
          </ac:grpSpMkLst>
        </pc:grpChg>
        <pc:grpChg chg="add mod">
          <ac:chgData name="王 欣捷" userId="b965477fa0aef5e6" providerId="LiveId" clId="{6B25E3A0-8D13-427B-91C6-98F6CF017510}" dt="2021-04-20T14:13:34.792" v="1390" actId="1076"/>
          <ac:grpSpMkLst>
            <pc:docMk/>
            <pc:sldMk cId="3628184232" sldId="1167"/>
            <ac:grpSpMk id="23" creationId="{2E232AA2-EE75-4682-9F58-F4B0C530A5F2}"/>
          </ac:grpSpMkLst>
        </pc:grpChg>
        <pc:grpChg chg="add mod">
          <ac:chgData name="王 欣捷" userId="b965477fa0aef5e6" providerId="LiveId" clId="{6B25E3A0-8D13-427B-91C6-98F6CF017510}" dt="2021-04-20T14:13:34.792" v="1390" actId="1076"/>
          <ac:grpSpMkLst>
            <pc:docMk/>
            <pc:sldMk cId="3628184232" sldId="1167"/>
            <ac:grpSpMk id="26" creationId="{3C258695-706C-474C-A62C-C603C4BA8F14}"/>
          </ac:grpSpMkLst>
        </pc:grpChg>
        <pc:grpChg chg="mod">
          <ac:chgData name="王 欣捷" userId="b965477fa0aef5e6" providerId="LiveId" clId="{6B25E3A0-8D13-427B-91C6-98F6CF017510}" dt="2021-04-20T14:13:21.678" v="1384" actId="1076"/>
          <ac:grpSpMkLst>
            <pc:docMk/>
            <pc:sldMk cId="3628184232" sldId="1167"/>
            <ac:grpSpMk id="61" creationId="{B1D2E3F8-59D2-4A8E-96DB-1AE6A91F1037}"/>
          </ac:grpSpMkLst>
        </pc:grpChg>
        <pc:grpChg chg="del mod">
          <ac:chgData name="王 欣捷" userId="b965477fa0aef5e6" providerId="LiveId" clId="{6B25E3A0-8D13-427B-91C6-98F6CF017510}" dt="2021-04-20T14:12:39.342" v="1369" actId="478"/>
          <ac:grpSpMkLst>
            <pc:docMk/>
            <pc:sldMk cId="3628184232" sldId="1167"/>
            <ac:grpSpMk id="64" creationId="{705DA6B0-1170-475E-8054-4AFACF912733}"/>
          </ac:grpSpMkLst>
        </pc:grpChg>
        <pc:grpChg chg="del mod">
          <ac:chgData name="王 欣捷" userId="b965477fa0aef5e6" providerId="LiveId" clId="{6B25E3A0-8D13-427B-91C6-98F6CF017510}" dt="2021-04-20T14:12:39.342" v="1369" actId="478"/>
          <ac:grpSpMkLst>
            <pc:docMk/>
            <pc:sldMk cId="3628184232" sldId="1167"/>
            <ac:grpSpMk id="67" creationId="{9918594F-7989-4876-9A89-ACC735EF71B6}"/>
          </ac:grpSpMkLst>
        </pc:grpChg>
        <pc:grpChg chg="del mod">
          <ac:chgData name="王 欣捷" userId="b965477fa0aef5e6" providerId="LiveId" clId="{6B25E3A0-8D13-427B-91C6-98F6CF017510}" dt="2021-04-20T14:12:39.342" v="1369" actId="478"/>
          <ac:grpSpMkLst>
            <pc:docMk/>
            <pc:sldMk cId="3628184232" sldId="1167"/>
            <ac:grpSpMk id="70" creationId="{1AB95211-F910-4CA5-9C15-34BBDF7F8AF6}"/>
          </ac:grpSpMkLst>
        </pc:grpChg>
        <pc:grpChg chg="del mod">
          <ac:chgData name="王 欣捷" userId="b965477fa0aef5e6" providerId="LiveId" clId="{6B25E3A0-8D13-427B-91C6-98F6CF017510}" dt="2021-04-20T14:12:39.342" v="1369" actId="478"/>
          <ac:grpSpMkLst>
            <pc:docMk/>
            <pc:sldMk cId="3628184232" sldId="1167"/>
            <ac:grpSpMk id="73" creationId="{6477B3CD-F149-4E33-B299-0BD13C578A12}"/>
          </ac:grpSpMkLst>
        </pc:grpChg>
        <pc:graphicFrameChg chg="mod modGraphic">
          <ac:chgData name="王 欣捷" userId="b965477fa0aef5e6" providerId="LiveId" clId="{6B25E3A0-8D13-427B-91C6-98F6CF017510}" dt="2021-04-20T14:13:12.759" v="1383" actId="20577"/>
          <ac:graphicFrameMkLst>
            <pc:docMk/>
            <pc:sldMk cId="3628184232" sldId="1167"/>
            <ac:graphicFrameMk id="78" creationId="{427A8EA7-8856-4774-BA77-D0E32B48574B}"/>
          </ac:graphicFrameMkLst>
        </pc:graphicFrameChg>
      </pc:sldChg>
      <pc:sldChg chg="modSp add mod">
        <pc:chgData name="王 欣捷" userId="b965477fa0aef5e6" providerId="LiveId" clId="{6B25E3A0-8D13-427B-91C6-98F6CF017510}" dt="2021-04-20T14:14:16.613" v="1399" actId="207"/>
        <pc:sldMkLst>
          <pc:docMk/>
          <pc:sldMk cId="1528587018" sldId="1168"/>
        </pc:sldMkLst>
        <pc:spChg chg="mod">
          <ac:chgData name="王 欣捷" userId="b965477fa0aef5e6" providerId="LiveId" clId="{6B25E3A0-8D13-427B-91C6-98F6CF017510}" dt="2021-04-20T14:14:16.613" v="1399" actId="207"/>
          <ac:spMkLst>
            <pc:docMk/>
            <pc:sldMk cId="1528587018" sldId="1168"/>
            <ac:spMk id="7" creationId="{43FAFECB-C844-4CB0-97F3-0B7C4C304FAD}"/>
          </ac:spMkLst>
        </pc:spChg>
        <pc:spChg chg="mod">
          <ac:chgData name="王 欣捷" userId="b965477fa0aef5e6" providerId="LiveId" clId="{6B25E3A0-8D13-427B-91C6-98F6CF017510}" dt="2021-04-20T14:14:13.157" v="1398" actId="207"/>
          <ac:spMkLst>
            <pc:docMk/>
            <pc:sldMk cId="1528587018" sldId="1168"/>
            <ac:spMk id="12" creationId="{4287D078-374E-4ADA-9FC0-CFAA5D71067F}"/>
          </ac:spMkLst>
        </pc:spChg>
      </pc:sldChg>
      <pc:sldChg chg="delSp modSp add mod">
        <pc:chgData name="王 欣捷" userId="b965477fa0aef5e6" providerId="LiveId" clId="{6B25E3A0-8D13-427B-91C6-98F6CF017510}" dt="2021-04-20T14:15:57.598" v="1438" actId="1076"/>
        <pc:sldMkLst>
          <pc:docMk/>
          <pc:sldMk cId="3168183637" sldId="1169"/>
        </pc:sldMkLst>
        <pc:spChg chg="mod">
          <ac:chgData name="王 欣捷" userId="b965477fa0aef5e6" providerId="LiveId" clId="{6B25E3A0-8D13-427B-91C6-98F6CF017510}" dt="2021-04-20T14:14:39.377" v="1406" actId="20577"/>
          <ac:spMkLst>
            <pc:docMk/>
            <pc:sldMk cId="3168183637" sldId="1169"/>
            <ac:spMk id="25" creationId="{9B91708F-592C-42E4-B850-C0CDCA979B43}"/>
          </ac:spMkLst>
        </pc:spChg>
        <pc:grpChg chg="del mod">
          <ac:chgData name="王 欣捷" userId="b965477fa0aef5e6" providerId="LiveId" clId="{6B25E3A0-8D13-427B-91C6-98F6CF017510}" dt="2021-04-20T14:14:34.176" v="1402" actId="478"/>
          <ac:grpSpMkLst>
            <pc:docMk/>
            <pc:sldMk cId="3168183637" sldId="1169"/>
            <ac:grpSpMk id="20" creationId="{2E54E37D-83CA-46F1-8320-158D90E24A0D}"/>
          </ac:grpSpMkLst>
        </pc:grpChg>
        <pc:grpChg chg="mod">
          <ac:chgData name="王 欣捷" userId="b965477fa0aef5e6" providerId="LiveId" clId="{6B25E3A0-8D13-427B-91C6-98F6CF017510}" dt="2021-04-20T14:15:57.598" v="1438" actId="1076"/>
          <ac:grpSpMkLst>
            <pc:docMk/>
            <pc:sldMk cId="3168183637" sldId="1169"/>
            <ac:grpSpMk id="23" creationId="{2E232AA2-EE75-4682-9F58-F4B0C530A5F2}"/>
          </ac:grpSpMkLst>
        </pc:grpChg>
        <pc:grpChg chg="del mod">
          <ac:chgData name="王 欣捷" userId="b965477fa0aef5e6" providerId="LiveId" clId="{6B25E3A0-8D13-427B-91C6-98F6CF017510}" dt="2021-04-20T14:14:34.176" v="1402" actId="478"/>
          <ac:grpSpMkLst>
            <pc:docMk/>
            <pc:sldMk cId="3168183637" sldId="1169"/>
            <ac:grpSpMk id="26" creationId="{3C258695-706C-474C-A62C-C603C4BA8F14}"/>
          </ac:grpSpMkLst>
        </pc:grpChg>
        <pc:grpChg chg="del mod">
          <ac:chgData name="王 欣捷" userId="b965477fa0aef5e6" providerId="LiveId" clId="{6B25E3A0-8D13-427B-91C6-98F6CF017510}" dt="2021-04-20T14:14:35.329" v="1403" actId="478"/>
          <ac:grpSpMkLst>
            <pc:docMk/>
            <pc:sldMk cId="3168183637" sldId="1169"/>
            <ac:grpSpMk id="61" creationId="{B1D2E3F8-59D2-4A8E-96DB-1AE6A91F1037}"/>
          </ac:grpSpMkLst>
        </pc:grpChg>
        <pc:graphicFrameChg chg="mod modGraphic">
          <ac:chgData name="王 欣捷" userId="b965477fa0aef5e6" providerId="LiveId" clId="{6B25E3A0-8D13-427B-91C6-98F6CF017510}" dt="2021-04-20T14:15:44.905" v="1437" actId="20577"/>
          <ac:graphicFrameMkLst>
            <pc:docMk/>
            <pc:sldMk cId="3168183637" sldId="1169"/>
            <ac:graphicFrameMk id="78" creationId="{427A8EA7-8856-4774-BA77-D0E32B48574B}"/>
          </ac:graphicFrameMkLst>
        </pc:graphicFrameChg>
      </pc:sldChg>
      <pc:sldChg chg="addSp delSp modSp add mod">
        <pc:chgData name="王 欣捷" userId="b965477fa0aef5e6" providerId="LiveId" clId="{6B25E3A0-8D13-427B-91C6-98F6CF017510}" dt="2021-04-20T14:18:18.007" v="1511" actId="20577"/>
        <pc:sldMkLst>
          <pc:docMk/>
          <pc:sldMk cId="1630523457" sldId="1170"/>
        </pc:sldMkLst>
        <pc:spChg chg="mod">
          <ac:chgData name="王 欣捷" userId="b965477fa0aef5e6" providerId="LiveId" clId="{6B25E3A0-8D13-427B-91C6-98F6CF017510}" dt="2021-04-20T14:16:50.905" v="1441"/>
          <ac:spMkLst>
            <pc:docMk/>
            <pc:sldMk cId="1630523457" sldId="1170"/>
            <ac:spMk id="44035" creationId="{5D1D868F-8DD2-453C-A53C-A9E8EF698509}"/>
          </ac:spMkLst>
        </pc:spChg>
        <pc:grpChg chg="del">
          <ac:chgData name="王 欣捷" userId="b965477fa0aef5e6" providerId="LiveId" clId="{6B25E3A0-8D13-427B-91C6-98F6CF017510}" dt="2021-04-20T14:17:09.806" v="1470" actId="478"/>
          <ac:grpSpMkLst>
            <pc:docMk/>
            <pc:sldMk cId="1630523457" sldId="1170"/>
            <ac:grpSpMk id="11" creationId="{02C0B712-15B4-4AE4-B152-3902F38B3FEC}"/>
          </ac:grpSpMkLst>
        </pc:grpChg>
        <pc:grpChg chg="del">
          <ac:chgData name="王 欣捷" userId="b965477fa0aef5e6" providerId="LiveId" clId="{6B25E3A0-8D13-427B-91C6-98F6CF017510}" dt="2021-04-20T14:17:09.806" v="1470" actId="478"/>
          <ac:grpSpMkLst>
            <pc:docMk/>
            <pc:sldMk cId="1630523457" sldId="1170"/>
            <ac:grpSpMk id="16" creationId="{4E4115BC-DABB-46C4-A1CF-F8410C1465BD}"/>
          </ac:grpSpMkLst>
        </pc:grpChg>
        <pc:grpChg chg="del">
          <ac:chgData name="王 欣捷" userId="b965477fa0aef5e6" providerId="LiveId" clId="{6B25E3A0-8D13-427B-91C6-98F6CF017510}" dt="2021-04-20T14:17:09.806" v="1470" actId="478"/>
          <ac:grpSpMkLst>
            <pc:docMk/>
            <pc:sldMk cId="1630523457" sldId="1170"/>
            <ac:grpSpMk id="19" creationId="{3F4B44F9-127A-4F25-81C7-D3572C375A3C}"/>
          </ac:grpSpMkLst>
        </pc:grpChg>
        <pc:grpChg chg="del">
          <ac:chgData name="王 欣捷" userId="b965477fa0aef5e6" providerId="LiveId" clId="{6B25E3A0-8D13-427B-91C6-98F6CF017510}" dt="2021-04-20T14:17:09.806" v="1470" actId="478"/>
          <ac:grpSpMkLst>
            <pc:docMk/>
            <pc:sldMk cId="1630523457" sldId="1170"/>
            <ac:grpSpMk id="22" creationId="{69F55667-9F22-4C84-96B6-664503EFAE53}"/>
          </ac:grpSpMkLst>
        </pc:grpChg>
        <pc:grpChg chg="del">
          <ac:chgData name="王 欣捷" userId="b965477fa0aef5e6" providerId="LiveId" clId="{6B25E3A0-8D13-427B-91C6-98F6CF017510}" dt="2021-04-20T14:17:09.806" v="1470" actId="478"/>
          <ac:grpSpMkLst>
            <pc:docMk/>
            <pc:sldMk cId="1630523457" sldId="1170"/>
            <ac:grpSpMk id="25" creationId="{173E6166-5837-4BCF-ACBA-FB600D1A14E4}"/>
          </ac:grpSpMkLst>
        </pc:grpChg>
        <pc:grpChg chg="del">
          <ac:chgData name="王 欣捷" userId="b965477fa0aef5e6" providerId="LiveId" clId="{6B25E3A0-8D13-427B-91C6-98F6CF017510}" dt="2021-04-20T14:17:09.806" v="1470" actId="478"/>
          <ac:grpSpMkLst>
            <pc:docMk/>
            <pc:sldMk cId="1630523457" sldId="1170"/>
            <ac:grpSpMk id="28" creationId="{665B71ED-C5C7-4C81-9A0C-396F95AE1517}"/>
          </ac:grpSpMkLst>
        </pc:grpChg>
        <pc:grpChg chg="del">
          <ac:chgData name="王 欣捷" userId="b965477fa0aef5e6" providerId="LiveId" clId="{6B25E3A0-8D13-427B-91C6-98F6CF017510}" dt="2021-04-20T14:17:09.806" v="1470" actId="478"/>
          <ac:grpSpMkLst>
            <pc:docMk/>
            <pc:sldMk cId="1630523457" sldId="1170"/>
            <ac:grpSpMk id="31" creationId="{54A68B26-51CD-423D-80F0-360506345D8D}"/>
          </ac:grpSpMkLst>
        </pc:grpChg>
        <pc:grpChg chg="del">
          <ac:chgData name="王 欣捷" userId="b965477fa0aef5e6" providerId="LiveId" clId="{6B25E3A0-8D13-427B-91C6-98F6CF017510}" dt="2021-04-20T14:17:09.806" v="1470" actId="478"/>
          <ac:grpSpMkLst>
            <pc:docMk/>
            <pc:sldMk cId="1630523457" sldId="1170"/>
            <ac:grpSpMk id="34" creationId="{C23310F7-AAAF-4ECB-8B01-EC19945991A0}"/>
          </ac:grpSpMkLst>
        </pc:grpChg>
        <pc:graphicFrameChg chg="del">
          <ac:chgData name="王 欣捷" userId="b965477fa0aef5e6" providerId="LiveId" clId="{6B25E3A0-8D13-427B-91C6-98F6CF017510}" dt="2021-04-20T14:17:06.345" v="1469" actId="478"/>
          <ac:graphicFrameMkLst>
            <pc:docMk/>
            <pc:sldMk cId="1630523457" sldId="1170"/>
            <ac:graphicFrameMk id="7" creationId="{135E5BFB-71B3-42B0-9930-200A49BF224F}"/>
          </ac:graphicFrameMkLst>
        </pc:graphicFrameChg>
        <pc:graphicFrameChg chg="add mod modGraphic">
          <ac:chgData name="王 欣捷" userId="b965477fa0aef5e6" providerId="LiveId" clId="{6B25E3A0-8D13-427B-91C6-98F6CF017510}" dt="2021-04-20T14:18:18.007" v="1511" actId="20577"/>
          <ac:graphicFrameMkLst>
            <pc:docMk/>
            <pc:sldMk cId="1630523457" sldId="1170"/>
            <ac:graphicFrameMk id="37" creationId="{C877EAE4-E73F-4EB3-841D-C9F96CEF561F}"/>
          </ac:graphicFrameMkLst>
        </pc:graphicFrameChg>
      </pc:sldChg>
    </pc:docChg>
  </pc:docChgLst>
  <pc:docChgLst>
    <pc:chgData name="王 欣捷" userId="b965477fa0aef5e6" providerId="LiveId" clId="{8FEE0B01-2527-4D72-8C93-B76E1D7414A7}"/>
    <pc:docChg chg="undo redo custSel addSld delSld modSld sldOrd">
      <pc:chgData name="王 欣捷" userId="b965477fa0aef5e6" providerId="LiveId" clId="{8FEE0B01-2527-4D72-8C93-B76E1D7414A7}" dt="2021-05-19T10:45:05.936" v="4953" actId="207"/>
      <pc:docMkLst>
        <pc:docMk/>
      </pc:docMkLst>
      <pc:sldChg chg="modSp mod">
        <pc:chgData name="王 欣捷" userId="b965477fa0aef5e6" providerId="LiveId" clId="{8FEE0B01-2527-4D72-8C93-B76E1D7414A7}" dt="2021-05-19T08:25:29.916" v="3043"/>
        <pc:sldMkLst>
          <pc:docMk/>
          <pc:sldMk cId="0" sldId="294"/>
        </pc:sldMkLst>
        <pc:spChg chg="mod">
          <ac:chgData name="王 欣捷" userId="b965477fa0aef5e6" providerId="LiveId" clId="{8FEE0B01-2527-4D72-8C93-B76E1D7414A7}" dt="2021-05-19T08:25:29.916" v="3043"/>
          <ac:spMkLst>
            <pc:docMk/>
            <pc:sldMk cId="0" sldId="294"/>
            <ac:spMk id="49155" creationId="{8719F3ED-90E7-49FA-98A1-C09EDF5DAE1F}"/>
          </ac:spMkLst>
        </pc:spChg>
      </pc:sldChg>
      <pc:sldChg chg="modSp mod">
        <pc:chgData name="王 欣捷" userId="b965477fa0aef5e6" providerId="LiveId" clId="{8FEE0B01-2527-4D72-8C93-B76E1D7414A7}" dt="2021-05-19T08:25:18.800" v="3042" actId="20577"/>
        <pc:sldMkLst>
          <pc:docMk/>
          <pc:sldMk cId="0" sldId="452"/>
        </pc:sldMkLst>
        <pc:spChg chg="mod">
          <ac:chgData name="王 欣捷" userId="b965477fa0aef5e6" providerId="LiveId" clId="{8FEE0B01-2527-4D72-8C93-B76E1D7414A7}" dt="2021-05-19T08:25:18.800" v="3042" actId="20577"/>
          <ac:spMkLst>
            <pc:docMk/>
            <pc:sldMk cId="0" sldId="452"/>
            <ac:spMk id="6147" creationId="{59D1B619-B81E-491D-AA55-BD209AC43E65}"/>
          </ac:spMkLst>
        </pc:spChg>
      </pc:sldChg>
      <pc:sldChg chg="modSp mod">
        <pc:chgData name="王 欣捷" userId="b965477fa0aef5e6" providerId="LiveId" clId="{8FEE0B01-2527-4D72-8C93-B76E1D7414A7}" dt="2021-05-19T10:35:32.910" v="4825" actId="12"/>
        <pc:sldMkLst>
          <pc:docMk/>
          <pc:sldMk cId="0" sldId="873"/>
        </pc:sldMkLst>
        <pc:spChg chg="mod">
          <ac:chgData name="王 欣捷" userId="b965477fa0aef5e6" providerId="LiveId" clId="{8FEE0B01-2527-4D72-8C93-B76E1D7414A7}" dt="2021-05-19T10:35:32.910" v="4825" actId="12"/>
          <ac:spMkLst>
            <pc:docMk/>
            <pc:sldMk cId="0" sldId="873"/>
            <ac:spMk id="7171" creationId="{511E122D-AFB6-46EF-8AA1-3C146D28CF80}"/>
          </ac:spMkLst>
        </pc:spChg>
      </pc:sldChg>
      <pc:sldChg chg="modSp mod">
        <pc:chgData name="王 欣捷" userId="b965477fa0aef5e6" providerId="LiveId" clId="{8FEE0B01-2527-4D72-8C93-B76E1D7414A7}" dt="2021-05-19T10:39:49.908" v="4859" actId="114"/>
        <pc:sldMkLst>
          <pc:docMk/>
          <pc:sldMk cId="0" sldId="878"/>
        </pc:sldMkLst>
        <pc:spChg chg="mod">
          <ac:chgData name="王 欣捷" userId="b965477fa0aef5e6" providerId="LiveId" clId="{8FEE0B01-2527-4D72-8C93-B76E1D7414A7}" dt="2021-05-19T10:39:49.908" v="4859" actId="114"/>
          <ac:spMkLst>
            <pc:docMk/>
            <pc:sldMk cId="0" sldId="878"/>
            <ac:spMk id="12291" creationId="{0ECE88AD-6DE7-4297-9116-EECABB5AAD65}"/>
          </ac:spMkLst>
        </pc:spChg>
      </pc:sldChg>
      <pc:sldChg chg="modSp mod">
        <pc:chgData name="王 欣捷" userId="b965477fa0aef5e6" providerId="LiveId" clId="{8FEE0B01-2527-4D72-8C93-B76E1D7414A7}" dt="2021-05-19T10:40:05.096" v="4862"/>
        <pc:sldMkLst>
          <pc:docMk/>
          <pc:sldMk cId="0" sldId="879"/>
        </pc:sldMkLst>
        <pc:spChg chg="mod">
          <ac:chgData name="王 欣捷" userId="b965477fa0aef5e6" providerId="LiveId" clId="{8FEE0B01-2527-4D72-8C93-B76E1D7414A7}" dt="2021-05-19T10:40:05.096" v="4862"/>
          <ac:spMkLst>
            <pc:docMk/>
            <pc:sldMk cId="0" sldId="879"/>
            <ac:spMk id="13315" creationId="{A9B7245C-1F37-4F73-A634-C2E3190B5629}"/>
          </ac:spMkLst>
        </pc:spChg>
      </pc:sldChg>
      <pc:sldChg chg="modSp mod">
        <pc:chgData name="王 欣捷" userId="b965477fa0aef5e6" providerId="LiveId" clId="{8FEE0B01-2527-4D72-8C93-B76E1D7414A7}" dt="2021-05-19T10:40:45.808" v="4867" actId="113"/>
        <pc:sldMkLst>
          <pc:docMk/>
          <pc:sldMk cId="0" sldId="881"/>
        </pc:sldMkLst>
        <pc:spChg chg="mod">
          <ac:chgData name="王 欣捷" userId="b965477fa0aef5e6" providerId="LiveId" clId="{8FEE0B01-2527-4D72-8C93-B76E1D7414A7}" dt="2021-05-19T10:40:45.808" v="4867" actId="113"/>
          <ac:spMkLst>
            <pc:docMk/>
            <pc:sldMk cId="0" sldId="881"/>
            <ac:spMk id="14339" creationId="{4F249163-278B-412D-B0F1-CBB0B02C5097}"/>
          </ac:spMkLst>
        </pc:spChg>
      </pc:sldChg>
      <pc:sldChg chg="modSp mod">
        <pc:chgData name="王 欣捷" userId="b965477fa0aef5e6" providerId="LiveId" clId="{8FEE0B01-2527-4D72-8C93-B76E1D7414A7}" dt="2021-05-19T10:40:28.995" v="4866"/>
        <pc:sldMkLst>
          <pc:docMk/>
          <pc:sldMk cId="0" sldId="882"/>
        </pc:sldMkLst>
        <pc:spChg chg="mod">
          <ac:chgData name="王 欣捷" userId="b965477fa0aef5e6" providerId="LiveId" clId="{8FEE0B01-2527-4D72-8C93-B76E1D7414A7}" dt="2021-05-19T10:40:28.995" v="4866"/>
          <ac:spMkLst>
            <pc:docMk/>
            <pc:sldMk cId="0" sldId="882"/>
            <ac:spMk id="15363" creationId="{A06964D3-0DEC-4D61-9B0D-A9309A7BCE23}"/>
          </ac:spMkLst>
        </pc:spChg>
      </pc:sldChg>
      <pc:sldChg chg="modSp modAnim">
        <pc:chgData name="王 欣捷" userId="b965477fa0aef5e6" providerId="LiveId" clId="{8FEE0B01-2527-4D72-8C93-B76E1D7414A7}" dt="2021-05-19T10:15:20.261" v="4515" actId="20577"/>
        <pc:sldMkLst>
          <pc:docMk/>
          <pc:sldMk cId="0" sldId="883"/>
        </pc:sldMkLst>
        <pc:spChg chg="mod">
          <ac:chgData name="王 欣捷" userId="b965477fa0aef5e6" providerId="LiveId" clId="{8FEE0B01-2527-4D72-8C93-B76E1D7414A7}" dt="2021-05-19T10:15:11.881" v="4513"/>
          <ac:spMkLst>
            <pc:docMk/>
            <pc:sldMk cId="0" sldId="883"/>
            <ac:spMk id="820227" creationId="{0AF8D4CB-BBBD-40F0-89E6-BD0F002DF5EF}"/>
          </ac:spMkLst>
        </pc:spChg>
      </pc:sldChg>
      <pc:sldChg chg="modSp">
        <pc:chgData name="王 欣捷" userId="b965477fa0aef5e6" providerId="LiveId" clId="{8FEE0B01-2527-4D72-8C93-B76E1D7414A7}" dt="2021-05-19T10:44:36.391" v="4933" actId="114"/>
        <pc:sldMkLst>
          <pc:docMk/>
          <pc:sldMk cId="0" sldId="884"/>
        </pc:sldMkLst>
        <pc:spChg chg="mod">
          <ac:chgData name="王 欣捷" userId="b965477fa0aef5e6" providerId="LiveId" clId="{8FEE0B01-2527-4D72-8C93-B76E1D7414A7}" dt="2021-05-19T10:44:36.391" v="4933" actId="114"/>
          <ac:spMkLst>
            <pc:docMk/>
            <pc:sldMk cId="0" sldId="884"/>
            <ac:spMk id="821251" creationId="{AC44C097-4A0F-47B7-BABB-DE2E7AFF9E6B}"/>
          </ac:spMkLst>
        </pc:spChg>
      </pc:sldChg>
      <pc:sldChg chg="modSp modAnim">
        <pc:chgData name="王 欣捷" userId="b965477fa0aef5e6" providerId="LiveId" clId="{8FEE0B01-2527-4D72-8C93-B76E1D7414A7}" dt="2021-05-19T10:45:05.936" v="4953" actId="207"/>
        <pc:sldMkLst>
          <pc:docMk/>
          <pc:sldMk cId="0" sldId="885"/>
        </pc:sldMkLst>
        <pc:spChg chg="mod">
          <ac:chgData name="王 欣捷" userId="b965477fa0aef5e6" providerId="LiveId" clId="{8FEE0B01-2527-4D72-8C93-B76E1D7414A7}" dt="2021-05-19T10:45:05.936" v="4953" actId="207"/>
          <ac:spMkLst>
            <pc:docMk/>
            <pc:sldMk cId="0" sldId="885"/>
            <ac:spMk id="18435" creationId="{A269CC3E-2571-4540-963B-A0B64503281B}"/>
          </ac:spMkLst>
        </pc:spChg>
      </pc:sldChg>
      <pc:sldChg chg="modSp mod modAnim">
        <pc:chgData name="王 欣捷" userId="b965477fa0aef5e6" providerId="LiveId" clId="{8FEE0B01-2527-4D72-8C93-B76E1D7414A7}" dt="2021-05-19T07:39:07.090" v="2389" actId="27636"/>
        <pc:sldMkLst>
          <pc:docMk/>
          <pc:sldMk cId="0" sldId="891"/>
        </pc:sldMkLst>
        <pc:spChg chg="mod">
          <ac:chgData name="王 欣捷" userId="b965477fa0aef5e6" providerId="LiveId" clId="{8FEE0B01-2527-4D72-8C93-B76E1D7414A7}" dt="2021-05-19T07:39:07.090" v="2389" actId="27636"/>
          <ac:spMkLst>
            <pc:docMk/>
            <pc:sldMk cId="0" sldId="891"/>
            <ac:spMk id="875523" creationId="{5205ADD9-7FF6-4B6B-86D0-902C195BFAD9}"/>
          </ac:spMkLst>
        </pc:spChg>
      </pc:sldChg>
      <pc:sldChg chg="addSp delSp modSp mod modAnim">
        <pc:chgData name="王 欣捷" userId="b965477fa0aef5e6" providerId="LiveId" clId="{8FEE0B01-2527-4D72-8C93-B76E1D7414A7}" dt="2021-05-19T10:19:05.055" v="4549" actId="20577"/>
        <pc:sldMkLst>
          <pc:docMk/>
          <pc:sldMk cId="0" sldId="892"/>
        </pc:sldMkLst>
        <pc:spChg chg="add mod">
          <ac:chgData name="王 欣捷" userId="b965477fa0aef5e6" providerId="LiveId" clId="{8FEE0B01-2527-4D72-8C93-B76E1D7414A7}" dt="2021-05-19T05:02:34.609" v="680" actId="1076"/>
          <ac:spMkLst>
            <pc:docMk/>
            <pc:sldMk cId="0" sldId="892"/>
            <ac:spMk id="8" creationId="{7B018980-FE2E-47B4-A99E-04606A305985}"/>
          </ac:spMkLst>
        </pc:spChg>
        <pc:spChg chg="mod">
          <ac:chgData name="王 欣捷" userId="b965477fa0aef5e6" providerId="LiveId" clId="{8FEE0B01-2527-4D72-8C93-B76E1D7414A7}" dt="2021-05-19T10:19:05.055" v="4549" actId="20577"/>
          <ac:spMkLst>
            <pc:docMk/>
            <pc:sldMk cId="0" sldId="892"/>
            <ac:spMk id="24579" creationId="{A1DFE430-C3A8-4CA2-908F-E05CFB1E2D97}"/>
          </ac:spMkLst>
        </pc:spChg>
        <pc:grpChg chg="del">
          <ac:chgData name="王 欣捷" userId="b965477fa0aef5e6" providerId="LiveId" clId="{8FEE0B01-2527-4D72-8C93-B76E1D7414A7}" dt="2021-05-19T04:54:09.024" v="580" actId="478"/>
          <ac:grpSpMkLst>
            <pc:docMk/>
            <pc:sldMk cId="0" sldId="892"/>
            <ac:grpSpMk id="24580" creationId="{05944654-FCE2-4B54-A105-30536F5D8398}"/>
          </ac:grpSpMkLst>
        </pc:grpChg>
      </pc:sldChg>
      <pc:sldChg chg="del">
        <pc:chgData name="王 欣捷" userId="b965477fa0aef5e6" providerId="LiveId" clId="{8FEE0B01-2527-4D72-8C93-B76E1D7414A7}" dt="2021-05-19T04:59:00.793" v="604" actId="47"/>
        <pc:sldMkLst>
          <pc:docMk/>
          <pc:sldMk cId="0" sldId="893"/>
        </pc:sldMkLst>
      </pc:sldChg>
      <pc:sldChg chg="del">
        <pc:chgData name="王 欣捷" userId="b965477fa0aef5e6" providerId="LiveId" clId="{8FEE0B01-2527-4D72-8C93-B76E1D7414A7}" dt="2021-05-19T04:59:00.793" v="604" actId="47"/>
        <pc:sldMkLst>
          <pc:docMk/>
          <pc:sldMk cId="0" sldId="894"/>
        </pc:sldMkLst>
      </pc:sldChg>
      <pc:sldChg chg="del">
        <pc:chgData name="王 欣捷" userId="b965477fa0aef5e6" providerId="LiveId" clId="{8FEE0B01-2527-4D72-8C93-B76E1D7414A7}" dt="2021-05-19T04:59:00.793" v="604" actId="47"/>
        <pc:sldMkLst>
          <pc:docMk/>
          <pc:sldMk cId="0" sldId="895"/>
        </pc:sldMkLst>
      </pc:sldChg>
      <pc:sldChg chg="addSp delSp modSp mod modAnim">
        <pc:chgData name="王 欣捷" userId="b965477fa0aef5e6" providerId="LiveId" clId="{8FEE0B01-2527-4D72-8C93-B76E1D7414A7}" dt="2021-05-19T06:35:35.520" v="1815" actId="20577"/>
        <pc:sldMkLst>
          <pc:docMk/>
          <pc:sldMk cId="0" sldId="897"/>
        </pc:sldMkLst>
        <pc:spChg chg="add del">
          <ac:chgData name="王 欣捷" userId="b965477fa0aef5e6" providerId="LiveId" clId="{8FEE0B01-2527-4D72-8C93-B76E1D7414A7}" dt="2021-05-19T05:20:00.778" v="964"/>
          <ac:spMkLst>
            <pc:docMk/>
            <pc:sldMk cId="0" sldId="897"/>
            <ac:spMk id="2" creationId="{3B750138-0BE3-49BB-BF67-562059AAB3BC}"/>
          </ac:spMkLst>
        </pc:spChg>
        <pc:spChg chg="add del">
          <ac:chgData name="王 欣捷" userId="b965477fa0aef5e6" providerId="LiveId" clId="{8FEE0B01-2527-4D72-8C93-B76E1D7414A7}" dt="2021-05-19T05:20:23.013" v="974"/>
          <ac:spMkLst>
            <pc:docMk/>
            <pc:sldMk cId="0" sldId="897"/>
            <ac:spMk id="3" creationId="{98C75AAB-96F7-4528-B6DF-FF412F479E00}"/>
          </ac:spMkLst>
        </pc:spChg>
        <pc:spChg chg="add del">
          <ac:chgData name="王 欣捷" userId="b965477fa0aef5e6" providerId="LiveId" clId="{8FEE0B01-2527-4D72-8C93-B76E1D7414A7}" dt="2021-05-19T05:20:23.013" v="974"/>
          <ac:spMkLst>
            <pc:docMk/>
            <pc:sldMk cId="0" sldId="897"/>
            <ac:spMk id="4" creationId="{A22CEFAE-6AF1-46A0-B1DD-3580315B40E1}"/>
          </ac:spMkLst>
        </pc:spChg>
        <pc:spChg chg="add del">
          <ac:chgData name="王 欣捷" userId="b965477fa0aef5e6" providerId="LiveId" clId="{8FEE0B01-2527-4D72-8C93-B76E1D7414A7}" dt="2021-05-19T05:20:24.355" v="976"/>
          <ac:spMkLst>
            <pc:docMk/>
            <pc:sldMk cId="0" sldId="897"/>
            <ac:spMk id="5" creationId="{8A84036C-483A-4C21-8635-88E98FFA9A13}"/>
          </ac:spMkLst>
        </pc:spChg>
        <pc:spChg chg="add del">
          <ac:chgData name="王 欣捷" userId="b965477fa0aef5e6" providerId="LiveId" clId="{8FEE0B01-2527-4D72-8C93-B76E1D7414A7}" dt="2021-05-19T05:20:24.355" v="976"/>
          <ac:spMkLst>
            <pc:docMk/>
            <pc:sldMk cId="0" sldId="897"/>
            <ac:spMk id="6" creationId="{C2E118C6-1A0A-4154-B9F5-438362B2DBFD}"/>
          </ac:spMkLst>
        </pc:spChg>
        <pc:spChg chg="mod">
          <ac:chgData name="王 欣捷" userId="b965477fa0aef5e6" providerId="LiveId" clId="{8FEE0B01-2527-4D72-8C93-B76E1D7414A7}" dt="2021-05-19T06:35:35.520" v="1815" actId="20577"/>
          <ac:spMkLst>
            <pc:docMk/>
            <pc:sldMk cId="0" sldId="897"/>
            <ac:spMk id="28675" creationId="{D529386B-5D66-4AE7-835C-B9CA941E6721}"/>
          </ac:spMkLst>
        </pc:spChg>
      </pc:sldChg>
      <pc:sldChg chg="modSp modAnim">
        <pc:chgData name="王 欣捷" userId="b965477fa0aef5e6" providerId="LiveId" clId="{8FEE0B01-2527-4D72-8C93-B76E1D7414A7}" dt="2021-05-19T06:03:10.608" v="1814"/>
        <pc:sldMkLst>
          <pc:docMk/>
          <pc:sldMk cId="0" sldId="898"/>
        </pc:sldMkLst>
        <pc:spChg chg="mod">
          <ac:chgData name="王 欣捷" userId="b965477fa0aef5e6" providerId="LiveId" clId="{8FEE0B01-2527-4D72-8C93-B76E1D7414A7}" dt="2021-05-19T06:03:10.608" v="1814"/>
          <ac:spMkLst>
            <pc:docMk/>
            <pc:sldMk cId="0" sldId="898"/>
            <ac:spMk id="882691" creationId="{206CF704-4BE5-42FB-A0A8-FF5B13113BC2}"/>
          </ac:spMkLst>
        </pc:spChg>
      </pc:sldChg>
      <pc:sldChg chg="modSp mod">
        <pc:chgData name="王 欣捷" userId="b965477fa0aef5e6" providerId="LiveId" clId="{8FEE0B01-2527-4D72-8C93-B76E1D7414A7}" dt="2021-05-19T10:18:24.861" v="4548"/>
        <pc:sldMkLst>
          <pc:docMk/>
          <pc:sldMk cId="0" sldId="900"/>
        </pc:sldMkLst>
        <pc:spChg chg="mod">
          <ac:chgData name="王 欣捷" userId="b965477fa0aef5e6" providerId="LiveId" clId="{8FEE0B01-2527-4D72-8C93-B76E1D7414A7}" dt="2021-05-19T10:18:24.861" v="4548"/>
          <ac:spMkLst>
            <pc:docMk/>
            <pc:sldMk cId="0" sldId="900"/>
            <ac:spMk id="32770" creationId="{2CA5AB32-9BB4-4CC3-B7F4-ECE085860231}"/>
          </ac:spMkLst>
        </pc:spChg>
        <pc:spChg chg="mod">
          <ac:chgData name="王 欣捷" userId="b965477fa0aef5e6" providerId="LiveId" clId="{8FEE0B01-2527-4D72-8C93-B76E1D7414A7}" dt="2021-05-19T06:37:17.839" v="1873"/>
          <ac:spMkLst>
            <pc:docMk/>
            <pc:sldMk cId="0" sldId="900"/>
            <ac:spMk id="32771" creationId="{AD06E39D-8392-4C90-8F38-36E79CC2FD64}"/>
          </ac:spMkLst>
        </pc:spChg>
        <pc:spChg chg="mod">
          <ac:chgData name="王 欣捷" userId="b965477fa0aef5e6" providerId="LiveId" clId="{8FEE0B01-2527-4D72-8C93-B76E1D7414A7}" dt="2021-05-19T06:35:47.691" v="1820" actId="404"/>
          <ac:spMkLst>
            <pc:docMk/>
            <pc:sldMk cId="0" sldId="900"/>
            <ac:spMk id="32773" creationId="{CBAE1365-0F1A-41EB-854D-C843BC221DE3}"/>
          </ac:spMkLst>
        </pc:spChg>
        <pc:spChg chg="mod">
          <ac:chgData name="王 欣捷" userId="b965477fa0aef5e6" providerId="LiveId" clId="{8FEE0B01-2527-4D72-8C93-B76E1D7414A7}" dt="2021-05-19T06:35:53.566" v="1826" actId="1035"/>
          <ac:spMkLst>
            <pc:docMk/>
            <pc:sldMk cId="0" sldId="900"/>
            <ac:spMk id="32774" creationId="{6156374B-507E-4B8A-87CB-8519EE1E6AF1}"/>
          </ac:spMkLst>
        </pc:spChg>
      </pc:sldChg>
      <pc:sldChg chg="modSp mod modAnim">
        <pc:chgData name="王 欣捷" userId="b965477fa0aef5e6" providerId="LiveId" clId="{8FEE0B01-2527-4D72-8C93-B76E1D7414A7}" dt="2021-05-19T10:18:24.861" v="4548"/>
        <pc:sldMkLst>
          <pc:docMk/>
          <pc:sldMk cId="0" sldId="901"/>
        </pc:sldMkLst>
        <pc:spChg chg="mod">
          <ac:chgData name="王 欣捷" userId="b965477fa0aef5e6" providerId="LiveId" clId="{8FEE0B01-2527-4D72-8C93-B76E1D7414A7}" dt="2021-05-19T10:18:24.861" v="4548"/>
          <ac:spMkLst>
            <pc:docMk/>
            <pc:sldMk cId="0" sldId="901"/>
            <ac:spMk id="33794" creationId="{961659BA-1640-4403-9900-D9E36EBB5E3B}"/>
          </ac:spMkLst>
        </pc:spChg>
        <pc:spChg chg="mod">
          <ac:chgData name="王 欣捷" userId="b965477fa0aef5e6" providerId="LiveId" clId="{8FEE0B01-2527-4D72-8C93-B76E1D7414A7}" dt="2021-05-19T06:51:34.867" v="1992" actId="1076"/>
          <ac:spMkLst>
            <pc:docMk/>
            <pc:sldMk cId="0" sldId="901"/>
            <ac:spMk id="33799" creationId="{832DCFA4-30A2-476C-A0B6-F29C733FE71A}"/>
          </ac:spMkLst>
        </pc:spChg>
        <pc:spChg chg="mod">
          <ac:chgData name="王 欣捷" userId="b965477fa0aef5e6" providerId="LiveId" clId="{8FEE0B01-2527-4D72-8C93-B76E1D7414A7}" dt="2021-05-19T06:51:34.867" v="1992" actId="1076"/>
          <ac:spMkLst>
            <pc:docMk/>
            <pc:sldMk cId="0" sldId="901"/>
            <ac:spMk id="33800" creationId="{E91FF5DB-AABF-4BE3-979D-7E334450CECF}"/>
          </ac:spMkLst>
        </pc:spChg>
        <pc:spChg chg="mod">
          <ac:chgData name="王 欣捷" userId="b965477fa0aef5e6" providerId="LiveId" clId="{8FEE0B01-2527-4D72-8C93-B76E1D7414A7}" dt="2021-05-19T06:51:27.840" v="1991" actId="1076"/>
          <ac:spMkLst>
            <pc:docMk/>
            <pc:sldMk cId="0" sldId="901"/>
            <ac:spMk id="33801" creationId="{F47C7EDD-3848-4DD0-8DC8-69674C44FCB8}"/>
          </ac:spMkLst>
        </pc:spChg>
        <pc:spChg chg="mod">
          <ac:chgData name="王 欣捷" userId="b965477fa0aef5e6" providerId="LiveId" clId="{8FEE0B01-2527-4D72-8C93-B76E1D7414A7}" dt="2021-05-19T06:51:27.840" v="1991" actId="1076"/>
          <ac:spMkLst>
            <pc:docMk/>
            <pc:sldMk cId="0" sldId="901"/>
            <ac:spMk id="33802" creationId="{32EB2AD9-6856-458E-A399-20CA8167C196}"/>
          </ac:spMkLst>
        </pc:spChg>
        <pc:spChg chg="mod">
          <ac:chgData name="王 欣捷" userId="b965477fa0aef5e6" providerId="LiveId" clId="{8FEE0B01-2527-4D72-8C93-B76E1D7414A7}" dt="2021-05-19T06:51:18.678" v="1989" actId="1076"/>
          <ac:spMkLst>
            <pc:docMk/>
            <pc:sldMk cId="0" sldId="901"/>
            <ac:spMk id="33803" creationId="{AA51C419-593F-4A76-9787-B6D830E23E51}"/>
          </ac:spMkLst>
        </pc:spChg>
        <pc:spChg chg="mod">
          <ac:chgData name="王 欣捷" userId="b965477fa0aef5e6" providerId="LiveId" clId="{8FEE0B01-2527-4D72-8C93-B76E1D7414A7}" dt="2021-05-19T06:51:18.678" v="1989" actId="1076"/>
          <ac:spMkLst>
            <pc:docMk/>
            <pc:sldMk cId="0" sldId="901"/>
            <ac:spMk id="33804" creationId="{8EFE5A94-835E-4B92-AB36-42CC304C61EA}"/>
          </ac:spMkLst>
        </pc:spChg>
        <pc:spChg chg="mod">
          <ac:chgData name="王 欣捷" userId="b965477fa0aef5e6" providerId="LiveId" clId="{8FEE0B01-2527-4D72-8C93-B76E1D7414A7}" dt="2021-05-19T06:51:23.535" v="1990" actId="20577"/>
          <ac:spMkLst>
            <pc:docMk/>
            <pc:sldMk cId="0" sldId="901"/>
            <ac:spMk id="885763" creationId="{74B80DFA-22A8-4838-8E10-D958ADA62CAF}"/>
          </ac:spMkLst>
        </pc:spChg>
        <pc:grpChg chg="mod">
          <ac:chgData name="王 欣捷" userId="b965477fa0aef5e6" providerId="LiveId" clId="{8FEE0B01-2527-4D72-8C93-B76E1D7414A7}" dt="2021-05-19T06:51:18.678" v="1989" actId="1076"/>
          <ac:grpSpMkLst>
            <pc:docMk/>
            <pc:sldMk cId="0" sldId="901"/>
            <ac:grpSpMk id="2" creationId="{6466906C-E205-4786-86D4-9D14F7CDB0F7}"/>
          </ac:grpSpMkLst>
        </pc:grpChg>
        <pc:grpChg chg="mod">
          <ac:chgData name="王 欣捷" userId="b965477fa0aef5e6" providerId="LiveId" clId="{8FEE0B01-2527-4D72-8C93-B76E1D7414A7}" dt="2021-05-19T06:51:27.840" v="1991" actId="1076"/>
          <ac:grpSpMkLst>
            <pc:docMk/>
            <pc:sldMk cId="0" sldId="901"/>
            <ac:grpSpMk id="3" creationId="{FE6DC8A9-6632-43E8-BA0E-61D703A02F3D}"/>
          </ac:grpSpMkLst>
        </pc:grpChg>
        <pc:grpChg chg="mod">
          <ac:chgData name="王 欣捷" userId="b965477fa0aef5e6" providerId="LiveId" clId="{8FEE0B01-2527-4D72-8C93-B76E1D7414A7}" dt="2021-05-19T06:51:34.867" v="1992" actId="1076"/>
          <ac:grpSpMkLst>
            <pc:docMk/>
            <pc:sldMk cId="0" sldId="901"/>
            <ac:grpSpMk id="4" creationId="{FE7B5D68-76D6-4B14-AB1D-0937F873E786}"/>
          </ac:grpSpMkLst>
        </pc:grpChg>
      </pc:sldChg>
      <pc:sldChg chg="modSp mod modAnim">
        <pc:chgData name="王 欣捷" userId="b965477fa0aef5e6" providerId="LiveId" clId="{8FEE0B01-2527-4D72-8C93-B76E1D7414A7}" dt="2021-05-19T10:18:24.861" v="4548"/>
        <pc:sldMkLst>
          <pc:docMk/>
          <pc:sldMk cId="0" sldId="902"/>
        </pc:sldMkLst>
        <pc:spChg chg="mod">
          <ac:chgData name="王 欣捷" userId="b965477fa0aef5e6" providerId="LiveId" clId="{8FEE0B01-2527-4D72-8C93-B76E1D7414A7}" dt="2021-05-19T10:18:24.861" v="4548"/>
          <ac:spMkLst>
            <pc:docMk/>
            <pc:sldMk cId="0" sldId="902"/>
            <ac:spMk id="886787" creationId="{C5BA297C-83AB-47D3-83F6-EF94725E8889}"/>
          </ac:spMkLst>
        </pc:spChg>
      </pc:sldChg>
      <pc:sldChg chg="addSp delSp modSp mod addAnim delAnim modAnim">
        <pc:chgData name="王 欣捷" userId="b965477fa0aef5e6" providerId="LiveId" clId="{8FEE0B01-2527-4D72-8C93-B76E1D7414A7}" dt="2021-05-19T08:04:53.701" v="2849" actId="14100"/>
        <pc:sldMkLst>
          <pc:docMk/>
          <pc:sldMk cId="0" sldId="903"/>
        </pc:sldMkLst>
        <pc:spChg chg="add del mod">
          <ac:chgData name="王 欣捷" userId="b965477fa0aef5e6" providerId="LiveId" clId="{8FEE0B01-2527-4D72-8C93-B76E1D7414A7}" dt="2021-05-19T08:03:23.336" v="2806" actId="478"/>
          <ac:spMkLst>
            <pc:docMk/>
            <pc:sldMk cId="0" sldId="903"/>
            <ac:spMk id="4" creationId="{AE0BBB95-F9F5-42A5-8A0A-7E38BB714298}"/>
          </ac:spMkLst>
        </pc:spChg>
        <pc:spChg chg="add del mod">
          <ac:chgData name="王 欣捷" userId="b965477fa0aef5e6" providerId="LiveId" clId="{8FEE0B01-2527-4D72-8C93-B76E1D7414A7}" dt="2021-05-19T08:03:23.336" v="2806" actId="478"/>
          <ac:spMkLst>
            <pc:docMk/>
            <pc:sldMk cId="0" sldId="903"/>
            <ac:spMk id="5" creationId="{253E5BD8-E452-4787-9AE6-2B6FD268BA5D}"/>
          </ac:spMkLst>
        </pc:spChg>
        <pc:spChg chg="add del mod">
          <ac:chgData name="王 欣捷" userId="b965477fa0aef5e6" providerId="LiveId" clId="{8FEE0B01-2527-4D72-8C93-B76E1D7414A7}" dt="2021-05-19T08:03:23.336" v="2806" actId="478"/>
          <ac:spMkLst>
            <pc:docMk/>
            <pc:sldMk cId="0" sldId="903"/>
            <ac:spMk id="6" creationId="{D7D4BB24-E500-448F-A399-EA582427B1F3}"/>
          </ac:spMkLst>
        </pc:spChg>
        <pc:spChg chg="add del mod">
          <ac:chgData name="王 欣捷" userId="b965477fa0aef5e6" providerId="LiveId" clId="{8FEE0B01-2527-4D72-8C93-B76E1D7414A7}" dt="2021-05-19T08:03:23.336" v="2806" actId="478"/>
          <ac:spMkLst>
            <pc:docMk/>
            <pc:sldMk cId="0" sldId="903"/>
            <ac:spMk id="7" creationId="{C991CF0D-4CA0-4769-A0BE-CF5EB0A3D435}"/>
          </ac:spMkLst>
        </pc:spChg>
        <pc:spChg chg="add del mod">
          <ac:chgData name="王 欣捷" userId="b965477fa0aef5e6" providerId="LiveId" clId="{8FEE0B01-2527-4D72-8C93-B76E1D7414A7}" dt="2021-05-19T08:03:23.336" v="2806" actId="478"/>
          <ac:spMkLst>
            <pc:docMk/>
            <pc:sldMk cId="0" sldId="903"/>
            <ac:spMk id="8" creationId="{5E7C60F3-559E-4F4B-A7A7-A456B01F063C}"/>
          </ac:spMkLst>
        </pc:spChg>
        <pc:spChg chg="add del mod">
          <ac:chgData name="王 欣捷" userId="b965477fa0aef5e6" providerId="LiveId" clId="{8FEE0B01-2527-4D72-8C93-B76E1D7414A7}" dt="2021-05-19T08:03:23.336" v="2806" actId="478"/>
          <ac:spMkLst>
            <pc:docMk/>
            <pc:sldMk cId="0" sldId="903"/>
            <ac:spMk id="9" creationId="{7E2339E7-9584-431C-BB9C-A669103FB8D0}"/>
          </ac:spMkLst>
        </pc:spChg>
        <pc:spChg chg="add del mod">
          <ac:chgData name="王 欣捷" userId="b965477fa0aef5e6" providerId="LiveId" clId="{8FEE0B01-2527-4D72-8C93-B76E1D7414A7}" dt="2021-05-19T08:04:53.701" v="2849" actId="14100"/>
          <ac:spMkLst>
            <pc:docMk/>
            <pc:sldMk cId="0" sldId="903"/>
            <ac:spMk id="10" creationId="{2FD19977-2912-43A6-BBCE-D4A6C6668C21}"/>
          </ac:spMkLst>
        </pc:spChg>
        <pc:spChg chg="add del mod">
          <ac:chgData name="王 欣捷" userId="b965477fa0aef5e6" providerId="LiveId" clId="{8FEE0B01-2527-4D72-8C93-B76E1D7414A7}" dt="2021-05-19T08:04:25.573" v="2827" actId="22"/>
          <ac:spMkLst>
            <pc:docMk/>
            <pc:sldMk cId="0" sldId="903"/>
            <ac:spMk id="12" creationId="{471CFD14-C315-49DA-8228-F3C08C36B01F}"/>
          </ac:spMkLst>
        </pc:spChg>
        <pc:spChg chg="mod">
          <ac:chgData name="王 欣捷" userId="b965477fa0aef5e6" providerId="LiveId" clId="{8FEE0B01-2527-4D72-8C93-B76E1D7414A7}" dt="2021-05-19T08:04:40.300" v="2844"/>
          <ac:spMkLst>
            <pc:docMk/>
            <pc:sldMk cId="0" sldId="903"/>
            <ac:spMk id="35843" creationId="{B0A44B80-E413-4555-95FC-96C7A6E6953A}"/>
          </ac:spMkLst>
        </pc:spChg>
      </pc:sldChg>
      <pc:sldChg chg="addSp modSp mod modAnim">
        <pc:chgData name="王 欣捷" userId="b965477fa0aef5e6" providerId="LiveId" clId="{8FEE0B01-2527-4D72-8C93-B76E1D7414A7}" dt="2021-05-19T10:24:21.951" v="4636"/>
        <pc:sldMkLst>
          <pc:docMk/>
          <pc:sldMk cId="0" sldId="906"/>
        </pc:sldMkLst>
        <pc:spChg chg="add mod">
          <ac:chgData name="王 欣捷" userId="b965477fa0aef5e6" providerId="LiveId" clId="{8FEE0B01-2527-4D72-8C93-B76E1D7414A7}" dt="2021-05-19T10:24:16.006" v="4635" actId="14100"/>
          <ac:spMkLst>
            <pc:docMk/>
            <pc:sldMk cId="0" sldId="906"/>
            <ac:spMk id="5" creationId="{C7E41156-71E2-4E8A-8F67-B8618D6B1800}"/>
          </ac:spMkLst>
        </pc:spChg>
        <pc:spChg chg="mod">
          <ac:chgData name="王 欣捷" userId="b965477fa0aef5e6" providerId="LiveId" clId="{8FEE0B01-2527-4D72-8C93-B76E1D7414A7}" dt="2021-05-19T10:23:43.770" v="4624"/>
          <ac:spMkLst>
            <pc:docMk/>
            <pc:sldMk cId="0" sldId="906"/>
            <ac:spMk id="38915" creationId="{0C2F6F47-7DA7-43F3-82FA-ADAB4C6DF9A8}"/>
          </ac:spMkLst>
        </pc:spChg>
      </pc:sldChg>
      <pc:sldChg chg="modSp mod">
        <pc:chgData name="王 欣捷" userId="b965477fa0aef5e6" providerId="LiveId" clId="{8FEE0B01-2527-4D72-8C93-B76E1D7414A7}" dt="2021-05-19T10:14:37.114" v="4507"/>
        <pc:sldMkLst>
          <pc:docMk/>
          <pc:sldMk cId="0" sldId="908"/>
        </pc:sldMkLst>
        <pc:spChg chg="mod">
          <ac:chgData name="王 欣捷" userId="b965477fa0aef5e6" providerId="LiveId" clId="{8FEE0B01-2527-4D72-8C93-B76E1D7414A7}" dt="2021-05-19T10:14:37.114" v="4507"/>
          <ac:spMkLst>
            <pc:docMk/>
            <pc:sldMk cId="0" sldId="908"/>
            <ac:spMk id="40963" creationId="{F4F0EFEF-ED64-4F76-8817-E318E976818F}"/>
          </ac:spMkLst>
        </pc:spChg>
      </pc:sldChg>
      <pc:sldChg chg="modSp mod">
        <pc:chgData name="王 欣捷" userId="b965477fa0aef5e6" providerId="LiveId" clId="{8FEE0B01-2527-4D72-8C93-B76E1D7414A7}" dt="2021-05-19T10:26:40.817" v="4667" actId="207"/>
        <pc:sldMkLst>
          <pc:docMk/>
          <pc:sldMk cId="0" sldId="909"/>
        </pc:sldMkLst>
        <pc:spChg chg="mod">
          <ac:chgData name="王 欣捷" userId="b965477fa0aef5e6" providerId="LiveId" clId="{8FEE0B01-2527-4D72-8C93-B76E1D7414A7}" dt="2021-05-19T10:26:40.817" v="4667" actId="207"/>
          <ac:spMkLst>
            <pc:docMk/>
            <pc:sldMk cId="0" sldId="909"/>
            <ac:spMk id="41987" creationId="{03234A10-B92D-4E05-A428-1022E97B4E44}"/>
          </ac:spMkLst>
        </pc:spChg>
        <pc:spChg chg="mod">
          <ac:chgData name="王 欣捷" userId="b965477fa0aef5e6" providerId="LiveId" clId="{8FEE0B01-2527-4D72-8C93-B76E1D7414A7}" dt="2021-05-19T10:26:18.271" v="4661" actId="207"/>
          <ac:spMkLst>
            <pc:docMk/>
            <pc:sldMk cId="0" sldId="909"/>
            <ac:spMk id="41991" creationId="{7E8CA5DA-0626-4CA4-9CCC-F602456CE36A}"/>
          </ac:spMkLst>
        </pc:spChg>
        <pc:spChg chg="mod">
          <ac:chgData name="王 欣捷" userId="b965477fa0aef5e6" providerId="LiveId" clId="{8FEE0B01-2527-4D72-8C93-B76E1D7414A7}" dt="2021-05-19T10:26:15.904" v="4660" actId="207"/>
          <ac:spMkLst>
            <pc:docMk/>
            <pc:sldMk cId="0" sldId="909"/>
            <ac:spMk id="41993" creationId="{9A6802E8-DEB7-46DF-A2D2-97335E3EE522}"/>
          </ac:spMkLst>
        </pc:spChg>
        <pc:spChg chg="mod">
          <ac:chgData name="王 欣捷" userId="b965477fa0aef5e6" providerId="LiveId" clId="{8FEE0B01-2527-4D72-8C93-B76E1D7414A7}" dt="2021-05-19T10:26:13.667" v="4659" actId="207"/>
          <ac:spMkLst>
            <pc:docMk/>
            <pc:sldMk cId="0" sldId="909"/>
            <ac:spMk id="41995" creationId="{C6932421-F74B-46AA-827A-33C7ED32D84C}"/>
          </ac:spMkLst>
        </pc:spChg>
      </pc:sldChg>
      <pc:sldChg chg="modSp mod">
        <pc:chgData name="王 欣捷" userId="b965477fa0aef5e6" providerId="LiveId" clId="{8FEE0B01-2527-4D72-8C93-B76E1D7414A7}" dt="2021-05-19T10:26:43.870" v="4668" actId="207"/>
        <pc:sldMkLst>
          <pc:docMk/>
          <pc:sldMk cId="0" sldId="910"/>
        </pc:sldMkLst>
        <pc:spChg chg="mod">
          <ac:chgData name="王 欣捷" userId="b965477fa0aef5e6" providerId="LiveId" clId="{8FEE0B01-2527-4D72-8C93-B76E1D7414A7}" dt="2021-05-19T10:26:43.870" v="4668" actId="207"/>
          <ac:spMkLst>
            <pc:docMk/>
            <pc:sldMk cId="0" sldId="910"/>
            <ac:spMk id="43011" creationId="{AE892D17-2527-46F1-AC71-55816580AB92}"/>
          </ac:spMkLst>
        </pc:spChg>
        <pc:spChg chg="mod">
          <ac:chgData name="王 欣捷" userId="b965477fa0aef5e6" providerId="LiveId" clId="{8FEE0B01-2527-4D72-8C93-B76E1D7414A7}" dt="2021-05-19T10:26:28.589" v="4664" actId="207"/>
          <ac:spMkLst>
            <pc:docMk/>
            <pc:sldMk cId="0" sldId="910"/>
            <ac:spMk id="43015" creationId="{E663E535-5B05-4849-8EAB-41318E4E77D5}"/>
          </ac:spMkLst>
        </pc:spChg>
        <pc:spChg chg="mod">
          <ac:chgData name="王 欣捷" userId="b965477fa0aef5e6" providerId="LiveId" clId="{8FEE0B01-2527-4D72-8C93-B76E1D7414A7}" dt="2021-05-19T10:26:25.927" v="4663" actId="207"/>
          <ac:spMkLst>
            <pc:docMk/>
            <pc:sldMk cId="0" sldId="910"/>
            <ac:spMk id="43017" creationId="{D4BF5A8D-1306-491A-99F6-35D1A10190DA}"/>
          </ac:spMkLst>
        </pc:spChg>
        <pc:spChg chg="mod">
          <ac:chgData name="王 欣捷" userId="b965477fa0aef5e6" providerId="LiveId" clId="{8FEE0B01-2527-4D72-8C93-B76E1D7414A7}" dt="2021-05-19T10:26:21.148" v="4662" actId="207"/>
          <ac:spMkLst>
            <pc:docMk/>
            <pc:sldMk cId="0" sldId="910"/>
            <ac:spMk id="43019" creationId="{C36080E7-A733-4768-9A86-D70CA3A35BCF}"/>
          </ac:spMkLst>
        </pc:spChg>
      </pc:sldChg>
      <pc:sldChg chg="modSp mod">
        <pc:chgData name="王 欣捷" userId="b965477fa0aef5e6" providerId="LiveId" clId="{8FEE0B01-2527-4D72-8C93-B76E1D7414A7}" dt="2021-05-19T10:28:35.195" v="4737" actId="113"/>
        <pc:sldMkLst>
          <pc:docMk/>
          <pc:sldMk cId="0" sldId="911"/>
        </pc:sldMkLst>
        <pc:spChg chg="mod">
          <ac:chgData name="王 欣捷" userId="b965477fa0aef5e6" providerId="LiveId" clId="{8FEE0B01-2527-4D72-8C93-B76E1D7414A7}" dt="2021-05-19T10:28:35.195" v="4737" actId="113"/>
          <ac:spMkLst>
            <pc:docMk/>
            <pc:sldMk cId="0" sldId="911"/>
            <ac:spMk id="44035" creationId="{F9AB18D8-C3BC-44E8-88FC-D046F466BD48}"/>
          </ac:spMkLst>
        </pc:spChg>
        <pc:spChg chg="mod">
          <ac:chgData name="王 欣捷" userId="b965477fa0aef5e6" providerId="LiveId" clId="{8FEE0B01-2527-4D72-8C93-B76E1D7414A7}" dt="2021-05-19T10:27:46.150" v="4682" actId="207"/>
          <ac:spMkLst>
            <pc:docMk/>
            <pc:sldMk cId="0" sldId="911"/>
            <ac:spMk id="44039" creationId="{B0FA2C12-A87C-4D65-B911-C96E0911A4BE}"/>
          </ac:spMkLst>
        </pc:spChg>
        <pc:spChg chg="mod">
          <ac:chgData name="王 欣捷" userId="b965477fa0aef5e6" providerId="LiveId" clId="{8FEE0B01-2527-4D72-8C93-B76E1D7414A7}" dt="2021-05-19T10:27:04.681" v="4674" actId="1076"/>
          <ac:spMkLst>
            <pc:docMk/>
            <pc:sldMk cId="0" sldId="911"/>
            <ac:spMk id="44040" creationId="{5841015A-0AFF-42CA-BF00-028E1BB01A36}"/>
          </ac:spMkLst>
        </pc:spChg>
        <pc:spChg chg="mod">
          <ac:chgData name="王 欣捷" userId="b965477fa0aef5e6" providerId="LiveId" clId="{8FEE0B01-2527-4D72-8C93-B76E1D7414A7}" dt="2021-05-19T10:27:39.427" v="4681" actId="207"/>
          <ac:spMkLst>
            <pc:docMk/>
            <pc:sldMk cId="0" sldId="911"/>
            <ac:spMk id="44041" creationId="{A5C55C0C-2911-4C47-BFFE-6DE1F6A1A502}"/>
          </ac:spMkLst>
        </pc:spChg>
        <pc:spChg chg="mod">
          <ac:chgData name="王 欣捷" userId="b965477fa0aef5e6" providerId="LiveId" clId="{8FEE0B01-2527-4D72-8C93-B76E1D7414A7}" dt="2021-05-19T10:26:56.298" v="4671" actId="1076"/>
          <ac:spMkLst>
            <pc:docMk/>
            <pc:sldMk cId="0" sldId="911"/>
            <ac:spMk id="44042" creationId="{F11A12A8-EE98-45EF-8EF4-0716205FF8BD}"/>
          </ac:spMkLst>
        </pc:spChg>
        <pc:spChg chg="mod">
          <ac:chgData name="王 欣捷" userId="b965477fa0aef5e6" providerId="LiveId" clId="{8FEE0B01-2527-4D72-8C93-B76E1D7414A7}" dt="2021-05-19T10:27:37.192" v="4680" actId="207"/>
          <ac:spMkLst>
            <pc:docMk/>
            <pc:sldMk cId="0" sldId="911"/>
            <ac:spMk id="44043" creationId="{AE43B1F7-6C3E-48CF-898F-CFA4EFCE9BC9}"/>
          </ac:spMkLst>
        </pc:spChg>
        <pc:grpChg chg="mod">
          <ac:chgData name="王 欣捷" userId="b965477fa0aef5e6" providerId="LiveId" clId="{8FEE0B01-2527-4D72-8C93-B76E1D7414A7}" dt="2021-05-19T10:26:56.298" v="4671" actId="1076"/>
          <ac:grpSpMkLst>
            <pc:docMk/>
            <pc:sldMk cId="0" sldId="911"/>
            <ac:grpSpMk id="44037" creationId="{8A3A1E01-4A43-4007-85F1-681AD103E988}"/>
          </ac:grpSpMkLst>
        </pc:grpChg>
        <pc:grpChg chg="mod">
          <ac:chgData name="王 欣捷" userId="b965477fa0aef5e6" providerId="LiveId" clId="{8FEE0B01-2527-4D72-8C93-B76E1D7414A7}" dt="2021-05-19T10:27:04.681" v="4674" actId="1076"/>
          <ac:grpSpMkLst>
            <pc:docMk/>
            <pc:sldMk cId="0" sldId="911"/>
            <ac:grpSpMk id="44038" creationId="{972509F2-BB5A-432E-A608-3C63F583800F}"/>
          </ac:grpSpMkLst>
        </pc:grpChg>
      </pc:sldChg>
      <pc:sldChg chg="addSp modSp mod">
        <pc:chgData name="王 欣捷" userId="b965477fa0aef5e6" providerId="LiveId" clId="{8FEE0B01-2527-4D72-8C93-B76E1D7414A7}" dt="2021-05-19T10:33:56.211" v="4806" actId="1076"/>
        <pc:sldMkLst>
          <pc:docMk/>
          <pc:sldMk cId="0" sldId="912"/>
        </pc:sldMkLst>
        <pc:spChg chg="mod">
          <ac:chgData name="王 欣捷" userId="b965477fa0aef5e6" providerId="LiveId" clId="{8FEE0B01-2527-4D72-8C93-B76E1D7414A7}" dt="2021-05-19T10:33:56.211" v="4806" actId="1076"/>
          <ac:spMkLst>
            <pc:docMk/>
            <pc:sldMk cId="0" sldId="912"/>
            <ac:spMk id="14" creationId="{A396FECD-3BC4-4C8F-BD51-A4ECCE64A818}"/>
          </ac:spMkLst>
        </pc:spChg>
        <pc:spChg chg="mod">
          <ac:chgData name="王 欣捷" userId="b965477fa0aef5e6" providerId="LiveId" clId="{8FEE0B01-2527-4D72-8C93-B76E1D7414A7}" dt="2021-05-19T10:33:56.211" v="4806" actId="1076"/>
          <ac:spMkLst>
            <pc:docMk/>
            <pc:sldMk cId="0" sldId="912"/>
            <ac:spMk id="15" creationId="{9D43605C-60FB-4B06-BDF3-1C98C06D80F2}"/>
          </ac:spMkLst>
        </pc:spChg>
        <pc:spChg chg="mod">
          <ac:chgData name="王 欣捷" userId="b965477fa0aef5e6" providerId="LiveId" clId="{8FEE0B01-2527-4D72-8C93-B76E1D7414A7}" dt="2021-05-19T10:33:46.939" v="4804" actId="20577"/>
          <ac:spMkLst>
            <pc:docMk/>
            <pc:sldMk cId="0" sldId="912"/>
            <ac:spMk id="45059" creationId="{8C25DA74-B1CB-42BF-93C7-0D369A82DB01}"/>
          </ac:spMkLst>
        </pc:spChg>
        <pc:spChg chg="mod">
          <ac:chgData name="王 欣捷" userId="b965477fa0aef5e6" providerId="LiveId" clId="{8FEE0B01-2527-4D72-8C93-B76E1D7414A7}" dt="2021-05-19T10:33:40.468" v="4802" actId="1076"/>
          <ac:spMkLst>
            <pc:docMk/>
            <pc:sldMk cId="0" sldId="912"/>
            <ac:spMk id="45063" creationId="{DCEA2340-A32E-4362-9318-D70303EB8077}"/>
          </ac:spMkLst>
        </pc:spChg>
        <pc:spChg chg="mod">
          <ac:chgData name="王 欣捷" userId="b965477fa0aef5e6" providerId="LiveId" clId="{8FEE0B01-2527-4D72-8C93-B76E1D7414A7}" dt="2021-05-19T10:33:40.468" v="4802" actId="1076"/>
          <ac:spMkLst>
            <pc:docMk/>
            <pc:sldMk cId="0" sldId="912"/>
            <ac:spMk id="45064" creationId="{8956FA25-58B0-456B-A0B4-C758668BE282}"/>
          </ac:spMkLst>
        </pc:spChg>
        <pc:spChg chg="mod">
          <ac:chgData name="王 欣捷" userId="b965477fa0aef5e6" providerId="LiveId" clId="{8FEE0B01-2527-4D72-8C93-B76E1D7414A7}" dt="2021-05-19T10:33:34.147" v="4800" actId="1076"/>
          <ac:spMkLst>
            <pc:docMk/>
            <pc:sldMk cId="0" sldId="912"/>
            <ac:spMk id="45065" creationId="{42C6EDA0-2074-4F32-A19C-920F46FD660B}"/>
          </ac:spMkLst>
        </pc:spChg>
        <pc:spChg chg="mod">
          <ac:chgData name="王 欣捷" userId="b965477fa0aef5e6" providerId="LiveId" clId="{8FEE0B01-2527-4D72-8C93-B76E1D7414A7}" dt="2021-05-19T10:33:34.147" v="4800" actId="1076"/>
          <ac:spMkLst>
            <pc:docMk/>
            <pc:sldMk cId="0" sldId="912"/>
            <ac:spMk id="45066" creationId="{F0717A23-57DE-43B2-B799-6864062601E1}"/>
          </ac:spMkLst>
        </pc:spChg>
        <pc:spChg chg="mod">
          <ac:chgData name="王 欣捷" userId="b965477fa0aef5e6" providerId="LiveId" clId="{8FEE0B01-2527-4D72-8C93-B76E1D7414A7}" dt="2021-05-19T10:29:58.141" v="4738" actId="207"/>
          <ac:spMkLst>
            <pc:docMk/>
            <pc:sldMk cId="0" sldId="912"/>
            <ac:spMk id="45067" creationId="{87113D98-8785-4C01-8307-BC8774DCF4B2}"/>
          </ac:spMkLst>
        </pc:spChg>
        <pc:grpChg chg="add mod">
          <ac:chgData name="王 欣捷" userId="b965477fa0aef5e6" providerId="LiveId" clId="{8FEE0B01-2527-4D72-8C93-B76E1D7414A7}" dt="2021-05-19T10:33:56.211" v="4806" actId="1076"/>
          <ac:grpSpMkLst>
            <pc:docMk/>
            <pc:sldMk cId="0" sldId="912"/>
            <ac:grpSpMk id="13" creationId="{DD9C5003-A0D5-48BB-9D8D-9E153129E2AA}"/>
          </ac:grpSpMkLst>
        </pc:grpChg>
        <pc:grpChg chg="mod">
          <ac:chgData name="王 欣捷" userId="b965477fa0aef5e6" providerId="LiveId" clId="{8FEE0B01-2527-4D72-8C93-B76E1D7414A7}" dt="2021-05-19T10:33:34.147" v="4800" actId="1076"/>
          <ac:grpSpMkLst>
            <pc:docMk/>
            <pc:sldMk cId="0" sldId="912"/>
            <ac:grpSpMk id="45061" creationId="{667C4BCF-4D42-4275-A0EF-DB113CB574AB}"/>
          </ac:grpSpMkLst>
        </pc:grpChg>
        <pc:grpChg chg="mod">
          <ac:chgData name="王 欣捷" userId="b965477fa0aef5e6" providerId="LiveId" clId="{8FEE0B01-2527-4D72-8C93-B76E1D7414A7}" dt="2021-05-19T10:33:40.468" v="4802" actId="1076"/>
          <ac:grpSpMkLst>
            <pc:docMk/>
            <pc:sldMk cId="0" sldId="912"/>
            <ac:grpSpMk id="45062" creationId="{D6275C1A-0BA8-4C6F-A051-CF2788955515}"/>
          </ac:grpSpMkLst>
        </pc:grpChg>
      </pc:sldChg>
      <pc:sldChg chg="modSp del mod">
        <pc:chgData name="王 欣捷" userId="b965477fa0aef5e6" providerId="LiveId" clId="{8FEE0B01-2527-4D72-8C93-B76E1D7414A7}" dt="2021-05-19T10:33:57.500" v="4807" actId="47"/>
        <pc:sldMkLst>
          <pc:docMk/>
          <pc:sldMk cId="0" sldId="913"/>
        </pc:sldMkLst>
        <pc:spChg chg="mod">
          <ac:chgData name="王 欣捷" userId="b965477fa0aef5e6" providerId="LiveId" clId="{8FEE0B01-2527-4D72-8C93-B76E1D7414A7}" dt="2021-05-19T10:30:07.637" v="4741" actId="207"/>
          <ac:spMkLst>
            <pc:docMk/>
            <pc:sldMk cId="0" sldId="913"/>
            <ac:spMk id="46085" creationId="{06DBEFCD-6E2D-4F65-A591-CE00209B55A8}"/>
          </ac:spMkLst>
        </pc:spChg>
      </pc:sldChg>
      <pc:sldChg chg="addSp modSp mod">
        <pc:chgData name="王 欣捷" userId="b965477fa0aef5e6" providerId="LiveId" clId="{8FEE0B01-2527-4D72-8C93-B76E1D7414A7}" dt="2021-05-19T10:32:42.521" v="4797" actId="1076"/>
        <pc:sldMkLst>
          <pc:docMk/>
          <pc:sldMk cId="0" sldId="914"/>
        </pc:sldMkLst>
        <pc:spChg chg="mod">
          <ac:chgData name="王 欣捷" userId="b965477fa0aef5e6" providerId="LiveId" clId="{8FEE0B01-2527-4D72-8C93-B76E1D7414A7}" dt="2021-05-19T10:32:42.521" v="4797" actId="1076"/>
          <ac:spMkLst>
            <pc:docMk/>
            <pc:sldMk cId="0" sldId="914"/>
            <ac:spMk id="14" creationId="{2977630B-0C71-40B0-AAD9-3923254FD72C}"/>
          </ac:spMkLst>
        </pc:spChg>
        <pc:spChg chg="mod">
          <ac:chgData name="王 欣捷" userId="b965477fa0aef5e6" providerId="LiveId" clId="{8FEE0B01-2527-4D72-8C93-B76E1D7414A7}" dt="2021-05-19T10:32:42.521" v="4797" actId="1076"/>
          <ac:spMkLst>
            <pc:docMk/>
            <pc:sldMk cId="0" sldId="914"/>
            <ac:spMk id="15" creationId="{69907542-7B5D-4C3C-B28D-082D8763DD16}"/>
          </ac:spMkLst>
        </pc:spChg>
        <pc:spChg chg="mod">
          <ac:chgData name="王 欣捷" userId="b965477fa0aef5e6" providerId="LiveId" clId="{8FEE0B01-2527-4D72-8C93-B76E1D7414A7}" dt="2021-05-19T10:32:33.656" v="4795"/>
          <ac:spMkLst>
            <pc:docMk/>
            <pc:sldMk cId="0" sldId="914"/>
            <ac:spMk id="47107" creationId="{98D1BB70-945E-440D-BB27-6564E7193090}"/>
          </ac:spMkLst>
        </pc:spChg>
        <pc:spChg chg="mod">
          <ac:chgData name="王 欣捷" userId="b965477fa0aef5e6" providerId="LiveId" clId="{8FEE0B01-2527-4D72-8C93-B76E1D7414A7}" dt="2021-05-19T10:32:24.122" v="4792" actId="1076"/>
          <ac:spMkLst>
            <pc:docMk/>
            <pc:sldMk cId="0" sldId="914"/>
            <ac:spMk id="47111" creationId="{17A0D533-7443-4F6C-AC3C-35DB4AF9E1BF}"/>
          </ac:spMkLst>
        </pc:spChg>
        <pc:spChg chg="mod">
          <ac:chgData name="王 欣捷" userId="b965477fa0aef5e6" providerId="LiveId" clId="{8FEE0B01-2527-4D72-8C93-B76E1D7414A7}" dt="2021-05-19T10:32:24.122" v="4792" actId="1076"/>
          <ac:spMkLst>
            <pc:docMk/>
            <pc:sldMk cId="0" sldId="914"/>
            <ac:spMk id="47112" creationId="{6630E90D-0012-4C73-8DC7-1E875B06A608}"/>
          </ac:spMkLst>
        </pc:spChg>
        <pc:spChg chg="mod">
          <ac:chgData name="王 欣捷" userId="b965477fa0aef5e6" providerId="LiveId" clId="{8FEE0B01-2527-4D72-8C93-B76E1D7414A7}" dt="2021-05-19T10:32:21.470" v="4791" actId="1076"/>
          <ac:spMkLst>
            <pc:docMk/>
            <pc:sldMk cId="0" sldId="914"/>
            <ac:spMk id="47113" creationId="{6E0CA8A7-428F-42B5-AA78-97DC76E3153F}"/>
          </ac:spMkLst>
        </pc:spChg>
        <pc:spChg chg="mod">
          <ac:chgData name="王 欣捷" userId="b965477fa0aef5e6" providerId="LiveId" clId="{8FEE0B01-2527-4D72-8C93-B76E1D7414A7}" dt="2021-05-19T10:32:21.470" v="4791" actId="1076"/>
          <ac:spMkLst>
            <pc:docMk/>
            <pc:sldMk cId="0" sldId="914"/>
            <ac:spMk id="47114" creationId="{CD6DAD58-ECC9-4FDC-809E-D3F565FE3747}"/>
          </ac:spMkLst>
        </pc:spChg>
        <pc:spChg chg="mod">
          <ac:chgData name="王 欣捷" userId="b965477fa0aef5e6" providerId="LiveId" clId="{8FEE0B01-2527-4D72-8C93-B76E1D7414A7}" dt="2021-05-19T10:30:15.744" v="4742" actId="207"/>
          <ac:spMkLst>
            <pc:docMk/>
            <pc:sldMk cId="0" sldId="914"/>
            <ac:spMk id="47115" creationId="{A044FFDB-40A9-4A51-AF08-40D703D5D32D}"/>
          </ac:spMkLst>
        </pc:spChg>
        <pc:grpChg chg="add mod">
          <ac:chgData name="王 欣捷" userId="b965477fa0aef5e6" providerId="LiveId" clId="{8FEE0B01-2527-4D72-8C93-B76E1D7414A7}" dt="2021-05-19T10:32:42.521" v="4797" actId="1076"/>
          <ac:grpSpMkLst>
            <pc:docMk/>
            <pc:sldMk cId="0" sldId="914"/>
            <ac:grpSpMk id="13" creationId="{8854E79D-0C4A-4F53-AAD7-703AE8CED821}"/>
          </ac:grpSpMkLst>
        </pc:grpChg>
        <pc:grpChg chg="mod">
          <ac:chgData name="王 欣捷" userId="b965477fa0aef5e6" providerId="LiveId" clId="{8FEE0B01-2527-4D72-8C93-B76E1D7414A7}" dt="2021-05-19T10:32:21.470" v="4791" actId="1076"/>
          <ac:grpSpMkLst>
            <pc:docMk/>
            <pc:sldMk cId="0" sldId="914"/>
            <ac:grpSpMk id="47109" creationId="{C1A248AC-07DB-46E6-A0BB-95FA266312F7}"/>
          </ac:grpSpMkLst>
        </pc:grpChg>
        <pc:grpChg chg="mod">
          <ac:chgData name="王 欣捷" userId="b965477fa0aef5e6" providerId="LiveId" clId="{8FEE0B01-2527-4D72-8C93-B76E1D7414A7}" dt="2021-05-19T10:32:24.122" v="4792" actId="1076"/>
          <ac:grpSpMkLst>
            <pc:docMk/>
            <pc:sldMk cId="0" sldId="914"/>
            <ac:grpSpMk id="47110" creationId="{BA2FBB5C-4BAF-4FB4-9956-091B29FB7A8E}"/>
          </ac:grpSpMkLst>
        </pc:grpChg>
      </pc:sldChg>
      <pc:sldChg chg="modSp del mod">
        <pc:chgData name="王 欣捷" userId="b965477fa0aef5e6" providerId="LiveId" clId="{8FEE0B01-2527-4D72-8C93-B76E1D7414A7}" dt="2021-05-19T10:32:44.413" v="4798" actId="47"/>
        <pc:sldMkLst>
          <pc:docMk/>
          <pc:sldMk cId="0" sldId="915"/>
        </pc:sldMkLst>
        <pc:spChg chg="mod">
          <ac:chgData name="王 欣捷" userId="b965477fa0aef5e6" providerId="LiveId" clId="{8FEE0B01-2527-4D72-8C93-B76E1D7414A7}" dt="2021-05-19T10:32:05.855" v="4787" actId="27636"/>
          <ac:spMkLst>
            <pc:docMk/>
            <pc:sldMk cId="0" sldId="915"/>
            <ac:spMk id="48131" creationId="{0745B123-F30A-4395-BFFF-9D5FA48BC4BC}"/>
          </ac:spMkLst>
        </pc:spChg>
        <pc:spChg chg="mod">
          <ac:chgData name="王 欣捷" userId="b965477fa0aef5e6" providerId="LiveId" clId="{8FEE0B01-2527-4D72-8C93-B76E1D7414A7}" dt="2021-05-19T10:32:11.917" v="4788" actId="207"/>
          <ac:spMkLst>
            <pc:docMk/>
            <pc:sldMk cId="0" sldId="915"/>
            <ac:spMk id="48133" creationId="{528205BA-D24B-4E6D-98CA-83D07DA76DF5}"/>
          </ac:spMkLst>
        </pc:spChg>
      </pc:sldChg>
      <pc:sldChg chg="addSp delSp modSp add mod ord modClrScheme modAnim chgLayout">
        <pc:chgData name="王 欣捷" userId="b965477fa0aef5e6" providerId="LiveId" clId="{8FEE0B01-2527-4D72-8C93-B76E1D7414A7}" dt="2021-05-19T08:05:06.504" v="2852" actId="14100"/>
        <pc:sldMkLst>
          <pc:docMk/>
          <pc:sldMk cId="3648011815" sldId="917"/>
        </pc:sldMkLst>
        <pc:spChg chg="add del mod">
          <ac:chgData name="王 欣捷" userId="b965477fa0aef5e6" providerId="LiveId" clId="{8FEE0B01-2527-4D72-8C93-B76E1D7414A7}" dt="2021-05-19T04:20:39.102" v="81" actId="767"/>
          <ac:spMkLst>
            <pc:docMk/>
            <pc:sldMk cId="3648011815" sldId="917"/>
            <ac:spMk id="2" creationId="{80EBC789-7A74-4FA2-84B4-E5639D9FC8DB}"/>
          </ac:spMkLst>
        </pc:spChg>
        <pc:spChg chg="add mod">
          <ac:chgData name="王 欣捷" userId="b965477fa0aef5e6" providerId="LiveId" clId="{8FEE0B01-2527-4D72-8C93-B76E1D7414A7}" dt="2021-05-19T05:34:37.345" v="1498" actId="1037"/>
          <ac:spMkLst>
            <pc:docMk/>
            <pc:sldMk cId="3648011815" sldId="917"/>
            <ac:spMk id="3" creationId="{27B37685-48EE-4975-BA35-B766FBF5DD3F}"/>
          </ac:spMkLst>
        </pc:spChg>
        <pc:spChg chg="add mod">
          <ac:chgData name="王 欣捷" userId="b965477fa0aef5e6" providerId="LiveId" clId="{8FEE0B01-2527-4D72-8C93-B76E1D7414A7}" dt="2021-05-19T05:34:37.345" v="1498" actId="1037"/>
          <ac:spMkLst>
            <pc:docMk/>
            <pc:sldMk cId="3648011815" sldId="917"/>
            <ac:spMk id="4" creationId="{481AAEEA-B70D-44C4-8797-4F7A7A0A115A}"/>
          </ac:spMkLst>
        </pc:spChg>
        <pc:spChg chg="add mod">
          <ac:chgData name="王 欣捷" userId="b965477fa0aef5e6" providerId="LiveId" clId="{8FEE0B01-2527-4D72-8C93-B76E1D7414A7}" dt="2021-05-19T05:34:37.345" v="1498" actId="1037"/>
          <ac:spMkLst>
            <pc:docMk/>
            <pc:sldMk cId="3648011815" sldId="917"/>
            <ac:spMk id="7" creationId="{093D735C-9BC2-46D1-91FB-284B40D2CC92}"/>
          </ac:spMkLst>
        </pc:spChg>
        <pc:spChg chg="add mod">
          <ac:chgData name="王 欣捷" userId="b965477fa0aef5e6" providerId="LiveId" clId="{8FEE0B01-2527-4D72-8C93-B76E1D7414A7}" dt="2021-05-19T05:34:37.345" v="1498" actId="1037"/>
          <ac:spMkLst>
            <pc:docMk/>
            <pc:sldMk cId="3648011815" sldId="917"/>
            <ac:spMk id="8" creationId="{0DC10F7B-90EA-4A47-A801-7D3522F8EED4}"/>
          </ac:spMkLst>
        </pc:spChg>
        <pc:spChg chg="add mod">
          <ac:chgData name="王 欣捷" userId="b965477fa0aef5e6" providerId="LiveId" clId="{8FEE0B01-2527-4D72-8C93-B76E1D7414A7}" dt="2021-05-19T05:34:37.345" v="1498" actId="1037"/>
          <ac:spMkLst>
            <pc:docMk/>
            <pc:sldMk cId="3648011815" sldId="917"/>
            <ac:spMk id="9" creationId="{CAEEC80D-659D-4678-92A3-B5566F393A1B}"/>
          </ac:spMkLst>
        </pc:spChg>
        <pc:spChg chg="add mod">
          <ac:chgData name="王 欣捷" userId="b965477fa0aef5e6" providerId="LiveId" clId="{8FEE0B01-2527-4D72-8C93-B76E1D7414A7}" dt="2021-05-19T05:34:37.345" v="1498" actId="1037"/>
          <ac:spMkLst>
            <pc:docMk/>
            <pc:sldMk cId="3648011815" sldId="917"/>
            <ac:spMk id="10" creationId="{06890F82-AD3B-44E0-BA26-74BFB16F7080}"/>
          </ac:spMkLst>
        </pc:spChg>
        <pc:spChg chg="add mod">
          <ac:chgData name="王 欣捷" userId="b965477fa0aef5e6" providerId="LiveId" clId="{8FEE0B01-2527-4D72-8C93-B76E1D7414A7}" dt="2021-05-19T08:05:06.504" v="2852" actId="14100"/>
          <ac:spMkLst>
            <pc:docMk/>
            <pc:sldMk cId="3648011815" sldId="917"/>
            <ac:spMk id="11" creationId="{F9271597-A536-49E9-B366-3DA22A9A4505}"/>
          </ac:spMkLst>
        </pc:spChg>
        <pc:spChg chg="add mod">
          <ac:chgData name="王 欣捷" userId="b965477fa0aef5e6" providerId="LiveId" clId="{8FEE0B01-2527-4D72-8C93-B76E1D7414A7}" dt="2021-05-19T04:33:38.756" v="414" actId="1076"/>
          <ac:spMkLst>
            <pc:docMk/>
            <pc:sldMk cId="3648011815" sldId="917"/>
            <ac:spMk id="12" creationId="{95C0AD20-5362-42BA-8D03-A7058591E15B}"/>
          </ac:spMkLst>
        </pc:spChg>
        <pc:spChg chg="add mod">
          <ac:chgData name="王 欣捷" userId="b965477fa0aef5e6" providerId="LiveId" clId="{8FEE0B01-2527-4D72-8C93-B76E1D7414A7}" dt="2021-05-19T05:35:18.240" v="1542" actId="1038"/>
          <ac:spMkLst>
            <pc:docMk/>
            <pc:sldMk cId="3648011815" sldId="917"/>
            <ac:spMk id="14" creationId="{76CD5858-FF1E-4E10-AA51-7625CC61C67B}"/>
          </ac:spMkLst>
        </pc:spChg>
        <pc:spChg chg="mod">
          <ac:chgData name="王 欣捷" userId="b965477fa0aef5e6" providerId="LiveId" clId="{8FEE0B01-2527-4D72-8C93-B76E1D7414A7}" dt="2021-05-19T05:35:06.472" v="1522" actId="1035"/>
          <ac:spMkLst>
            <pc:docMk/>
            <pc:sldMk cId="3648011815" sldId="917"/>
            <ac:spMk id="18" creationId="{EC34062E-BAC9-4D13-97FD-A8FC0891E56F}"/>
          </ac:spMkLst>
        </pc:spChg>
        <pc:spChg chg="mod">
          <ac:chgData name="王 欣捷" userId="b965477fa0aef5e6" providerId="LiveId" clId="{8FEE0B01-2527-4D72-8C93-B76E1D7414A7}" dt="2021-05-19T05:35:06.472" v="1522" actId="1035"/>
          <ac:spMkLst>
            <pc:docMk/>
            <pc:sldMk cId="3648011815" sldId="917"/>
            <ac:spMk id="19" creationId="{8291CE76-AECC-45B3-95CA-5030462CA576}"/>
          </ac:spMkLst>
        </pc:spChg>
        <pc:spChg chg="add mod">
          <ac:chgData name="王 欣捷" userId="b965477fa0aef5e6" providerId="LiveId" clId="{8FEE0B01-2527-4D72-8C93-B76E1D7414A7}" dt="2021-05-19T05:35:06.472" v="1522" actId="1035"/>
          <ac:spMkLst>
            <pc:docMk/>
            <pc:sldMk cId="3648011815" sldId="917"/>
            <ac:spMk id="21" creationId="{16BBBF8A-57B8-4F95-B1A5-C0E369216829}"/>
          </ac:spMkLst>
        </pc:spChg>
        <pc:spChg chg="add del mod">
          <ac:chgData name="王 欣捷" userId="b965477fa0aef5e6" providerId="LiveId" clId="{8FEE0B01-2527-4D72-8C93-B76E1D7414A7}" dt="2021-05-19T04:30:59.687" v="350"/>
          <ac:spMkLst>
            <pc:docMk/>
            <pc:sldMk cId="3648011815" sldId="917"/>
            <ac:spMk id="23" creationId="{4431574C-969C-4C3B-9662-78F64C96AF93}"/>
          </ac:spMkLst>
        </pc:spChg>
        <pc:spChg chg="mod">
          <ac:chgData name="王 欣捷" userId="b965477fa0aef5e6" providerId="LiveId" clId="{8FEE0B01-2527-4D72-8C93-B76E1D7414A7}" dt="2021-05-19T04:30:58.580" v="349"/>
          <ac:spMkLst>
            <pc:docMk/>
            <pc:sldMk cId="3648011815" sldId="917"/>
            <ac:spMk id="25" creationId="{1A40BFF8-56BE-4584-AA53-C7637B8631E4}"/>
          </ac:spMkLst>
        </pc:spChg>
        <pc:spChg chg="mod">
          <ac:chgData name="王 欣捷" userId="b965477fa0aef5e6" providerId="LiveId" clId="{8FEE0B01-2527-4D72-8C93-B76E1D7414A7}" dt="2021-05-19T04:30:58.580" v="349"/>
          <ac:spMkLst>
            <pc:docMk/>
            <pc:sldMk cId="3648011815" sldId="917"/>
            <ac:spMk id="26" creationId="{66E70FDE-8FF4-450D-BFBC-EDFDC0ACA882}"/>
          </ac:spMkLst>
        </pc:spChg>
        <pc:spChg chg="mod">
          <ac:chgData name="王 欣捷" userId="b965477fa0aef5e6" providerId="LiveId" clId="{8FEE0B01-2527-4D72-8C93-B76E1D7414A7}" dt="2021-05-19T05:35:06.472" v="1522" actId="1035"/>
          <ac:spMkLst>
            <pc:docMk/>
            <pc:sldMk cId="3648011815" sldId="917"/>
            <ac:spMk id="28" creationId="{BCB2333F-73BE-4D07-B25B-C40DAA7B1C58}"/>
          </ac:spMkLst>
        </pc:spChg>
        <pc:spChg chg="mod">
          <ac:chgData name="王 欣捷" userId="b965477fa0aef5e6" providerId="LiveId" clId="{8FEE0B01-2527-4D72-8C93-B76E1D7414A7}" dt="2021-05-19T05:35:06.472" v="1522" actId="1035"/>
          <ac:spMkLst>
            <pc:docMk/>
            <pc:sldMk cId="3648011815" sldId="917"/>
            <ac:spMk id="29" creationId="{AA8BD5A6-B1F7-4F96-AD3D-C5F8B73E699A}"/>
          </ac:spMkLst>
        </pc:spChg>
        <pc:spChg chg="add mod">
          <ac:chgData name="王 欣捷" userId="b965477fa0aef5e6" providerId="LiveId" clId="{8FEE0B01-2527-4D72-8C93-B76E1D7414A7}" dt="2021-05-19T05:35:06.472" v="1522" actId="1035"/>
          <ac:spMkLst>
            <pc:docMk/>
            <pc:sldMk cId="3648011815" sldId="917"/>
            <ac:spMk id="31" creationId="{1C68B4DA-F85B-41BE-8170-215A3A135C79}"/>
          </ac:spMkLst>
        </pc:spChg>
        <pc:spChg chg="add mod">
          <ac:chgData name="王 欣捷" userId="b965477fa0aef5e6" providerId="LiveId" clId="{8FEE0B01-2527-4D72-8C93-B76E1D7414A7}" dt="2021-05-19T05:35:06.472" v="1522" actId="1035"/>
          <ac:spMkLst>
            <pc:docMk/>
            <pc:sldMk cId="3648011815" sldId="917"/>
            <ac:spMk id="32" creationId="{A87639EB-2373-4565-AFD7-87DF149FE2E4}"/>
          </ac:spMkLst>
        </pc:spChg>
        <pc:spChg chg="add mod">
          <ac:chgData name="王 欣捷" userId="b965477fa0aef5e6" providerId="LiveId" clId="{8FEE0B01-2527-4D72-8C93-B76E1D7414A7}" dt="2021-05-19T05:35:06.472" v="1522" actId="1035"/>
          <ac:spMkLst>
            <pc:docMk/>
            <pc:sldMk cId="3648011815" sldId="917"/>
            <ac:spMk id="33" creationId="{6D5C0CB4-B195-4C06-960A-9A30199AC4B6}"/>
          </ac:spMkLst>
        </pc:spChg>
        <pc:spChg chg="add mod">
          <ac:chgData name="王 欣捷" userId="b965477fa0aef5e6" providerId="LiveId" clId="{8FEE0B01-2527-4D72-8C93-B76E1D7414A7}" dt="2021-05-19T05:34:41.865" v="1506" actId="1037"/>
          <ac:spMkLst>
            <pc:docMk/>
            <pc:sldMk cId="3648011815" sldId="917"/>
            <ac:spMk id="35" creationId="{5E4969A6-A209-470B-8A3E-C83AD2037227}"/>
          </ac:spMkLst>
        </pc:spChg>
        <pc:spChg chg="add mod">
          <ac:chgData name="王 欣捷" userId="b965477fa0aef5e6" providerId="LiveId" clId="{8FEE0B01-2527-4D72-8C93-B76E1D7414A7}" dt="2021-05-19T04:40:14.647" v="531"/>
          <ac:spMkLst>
            <pc:docMk/>
            <pc:sldMk cId="3648011815" sldId="917"/>
            <ac:spMk id="36" creationId="{D55F5C59-849B-4F7C-B218-EC1DBCA25DC3}"/>
          </ac:spMkLst>
        </pc:spChg>
        <pc:spChg chg="mod ord">
          <ac:chgData name="王 欣捷" userId="b965477fa0aef5e6" providerId="LiveId" clId="{8FEE0B01-2527-4D72-8C93-B76E1D7414A7}" dt="2021-05-19T04:19:50.342" v="79" actId="700"/>
          <ac:spMkLst>
            <pc:docMk/>
            <pc:sldMk cId="3648011815" sldId="917"/>
            <ac:spMk id="23554" creationId="{2F2F9C29-8AB5-4A43-999F-2709EDE995DB}"/>
          </ac:spMkLst>
        </pc:spChg>
        <pc:spChg chg="add del mod">
          <ac:chgData name="王 欣捷" userId="b965477fa0aef5e6" providerId="LiveId" clId="{8FEE0B01-2527-4D72-8C93-B76E1D7414A7}" dt="2021-05-19T04:19:50.342" v="79" actId="700"/>
          <ac:spMkLst>
            <pc:docMk/>
            <pc:sldMk cId="3648011815" sldId="917"/>
            <ac:spMk id="875523" creationId="{5205ADD9-7FF6-4B6B-86D0-902C195BFAD9}"/>
          </ac:spMkLst>
        </pc:spChg>
        <pc:grpChg chg="add mod">
          <ac:chgData name="王 欣捷" userId="b965477fa0aef5e6" providerId="LiveId" clId="{8FEE0B01-2527-4D72-8C93-B76E1D7414A7}" dt="2021-05-19T05:35:06.472" v="1522" actId="1035"/>
          <ac:grpSpMkLst>
            <pc:docMk/>
            <pc:sldMk cId="3648011815" sldId="917"/>
            <ac:grpSpMk id="16" creationId="{2D3BA2A0-B48E-4563-B7A4-EF550D2B3D35}"/>
          </ac:grpSpMkLst>
        </pc:grpChg>
        <pc:grpChg chg="add mod">
          <ac:chgData name="王 欣捷" userId="b965477fa0aef5e6" providerId="LiveId" clId="{8FEE0B01-2527-4D72-8C93-B76E1D7414A7}" dt="2021-05-19T05:35:06.472" v="1522" actId="1035"/>
          <ac:grpSpMkLst>
            <pc:docMk/>
            <pc:sldMk cId="3648011815" sldId="917"/>
            <ac:grpSpMk id="17" creationId="{713650D7-90B1-41A6-BE8F-56EC7CA6E083}"/>
          </ac:grpSpMkLst>
        </pc:grpChg>
        <pc:grpChg chg="add mod">
          <ac:chgData name="王 欣捷" userId="b965477fa0aef5e6" providerId="LiveId" clId="{8FEE0B01-2527-4D72-8C93-B76E1D7414A7}" dt="2021-05-19T05:35:06.472" v="1522" actId="1035"/>
          <ac:grpSpMkLst>
            <pc:docMk/>
            <pc:sldMk cId="3648011815" sldId="917"/>
            <ac:grpSpMk id="22" creationId="{E5BC825C-1D2B-4140-B462-14378969018E}"/>
          </ac:grpSpMkLst>
        </pc:grpChg>
        <pc:grpChg chg="add del mod">
          <ac:chgData name="王 欣捷" userId="b965477fa0aef5e6" providerId="LiveId" clId="{8FEE0B01-2527-4D72-8C93-B76E1D7414A7}" dt="2021-05-19T04:30:59.687" v="350"/>
          <ac:grpSpMkLst>
            <pc:docMk/>
            <pc:sldMk cId="3648011815" sldId="917"/>
            <ac:grpSpMk id="24" creationId="{1A616D01-FD50-410A-8319-36BE3B8D3D2A}"/>
          </ac:grpSpMkLst>
        </pc:grpChg>
        <pc:grpChg chg="add mod">
          <ac:chgData name="王 欣捷" userId="b965477fa0aef5e6" providerId="LiveId" clId="{8FEE0B01-2527-4D72-8C93-B76E1D7414A7}" dt="2021-05-19T05:35:06.472" v="1522" actId="1035"/>
          <ac:grpSpMkLst>
            <pc:docMk/>
            <pc:sldMk cId="3648011815" sldId="917"/>
            <ac:grpSpMk id="27" creationId="{E40D0995-1CFC-4509-BCC4-2FE9267475B4}"/>
          </ac:grpSpMkLst>
        </pc:grpChg>
        <pc:grpChg chg="add mod">
          <ac:chgData name="王 欣捷" userId="b965477fa0aef5e6" providerId="LiveId" clId="{8FEE0B01-2527-4D72-8C93-B76E1D7414A7}" dt="2021-05-19T05:35:06.472" v="1522" actId="1035"/>
          <ac:grpSpMkLst>
            <pc:docMk/>
            <pc:sldMk cId="3648011815" sldId="917"/>
            <ac:grpSpMk id="30" creationId="{21927E06-CE03-47C2-911C-AF8FA7A900DC}"/>
          </ac:grpSpMkLst>
        </pc:grpChg>
        <pc:grpChg chg="add mod">
          <ac:chgData name="王 欣捷" userId="b965477fa0aef5e6" providerId="LiveId" clId="{8FEE0B01-2527-4D72-8C93-B76E1D7414A7}" dt="2021-05-19T05:35:06.472" v="1522" actId="1035"/>
          <ac:grpSpMkLst>
            <pc:docMk/>
            <pc:sldMk cId="3648011815" sldId="917"/>
            <ac:grpSpMk id="34" creationId="{9383D418-FEDA-421D-B2F7-202E809E2AC0}"/>
          </ac:grpSpMkLst>
        </pc:grpChg>
        <pc:picChg chg="add mod">
          <ac:chgData name="王 欣捷" userId="b965477fa0aef5e6" providerId="LiveId" clId="{8FEE0B01-2527-4D72-8C93-B76E1D7414A7}" dt="2021-05-19T04:33:41.586" v="415" actId="1076"/>
          <ac:picMkLst>
            <pc:docMk/>
            <pc:sldMk cId="3648011815" sldId="917"/>
            <ac:picMk id="13" creationId="{43DAB9AE-209C-4091-8BF6-6C772EA00BB3}"/>
          </ac:picMkLst>
        </pc:picChg>
      </pc:sldChg>
      <pc:sldChg chg="add del">
        <pc:chgData name="王 欣捷" userId="b965477fa0aef5e6" providerId="LiveId" clId="{8FEE0B01-2527-4D72-8C93-B76E1D7414A7}" dt="2021-05-19T04:59:03.168" v="605" actId="47"/>
        <pc:sldMkLst>
          <pc:docMk/>
          <pc:sldMk cId="616017942" sldId="918"/>
        </pc:sldMkLst>
      </pc:sldChg>
      <pc:sldChg chg="modSp add mod">
        <pc:chgData name="王 欣捷" userId="b965477fa0aef5e6" providerId="LiveId" clId="{8FEE0B01-2527-4D72-8C93-B76E1D7414A7}" dt="2021-05-19T06:02:34.043" v="1809" actId="403"/>
        <pc:sldMkLst>
          <pc:docMk/>
          <pc:sldMk cId="1957887882" sldId="918"/>
        </pc:sldMkLst>
        <pc:spChg chg="mod">
          <ac:chgData name="王 欣捷" userId="b965477fa0aef5e6" providerId="LiveId" clId="{8FEE0B01-2527-4D72-8C93-B76E1D7414A7}" dt="2021-05-19T06:02:34.043" v="1809" actId="403"/>
          <ac:spMkLst>
            <pc:docMk/>
            <pc:sldMk cId="1957887882" sldId="918"/>
            <ac:spMk id="28675" creationId="{D529386B-5D66-4AE7-835C-B9CA941E6721}"/>
          </ac:spMkLst>
        </pc:spChg>
      </pc:sldChg>
      <pc:sldChg chg="new del">
        <pc:chgData name="王 欣捷" userId="b965477fa0aef5e6" providerId="LiveId" clId="{8FEE0B01-2527-4D72-8C93-B76E1D7414A7}" dt="2021-05-19T06:37:54.078" v="1876" actId="47"/>
        <pc:sldMkLst>
          <pc:docMk/>
          <pc:sldMk cId="518982775" sldId="919"/>
        </pc:sldMkLst>
      </pc:sldChg>
      <pc:sldChg chg="delSp modSp add mod">
        <pc:chgData name="王 欣捷" userId="b965477fa0aef5e6" providerId="LiveId" clId="{8FEE0B01-2527-4D72-8C93-B76E1D7414A7}" dt="2021-05-19T10:18:24.861" v="4548"/>
        <pc:sldMkLst>
          <pc:docMk/>
          <pc:sldMk cId="4007545427" sldId="920"/>
        </pc:sldMkLst>
        <pc:spChg chg="mod">
          <ac:chgData name="王 欣捷" userId="b965477fa0aef5e6" providerId="LiveId" clId="{8FEE0B01-2527-4D72-8C93-B76E1D7414A7}" dt="2021-05-19T10:18:24.861" v="4548"/>
          <ac:spMkLst>
            <pc:docMk/>
            <pc:sldMk cId="4007545427" sldId="920"/>
            <ac:spMk id="32770" creationId="{2CA5AB32-9BB4-4CC3-B7F4-ECE085860231}"/>
          </ac:spMkLst>
        </pc:spChg>
        <pc:spChg chg="mod">
          <ac:chgData name="王 欣捷" userId="b965477fa0aef5e6" providerId="LiveId" clId="{8FEE0B01-2527-4D72-8C93-B76E1D7414A7}" dt="2021-05-19T06:38:36.863" v="1917"/>
          <ac:spMkLst>
            <pc:docMk/>
            <pc:sldMk cId="4007545427" sldId="920"/>
            <ac:spMk id="32771" creationId="{AD06E39D-8392-4C90-8F38-36E79CC2FD64}"/>
          </ac:spMkLst>
        </pc:spChg>
        <pc:grpChg chg="del">
          <ac:chgData name="王 欣捷" userId="b965477fa0aef5e6" providerId="LiveId" clId="{8FEE0B01-2527-4D72-8C93-B76E1D7414A7}" dt="2021-05-19T06:38:00.467" v="1878" actId="478"/>
          <ac:grpSpMkLst>
            <pc:docMk/>
            <pc:sldMk cId="4007545427" sldId="920"/>
            <ac:grpSpMk id="32772" creationId="{49D4267A-BC39-46B9-98D1-CDF5335C4109}"/>
          </ac:grpSpMkLst>
        </pc:grpChg>
      </pc:sldChg>
      <pc:sldChg chg="addSp delSp modSp add mod modAnim">
        <pc:chgData name="王 欣捷" userId="b965477fa0aef5e6" providerId="LiveId" clId="{8FEE0B01-2527-4D72-8C93-B76E1D7414A7}" dt="2021-05-19T10:18:24.861" v="4548"/>
        <pc:sldMkLst>
          <pc:docMk/>
          <pc:sldMk cId="2568200143" sldId="921"/>
        </pc:sldMkLst>
        <pc:spChg chg="add mod ord topLvl">
          <ac:chgData name="王 欣捷" userId="b965477fa0aef5e6" providerId="LiveId" clId="{8FEE0B01-2527-4D72-8C93-B76E1D7414A7}" dt="2021-05-19T07:45:14.312" v="2428" actId="1076"/>
          <ac:spMkLst>
            <pc:docMk/>
            <pc:sldMk cId="2568200143" sldId="921"/>
            <ac:spMk id="12" creationId="{953A8DF0-5A0E-42F5-83A5-6CBFE5B0A5EA}"/>
          </ac:spMkLst>
        </pc:spChg>
        <pc:spChg chg="mod">
          <ac:chgData name="王 欣捷" userId="b965477fa0aef5e6" providerId="LiveId" clId="{8FEE0B01-2527-4D72-8C93-B76E1D7414A7}" dt="2021-05-19T07:45:14.312" v="2428" actId="1076"/>
          <ac:spMkLst>
            <pc:docMk/>
            <pc:sldMk cId="2568200143" sldId="921"/>
            <ac:spMk id="14" creationId="{4573F5F1-56C0-4112-AF4C-8F4062EACB32}"/>
          </ac:spMkLst>
        </pc:spChg>
        <pc:spChg chg="mod">
          <ac:chgData name="王 欣捷" userId="b965477fa0aef5e6" providerId="LiveId" clId="{8FEE0B01-2527-4D72-8C93-B76E1D7414A7}" dt="2021-05-19T07:45:14.312" v="2428" actId="1076"/>
          <ac:spMkLst>
            <pc:docMk/>
            <pc:sldMk cId="2568200143" sldId="921"/>
            <ac:spMk id="15" creationId="{53625AE9-5F99-4F6C-85C9-CD53BDF12F07}"/>
          </ac:spMkLst>
        </pc:spChg>
        <pc:spChg chg="add del">
          <ac:chgData name="王 欣捷" userId="b965477fa0aef5e6" providerId="LiveId" clId="{8FEE0B01-2527-4D72-8C93-B76E1D7414A7}" dt="2021-05-19T07:03:25.038" v="2095" actId="22"/>
          <ac:spMkLst>
            <pc:docMk/>
            <pc:sldMk cId="2568200143" sldId="921"/>
            <ac:spMk id="17" creationId="{8E4B8240-92BD-49EB-808E-5B68EC6C2F66}"/>
          </ac:spMkLst>
        </pc:spChg>
        <pc:spChg chg="add mod">
          <ac:chgData name="王 欣捷" userId="b965477fa0aef5e6" providerId="LiveId" clId="{8FEE0B01-2527-4D72-8C93-B76E1D7414A7}" dt="2021-05-19T07:45:29.459" v="2435" actId="1076"/>
          <ac:spMkLst>
            <pc:docMk/>
            <pc:sldMk cId="2568200143" sldId="921"/>
            <ac:spMk id="18" creationId="{4B4F6ADD-9479-4982-AF1D-E261330ABCC7}"/>
          </ac:spMkLst>
        </pc:spChg>
        <pc:spChg chg="add mod topLvl">
          <ac:chgData name="王 欣捷" userId="b965477fa0aef5e6" providerId="LiveId" clId="{8FEE0B01-2527-4D72-8C93-B76E1D7414A7}" dt="2021-05-19T07:45:14.312" v="2428" actId="1076"/>
          <ac:spMkLst>
            <pc:docMk/>
            <pc:sldMk cId="2568200143" sldId="921"/>
            <ac:spMk id="19" creationId="{4996335F-700A-48B9-BF88-DB9165CE05AB}"/>
          </ac:spMkLst>
        </pc:spChg>
        <pc:spChg chg="add del">
          <ac:chgData name="王 欣捷" userId="b965477fa0aef5e6" providerId="LiveId" clId="{8FEE0B01-2527-4D72-8C93-B76E1D7414A7}" dt="2021-05-19T07:04:00.467" v="2102" actId="22"/>
          <ac:spMkLst>
            <pc:docMk/>
            <pc:sldMk cId="2568200143" sldId="921"/>
            <ac:spMk id="22" creationId="{0DD3D6FA-EC34-458C-ADF0-97AF75859F6D}"/>
          </ac:spMkLst>
        </pc:spChg>
        <pc:spChg chg="add mod">
          <ac:chgData name="王 欣捷" userId="b965477fa0aef5e6" providerId="LiveId" clId="{8FEE0B01-2527-4D72-8C93-B76E1D7414A7}" dt="2021-05-19T07:45:14.312" v="2428" actId="1076"/>
          <ac:spMkLst>
            <pc:docMk/>
            <pc:sldMk cId="2568200143" sldId="921"/>
            <ac:spMk id="24" creationId="{C082E23F-111D-4548-A52D-0AB575B022FC}"/>
          </ac:spMkLst>
        </pc:spChg>
        <pc:spChg chg="mod">
          <ac:chgData name="王 欣捷" userId="b965477fa0aef5e6" providerId="LiveId" clId="{8FEE0B01-2527-4D72-8C93-B76E1D7414A7}" dt="2021-05-19T07:45:14.312" v="2428" actId="1076"/>
          <ac:spMkLst>
            <pc:docMk/>
            <pc:sldMk cId="2568200143" sldId="921"/>
            <ac:spMk id="26" creationId="{4BC38FA5-40F4-497F-B1C6-1D7352822E7B}"/>
          </ac:spMkLst>
        </pc:spChg>
        <pc:spChg chg="mod">
          <ac:chgData name="王 欣捷" userId="b965477fa0aef5e6" providerId="LiveId" clId="{8FEE0B01-2527-4D72-8C93-B76E1D7414A7}" dt="2021-05-19T07:45:14.312" v="2428" actId="1076"/>
          <ac:spMkLst>
            <pc:docMk/>
            <pc:sldMk cId="2568200143" sldId="921"/>
            <ac:spMk id="27" creationId="{395D4ED5-F3CB-4045-9428-DD53011A38CA}"/>
          </ac:spMkLst>
        </pc:spChg>
        <pc:spChg chg="mod topLvl">
          <ac:chgData name="王 欣捷" userId="b965477fa0aef5e6" providerId="LiveId" clId="{8FEE0B01-2527-4D72-8C93-B76E1D7414A7}" dt="2021-05-19T07:45:29.459" v="2435" actId="1076"/>
          <ac:spMkLst>
            <pc:docMk/>
            <pc:sldMk cId="2568200143" sldId="921"/>
            <ac:spMk id="34" creationId="{5D3DA245-E0D8-4579-8056-83E752AA7328}"/>
          </ac:spMkLst>
        </pc:spChg>
        <pc:spChg chg="mod">
          <ac:chgData name="王 欣捷" userId="b965477fa0aef5e6" providerId="LiveId" clId="{8FEE0B01-2527-4D72-8C93-B76E1D7414A7}" dt="2021-05-19T07:08:08.744" v="2165" actId="165"/>
          <ac:spMkLst>
            <pc:docMk/>
            <pc:sldMk cId="2568200143" sldId="921"/>
            <ac:spMk id="37" creationId="{C2180A1F-7FAB-4DC3-A49D-383A77E3B024}"/>
          </ac:spMkLst>
        </pc:spChg>
        <pc:spChg chg="mod">
          <ac:chgData name="王 欣捷" userId="b965477fa0aef5e6" providerId="LiveId" clId="{8FEE0B01-2527-4D72-8C93-B76E1D7414A7}" dt="2021-05-19T07:08:08.744" v="2165" actId="165"/>
          <ac:spMkLst>
            <pc:docMk/>
            <pc:sldMk cId="2568200143" sldId="921"/>
            <ac:spMk id="39" creationId="{76D83495-CE07-4277-A4B5-67EA529ADA5F}"/>
          </ac:spMkLst>
        </pc:spChg>
        <pc:spChg chg="mod">
          <ac:chgData name="王 欣捷" userId="b965477fa0aef5e6" providerId="LiveId" clId="{8FEE0B01-2527-4D72-8C93-B76E1D7414A7}" dt="2021-05-19T07:08:08.744" v="2165" actId="165"/>
          <ac:spMkLst>
            <pc:docMk/>
            <pc:sldMk cId="2568200143" sldId="921"/>
            <ac:spMk id="40" creationId="{C4357226-4BBB-4A05-A774-1A7E07CAA175}"/>
          </ac:spMkLst>
        </pc:spChg>
        <pc:spChg chg="mod">
          <ac:chgData name="王 欣捷" userId="b965477fa0aef5e6" providerId="LiveId" clId="{8FEE0B01-2527-4D72-8C93-B76E1D7414A7}" dt="2021-05-19T07:08:08.744" v="2165" actId="165"/>
          <ac:spMkLst>
            <pc:docMk/>
            <pc:sldMk cId="2568200143" sldId="921"/>
            <ac:spMk id="42" creationId="{8238B99F-F0F9-4889-8E09-D31E1EFAFB65}"/>
          </ac:spMkLst>
        </pc:spChg>
        <pc:spChg chg="mod">
          <ac:chgData name="王 欣捷" userId="b965477fa0aef5e6" providerId="LiveId" clId="{8FEE0B01-2527-4D72-8C93-B76E1D7414A7}" dt="2021-05-19T07:08:08.744" v="2165" actId="165"/>
          <ac:spMkLst>
            <pc:docMk/>
            <pc:sldMk cId="2568200143" sldId="921"/>
            <ac:spMk id="43" creationId="{89F9CD61-931D-4C21-ADAA-4032DA3395CF}"/>
          </ac:spMkLst>
        </pc:spChg>
        <pc:spChg chg="mod">
          <ac:chgData name="王 欣捷" userId="b965477fa0aef5e6" providerId="LiveId" clId="{8FEE0B01-2527-4D72-8C93-B76E1D7414A7}" dt="2021-05-19T07:08:08.744" v="2165" actId="165"/>
          <ac:spMkLst>
            <pc:docMk/>
            <pc:sldMk cId="2568200143" sldId="921"/>
            <ac:spMk id="44" creationId="{0990E483-462C-4095-BB0D-ACE99064CB27}"/>
          </ac:spMkLst>
        </pc:spChg>
        <pc:spChg chg="mod">
          <ac:chgData name="王 欣捷" userId="b965477fa0aef5e6" providerId="LiveId" clId="{8FEE0B01-2527-4D72-8C93-B76E1D7414A7}" dt="2021-05-19T07:45:14.312" v="2428" actId="1076"/>
          <ac:spMkLst>
            <pc:docMk/>
            <pc:sldMk cId="2568200143" sldId="921"/>
            <ac:spMk id="46" creationId="{17702C25-E34D-4DBD-BD5C-1C87E286031C}"/>
          </ac:spMkLst>
        </pc:spChg>
        <pc:spChg chg="mod">
          <ac:chgData name="王 欣捷" userId="b965477fa0aef5e6" providerId="LiveId" clId="{8FEE0B01-2527-4D72-8C93-B76E1D7414A7}" dt="2021-05-19T07:45:14.312" v="2428" actId="1076"/>
          <ac:spMkLst>
            <pc:docMk/>
            <pc:sldMk cId="2568200143" sldId="921"/>
            <ac:spMk id="47" creationId="{A1A3A049-0DC2-4B75-902C-E5D1B6C14815}"/>
          </ac:spMkLst>
        </pc:spChg>
        <pc:spChg chg="add del">
          <ac:chgData name="王 欣捷" userId="b965477fa0aef5e6" providerId="LiveId" clId="{8FEE0B01-2527-4D72-8C93-B76E1D7414A7}" dt="2021-05-19T07:09:23.316" v="2179" actId="22"/>
          <ac:spMkLst>
            <pc:docMk/>
            <pc:sldMk cId="2568200143" sldId="921"/>
            <ac:spMk id="49" creationId="{8560E913-8301-431A-A0FC-24A19EDE6BE3}"/>
          </ac:spMkLst>
        </pc:spChg>
        <pc:spChg chg="add mod">
          <ac:chgData name="王 欣捷" userId="b965477fa0aef5e6" providerId="LiveId" clId="{8FEE0B01-2527-4D72-8C93-B76E1D7414A7}" dt="2021-05-19T07:45:14.312" v="2428" actId="1076"/>
          <ac:spMkLst>
            <pc:docMk/>
            <pc:sldMk cId="2568200143" sldId="921"/>
            <ac:spMk id="51" creationId="{A99CF334-E771-4B51-8A7F-D775245A727A}"/>
          </ac:spMkLst>
        </pc:spChg>
        <pc:spChg chg="mod">
          <ac:chgData name="王 欣捷" userId="b965477fa0aef5e6" providerId="LiveId" clId="{8FEE0B01-2527-4D72-8C93-B76E1D7414A7}" dt="2021-05-19T07:13:33.588" v="2199"/>
          <ac:spMkLst>
            <pc:docMk/>
            <pc:sldMk cId="2568200143" sldId="921"/>
            <ac:spMk id="53" creationId="{5B1A2139-586A-43A4-BA4B-0054CEC56F5C}"/>
          </ac:spMkLst>
        </pc:spChg>
        <pc:spChg chg="mod">
          <ac:chgData name="王 欣捷" userId="b965477fa0aef5e6" providerId="LiveId" clId="{8FEE0B01-2527-4D72-8C93-B76E1D7414A7}" dt="2021-05-19T07:13:33.588" v="2199"/>
          <ac:spMkLst>
            <pc:docMk/>
            <pc:sldMk cId="2568200143" sldId="921"/>
            <ac:spMk id="54" creationId="{8D671C19-8CF1-4F9E-AAD2-9BC560FFB013}"/>
          </ac:spMkLst>
        </pc:spChg>
        <pc:spChg chg="mod">
          <ac:chgData name="王 欣捷" userId="b965477fa0aef5e6" providerId="LiveId" clId="{8FEE0B01-2527-4D72-8C93-B76E1D7414A7}" dt="2021-05-19T07:45:29.459" v="2435" actId="1076"/>
          <ac:spMkLst>
            <pc:docMk/>
            <pc:sldMk cId="2568200143" sldId="921"/>
            <ac:spMk id="56" creationId="{F5340EC8-A080-4A2E-A4F2-5D276181C548}"/>
          </ac:spMkLst>
        </pc:spChg>
        <pc:spChg chg="mod">
          <ac:chgData name="王 欣捷" userId="b965477fa0aef5e6" providerId="LiveId" clId="{8FEE0B01-2527-4D72-8C93-B76E1D7414A7}" dt="2021-05-19T07:45:29.459" v="2435" actId="1076"/>
          <ac:spMkLst>
            <pc:docMk/>
            <pc:sldMk cId="2568200143" sldId="921"/>
            <ac:spMk id="57" creationId="{F665DBAF-CFAC-46FB-B468-076B5B28FC2A}"/>
          </ac:spMkLst>
        </pc:spChg>
        <pc:spChg chg="mod">
          <ac:chgData name="王 欣捷" userId="b965477fa0aef5e6" providerId="LiveId" clId="{8FEE0B01-2527-4D72-8C93-B76E1D7414A7}" dt="2021-05-19T07:45:29.459" v="2435" actId="1076"/>
          <ac:spMkLst>
            <pc:docMk/>
            <pc:sldMk cId="2568200143" sldId="921"/>
            <ac:spMk id="59" creationId="{30335D38-106E-41B2-A0CA-FDB435E6BBBF}"/>
          </ac:spMkLst>
        </pc:spChg>
        <pc:spChg chg="mod">
          <ac:chgData name="王 欣捷" userId="b965477fa0aef5e6" providerId="LiveId" clId="{8FEE0B01-2527-4D72-8C93-B76E1D7414A7}" dt="2021-05-19T07:45:29.459" v="2435" actId="1076"/>
          <ac:spMkLst>
            <pc:docMk/>
            <pc:sldMk cId="2568200143" sldId="921"/>
            <ac:spMk id="60" creationId="{A3307581-0917-4051-8D1A-9BB2694EDC37}"/>
          </ac:spMkLst>
        </pc:spChg>
        <pc:spChg chg="mod">
          <ac:chgData name="王 欣捷" userId="b965477fa0aef5e6" providerId="LiveId" clId="{8FEE0B01-2527-4D72-8C93-B76E1D7414A7}" dt="2021-05-19T07:45:29.459" v="2435" actId="1076"/>
          <ac:spMkLst>
            <pc:docMk/>
            <pc:sldMk cId="2568200143" sldId="921"/>
            <ac:spMk id="62" creationId="{7F377B38-759E-4203-A713-4BFE3C396778}"/>
          </ac:spMkLst>
        </pc:spChg>
        <pc:spChg chg="mod">
          <ac:chgData name="王 欣捷" userId="b965477fa0aef5e6" providerId="LiveId" clId="{8FEE0B01-2527-4D72-8C93-B76E1D7414A7}" dt="2021-05-19T07:45:29.459" v="2435" actId="1076"/>
          <ac:spMkLst>
            <pc:docMk/>
            <pc:sldMk cId="2568200143" sldId="921"/>
            <ac:spMk id="63" creationId="{0985F58C-BAB4-42F4-B802-B89B5EBA4FAD}"/>
          </ac:spMkLst>
        </pc:spChg>
        <pc:spChg chg="mod">
          <ac:chgData name="王 欣捷" userId="b965477fa0aef5e6" providerId="LiveId" clId="{8FEE0B01-2527-4D72-8C93-B76E1D7414A7}" dt="2021-05-19T07:45:29.459" v="2435" actId="1076"/>
          <ac:spMkLst>
            <pc:docMk/>
            <pc:sldMk cId="2568200143" sldId="921"/>
            <ac:spMk id="65" creationId="{5C4966BF-E867-4F45-A09C-A153671A2D4B}"/>
          </ac:spMkLst>
        </pc:spChg>
        <pc:spChg chg="mod">
          <ac:chgData name="王 欣捷" userId="b965477fa0aef5e6" providerId="LiveId" clId="{8FEE0B01-2527-4D72-8C93-B76E1D7414A7}" dt="2021-05-19T07:45:29.459" v="2435" actId="1076"/>
          <ac:spMkLst>
            <pc:docMk/>
            <pc:sldMk cId="2568200143" sldId="921"/>
            <ac:spMk id="66" creationId="{3CC6FD14-EC5B-451B-9519-4A6FBC5DDB82}"/>
          </ac:spMkLst>
        </pc:spChg>
        <pc:spChg chg="mod">
          <ac:chgData name="王 欣捷" userId="b965477fa0aef5e6" providerId="LiveId" clId="{8FEE0B01-2527-4D72-8C93-B76E1D7414A7}" dt="2021-05-19T07:45:29.459" v="2435" actId="1076"/>
          <ac:spMkLst>
            <pc:docMk/>
            <pc:sldMk cId="2568200143" sldId="921"/>
            <ac:spMk id="68" creationId="{053F04AC-DCAB-49FA-B181-BB383B169AF6}"/>
          </ac:spMkLst>
        </pc:spChg>
        <pc:spChg chg="mod">
          <ac:chgData name="王 欣捷" userId="b965477fa0aef5e6" providerId="LiveId" clId="{8FEE0B01-2527-4D72-8C93-B76E1D7414A7}" dt="2021-05-19T07:45:29.459" v="2435" actId="1076"/>
          <ac:spMkLst>
            <pc:docMk/>
            <pc:sldMk cId="2568200143" sldId="921"/>
            <ac:spMk id="69" creationId="{70B9B657-7C19-45AA-84EC-5BBEEF57150E}"/>
          </ac:spMkLst>
        </pc:spChg>
        <pc:spChg chg="add mod">
          <ac:chgData name="王 欣捷" userId="b965477fa0aef5e6" providerId="LiveId" clId="{8FEE0B01-2527-4D72-8C93-B76E1D7414A7}" dt="2021-05-19T10:18:24.861" v="4548"/>
          <ac:spMkLst>
            <pc:docMk/>
            <pc:sldMk cId="2568200143" sldId="921"/>
            <ac:spMk id="76" creationId="{DC1DB106-AC1E-4C52-AEB5-7FAEA196FC4D}"/>
          </ac:spMkLst>
        </pc:spChg>
        <pc:spChg chg="mod">
          <ac:chgData name="王 欣捷" userId="b965477fa0aef5e6" providerId="LiveId" clId="{8FEE0B01-2527-4D72-8C93-B76E1D7414A7}" dt="2021-05-19T10:18:24.861" v="4548"/>
          <ac:spMkLst>
            <pc:docMk/>
            <pc:sldMk cId="2568200143" sldId="921"/>
            <ac:spMk id="33794" creationId="{961659BA-1640-4403-9900-D9E36EBB5E3B}"/>
          </ac:spMkLst>
        </pc:spChg>
        <pc:spChg chg="mod">
          <ac:chgData name="王 欣捷" userId="b965477fa0aef5e6" providerId="LiveId" clId="{8FEE0B01-2527-4D72-8C93-B76E1D7414A7}" dt="2021-05-19T10:18:10.143" v="4547"/>
          <ac:spMkLst>
            <pc:docMk/>
            <pc:sldMk cId="2568200143" sldId="921"/>
            <ac:spMk id="885763" creationId="{74B80DFA-22A8-4838-8E10-D958ADA62CAF}"/>
          </ac:spMkLst>
        </pc:spChg>
        <pc:grpChg chg="del">
          <ac:chgData name="王 欣捷" userId="b965477fa0aef5e6" providerId="LiveId" clId="{8FEE0B01-2527-4D72-8C93-B76E1D7414A7}" dt="2021-05-19T06:54:40.052" v="1997" actId="478"/>
          <ac:grpSpMkLst>
            <pc:docMk/>
            <pc:sldMk cId="2568200143" sldId="921"/>
            <ac:grpSpMk id="2" creationId="{6466906C-E205-4786-86D4-9D14F7CDB0F7}"/>
          </ac:grpSpMkLst>
        </pc:grpChg>
        <pc:grpChg chg="del">
          <ac:chgData name="王 欣捷" userId="b965477fa0aef5e6" providerId="LiveId" clId="{8FEE0B01-2527-4D72-8C93-B76E1D7414A7}" dt="2021-05-19T06:54:41.269" v="1998" actId="478"/>
          <ac:grpSpMkLst>
            <pc:docMk/>
            <pc:sldMk cId="2568200143" sldId="921"/>
            <ac:grpSpMk id="3" creationId="{FE6DC8A9-6632-43E8-BA0E-61D703A02F3D}"/>
          </ac:grpSpMkLst>
        </pc:grpChg>
        <pc:grpChg chg="del">
          <ac:chgData name="王 欣捷" userId="b965477fa0aef5e6" providerId="LiveId" clId="{8FEE0B01-2527-4D72-8C93-B76E1D7414A7}" dt="2021-05-19T06:54:43.414" v="1999" actId="478"/>
          <ac:grpSpMkLst>
            <pc:docMk/>
            <pc:sldMk cId="2568200143" sldId="921"/>
            <ac:grpSpMk id="4" creationId="{FE7B5D68-76D6-4B14-AB1D-0937F873E786}"/>
          </ac:grpSpMkLst>
        </pc:grpChg>
        <pc:grpChg chg="add del mod">
          <ac:chgData name="王 欣捷" userId="b965477fa0aef5e6" providerId="LiveId" clId="{8FEE0B01-2527-4D72-8C93-B76E1D7414A7}" dt="2021-05-19T07:05:40.380" v="2135" actId="165"/>
          <ac:grpSpMkLst>
            <pc:docMk/>
            <pc:sldMk cId="2568200143" sldId="921"/>
            <ac:grpSpMk id="7" creationId="{2F6022EB-FE42-48C8-8A85-22FE03910715}"/>
          </ac:grpSpMkLst>
        </pc:grpChg>
        <pc:grpChg chg="add mod topLvl">
          <ac:chgData name="王 欣捷" userId="b965477fa0aef5e6" providerId="LiveId" clId="{8FEE0B01-2527-4D72-8C93-B76E1D7414A7}" dt="2021-05-19T07:45:14.312" v="2428" actId="1076"/>
          <ac:grpSpMkLst>
            <pc:docMk/>
            <pc:sldMk cId="2568200143" sldId="921"/>
            <ac:grpSpMk id="10" creationId="{416229E2-5205-4A28-AAE6-A7C0AC917056}"/>
          </ac:grpSpMkLst>
        </pc:grpChg>
        <pc:grpChg chg="add mod topLvl">
          <ac:chgData name="王 欣捷" userId="b965477fa0aef5e6" providerId="LiveId" clId="{8FEE0B01-2527-4D72-8C93-B76E1D7414A7}" dt="2021-05-19T07:45:14.312" v="2428" actId="1076"/>
          <ac:grpSpMkLst>
            <pc:docMk/>
            <pc:sldMk cId="2568200143" sldId="921"/>
            <ac:grpSpMk id="11" creationId="{4BCF8782-8C34-4019-97B1-8C782FB8C58E}"/>
          </ac:grpSpMkLst>
        </pc:grpChg>
        <pc:grpChg chg="add mod topLvl">
          <ac:chgData name="王 欣捷" userId="b965477fa0aef5e6" providerId="LiveId" clId="{8FEE0B01-2527-4D72-8C93-B76E1D7414A7}" dt="2021-05-19T07:45:14.312" v="2428" actId="1076"/>
          <ac:grpSpMkLst>
            <pc:docMk/>
            <pc:sldMk cId="2568200143" sldId="921"/>
            <ac:grpSpMk id="13" creationId="{1CA79235-8AC2-483B-B2D3-097C5976D2A8}"/>
          </ac:grpSpMkLst>
        </pc:grpChg>
        <pc:grpChg chg="add del mod">
          <ac:chgData name="王 欣捷" userId="b965477fa0aef5e6" providerId="LiveId" clId="{8FEE0B01-2527-4D72-8C93-B76E1D7414A7}" dt="2021-05-19T07:08:42.425" v="2168" actId="165"/>
          <ac:grpSpMkLst>
            <pc:docMk/>
            <pc:sldMk cId="2568200143" sldId="921"/>
            <ac:grpSpMk id="16" creationId="{55B1C713-CBB7-4739-BC75-AE5A9605187C}"/>
          </ac:grpSpMkLst>
        </pc:grpChg>
        <pc:grpChg chg="add mod">
          <ac:chgData name="王 欣捷" userId="b965477fa0aef5e6" providerId="LiveId" clId="{8FEE0B01-2527-4D72-8C93-B76E1D7414A7}" dt="2021-05-19T07:22:33.906" v="2266" actId="164"/>
          <ac:grpSpMkLst>
            <pc:docMk/>
            <pc:sldMk cId="2568200143" sldId="921"/>
            <ac:grpSpMk id="23" creationId="{2AEF8C1D-3A3C-47C0-98B6-0D7E25E3D3DB}"/>
          </ac:grpSpMkLst>
        </pc:grpChg>
        <pc:grpChg chg="add mod">
          <ac:chgData name="王 欣捷" userId="b965477fa0aef5e6" providerId="LiveId" clId="{8FEE0B01-2527-4D72-8C93-B76E1D7414A7}" dt="2021-05-19T07:45:14.312" v="2428" actId="1076"/>
          <ac:grpSpMkLst>
            <pc:docMk/>
            <pc:sldMk cId="2568200143" sldId="921"/>
            <ac:grpSpMk id="25" creationId="{F4D0732C-390A-4A1D-80B4-01E59DCE4731}"/>
          </ac:grpSpMkLst>
        </pc:grpChg>
        <pc:grpChg chg="add mod">
          <ac:chgData name="王 欣捷" userId="b965477fa0aef5e6" providerId="LiveId" clId="{8FEE0B01-2527-4D72-8C93-B76E1D7414A7}" dt="2021-05-19T07:22:32.907" v="2265" actId="164"/>
          <ac:grpSpMkLst>
            <pc:docMk/>
            <pc:sldMk cId="2568200143" sldId="921"/>
            <ac:grpSpMk id="28" creationId="{F8A25ECA-A2AF-432C-8F72-64F045A7B7B0}"/>
          </ac:grpSpMkLst>
        </pc:grpChg>
        <pc:grpChg chg="add mod">
          <ac:chgData name="王 欣捷" userId="b965477fa0aef5e6" providerId="LiveId" clId="{8FEE0B01-2527-4D72-8C93-B76E1D7414A7}" dt="2021-05-19T07:22:38.843" v="2268" actId="164"/>
          <ac:grpSpMkLst>
            <pc:docMk/>
            <pc:sldMk cId="2568200143" sldId="921"/>
            <ac:grpSpMk id="29" creationId="{D9429BD6-F2FE-4FAE-A4FA-4367C882F4E8}"/>
          </ac:grpSpMkLst>
        </pc:grpChg>
        <pc:grpChg chg="add mod">
          <ac:chgData name="王 欣捷" userId="b965477fa0aef5e6" providerId="LiveId" clId="{8FEE0B01-2527-4D72-8C93-B76E1D7414A7}" dt="2021-05-19T07:45:14.312" v="2428" actId="1076"/>
          <ac:grpSpMkLst>
            <pc:docMk/>
            <pc:sldMk cId="2568200143" sldId="921"/>
            <ac:grpSpMk id="30" creationId="{E0749D69-84BD-4E6B-ADE6-097936A51954}"/>
          </ac:grpSpMkLst>
        </pc:grpChg>
        <pc:grpChg chg="add mod">
          <ac:chgData name="王 欣捷" userId="b965477fa0aef5e6" providerId="LiveId" clId="{8FEE0B01-2527-4D72-8C93-B76E1D7414A7}" dt="2021-05-19T07:45:29.459" v="2435" actId="1076"/>
          <ac:grpSpMkLst>
            <pc:docMk/>
            <pc:sldMk cId="2568200143" sldId="921"/>
            <ac:grpSpMk id="31" creationId="{420A2495-DD42-44A4-8EC6-FE62E5599759}"/>
          </ac:grpSpMkLst>
        </pc:grpChg>
        <pc:grpChg chg="add del mod">
          <ac:chgData name="王 欣捷" userId="b965477fa0aef5e6" providerId="LiveId" clId="{8FEE0B01-2527-4D72-8C93-B76E1D7414A7}" dt="2021-05-19T07:08:08.744" v="2165" actId="165"/>
          <ac:grpSpMkLst>
            <pc:docMk/>
            <pc:sldMk cId="2568200143" sldId="921"/>
            <ac:grpSpMk id="33" creationId="{8E17AFD7-3429-4C2E-A969-E49211370E0C}"/>
          </ac:grpSpMkLst>
        </pc:grpChg>
        <pc:grpChg chg="del mod topLvl">
          <ac:chgData name="王 欣捷" userId="b965477fa0aef5e6" providerId="LiveId" clId="{8FEE0B01-2527-4D72-8C93-B76E1D7414A7}" dt="2021-05-19T07:08:13.510" v="2167" actId="478"/>
          <ac:grpSpMkLst>
            <pc:docMk/>
            <pc:sldMk cId="2568200143" sldId="921"/>
            <ac:grpSpMk id="35" creationId="{53972F65-B5DF-4E04-869D-427F88F42F5B}"/>
          </ac:grpSpMkLst>
        </pc:grpChg>
        <pc:grpChg chg="del mod topLvl">
          <ac:chgData name="王 欣捷" userId="b965477fa0aef5e6" providerId="LiveId" clId="{8FEE0B01-2527-4D72-8C93-B76E1D7414A7}" dt="2021-05-19T07:08:12.278" v="2166" actId="478"/>
          <ac:grpSpMkLst>
            <pc:docMk/>
            <pc:sldMk cId="2568200143" sldId="921"/>
            <ac:grpSpMk id="36" creationId="{B14E1499-39B9-418F-A38D-1254207ACFC6}"/>
          </ac:grpSpMkLst>
        </pc:grpChg>
        <pc:grpChg chg="mod">
          <ac:chgData name="王 欣捷" userId="b965477fa0aef5e6" providerId="LiveId" clId="{8FEE0B01-2527-4D72-8C93-B76E1D7414A7}" dt="2021-05-19T07:08:08.744" v="2165" actId="165"/>
          <ac:grpSpMkLst>
            <pc:docMk/>
            <pc:sldMk cId="2568200143" sldId="921"/>
            <ac:grpSpMk id="38" creationId="{58057380-0141-47A4-BA95-2F232F69B23E}"/>
          </ac:grpSpMkLst>
        </pc:grpChg>
        <pc:grpChg chg="mod">
          <ac:chgData name="王 欣捷" userId="b965477fa0aef5e6" providerId="LiveId" clId="{8FEE0B01-2527-4D72-8C93-B76E1D7414A7}" dt="2021-05-19T07:08:08.744" v="2165" actId="165"/>
          <ac:grpSpMkLst>
            <pc:docMk/>
            <pc:sldMk cId="2568200143" sldId="921"/>
            <ac:grpSpMk id="41" creationId="{31B982E6-931E-4543-824D-57E351461C13}"/>
          </ac:grpSpMkLst>
        </pc:grpChg>
        <pc:grpChg chg="add mod">
          <ac:chgData name="王 欣捷" userId="b965477fa0aef5e6" providerId="LiveId" clId="{8FEE0B01-2527-4D72-8C93-B76E1D7414A7}" dt="2021-05-19T07:45:14.312" v="2428" actId="1076"/>
          <ac:grpSpMkLst>
            <pc:docMk/>
            <pc:sldMk cId="2568200143" sldId="921"/>
            <ac:grpSpMk id="45" creationId="{2E0BD088-DB87-4AA8-8464-22ADC1120E5F}"/>
          </ac:grpSpMkLst>
        </pc:grpChg>
        <pc:grpChg chg="add del mod">
          <ac:chgData name="王 欣捷" userId="b965477fa0aef5e6" providerId="LiveId" clId="{8FEE0B01-2527-4D72-8C93-B76E1D7414A7}" dt="2021-05-19T07:13:34.849" v="2200"/>
          <ac:grpSpMkLst>
            <pc:docMk/>
            <pc:sldMk cId="2568200143" sldId="921"/>
            <ac:grpSpMk id="52" creationId="{441261F9-B48C-448D-9CC9-6373E9901296}"/>
          </ac:grpSpMkLst>
        </pc:grpChg>
        <pc:grpChg chg="add mod">
          <ac:chgData name="王 欣捷" userId="b965477fa0aef5e6" providerId="LiveId" clId="{8FEE0B01-2527-4D72-8C93-B76E1D7414A7}" dt="2021-05-19T07:45:29.459" v="2435" actId="1076"/>
          <ac:grpSpMkLst>
            <pc:docMk/>
            <pc:sldMk cId="2568200143" sldId="921"/>
            <ac:grpSpMk id="55" creationId="{914AEEFA-F4CC-4DD0-BA4B-1989D882DF68}"/>
          </ac:grpSpMkLst>
        </pc:grpChg>
        <pc:grpChg chg="add mod">
          <ac:chgData name="王 欣捷" userId="b965477fa0aef5e6" providerId="LiveId" clId="{8FEE0B01-2527-4D72-8C93-B76E1D7414A7}" dt="2021-05-19T07:45:29.459" v="2435" actId="1076"/>
          <ac:grpSpMkLst>
            <pc:docMk/>
            <pc:sldMk cId="2568200143" sldId="921"/>
            <ac:grpSpMk id="58" creationId="{33F711AB-4D45-4650-AC48-3FC6AC999714}"/>
          </ac:grpSpMkLst>
        </pc:grpChg>
        <pc:grpChg chg="add mod">
          <ac:chgData name="王 欣捷" userId="b965477fa0aef5e6" providerId="LiveId" clId="{8FEE0B01-2527-4D72-8C93-B76E1D7414A7}" dt="2021-05-19T07:45:29.459" v="2435" actId="1076"/>
          <ac:grpSpMkLst>
            <pc:docMk/>
            <pc:sldMk cId="2568200143" sldId="921"/>
            <ac:grpSpMk id="61" creationId="{EEB611AB-07CA-4333-8188-3969344670AB}"/>
          </ac:grpSpMkLst>
        </pc:grpChg>
        <pc:grpChg chg="add mod">
          <ac:chgData name="王 欣捷" userId="b965477fa0aef5e6" providerId="LiveId" clId="{8FEE0B01-2527-4D72-8C93-B76E1D7414A7}" dt="2021-05-19T07:45:29.459" v="2435" actId="1076"/>
          <ac:grpSpMkLst>
            <pc:docMk/>
            <pc:sldMk cId="2568200143" sldId="921"/>
            <ac:grpSpMk id="64" creationId="{30EF5586-184B-46BB-8D33-7A6B238EC758}"/>
          </ac:grpSpMkLst>
        </pc:grpChg>
        <pc:grpChg chg="add mod">
          <ac:chgData name="王 欣捷" userId="b965477fa0aef5e6" providerId="LiveId" clId="{8FEE0B01-2527-4D72-8C93-B76E1D7414A7}" dt="2021-05-19T07:45:29.459" v="2435" actId="1076"/>
          <ac:grpSpMkLst>
            <pc:docMk/>
            <pc:sldMk cId="2568200143" sldId="921"/>
            <ac:grpSpMk id="67" creationId="{9DBD43F4-EBA7-4D3F-9CDF-5259CB57C584}"/>
          </ac:grpSpMkLst>
        </pc:grpChg>
      </pc:sldChg>
      <pc:sldChg chg="modSp add mod modAnim">
        <pc:chgData name="王 欣捷" userId="b965477fa0aef5e6" providerId="LiveId" clId="{8FEE0B01-2527-4D72-8C93-B76E1D7414A7}" dt="2021-05-19T07:54:51.948" v="2645"/>
        <pc:sldMkLst>
          <pc:docMk/>
          <pc:sldMk cId="3108036535" sldId="922"/>
        </pc:sldMkLst>
        <pc:spChg chg="mod">
          <ac:chgData name="王 欣捷" userId="b965477fa0aef5e6" providerId="LiveId" clId="{8FEE0B01-2527-4D72-8C93-B76E1D7414A7}" dt="2021-05-19T07:54:51.948" v="2645"/>
          <ac:spMkLst>
            <pc:docMk/>
            <pc:sldMk cId="3108036535" sldId="922"/>
            <ac:spMk id="886787" creationId="{C5BA297C-83AB-47D3-83F6-EF94725E8889}"/>
          </ac:spMkLst>
        </pc:spChg>
      </pc:sldChg>
      <pc:sldChg chg="modSp add mod modAnim">
        <pc:chgData name="王 欣捷" userId="b965477fa0aef5e6" providerId="LiveId" clId="{8FEE0B01-2527-4D72-8C93-B76E1D7414A7}" dt="2021-05-19T10:18:24.861" v="4548"/>
        <pc:sldMkLst>
          <pc:docMk/>
          <pc:sldMk cId="2399032190" sldId="923"/>
        </pc:sldMkLst>
        <pc:spChg chg="mod">
          <ac:chgData name="王 欣捷" userId="b965477fa0aef5e6" providerId="LiveId" clId="{8FEE0B01-2527-4D72-8C93-B76E1D7414A7}" dt="2021-05-19T10:18:24.861" v="4548"/>
          <ac:spMkLst>
            <pc:docMk/>
            <pc:sldMk cId="2399032190" sldId="923"/>
            <ac:spMk id="886787" creationId="{C5BA297C-83AB-47D3-83F6-EF94725E8889}"/>
          </ac:spMkLst>
        </pc:spChg>
      </pc:sldChg>
      <pc:sldChg chg="modSp add del mod">
        <pc:chgData name="王 欣捷" userId="b965477fa0aef5e6" providerId="LiveId" clId="{8FEE0B01-2527-4D72-8C93-B76E1D7414A7}" dt="2021-05-19T10:09:13.626" v="4471" actId="47"/>
        <pc:sldMkLst>
          <pc:docMk/>
          <pc:sldMk cId="438218052" sldId="924"/>
        </pc:sldMkLst>
        <pc:spChg chg="mod">
          <ac:chgData name="王 欣捷" userId="b965477fa0aef5e6" providerId="LiveId" clId="{8FEE0B01-2527-4D72-8C93-B76E1D7414A7}" dt="2021-05-19T08:19:07.685" v="2998"/>
          <ac:spMkLst>
            <pc:docMk/>
            <pc:sldMk cId="438218052" sldId="924"/>
            <ac:spMk id="38915" creationId="{0C2F6F47-7DA7-43F3-82FA-ADAB4C6DF9A8}"/>
          </ac:spMkLst>
        </pc:spChg>
      </pc:sldChg>
      <pc:sldChg chg="add del">
        <pc:chgData name="王 欣捷" userId="b965477fa0aef5e6" providerId="LiveId" clId="{8FEE0B01-2527-4D72-8C93-B76E1D7414A7}" dt="2021-05-19T08:09:43.717" v="2854" actId="47"/>
        <pc:sldMkLst>
          <pc:docMk/>
          <pc:sldMk cId="3289393539" sldId="924"/>
        </pc:sldMkLst>
      </pc:sldChg>
      <pc:sldChg chg="modSp new mod">
        <pc:chgData name="王 欣捷" userId="b965477fa0aef5e6" providerId="LiveId" clId="{8FEE0B01-2527-4D72-8C93-B76E1D7414A7}" dt="2021-05-19T08:36:51.235" v="3401" actId="20577"/>
        <pc:sldMkLst>
          <pc:docMk/>
          <pc:sldMk cId="1809059029" sldId="925"/>
        </pc:sldMkLst>
        <pc:spChg chg="mod">
          <ac:chgData name="王 欣捷" userId="b965477fa0aef5e6" providerId="LiveId" clId="{8FEE0B01-2527-4D72-8C93-B76E1D7414A7}" dt="2021-05-19T08:25:46.451" v="3053"/>
          <ac:spMkLst>
            <pc:docMk/>
            <pc:sldMk cId="1809059029" sldId="925"/>
            <ac:spMk id="2" creationId="{F8672A59-69B1-4040-AA09-7425F372152D}"/>
          </ac:spMkLst>
        </pc:spChg>
        <pc:spChg chg="mod">
          <ac:chgData name="王 欣捷" userId="b965477fa0aef5e6" providerId="LiveId" clId="{8FEE0B01-2527-4D72-8C93-B76E1D7414A7}" dt="2021-05-19T08:36:51.235" v="3401" actId="20577"/>
          <ac:spMkLst>
            <pc:docMk/>
            <pc:sldMk cId="1809059029" sldId="925"/>
            <ac:spMk id="3" creationId="{17952C89-5C7A-4439-BE62-54B7D3A96CDD}"/>
          </ac:spMkLst>
        </pc:spChg>
      </pc:sldChg>
      <pc:sldChg chg="modSp add mod">
        <pc:chgData name="王 欣捷" userId="b965477fa0aef5e6" providerId="LiveId" clId="{8FEE0B01-2527-4D72-8C93-B76E1D7414A7}" dt="2021-05-19T08:37:03.134" v="3407" actId="5793"/>
        <pc:sldMkLst>
          <pc:docMk/>
          <pc:sldMk cId="3168693475" sldId="926"/>
        </pc:sldMkLst>
        <pc:spChg chg="mod">
          <ac:chgData name="王 欣捷" userId="b965477fa0aef5e6" providerId="LiveId" clId="{8FEE0B01-2527-4D72-8C93-B76E1D7414A7}" dt="2021-05-19T08:37:03.134" v="3407" actId="5793"/>
          <ac:spMkLst>
            <pc:docMk/>
            <pc:sldMk cId="3168693475" sldId="926"/>
            <ac:spMk id="3" creationId="{17952C89-5C7A-4439-BE62-54B7D3A96CDD}"/>
          </ac:spMkLst>
        </pc:spChg>
      </pc:sldChg>
      <pc:sldChg chg="addSp delSp modSp add mod">
        <pc:chgData name="王 欣捷" userId="b965477fa0aef5e6" providerId="LiveId" clId="{8FEE0B01-2527-4D72-8C93-B76E1D7414A7}" dt="2021-05-19T08:45:11.334" v="3570" actId="1076"/>
        <pc:sldMkLst>
          <pc:docMk/>
          <pc:sldMk cId="464356135" sldId="927"/>
        </pc:sldMkLst>
        <pc:spChg chg="mod">
          <ac:chgData name="王 欣捷" userId="b965477fa0aef5e6" providerId="LiveId" clId="{8FEE0B01-2527-4D72-8C93-B76E1D7414A7}" dt="2021-05-19T08:34:28.838" v="3375" actId="108"/>
          <ac:spMkLst>
            <pc:docMk/>
            <pc:sldMk cId="464356135" sldId="927"/>
            <ac:spMk id="3" creationId="{17952C89-5C7A-4439-BE62-54B7D3A96CDD}"/>
          </ac:spMkLst>
        </pc:spChg>
        <pc:graphicFrameChg chg="add del mod modGraphic">
          <ac:chgData name="王 欣捷" userId="b965477fa0aef5e6" providerId="LiveId" clId="{8FEE0B01-2527-4D72-8C93-B76E1D7414A7}" dt="2021-05-19T08:38:44.717" v="3448" actId="3680"/>
          <ac:graphicFrameMkLst>
            <pc:docMk/>
            <pc:sldMk cId="464356135" sldId="927"/>
            <ac:graphicFrameMk id="6" creationId="{807B05AD-1C30-4075-94CA-BC053E51D80A}"/>
          </ac:graphicFrameMkLst>
        </pc:graphicFrameChg>
        <pc:graphicFrameChg chg="add mod modGraphic">
          <ac:chgData name="王 欣捷" userId="b965477fa0aef5e6" providerId="LiveId" clId="{8FEE0B01-2527-4D72-8C93-B76E1D7414A7}" dt="2021-05-19T08:45:11.334" v="3570" actId="1076"/>
          <ac:graphicFrameMkLst>
            <pc:docMk/>
            <pc:sldMk cId="464356135" sldId="927"/>
            <ac:graphicFrameMk id="7" creationId="{5B6DFD2A-7010-42C5-A5A2-9DEA42F723D7}"/>
          </ac:graphicFrameMkLst>
        </pc:graphicFrameChg>
        <pc:picChg chg="add del mod">
          <ac:chgData name="王 欣捷" userId="b965477fa0aef5e6" providerId="LiveId" clId="{8FEE0B01-2527-4D72-8C93-B76E1D7414A7}" dt="2021-05-19T08:44:26.181" v="3562" actId="478"/>
          <ac:picMkLst>
            <pc:docMk/>
            <pc:sldMk cId="464356135" sldId="927"/>
            <ac:picMk id="5" creationId="{BBA7E53A-5B8C-49B7-86B4-5B4C60EFEC09}"/>
          </ac:picMkLst>
        </pc:picChg>
      </pc:sldChg>
      <pc:sldChg chg="addSp delSp modSp add mod">
        <pc:chgData name="王 欣捷" userId="b965477fa0aef5e6" providerId="LiveId" clId="{8FEE0B01-2527-4D72-8C93-B76E1D7414A7}" dt="2021-05-19T08:52:31.319" v="3604" actId="20577"/>
        <pc:sldMkLst>
          <pc:docMk/>
          <pc:sldMk cId="3474024645" sldId="928"/>
        </pc:sldMkLst>
        <pc:spChg chg="mod">
          <ac:chgData name="王 欣捷" userId="b965477fa0aef5e6" providerId="LiveId" clId="{8FEE0B01-2527-4D72-8C93-B76E1D7414A7}" dt="2021-05-19T08:37:55.140" v="3440"/>
          <ac:spMkLst>
            <pc:docMk/>
            <pc:sldMk cId="3474024645" sldId="928"/>
            <ac:spMk id="3" creationId="{17952C89-5C7A-4439-BE62-54B7D3A96CDD}"/>
          </ac:spMkLst>
        </pc:spChg>
        <pc:graphicFrameChg chg="add mod modGraphic">
          <ac:chgData name="王 欣捷" userId="b965477fa0aef5e6" providerId="LiveId" clId="{8FEE0B01-2527-4D72-8C93-B76E1D7414A7}" dt="2021-05-19T08:52:31.319" v="3604" actId="20577"/>
          <ac:graphicFrameMkLst>
            <pc:docMk/>
            <pc:sldMk cId="3474024645" sldId="928"/>
            <ac:graphicFrameMk id="6" creationId="{58033087-B20F-4D97-999A-4E46D37E8F0F}"/>
          </ac:graphicFrameMkLst>
        </pc:graphicFrameChg>
        <pc:picChg chg="del">
          <ac:chgData name="王 欣捷" userId="b965477fa0aef5e6" providerId="LiveId" clId="{8FEE0B01-2527-4D72-8C93-B76E1D7414A7}" dt="2021-05-19T08:37:22.058" v="3409" actId="478"/>
          <ac:picMkLst>
            <pc:docMk/>
            <pc:sldMk cId="3474024645" sldId="928"/>
            <ac:picMk id="5" creationId="{BBA7E53A-5B8C-49B7-86B4-5B4C60EFEC09}"/>
          </ac:picMkLst>
        </pc:picChg>
      </pc:sldChg>
      <pc:sldChg chg="addSp delSp modSp add mod">
        <pc:chgData name="王 欣捷" userId="b965477fa0aef5e6" providerId="LiveId" clId="{8FEE0B01-2527-4D72-8C93-B76E1D7414A7}" dt="2021-05-19T09:31:59.693" v="4250" actId="20577"/>
        <pc:sldMkLst>
          <pc:docMk/>
          <pc:sldMk cId="206795369" sldId="929"/>
        </pc:sldMkLst>
        <pc:spChg chg="mod">
          <ac:chgData name="王 欣捷" userId="b965477fa0aef5e6" providerId="LiveId" clId="{8FEE0B01-2527-4D72-8C93-B76E1D7414A7}" dt="2021-05-19T09:31:59.693" v="4250" actId="20577"/>
          <ac:spMkLst>
            <pc:docMk/>
            <pc:sldMk cId="206795369" sldId="929"/>
            <ac:spMk id="3" creationId="{17952C89-5C7A-4439-BE62-54B7D3A96CDD}"/>
          </ac:spMkLst>
        </pc:spChg>
        <pc:graphicFrameChg chg="add mod modGraphic">
          <ac:chgData name="王 欣捷" userId="b965477fa0aef5e6" providerId="LiveId" clId="{8FEE0B01-2527-4D72-8C93-B76E1D7414A7}" dt="2021-05-19T09:07:37.908" v="3906" actId="20577"/>
          <ac:graphicFrameMkLst>
            <pc:docMk/>
            <pc:sldMk cId="206795369" sldId="929"/>
            <ac:graphicFrameMk id="5" creationId="{097BE44A-6FFE-42F9-84F0-801126D4373B}"/>
          </ac:graphicFrameMkLst>
        </pc:graphicFrameChg>
        <pc:graphicFrameChg chg="del mod">
          <ac:chgData name="王 欣捷" userId="b965477fa0aef5e6" providerId="LiveId" clId="{8FEE0B01-2527-4D72-8C93-B76E1D7414A7}" dt="2021-05-19T08:52:47.157" v="3608" actId="478"/>
          <ac:graphicFrameMkLst>
            <pc:docMk/>
            <pc:sldMk cId="206795369" sldId="929"/>
            <ac:graphicFrameMk id="6" creationId="{58033087-B20F-4D97-999A-4E46D37E8F0F}"/>
          </ac:graphicFrameMkLst>
        </pc:graphicFrameChg>
      </pc:sldChg>
      <pc:sldChg chg="addSp delSp modSp add mod">
        <pc:chgData name="王 欣捷" userId="b965477fa0aef5e6" providerId="LiveId" clId="{8FEE0B01-2527-4D72-8C93-B76E1D7414A7}" dt="2021-05-19T09:38:45.199" v="4252" actId="2161"/>
        <pc:sldMkLst>
          <pc:docMk/>
          <pc:sldMk cId="44257054" sldId="930"/>
        </pc:sldMkLst>
        <pc:spChg chg="mod">
          <ac:chgData name="王 欣捷" userId="b965477fa0aef5e6" providerId="LiveId" clId="{8FEE0B01-2527-4D72-8C93-B76E1D7414A7}" dt="2021-05-19T09:06:53.102" v="3875" actId="20577"/>
          <ac:spMkLst>
            <pc:docMk/>
            <pc:sldMk cId="44257054" sldId="930"/>
            <ac:spMk id="3" creationId="{17952C89-5C7A-4439-BE62-54B7D3A96CDD}"/>
          </ac:spMkLst>
        </pc:spChg>
        <pc:graphicFrameChg chg="del">
          <ac:chgData name="王 欣捷" userId="b965477fa0aef5e6" providerId="LiveId" clId="{8FEE0B01-2527-4D72-8C93-B76E1D7414A7}" dt="2021-05-19T09:04:27.811" v="3819" actId="478"/>
          <ac:graphicFrameMkLst>
            <pc:docMk/>
            <pc:sldMk cId="44257054" sldId="930"/>
            <ac:graphicFrameMk id="5" creationId="{097BE44A-6FFE-42F9-84F0-801126D4373B}"/>
          </ac:graphicFrameMkLst>
        </pc:graphicFrameChg>
        <pc:graphicFrameChg chg="add mod modGraphic">
          <ac:chgData name="王 欣捷" userId="b965477fa0aef5e6" providerId="LiveId" clId="{8FEE0B01-2527-4D72-8C93-B76E1D7414A7}" dt="2021-05-19T09:38:45.199" v="4252" actId="2161"/>
          <ac:graphicFrameMkLst>
            <pc:docMk/>
            <pc:sldMk cId="44257054" sldId="930"/>
            <ac:graphicFrameMk id="6" creationId="{C31FD9E5-8B13-42D6-91B5-8038A568E3F2}"/>
          </ac:graphicFrameMkLst>
        </pc:graphicFrameChg>
      </pc:sldChg>
      <pc:sldChg chg="addSp delSp modSp add mod">
        <pc:chgData name="王 欣捷" userId="b965477fa0aef5e6" providerId="LiveId" clId="{8FEE0B01-2527-4D72-8C93-B76E1D7414A7}" dt="2021-05-19T10:07:50.643" v="4468"/>
        <pc:sldMkLst>
          <pc:docMk/>
          <pc:sldMk cId="3190100003" sldId="931"/>
        </pc:sldMkLst>
        <pc:spChg chg="mod">
          <ac:chgData name="王 欣捷" userId="b965477fa0aef5e6" providerId="LiveId" clId="{8FEE0B01-2527-4D72-8C93-B76E1D7414A7}" dt="2021-05-19T10:07:50.643" v="4468"/>
          <ac:spMkLst>
            <pc:docMk/>
            <pc:sldMk cId="3190100003" sldId="931"/>
            <ac:spMk id="3" creationId="{17952C89-5C7A-4439-BE62-54B7D3A96CDD}"/>
          </ac:spMkLst>
        </pc:spChg>
        <pc:spChg chg="add mod">
          <ac:chgData name="王 欣捷" userId="b965477fa0aef5e6" providerId="LiveId" clId="{8FEE0B01-2527-4D72-8C93-B76E1D7414A7}" dt="2021-05-19T10:07:45.274" v="4463"/>
          <ac:spMkLst>
            <pc:docMk/>
            <pc:sldMk cId="3190100003" sldId="931"/>
            <ac:spMk id="4" creationId="{2D02CE70-5411-426F-9A69-8DC61C2DAECD}"/>
          </ac:spMkLst>
        </pc:spChg>
        <pc:graphicFrameChg chg="del">
          <ac:chgData name="王 欣捷" userId="b965477fa0aef5e6" providerId="LiveId" clId="{8FEE0B01-2527-4D72-8C93-B76E1D7414A7}" dt="2021-05-19T09:10:38.779" v="3967" actId="478"/>
          <ac:graphicFrameMkLst>
            <pc:docMk/>
            <pc:sldMk cId="3190100003" sldId="931"/>
            <ac:graphicFrameMk id="6" creationId="{C31FD9E5-8B13-42D6-91B5-8038A568E3F2}"/>
          </ac:graphicFrameMkLst>
        </pc:graphicFrameChg>
      </pc:sldChg>
      <pc:sldChg chg="delSp modSp add mod">
        <pc:chgData name="王 欣捷" userId="b965477fa0aef5e6" providerId="LiveId" clId="{8FEE0B01-2527-4D72-8C93-B76E1D7414A7}" dt="2021-05-19T09:22:22.044" v="4161" actId="14100"/>
        <pc:sldMkLst>
          <pc:docMk/>
          <pc:sldMk cId="1496013796" sldId="932"/>
        </pc:sldMkLst>
        <pc:spChg chg="mod">
          <ac:chgData name="王 欣捷" userId="b965477fa0aef5e6" providerId="LiveId" clId="{8FEE0B01-2527-4D72-8C93-B76E1D7414A7}" dt="2021-05-19T09:22:22.044" v="4161" actId="14100"/>
          <ac:spMkLst>
            <pc:docMk/>
            <pc:sldMk cId="1496013796" sldId="932"/>
            <ac:spMk id="3" creationId="{17952C89-5C7A-4439-BE62-54B7D3A96CDD}"/>
          </ac:spMkLst>
        </pc:spChg>
        <pc:graphicFrameChg chg="del">
          <ac:chgData name="王 欣捷" userId="b965477fa0aef5e6" providerId="LiveId" clId="{8FEE0B01-2527-4D72-8C93-B76E1D7414A7}" dt="2021-05-19T09:18:32.913" v="4051" actId="478"/>
          <ac:graphicFrameMkLst>
            <pc:docMk/>
            <pc:sldMk cId="1496013796" sldId="932"/>
            <ac:graphicFrameMk id="6" creationId="{C31FD9E5-8B13-42D6-91B5-8038A568E3F2}"/>
          </ac:graphicFrameMkLst>
        </pc:graphicFrameChg>
      </pc:sldChg>
      <pc:sldChg chg="addSp delSp modSp add mod">
        <pc:chgData name="王 欣捷" userId="b965477fa0aef5e6" providerId="LiveId" clId="{8FEE0B01-2527-4D72-8C93-B76E1D7414A7}" dt="2021-05-19T09:27:02.576" v="4232" actId="478"/>
        <pc:sldMkLst>
          <pc:docMk/>
          <pc:sldMk cId="2073985740" sldId="933"/>
        </pc:sldMkLst>
        <pc:spChg chg="mod">
          <ac:chgData name="王 欣捷" userId="b965477fa0aef5e6" providerId="LiveId" clId="{8FEE0B01-2527-4D72-8C93-B76E1D7414A7}" dt="2021-05-19T09:26:40.873" v="4230"/>
          <ac:spMkLst>
            <pc:docMk/>
            <pc:sldMk cId="2073985740" sldId="933"/>
            <ac:spMk id="3" creationId="{17952C89-5C7A-4439-BE62-54B7D3A96CDD}"/>
          </ac:spMkLst>
        </pc:spChg>
        <pc:graphicFrameChg chg="add del mod modGraphic">
          <ac:chgData name="王 欣捷" userId="b965477fa0aef5e6" providerId="LiveId" clId="{8FEE0B01-2527-4D72-8C93-B76E1D7414A7}" dt="2021-05-19T09:27:02.576" v="4232" actId="478"/>
          <ac:graphicFrameMkLst>
            <pc:docMk/>
            <pc:sldMk cId="2073985740" sldId="933"/>
            <ac:graphicFrameMk id="4" creationId="{186C1279-9DF5-4E6C-9DEB-0B66CD33FE9B}"/>
          </ac:graphicFrameMkLst>
        </pc:graphicFrameChg>
      </pc:sldChg>
      <pc:sldChg chg="modSp add mod">
        <pc:chgData name="王 欣捷" userId="b965477fa0aef5e6" providerId="LiveId" clId="{8FEE0B01-2527-4D72-8C93-B76E1D7414A7}" dt="2021-05-19T10:42:41.138" v="4915"/>
        <pc:sldMkLst>
          <pc:docMk/>
          <pc:sldMk cId="2082063938" sldId="934"/>
        </pc:sldMkLst>
        <pc:spChg chg="mod">
          <ac:chgData name="王 欣捷" userId="b965477fa0aef5e6" providerId="LiveId" clId="{8FEE0B01-2527-4D72-8C93-B76E1D7414A7}" dt="2021-05-19T10:42:41.138" v="4915"/>
          <ac:spMkLst>
            <pc:docMk/>
            <pc:sldMk cId="2082063938" sldId="934"/>
            <ac:spMk id="15363" creationId="{A06964D3-0DEC-4D61-9B0D-A9309A7BCE23}"/>
          </ac:spMkLst>
        </pc:spChg>
      </pc:sldChg>
    </pc:docChg>
  </pc:docChgLst>
  <pc:docChgLst>
    <pc:chgData name="欣捷 王" userId="b965477fa0aef5e6" providerId="LiveId" clId="{B486EF70-686A-4726-BD6A-1FC5EB0716FA}"/>
    <pc:docChg chg="modSld modMainMaster">
      <pc:chgData name="欣捷 王" userId="b965477fa0aef5e6" providerId="LiveId" clId="{B486EF70-686A-4726-BD6A-1FC5EB0716FA}" dt="2024-03-05T05:45:21.852" v="1"/>
      <pc:docMkLst>
        <pc:docMk/>
      </pc:docMkLst>
      <pc:sldChg chg="modSp">
        <pc:chgData name="欣捷 王" userId="b965477fa0aef5e6" providerId="LiveId" clId="{B486EF70-686A-4726-BD6A-1FC5EB0716FA}" dt="2024-03-05T05:40:23.676" v="0"/>
        <pc:sldMkLst>
          <pc:docMk/>
          <pc:sldMk cId="2470898374" sldId="256"/>
        </pc:sldMkLst>
        <pc:spChg chg="mod">
          <ac:chgData name="欣捷 王" userId="b965477fa0aef5e6" providerId="LiveId" clId="{B486EF70-686A-4726-BD6A-1FC5EB0716FA}" dt="2024-03-05T05:40:23.676" v="0"/>
          <ac:spMkLst>
            <pc:docMk/>
            <pc:sldMk cId="2470898374" sldId="256"/>
            <ac:spMk id="2" creationId="{E7DC3515-54D4-4A44-A409-1AD3C10C63ED}"/>
          </ac:spMkLst>
        </pc:spChg>
        <pc:spChg chg="mod">
          <ac:chgData name="欣捷 王" userId="b965477fa0aef5e6" providerId="LiveId" clId="{B486EF70-686A-4726-BD6A-1FC5EB0716FA}" dt="2024-03-05T05:40:23.676" v="0"/>
          <ac:spMkLst>
            <pc:docMk/>
            <pc:sldMk cId="2470898374" sldId="256"/>
            <ac:spMk id="3" creationId="{B9F7C19A-4716-4FDA-9AAE-2A3CD35E521D}"/>
          </ac:spMkLst>
        </pc:spChg>
      </pc:sldChg>
      <pc:sldChg chg="modSp">
        <pc:chgData name="欣捷 王" userId="b965477fa0aef5e6" providerId="LiveId" clId="{B486EF70-686A-4726-BD6A-1FC5EB0716FA}" dt="2024-03-05T05:40:23.676" v="0"/>
        <pc:sldMkLst>
          <pc:docMk/>
          <pc:sldMk cId="0" sldId="294"/>
        </pc:sldMkLst>
        <pc:spChg chg="mod">
          <ac:chgData name="欣捷 王" userId="b965477fa0aef5e6" providerId="LiveId" clId="{B486EF70-686A-4726-BD6A-1FC5EB0716FA}" dt="2024-03-05T05:40:23.676" v="0"/>
          <ac:spMkLst>
            <pc:docMk/>
            <pc:sldMk cId="0" sldId="294"/>
            <ac:spMk id="49154" creationId="{9C3F7577-F293-44BB-8D1A-9085EF3B03E6}"/>
          </ac:spMkLst>
        </pc:spChg>
        <pc:spChg chg="mod">
          <ac:chgData name="欣捷 王" userId="b965477fa0aef5e6" providerId="LiveId" clId="{B486EF70-686A-4726-BD6A-1FC5EB0716FA}" dt="2024-03-05T05:40:23.676" v="0"/>
          <ac:spMkLst>
            <pc:docMk/>
            <pc:sldMk cId="0" sldId="294"/>
            <ac:spMk id="49155" creationId="{8719F3ED-90E7-49FA-98A1-C09EDF5DAE1F}"/>
          </ac:spMkLst>
        </pc:spChg>
      </pc:sldChg>
      <pc:sldChg chg="modSp">
        <pc:chgData name="欣捷 王" userId="b965477fa0aef5e6" providerId="LiveId" clId="{B486EF70-686A-4726-BD6A-1FC5EB0716FA}" dt="2024-03-05T05:40:23.676" v="0"/>
        <pc:sldMkLst>
          <pc:docMk/>
          <pc:sldMk cId="0" sldId="295"/>
        </pc:sldMkLst>
        <pc:spChg chg="mod">
          <ac:chgData name="欣捷 王" userId="b965477fa0aef5e6" providerId="LiveId" clId="{B486EF70-686A-4726-BD6A-1FC5EB0716FA}" dt="2024-03-05T05:40:23.676" v="0"/>
          <ac:spMkLst>
            <pc:docMk/>
            <pc:sldMk cId="0" sldId="295"/>
            <ac:spMk id="53250" creationId="{0E588808-FA3E-4214-B929-43A5EF5CC82E}"/>
          </ac:spMkLst>
        </pc:spChg>
        <pc:spChg chg="mod">
          <ac:chgData name="欣捷 王" userId="b965477fa0aef5e6" providerId="LiveId" clId="{B486EF70-686A-4726-BD6A-1FC5EB0716FA}" dt="2024-03-05T05:40:23.676" v="0"/>
          <ac:spMkLst>
            <pc:docMk/>
            <pc:sldMk cId="0" sldId="295"/>
            <ac:spMk id="53251" creationId="{BE5EDEB3-DB97-44C1-B6A5-0F09EA2422B5}"/>
          </ac:spMkLst>
        </pc:spChg>
      </pc:sldChg>
      <pc:sldChg chg="modSp">
        <pc:chgData name="欣捷 王" userId="b965477fa0aef5e6" providerId="LiveId" clId="{B486EF70-686A-4726-BD6A-1FC5EB0716FA}" dt="2024-03-05T05:40:23.676" v="0"/>
        <pc:sldMkLst>
          <pc:docMk/>
          <pc:sldMk cId="0" sldId="452"/>
        </pc:sldMkLst>
        <pc:spChg chg="mod">
          <ac:chgData name="欣捷 王" userId="b965477fa0aef5e6" providerId="LiveId" clId="{B486EF70-686A-4726-BD6A-1FC5EB0716FA}" dt="2024-03-05T05:40:23.676" v="0"/>
          <ac:spMkLst>
            <pc:docMk/>
            <pc:sldMk cId="0" sldId="452"/>
            <ac:spMk id="6146" creationId="{4D7804DC-6ED7-4E37-8FD8-82F6C66C1B55}"/>
          </ac:spMkLst>
        </pc:spChg>
        <pc:spChg chg="mod">
          <ac:chgData name="欣捷 王" userId="b965477fa0aef5e6" providerId="LiveId" clId="{B486EF70-686A-4726-BD6A-1FC5EB0716FA}" dt="2024-03-05T05:40:23.676" v="0"/>
          <ac:spMkLst>
            <pc:docMk/>
            <pc:sldMk cId="0" sldId="452"/>
            <ac:spMk id="6147" creationId="{59D1B619-B81E-491D-AA55-BD209AC43E65}"/>
          </ac:spMkLst>
        </pc:spChg>
      </pc:sldChg>
      <pc:sldChg chg="modSp">
        <pc:chgData name="欣捷 王" userId="b965477fa0aef5e6" providerId="LiveId" clId="{B486EF70-686A-4726-BD6A-1FC5EB0716FA}" dt="2024-03-05T05:40:23.676" v="0"/>
        <pc:sldMkLst>
          <pc:docMk/>
          <pc:sldMk cId="0" sldId="872"/>
        </pc:sldMkLst>
        <pc:spChg chg="mod">
          <ac:chgData name="欣捷 王" userId="b965477fa0aef5e6" providerId="LiveId" clId="{B486EF70-686A-4726-BD6A-1FC5EB0716FA}" dt="2024-03-05T05:40:23.676" v="0"/>
          <ac:spMkLst>
            <pc:docMk/>
            <pc:sldMk cId="0" sldId="872"/>
            <ac:spMk id="5122" creationId="{67245576-FC9E-477A-8B98-F6A05EF6C6CE}"/>
          </ac:spMkLst>
        </pc:spChg>
        <pc:spChg chg="mod">
          <ac:chgData name="欣捷 王" userId="b965477fa0aef5e6" providerId="LiveId" clId="{B486EF70-686A-4726-BD6A-1FC5EB0716FA}" dt="2024-03-05T05:40:23.676" v="0"/>
          <ac:spMkLst>
            <pc:docMk/>
            <pc:sldMk cId="0" sldId="872"/>
            <ac:spMk id="5123" creationId="{531F6F22-3F00-4E19-BA18-56FAEC4C6ED1}"/>
          </ac:spMkLst>
        </pc:spChg>
      </pc:sldChg>
      <pc:sldChg chg="modSp">
        <pc:chgData name="欣捷 王" userId="b965477fa0aef5e6" providerId="LiveId" clId="{B486EF70-686A-4726-BD6A-1FC5EB0716FA}" dt="2024-03-05T05:40:23.676" v="0"/>
        <pc:sldMkLst>
          <pc:docMk/>
          <pc:sldMk cId="0" sldId="873"/>
        </pc:sldMkLst>
        <pc:spChg chg="mod">
          <ac:chgData name="欣捷 王" userId="b965477fa0aef5e6" providerId="LiveId" clId="{B486EF70-686A-4726-BD6A-1FC5EB0716FA}" dt="2024-03-05T05:40:23.676" v="0"/>
          <ac:spMkLst>
            <pc:docMk/>
            <pc:sldMk cId="0" sldId="873"/>
            <ac:spMk id="7170" creationId="{DD7154AD-4FBC-4BAF-AD29-215FCEF3B441}"/>
          </ac:spMkLst>
        </pc:spChg>
        <pc:spChg chg="mod">
          <ac:chgData name="欣捷 王" userId="b965477fa0aef5e6" providerId="LiveId" clId="{B486EF70-686A-4726-BD6A-1FC5EB0716FA}" dt="2024-03-05T05:40:23.676" v="0"/>
          <ac:spMkLst>
            <pc:docMk/>
            <pc:sldMk cId="0" sldId="873"/>
            <ac:spMk id="7171" creationId="{511E122D-AFB6-46EF-8AA1-3C146D28CF80}"/>
          </ac:spMkLst>
        </pc:spChg>
      </pc:sldChg>
      <pc:sldChg chg="modSp">
        <pc:chgData name="欣捷 王" userId="b965477fa0aef5e6" providerId="LiveId" clId="{B486EF70-686A-4726-BD6A-1FC5EB0716FA}" dt="2024-03-05T05:40:23.676" v="0"/>
        <pc:sldMkLst>
          <pc:docMk/>
          <pc:sldMk cId="0" sldId="874"/>
        </pc:sldMkLst>
        <pc:spChg chg="mod">
          <ac:chgData name="欣捷 王" userId="b965477fa0aef5e6" providerId="LiveId" clId="{B486EF70-686A-4726-BD6A-1FC5EB0716FA}" dt="2024-03-05T05:40:23.676" v="0"/>
          <ac:spMkLst>
            <pc:docMk/>
            <pc:sldMk cId="0" sldId="874"/>
            <ac:spMk id="8194" creationId="{393D4275-C4D9-4E9D-95E4-AE54BCFAA42E}"/>
          </ac:spMkLst>
        </pc:spChg>
        <pc:spChg chg="mod">
          <ac:chgData name="欣捷 王" userId="b965477fa0aef5e6" providerId="LiveId" clId="{B486EF70-686A-4726-BD6A-1FC5EB0716FA}" dt="2024-03-05T05:40:23.676" v="0"/>
          <ac:spMkLst>
            <pc:docMk/>
            <pc:sldMk cId="0" sldId="874"/>
            <ac:spMk id="811011" creationId="{9FBCD775-82E3-47FF-B92B-74CCBAEC2CC1}"/>
          </ac:spMkLst>
        </pc:spChg>
      </pc:sldChg>
      <pc:sldChg chg="modSp">
        <pc:chgData name="欣捷 王" userId="b965477fa0aef5e6" providerId="LiveId" clId="{B486EF70-686A-4726-BD6A-1FC5EB0716FA}" dt="2024-03-05T05:40:23.676" v="0"/>
        <pc:sldMkLst>
          <pc:docMk/>
          <pc:sldMk cId="0" sldId="875"/>
        </pc:sldMkLst>
        <pc:spChg chg="mod">
          <ac:chgData name="欣捷 王" userId="b965477fa0aef5e6" providerId="LiveId" clId="{B486EF70-686A-4726-BD6A-1FC5EB0716FA}" dt="2024-03-05T05:40:23.676" v="0"/>
          <ac:spMkLst>
            <pc:docMk/>
            <pc:sldMk cId="0" sldId="875"/>
            <ac:spMk id="9218" creationId="{3B1C65E9-19CA-4152-8732-84E1B71A4210}"/>
          </ac:spMkLst>
        </pc:spChg>
        <pc:spChg chg="mod">
          <ac:chgData name="欣捷 王" userId="b965477fa0aef5e6" providerId="LiveId" clId="{B486EF70-686A-4726-BD6A-1FC5EB0716FA}" dt="2024-03-05T05:40:23.676" v="0"/>
          <ac:spMkLst>
            <pc:docMk/>
            <pc:sldMk cId="0" sldId="875"/>
            <ac:spMk id="812035" creationId="{35AD03C4-C621-4790-864C-0E9B42AD5A7F}"/>
          </ac:spMkLst>
        </pc:spChg>
      </pc:sldChg>
      <pc:sldChg chg="modSp">
        <pc:chgData name="欣捷 王" userId="b965477fa0aef5e6" providerId="LiveId" clId="{B486EF70-686A-4726-BD6A-1FC5EB0716FA}" dt="2024-03-05T05:40:23.676" v="0"/>
        <pc:sldMkLst>
          <pc:docMk/>
          <pc:sldMk cId="0" sldId="876"/>
        </pc:sldMkLst>
        <pc:spChg chg="mod">
          <ac:chgData name="欣捷 王" userId="b965477fa0aef5e6" providerId="LiveId" clId="{B486EF70-686A-4726-BD6A-1FC5EB0716FA}" dt="2024-03-05T05:40:23.676" v="0"/>
          <ac:spMkLst>
            <pc:docMk/>
            <pc:sldMk cId="0" sldId="876"/>
            <ac:spMk id="10242" creationId="{679E640E-A028-4834-8E8D-5894CDEFFF54}"/>
          </ac:spMkLst>
        </pc:spChg>
        <pc:spChg chg="mod">
          <ac:chgData name="欣捷 王" userId="b965477fa0aef5e6" providerId="LiveId" clId="{B486EF70-686A-4726-BD6A-1FC5EB0716FA}" dt="2024-03-05T05:40:23.676" v="0"/>
          <ac:spMkLst>
            <pc:docMk/>
            <pc:sldMk cId="0" sldId="876"/>
            <ac:spMk id="813059" creationId="{1936A8BD-4D94-49C5-8205-560D04D349CC}"/>
          </ac:spMkLst>
        </pc:spChg>
      </pc:sldChg>
      <pc:sldChg chg="modSp">
        <pc:chgData name="欣捷 王" userId="b965477fa0aef5e6" providerId="LiveId" clId="{B486EF70-686A-4726-BD6A-1FC5EB0716FA}" dt="2024-03-05T05:40:23.676" v="0"/>
        <pc:sldMkLst>
          <pc:docMk/>
          <pc:sldMk cId="0" sldId="877"/>
        </pc:sldMkLst>
        <pc:spChg chg="mod">
          <ac:chgData name="欣捷 王" userId="b965477fa0aef5e6" providerId="LiveId" clId="{B486EF70-686A-4726-BD6A-1FC5EB0716FA}" dt="2024-03-05T05:40:23.676" v="0"/>
          <ac:spMkLst>
            <pc:docMk/>
            <pc:sldMk cId="0" sldId="877"/>
            <ac:spMk id="11266" creationId="{D0BE969B-0189-4CDF-B164-10968C5AD088}"/>
          </ac:spMkLst>
        </pc:spChg>
        <pc:spChg chg="mod">
          <ac:chgData name="欣捷 王" userId="b965477fa0aef5e6" providerId="LiveId" clId="{B486EF70-686A-4726-BD6A-1FC5EB0716FA}" dt="2024-03-05T05:40:23.676" v="0"/>
          <ac:spMkLst>
            <pc:docMk/>
            <pc:sldMk cId="0" sldId="877"/>
            <ac:spMk id="814083" creationId="{6915E909-9F20-40D8-A339-128E4B3BE500}"/>
          </ac:spMkLst>
        </pc:spChg>
      </pc:sldChg>
      <pc:sldChg chg="modSp">
        <pc:chgData name="欣捷 王" userId="b965477fa0aef5e6" providerId="LiveId" clId="{B486EF70-686A-4726-BD6A-1FC5EB0716FA}" dt="2024-03-05T05:40:23.676" v="0"/>
        <pc:sldMkLst>
          <pc:docMk/>
          <pc:sldMk cId="0" sldId="878"/>
        </pc:sldMkLst>
        <pc:spChg chg="mod">
          <ac:chgData name="欣捷 王" userId="b965477fa0aef5e6" providerId="LiveId" clId="{B486EF70-686A-4726-BD6A-1FC5EB0716FA}" dt="2024-03-05T05:40:23.676" v="0"/>
          <ac:spMkLst>
            <pc:docMk/>
            <pc:sldMk cId="0" sldId="878"/>
            <ac:spMk id="12290" creationId="{429A039C-ECB3-413C-82C5-08B582DB9D90}"/>
          </ac:spMkLst>
        </pc:spChg>
        <pc:spChg chg="mod">
          <ac:chgData name="欣捷 王" userId="b965477fa0aef5e6" providerId="LiveId" clId="{B486EF70-686A-4726-BD6A-1FC5EB0716FA}" dt="2024-03-05T05:40:23.676" v="0"/>
          <ac:spMkLst>
            <pc:docMk/>
            <pc:sldMk cId="0" sldId="878"/>
            <ac:spMk id="12291" creationId="{0ECE88AD-6DE7-4297-9116-EECABB5AAD65}"/>
          </ac:spMkLst>
        </pc:spChg>
      </pc:sldChg>
      <pc:sldChg chg="modSp">
        <pc:chgData name="欣捷 王" userId="b965477fa0aef5e6" providerId="LiveId" clId="{B486EF70-686A-4726-BD6A-1FC5EB0716FA}" dt="2024-03-05T05:40:23.676" v="0"/>
        <pc:sldMkLst>
          <pc:docMk/>
          <pc:sldMk cId="0" sldId="879"/>
        </pc:sldMkLst>
        <pc:spChg chg="mod">
          <ac:chgData name="欣捷 王" userId="b965477fa0aef5e6" providerId="LiveId" clId="{B486EF70-686A-4726-BD6A-1FC5EB0716FA}" dt="2024-03-05T05:40:23.676" v="0"/>
          <ac:spMkLst>
            <pc:docMk/>
            <pc:sldMk cId="0" sldId="879"/>
            <ac:spMk id="13314" creationId="{B4650C0E-63D6-4F05-BAD6-B3C3A9DDCC33}"/>
          </ac:spMkLst>
        </pc:spChg>
        <pc:spChg chg="mod">
          <ac:chgData name="欣捷 王" userId="b965477fa0aef5e6" providerId="LiveId" clId="{B486EF70-686A-4726-BD6A-1FC5EB0716FA}" dt="2024-03-05T05:40:23.676" v="0"/>
          <ac:spMkLst>
            <pc:docMk/>
            <pc:sldMk cId="0" sldId="879"/>
            <ac:spMk id="13315" creationId="{A9B7245C-1F37-4F73-A634-C2E3190B5629}"/>
          </ac:spMkLst>
        </pc:spChg>
      </pc:sldChg>
      <pc:sldChg chg="modSp">
        <pc:chgData name="欣捷 王" userId="b965477fa0aef5e6" providerId="LiveId" clId="{B486EF70-686A-4726-BD6A-1FC5EB0716FA}" dt="2024-03-05T05:40:23.676" v="0"/>
        <pc:sldMkLst>
          <pc:docMk/>
          <pc:sldMk cId="0" sldId="881"/>
        </pc:sldMkLst>
        <pc:spChg chg="mod">
          <ac:chgData name="欣捷 王" userId="b965477fa0aef5e6" providerId="LiveId" clId="{B486EF70-686A-4726-BD6A-1FC5EB0716FA}" dt="2024-03-05T05:40:23.676" v="0"/>
          <ac:spMkLst>
            <pc:docMk/>
            <pc:sldMk cId="0" sldId="881"/>
            <ac:spMk id="14338" creationId="{91297638-2500-40AD-9E0B-9B283DF0B6F5}"/>
          </ac:spMkLst>
        </pc:spChg>
        <pc:spChg chg="mod">
          <ac:chgData name="欣捷 王" userId="b965477fa0aef5e6" providerId="LiveId" clId="{B486EF70-686A-4726-BD6A-1FC5EB0716FA}" dt="2024-03-05T05:40:23.676" v="0"/>
          <ac:spMkLst>
            <pc:docMk/>
            <pc:sldMk cId="0" sldId="881"/>
            <ac:spMk id="14339" creationId="{4F249163-278B-412D-B0F1-CBB0B02C5097}"/>
          </ac:spMkLst>
        </pc:spChg>
      </pc:sldChg>
      <pc:sldChg chg="modSp">
        <pc:chgData name="欣捷 王" userId="b965477fa0aef5e6" providerId="LiveId" clId="{B486EF70-686A-4726-BD6A-1FC5EB0716FA}" dt="2024-03-05T05:40:23.676" v="0"/>
        <pc:sldMkLst>
          <pc:docMk/>
          <pc:sldMk cId="0" sldId="882"/>
        </pc:sldMkLst>
        <pc:spChg chg="mod">
          <ac:chgData name="欣捷 王" userId="b965477fa0aef5e6" providerId="LiveId" clId="{B486EF70-686A-4726-BD6A-1FC5EB0716FA}" dt="2024-03-05T05:40:23.676" v="0"/>
          <ac:spMkLst>
            <pc:docMk/>
            <pc:sldMk cId="0" sldId="882"/>
            <ac:spMk id="15362" creationId="{B96C7ED0-F794-4E23-93F3-D46D8B327A23}"/>
          </ac:spMkLst>
        </pc:spChg>
        <pc:spChg chg="mod">
          <ac:chgData name="欣捷 王" userId="b965477fa0aef5e6" providerId="LiveId" clId="{B486EF70-686A-4726-BD6A-1FC5EB0716FA}" dt="2024-03-05T05:40:23.676" v="0"/>
          <ac:spMkLst>
            <pc:docMk/>
            <pc:sldMk cId="0" sldId="882"/>
            <ac:spMk id="15363" creationId="{A06964D3-0DEC-4D61-9B0D-A9309A7BCE23}"/>
          </ac:spMkLst>
        </pc:spChg>
      </pc:sldChg>
      <pc:sldChg chg="modSp">
        <pc:chgData name="欣捷 王" userId="b965477fa0aef5e6" providerId="LiveId" clId="{B486EF70-686A-4726-BD6A-1FC5EB0716FA}" dt="2024-03-05T05:40:23.676" v="0"/>
        <pc:sldMkLst>
          <pc:docMk/>
          <pc:sldMk cId="0" sldId="883"/>
        </pc:sldMkLst>
        <pc:spChg chg="mod">
          <ac:chgData name="欣捷 王" userId="b965477fa0aef5e6" providerId="LiveId" clId="{B486EF70-686A-4726-BD6A-1FC5EB0716FA}" dt="2024-03-05T05:40:23.676" v="0"/>
          <ac:spMkLst>
            <pc:docMk/>
            <pc:sldMk cId="0" sldId="883"/>
            <ac:spMk id="16386" creationId="{FF400DDA-AAC8-472F-9468-A0AF16181502}"/>
          </ac:spMkLst>
        </pc:spChg>
        <pc:spChg chg="mod">
          <ac:chgData name="欣捷 王" userId="b965477fa0aef5e6" providerId="LiveId" clId="{B486EF70-686A-4726-BD6A-1FC5EB0716FA}" dt="2024-03-05T05:40:23.676" v="0"/>
          <ac:spMkLst>
            <pc:docMk/>
            <pc:sldMk cId="0" sldId="883"/>
            <ac:spMk id="820227" creationId="{0AF8D4CB-BBBD-40F0-89E6-BD0F002DF5EF}"/>
          </ac:spMkLst>
        </pc:spChg>
      </pc:sldChg>
      <pc:sldChg chg="modSp">
        <pc:chgData name="欣捷 王" userId="b965477fa0aef5e6" providerId="LiveId" clId="{B486EF70-686A-4726-BD6A-1FC5EB0716FA}" dt="2024-03-05T05:40:23.676" v="0"/>
        <pc:sldMkLst>
          <pc:docMk/>
          <pc:sldMk cId="0" sldId="884"/>
        </pc:sldMkLst>
        <pc:spChg chg="mod">
          <ac:chgData name="欣捷 王" userId="b965477fa0aef5e6" providerId="LiveId" clId="{B486EF70-686A-4726-BD6A-1FC5EB0716FA}" dt="2024-03-05T05:40:23.676" v="0"/>
          <ac:spMkLst>
            <pc:docMk/>
            <pc:sldMk cId="0" sldId="884"/>
            <ac:spMk id="17410" creationId="{AE0306C8-4F8C-4ED0-B1D8-B5B7FF43056A}"/>
          </ac:spMkLst>
        </pc:spChg>
        <pc:spChg chg="mod">
          <ac:chgData name="欣捷 王" userId="b965477fa0aef5e6" providerId="LiveId" clId="{B486EF70-686A-4726-BD6A-1FC5EB0716FA}" dt="2024-03-05T05:40:23.676" v="0"/>
          <ac:spMkLst>
            <pc:docMk/>
            <pc:sldMk cId="0" sldId="884"/>
            <ac:spMk id="821251" creationId="{AC44C097-4A0F-47B7-BABB-DE2E7AFF9E6B}"/>
          </ac:spMkLst>
        </pc:spChg>
      </pc:sldChg>
      <pc:sldChg chg="modSp">
        <pc:chgData name="欣捷 王" userId="b965477fa0aef5e6" providerId="LiveId" clId="{B486EF70-686A-4726-BD6A-1FC5EB0716FA}" dt="2024-03-05T05:40:23.676" v="0"/>
        <pc:sldMkLst>
          <pc:docMk/>
          <pc:sldMk cId="0" sldId="885"/>
        </pc:sldMkLst>
        <pc:spChg chg="mod">
          <ac:chgData name="欣捷 王" userId="b965477fa0aef5e6" providerId="LiveId" clId="{B486EF70-686A-4726-BD6A-1FC5EB0716FA}" dt="2024-03-05T05:40:23.676" v="0"/>
          <ac:spMkLst>
            <pc:docMk/>
            <pc:sldMk cId="0" sldId="885"/>
            <ac:spMk id="18434" creationId="{53B55A9F-AD5B-4268-AFDF-B90ADDF76562}"/>
          </ac:spMkLst>
        </pc:spChg>
        <pc:spChg chg="mod">
          <ac:chgData name="欣捷 王" userId="b965477fa0aef5e6" providerId="LiveId" clId="{B486EF70-686A-4726-BD6A-1FC5EB0716FA}" dt="2024-03-05T05:40:23.676" v="0"/>
          <ac:spMkLst>
            <pc:docMk/>
            <pc:sldMk cId="0" sldId="885"/>
            <ac:spMk id="18435" creationId="{A269CC3E-2571-4540-963B-A0B64503281B}"/>
          </ac:spMkLst>
        </pc:spChg>
      </pc:sldChg>
      <pc:sldChg chg="modSp">
        <pc:chgData name="欣捷 王" userId="b965477fa0aef5e6" providerId="LiveId" clId="{B486EF70-686A-4726-BD6A-1FC5EB0716FA}" dt="2024-03-05T05:40:23.676" v="0"/>
        <pc:sldMkLst>
          <pc:docMk/>
          <pc:sldMk cId="0" sldId="886"/>
        </pc:sldMkLst>
        <pc:spChg chg="mod">
          <ac:chgData name="欣捷 王" userId="b965477fa0aef5e6" providerId="LiveId" clId="{B486EF70-686A-4726-BD6A-1FC5EB0716FA}" dt="2024-03-05T05:40:23.676" v="0"/>
          <ac:spMkLst>
            <pc:docMk/>
            <pc:sldMk cId="0" sldId="886"/>
            <ac:spMk id="20482" creationId="{8EBDFB8A-DE95-477A-9EDB-2F51B2E81FC1}"/>
          </ac:spMkLst>
        </pc:spChg>
        <pc:spChg chg="mod">
          <ac:chgData name="欣捷 王" userId="b965477fa0aef5e6" providerId="LiveId" clId="{B486EF70-686A-4726-BD6A-1FC5EB0716FA}" dt="2024-03-05T05:40:23.676" v="0"/>
          <ac:spMkLst>
            <pc:docMk/>
            <pc:sldMk cId="0" sldId="886"/>
            <ac:spMk id="20483" creationId="{F9327BF1-6E4F-455F-88D8-2E801458CDBF}"/>
          </ac:spMkLst>
        </pc:spChg>
      </pc:sldChg>
      <pc:sldChg chg="modSp">
        <pc:chgData name="欣捷 王" userId="b965477fa0aef5e6" providerId="LiveId" clId="{B486EF70-686A-4726-BD6A-1FC5EB0716FA}" dt="2024-03-05T05:40:23.676" v="0"/>
        <pc:sldMkLst>
          <pc:docMk/>
          <pc:sldMk cId="0" sldId="889"/>
        </pc:sldMkLst>
        <pc:spChg chg="mod">
          <ac:chgData name="欣捷 王" userId="b965477fa0aef5e6" providerId="LiveId" clId="{B486EF70-686A-4726-BD6A-1FC5EB0716FA}" dt="2024-03-05T05:40:23.676" v="0"/>
          <ac:spMkLst>
            <pc:docMk/>
            <pc:sldMk cId="0" sldId="889"/>
            <ac:spMk id="21506" creationId="{CA717C32-4011-469A-95E1-41438C95B072}"/>
          </ac:spMkLst>
        </pc:spChg>
        <pc:spChg chg="mod">
          <ac:chgData name="欣捷 王" userId="b965477fa0aef5e6" providerId="LiveId" clId="{B486EF70-686A-4726-BD6A-1FC5EB0716FA}" dt="2024-03-05T05:40:23.676" v="0"/>
          <ac:spMkLst>
            <pc:docMk/>
            <pc:sldMk cId="0" sldId="889"/>
            <ac:spMk id="21507" creationId="{6A842BFB-821E-4477-A120-FC1CDC78D83C}"/>
          </ac:spMkLst>
        </pc:spChg>
      </pc:sldChg>
      <pc:sldChg chg="modSp">
        <pc:chgData name="欣捷 王" userId="b965477fa0aef5e6" providerId="LiveId" clId="{B486EF70-686A-4726-BD6A-1FC5EB0716FA}" dt="2024-03-05T05:40:23.676" v="0"/>
        <pc:sldMkLst>
          <pc:docMk/>
          <pc:sldMk cId="0" sldId="890"/>
        </pc:sldMkLst>
        <pc:spChg chg="mod">
          <ac:chgData name="欣捷 王" userId="b965477fa0aef5e6" providerId="LiveId" clId="{B486EF70-686A-4726-BD6A-1FC5EB0716FA}" dt="2024-03-05T05:40:23.676" v="0"/>
          <ac:spMkLst>
            <pc:docMk/>
            <pc:sldMk cId="0" sldId="890"/>
            <ac:spMk id="22530" creationId="{5E6F5E9D-8AB8-4C61-8BF9-B408232D480A}"/>
          </ac:spMkLst>
        </pc:spChg>
        <pc:spChg chg="mod">
          <ac:chgData name="欣捷 王" userId="b965477fa0aef5e6" providerId="LiveId" clId="{B486EF70-686A-4726-BD6A-1FC5EB0716FA}" dt="2024-03-05T05:40:23.676" v="0"/>
          <ac:spMkLst>
            <pc:docMk/>
            <pc:sldMk cId="0" sldId="890"/>
            <ac:spMk id="874499" creationId="{E4284BE5-DF6E-4F0D-B69E-DE20A34B4C58}"/>
          </ac:spMkLst>
        </pc:spChg>
      </pc:sldChg>
      <pc:sldChg chg="modSp">
        <pc:chgData name="欣捷 王" userId="b965477fa0aef5e6" providerId="LiveId" clId="{B486EF70-686A-4726-BD6A-1FC5EB0716FA}" dt="2024-03-05T05:40:23.676" v="0"/>
        <pc:sldMkLst>
          <pc:docMk/>
          <pc:sldMk cId="0" sldId="891"/>
        </pc:sldMkLst>
        <pc:spChg chg="mod">
          <ac:chgData name="欣捷 王" userId="b965477fa0aef5e6" providerId="LiveId" clId="{B486EF70-686A-4726-BD6A-1FC5EB0716FA}" dt="2024-03-05T05:40:23.676" v="0"/>
          <ac:spMkLst>
            <pc:docMk/>
            <pc:sldMk cId="0" sldId="891"/>
            <ac:spMk id="23554" creationId="{2F2F9C29-8AB5-4A43-999F-2709EDE995DB}"/>
          </ac:spMkLst>
        </pc:spChg>
      </pc:sldChg>
      <pc:sldChg chg="modSp">
        <pc:chgData name="欣捷 王" userId="b965477fa0aef5e6" providerId="LiveId" clId="{B486EF70-686A-4726-BD6A-1FC5EB0716FA}" dt="2024-03-05T05:40:23.676" v="0"/>
        <pc:sldMkLst>
          <pc:docMk/>
          <pc:sldMk cId="0" sldId="892"/>
        </pc:sldMkLst>
        <pc:spChg chg="mod">
          <ac:chgData name="欣捷 王" userId="b965477fa0aef5e6" providerId="LiveId" clId="{B486EF70-686A-4726-BD6A-1FC5EB0716FA}" dt="2024-03-05T05:40:23.676" v="0"/>
          <ac:spMkLst>
            <pc:docMk/>
            <pc:sldMk cId="0" sldId="892"/>
            <ac:spMk id="24578" creationId="{83BBAB69-A836-4B3A-A533-1E64FA2186BD}"/>
          </ac:spMkLst>
        </pc:spChg>
        <pc:spChg chg="mod">
          <ac:chgData name="欣捷 王" userId="b965477fa0aef5e6" providerId="LiveId" clId="{B486EF70-686A-4726-BD6A-1FC5EB0716FA}" dt="2024-03-05T05:40:23.676" v="0"/>
          <ac:spMkLst>
            <pc:docMk/>
            <pc:sldMk cId="0" sldId="892"/>
            <ac:spMk id="24579" creationId="{A1DFE430-C3A8-4CA2-908F-E05CFB1E2D97}"/>
          </ac:spMkLst>
        </pc:spChg>
      </pc:sldChg>
      <pc:sldChg chg="modSp">
        <pc:chgData name="欣捷 王" userId="b965477fa0aef5e6" providerId="LiveId" clId="{B486EF70-686A-4726-BD6A-1FC5EB0716FA}" dt="2024-03-05T05:40:23.676" v="0"/>
        <pc:sldMkLst>
          <pc:docMk/>
          <pc:sldMk cId="0" sldId="897"/>
        </pc:sldMkLst>
        <pc:spChg chg="mod">
          <ac:chgData name="欣捷 王" userId="b965477fa0aef5e6" providerId="LiveId" clId="{B486EF70-686A-4726-BD6A-1FC5EB0716FA}" dt="2024-03-05T05:40:23.676" v="0"/>
          <ac:spMkLst>
            <pc:docMk/>
            <pc:sldMk cId="0" sldId="897"/>
            <ac:spMk id="28674" creationId="{CFD4456E-158D-4BCD-A6C9-BABB5B8DBBEB}"/>
          </ac:spMkLst>
        </pc:spChg>
        <pc:spChg chg="mod">
          <ac:chgData name="欣捷 王" userId="b965477fa0aef5e6" providerId="LiveId" clId="{B486EF70-686A-4726-BD6A-1FC5EB0716FA}" dt="2024-03-05T05:40:23.676" v="0"/>
          <ac:spMkLst>
            <pc:docMk/>
            <pc:sldMk cId="0" sldId="897"/>
            <ac:spMk id="28675" creationId="{D529386B-5D66-4AE7-835C-B9CA941E6721}"/>
          </ac:spMkLst>
        </pc:spChg>
      </pc:sldChg>
      <pc:sldChg chg="modSp">
        <pc:chgData name="欣捷 王" userId="b965477fa0aef5e6" providerId="LiveId" clId="{B486EF70-686A-4726-BD6A-1FC5EB0716FA}" dt="2024-03-05T05:40:23.676" v="0"/>
        <pc:sldMkLst>
          <pc:docMk/>
          <pc:sldMk cId="0" sldId="898"/>
        </pc:sldMkLst>
        <pc:spChg chg="mod">
          <ac:chgData name="欣捷 王" userId="b965477fa0aef5e6" providerId="LiveId" clId="{B486EF70-686A-4726-BD6A-1FC5EB0716FA}" dt="2024-03-05T05:40:23.676" v="0"/>
          <ac:spMkLst>
            <pc:docMk/>
            <pc:sldMk cId="0" sldId="898"/>
            <ac:spMk id="30722" creationId="{30EB9E75-CA62-406C-82DD-B48403BB4B4D}"/>
          </ac:spMkLst>
        </pc:spChg>
        <pc:spChg chg="mod">
          <ac:chgData name="欣捷 王" userId="b965477fa0aef5e6" providerId="LiveId" clId="{B486EF70-686A-4726-BD6A-1FC5EB0716FA}" dt="2024-03-05T05:40:23.676" v="0"/>
          <ac:spMkLst>
            <pc:docMk/>
            <pc:sldMk cId="0" sldId="898"/>
            <ac:spMk id="882691" creationId="{206CF704-4BE5-42FB-A0A8-FF5B13113BC2}"/>
          </ac:spMkLst>
        </pc:spChg>
      </pc:sldChg>
      <pc:sldChg chg="modSp">
        <pc:chgData name="欣捷 王" userId="b965477fa0aef5e6" providerId="LiveId" clId="{B486EF70-686A-4726-BD6A-1FC5EB0716FA}" dt="2024-03-05T05:40:23.676" v="0"/>
        <pc:sldMkLst>
          <pc:docMk/>
          <pc:sldMk cId="0" sldId="899"/>
        </pc:sldMkLst>
        <pc:spChg chg="mod">
          <ac:chgData name="欣捷 王" userId="b965477fa0aef5e6" providerId="LiveId" clId="{B486EF70-686A-4726-BD6A-1FC5EB0716FA}" dt="2024-03-05T05:40:23.676" v="0"/>
          <ac:spMkLst>
            <pc:docMk/>
            <pc:sldMk cId="0" sldId="899"/>
            <ac:spMk id="31746" creationId="{60850B82-7459-48A9-8BA0-0A470BAC4F15}"/>
          </ac:spMkLst>
        </pc:spChg>
        <pc:spChg chg="mod">
          <ac:chgData name="欣捷 王" userId="b965477fa0aef5e6" providerId="LiveId" clId="{B486EF70-686A-4726-BD6A-1FC5EB0716FA}" dt="2024-03-05T05:40:23.676" v="0"/>
          <ac:spMkLst>
            <pc:docMk/>
            <pc:sldMk cId="0" sldId="899"/>
            <ac:spMk id="31747" creationId="{D463A1C5-8DD7-4141-8B19-DE8EE322BAF1}"/>
          </ac:spMkLst>
        </pc:spChg>
      </pc:sldChg>
      <pc:sldChg chg="modSp">
        <pc:chgData name="欣捷 王" userId="b965477fa0aef5e6" providerId="LiveId" clId="{B486EF70-686A-4726-BD6A-1FC5EB0716FA}" dt="2024-03-05T05:40:23.676" v="0"/>
        <pc:sldMkLst>
          <pc:docMk/>
          <pc:sldMk cId="0" sldId="900"/>
        </pc:sldMkLst>
        <pc:spChg chg="mod">
          <ac:chgData name="欣捷 王" userId="b965477fa0aef5e6" providerId="LiveId" clId="{B486EF70-686A-4726-BD6A-1FC5EB0716FA}" dt="2024-03-05T05:40:23.676" v="0"/>
          <ac:spMkLst>
            <pc:docMk/>
            <pc:sldMk cId="0" sldId="900"/>
            <ac:spMk id="32770" creationId="{2CA5AB32-9BB4-4CC3-B7F4-ECE085860231}"/>
          </ac:spMkLst>
        </pc:spChg>
      </pc:sldChg>
      <pc:sldChg chg="modSp">
        <pc:chgData name="欣捷 王" userId="b965477fa0aef5e6" providerId="LiveId" clId="{B486EF70-686A-4726-BD6A-1FC5EB0716FA}" dt="2024-03-05T05:40:23.676" v="0"/>
        <pc:sldMkLst>
          <pc:docMk/>
          <pc:sldMk cId="0" sldId="901"/>
        </pc:sldMkLst>
        <pc:spChg chg="mod">
          <ac:chgData name="欣捷 王" userId="b965477fa0aef5e6" providerId="LiveId" clId="{B486EF70-686A-4726-BD6A-1FC5EB0716FA}" dt="2024-03-05T05:40:23.676" v="0"/>
          <ac:spMkLst>
            <pc:docMk/>
            <pc:sldMk cId="0" sldId="901"/>
            <ac:spMk id="33794" creationId="{961659BA-1640-4403-9900-D9E36EBB5E3B}"/>
          </ac:spMkLst>
        </pc:spChg>
      </pc:sldChg>
      <pc:sldChg chg="modSp">
        <pc:chgData name="欣捷 王" userId="b965477fa0aef5e6" providerId="LiveId" clId="{B486EF70-686A-4726-BD6A-1FC5EB0716FA}" dt="2024-03-05T05:40:23.676" v="0"/>
        <pc:sldMkLst>
          <pc:docMk/>
          <pc:sldMk cId="0" sldId="902"/>
        </pc:sldMkLst>
        <pc:spChg chg="mod">
          <ac:chgData name="欣捷 王" userId="b965477fa0aef5e6" providerId="LiveId" clId="{B486EF70-686A-4726-BD6A-1FC5EB0716FA}" dt="2024-03-05T05:40:23.676" v="0"/>
          <ac:spMkLst>
            <pc:docMk/>
            <pc:sldMk cId="0" sldId="902"/>
            <ac:spMk id="34818" creationId="{6C4CA62C-7C92-4184-91F1-9145DAC54CF6}"/>
          </ac:spMkLst>
        </pc:spChg>
        <pc:spChg chg="mod">
          <ac:chgData name="欣捷 王" userId="b965477fa0aef5e6" providerId="LiveId" clId="{B486EF70-686A-4726-BD6A-1FC5EB0716FA}" dt="2024-03-05T05:40:23.676" v="0"/>
          <ac:spMkLst>
            <pc:docMk/>
            <pc:sldMk cId="0" sldId="902"/>
            <ac:spMk id="886787" creationId="{C5BA297C-83AB-47D3-83F6-EF94725E8889}"/>
          </ac:spMkLst>
        </pc:spChg>
      </pc:sldChg>
      <pc:sldChg chg="modSp">
        <pc:chgData name="欣捷 王" userId="b965477fa0aef5e6" providerId="LiveId" clId="{B486EF70-686A-4726-BD6A-1FC5EB0716FA}" dt="2024-03-05T05:40:23.676" v="0"/>
        <pc:sldMkLst>
          <pc:docMk/>
          <pc:sldMk cId="0" sldId="916"/>
        </pc:sldMkLst>
        <pc:spChg chg="mod">
          <ac:chgData name="欣捷 王" userId="b965477fa0aef5e6" providerId="LiveId" clId="{B486EF70-686A-4726-BD6A-1FC5EB0716FA}" dt="2024-03-05T05:40:23.676" v="0"/>
          <ac:spMkLst>
            <pc:docMk/>
            <pc:sldMk cId="0" sldId="916"/>
            <ac:spMk id="3" creationId="{1BF7F54B-2CED-4E89-930F-070DEB518B05}"/>
          </ac:spMkLst>
        </pc:spChg>
        <pc:spChg chg="mod">
          <ac:chgData name="欣捷 王" userId="b965477fa0aef5e6" providerId="LiveId" clId="{B486EF70-686A-4726-BD6A-1FC5EB0716FA}" dt="2024-03-05T05:40:23.676" v="0"/>
          <ac:spMkLst>
            <pc:docMk/>
            <pc:sldMk cId="0" sldId="916"/>
            <ac:spMk id="19458" creationId="{3B344CB6-D3E4-42DA-94B3-0508F2795DC5}"/>
          </ac:spMkLst>
        </pc:spChg>
      </pc:sldChg>
      <pc:sldChg chg="modSp">
        <pc:chgData name="欣捷 王" userId="b965477fa0aef5e6" providerId="LiveId" clId="{B486EF70-686A-4726-BD6A-1FC5EB0716FA}" dt="2024-03-05T05:40:23.676" v="0"/>
        <pc:sldMkLst>
          <pc:docMk/>
          <pc:sldMk cId="3648011815" sldId="917"/>
        </pc:sldMkLst>
        <pc:spChg chg="mod">
          <ac:chgData name="欣捷 王" userId="b965477fa0aef5e6" providerId="LiveId" clId="{B486EF70-686A-4726-BD6A-1FC5EB0716FA}" dt="2024-03-05T05:40:23.676" v="0"/>
          <ac:spMkLst>
            <pc:docMk/>
            <pc:sldMk cId="3648011815" sldId="917"/>
            <ac:spMk id="23554" creationId="{2F2F9C29-8AB5-4A43-999F-2709EDE995DB}"/>
          </ac:spMkLst>
        </pc:spChg>
      </pc:sldChg>
      <pc:sldChg chg="modSp">
        <pc:chgData name="欣捷 王" userId="b965477fa0aef5e6" providerId="LiveId" clId="{B486EF70-686A-4726-BD6A-1FC5EB0716FA}" dt="2024-03-05T05:40:23.676" v="0"/>
        <pc:sldMkLst>
          <pc:docMk/>
          <pc:sldMk cId="1957887882" sldId="918"/>
        </pc:sldMkLst>
        <pc:spChg chg="mod">
          <ac:chgData name="欣捷 王" userId="b965477fa0aef5e6" providerId="LiveId" clId="{B486EF70-686A-4726-BD6A-1FC5EB0716FA}" dt="2024-03-05T05:40:23.676" v="0"/>
          <ac:spMkLst>
            <pc:docMk/>
            <pc:sldMk cId="1957887882" sldId="918"/>
            <ac:spMk id="28674" creationId="{CFD4456E-158D-4BCD-A6C9-BABB5B8DBBEB}"/>
          </ac:spMkLst>
        </pc:spChg>
        <pc:spChg chg="mod">
          <ac:chgData name="欣捷 王" userId="b965477fa0aef5e6" providerId="LiveId" clId="{B486EF70-686A-4726-BD6A-1FC5EB0716FA}" dt="2024-03-05T05:40:23.676" v="0"/>
          <ac:spMkLst>
            <pc:docMk/>
            <pc:sldMk cId="1957887882" sldId="918"/>
            <ac:spMk id="28675" creationId="{D529386B-5D66-4AE7-835C-B9CA941E6721}"/>
          </ac:spMkLst>
        </pc:spChg>
      </pc:sldChg>
      <pc:sldChg chg="modSp">
        <pc:chgData name="欣捷 王" userId="b965477fa0aef5e6" providerId="LiveId" clId="{B486EF70-686A-4726-BD6A-1FC5EB0716FA}" dt="2024-03-05T05:40:23.676" v="0"/>
        <pc:sldMkLst>
          <pc:docMk/>
          <pc:sldMk cId="4007545427" sldId="920"/>
        </pc:sldMkLst>
        <pc:spChg chg="mod">
          <ac:chgData name="欣捷 王" userId="b965477fa0aef5e6" providerId="LiveId" clId="{B486EF70-686A-4726-BD6A-1FC5EB0716FA}" dt="2024-03-05T05:40:23.676" v="0"/>
          <ac:spMkLst>
            <pc:docMk/>
            <pc:sldMk cId="4007545427" sldId="920"/>
            <ac:spMk id="32770" creationId="{2CA5AB32-9BB4-4CC3-B7F4-ECE085860231}"/>
          </ac:spMkLst>
        </pc:spChg>
      </pc:sldChg>
      <pc:sldChg chg="modSp">
        <pc:chgData name="欣捷 王" userId="b965477fa0aef5e6" providerId="LiveId" clId="{B486EF70-686A-4726-BD6A-1FC5EB0716FA}" dt="2024-03-05T05:40:23.676" v="0"/>
        <pc:sldMkLst>
          <pc:docMk/>
          <pc:sldMk cId="2568200143" sldId="921"/>
        </pc:sldMkLst>
        <pc:spChg chg="mod">
          <ac:chgData name="欣捷 王" userId="b965477fa0aef5e6" providerId="LiveId" clId="{B486EF70-686A-4726-BD6A-1FC5EB0716FA}" dt="2024-03-05T05:40:23.676" v="0"/>
          <ac:spMkLst>
            <pc:docMk/>
            <pc:sldMk cId="2568200143" sldId="921"/>
            <ac:spMk id="33794" creationId="{961659BA-1640-4403-9900-D9E36EBB5E3B}"/>
          </ac:spMkLst>
        </pc:spChg>
      </pc:sldChg>
      <pc:sldChg chg="modSp">
        <pc:chgData name="欣捷 王" userId="b965477fa0aef5e6" providerId="LiveId" clId="{B486EF70-686A-4726-BD6A-1FC5EB0716FA}" dt="2024-03-05T05:40:23.676" v="0"/>
        <pc:sldMkLst>
          <pc:docMk/>
          <pc:sldMk cId="3108036535" sldId="922"/>
        </pc:sldMkLst>
        <pc:spChg chg="mod">
          <ac:chgData name="欣捷 王" userId="b965477fa0aef5e6" providerId="LiveId" clId="{B486EF70-686A-4726-BD6A-1FC5EB0716FA}" dt="2024-03-05T05:40:23.676" v="0"/>
          <ac:spMkLst>
            <pc:docMk/>
            <pc:sldMk cId="3108036535" sldId="922"/>
            <ac:spMk id="34818" creationId="{6C4CA62C-7C92-4184-91F1-9145DAC54CF6}"/>
          </ac:spMkLst>
        </pc:spChg>
      </pc:sldChg>
      <pc:sldChg chg="modSp">
        <pc:chgData name="欣捷 王" userId="b965477fa0aef5e6" providerId="LiveId" clId="{B486EF70-686A-4726-BD6A-1FC5EB0716FA}" dt="2024-03-05T05:40:23.676" v="0"/>
        <pc:sldMkLst>
          <pc:docMk/>
          <pc:sldMk cId="2399032190" sldId="923"/>
        </pc:sldMkLst>
        <pc:spChg chg="mod">
          <ac:chgData name="欣捷 王" userId="b965477fa0aef5e6" providerId="LiveId" clId="{B486EF70-686A-4726-BD6A-1FC5EB0716FA}" dt="2024-03-05T05:40:23.676" v="0"/>
          <ac:spMkLst>
            <pc:docMk/>
            <pc:sldMk cId="2399032190" sldId="923"/>
            <ac:spMk id="34818" creationId="{6C4CA62C-7C92-4184-91F1-9145DAC54CF6}"/>
          </ac:spMkLst>
        </pc:spChg>
      </pc:sldChg>
      <pc:sldChg chg="modSp">
        <pc:chgData name="欣捷 王" userId="b965477fa0aef5e6" providerId="LiveId" clId="{B486EF70-686A-4726-BD6A-1FC5EB0716FA}" dt="2024-03-05T05:40:23.676" v="0"/>
        <pc:sldMkLst>
          <pc:docMk/>
          <pc:sldMk cId="1809059029" sldId="925"/>
        </pc:sldMkLst>
        <pc:spChg chg="mod">
          <ac:chgData name="欣捷 王" userId="b965477fa0aef5e6" providerId="LiveId" clId="{B486EF70-686A-4726-BD6A-1FC5EB0716FA}" dt="2024-03-05T05:40:23.676" v="0"/>
          <ac:spMkLst>
            <pc:docMk/>
            <pc:sldMk cId="1809059029" sldId="925"/>
            <ac:spMk id="2" creationId="{F8672A59-69B1-4040-AA09-7425F372152D}"/>
          </ac:spMkLst>
        </pc:spChg>
        <pc:spChg chg="mod">
          <ac:chgData name="欣捷 王" userId="b965477fa0aef5e6" providerId="LiveId" clId="{B486EF70-686A-4726-BD6A-1FC5EB0716FA}" dt="2024-03-05T05:40:23.676" v="0"/>
          <ac:spMkLst>
            <pc:docMk/>
            <pc:sldMk cId="1809059029" sldId="925"/>
            <ac:spMk id="3" creationId="{17952C89-5C7A-4439-BE62-54B7D3A96CDD}"/>
          </ac:spMkLst>
        </pc:spChg>
      </pc:sldChg>
      <pc:sldChg chg="modSp">
        <pc:chgData name="欣捷 王" userId="b965477fa0aef5e6" providerId="LiveId" clId="{B486EF70-686A-4726-BD6A-1FC5EB0716FA}" dt="2024-03-05T05:40:23.676" v="0"/>
        <pc:sldMkLst>
          <pc:docMk/>
          <pc:sldMk cId="3168693475" sldId="926"/>
        </pc:sldMkLst>
        <pc:spChg chg="mod">
          <ac:chgData name="欣捷 王" userId="b965477fa0aef5e6" providerId="LiveId" clId="{B486EF70-686A-4726-BD6A-1FC5EB0716FA}" dt="2024-03-05T05:40:23.676" v="0"/>
          <ac:spMkLst>
            <pc:docMk/>
            <pc:sldMk cId="3168693475" sldId="926"/>
            <ac:spMk id="2" creationId="{F8672A59-69B1-4040-AA09-7425F372152D}"/>
          </ac:spMkLst>
        </pc:spChg>
        <pc:spChg chg="mod">
          <ac:chgData name="欣捷 王" userId="b965477fa0aef5e6" providerId="LiveId" clId="{B486EF70-686A-4726-BD6A-1FC5EB0716FA}" dt="2024-03-05T05:40:23.676" v="0"/>
          <ac:spMkLst>
            <pc:docMk/>
            <pc:sldMk cId="3168693475" sldId="926"/>
            <ac:spMk id="3" creationId="{17952C89-5C7A-4439-BE62-54B7D3A96CDD}"/>
          </ac:spMkLst>
        </pc:spChg>
      </pc:sldChg>
      <pc:sldChg chg="modSp">
        <pc:chgData name="欣捷 王" userId="b965477fa0aef5e6" providerId="LiveId" clId="{B486EF70-686A-4726-BD6A-1FC5EB0716FA}" dt="2024-03-05T05:40:23.676" v="0"/>
        <pc:sldMkLst>
          <pc:docMk/>
          <pc:sldMk cId="464356135" sldId="927"/>
        </pc:sldMkLst>
        <pc:spChg chg="mod">
          <ac:chgData name="欣捷 王" userId="b965477fa0aef5e6" providerId="LiveId" clId="{B486EF70-686A-4726-BD6A-1FC5EB0716FA}" dt="2024-03-05T05:40:23.676" v="0"/>
          <ac:spMkLst>
            <pc:docMk/>
            <pc:sldMk cId="464356135" sldId="927"/>
            <ac:spMk id="2" creationId="{F8672A59-69B1-4040-AA09-7425F372152D}"/>
          </ac:spMkLst>
        </pc:spChg>
        <pc:spChg chg="mod">
          <ac:chgData name="欣捷 王" userId="b965477fa0aef5e6" providerId="LiveId" clId="{B486EF70-686A-4726-BD6A-1FC5EB0716FA}" dt="2024-03-05T05:40:23.676" v="0"/>
          <ac:spMkLst>
            <pc:docMk/>
            <pc:sldMk cId="464356135" sldId="927"/>
            <ac:spMk id="3" creationId="{17952C89-5C7A-4439-BE62-54B7D3A96CDD}"/>
          </ac:spMkLst>
        </pc:spChg>
      </pc:sldChg>
      <pc:sldChg chg="modSp">
        <pc:chgData name="欣捷 王" userId="b965477fa0aef5e6" providerId="LiveId" clId="{B486EF70-686A-4726-BD6A-1FC5EB0716FA}" dt="2024-03-05T05:40:23.676" v="0"/>
        <pc:sldMkLst>
          <pc:docMk/>
          <pc:sldMk cId="3474024645" sldId="928"/>
        </pc:sldMkLst>
        <pc:spChg chg="mod">
          <ac:chgData name="欣捷 王" userId="b965477fa0aef5e6" providerId="LiveId" clId="{B486EF70-686A-4726-BD6A-1FC5EB0716FA}" dt="2024-03-05T05:40:23.676" v="0"/>
          <ac:spMkLst>
            <pc:docMk/>
            <pc:sldMk cId="3474024645" sldId="928"/>
            <ac:spMk id="2" creationId="{F8672A59-69B1-4040-AA09-7425F372152D}"/>
          </ac:spMkLst>
        </pc:spChg>
        <pc:spChg chg="mod">
          <ac:chgData name="欣捷 王" userId="b965477fa0aef5e6" providerId="LiveId" clId="{B486EF70-686A-4726-BD6A-1FC5EB0716FA}" dt="2024-03-05T05:40:23.676" v="0"/>
          <ac:spMkLst>
            <pc:docMk/>
            <pc:sldMk cId="3474024645" sldId="928"/>
            <ac:spMk id="3" creationId="{17952C89-5C7A-4439-BE62-54B7D3A96CDD}"/>
          </ac:spMkLst>
        </pc:spChg>
      </pc:sldChg>
      <pc:sldChg chg="modSp">
        <pc:chgData name="欣捷 王" userId="b965477fa0aef5e6" providerId="LiveId" clId="{B486EF70-686A-4726-BD6A-1FC5EB0716FA}" dt="2024-03-05T05:40:23.676" v="0"/>
        <pc:sldMkLst>
          <pc:docMk/>
          <pc:sldMk cId="206795369" sldId="929"/>
        </pc:sldMkLst>
        <pc:spChg chg="mod">
          <ac:chgData name="欣捷 王" userId="b965477fa0aef5e6" providerId="LiveId" clId="{B486EF70-686A-4726-BD6A-1FC5EB0716FA}" dt="2024-03-05T05:40:23.676" v="0"/>
          <ac:spMkLst>
            <pc:docMk/>
            <pc:sldMk cId="206795369" sldId="929"/>
            <ac:spMk id="2" creationId="{F8672A59-69B1-4040-AA09-7425F372152D}"/>
          </ac:spMkLst>
        </pc:spChg>
        <pc:spChg chg="mod">
          <ac:chgData name="欣捷 王" userId="b965477fa0aef5e6" providerId="LiveId" clId="{B486EF70-686A-4726-BD6A-1FC5EB0716FA}" dt="2024-03-05T05:40:23.676" v="0"/>
          <ac:spMkLst>
            <pc:docMk/>
            <pc:sldMk cId="206795369" sldId="929"/>
            <ac:spMk id="3" creationId="{17952C89-5C7A-4439-BE62-54B7D3A96CDD}"/>
          </ac:spMkLst>
        </pc:spChg>
      </pc:sldChg>
      <pc:sldChg chg="modSp">
        <pc:chgData name="欣捷 王" userId="b965477fa0aef5e6" providerId="LiveId" clId="{B486EF70-686A-4726-BD6A-1FC5EB0716FA}" dt="2024-03-05T05:40:23.676" v="0"/>
        <pc:sldMkLst>
          <pc:docMk/>
          <pc:sldMk cId="44257054" sldId="930"/>
        </pc:sldMkLst>
        <pc:spChg chg="mod">
          <ac:chgData name="欣捷 王" userId="b965477fa0aef5e6" providerId="LiveId" clId="{B486EF70-686A-4726-BD6A-1FC5EB0716FA}" dt="2024-03-05T05:40:23.676" v="0"/>
          <ac:spMkLst>
            <pc:docMk/>
            <pc:sldMk cId="44257054" sldId="930"/>
            <ac:spMk id="2" creationId="{F8672A59-69B1-4040-AA09-7425F372152D}"/>
          </ac:spMkLst>
        </pc:spChg>
        <pc:spChg chg="mod">
          <ac:chgData name="欣捷 王" userId="b965477fa0aef5e6" providerId="LiveId" clId="{B486EF70-686A-4726-BD6A-1FC5EB0716FA}" dt="2024-03-05T05:40:23.676" v="0"/>
          <ac:spMkLst>
            <pc:docMk/>
            <pc:sldMk cId="44257054" sldId="930"/>
            <ac:spMk id="3" creationId="{17952C89-5C7A-4439-BE62-54B7D3A96CDD}"/>
          </ac:spMkLst>
        </pc:spChg>
      </pc:sldChg>
      <pc:sldChg chg="modSp">
        <pc:chgData name="欣捷 王" userId="b965477fa0aef5e6" providerId="LiveId" clId="{B486EF70-686A-4726-BD6A-1FC5EB0716FA}" dt="2024-03-05T05:40:23.676" v="0"/>
        <pc:sldMkLst>
          <pc:docMk/>
          <pc:sldMk cId="3190100003" sldId="931"/>
        </pc:sldMkLst>
        <pc:spChg chg="mod">
          <ac:chgData name="欣捷 王" userId="b965477fa0aef5e6" providerId="LiveId" clId="{B486EF70-686A-4726-BD6A-1FC5EB0716FA}" dt="2024-03-05T05:40:23.676" v="0"/>
          <ac:spMkLst>
            <pc:docMk/>
            <pc:sldMk cId="3190100003" sldId="931"/>
            <ac:spMk id="2" creationId="{F8672A59-69B1-4040-AA09-7425F372152D}"/>
          </ac:spMkLst>
        </pc:spChg>
      </pc:sldChg>
      <pc:sldChg chg="modSp">
        <pc:chgData name="欣捷 王" userId="b965477fa0aef5e6" providerId="LiveId" clId="{B486EF70-686A-4726-BD6A-1FC5EB0716FA}" dt="2024-03-05T05:40:23.676" v="0"/>
        <pc:sldMkLst>
          <pc:docMk/>
          <pc:sldMk cId="1496013796" sldId="932"/>
        </pc:sldMkLst>
        <pc:spChg chg="mod">
          <ac:chgData name="欣捷 王" userId="b965477fa0aef5e6" providerId="LiveId" clId="{B486EF70-686A-4726-BD6A-1FC5EB0716FA}" dt="2024-03-05T05:40:23.676" v="0"/>
          <ac:spMkLst>
            <pc:docMk/>
            <pc:sldMk cId="1496013796" sldId="932"/>
            <ac:spMk id="2" creationId="{F8672A59-69B1-4040-AA09-7425F372152D}"/>
          </ac:spMkLst>
        </pc:spChg>
      </pc:sldChg>
      <pc:sldChg chg="modSp">
        <pc:chgData name="欣捷 王" userId="b965477fa0aef5e6" providerId="LiveId" clId="{B486EF70-686A-4726-BD6A-1FC5EB0716FA}" dt="2024-03-05T05:40:23.676" v="0"/>
        <pc:sldMkLst>
          <pc:docMk/>
          <pc:sldMk cId="2073985740" sldId="933"/>
        </pc:sldMkLst>
        <pc:spChg chg="mod">
          <ac:chgData name="欣捷 王" userId="b965477fa0aef5e6" providerId="LiveId" clId="{B486EF70-686A-4726-BD6A-1FC5EB0716FA}" dt="2024-03-05T05:40:23.676" v="0"/>
          <ac:spMkLst>
            <pc:docMk/>
            <pc:sldMk cId="2073985740" sldId="933"/>
            <ac:spMk id="2" creationId="{F8672A59-69B1-4040-AA09-7425F372152D}"/>
          </ac:spMkLst>
        </pc:spChg>
      </pc:sldChg>
      <pc:sldChg chg="modSp">
        <pc:chgData name="欣捷 王" userId="b965477fa0aef5e6" providerId="LiveId" clId="{B486EF70-686A-4726-BD6A-1FC5EB0716FA}" dt="2024-03-05T05:40:23.676" v="0"/>
        <pc:sldMkLst>
          <pc:docMk/>
          <pc:sldMk cId="2082063938" sldId="934"/>
        </pc:sldMkLst>
        <pc:spChg chg="mod">
          <ac:chgData name="欣捷 王" userId="b965477fa0aef5e6" providerId="LiveId" clId="{B486EF70-686A-4726-BD6A-1FC5EB0716FA}" dt="2024-03-05T05:40:23.676" v="0"/>
          <ac:spMkLst>
            <pc:docMk/>
            <pc:sldMk cId="2082063938" sldId="934"/>
            <ac:spMk id="15362" creationId="{B96C7ED0-F794-4E23-93F3-D46D8B327A23}"/>
          </ac:spMkLst>
        </pc:spChg>
        <pc:spChg chg="mod">
          <ac:chgData name="欣捷 王" userId="b965477fa0aef5e6" providerId="LiveId" clId="{B486EF70-686A-4726-BD6A-1FC5EB0716FA}" dt="2024-03-05T05:40:23.676" v="0"/>
          <ac:spMkLst>
            <pc:docMk/>
            <pc:sldMk cId="2082063938" sldId="934"/>
            <ac:spMk id="15363" creationId="{A06964D3-0DEC-4D61-9B0D-A9309A7BCE23}"/>
          </ac:spMkLst>
        </pc:spChg>
      </pc:sldChg>
      <pc:sldChg chg="modSp">
        <pc:chgData name="欣捷 王" userId="b965477fa0aef5e6" providerId="LiveId" clId="{B486EF70-686A-4726-BD6A-1FC5EB0716FA}" dt="2024-03-05T05:40:23.676" v="0"/>
        <pc:sldMkLst>
          <pc:docMk/>
          <pc:sldMk cId="1691911314" sldId="935"/>
        </pc:sldMkLst>
        <pc:spChg chg="mod">
          <ac:chgData name="欣捷 王" userId="b965477fa0aef5e6" providerId="LiveId" clId="{B486EF70-686A-4726-BD6A-1FC5EB0716FA}" dt="2024-03-05T05:40:23.676" v="0"/>
          <ac:spMkLst>
            <pc:docMk/>
            <pc:sldMk cId="1691911314" sldId="935"/>
            <ac:spMk id="2" creationId="{8A868464-BCCE-5373-2D6A-8955723A4C9E}"/>
          </ac:spMkLst>
        </pc:spChg>
      </pc:sldChg>
      <pc:sldChg chg="modSp">
        <pc:chgData name="欣捷 王" userId="b965477fa0aef5e6" providerId="LiveId" clId="{B486EF70-686A-4726-BD6A-1FC5EB0716FA}" dt="2024-03-05T05:40:23.676" v="0"/>
        <pc:sldMkLst>
          <pc:docMk/>
          <pc:sldMk cId="3961065735" sldId="936"/>
        </pc:sldMkLst>
        <pc:spChg chg="mod">
          <ac:chgData name="欣捷 王" userId="b965477fa0aef5e6" providerId="LiveId" clId="{B486EF70-686A-4726-BD6A-1FC5EB0716FA}" dt="2024-03-05T05:40:23.676" v="0"/>
          <ac:spMkLst>
            <pc:docMk/>
            <pc:sldMk cId="3961065735" sldId="936"/>
            <ac:spMk id="2" creationId="{98C26498-828D-0E30-C2C6-3DC1C7139B4F}"/>
          </ac:spMkLst>
        </pc:spChg>
        <pc:spChg chg="mod">
          <ac:chgData name="欣捷 王" userId="b965477fa0aef5e6" providerId="LiveId" clId="{B486EF70-686A-4726-BD6A-1FC5EB0716FA}" dt="2024-03-05T05:40:23.676" v="0"/>
          <ac:spMkLst>
            <pc:docMk/>
            <pc:sldMk cId="3961065735" sldId="936"/>
            <ac:spMk id="3" creationId="{D7328137-6807-7B9C-EB88-7DA7C2BB1459}"/>
          </ac:spMkLst>
        </pc:spChg>
      </pc:sldChg>
      <pc:sldChg chg="modSp">
        <pc:chgData name="欣捷 王" userId="b965477fa0aef5e6" providerId="LiveId" clId="{B486EF70-686A-4726-BD6A-1FC5EB0716FA}" dt="2024-03-05T05:40:23.676" v="0"/>
        <pc:sldMkLst>
          <pc:docMk/>
          <pc:sldMk cId="4212675387" sldId="937"/>
        </pc:sldMkLst>
        <pc:spChg chg="mod">
          <ac:chgData name="欣捷 王" userId="b965477fa0aef5e6" providerId="LiveId" clId="{B486EF70-686A-4726-BD6A-1FC5EB0716FA}" dt="2024-03-05T05:40:23.676" v="0"/>
          <ac:spMkLst>
            <pc:docMk/>
            <pc:sldMk cId="4212675387" sldId="937"/>
            <ac:spMk id="2" creationId="{71600F31-6D90-F1D8-2139-2B421D2DD0B6}"/>
          </ac:spMkLst>
        </pc:spChg>
        <pc:spChg chg="mod">
          <ac:chgData name="欣捷 王" userId="b965477fa0aef5e6" providerId="LiveId" clId="{B486EF70-686A-4726-BD6A-1FC5EB0716FA}" dt="2024-03-05T05:40:23.676" v="0"/>
          <ac:spMkLst>
            <pc:docMk/>
            <pc:sldMk cId="4212675387" sldId="937"/>
            <ac:spMk id="3" creationId="{9567A39E-9D42-93EF-F381-6C24B9667748}"/>
          </ac:spMkLst>
        </pc:spChg>
      </pc:sldChg>
      <pc:sldChg chg="modSp">
        <pc:chgData name="欣捷 王" userId="b965477fa0aef5e6" providerId="LiveId" clId="{B486EF70-686A-4726-BD6A-1FC5EB0716FA}" dt="2024-03-05T05:40:23.676" v="0"/>
        <pc:sldMkLst>
          <pc:docMk/>
          <pc:sldMk cId="739956894" sldId="938"/>
        </pc:sldMkLst>
        <pc:spChg chg="mod">
          <ac:chgData name="欣捷 王" userId="b965477fa0aef5e6" providerId="LiveId" clId="{B486EF70-686A-4726-BD6A-1FC5EB0716FA}" dt="2024-03-05T05:40:23.676" v="0"/>
          <ac:spMkLst>
            <pc:docMk/>
            <pc:sldMk cId="739956894" sldId="938"/>
            <ac:spMk id="34818" creationId="{6C4CA62C-7C92-4184-91F1-9145DAC54CF6}"/>
          </ac:spMkLst>
        </pc:spChg>
      </pc:sldChg>
      <pc:sldChg chg="modSp">
        <pc:chgData name="欣捷 王" userId="b965477fa0aef5e6" providerId="LiveId" clId="{B486EF70-686A-4726-BD6A-1FC5EB0716FA}" dt="2024-03-05T05:40:23.676" v="0"/>
        <pc:sldMkLst>
          <pc:docMk/>
          <pc:sldMk cId="981592437" sldId="939"/>
        </pc:sldMkLst>
        <pc:spChg chg="mod">
          <ac:chgData name="欣捷 王" userId="b965477fa0aef5e6" providerId="LiveId" clId="{B486EF70-686A-4726-BD6A-1FC5EB0716FA}" dt="2024-03-05T05:40:23.676" v="0"/>
          <ac:spMkLst>
            <pc:docMk/>
            <pc:sldMk cId="981592437" sldId="939"/>
            <ac:spMk id="2" creationId="{9F78E4A2-EEF7-7882-61E8-749DEC1B47AD}"/>
          </ac:spMkLst>
        </pc:spChg>
        <pc:spChg chg="mod">
          <ac:chgData name="欣捷 王" userId="b965477fa0aef5e6" providerId="LiveId" clId="{B486EF70-686A-4726-BD6A-1FC5EB0716FA}" dt="2024-03-05T05:40:23.676" v="0"/>
          <ac:spMkLst>
            <pc:docMk/>
            <pc:sldMk cId="981592437" sldId="939"/>
            <ac:spMk id="8" creationId="{03644F76-5F4F-E737-245D-45C8BFD6249A}"/>
          </ac:spMkLst>
        </pc:spChg>
      </pc:sldChg>
      <pc:sldChg chg="modSp">
        <pc:chgData name="欣捷 王" userId="b965477fa0aef5e6" providerId="LiveId" clId="{B486EF70-686A-4726-BD6A-1FC5EB0716FA}" dt="2024-03-05T05:40:23.676" v="0"/>
        <pc:sldMkLst>
          <pc:docMk/>
          <pc:sldMk cId="0" sldId="940"/>
        </pc:sldMkLst>
        <pc:spChg chg="mod">
          <ac:chgData name="欣捷 王" userId="b965477fa0aef5e6" providerId="LiveId" clId="{B486EF70-686A-4726-BD6A-1FC5EB0716FA}" dt="2024-03-05T05:40:23.676" v="0"/>
          <ac:spMkLst>
            <pc:docMk/>
            <pc:sldMk cId="0" sldId="940"/>
            <ac:spMk id="11266" creationId="{E7CF7A09-4889-421E-A103-032084FFD1E2}"/>
          </ac:spMkLst>
        </pc:spChg>
        <pc:spChg chg="mod">
          <ac:chgData name="欣捷 王" userId="b965477fa0aef5e6" providerId="LiveId" clId="{B486EF70-686A-4726-BD6A-1FC5EB0716FA}" dt="2024-03-05T05:40:23.676" v="0"/>
          <ac:spMkLst>
            <pc:docMk/>
            <pc:sldMk cId="0" sldId="940"/>
            <ac:spMk id="779267" creationId="{45B0F469-C4A3-4A76-AB9E-1B86334D1F3E}"/>
          </ac:spMkLst>
        </pc:spChg>
      </pc:sldChg>
      <pc:sldChg chg="modSp">
        <pc:chgData name="欣捷 王" userId="b965477fa0aef5e6" providerId="LiveId" clId="{B486EF70-686A-4726-BD6A-1FC5EB0716FA}" dt="2024-03-05T05:40:23.676" v="0"/>
        <pc:sldMkLst>
          <pc:docMk/>
          <pc:sldMk cId="0" sldId="941"/>
        </pc:sldMkLst>
        <pc:spChg chg="mod">
          <ac:chgData name="欣捷 王" userId="b965477fa0aef5e6" providerId="LiveId" clId="{B486EF70-686A-4726-BD6A-1FC5EB0716FA}" dt="2024-03-05T05:40:23.676" v="0"/>
          <ac:spMkLst>
            <pc:docMk/>
            <pc:sldMk cId="0" sldId="941"/>
            <ac:spMk id="12290" creationId="{52729305-43C7-462B-8E7F-A07AC50D9FEE}"/>
          </ac:spMkLst>
        </pc:spChg>
      </pc:sldChg>
      <pc:sldChg chg="modSp">
        <pc:chgData name="欣捷 王" userId="b965477fa0aef5e6" providerId="LiveId" clId="{B486EF70-686A-4726-BD6A-1FC5EB0716FA}" dt="2024-03-05T05:40:23.676" v="0"/>
        <pc:sldMkLst>
          <pc:docMk/>
          <pc:sldMk cId="0" sldId="942"/>
        </pc:sldMkLst>
        <pc:spChg chg="mod">
          <ac:chgData name="欣捷 王" userId="b965477fa0aef5e6" providerId="LiveId" clId="{B486EF70-686A-4726-BD6A-1FC5EB0716FA}" dt="2024-03-05T05:40:23.676" v="0"/>
          <ac:spMkLst>
            <pc:docMk/>
            <pc:sldMk cId="0" sldId="942"/>
            <ac:spMk id="13314" creationId="{2225CAA5-CFE9-4C83-A049-49FC2E5FC90E}"/>
          </ac:spMkLst>
        </pc:spChg>
        <pc:spChg chg="mod">
          <ac:chgData name="欣捷 王" userId="b965477fa0aef5e6" providerId="LiveId" clId="{B486EF70-686A-4726-BD6A-1FC5EB0716FA}" dt="2024-03-05T05:40:23.676" v="0"/>
          <ac:spMkLst>
            <pc:docMk/>
            <pc:sldMk cId="0" sldId="942"/>
            <ac:spMk id="13315" creationId="{D0271E9E-F4A8-4372-807B-3C1052B4E12D}"/>
          </ac:spMkLst>
        </pc:spChg>
      </pc:sldChg>
      <pc:sldChg chg="modSp">
        <pc:chgData name="欣捷 王" userId="b965477fa0aef5e6" providerId="LiveId" clId="{B486EF70-686A-4726-BD6A-1FC5EB0716FA}" dt="2024-03-05T05:40:23.676" v="0"/>
        <pc:sldMkLst>
          <pc:docMk/>
          <pc:sldMk cId="0" sldId="943"/>
        </pc:sldMkLst>
        <pc:spChg chg="mod">
          <ac:chgData name="欣捷 王" userId="b965477fa0aef5e6" providerId="LiveId" clId="{B486EF70-686A-4726-BD6A-1FC5EB0716FA}" dt="2024-03-05T05:40:23.676" v="0"/>
          <ac:spMkLst>
            <pc:docMk/>
            <pc:sldMk cId="0" sldId="943"/>
            <ac:spMk id="14338" creationId="{C558C2AE-31C5-4B87-83C4-C82A6318FB52}"/>
          </ac:spMkLst>
        </pc:spChg>
        <pc:spChg chg="mod">
          <ac:chgData name="欣捷 王" userId="b965477fa0aef5e6" providerId="LiveId" clId="{B486EF70-686A-4726-BD6A-1FC5EB0716FA}" dt="2024-03-05T05:40:23.676" v="0"/>
          <ac:spMkLst>
            <pc:docMk/>
            <pc:sldMk cId="0" sldId="943"/>
            <ac:spMk id="14339" creationId="{CCE84035-3755-4772-89F3-27DB9D2BE912}"/>
          </ac:spMkLst>
        </pc:spChg>
      </pc:sldChg>
      <pc:sldChg chg="modSp">
        <pc:chgData name="欣捷 王" userId="b965477fa0aef5e6" providerId="LiveId" clId="{B486EF70-686A-4726-BD6A-1FC5EB0716FA}" dt="2024-03-05T05:40:23.676" v="0"/>
        <pc:sldMkLst>
          <pc:docMk/>
          <pc:sldMk cId="2287451425" sldId="991"/>
        </pc:sldMkLst>
        <pc:spChg chg="mod">
          <ac:chgData name="欣捷 王" userId="b965477fa0aef5e6" providerId="LiveId" clId="{B486EF70-686A-4726-BD6A-1FC5EB0716FA}" dt="2024-03-05T05:40:23.676" v="0"/>
          <ac:spMkLst>
            <pc:docMk/>
            <pc:sldMk cId="2287451425" sldId="991"/>
            <ac:spMk id="2" creationId="{13F1A875-CAB0-12E3-2F8D-9A1619456AA0}"/>
          </ac:spMkLst>
        </pc:spChg>
        <pc:spChg chg="mod">
          <ac:chgData name="欣捷 王" userId="b965477fa0aef5e6" providerId="LiveId" clId="{B486EF70-686A-4726-BD6A-1FC5EB0716FA}" dt="2024-03-05T05:40:23.676" v="0"/>
          <ac:spMkLst>
            <pc:docMk/>
            <pc:sldMk cId="2287451425" sldId="991"/>
            <ac:spMk id="3" creationId="{27BA0263-F036-B3CF-37AD-A4BB1B7A3D0A}"/>
          </ac:spMkLst>
        </pc:spChg>
      </pc:sldChg>
      <pc:sldChg chg="modSp">
        <pc:chgData name="欣捷 王" userId="b965477fa0aef5e6" providerId="LiveId" clId="{B486EF70-686A-4726-BD6A-1FC5EB0716FA}" dt="2024-03-05T05:40:23.676" v="0"/>
        <pc:sldMkLst>
          <pc:docMk/>
          <pc:sldMk cId="3076572127" sldId="1007"/>
        </pc:sldMkLst>
        <pc:spChg chg="mod">
          <ac:chgData name="欣捷 王" userId="b965477fa0aef5e6" providerId="LiveId" clId="{B486EF70-686A-4726-BD6A-1FC5EB0716FA}" dt="2024-03-05T05:40:23.676" v="0"/>
          <ac:spMkLst>
            <pc:docMk/>
            <pc:sldMk cId="3076572127" sldId="1007"/>
            <ac:spMk id="15362" creationId="{68E68055-61B8-409F-AA96-9791F112C891}"/>
          </ac:spMkLst>
        </pc:spChg>
      </pc:sldChg>
      <pc:sldMasterChg chg="addSp modSldLayout">
        <pc:chgData name="欣捷 王" userId="b965477fa0aef5e6" providerId="LiveId" clId="{B486EF70-686A-4726-BD6A-1FC5EB0716FA}" dt="2024-03-05T05:45:21.852" v="1"/>
        <pc:sldMasterMkLst>
          <pc:docMk/>
          <pc:sldMasterMk cId="3218709365" sldId="2147483687"/>
        </pc:sldMasterMkLst>
        <pc:spChg chg="add">
          <ac:chgData name="欣捷 王" userId="b965477fa0aef5e6" providerId="LiveId" clId="{B486EF70-686A-4726-BD6A-1FC5EB0716FA}" dt="2024-03-05T05:40:23.676" v="0"/>
          <ac:spMkLst>
            <pc:docMk/>
            <pc:sldMasterMk cId="3218709365" sldId="2147483687"/>
            <ac:spMk id="11" creationId="{BB1C74DB-FDEC-6A35-DF5F-3DFA5D600D8B}"/>
          </ac:spMkLst>
        </pc:spChg>
        <pc:sldLayoutChg chg="addSp">
          <pc:chgData name="欣捷 王" userId="b965477fa0aef5e6" providerId="LiveId" clId="{B486EF70-686A-4726-BD6A-1FC5EB0716FA}" dt="2024-03-05T05:40:23.676" v="0"/>
          <pc:sldLayoutMkLst>
            <pc:docMk/>
            <pc:sldMasterMk cId="3218709365" sldId="2147483687"/>
            <pc:sldLayoutMk cId="547028791" sldId="2147483688"/>
          </pc:sldLayoutMkLst>
          <pc:picChg chg="add">
            <ac:chgData name="欣捷 王" userId="b965477fa0aef5e6" providerId="LiveId" clId="{B486EF70-686A-4726-BD6A-1FC5EB0716FA}" dt="2024-03-05T05:40:23.676" v="0"/>
            <ac:picMkLst>
              <pc:docMk/>
              <pc:sldMasterMk cId="3218709365" sldId="2147483687"/>
              <pc:sldLayoutMk cId="547028791" sldId="2147483688"/>
              <ac:picMk id="4" creationId="{075C259C-2D78-1A03-5DD4-02EA4343CEFF}"/>
            </ac:picMkLst>
          </pc:picChg>
        </pc:sldLayoutChg>
        <pc:sldLayoutChg chg="addSp modSp">
          <pc:chgData name="欣捷 王" userId="b965477fa0aef5e6" providerId="LiveId" clId="{B486EF70-686A-4726-BD6A-1FC5EB0716FA}" dt="2024-03-05T05:45:21.852" v="1"/>
          <pc:sldLayoutMkLst>
            <pc:docMk/>
            <pc:sldMasterMk cId="3218709365" sldId="2147483687"/>
            <pc:sldLayoutMk cId="2951550315" sldId="2147483691"/>
          </pc:sldLayoutMkLst>
          <pc:spChg chg="add mod">
            <ac:chgData name="欣捷 王" userId="b965477fa0aef5e6" providerId="LiveId" clId="{B486EF70-686A-4726-BD6A-1FC5EB0716FA}" dt="2024-03-05T05:45:21.852" v="1"/>
            <ac:spMkLst>
              <pc:docMk/>
              <pc:sldMasterMk cId="3218709365" sldId="2147483687"/>
              <pc:sldLayoutMk cId="2951550315" sldId="2147483691"/>
              <ac:spMk id="5" creationId="{1C420F7A-C672-052F-2979-DB6939E634FC}"/>
            </ac:spMkLst>
          </pc:spChg>
          <pc:spChg chg="add mod">
            <ac:chgData name="欣捷 王" userId="b965477fa0aef5e6" providerId="LiveId" clId="{B486EF70-686A-4726-BD6A-1FC5EB0716FA}" dt="2024-03-05T05:45:21.852" v="1"/>
            <ac:spMkLst>
              <pc:docMk/>
              <pc:sldMasterMk cId="3218709365" sldId="2147483687"/>
              <pc:sldLayoutMk cId="2951550315" sldId="2147483691"/>
              <ac:spMk id="6" creationId="{374A354C-2766-8600-2D5D-3C932DD8FDA3}"/>
            </ac:spMkLst>
          </pc:spChg>
          <pc:spChg chg="add mod">
            <ac:chgData name="欣捷 王" userId="b965477fa0aef5e6" providerId="LiveId" clId="{B486EF70-686A-4726-BD6A-1FC5EB0716FA}" dt="2024-03-05T05:45:21.852" v="1"/>
            <ac:spMkLst>
              <pc:docMk/>
              <pc:sldMasterMk cId="3218709365" sldId="2147483687"/>
              <pc:sldLayoutMk cId="2951550315" sldId="2147483691"/>
              <ac:spMk id="7" creationId="{1B732843-DB73-1610-C09F-B79F9FC1DB26}"/>
            </ac:spMkLst>
          </pc:spChg>
        </pc:sldLayoutChg>
      </pc:sldMasterChg>
    </pc:docChg>
  </pc:docChgLst>
  <pc:docChgLst>
    <pc:chgData name="王 欣捷" userId="b965477fa0aef5e6" providerId="LiveId" clId="{CCC25DF9-4458-4252-A1FA-96CED2233F88}"/>
    <pc:docChg chg="undo custSel addSld delSld modSld">
      <pc:chgData name="王 欣捷" userId="b965477fa0aef5e6" providerId="LiveId" clId="{CCC25DF9-4458-4252-A1FA-96CED2233F88}" dt="2021-04-22T07:44:25.943" v="145"/>
      <pc:docMkLst>
        <pc:docMk/>
      </pc:docMkLst>
      <pc:sldChg chg="modSp mod">
        <pc:chgData name="王 欣捷" userId="b965477fa0aef5e6" providerId="LiveId" clId="{CCC25DF9-4458-4252-A1FA-96CED2233F88}" dt="2021-04-22T07:28:25.047" v="21" actId="404"/>
        <pc:sldMkLst>
          <pc:docMk/>
          <pc:sldMk cId="2470898374" sldId="256"/>
        </pc:sldMkLst>
        <pc:spChg chg="mod">
          <ac:chgData name="王 欣捷" userId="b965477fa0aef5e6" providerId="LiveId" clId="{CCC25DF9-4458-4252-A1FA-96CED2233F88}" dt="2021-04-22T07:28:25.047" v="21" actId="404"/>
          <ac:spMkLst>
            <pc:docMk/>
            <pc:sldMk cId="2470898374" sldId="256"/>
            <ac:spMk id="2" creationId="{E7DC3515-54D4-4A44-A409-1AD3C10C63ED}"/>
          </ac:spMkLst>
        </pc:spChg>
      </pc:sldChg>
      <pc:sldChg chg="add">
        <pc:chgData name="王 欣捷" userId="b965477fa0aef5e6" providerId="LiveId" clId="{CCC25DF9-4458-4252-A1FA-96CED2233F88}" dt="2021-04-22T07:28:32.426" v="23"/>
        <pc:sldMkLst>
          <pc:docMk/>
          <pc:sldMk cId="0" sldId="806"/>
        </pc:sldMkLst>
      </pc:sldChg>
      <pc:sldChg chg="add">
        <pc:chgData name="王 欣捷" userId="b965477fa0aef5e6" providerId="LiveId" clId="{CCC25DF9-4458-4252-A1FA-96CED2233F88}" dt="2021-04-22T07:28:32.426" v="23"/>
        <pc:sldMkLst>
          <pc:docMk/>
          <pc:sldMk cId="0" sldId="807"/>
        </pc:sldMkLst>
      </pc:sldChg>
      <pc:sldChg chg="add">
        <pc:chgData name="王 欣捷" userId="b965477fa0aef5e6" providerId="LiveId" clId="{CCC25DF9-4458-4252-A1FA-96CED2233F88}" dt="2021-04-22T07:28:32.426" v="23"/>
        <pc:sldMkLst>
          <pc:docMk/>
          <pc:sldMk cId="0" sldId="808"/>
        </pc:sldMkLst>
      </pc:sldChg>
      <pc:sldChg chg="add">
        <pc:chgData name="王 欣捷" userId="b965477fa0aef5e6" providerId="LiveId" clId="{CCC25DF9-4458-4252-A1FA-96CED2233F88}" dt="2021-04-22T07:28:32.426" v="23"/>
        <pc:sldMkLst>
          <pc:docMk/>
          <pc:sldMk cId="0" sldId="809"/>
        </pc:sldMkLst>
      </pc:sldChg>
      <pc:sldChg chg="modSp add">
        <pc:chgData name="王 欣捷" userId="b965477fa0aef5e6" providerId="LiveId" clId="{CCC25DF9-4458-4252-A1FA-96CED2233F88}" dt="2021-04-22T07:30:15.426" v="47"/>
        <pc:sldMkLst>
          <pc:docMk/>
          <pc:sldMk cId="0" sldId="810"/>
        </pc:sldMkLst>
        <pc:spChg chg="mod">
          <ac:chgData name="王 欣捷" userId="b965477fa0aef5e6" providerId="LiveId" clId="{CCC25DF9-4458-4252-A1FA-96CED2233F88}" dt="2021-04-22T07:30:15.426" v="47"/>
          <ac:spMkLst>
            <pc:docMk/>
            <pc:sldMk cId="0" sldId="810"/>
            <ac:spMk id="18434" creationId="{DD2B3C60-D33A-40D0-9F34-FC601CEDD198}"/>
          </ac:spMkLst>
        </pc:spChg>
      </pc:sldChg>
      <pc:sldChg chg="modSp add">
        <pc:chgData name="王 欣捷" userId="b965477fa0aef5e6" providerId="LiveId" clId="{CCC25DF9-4458-4252-A1FA-96CED2233F88}" dt="2021-04-22T07:30:15.426" v="47"/>
        <pc:sldMkLst>
          <pc:docMk/>
          <pc:sldMk cId="0" sldId="811"/>
        </pc:sldMkLst>
        <pc:spChg chg="mod">
          <ac:chgData name="王 欣捷" userId="b965477fa0aef5e6" providerId="LiveId" clId="{CCC25DF9-4458-4252-A1FA-96CED2233F88}" dt="2021-04-22T07:30:15.426" v="47"/>
          <ac:spMkLst>
            <pc:docMk/>
            <pc:sldMk cId="0" sldId="811"/>
            <ac:spMk id="19458" creationId="{C3ED575B-6B5F-42C0-9CA3-A9B68522D3A5}"/>
          </ac:spMkLst>
        </pc:spChg>
      </pc:sldChg>
      <pc:sldChg chg="modSp add">
        <pc:chgData name="王 欣捷" userId="b965477fa0aef5e6" providerId="LiveId" clId="{CCC25DF9-4458-4252-A1FA-96CED2233F88}" dt="2021-04-22T07:30:15.426" v="47"/>
        <pc:sldMkLst>
          <pc:docMk/>
          <pc:sldMk cId="0" sldId="813"/>
        </pc:sldMkLst>
        <pc:spChg chg="mod">
          <ac:chgData name="王 欣捷" userId="b965477fa0aef5e6" providerId="LiveId" clId="{CCC25DF9-4458-4252-A1FA-96CED2233F88}" dt="2021-04-22T07:30:15.426" v="47"/>
          <ac:spMkLst>
            <pc:docMk/>
            <pc:sldMk cId="0" sldId="813"/>
            <ac:spMk id="20482" creationId="{D4900F29-95EC-45F4-9FDC-74E9B69B8A17}"/>
          </ac:spMkLst>
        </pc:spChg>
      </pc:sldChg>
      <pc:sldChg chg="modSp add">
        <pc:chgData name="王 欣捷" userId="b965477fa0aef5e6" providerId="LiveId" clId="{CCC25DF9-4458-4252-A1FA-96CED2233F88}" dt="2021-04-22T07:30:15.426" v="47"/>
        <pc:sldMkLst>
          <pc:docMk/>
          <pc:sldMk cId="0" sldId="814"/>
        </pc:sldMkLst>
        <pc:spChg chg="mod">
          <ac:chgData name="王 欣捷" userId="b965477fa0aef5e6" providerId="LiveId" clId="{CCC25DF9-4458-4252-A1FA-96CED2233F88}" dt="2021-04-22T07:30:15.426" v="47"/>
          <ac:spMkLst>
            <pc:docMk/>
            <pc:sldMk cId="0" sldId="814"/>
            <ac:spMk id="21506" creationId="{E7EE8072-6761-4D58-8786-97D5513BC3A1}"/>
          </ac:spMkLst>
        </pc:spChg>
      </pc:sldChg>
      <pc:sldChg chg="modSp add">
        <pc:chgData name="王 欣捷" userId="b965477fa0aef5e6" providerId="LiveId" clId="{CCC25DF9-4458-4252-A1FA-96CED2233F88}" dt="2021-04-22T07:30:15.426" v="47"/>
        <pc:sldMkLst>
          <pc:docMk/>
          <pc:sldMk cId="0" sldId="815"/>
        </pc:sldMkLst>
        <pc:spChg chg="mod">
          <ac:chgData name="王 欣捷" userId="b965477fa0aef5e6" providerId="LiveId" clId="{CCC25DF9-4458-4252-A1FA-96CED2233F88}" dt="2021-04-22T07:30:15.426" v="47"/>
          <ac:spMkLst>
            <pc:docMk/>
            <pc:sldMk cId="0" sldId="815"/>
            <ac:spMk id="22530" creationId="{4808D3E7-FC33-47CD-B3FF-D037BD320979}"/>
          </ac:spMkLst>
        </pc:spChg>
      </pc:sldChg>
      <pc:sldChg chg="modSp add">
        <pc:chgData name="王 欣捷" userId="b965477fa0aef5e6" providerId="LiveId" clId="{CCC25DF9-4458-4252-A1FA-96CED2233F88}" dt="2021-04-22T07:30:15.426" v="47"/>
        <pc:sldMkLst>
          <pc:docMk/>
          <pc:sldMk cId="0" sldId="816"/>
        </pc:sldMkLst>
        <pc:spChg chg="mod">
          <ac:chgData name="王 欣捷" userId="b965477fa0aef5e6" providerId="LiveId" clId="{CCC25DF9-4458-4252-A1FA-96CED2233F88}" dt="2021-04-22T07:30:15.426" v="47"/>
          <ac:spMkLst>
            <pc:docMk/>
            <pc:sldMk cId="0" sldId="816"/>
            <ac:spMk id="23554" creationId="{943ED55F-7EC1-4A95-BA75-1D50AE805139}"/>
          </ac:spMkLst>
        </pc:spChg>
      </pc:sldChg>
      <pc:sldChg chg="modSp add">
        <pc:chgData name="王 欣捷" userId="b965477fa0aef5e6" providerId="LiveId" clId="{CCC25DF9-4458-4252-A1FA-96CED2233F88}" dt="2021-04-22T07:30:15.426" v="47"/>
        <pc:sldMkLst>
          <pc:docMk/>
          <pc:sldMk cId="0" sldId="817"/>
        </pc:sldMkLst>
        <pc:spChg chg="mod">
          <ac:chgData name="王 欣捷" userId="b965477fa0aef5e6" providerId="LiveId" clId="{CCC25DF9-4458-4252-A1FA-96CED2233F88}" dt="2021-04-22T07:30:15.426" v="47"/>
          <ac:spMkLst>
            <pc:docMk/>
            <pc:sldMk cId="0" sldId="817"/>
            <ac:spMk id="24578" creationId="{9E6D3DCA-39CD-4481-B8B4-F83353E65BD8}"/>
          </ac:spMkLst>
        </pc:spChg>
      </pc:sldChg>
      <pc:sldChg chg="modSp add">
        <pc:chgData name="王 欣捷" userId="b965477fa0aef5e6" providerId="LiveId" clId="{CCC25DF9-4458-4252-A1FA-96CED2233F88}" dt="2021-04-22T07:30:15.426" v="47"/>
        <pc:sldMkLst>
          <pc:docMk/>
          <pc:sldMk cId="0" sldId="818"/>
        </pc:sldMkLst>
        <pc:spChg chg="mod">
          <ac:chgData name="王 欣捷" userId="b965477fa0aef5e6" providerId="LiveId" clId="{CCC25DF9-4458-4252-A1FA-96CED2233F88}" dt="2021-04-22T07:30:15.426" v="47"/>
          <ac:spMkLst>
            <pc:docMk/>
            <pc:sldMk cId="0" sldId="818"/>
            <ac:spMk id="25602" creationId="{DA61C61F-0EF1-4BA7-86A1-EBF5DA925BF5}"/>
          </ac:spMkLst>
        </pc:spChg>
      </pc:sldChg>
      <pc:sldChg chg="modSp add">
        <pc:chgData name="王 欣捷" userId="b965477fa0aef5e6" providerId="LiveId" clId="{CCC25DF9-4458-4252-A1FA-96CED2233F88}" dt="2021-04-22T07:30:15.426" v="47"/>
        <pc:sldMkLst>
          <pc:docMk/>
          <pc:sldMk cId="0" sldId="819"/>
        </pc:sldMkLst>
        <pc:spChg chg="mod">
          <ac:chgData name="王 欣捷" userId="b965477fa0aef5e6" providerId="LiveId" clId="{CCC25DF9-4458-4252-A1FA-96CED2233F88}" dt="2021-04-22T07:30:15.426" v="47"/>
          <ac:spMkLst>
            <pc:docMk/>
            <pc:sldMk cId="0" sldId="819"/>
            <ac:spMk id="26626" creationId="{F819FB5D-17F2-4AF4-A9F2-F603264139D9}"/>
          </ac:spMkLst>
        </pc:spChg>
      </pc:sldChg>
      <pc:sldChg chg="modSp add">
        <pc:chgData name="王 欣捷" userId="b965477fa0aef5e6" providerId="LiveId" clId="{CCC25DF9-4458-4252-A1FA-96CED2233F88}" dt="2021-04-22T07:30:15.426" v="47"/>
        <pc:sldMkLst>
          <pc:docMk/>
          <pc:sldMk cId="0" sldId="820"/>
        </pc:sldMkLst>
        <pc:spChg chg="mod">
          <ac:chgData name="王 欣捷" userId="b965477fa0aef5e6" providerId="LiveId" clId="{CCC25DF9-4458-4252-A1FA-96CED2233F88}" dt="2021-04-22T07:30:15.426" v="47"/>
          <ac:spMkLst>
            <pc:docMk/>
            <pc:sldMk cId="0" sldId="820"/>
            <ac:spMk id="27650" creationId="{F832E9BF-2935-4622-9CCC-192F9A44BDAD}"/>
          </ac:spMkLst>
        </pc:spChg>
      </pc:sldChg>
      <pc:sldChg chg="modSp add">
        <pc:chgData name="王 欣捷" userId="b965477fa0aef5e6" providerId="LiveId" clId="{CCC25DF9-4458-4252-A1FA-96CED2233F88}" dt="2021-04-22T07:30:15.426" v="47"/>
        <pc:sldMkLst>
          <pc:docMk/>
          <pc:sldMk cId="0" sldId="821"/>
        </pc:sldMkLst>
        <pc:spChg chg="mod">
          <ac:chgData name="王 欣捷" userId="b965477fa0aef5e6" providerId="LiveId" clId="{CCC25DF9-4458-4252-A1FA-96CED2233F88}" dt="2021-04-22T07:30:15.426" v="47"/>
          <ac:spMkLst>
            <pc:docMk/>
            <pc:sldMk cId="0" sldId="821"/>
            <ac:spMk id="28674" creationId="{BA5FABA3-2A32-4962-A7FF-BFBABF7CBCED}"/>
          </ac:spMkLst>
        </pc:spChg>
      </pc:sldChg>
      <pc:sldChg chg="modSp add">
        <pc:chgData name="王 欣捷" userId="b965477fa0aef5e6" providerId="LiveId" clId="{CCC25DF9-4458-4252-A1FA-96CED2233F88}" dt="2021-04-22T07:30:15.426" v="47"/>
        <pc:sldMkLst>
          <pc:docMk/>
          <pc:sldMk cId="0" sldId="822"/>
        </pc:sldMkLst>
        <pc:spChg chg="mod">
          <ac:chgData name="王 欣捷" userId="b965477fa0aef5e6" providerId="LiveId" clId="{CCC25DF9-4458-4252-A1FA-96CED2233F88}" dt="2021-04-22T07:30:15.426" v="47"/>
          <ac:spMkLst>
            <pc:docMk/>
            <pc:sldMk cId="0" sldId="822"/>
            <ac:spMk id="29698" creationId="{D4E52AE2-D0CD-4535-BDF8-24A974D93A05}"/>
          </ac:spMkLst>
        </pc:spChg>
      </pc:sldChg>
      <pc:sldChg chg="add">
        <pc:chgData name="王 欣捷" userId="b965477fa0aef5e6" providerId="LiveId" clId="{CCC25DF9-4458-4252-A1FA-96CED2233F88}" dt="2021-04-22T07:28:32.426" v="23"/>
        <pc:sldMkLst>
          <pc:docMk/>
          <pc:sldMk cId="0" sldId="836"/>
        </pc:sldMkLst>
      </pc:sldChg>
      <pc:sldChg chg="add">
        <pc:chgData name="王 欣捷" userId="b965477fa0aef5e6" providerId="LiveId" clId="{CCC25DF9-4458-4252-A1FA-96CED2233F88}" dt="2021-04-22T07:28:32.426" v="23"/>
        <pc:sldMkLst>
          <pc:docMk/>
          <pc:sldMk cId="0" sldId="837"/>
        </pc:sldMkLst>
      </pc:sldChg>
      <pc:sldChg chg="modSp add mod">
        <pc:chgData name="王 欣捷" userId="b965477fa0aef5e6" providerId="LiveId" clId="{CCC25DF9-4458-4252-A1FA-96CED2233F88}" dt="2021-04-22T07:44:22.809" v="144" actId="20577"/>
        <pc:sldMkLst>
          <pc:docMk/>
          <pc:sldMk cId="0" sldId="850"/>
        </pc:sldMkLst>
        <pc:spChg chg="mod">
          <ac:chgData name="王 欣捷" userId="b965477fa0aef5e6" providerId="LiveId" clId="{CCC25DF9-4458-4252-A1FA-96CED2233F88}" dt="2021-04-22T07:44:22.809" v="144" actId="20577"/>
          <ac:spMkLst>
            <pc:docMk/>
            <pc:sldMk cId="0" sldId="850"/>
            <ac:spMk id="92163" creationId="{7765359A-AF33-40C3-8019-68175FD6FCE8}"/>
          </ac:spMkLst>
        </pc:spChg>
      </pc:sldChg>
      <pc:sldChg chg="add">
        <pc:chgData name="王 欣捷" userId="b965477fa0aef5e6" providerId="LiveId" clId="{CCC25DF9-4458-4252-A1FA-96CED2233F88}" dt="2021-04-22T07:28:32.426" v="23"/>
        <pc:sldMkLst>
          <pc:docMk/>
          <pc:sldMk cId="0" sldId="851"/>
        </pc:sldMkLst>
      </pc:sldChg>
      <pc:sldChg chg="add">
        <pc:chgData name="王 欣捷" userId="b965477fa0aef5e6" providerId="LiveId" clId="{CCC25DF9-4458-4252-A1FA-96CED2233F88}" dt="2021-04-22T07:28:32.426" v="23"/>
        <pc:sldMkLst>
          <pc:docMk/>
          <pc:sldMk cId="0" sldId="852"/>
        </pc:sldMkLst>
      </pc:sldChg>
      <pc:sldChg chg="modSp add">
        <pc:chgData name="王 欣捷" userId="b965477fa0aef5e6" providerId="LiveId" clId="{CCC25DF9-4458-4252-A1FA-96CED2233F88}" dt="2021-04-22T07:30:15.426" v="47"/>
        <pc:sldMkLst>
          <pc:docMk/>
          <pc:sldMk cId="0" sldId="853"/>
        </pc:sldMkLst>
        <pc:spChg chg="mod">
          <ac:chgData name="王 欣捷" userId="b965477fa0aef5e6" providerId="LiveId" clId="{CCC25DF9-4458-4252-A1FA-96CED2233F88}" dt="2021-04-22T07:30:15.426" v="47"/>
          <ac:spMkLst>
            <pc:docMk/>
            <pc:sldMk cId="0" sldId="853"/>
            <ac:spMk id="16386" creationId="{64C63FD9-9B0F-4B7B-9431-A1EE79C00DD8}"/>
          </ac:spMkLst>
        </pc:spChg>
      </pc:sldChg>
      <pc:sldChg chg="modSp add">
        <pc:chgData name="王 欣捷" userId="b965477fa0aef5e6" providerId="LiveId" clId="{CCC25DF9-4458-4252-A1FA-96CED2233F88}" dt="2021-04-22T07:30:15.426" v="47"/>
        <pc:sldMkLst>
          <pc:docMk/>
          <pc:sldMk cId="0" sldId="854"/>
        </pc:sldMkLst>
        <pc:spChg chg="mod">
          <ac:chgData name="王 欣捷" userId="b965477fa0aef5e6" providerId="LiveId" clId="{CCC25DF9-4458-4252-A1FA-96CED2233F88}" dt="2021-04-22T07:30:15.426" v="47"/>
          <ac:spMkLst>
            <pc:docMk/>
            <pc:sldMk cId="0" sldId="854"/>
            <ac:spMk id="32770" creationId="{A05B52C2-2BFA-4130-9E87-B5959EA11354}"/>
          </ac:spMkLst>
        </pc:spChg>
        <pc:graphicFrameChg chg="mod">
          <ac:chgData name="王 欣捷" userId="b965477fa0aef5e6" providerId="LiveId" clId="{CCC25DF9-4458-4252-A1FA-96CED2233F88}" dt="2021-04-22T07:30:15.426" v="47"/>
          <ac:graphicFrameMkLst>
            <pc:docMk/>
            <pc:sldMk cId="0" sldId="854"/>
            <ac:graphicFrameMk id="689156" creationId="{200FB2BC-5E4E-404B-A036-77C628FCAEF1}"/>
          </ac:graphicFrameMkLst>
        </pc:graphicFrameChg>
      </pc:sldChg>
      <pc:sldChg chg="modSp add">
        <pc:chgData name="王 欣捷" userId="b965477fa0aef5e6" providerId="LiveId" clId="{CCC25DF9-4458-4252-A1FA-96CED2233F88}" dt="2021-04-22T07:30:15.426" v="47"/>
        <pc:sldMkLst>
          <pc:docMk/>
          <pc:sldMk cId="0" sldId="855"/>
        </pc:sldMkLst>
        <pc:spChg chg="mod">
          <ac:chgData name="王 欣捷" userId="b965477fa0aef5e6" providerId="LiveId" clId="{CCC25DF9-4458-4252-A1FA-96CED2233F88}" dt="2021-04-22T07:30:15.426" v="47"/>
          <ac:spMkLst>
            <pc:docMk/>
            <pc:sldMk cId="0" sldId="855"/>
            <ac:spMk id="34818" creationId="{936AF027-0C85-4C2E-83A6-C47F61BEEB17}"/>
          </ac:spMkLst>
        </pc:spChg>
      </pc:sldChg>
      <pc:sldChg chg="add">
        <pc:chgData name="王 欣捷" userId="b965477fa0aef5e6" providerId="LiveId" clId="{CCC25DF9-4458-4252-A1FA-96CED2233F88}" dt="2021-04-22T07:28:32.426" v="23"/>
        <pc:sldMkLst>
          <pc:docMk/>
          <pc:sldMk cId="0" sldId="856"/>
        </pc:sldMkLst>
      </pc:sldChg>
      <pc:sldChg chg="modSp add">
        <pc:chgData name="王 欣捷" userId="b965477fa0aef5e6" providerId="LiveId" clId="{CCC25DF9-4458-4252-A1FA-96CED2233F88}" dt="2021-04-22T07:30:15.426" v="47"/>
        <pc:sldMkLst>
          <pc:docMk/>
          <pc:sldMk cId="0" sldId="857"/>
        </pc:sldMkLst>
        <pc:spChg chg="mod">
          <ac:chgData name="王 欣捷" userId="b965477fa0aef5e6" providerId="LiveId" clId="{CCC25DF9-4458-4252-A1FA-96CED2233F88}" dt="2021-04-22T07:30:15.426" v="47"/>
          <ac:spMkLst>
            <pc:docMk/>
            <pc:sldMk cId="0" sldId="857"/>
            <ac:spMk id="37890" creationId="{2EB9E0C5-0F2B-49F8-9BEA-02BD6D005C13}"/>
          </ac:spMkLst>
        </pc:spChg>
      </pc:sldChg>
      <pc:sldChg chg="modSp add">
        <pc:chgData name="王 欣捷" userId="b965477fa0aef5e6" providerId="LiveId" clId="{CCC25DF9-4458-4252-A1FA-96CED2233F88}" dt="2021-04-22T07:30:15.426" v="47"/>
        <pc:sldMkLst>
          <pc:docMk/>
          <pc:sldMk cId="0" sldId="858"/>
        </pc:sldMkLst>
        <pc:spChg chg="mod">
          <ac:chgData name="王 欣捷" userId="b965477fa0aef5e6" providerId="LiveId" clId="{CCC25DF9-4458-4252-A1FA-96CED2233F88}" dt="2021-04-22T07:30:15.426" v="47"/>
          <ac:spMkLst>
            <pc:docMk/>
            <pc:sldMk cId="0" sldId="858"/>
            <ac:spMk id="38914" creationId="{28D85F1C-2BAF-49B5-9DF9-7144EF0D3A34}"/>
          </ac:spMkLst>
        </pc:spChg>
      </pc:sldChg>
      <pc:sldChg chg="modSp add">
        <pc:chgData name="王 欣捷" userId="b965477fa0aef5e6" providerId="LiveId" clId="{CCC25DF9-4458-4252-A1FA-96CED2233F88}" dt="2021-04-22T07:30:15.426" v="47"/>
        <pc:sldMkLst>
          <pc:docMk/>
          <pc:sldMk cId="0" sldId="859"/>
        </pc:sldMkLst>
        <pc:spChg chg="mod">
          <ac:chgData name="王 欣捷" userId="b965477fa0aef5e6" providerId="LiveId" clId="{CCC25DF9-4458-4252-A1FA-96CED2233F88}" dt="2021-04-22T07:30:15.426" v="47"/>
          <ac:spMkLst>
            <pc:docMk/>
            <pc:sldMk cId="0" sldId="859"/>
            <ac:spMk id="39938" creationId="{74A07527-2CD8-4DFB-9EA3-EE027817D379}"/>
          </ac:spMkLst>
        </pc:spChg>
      </pc:sldChg>
      <pc:sldChg chg="add">
        <pc:chgData name="王 欣捷" userId="b965477fa0aef5e6" providerId="LiveId" clId="{CCC25DF9-4458-4252-A1FA-96CED2233F88}" dt="2021-04-22T07:28:32.426" v="23"/>
        <pc:sldMkLst>
          <pc:docMk/>
          <pc:sldMk cId="0" sldId="860"/>
        </pc:sldMkLst>
      </pc:sldChg>
      <pc:sldChg chg="modSp add">
        <pc:chgData name="王 欣捷" userId="b965477fa0aef5e6" providerId="LiveId" clId="{CCC25DF9-4458-4252-A1FA-96CED2233F88}" dt="2021-04-22T07:30:15.426" v="47"/>
        <pc:sldMkLst>
          <pc:docMk/>
          <pc:sldMk cId="0" sldId="861"/>
        </pc:sldMkLst>
        <pc:spChg chg="mod">
          <ac:chgData name="王 欣捷" userId="b965477fa0aef5e6" providerId="LiveId" clId="{CCC25DF9-4458-4252-A1FA-96CED2233F88}" dt="2021-04-22T07:30:15.426" v="47"/>
          <ac:spMkLst>
            <pc:docMk/>
            <pc:sldMk cId="0" sldId="861"/>
            <ac:spMk id="43010" creationId="{354F94A1-F35C-4832-9ECA-7820F62E5BAB}"/>
          </ac:spMkLst>
        </pc:spChg>
      </pc:sldChg>
      <pc:sldChg chg="modSp add">
        <pc:chgData name="王 欣捷" userId="b965477fa0aef5e6" providerId="LiveId" clId="{CCC25DF9-4458-4252-A1FA-96CED2233F88}" dt="2021-04-22T07:30:15.426" v="47"/>
        <pc:sldMkLst>
          <pc:docMk/>
          <pc:sldMk cId="0" sldId="862"/>
        </pc:sldMkLst>
        <pc:spChg chg="mod">
          <ac:chgData name="王 欣捷" userId="b965477fa0aef5e6" providerId="LiveId" clId="{CCC25DF9-4458-4252-A1FA-96CED2233F88}" dt="2021-04-22T07:30:15.426" v="47"/>
          <ac:spMkLst>
            <pc:docMk/>
            <pc:sldMk cId="0" sldId="862"/>
            <ac:spMk id="44034" creationId="{05F92909-DBA2-45AE-AEF6-2A903069A575}"/>
          </ac:spMkLst>
        </pc:spChg>
      </pc:sldChg>
      <pc:sldChg chg="modSp add">
        <pc:chgData name="王 欣捷" userId="b965477fa0aef5e6" providerId="LiveId" clId="{CCC25DF9-4458-4252-A1FA-96CED2233F88}" dt="2021-04-22T07:30:15.426" v="47"/>
        <pc:sldMkLst>
          <pc:docMk/>
          <pc:sldMk cId="0" sldId="863"/>
        </pc:sldMkLst>
        <pc:spChg chg="mod">
          <ac:chgData name="王 欣捷" userId="b965477fa0aef5e6" providerId="LiveId" clId="{CCC25DF9-4458-4252-A1FA-96CED2233F88}" dt="2021-04-22T07:30:15.426" v="47"/>
          <ac:spMkLst>
            <pc:docMk/>
            <pc:sldMk cId="0" sldId="863"/>
            <ac:spMk id="45058" creationId="{15581E9B-FFE3-40D2-A98A-E6E9C1008A5F}"/>
          </ac:spMkLst>
        </pc:spChg>
      </pc:sldChg>
      <pc:sldChg chg="modSp add">
        <pc:chgData name="王 欣捷" userId="b965477fa0aef5e6" providerId="LiveId" clId="{CCC25DF9-4458-4252-A1FA-96CED2233F88}" dt="2021-04-22T07:30:15.426" v="47"/>
        <pc:sldMkLst>
          <pc:docMk/>
          <pc:sldMk cId="0" sldId="864"/>
        </pc:sldMkLst>
        <pc:spChg chg="mod">
          <ac:chgData name="王 欣捷" userId="b965477fa0aef5e6" providerId="LiveId" clId="{CCC25DF9-4458-4252-A1FA-96CED2233F88}" dt="2021-04-22T07:30:15.426" v="47"/>
          <ac:spMkLst>
            <pc:docMk/>
            <pc:sldMk cId="0" sldId="864"/>
            <ac:spMk id="46082" creationId="{AAAA5776-56B7-44B1-8AD0-892AFDAEBE03}"/>
          </ac:spMkLst>
        </pc:spChg>
      </pc:sldChg>
      <pc:sldChg chg="modSp add">
        <pc:chgData name="王 欣捷" userId="b965477fa0aef5e6" providerId="LiveId" clId="{CCC25DF9-4458-4252-A1FA-96CED2233F88}" dt="2021-04-22T07:30:15.426" v="47"/>
        <pc:sldMkLst>
          <pc:docMk/>
          <pc:sldMk cId="0" sldId="865"/>
        </pc:sldMkLst>
        <pc:spChg chg="mod">
          <ac:chgData name="王 欣捷" userId="b965477fa0aef5e6" providerId="LiveId" clId="{CCC25DF9-4458-4252-A1FA-96CED2233F88}" dt="2021-04-22T07:30:15.426" v="47"/>
          <ac:spMkLst>
            <pc:docMk/>
            <pc:sldMk cId="0" sldId="865"/>
            <ac:spMk id="47106" creationId="{6A8F55C2-1BD4-411D-B005-9EB0A36F4973}"/>
          </ac:spMkLst>
        </pc:spChg>
      </pc:sldChg>
      <pc:sldChg chg="modSp add">
        <pc:chgData name="王 欣捷" userId="b965477fa0aef5e6" providerId="LiveId" clId="{CCC25DF9-4458-4252-A1FA-96CED2233F88}" dt="2021-04-22T07:30:15.426" v="47"/>
        <pc:sldMkLst>
          <pc:docMk/>
          <pc:sldMk cId="0" sldId="866"/>
        </pc:sldMkLst>
        <pc:spChg chg="mod">
          <ac:chgData name="王 欣捷" userId="b965477fa0aef5e6" providerId="LiveId" clId="{CCC25DF9-4458-4252-A1FA-96CED2233F88}" dt="2021-04-22T07:30:15.426" v="47"/>
          <ac:spMkLst>
            <pc:docMk/>
            <pc:sldMk cId="0" sldId="866"/>
            <ac:spMk id="48130" creationId="{07EB6E79-81DC-44EE-B65F-9E59ABFC71BE}"/>
          </ac:spMkLst>
        </pc:spChg>
      </pc:sldChg>
      <pc:sldChg chg="add">
        <pc:chgData name="王 欣捷" userId="b965477fa0aef5e6" providerId="LiveId" clId="{CCC25DF9-4458-4252-A1FA-96CED2233F88}" dt="2021-04-22T07:28:32.426" v="23"/>
        <pc:sldMkLst>
          <pc:docMk/>
          <pc:sldMk cId="0" sldId="867"/>
        </pc:sldMkLst>
      </pc:sldChg>
      <pc:sldChg chg="add">
        <pc:chgData name="王 欣捷" userId="b965477fa0aef5e6" providerId="LiveId" clId="{CCC25DF9-4458-4252-A1FA-96CED2233F88}" dt="2021-04-22T07:28:32.426" v="23"/>
        <pc:sldMkLst>
          <pc:docMk/>
          <pc:sldMk cId="0" sldId="868"/>
        </pc:sldMkLst>
      </pc:sldChg>
      <pc:sldChg chg="modSp add mod">
        <pc:chgData name="王 欣捷" userId="b965477fa0aef5e6" providerId="LiveId" clId="{CCC25DF9-4458-4252-A1FA-96CED2233F88}" dt="2021-04-22T07:28:32.546" v="24" actId="27636"/>
        <pc:sldMkLst>
          <pc:docMk/>
          <pc:sldMk cId="0" sldId="869"/>
        </pc:sldMkLst>
        <pc:spChg chg="mod">
          <ac:chgData name="王 欣捷" userId="b965477fa0aef5e6" providerId="LiveId" clId="{CCC25DF9-4458-4252-A1FA-96CED2233F88}" dt="2021-04-22T07:28:32.546" v="24" actId="27636"/>
          <ac:spMkLst>
            <pc:docMk/>
            <pc:sldMk cId="0" sldId="869"/>
            <ac:spMk id="51202" creationId="{ED543A1A-D504-4678-B30E-7ABDC6A4AE49}"/>
          </ac:spMkLst>
        </pc:spChg>
      </pc:sldChg>
      <pc:sldChg chg="modSp add mod">
        <pc:chgData name="王 欣捷" userId="b965477fa0aef5e6" providerId="LiveId" clId="{CCC25DF9-4458-4252-A1FA-96CED2233F88}" dt="2021-04-22T07:30:15.426" v="47"/>
        <pc:sldMkLst>
          <pc:docMk/>
          <pc:sldMk cId="0" sldId="870"/>
        </pc:sldMkLst>
        <pc:spChg chg="mod">
          <ac:chgData name="王 欣捷" userId="b965477fa0aef5e6" providerId="LiveId" clId="{CCC25DF9-4458-4252-A1FA-96CED2233F88}" dt="2021-04-22T07:30:15.426" v="47"/>
          <ac:spMkLst>
            <pc:docMk/>
            <pc:sldMk cId="0" sldId="870"/>
            <ac:spMk id="52226" creationId="{66C22A6B-ACBF-4CA2-A493-0E07E65DF713}"/>
          </ac:spMkLst>
        </pc:spChg>
      </pc:sldChg>
      <pc:sldChg chg="modSp add">
        <pc:chgData name="王 欣捷" userId="b965477fa0aef5e6" providerId="LiveId" clId="{CCC25DF9-4458-4252-A1FA-96CED2233F88}" dt="2021-04-22T07:30:15.426" v="47"/>
        <pc:sldMkLst>
          <pc:docMk/>
          <pc:sldMk cId="0" sldId="871"/>
        </pc:sldMkLst>
        <pc:spChg chg="mod">
          <ac:chgData name="王 欣捷" userId="b965477fa0aef5e6" providerId="LiveId" clId="{CCC25DF9-4458-4252-A1FA-96CED2233F88}" dt="2021-04-22T07:30:15.426" v="47"/>
          <ac:spMkLst>
            <pc:docMk/>
            <pc:sldMk cId="0" sldId="871"/>
            <ac:spMk id="53250" creationId="{318984C4-7538-495F-8F05-07B5DF38BA18}"/>
          </ac:spMkLst>
        </pc:spChg>
      </pc:sldChg>
      <pc:sldChg chg="modSp add mod">
        <pc:chgData name="王 欣捷" userId="b965477fa0aef5e6" providerId="LiveId" clId="{CCC25DF9-4458-4252-A1FA-96CED2233F88}" dt="2021-04-22T07:30:15.426" v="47"/>
        <pc:sldMkLst>
          <pc:docMk/>
          <pc:sldMk cId="0" sldId="872"/>
        </pc:sldMkLst>
        <pc:spChg chg="mod">
          <ac:chgData name="王 欣捷" userId="b965477fa0aef5e6" providerId="LiveId" clId="{CCC25DF9-4458-4252-A1FA-96CED2233F88}" dt="2021-04-22T07:30:15.426" v="47"/>
          <ac:spMkLst>
            <pc:docMk/>
            <pc:sldMk cId="0" sldId="872"/>
            <ac:spMk id="54274" creationId="{BEFD8531-2EC9-4FB2-A8FC-1529AA10BD5F}"/>
          </ac:spMkLst>
        </pc:spChg>
      </pc:sldChg>
      <pc:sldChg chg="modSp add mod">
        <pc:chgData name="王 欣捷" userId="b965477fa0aef5e6" providerId="LiveId" clId="{CCC25DF9-4458-4252-A1FA-96CED2233F88}" dt="2021-04-22T07:30:15.426" v="47"/>
        <pc:sldMkLst>
          <pc:docMk/>
          <pc:sldMk cId="0" sldId="873"/>
        </pc:sldMkLst>
        <pc:spChg chg="mod">
          <ac:chgData name="王 欣捷" userId="b965477fa0aef5e6" providerId="LiveId" clId="{CCC25DF9-4458-4252-A1FA-96CED2233F88}" dt="2021-04-22T07:30:15.426" v="47"/>
          <ac:spMkLst>
            <pc:docMk/>
            <pc:sldMk cId="0" sldId="873"/>
            <ac:spMk id="55298" creationId="{9525158B-9D9F-414B-8790-435DC434CE64}"/>
          </ac:spMkLst>
        </pc:spChg>
      </pc:sldChg>
      <pc:sldChg chg="modSp add mod">
        <pc:chgData name="王 欣捷" userId="b965477fa0aef5e6" providerId="LiveId" clId="{CCC25DF9-4458-4252-A1FA-96CED2233F88}" dt="2021-04-22T07:30:15.426" v="47"/>
        <pc:sldMkLst>
          <pc:docMk/>
          <pc:sldMk cId="0" sldId="874"/>
        </pc:sldMkLst>
        <pc:spChg chg="mod">
          <ac:chgData name="王 欣捷" userId="b965477fa0aef5e6" providerId="LiveId" clId="{CCC25DF9-4458-4252-A1FA-96CED2233F88}" dt="2021-04-22T07:30:15.426" v="47"/>
          <ac:spMkLst>
            <pc:docMk/>
            <pc:sldMk cId="0" sldId="874"/>
            <ac:spMk id="56322" creationId="{4650DD8D-E1AD-406B-A141-CF5128932A2C}"/>
          </ac:spMkLst>
        </pc:spChg>
      </pc:sldChg>
      <pc:sldChg chg="modSp add mod">
        <pc:chgData name="王 欣捷" userId="b965477fa0aef5e6" providerId="LiveId" clId="{CCC25DF9-4458-4252-A1FA-96CED2233F88}" dt="2021-04-22T07:30:15.426" v="47"/>
        <pc:sldMkLst>
          <pc:docMk/>
          <pc:sldMk cId="0" sldId="875"/>
        </pc:sldMkLst>
        <pc:spChg chg="mod">
          <ac:chgData name="王 欣捷" userId="b965477fa0aef5e6" providerId="LiveId" clId="{CCC25DF9-4458-4252-A1FA-96CED2233F88}" dt="2021-04-22T07:30:15.426" v="47"/>
          <ac:spMkLst>
            <pc:docMk/>
            <pc:sldMk cId="0" sldId="875"/>
            <ac:spMk id="57346" creationId="{962637C8-6CF8-4BF3-B385-49A813D8E8A3}"/>
          </ac:spMkLst>
        </pc:spChg>
      </pc:sldChg>
      <pc:sldChg chg="modSp add mod">
        <pc:chgData name="王 欣捷" userId="b965477fa0aef5e6" providerId="LiveId" clId="{CCC25DF9-4458-4252-A1FA-96CED2233F88}" dt="2021-04-22T07:30:15.426" v="47"/>
        <pc:sldMkLst>
          <pc:docMk/>
          <pc:sldMk cId="0" sldId="876"/>
        </pc:sldMkLst>
        <pc:spChg chg="mod">
          <ac:chgData name="王 欣捷" userId="b965477fa0aef5e6" providerId="LiveId" clId="{CCC25DF9-4458-4252-A1FA-96CED2233F88}" dt="2021-04-22T07:30:15.426" v="47"/>
          <ac:spMkLst>
            <pc:docMk/>
            <pc:sldMk cId="0" sldId="876"/>
            <ac:spMk id="58370" creationId="{EC887FAE-198A-43A6-83EE-904603320431}"/>
          </ac:spMkLst>
        </pc:spChg>
      </pc:sldChg>
      <pc:sldChg chg="modSp add mod">
        <pc:chgData name="王 欣捷" userId="b965477fa0aef5e6" providerId="LiveId" clId="{CCC25DF9-4458-4252-A1FA-96CED2233F88}" dt="2021-04-22T07:30:15.426" v="47"/>
        <pc:sldMkLst>
          <pc:docMk/>
          <pc:sldMk cId="0" sldId="877"/>
        </pc:sldMkLst>
        <pc:spChg chg="mod">
          <ac:chgData name="王 欣捷" userId="b965477fa0aef5e6" providerId="LiveId" clId="{CCC25DF9-4458-4252-A1FA-96CED2233F88}" dt="2021-04-22T07:30:15.426" v="47"/>
          <ac:spMkLst>
            <pc:docMk/>
            <pc:sldMk cId="0" sldId="877"/>
            <ac:spMk id="59394" creationId="{4369366C-B70E-43F5-8D86-DEFF6F8F77D2}"/>
          </ac:spMkLst>
        </pc:spChg>
      </pc:sldChg>
      <pc:sldChg chg="modSp add del mod">
        <pc:chgData name="王 欣捷" userId="b965477fa0aef5e6" providerId="LiveId" clId="{CCC25DF9-4458-4252-A1FA-96CED2233F88}" dt="2021-04-22T07:30:15.426" v="47"/>
        <pc:sldMkLst>
          <pc:docMk/>
          <pc:sldMk cId="0" sldId="878"/>
        </pc:sldMkLst>
        <pc:spChg chg="mod">
          <ac:chgData name="王 欣捷" userId="b965477fa0aef5e6" providerId="LiveId" clId="{CCC25DF9-4458-4252-A1FA-96CED2233F88}" dt="2021-04-22T07:30:15.426" v="47"/>
          <ac:spMkLst>
            <pc:docMk/>
            <pc:sldMk cId="0" sldId="878"/>
            <ac:spMk id="60418" creationId="{BD39080B-2642-4472-A189-6DA8BA80F6E4}"/>
          </ac:spMkLst>
        </pc:spChg>
      </pc:sldChg>
      <pc:sldChg chg="modSp add mod">
        <pc:chgData name="王 欣捷" userId="b965477fa0aef5e6" providerId="LiveId" clId="{CCC25DF9-4458-4252-A1FA-96CED2233F88}" dt="2021-04-22T07:30:15.426" v="47"/>
        <pc:sldMkLst>
          <pc:docMk/>
          <pc:sldMk cId="0" sldId="879"/>
        </pc:sldMkLst>
        <pc:spChg chg="mod">
          <ac:chgData name="王 欣捷" userId="b965477fa0aef5e6" providerId="LiveId" clId="{CCC25DF9-4458-4252-A1FA-96CED2233F88}" dt="2021-04-22T07:30:15.426" v="47"/>
          <ac:spMkLst>
            <pc:docMk/>
            <pc:sldMk cId="0" sldId="879"/>
            <ac:spMk id="61442" creationId="{9E5F35F4-30B2-46DC-A4E7-9D5D96903DAC}"/>
          </ac:spMkLst>
        </pc:spChg>
      </pc:sldChg>
      <pc:sldChg chg="modSp add mod">
        <pc:chgData name="王 欣捷" userId="b965477fa0aef5e6" providerId="LiveId" clId="{CCC25DF9-4458-4252-A1FA-96CED2233F88}" dt="2021-04-22T07:30:15.426" v="47"/>
        <pc:sldMkLst>
          <pc:docMk/>
          <pc:sldMk cId="0" sldId="880"/>
        </pc:sldMkLst>
        <pc:spChg chg="mod">
          <ac:chgData name="王 欣捷" userId="b965477fa0aef5e6" providerId="LiveId" clId="{CCC25DF9-4458-4252-A1FA-96CED2233F88}" dt="2021-04-22T07:30:15.426" v="47"/>
          <ac:spMkLst>
            <pc:docMk/>
            <pc:sldMk cId="0" sldId="880"/>
            <ac:spMk id="62466" creationId="{1CD934BB-CB5E-4D63-92BB-52F797988840}"/>
          </ac:spMkLst>
        </pc:spChg>
      </pc:sldChg>
      <pc:sldChg chg="del">
        <pc:chgData name="王 欣捷" userId="b965477fa0aef5e6" providerId="LiveId" clId="{CCC25DF9-4458-4252-A1FA-96CED2233F88}" dt="2021-04-22T07:28:31.744" v="22" actId="47"/>
        <pc:sldMkLst>
          <pc:docMk/>
          <pc:sldMk cId="1458318623" sldId="897"/>
        </pc:sldMkLst>
      </pc:sldChg>
      <pc:sldChg chg="add">
        <pc:chgData name="王 欣捷" userId="b965477fa0aef5e6" providerId="LiveId" clId="{CCC25DF9-4458-4252-A1FA-96CED2233F88}" dt="2021-04-22T07:28:32.426" v="23"/>
        <pc:sldMkLst>
          <pc:docMk/>
          <pc:sldMk cId="0" sldId="909"/>
        </pc:sldMkLst>
      </pc:sldChg>
      <pc:sldChg chg="modSp add">
        <pc:chgData name="王 欣捷" userId="b965477fa0aef5e6" providerId="LiveId" clId="{CCC25DF9-4458-4252-A1FA-96CED2233F88}" dt="2021-04-22T07:30:15.426" v="47"/>
        <pc:sldMkLst>
          <pc:docMk/>
          <pc:sldMk cId="0" sldId="910"/>
        </pc:sldMkLst>
        <pc:spChg chg="mod">
          <ac:chgData name="王 欣捷" userId="b965477fa0aef5e6" providerId="LiveId" clId="{CCC25DF9-4458-4252-A1FA-96CED2233F88}" dt="2021-04-22T07:30:15.426" v="47"/>
          <ac:spMkLst>
            <pc:docMk/>
            <pc:sldMk cId="0" sldId="910"/>
            <ac:spMk id="17410" creationId="{56B6CD14-5853-4322-8107-28381D8B7832}"/>
          </ac:spMkLst>
        </pc:spChg>
      </pc:sldChg>
      <pc:sldChg chg="modSp add mod">
        <pc:chgData name="王 欣捷" userId="b965477fa0aef5e6" providerId="LiveId" clId="{CCC25DF9-4458-4252-A1FA-96CED2233F88}" dt="2021-04-22T07:28:32.597" v="35" actId="27636"/>
        <pc:sldMkLst>
          <pc:docMk/>
          <pc:sldMk cId="0" sldId="911"/>
        </pc:sldMkLst>
        <pc:spChg chg="mod">
          <ac:chgData name="王 欣捷" userId="b965477fa0aef5e6" providerId="LiveId" clId="{CCC25DF9-4458-4252-A1FA-96CED2233F88}" dt="2021-04-22T07:28:32.597" v="35" actId="27636"/>
          <ac:spMkLst>
            <pc:docMk/>
            <pc:sldMk cId="0" sldId="911"/>
            <ac:spMk id="63490" creationId="{AF81E5E5-2C59-456D-B8EA-B3BD8507AE57}"/>
          </ac:spMkLst>
        </pc:spChg>
      </pc:sldChg>
      <pc:sldChg chg="modSp add mod">
        <pc:chgData name="王 欣捷" userId="b965477fa0aef5e6" providerId="LiveId" clId="{CCC25DF9-4458-4252-A1FA-96CED2233F88}" dt="2021-04-22T07:30:15.426" v="47"/>
        <pc:sldMkLst>
          <pc:docMk/>
          <pc:sldMk cId="0" sldId="912"/>
        </pc:sldMkLst>
        <pc:spChg chg="mod">
          <ac:chgData name="王 欣捷" userId="b965477fa0aef5e6" providerId="LiveId" clId="{CCC25DF9-4458-4252-A1FA-96CED2233F88}" dt="2021-04-22T07:30:15.426" v="47"/>
          <ac:spMkLst>
            <pc:docMk/>
            <pc:sldMk cId="0" sldId="912"/>
            <ac:spMk id="64514" creationId="{CF45981F-AA8D-40DA-AD2C-B093B4950154}"/>
          </ac:spMkLst>
        </pc:spChg>
        <pc:graphicFrameChg chg="mod">
          <ac:chgData name="王 欣捷" userId="b965477fa0aef5e6" providerId="LiveId" clId="{CCC25DF9-4458-4252-A1FA-96CED2233F88}" dt="2021-04-22T07:30:15.426" v="47"/>
          <ac:graphicFrameMkLst>
            <pc:docMk/>
            <pc:sldMk cId="0" sldId="912"/>
            <ac:graphicFrameMk id="719876" creationId="{BFAAD3A1-D163-457E-907C-D20C3774ABC4}"/>
          </ac:graphicFrameMkLst>
        </pc:graphicFrameChg>
        <pc:graphicFrameChg chg="mod">
          <ac:chgData name="王 欣捷" userId="b965477fa0aef5e6" providerId="LiveId" clId="{CCC25DF9-4458-4252-A1FA-96CED2233F88}" dt="2021-04-22T07:30:15.426" v="47"/>
          <ac:graphicFrameMkLst>
            <pc:docMk/>
            <pc:sldMk cId="0" sldId="912"/>
            <ac:graphicFrameMk id="719901" creationId="{1B211A17-2AC8-4584-9DE1-5C6F1685DDA2}"/>
          </ac:graphicFrameMkLst>
        </pc:graphicFrameChg>
      </pc:sldChg>
      <pc:sldChg chg="modSp add mod">
        <pc:chgData name="王 欣捷" userId="b965477fa0aef5e6" providerId="LiveId" clId="{CCC25DF9-4458-4252-A1FA-96CED2233F88}" dt="2021-04-22T07:30:15.426" v="47"/>
        <pc:sldMkLst>
          <pc:docMk/>
          <pc:sldMk cId="0" sldId="913"/>
        </pc:sldMkLst>
        <pc:spChg chg="mod">
          <ac:chgData name="王 欣捷" userId="b965477fa0aef5e6" providerId="LiveId" clId="{CCC25DF9-4458-4252-A1FA-96CED2233F88}" dt="2021-04-22T07:30:15.426" v="47"/>
          <ac:spMkLst>
            <pc:docMk/>
            <pc:sldMk cId="0" sldId="913"/>
            <ac:spMk id="65538" creationId="{4050059B-56DF-4DF6-83C4-35420FD2DFB5}"/>
          </ac:spMkLst>
        </pc:spChg>
        <pc:graphicFrameChg chg="mod">
          <ac:chgData name="王 欣捷" userId="b965477fa0aef5e6" providerId="LiveId" clId="{CCC25DF9-4458-4252-A1FA-96CED2233F88}" dt="2021-04-22T07:30:15.426" v="47"/>
          <ac:graphicFrameMkLst>
            <pc:docMk/>
            <pc:sldMk cId="0" sldId="913"/>
            <ac:graphicFrameMk id="720900" creationId="{E30E75E1-2A11-4999-8CEA-207FEEB1DCD5}"/>
          </ac:graphicFrameMkLst>
        </pc:graphicFrameChg>
        <pc:graphicFrameChg chg="mod">
          <ac:chgData name="王 欣捷" userId="b965477fa0aef5e6" providerId="LiveId" clId="{CCC25DF9-4458-4252-A1FA-96CED2233F88}" dt="2021-04-22T07:30:15.426" v="47"/>
          <ac:graphicFrameMkLst>
            <pc:docMk/>
            <pc:sldMk cId="0" sldId="913"/>
            <ac:graphicFrameMk id="720924" creationId="{6E5388C2-2AE4-4393-AA2E-A81407989535}"/>
          </ac:graphicFrameMkLst>
        </pc:graphicFrameChg>
      </pc:sldChg>
      <pc:sldChg chg="modSp add mod">
        <pc:chgData name="王 欣捷" userId="b965477fa0aef5e6" providerId="LiveId" clId="{CCC25DF9-4458-4252-A1FA-96CED2233F88}" dt="2021-04-22T07:30:15.426" v="47"/>
        <pc:sldMkLst>
          <pc:docMk/>
          <pc:sldMk cId="0" sldId="914"/>
        </pc:sldMkLst>
        <pc:spChg chg="mod">
          <ac:chgData name="王 欣捷" userId="b965477fa0aef5e6" providerId="LiveId" clId="{CCC25DF9-4458-4252-A1FA-96CED2233F88}" dt="2021-04-22T07:30:15.426" v="47"/>
          <ac:spMkLst>
            <pc:docMk/>
            <pc:sldMk cId="0" sldId="914"/>
            <ac:spMk id="66562" creationId="{139B1E58-90EB-4ED8-BE32-A917CDA6F635}"/>
          </ac:spMkLst>
        </pc:spChg>
        <pc:graphicFrameChg chg="mod">
          <ac:chgData name="王 欣捷" userId="b965477fa0aef5e6" providerId="LiveId" clId="{CCC25DF9-4458-4252-A1FA-96CED2233F88}" dt="2021-04-22T07:30:15.426" v="47"/>
          <ac:graphicFrameMkLst>
            <pc:docMk/>
            <pc:sldMk cId="0" sldId="914"/>
            <ac:graphicFrameMk id="721924" creationId="{17FB797E-D55C-4B4C-B68C-A76DAB5EC4AA}"/>
          </ac:graphicFrameMkLst>
        </pc:graphicFrameChg>
        <pc:graphicFrameChg chg="mod">
          <ac:chgData name="王 欣捷" userId="b965477fa0aef5e6" providerId="LiveId" clId="{CCC25DF9-4458-4252-A1FA-96CED2233F88}" dt="2021-04-22T07:30:15.426" v="47"/>
          <ac:graphicFrameMkLst>
            <pc:docMk/>
            <pc:sldMk cId="0" sldId="914"/>
            <ac:graphicFrameMk id="721945" creationId="{B20140E9-D38B-4360-8FBB-0DE1FB59DDA6}"/>
          </ac:graphicFrameMkLst>
        </pc:graphicFrameChg>
      </pc:sldChg>
      <pc:sldChg chg="modSp add mod">
        <pc:chgData name="王 欣捷" userId="b965477fa0aef5e6" providerId="LiveId" clId="{CCC25DF9-4458-4252-A1FA-96CED2233F88}" dt="2021-04-22T07:30:15.426" v="47"/>
        <pc:sldMkLst>
          <pc:docMk/>
          <pc:sldMk cId="0" sldId="915"/>
        </pc:sldMkLst>
        <pc:spChg chg="mod">
          <ac:chgData name="王 欣捷" userId="b965477fa0aef5e6" providerId="LiveId" clId="{CCC25DF9-4458-4252-A1FA-96CED2233F88}" dt="2021-04-22T07:30:15.426" v="47"/>
          <ac:spMkLst>
            <pc:docMk/>
            <pc:sldMk cId="0" sldId="915"/>
            <ac:spMk id="67586" creationId="{60C882DF-E4B9-403D-A687-660E9941377E}"/>
          </ac:spMkLst>
        </pc:spChg>
        <pc:graphicFrameChg chg="mod">
          <ac:chgData name="王 欣捷" userId="b965477fa0aef5e6" providerId="LiveId" clId="{CCC25DF9-4458-4252-A1FA-96CED2233F88}" dt="2021-04-22T07:30:15.426" v="47"/>
          <ac:graphicFrameMkLst>
            <pc:docMk/>
            <pc:sldMk cId="0" sldId="915"/>
            <ac:graphicFrameMk id="722948" creationId="{438BF14E-7A83-4990-A36D-D0436A64B6A2}"/>
          </ac:graphicFrameMkLst>
        </pc:graphicFrameChg>
        <pc:graphicFrameChg chg="mod">
          <ac:chgData name="王 欣捷" userId="b965477fa0aef5e6" providerId="LiveId" clId="{CCC25DF9-4458-4252-A1FA-96CED2233F88}" dt="2021-04-22T07:30:15.426" v="47"/>
          <ac:graphicFrameMkLst>
            <pc:docMk/>
            <pc:sldMk cId="0" sldId="915"/>
            <ac:graphicFrameMk id="722969" creationId="{DC421245-46F2-4449-9A17-2DACE48B9C32}"/>
          </ac:graphicFrameMkLst>
        </pc:graphicFrameChg>
      </pc:sldChg>
      <pc:sldChg chg="modSp add mod">
        <pc:chgData name="王 欣捷" userId="b965477fa0aef5e6" providerId="LiveId" clId="{CCC25DF9-4458-4252-A1FA-96CED2233F88}" dt="2021-04-22T07:30:15.426" v="47"/>
        <pc:sldMkLst>
          <pc:docMk/>
          <pc:sldMk cId="0" sldId="916"/>
        </pc:sldMkLst>
        <pc:spChg chg="mod">
          <ac:chgData name="王 欣捷" userId="b965477fa0aef5e6" providerId="LiveId" clId="{CCC25DF9-4458-4252-A1FA-96CED2233F88}" dt="2021-04-22T07:30:15.426" v="47"/>
          <ac:spMkLst>
            <pc:docMk/>
            <pc:sldMk cId="0" sldId="916"/>
            <ac:spMk id="68610" creationId="{C326C14D-7195-40A7-A691-80651E7E1DD7}"/>
          </ac:spMkLst>
        </pc:spChg>
        <pc:graphicFrameChg chg="mod">
          <ac:chgData name="王 欣捷" userId="b965477fa0aef5e6" providerId="LiveId" clId="{CCC25DF9-4458-4252-A1FA-96CED2233F88}" dt="2021-04-22T07:30:15.426" v="47"/>
          <ac:graphicFrameMkLst>
            <pc:docMk/>
            <pc:sldMk cId="0" sldId="916"/>
            <ac:graphicFrameMk id="723972" creationId="{78221FFC-2018-4533-9A09-80EB247F8145}"/>
          </ac:graphicFrameMkLst>
        </pc:graphicFrameChg>
        <pc:graphicFrameChg chg="mod">
          <ac:chgData name="王 欣捷" userId="b965477fa0aef5e6" providerId="LiveId" clId="{CCC25DF9-4458-4252-A1FA-96CED2233F88}" dt="2021-04-22T07:30:15.426" v="47"/>
          <ac:graphicFrameMkLst>
            <pc:docMk/>
            <pc:sldMk cId="0" sldId="916"/>
            <ac:graphicFrameMk id="723996" creationId="{DC356330-6AED-452E-9DBA-A9235B623D77}"/>
          </ac:graphicFrameMkLst>
        </pc:graphicFrameChg>
      </pc:sldChg>
      <pc:sldChg chg="modSp add mod">
        <pc:chgData name="王 欣捷" userId="b965477fa0aef5e6" providerId="LiveId" clId="{CCC25DF9-4458-4252-A1FA-96CED2233F88}" dt="2021-04-22T07:30:15.426" v="47"/>
        <pc:sldMkLst>
          <pc:docMk/>
          <pc:sldMk cId="3648011815" sldId="917"/>
        </pc:sldMkLst>
        <pc:spChg chg="mod">
          <ac:chgData name="王 欣捷" userId="b965477fa0aef5e6" providerId="LiveId" clId="{CCC25DF9-4458-4252-A1FA-96CED2233F88}" dt="2021-04-22T07:30:15.426" v="47"/>
          <ac:spMkLst>
            <pc:docMk/>
            <pc:sldMk cId="3648011815" sldId="917"/>
            <ac:spMk id="69634" creationId="{D48E0C60-4D41-4752-9464-96FCADF92362}"/>
          </ac:spMkLst>
        </pc:spChg>
        <pc:graphicFrameChg chg="mod">
          <ac:chgData name="王 欣捷" userId="b965477fa0aef5e6" providerId="LiveId" clId="{CCC25DF9-4458-4252-A1FA-96CED2233F88}" dt="2021-04-22T07:30:15.426" v="47"/>
          <ac:graphicFrameMkLst>
            <pc:docMk/>
            <pc:sldMk cId="3648011815" sldId="917"/>
            <ac:graphicFrameMk id="724996" creationId="{E93D0F76-9488-4B57-8FA5-0B3DD6EB5085}"/>
          </ac:graphicFrameMkLst>
        </pc:graphicFrameChg>
        <pc:graphicFrameChg chg="mod">
          <ac:chgData name="王 欣捷" userId="b965477fa0aef5e6" providerId="LiveId" clId="{CCC25DF9-4458-4252-A1FA-96CED2233F88}" dt="2021-04-22T07:30:15.426" v="47"/>
          <ac:graphicFrameMkLst>
            <pc:docMk/>
            <pc:sldMk cId="3648011815" sldId="917"/>
            <ac:graphicFrameMk id="725014" creationId="{94503984-2C71-42D0-A5FC-63011ADB137E}"/>
          </ac:graphicFrameMkLst>
        </pc:graphicFrameChg>
      </pc:sldChg>
      <pc:sldChg chg="modSp add mod">
        <pc:chgData name="王 欣捷" userId="b965477fa0aef5e6" providerId="LiveId" clId="{CCC25DF9-4458-4252-A1FA-96CED2233F88}" dt="2021-04-22T07:30:15.426" v="47"/>
        <pc:sldMkLst>
          <pc:docMk/>
          <pc:sldMk cId="1957887882" sldId="918"/>
        </pc:sldMkLst>
        <pc:spChg chg="mod">
          <ac:chgData name="王 欣捷" userId="b965477fa0aef5e6" providerId="LiveId" clId="{CCC25DF9-4458-4252-A1FA-96CED2233F88}" dt="2021-04-22T07:30:15.426" v="47"/>
          <ac:spMkLst>
            <pc:docMk/>
            <pc:sldMk cId="1957887882" sldId="918"/>
            <ac:spMk id="70658" creationId="{40C7BB50-4F5A-4778-80F1-A21AE02CBA12}"/>
          </ac:spMkLst>
        </pc:spChg>
        <pc:graphicFrameChg chg="mod">
          <ac:chgData name="王 欣捷" userId="b965477fa0aef5e6" providerId="LiveId" clId="{CCC25DF9-4458-4252-A1FA-96CED2233F88}" dt="2021-04-22T07:30:15.426" v="47"/>
          <ac:graphicFrameMkLst>
            <pc:docMk/>
            <pc:sldMk cId="1957887882" sldId="918"/>
            <ac:graphicFrameMk id="726020" creationId="{7670312A-88AE-436D-A6A0-18343808605B}"/>
          </ac:graphicFrameMkLst>
        </pc:graphicFrameChg>
        <pc:graphicFrameChg chg="mod">
          <ac:chgData name="王 欣捷" userId="b965477fa0aef5e6" providerId="LiveId" clId="{CCC25DF9-4458-4252-A1FA-96CED2233F88}" dt="2021-04-22T07:30:15.426" v="47"/>
          <ac:graphicFrameMkLst>
            <pc:docMk/>
            <pc:sldMk cId="1957887882" sldId="918"/>
            <ac:graphicFrameMk id="726044" creationId="{ACC298F1-FC5A-4E48-98B6-7EF73941E03C}"/>
          </ac:graphicFrameMkLst>
        </pc:graphicFrameChg>
      </pc:sldChg>
      <pc:sldChg chg="modSp add mod">
        <pc:chgData name="王 欣捷" userId="b965477fa0aef5e6" providerId="LiveId" clId="{CCC25DF9-4458-4252-A1FA-96CED2233F88}" dt="2021-04-22T07:30:15.426" v="47"/>
        <pc:sldMkLst>
          <pc:docMk/>
          <pc:sldMk cId="0" sldId="919"/>
        </pc:sldMkLst>
        <pc:spChg chg="mod">
          <ac:chgData name="王 欣捷" userId="b965477fa0aef5e6" providerId="LiveId" clId="{CCC25DF9-4458-4252-A1FA-96CED2233F88}" dt="2021-04-22T07:30:15.426" v="47"/>
          <ac:spMkLst>
            <pc:docMk/>
            <pc:sldMk cId="0" sldId="919"/>
            <ac:spMk id="71682" creationId="{7380B5E8-64D4-478C-B54F-7CFF9E4DC5E0}"/>
          </ac:spMkLst>
        </pc:spChg>
        <pc:graphicFrameChg chg="mod">
          <ac:chgData name="王 欣捷" userId="b965477fa0aef5e6" providerId="LiveId" clId="{CCC25DF9-4458-4252-A1FA-96CED2233F88}" dt="2021-04-22T07:30:15.426" v="47"/>
          <ac:graphicFrameMkLst>
            <pc:docMk/>
            <pc:sldMk cId="0" sldId="919"/>
            <ac:graphicFrameMk id="727044" creationId="{227BD25C-6FD5-4315-9370-5327291A3FD2}"/>
          </ac:graphicFrameMkLst>
        </pc:graphicFrameChg>
        <pc:graphicFrameChg chg="mod">
          <ac:chgData name="王 欣捷" userId="b965477fa0aef5e6" providerId="LiveId" clId="{CCC25DF9-4458-4252-A1FA-96CED2233F88}" dt="2021-04-22T07:30:15.426" v="47"/>
          <ac:graphicFrameMkLst>
            <pc:docMk/>
            <pc:sldMk cId="0" sldId="919"/>
            <ac:graphicFrameMk id="727062" creationId="{169A3065-3E79-4153-AC02-D0600777786A}"/>
          </ac:graphicFrameMkLst>
        </pc:graphicFrameChg>
      </pc:sldChg>
      <pc:sldChg chg="modSp add mod">
        <pc:chgData name="王 欣捷" userId="b965477fa0aef5e6" providerId="LiveId" clId="{CCC25DF9-4458-4252-A1FA-96CED2233F88}" dt="2021-04-22T07:30:15.426" v="47"/>
        <pc:sldMkLst>
          <pc:docMk/>
          <pc:sldMk cId="4007545427" sldId="920"/>
        </pc:sldMkLst>
        <pc:spChg chg="mod">
          <ac:chgData name="王 欣捷" userId="b965477fa0aef5e6" providerId="LiveId" clId="{CCC25DF9-4458-4252-A1FA-96CED2233F88}" dt="2021-04-22T07:30:15.426" v="47"/>
          <ac:spMkLst>
            <pc:docMk/>
            <pc:sldMk cId="4007545427" sldId="920"/>
            <ac:spMk id="72706" creationId="{609ECCE6-BE3A-493B-9ACF-9F78E126FD13}"/>
          </ac:spMkLst>
        </pc:spChg>
        <pc:graphicFrameChg chg="mod">
          <ac:chgData name="王 欣捷" userId="b965477fa0aef5e6" providerId="LiveId" clId="{CCC25DF9-4458-4252-A1FA-96CED2233F88}" dt="2021-04-22T07:30:15.426" v="47"/>
          <ac:graphicFrameMkLst>
            <pc:docMk/>
            <pc:sldMk cId="4007545427" sldId="920"/>
            <ac:graphicFrameMk id="728068" creationId="{03A0F74E-845A-4835-B55E-2DA81F53313F}"/>
          </ac:graphicFrameMkLst>
        </pc:graphicFrameChg>
        <pc:graphicFrameChg chg="mod">
          <ac:chgData name="王 欣捷" userId="b965477fa0aef5e6" providerId="LiveId" clId="{CCC25DF9-4458-4252-A1FA-96CED2233F88}" dt="2021-04-22T07:30:15.426" v="47"/>
          <ac:graphicFrameMkLst>
            <pc:docMk/>
            <pc:sldMk cId="4007545427" sldId="920"/>
            <ac:graphicFrameMk id="728092" creationId="{AF9192AE-2C9D-4481-A83E-747F714B0B42}"/>
          </ac:graphicFrameMkLst>
        </pc:graphicFrameChg>
      </pc:sldChg>
      <pc:sldChg chg="modSp add mod">
        <pc:chgData name="王 欣捷" userId="b965477fa0aef5e6" providerId="LiveId" clId="{CCC25DF9-4458-4252-A1FA-96CED2233F88}" dt="2021-04-22T07:30:15.426" v="47"/>
        <pc:sldMkLst>
          <pc:docMk/>
          <pc:sldMk cId="2568200143" sldId="921"/>
        </pc:sldMkLst>
        <pc:spChg chg="mod">
          <ac:chgData name="王 欣捷" userId="b965477fa0aef5e6" providerId="LiveId" clId="{CCC25DF9-4458-4252-A1FA-96CED2233F88}" dt="2021-04-22T07:30:15.426" v="47"/>
          <ac:spMkLst>
            <pc:docMk/>
            <pc:sldMk cId="2568200143" sldId="921"/>
            <ac:spMk id="73730" creationId="{48D43E17-C7AE-4D72-9FCD-753A3682DD4D}"/>
          </ac:spMkLst>
        </pc:spChg>
        <pc:graphicFrameChg chg="mod">
          <ac:chgData name="王 欣捷" userId="b965477fa0aef5e6" providerId="LiveId" clId="{CCC25DF9-4458-4252-A1FA-96CED2233F88}" dt="2021-04-22T07:30:15.426" v="47"/>
          <ac:graphicFrameMkLst>
            <pc:docMk/>
            <pc:sldMk cId="2568200143" sldId="921"/>
            <ac:graphicFrameMk id="729092" creationId="{9F2E85D2-8E76-4867-A967-5FC8307F5A7A}"/>
          </ac:graphicFrameMkLst>
        </pc:graphicFrameChg>
        <pc:graphicFrameChg chg="mod">
          <ac:chgData name="王 欣捷" userId="b965477fa0aef5e6" providerId="LiveId" clId="{CCC25DF9-4458-4252-A1FA-96CED2233F88}" dt="2021-04-22T07:30:15.426" v="47"/>
          <ac:graphicFrameMkLst>
            <pc:docMk/>
            <pc:sldMk cId="2568200143" sldId="921"/>
            <ac:graphicFrameMk id="729110" creationId="{630DC1BD-1BE1-48FF-A271-A8C5EF174CE6}"/>
          </ac:graphicFrameMkLst>
        </pc:graphicFrameChg>
      </pc:sldChg>
      <pc:sldChg chg="modSp add del">
        <pc:chgData name="王 欣捷" userId="b965477fa0aef5e6" providerId="LiveId" clId="{CCC25DF9-4458-4252-A1FA-96CED2233F88}" dt="2021-04-22T07:44:25.943" v="145"/>
        <pc:sldMkLst>
          <pc:docMk/>
          <pc:sldMk cId="3108036535" sldId="922"/>
        </pc:sldMkLst>
        <pc:spChg chg="mod">
          <ac:chgData name="王 欣捷" userId="b965477fa0aef5e6" providerId="LiveId" clId="{CCC25DF9-4458-4252-A1FA-96CED2233F88}" dt="2021-04-22T07:30:15.426" v="47"/>
          <ac:spMkLst>
            <pc:docMk/>
            <pc:sldMk cId="3108036535" sldId="922"/>
            <ac:spMk id="74754" creationId="{75980505-D650-4B4F-ABE3-99B11DDE6878}"/>
          </ac:spMkLst>
        </pc:spChg>
      </pc:sldChg>
      <pc:sldChg chg="modSp add del">
        <pc:chgData name="王 欣捷" userId="b965477fa0aef5e6" providerId="LiveId" clId="{CCC25DF9-4458-4252-A1FA-96CED2233F88}" dt="2021-04-22T07:44:25.943" v="145"/>
        <pc:sldMkLst>
          <pc:docMk/>
          <pc:sldMk cId="2399032190" sldId="923"/>
        </pc:sldMkLst>
        <pc:spChg chg="mod">
          <ac:chgData name="王 欣捷" userId="b965477fa0aef5e6" providerId="LiveId" clId="{CCC25DF9-4458-4252-A1FA-96CED2233F88}" dt="2021-04-22T07:30:15.426" v="47"/>
          <ac:spMkLst>
            <pc:docMk/>
            <pc:sldMk cId="2399032190" sldId="923"/>
            <ac:spMk id="75778" creationId="{401C75C9-44D4-419D-8C10-A03B063CFC2F}"/>
          </ac:spMkLst>
        </pc:spChg>
      </pc:sldChg>
      <pc:sldChg chg="modSp add del">
        <pc:chgData name="王 欣捷" userId="b965477fa0aef5e6" providerId="LiveId" clId="{CCC25DF9-4458-4252-A1FA-96CED2233F88}" dt="2021-04-22T07:44:25.943" v="145"/>
        <pc:sldMkLst>
          <pc:docMk/>
          <pc:sldMk cId="0" sldId="924"/>
        </pc:sldMkLst>
        <pc:spChg chg="mod">
          <ac:chgData name="王 欣捷" userId="b965477fa0aef5e6" providerId="LiveId" clId="{CCC25DF9-4458-4252-A1FA-96CED2233F88}" dt="2021-04-22T07:40:54.916" v="140"/>
          <ac:spMkLst>
            <pc:docMk/>
            <pc:sldMk cId="0" sldId="924"/>
            <ac:spMk id="18434" creationId="{83CF4C8F-A729-47D2-948B-6ED12A6CAB50}"/>
          </ac:spMkLst>
        </pc:spChg>
        <pc:spChg chg="mod">
          <ac:chgData name="王 欣捷" userId="b965477fa0aef5e6" providerId="LiveId" clId="{CCC25DF9-4458-4252-A1FA-96CED2233F88}" dt="2021-04-22T07:30:15.426" v="47"/>
          <ac:spMkLst>
            <pc:docMk/>
            <pc:sldMk cId="0" sldId="924"/>
            <ac:spMk id="76802" creationId="{81DDDFDA-1B3A-40DF-83E3-173A6D9C9481}"/>
          </ac:spMkLst>
        </pc:spChg>
      </pc:sldChg>
      <pc:sldChg chg="modSp add del">
        <pc:chgData name="王 欣捷" userId="b965477fa0aef5e6" providerId="LiveId" clId="{CCC25DF9-4458-4252-A1FA-96CED2233F88}" dt="2021-04-22T07:44:25.943" v="145"/>
        <pc:sldMkLst>
          <pc:docMk/>
          <pc:sldMk cId="1809059029" sldId="925"/>
        </pc:sldMkLst>
        <pc:spChg chg="mod">
          <ac:chgData name="王 欣捷" userId="b965477fa0aef5e6" providerId="LiveId" clId="{CCC25DF9-4458-4252-A1FA-96CED2233F88}" dt="2021-04-22T07:40:54.916" v="140"/>
          <ac:spMkLst>
            <pc:docMk/>
            <pc:sldMk cId="1809059029" sldId="925"/>
            <ac:spMk id="19458" creationId="{1D4FDB3B-2CB1-404A-AEC9-750861463A0C}"/>
          </ac:spMkLst>
        </pc:spChg>
        <pc:spChg chg="mod">
          <ac:chgData name="王 欣捷" userId="b965477fa0aef5e6" providerId="LiveId" clId="{CCC25DF9-4458-4252-A1FA-96CED2233F88}" dt="2021-04-22T07:30:15.426" v="47"/>
          <ac:spMkLst>
            <pc:docMk/>
            <pc:sldMk cId="1809059029" sldId="925"/>
            <ac:spMk id="77826" creationId="{ADC273BB-30E2-4343-BD3E-E61B37A0AE4E}"/>
          </ac:spMkLst>
        </pc:spChg>
      </pc:sldChg>
      <pc:sldChg chg="modSp add del">
        <pc:chgData name="王 欣捷" userId="b965477fa0aef5e6" providerId="LiveId" clId="{CCC25DF9-4458-4252-A1FA-96CED2233F88}" dt="2021-04-22T07:44:25.943" v="145"/>
        <pc:sldMkLst>
          <pc:docMk/>
          <pc:sldMk cId="3168693475" sldId="926"/>
        </pc:sldMkLst>
        <pc:spChg chg="mod">
          <ac:chgData name="王 欣捷" userId="b965477fa0aef5e6" providerId="LiveId" clId="{CCC25DF9-4458-4252-A1FA-96CED2233F88}" dt="2021-04-22T07:30:15.426" v="47"/>
          <ac:spMkLst>
            <pc:docMk/>
            <pc:sldMk cId="3168693475" sldId="926"/>
            <ac:spMk id="78850" creationId="{F44EFC79-AA71-41F2-AC28-BC9B847F77CB}"/>
          </ac:spMkLst>
        </pc:spChg>
      </pc:sldChg>
      <pc:sldChg chg="modSp add del">
        <pc:chgData name="王 欣捷" userId="b965477fa0aef5e6" providerId="LiveId" clId="{CCC25DF9-4458-4252-A1FA-96CED2233F88}" dt="2021-04-22T07:44:25.943" v="145"/>
        <pc:sldMkLst>
          <pc:docMk/>
          <pc:sldMk cId="464356135" sldId="927"/>
        </pc:sldMkLst>
        <pc:spChg chg="mod">
          <ac:chgData name="王 欣捷" userId="b965477fa0aef5e6" providerId="LiveId" clId="{CCC25DF9-4458-4252-A1FA-96CED2233F88}" dt="2021-04-22T07:40:54.916" v="140"/>
          <ac:spMkLst>
            <pc:docMk/>
            <pc:sldMk cId="464356135" sldId="927"/>
            <ac:spMk id="23554" creationId="{FE76B30E-F944-491B-A1B6-DD61A57EE9C0}"/>
          </ac:spMkLst>
        </pc:spChg>
        <pc:spChg chg="mod">
          <ac:chgData name="王 欣捷" userId="b965477fa0aef5e6" providerId="LiveId" clId="{CCC25DF9-4458-4252-A1FA-96CED2233F88}" dt="2021-04-22T07:30:15.426" v="47"/>
          <ac:spMkLst>
            <pc:docMk/>
            <pc:sldMk cId="464356135" sldId="927"/>
            <ac:spMk id="79874" creationId="{FE5FBD1F-56F4-481D-A37A-E6D67713CEA6}"/>
          </ac:spMkLst>
        </pc:spChg>
      </pc:sldChg>
      <pc:sldChg chg="modSp add del">
        <pc:chgData name="王 欣捷" userId="b965477fa0aef5e6" providerId="LiveId" clId="{CCC25DF9-4458-4252-A1FA-96CED2233F88}" dt="2021-04-22T07:44:25.943" v="145"/>
        <pc:sldMkLst>
          <pc:docMk/>
          <pc:sldMk cId="3474024645" sldId="928"/>
        </pc:sldMkLst>
        <pc:spChg chg="mod">
          <ac:chgData name="王 欣捷" userId="b965477fa0aef5e6" providerId="LiveId" clId="{CCC25DF9-4458-4252-A1FA-96CED2233F88}" dt="2021-04-22T07:40:54.916" v="140"/>
          <ac:spMkLst>
            <pc:docMk/>
            <pc:sldMk cId="3474024645" sldId="928"/>
            <ac:spMk id="25602" creationId="{B39EE8F2-F575-4DEC-A9A4-4D820E41A47D}"/>
          </ac:spMkLst>
        </pc:spChg>
        <pc:spChg chg="mod">
          <ac:chgData name="王 欣捷" userId="b965477fa0aef5e6" providerId="LiveId" clId="{CCC25DF9-4458-4252-A1FA-96CED2233F88}" dt="2021-04-22T07:30:15.426" v="47"/>
          <ac:spMkLst>
            <pc:docMk/>
            <pc:sldMk cId="3474024645" sldId="928"/>
            <ac:spMk id="80898" creationId="{7F6A7A15-2170-4B10-970B-8E19E07E7A6F}"/>
          </ac:spMkLst>
        </pc:spChg>
      </pc:sldChg>
      <pc:sldChg chg="modSp add del">
        <pc:chgData name="王 欣捷" userId="b965477fa0aef5e6" providerId="LiveId" clId="{CCC25DF9-4458-4252-A1FA-96CED2233F88}" dt="2021-04-22T07:44:25.943" v="145"/>
        <pc:sldMkLst>
          <pc:docMk/>
          <pc:sldMk cId="206795369" sldId="929"/>
        </pc:sldMkLst>
        <pc:spChg chg="mod">
          <ac:chgData name="王 欣捷" userId="b965477fa0aef5e6" providerId="LiveId" clId="{CCC25DF9-4458-4252-A1FA-96CED2233F88}" dt="2021-04-22T07:40:54.916" v="140"/>
          <ac:spMkLst>
            <pc:docMk/>
            <pc:sldMk cId="206795369" sldId="929"/>
            <ac:spMk id="26626" creationId="{5BA64F75-0864-4190-A001-AE9A0A19AFA5}"/>
          </ac:spMkLst>
        </pc:spChg>
        <pc:spChg chg="mod">
          <ac:chgData name="王 欣捷" userId="b965477fa0aef5e6" providerId="LiveId" clId="{CCC25DF9-4458-4252-A1FA-96CED2233F88}" dt="2021-04-22T07:30:15.426" v="47"/>
          <ac:spMkLst>
            <pc:docMk/>
            <pc:sldMk cId="206795369" sldId="929"/>
            <ac:spMk id="81922" creationId="{D03D5C8C-42DC-4083-948A-7080842F777C}"/>
          </ac:spMkLst>
        </pc:spChg>
      </pc:sldChg>
      <pc:sldChg chg="modSp add del">
        <pc:chgData name="王 欣捷" userId="b965477fa0aef5e6" providerId="LiveId" clId="{CCC25DF9-4458-4252-A1FA-96CED2233F88}" dt="2021-04-22T07:44:25.943" v="145"/>
        <pc:sldMkLst>
          <pc:docMk/>
          <pc:sldMk cId="44257054" sldId="930"/>
        </pc:sldMkLst>
        <pc:spChg chg="mod">
          <ac:chgData name="王 欣捷" userId="b965477fa0aef5e6" providerId="LiveId" clId="{CCC25DF9-4458-4252-A1FA-96CED2233F88}" dt="2021-04-22T07:40:54.916" v="140"/>
          <ac:spMkLst>
            <pc:docMk/>
            <pc:sldMk cId="44257054" sldId="930"/>
            <ac:spMk id="27650" creationId="{D96A7554-869F-4BC2-91D4-4922F581D664}"/>
          </ac:spMkLst>
        </pc:spChg>
        <pc:spChg chg="mod">
          <ac:chgData name="王 欣捷" userId="b965477fa0aef5e6" providerId="LiveId" clId="{CCC25DF9-4458-4252-A1FA-96CED2233F88}" dt="2021-04-22T07:30:15.426" v="47"/>
          <ac:spMkLst>
            <pc:docMk/>
            <pc:sldMk cId="44257054" sldId="930"/>
            <ac:spMk id="82946" creationId="{4F344673-E905-47F2-9CB5-6923CD0B9205}"/>
          </ac:spMkLst>
        </pc:spChg>
        <pc:graphicFrameChg chg="mod">
          <ac:chgData name="王 欣捷" userId="b965477fa0aef5e6" providerId="LiveId" clId="{CCC25DF9-4458-4252-A1FA-96CED2233F88}" dt="2021-04-22T07:30:15.426" v="47"/>
          <ac:graphicFrameMkLst>
            <pc:docMk/>
            <pc:sldMk cId="44257054" sldId="930"/>
            <ac:graphicFrameMk id="738307" creationId="{B53A32B1-80DE-4F3B-86CE-93E5DFA802F2}"/>
          </ac:graphicFrameMkLst>
        </pc:graphicFrameChg>
        <pc:graphicFrameChg chg="mod">
          <ac:chgData name="王 欣捷" userId="b965477fa0aef5e6" providerId="LiveId" clId="{CCC25DF9-4458-4252-A1FA-96CED2233F88}" dt="2021-04-22T07:40:54.916" v="140"/>
          <ac:graphicFrameMkLst>
            <pc:docMk/>
            <pc:sldMk cId="44257054" sldId="930"/>
            <ac:graphicFrameMk id="757768" creationId="{6312AE14-D852-41AA-9687-39D62594B0EE}"/>
          </ac:graphicFrameMkLst>
        </pc:graphicFrameChg>
      </pc:sldChg>
      <pc:sldChg chg="modSp add del">
        <pc:chgData name="王 欣捷" userId="b965477fa0aef5e6" providerId="LiveId" clId="{CCC25DF9-4458-4252-A1FA-96CED2233F88}" dt="2021-04-22T07:44:25.943" v="145"/>
        <pc:sldMkLst>
          <pc:docMk/>
          <pc:sldMk cId="3190100003" sldId="931"/>
        </pc:sldMkLst>
        <pc:spChg chg="mod">
          <ac:chgData name="王 欣捷" userId="b965477fa0aef5e6" providerId="LiveId" clId="{CCC25DF9-4458-4252-A1FA-96CED2233F88}" dt="2021-04-22T07:40:54.916" v="140"/>
          <ac:spMkLst>
            <pc:docMk/>
            <pc:sldMk cId="3190100003" sldId="931"/>
            <ac:spMk id="28674" creationId="{ABBC9EF1-739E-43C6-87BD-C3E7C58E6D23}"/>
          </ac:spMkLst>
        </pc:spChg>
        <pc:spChg chg="mod">
          <ac:chgData name="王 欣捷" userId="b965477fa0aef5e6" providerId="LiveId" clId="{CCC25DF9-4458-4252-A1FA-96CED2233F88}" dt="2021-04-22T07:30:15.426" v="47"/>
          <ac:spMkLst>
            <pc:docMk/>
            <pc:sldMk cId="3190100003" sldId="931"/>
            <ac:spMk id="83970" creationId="{E3FB1BDD-C849-4E03-B3CD-A61179DAAB3C}"/>
          </ac:spMkLst>
        </pc:spChg>
        <pc:graphicFrameChg chg="mod">
          <ac:chgData name="王 欣捷" userId="b965477fa0aef5e6" providerId="LiveId" clId="{CCC25DF9-4458-4252-A1FA-96CED2233F88}" dt="2021-04-22T07:30:15.426" v="47"/>
          <ac:graphicFrameMkLst>
            <pc:docMk/>
            <pc:sldMk cId="3190100003" sldId="931"/>
            <ac:graphicFrameMk id="739331" creationId="{B1E21FDA-A2D8-4F71-B78F-3BA5F170BE2C}"/>
          </ac:graphicFrameMkLst>
        </pc:graphicFrameChg>
      </pc:sldChg>
      <pc:sldChg chg="modSp add del">
        <pc:chgData name="王 欣捷" userId="b965477fa0aef5e6" providerId="LiveId" clId="{CCC25DF9-4458-4252-A1FA-96CED2233F88}" dt="2021-04-22T07:44:25.943" v="145"/>
        <pc:sldMkLst>
          <pc:docMk/>
          <pc:sldMk cId="1496013796" sldId="932"/>
        </pc:sldMkLst>
        <pc:spChg chg="mod">
          <ac:chgData name="王 欣捷" userId="b965477fa0aef5e6" providerId="LiveId" clId="{CCC25DF9-4458-4252-A1FA-96CED2233F88}" dt="2021-04-22T07:40:54.916" v="140"/>
          <ac:spMkLst>
            <pc:docMk/>
            <pc:sldMk cId="1496013796" sldId="932"/>
            <ac:spMk id="29698" creationId="{EF949056-A1E6-4B07-91FC-A72A83283728}"/>
          </ac:spMkLst>
        </pc:spChg>
        <pc:spChg chg="mod">
          <ac:chgData name="王 欣捷" userId="b965477fa0aef5e6" providerId="LiveId" clId="{CCC25DF9-4458-4252-A1FA-96CED2233F88}" dt="2021-04-22T07:30:15.426" v="47"/>
          <ac:spMkLst>
            <pc:docMk/>
            <pc:sldMk cId="1496013796" sldId="932"/>
            <ac:spMk id="84994" creationId="{E93F4A0C-E169-404C-8D9F-213E3DBC59FA}"/>
          </ac:spMkLst>
        </pc:spChg>
        <pc:graphicFrameChg chg="mod">
          <ac:chgData name="王 欣捷" userId="b965477fa0aef5e6" providerId="LiveId" clId="{CCC25DF9-4458-4252-A1FA-96CED2233F88}" dt="2021-04-22T07:30:15.426" v="47"/>
          <ac:graphicFrameMkLst>
            <pc:docMk/>
            <pc:sldMk cId="1496013796" sldId="932"/>
            <ac:graphicFrameMk id="740355" creationId="{0D54F9AA-E8B7-4010-9765-FDB60C5E582C}"/>
          </ac:graphicFrameMkLst>
        </pc:graphicFrameChg>
      </pc:sldChg>
      <pc:sldChg chg="modSp add del">
        <pc:chgData name="王 欣捷" userId="b965477fa0aef5e6" providerId="LiveId" clId="{CCC25DF9-4458-4252-A1FA-96CED2233F88}" dt="2021-04-22T07:35:09.806" v="111" actId="47"/>
        <pc:sldMkLst>
          <pc:docMk/>
          <pc:sldMk cId="2073985740" sldId="933"/>
        </pc:sldMkLst>
        <pc:spChg chg="mod">
          <ac:chgData name="王 欣捷" userId="b965477fa0aef5e6" providerId="LiveId" clId="{CCC25DF9-4458-4252-A1FA-96CED2233F88}" dt="2021-04-22T07:30:15.426" v="47"/>
          <ac:spMkLst>
            <pc:docMk/>
            <pc:sldMk cId="2073985740" sldId="933"/>
            <ac:spMk id="86018" creationId="{2832C0C2-EF0D-4FB5-9E18-6EF4503AF172}"/>
          </ac:spMkLst>
        </pc:spChg>
        <pc:graphicFrameChg chg="mod">
          <ac:chgData name="王 欣捷" userId="b965477fa0aef5e6" providerId="LiveId" clId="{CCC25DF9-4458-4252-A1FA-96CED2233F88}" dt="2021-04-22T07:30:15.426" v="47"/>
          <ac:graphicFrameMkLst>
            <pc:docMk/>
            <pc:sldMk cId="2073985740" sldId="933"/>
            <ac:graphicFrameMk id="741379" creationId="{F52A6E53-D527-40F9-AD87-D17BAE75190A}"/>
          </ac:graphicFrameMkLst>
        </pc:graphicFrameChg>
      </pc:sldChg>
      <pc:sldChg chg="modSp add del">
        <pc:chgData name="王 欣捷" userId="b965477fa0aef5e6" providerId="LiveId" clId="{CCC25DF9-4458-4252-A1FA-96CED2233F88}" dt="2021-04-22T07:35:09.806" v="111" actId="47"/>
        <pc:sldMkLst>
          <pc:docMk/>
          <pc:sldMk cId="2082063938" sldId="934"/>
        </pc:sldMkLst>
        <pc:spChg chg="mod">
          <ac:chgData name="王 欣捷" userId="b965477fa0aef5e6" providerId="LiveId" clId="{CCC25DF9-4458-4252-A1FA-96CED2233F88}" dt="2021-04-22T07:30:15.426" v="47"/>
          <ac:spMkLst>
            <pc:docMk/>
            <pc:sldMk cId="2082063938" sldId="934"/>
            <ac:spMk id="87042" creationId="{4DB8F8B5-7EB5-41A1-96AB-08FFA078A275}"/>
          </ac:spMkLst>
        </pc:spChg>
        <pc:graphicFrameChg chg="mod">
          <ac:chgData name="王 欣捷" userId="b965477fa0aef5e6" providerId="LiveId" clId="{CCC25DF9-4458-4252-A1FA-96CED2233F88}" dt="2021-04-22T07:30:15.426" v="47"/>
          <ac:graphicFrameMkLst>
            <pc:docMk/>
            <pc:sldMk cId="2082063938" sldId="934"/>
            <ac:graphicFrameMk id="742403" creationId="{0751CCFD-3DE9-4119-9CCF-1900618B5EEE}"/>
          </ac:graphicFrameMkLst>
        </pc:graphicFrameChg>
      </pc:sldChg>
      <pc:sldChg chg="modSp add del">
        <pc:chgData name="王 欣捷" userId="b965477fa0aef5e6" providerId="LiveId" clId="{CCC25DF9-4458-4252-A1FA-96CED2233F88}" dt="2021-04-22T07:35:09.806" v="111" actId="47"/>
        <pc:sldMkLst>
          <pc:docMk/>
          <pc:sldMk cId="1691911314" sldId="935"/>
        </pc:sldMkLst>
        <pc:spChg chg="mod">
          <ac:chgData name="王 欣捷" userId="b965477fa0aef5e6" providerId="LiveId" clId="{CCC25DF9-4458-4252-A1FA-96CED2233F88}" dt="2021-04-22T07:30:15.426" v="47"/>
          <ac:spMkLst>
            <pc:docMk/>
            <pc:sldMk cId="1691911314" sldId="935"/>
            <ac:spMk id="88066" creationId="{5D7F736D-3984-47F4-9FE3-0C14282C5B4B}"/>
          </ac:spMkLst>
        </pc:spChg>
        <pc:graphicFrameChg chg="mod">
          <ac:chgData name="王 欣捷" userId="b965477fa0aef5e6" providerId="LiveId" clId="{CCC25DF9-4458-4252-A1FA-96CED2233F88}" dt="2021-04-22T07:30:15.426" v="47"/>
          <ac:graphicFrameMkLst>
            <pc:docMk/>
            <pc:sldMk cId="1691911314" sldId="935"/>
            <ac:graphicFrameMk id="743427" creationId="{3D9D7422-89B8-4FFC-8EC1-2F8AE8FC2192}"/>
          </ac:graphicFrameMkLst>
        </pc:graphicFrameChg>
      </pc:sldChg>
      <pc:sldChg chg="modSp add del">
        <pc:chgData name="王 欣捷" userId="b965477fa0aef5e6" providerId="LiveId" clId="{CCC25DF9-4458-4252-A1FA-96CED2233F88}" dt="2021-04-22T07:35:09.806" v="111" actId="47"/>
        <pc:sldMkLst>
          <pc:docMk/>
          <pc:sldMk cId="3961065735" sldId="936"/>
        </pc:sldMkLst>
        <pc:spChg chg="mod">
          <ac:chgData name="王 欣捷" userId="b965477fa0aef5e6" providerId="LiveId" clId="{CCC25DF9-4458-4252-A1FA-96CED2233F88}" dt="2021-04-22T07:30:15.426" v="47"/>
          <ac:spMkLst>
            <pc:docMk/>
            <pc:sldMk cId="3961065735" sldId="936"/>
            <ac:spMk id="89090" creationId="{5EB6AA74-919D-4A59-B309-E57D4A894294}"/>
          </ac:spMkLst>
        </pc:spChg>
        <pc:graphicFrameChg chg="mod">
          <ac:chgData name="王 欣捷" userId="b965477fa0aef5e6" providerId="LiveId" clId="{CCC25DF9-4458-4252-A1FA-96CED2233F88}" dt="2021-04-22T07:30:15.426" v="47"/>
          <ac:graphicFrameMkLst>
            <pc:docMk/>
            <pc:sldMk cId="3961065735" sldId="936"/>
            <ac:graphicFrameMk id="744451" creationId="{2F13DB0C-9E29-401C-AFEE-D19FB38F84BB}"/>
          </ac:graphicFrameMkLst>
        </pc:graphicFrameChg>
      </pc:sldChg>
      <pc:sldChg chg="modSp add del">
        <pc:chgData name="王 欣捷" userId="b965477fa0aef5e6" providerId="LiveId" clId="{CCC25DF9-4458-4252-A1FA-96CED2233F88}" dt="2021-04-22T07:35:09.806" v="111" actId="47"/>
        <pc:sldMkLst>
          <pc:docMk/>
          <pc:sldMk cId="4212675387" sldId="937"/>
        </pc:sldMkLst>
        <pc:spChg chg="mod">
          <ac:chgData name="王 欣捷" userId="b965477fa0aef5e6" providerId="LiveId" clId="{CCC25DF9-4458-4252-A1FA-96CED2233F88}" dt="2021-04-22T07:30:15.426" v="47"/>
          <ac:spMkLst>
            <pc:docMk/>
            <pc:sldMk cId="4212675387" sldId="937"/>
            <ac:spMk id="90114" creationId="{3DFEE693-CA13-49EC-861F-875CB15B8B8E}"/>
          </ac:spMkLst>
        </pc:spChg>
        <pc:graphicFrameChg chg="mod">
          <ac:chgData name="王 欣捷" userId="b965477fa0aef5e6" providerId="LiveId" clId="{CCC25DF9-4458-4252-A1FA-96CED2233F88}" dt="2021-04-22T07:30:15.426" v="47"/>
          <ac:graphicFrameMkLst>
            <pc:docMk/>
            <pc:sldMk cId="4212675387" sldId="937"/>
            <ac:graphicFrameMk id="745475" creationId="{7DDCEDAD-AC58-41EA-ABEA-81DFE66490EE}"/>
          </ac:graphicFrameMkLst>
        </pc:graphicFrameChg>
      </pc:sldChg>
      <pc:sldChg chg="modSp add">
        <pc:chgData name="王 欣捷" userId="b965477fa0aef5e6" providerId="LiveId" clId="{CCC25DF9-4458-4252-A1FA-96CED2233F88}" dt="2021-04-22T07:30:15.426" v="47"/>
        <pc:sldMkLst>
          <pc:docMk/>
          <pc:sldMk cId="739956894" sldId="938"/>
        </pc:sldMkLst>
        <pc:spChg chg="mod">
          <ac:chgData name="王 欣捷" userId="b965477fa0aef5e6" providerId="LiveId" clId="{CCC25DF9-4458-4252-A1FA-96CED2233F88}" dt="2021-04-22T07:30:15.426" v="47"/>
          <ac:spMkLst>
            <pc:docMk/>
            <pc:sldMk cId="739956894" sldId="938"/>
            <ac:spMk id="35842" creationId="{CFEB9F4D-3067-4210-9067-72E0D2368BED}"/>
          </ac:spMkLst>
        </pc:spChg>
      </pc:sldChg>
      <pc:sldChg chg="add del">
        <pc:chgData name="王 欣捷" userId="b965477fa0aef5e6" providerId="LiveId" clId="{CCC25DF9-4458-4252-A1FA-96CED2233F88}" dt="2021-04-22T07:28:32.426" v="23"/>
        <pc:sldMkLst>
          <pc:docMk/>
          <pc:sldMk cId="981592437" sldId="939"/>
        </pc:sldMkLst>
      </pc:sldChg>
      <pc:sldChg chg="add">
        <pc:chgData name="王 欣捷" userId="b965477fa0aef5e6" providerId="LiveId" clId="{CCC25DF9-4458-4252-A1FA-96CED2233F88}" dt="2021-04-22T07:28:32.426" v="23"/>
        <pc:sldMkLst>
          <pc:docMk/>
          <pc:sldMk cId="0" sldId="940"/>
        </pc:sldMkLst>
      </pc:sldChg>
      <pc:sldChg chg="add del">
        <pc:chgData name="王 欣捷" userId="b965477fa0aef5e6" providerId="LiveId" clId="{CCC25DF9-4458-4252-A1FA-96CED2233F88}" dt="2021-04-22T07:28:32.426" v="23"/>
        <pc:sldMkLst>
          <pc:docMk/>
          <pc:sldMk cId="0" sldId="941"/>
        </pc:sldMkLst>
      </pc:sldChg>
      <pc:sldChg chg="modSp add mod">
        <pc:chgData name="王 欣捷" userId="b965477fa0aef5e6" providerId="LiveId" clId="{CCC25DF9-4458-4252-A1FA-96CED2233F88}" dt="2021-04-22T07:30:15.426" v="47"/>
        <pc:sldMkLst>
          <pc:docMk/>
          <pc:sldMk cId="0" sldId="943"/>
        </pc:sldMkLst>
        <pc:spChg chg="mod">
          <ac:chgData name="王 欣捷" userId="b965477fa0aef5e6" providerId="LiveId" clId="{CCC25DF9-4458-4252-A1FA-96CED2233F88}" dt="2021-04-22T07:30:15.426" v="47"/>
          <ac:spMkLst>
            <pc:docMk/>
            <pc:sldMk cId="0" sldId="943"/>
            <ac:spMk id="91138" creationId="{576472EC-7AD0-47EC-B620-441B2D8D7194}"/>
          </ac:spMkLst>
        </pc:spChg>
      </pc:sldChg>
      <pc:sldChg chg="modSp add del">
        <pc:chgData name="王 欣捷" userId="b965477fa0aef5e6" providerId="LiveId" clId="{CCC25DF9-4458-4252-A1FA-96CED2233F88}" dt="2021-04-22T07:30:15.426" v="47"/>
        <pc:sldMkLst>
          <pc:docMk/>
          <pc:sldMk cId="0" sldId="944"/>
        </pc:sldMkLst>
        <pc:spChg chg="mod">
          <ac:chgData name="王 欣捷" userId="b965477fa0aef5e6" providerId="LiveId" clId="{CCC25DF9-4458-4252-A1FA-96CED2233F88}" dt="2021-04-22T07:30:15.426" v="47"/>
          <ac:spMkLst>
            <pc:docMk/>
            <pc:sldMk cId="0" sldId="944"/>
            <ac:spMk id="40962" creationId="{7B09FD7B-82B0-4C66-ADFC-C53CC6D94B3E}"/>
          </ac:spMkLst>
        </pc:spChg>
      </pc:sldChg>
      <pc:sldChg chg="addSp delSp modSp new mod modClrScheme modAnim chgLayout">
        <pc:chgData name="王 欣捷" userId="b965477fa0aef5e6" providerId="LiveId" clId="{CCC25DF9-4458-4252-A1FA-96CED2233F88}" dt="2021-04-22T07:33:33.234" v="87"/>
        <pc:sldMkLst>
          <pc:docMk/>
          <pc:sldMk cId="672076074" sldId="945"/>
        </pc:sldMkLst>
        <pc:spChg chg="del">
          <ac:chgData name="王 欣捷" userId="b965477fa0aef5e6" providerId="LiveId" clId="{CCC25DF9-4458-4252-A1FA-96CED2233F88}" dt="2021-04-22T07:31:24.217" v="49" actId="700"/>
          <ac:spMkLst>
            <pc:docMk/>
            <pc:sldMk cId="672076074" sldId="945"/>
            <ac:spMk id="2" creationId="{3D8ED6F9-253C-4873-910D-720B8E5FA635}"/>
          </ac:spMkLst>
        </pc:spChg>
        <pc:spChg chg="del">
          <ac:chgData name="王 欣捷" userId="b965477fa0aef5e6" providerId="LiveId" clId="{CCC25DF9-4458-4252-A1FA-96CED2233F88}" dt="2021-04-22T07:31:24.217" v="49" actId="700"/>
          <ac:spMkLst>
            <pc:docMk/>
            <pc:sldMk cId="672076074" sldId="945"/>
            <ac:spMk id="3" creationId="{84626CF4-CE87-41F2-A560-EE567F94E22F}"/>
          </ac:spMkLst>
        </pc:spChg>
        <pc:spChg chg="del mod topLvl">
          <ac:chgData name="王 欣捷" userId="b965477fa0aef5e6" providerId="LiveId" clId="{CCC25DF9-4458-4252-A1FA-96CED2233F88}" dt="2021-04-22T07:31:32.343" v="52" actId="478"/>
          <ac:spMkLst>
            <pc:docMk/>
            <pc:sldMk cId="672076074" sldId="945"/>
            <ac:spMk id="6" creationId="{AE5CF7CF-448E-4320-A4B5-54496A6433DC}"/>
          </ac:spMkLst>
        </pc:spChg>
        <pc:spChg chg="mod topLvl">
          <ac:chgData name="王 欣捷" userId="b965477fa0aef5e6" providerId="LiveId" clId="{CCC25DF9-4458-4252-A1FA-96CED2233F88}" dt="2021-04-22T07:32:59.347" v="78" actId="1076"/>
          <ac:spMkLst>
            <pc:docMk/>
            <pc:sldMk cId="672076074" sldId="945"/>
            <ac:spMk id="7" creationId="{27E602F6-5EFB-44CC-ACB5-6A61AAB62B4B}"/>
          </ac:spMkLst>
        </pc:spChg>
        <pc:spChg chg="mod topLvl">
          <ac:chgData name="王 欣捷" userId="b965477fa0aef5e6" providerId="LiveId" clId="{CCC25DF9-4458-4252-A1FA-96CED2233F88}" dt="2021-04-22T07:32:59.347" v="78" actId="1076"/>
          <ac:spMkLst>
            <pc:docMk/>
            <pc:sldMk cId="672076074" sldId="945"/>
            <ac:spMk id="8" creationId="{16426760-127D-48AF-AD31-C24FFB784967}"/>
          </ac:spMkLst>
        </pc:spChg>
        <pc:spChg chg="mod topLvl">
          <ac:chgData name="王 欣捷" userId="b965477fa0aef5e6" providerId="LiveId" clId="{CCC25DF9-4458-4252-A1FA-96CED2233F88}" dt="2021-04-22T07:32:59.347" v="78" actId="1076"/>
          <ac:spMkLst>
            <pc:docMk/>
            <pc:sldMk cId="672076074" sldId="945"/>
            <ac:spMk id="9" creationId="{AC703E09-C020-4389-8DB6-FB4E3F65B373}"/>
          </ac:spMkLst>
        </pc:spChg>
        <pc:spChg chg="mod topLvl">
          <ac:chgData name="王 欣捷" userId="b965477fa0aef5e6" providerId="LiveId" clId="{CCC25DF9-4458-4252-A1FA-96CED2233F88}" dt="2021-04-22T07:32:59.347" v="78" actId="1076"/>
          <ac:spMkLst>
            <pc:docMk/>
            <pc:sldMk cId="672076074" sldId="945"/>
            <ac:spMk id="10" creationId="{3C187073-F501-41C6-B5B3-3E8B141A227A}"/>
          </ac:spMkLst>
        </pc:spChg>
        <pc:spChg chg="mod topLvl">
          <ac:chgData name="王 欣捷" userId="b965477fa0aef5e6" providerId="LiveId" clId="{CCC25DF9-4458-4252-A1FA-96CED2233F88}" dt="2021-04-22T07:32:59.347" v="78" actId="1076"/>
          <ac:spMkLst>
            <pc:docMk/>
            <pc:sldMk cId="672076074" sldId="945"/>
            <ac:spMk id="11" creationId="{1645A8B6-3383-4B05-A563-AD33D9606961}"/>
          </ac:spMkLst>
        </pc:spChg>
        <pc:spChg chg="mod topLvl">
          <ac:chgData name="王 欣捷" userId="b965477fa0aef5e6" providerId="LiveId" clId="{CCC25DF9-4458-4252-A1FA-96CED2233F88}" dt="2021-04-22T07:32:59.347" v="78" actId="1076"/>
          <ac:spMkLst>
            <pc:docMk/>
            <pc:sldMk cId="672076074" sldId="945"/>
            <ac:spMk id="12" creationId="{350C5774-6D51-4E25-A159-65394D185DBC}"/>
          </ac:spMkLst>
        </pc:spChg>
        <pc:spChg chg="mod topLvl">
          <ac:chgData name="王 欣捷" userId="b965477fa0aef5e6" providerId="LiveId" clId="{CCC25DF9-4458-4252-A1FA-96CED2233F88}" dt="2021-04-22T07:32:59.347" v="78" actId="1076"/>
          <ac:spMkLst>
            <pc:docMk/>
            <pc:sldMk cId="672076074" sldId="945"/>
            <ac:spMk id="13" creationId="{A150EBF7-14DB-47EA-8CF4-4D53D64BFA68}"/>
          </ac:spMkLst>
        </pc:spChg>
        <pc:spChg chg="mod topLvl">
          <ac:chgData name="王 欣捷" userId="b965477fa0aef5e6" providerId="LiveId" clId="{CCC25DF9-4458-4252-A1FA-96CED2233F88}" dt="2021-04-22T07:32:59.347" v="78" actId="1076"/>
          <ac:spMkLst>
            <pc:docMk/>
            <pc:sldMk cId="672076074" sldId="945"/>
            <ac:spMk id="14" creationId="{82979BB3-DBCC-4FE1-A345-79F7E646CE73}"/>
          </ac:spMkLst>
        </pc:spChg>
        <pc:spChg chg="mod topLvl">
          <ac:chgData name="王 欣捷" userId="b965477fa0aef5e6" providerId="LiveId" clId="{CCC25DF9-4458-4252-A1FA-96CED2233F88}" dt="2021-04-22T07:32:59.347" v="78" actId="1076"/>
          <ac:spMkLst>
            <pc:docMk/>
            <pc:sldMk cId="672076074" sldId="945"/>
            <ac:spMk id="15" creationId="{24424E10-4737-4F6D-8355-CD7D5C2F61F4}"/>
          </ac:spMkLst>
        </pc:spChg>
        <pc:spChg chg="mod topLvl">
          <ac:chgData name="王 欣捷" userId="b965477fa0aef5e6" providerId="LiveId" clId="{CCC25DF9-4458-4252-A1FA-96CED2233F88}" dt="2021-04-22T07:32:59.347" v="78" actId="1076"/>
          <ac:spMkLst>
            <pc:docMk/>
            <pc:sldMk cId="672076074" sldId="945"/>
            <ac:spMk id="16" creationId="{94AC7065-2BC8-4851-B631-A804C446D848}"/>
          </ac:spMkLst>
        </pc:spChg>
        <pc:spChg chg="mod topLvl">
          <ac:chgData name="王 欣捷" userId="b965477fa0aef5e6" providerId="LiveId" clId="{CCC25DF9-4458-4252-A1FA-96CED2233F88}" dt="2021-04-22T07:32:59.347" v="78" actId="1076"/>
          <ac:spMkLst>
            <pc:docMk/>
            <pc:sldMk cId="672076074" sldId="945"/>
            <ac:spMk id="17" creationId="{F0ABD1DB-7CD0-4974-B325-8D98DD763986}"/>
          </ac:spMkLst>
        </pc:spChg>
        <pc:spChg chg="mod topLvl">
          <ac:chgData name="王 欣捷" userId="b965477fa0aef5e6" providerId="LiveId" clId="{CCC25DF9-4458-4252-A1FA-96CED2233F88}" dt="2021-04-22T07:32:59.347" v="78" actId="1076"/>
          <ac:spMkLst>
            <pc:docMk/>
            <pc:sldMk cId="672076074" sldId="945"/>
            <ac:spMk id="18" creationId="{A8CEFD55-069F-4185-8DAA-158725AD6C3B}"/>
          </ac:spMkLst>
        </pc:spChg>
        <pc:spChg chg="mod topLvl">
          <ac:chgData name="王 欣捷" userId="b965477fa0aef5e6" providerId="LiveId" clId="{CCC25DF9-4458-4252-A1FA-96CED2233F88}" dt="2021-04-22T07:32:59.347" v="78" actId="1076"/>
          <ac:spMkLst>
            <pc:docMk/>
            <pc:sldMk cId="672076074" sldId="945"/>
            <ac:spMk id="19" creationId="{60D0AB61-C8A2-4F95-AFE9-96C321C42EF0}"/>
          </ac:spMkLst>
        </pc:spChg>
        <pc:spChg chg="mod topLvl">
          <ac:chgData name="王 欣捷" userId="b965477fa0aef5e6" providerId="LiveId" clId="{CCC25DF9-4458-4252-A1FA-96CED2233F88}" dt="2021-04-22T07:32:59.347" v="78" actId="1076"/>
          <ac:spMkLst>
            <pc:docMk/>
            <pc:sldMk cId="672076074" sldId="945"/>
            <ac:spMk id="20" creationId="{6D8629DF-99D2-4BD4-BCC3-C88C48AD931C}"/>
          </ac:spMkLst>
        </pc:spChg>
        <pc:spChg chg="mod topLvl">
          <ac:chgData name="王 欣捷" userId="b965477fa0aef5e6" providerId="LiveId" clId="{CCC25DF9-4458-4252-A1FA-96CED2233F88}" dt="2021-04-22T07:32:59.347" v="78" actId="1076"/>
          <ac:spMkLst>
            <pc:docMk/>
            <pc:sldMk cId="672076074" sldId="945"/>
            <ac:spMk id="21" creationId="{6A9FFB80-187E-4441-95F2-2D1811E5051E}"/>
          </ac:spMkLst>
        </pc:spChg>
        <pc:spChg chg="mod topLvl">
          <ac:chgData name="王 欣捷" userId="b965477fa0aef5e6" providerId="LiveId" clId="{CCC25DF9-4458-4252-A1FA-96CED2233F88}" dt="2021-04-22T07:32:59.347" v="78" actId="1076"/>
          <ac:spMkLst>
            <pc:docMk/>
            <pc:sldMk cId="672076074" sldId="945"/>
            <ac:spMk id="22" creationId="{1E40A068-8767-416E-B526-857F996253CA}"/>
          </ac:spMkLst>
        </pc:spChg>
        <pc:spChg chg="mod topLvl">
          <ac:chgData name="王 欣捷" userId="b965477fa0aef5e6" providerId="LiveId" clId="{CCC25DF9-4458-4252-A1FA-96CED2233F88}" dt="2021-04-22T07:32:59.347" v="78" actId="1076"/>
          <ac:spMkLst>
            <pc:docMk/>
            <pc:sldMk cId="672076074" sldId="945"/>
            <ac:spMk id="23" creationId="{80BC5F22-D07D-49AD-B098-881672E57C9C}"/>
          </ac:spMkLst>
        </pc:spChg>
        <pc:spChg chg="mod topLvl">
          <ac:chgData name="王 欣捷" userId="b965477fa0aef5e6" providerId="LiveId" clId="{CCC25DF9-4458-4252-A1FA-96CED2233F88}" dt="2021-04-22T07:32:59.347" v="78" actId="1076"/>
          <ac:spMkLst>
            <pc:docMk/>
            <pc:sldMk cId="672076074" sldId="945"/>
            <ac:spMk id="24" creationId="{149000EE-F641-4EDD-818A-6F2C21A0B8DB}"/>
          </ac:spMkLst>
        </pc:spChg>
        <pc:spChg chg="mod topLvl">
          <ac:chgData name="王 欣捷" userId="b965477fa0aef5e6" providerId="LiveId" clId="{CCC25DF9-4458-4252-A1FA-96CED2233F88}" dt="2021-04-22T07:32:59.347" v="78" actId="1076"/>
          <ac:spMkLst>
            <pc:docMk/>
            <pc:sldMk cId="672076074" sldId="945"/>
            <ac:spMk id="25" creationId="{F9B3725F-F950-4EEC-96C3-BD7B64415D8D}"/>
          </ac:spMkLst>
        </pc:spChg>
        <pc:spChg chg="mod topLvl">
          <ac:chgData name="王 欣捷" userId="b965477fa0aef5e6" providerId="LiveId" clId="{CCC25DF9-4458-4252-A1FA-96CED2233F88}" dt="2021-04-22T07:32:59.347" v="78" actId="1076"/>
          <ac:spMkLst>
            <pc:docMk/>
            <pc:sldMk cId="672076074" sldId="945"/>
            <ac:spMk id="26" creationId="{7F258069-DEDD-488F-AB41-CF641BF3E0DF}"/>
          </ac:spMkLst>
        </pc:spChg>
        <pc:spChg chg="mod topLvl">
          <ac:chgData name="王 欣捷" userId="b965477fa0aef5e6" providerId="LiveId" clId="{CCC25DF9-4458-4252-A1FA-96CED2233F88}" dt="2021-04-22T07:32:59.347" v="78" actId="1076"/>
          <ac:spMkLst>
            <pc:docMk/>
            <pc:sldMk cId="672076074" sldId="945"/>
            <ac:spMk id="27" creationId="{16209659-E543-433A-9CE7-7F8C579AECC9}"/>
          </ac:spMkLst>
        </pc:spChg>
        <pc:spChg chg="mod topLvl">
          <ac:chgData name="王 欣捷" userId="b965477fa0aef5e6" providerId="LiveId" clId="{CCC25DF9-4458-4252-A1FA-96CED2233F88}" dt="2021-04-22T07:32:59.347" v="78" actId="1076"/>
          <ac:spMkLst>
            <pc:docMk/>
            <pc:sldMk cId="672076074" sldId="945"/>
            <ac:spMk id="28" creationId="{9AD8F008-A381-47DB-88EA-520AB89ECA7F}"/>
          </ac:spMkLst>
        </pc:spChg>
        <pc:spChg chg="mod topLvl">
          <ac:chgData name="王 欣捷" userId="b965477fa0aef5e6" providerId="LiveId" clId="{CCC25DF9-4458-4252-A1FA-96CED2233F88}" dt="2021-04-22T07:32:59.347" v="78" actId="1076"/>
          <ac:spMkLst>
            <pc:docMk/>
            <pc:sldMk cId="672076074" sldId="945"/>
            <ac:spMk id="29" creationId="{A59A2629-0C9D-4E4D-AFBF-F05A3B8B5EC6}"/>
          </ac:spMkLst>
        </pc:spChg>
        <pc:spChg chg="mod topLvl">
          <ac:chgData name="王 欣捷" userId="b965477fa0aef5e6" providerId="LiveId" clId="{CCC25DF9-4458-4252-A1FA-96CED2233F88}" dt="2021-04-22T07:32:59.347" v="78" actId="1076"/>
          <ac:spMkLst>
            <pc:docMk/>
            <pc:sldMk cId="672076074" sldId="945"/>
            <ac:spMk id="30" creationId="{EF177123-9EA1-446B-9F36-6111FD8C9B78}"/>
          </ac:spMkLst>
        </pc:spChg>
        <pc:spChg chg="mod topLvl">
          <ac:chgData name="王 欣捷" userId="b965477fa0aef5e6" providerId="LiveId" clId="{CCC25DF9-4458-4252-A1FA-96CED2233F88}" dt="2021-04-22T07:32:59.347" v="78" actId="1076"/>
          <ac:spMkLst>
            <pc:docMk/>
            <pc:sldMk cId="672076074" sldId="945"/>
            <ac:spMk id="31" creationId="{350A1E3E-023F-45A9-8228-09120049106E}"/>
          </ac:spMkLst>
        </pc:spChg>
        <pc:spChg chg="mod topLvl">
          <ac:chgData name="王 欣捷" userId="b965477fa0aef5e6" providerId="LiveId" clId="{CCC25DF9-4458-4252-A1FA-96CED2233F88}" dt="2021-04-22T07:32:59.347" v="78" actId="1076"/>
          <ac:spMkLst>
            <pc:docMk/>
            <pc:sldMk cId="672076074" sldId="945"/>
            <ac:spMk id="32" creationId="{1D33B595-8D26-431D-8D14-3087C49E4166}"/>
          </ac:spMkLst>
        </pc:spChg>
        <pc:spChg chg="mod topLvl">
          <ac:chgData name="王 欣捷" userId="b965477fa0aef5e6" providerId="LiveId" clId="{CCC25DF9-4458-4252-A1FA-96CED2233F88}" dt="2021-04-22T07:32:59.347" v="78" actId="1076"/>
          <ac:spMkLst>
            <pc:docMk/>
            <pc:sldMk cId="672076074" sldId="945"/>
            <ac:spMk id="33" creationId="{0FF707F5-BA40-4586-9A67-944B67E3D1F6}"/>
          </ac:spMkLst>
        </pc:spChg>
        <pc:spChg chg="mod topLvl">
          <ac:chgData name="王 欣捷" userId="b965477fa0aef5e6" providerId="LiveId" clId="{CCC25DF9-4458-4252-A1FA-96CED2233F88}" dt="2021-04-22T07:32:59.347" v="78" actId="1076"/>
          <ac:spMkLst>
            <pc:docMk/>
            <pc:sldMk cId="672076074" sldId="945"/>
            <ac:spMk id="34" creationId="{00F7C250-E15C-4BE1-AC03-6924BC8DCDBA}"/>
          </ac:spMkLst>
        </pc:spChg>
        <pc:spChg chg="mod topLvl">
          <ac:chgData name="王 欣捷" userId="b965477fa0aef5e6" providerId="LiveId" clId="{CCC25DF9-4458-4252-A1FA-96CED2233F88}" dt="2021-04-22T07:32:59.347" v="78" actId="1076"/>
          <ac:spMkLst>
            <pc:docMk/>
            <pc:sldMk cId="672076074" sldId="945"/>
            <ac:spMk id="35" creationId="{FB83AB44-7F66-4750-8A9E-E0CB5E7DDE26}"/>
          </ac:spMkLst>
        </pc:spChg>
        <pc:spChg chg="mod topLvl">
          <ac:chgData name="王 欣捷" userId="b965477fa0aef5e6" providerId="LiveId" clId="{CCC25DF9-4458-4252-A1FA-96CED2233F88}" dt="2021-04-22T07:32:59.347" v="78" actId="1076"/>
          <ac:spMkLst>
            <pc:docMk/>
            <pc:sldMk cId="672076074" sldId="945"/>
            <ac:spMk id="36" creationId="{29A4DB6B-7043-4CA9-9FB7-6B7B0ACF4CDF}"/>
          </ac:spMkLst>
        </pc:spChg>
        <pc:spChg chg="mod topLvl">
          <ac:chgData name="王 欣捷" userId="b965477fa0aef5e6" providerId="LiveId" clId="{CCC25DF9-4458-4252-A1FA-96CED2233F88}" dt="2021-04-22T07:32:59.347" v="78" actId="1076"/>
          <ac:spMkLst>
            <pc:docMk/>
            <pc:sldMk cId="672076074" sldId="945"/>
            <ac:spMk id="37" creationId="{587ED288-8293-4CA7-9711-003EBE15C39B}"/>
          </ac:spMkLst>
        </pc:spChg>
        <pc:spChg chg="mod topLvl">
          <ac:chgData name="王 欣捷" userId="b965477fa0aef5e6" providerId="LiveId" clId="{CCC25DF9-4458-4252-A1FA-96CED2233F88}" dt="2021-04-22T07:32:59.347" v="78" actId="1076"/>
          <ac:spMkLst>
            <pc:docMk/>
            <pc:sldMk cId="672076074" sldId="945"/>
            <ac:spMk id="38" creationId="{3DADE806-34F3-4F11-B501-5D1BEBE16ABC}"/>
          </ac:spMkLst>
        </pc:spChg>
        <pc:spChg chg="mod topLvl">
          <ac:chgData name="王 欣捷" userId="b965477fa0aef5e6" providerId="LiveId" clId="{CCC25DF9-4458-4252-A1FA-96CED2233F88}" dt="2021-04-22T07:32:59.347" v="78" actId="1076"/>
          <ac:spMkLst>
            <pc:docMk/>
            <pc:sldMk cId="672076074" sldId="945"/>
            <ac:spMk id="39" creationId="{EF02EAA8-CCC1-4E5C-9B96-79CA04DA45A0}"/>
          </ac:spMkLst>
        </pc:spChg>
        <pc:spChg chg="mod topLvl">
          <ac:chgData name="王 欣捷" userId="b965477fa0aef5e6" providerId="LiveId" clId="{CCC25DF9-4458-4252-A1FA-96CED2233F88}" dt="2021-04-22T07:32:59.347" v="78" actId="1076"/>
          <ac:spMkLst>
            <pc:docMk/>
            <pc:sldMk cId="672076074" sldId="945"/>
            <ac:spMk id="40" creationId="{08E3B16C-1587-4CDD-8D60-0251660E996E}"/>
          </ac:spMkLst>
        </pc:spChg>
        <pc:spChg chg="mod topLvl">
          <ac:chgData name="王 欣捷" userId="b965477fa0aef5e6" providerId="LiveId" clId="{CCC25DF9-4458-4252-A1FA-96CED2233F88}" dt="2021-04-22T07:32:59.347" v="78" actId="1076"/>
          <ac:spMkLst>
            <pc:docMk/>
            <pc:sldMk cId="672076074" sldId="945"/>
            <ac:spMk id="41" creationId="{C09E2384-9491-47E1-8332-C48CE4AFC82A}"/>
          </ac:spMkLst>
        </pc:spChg>
        <pc:spChg chg="mod topLvl">
          <ac:chgData name="王 欣捷" userId="b965477fa0aef5e6" providerId="LiveId" clId="{CCC25DF9-4458-4252-A1FA-96CED2233F88}" dt="2021-04-22T07:32:59.347" v="78" actId="1076"/>
          <ac:spMkLst>
            <pc:docMk/>
            <pc:sldMk cId="672076074" sldId="945"/>
            <ac:spMk id="42" creationId="{102F5560-3C29-4107-B2AB-CC6BA6324471}"/>
          </ac:spMkLst>
        </pc:spChg>
        <pc:spChg chg="mod topLvl">
          <ac:chgData name="王 欣捷" userId="b965477fa0aef5e6" providerId="LiveId" clId="{CCC25DF9-4458-4252-A1FA-96CED2233F88}" dt="2021-04-22T07:32:59.347" v="78" actId="1076"/>
          <ac:spMkLst>
            <pc:docMk/>
            <pc:sldMk cId="672076074" sldId="945"/>
            <ac:spMk id="43" creationId="{CAD5A62E-2AFF-44D2-89EB-CBDD89EDB19A}"/>
          </ac:spMkLst>
        </pc:spChg>
        <pc:spChg chg="mod topLvl">
          <ac:chgData name="王 欣捷" userId="b965477fa0aef5e6" providerId="LiveId" clId="{CCC25DF9-4458-4252-A1FA-96CED2233F88}" dt="2021-04-22T07:32:59.347" v="78" actId="1076"/>
          <ac:spMkLst>
            <pc:docMk/>
            <pc:sldMk cId="672076074" sldId="945"/>
            <ac:spMk id="44" creationId="{3C1657DE-3212-4B3C-8723-7E375144EB81}"/>
          </ac:spMkLst>
        </pc:spChg>
        <pc:spChg chg="mod topLvl">
          <ac:chgData name="王 欣捷" userId="b965477fa0aef5e6" providerId="LiveId" clId="{CCC25DF9-4458-4252-A1FA-96CED2233F88}" dt="2021-04-22T07:32:59.347" v="78" actId="1076"/>
          <ac:spMkLst>
            <pc:docMk/>
            <pc:sldMk cId="672076074" sldId="945"/>
            <ac:spMk id="45" creationId="{458AD7FB-E38C-4B8B-BE66-D4D5B986159A}"/>
          </ac:spMkLst>
        </pc:spChg>
        <pc:spChg chg="mod topLvl">
          <ac:chgData name="王 欣捷" userId="b965477fa0aef5e6" providerId="LiveId" clId="{CCC25DF9-4458-4252-A1FA-96CED2233F88}" dt="2021-04-22T07:32:59.347" v="78" actId="1076"/>
          <ac:spMkLst>
            <pc:docMk/>
            <pc:sldMk cId="672076074" sldId="945"/>
            <ac:spMk id="46" creationId="{AC89EE1D-DBB2-41D3-B4DF-10965F6EC33D}"/>
          </ac:spMkLst>
        </pc:spChg>
        <pc:spChg chg="mod topLvl">
          <ac:chgData name="王 欣捷" userId="b965477fa0aef5e6" providerId="LiveId" clId="{CCC25DF9-4458-4252-A1FA-96CED2233F88}" dt="2021-04-22T07:32:59.347" v="78" actId="1076"/>
          <ac:spMkLst>
            <pc:docMk/>
            <pc:sldMk cId="672076074" sldId="945"/>
            <ac:spMk id="47" creationId="{26EF8405-EF94-45B5-93DE-97313727051D}"/>
          </ac:spMkLst>
        </pc:spChg>
        <pc:spChg chg="mod topLvl">
          <ac:chgData name="王 欣捷" userId="b965477fa0aef5e6" providerId="LiveId" clId="{CCC25DF9-4458-4252-A1FA-96CED2233F88}" dt="2021-04-22T07:32:59.347" v="78" actId="1076"/>
          <ac:spMkLst>
            <pc:docMk/>
            <pc:sldMk cId="672076074" sldId="945"/>
            <ac:spMk id="48" creationId="{3310DB82-B72A-4B8B-BBE5-476F60719013}"/>
          </ac:spMkLst>
        </pc:spChg>
        <pc:spChg chg="mod topLvl">
          <ac:chgData name="王 欣捷" userId="b965477fa0aef5e6" providerId="LiveId" clId="{CCC25DF9-4458-4252-A1FA-96CED2233F88}" dt="2021-04-22T07:32:59.347" v="78" actId="1076"/>
          <ac:spMkLst>
            <pc:docMk/>
            <pc:sldMk cId="672076074" sldId="945"/>
            <ac:spMk id="49" creationId="{3B01E6D6-477F-4B71-AE1A-07E96F4CDCE9}"/>
          </ac:spMkLst>
        </pc:spChg>
        <pc:spChg chg="mod topLvl">
          <ac:chgData name="王 欣捷" userId="b965477fa0aef5e6" providerId="LiveId" clId="{CCC25DF9-4458-4252-A1FA-96CED2233F88}" dt="2021-04-22T07:32:59.347" v="78" actId="1076"/>
          <ac:spMkLst>
            <pc:docMk/>
            <pc:sldMk cId="672076074" sldId="945"/>
            <ac:spMk id="50" creationId="{0EC2FB32-BFD9-4BF0-8564-EF4DB0F9C89F}"/>
          </ac:spMkLst>
        </pc:spChg>
        <pc:spChg chg="mod topLvl">
          <ac:chgData name="王 欣捷" userId="b965477fa0aef5e6" providerId="LiveId" clId="{CCC25DF9-4458-4252-A1FA-96CED2233F88}" dt="2021-04-22T07:32:59.347" v="78" actId="1076"/>
          <ac:spMkLst>
            <pc:docMk/>
            <pc:sldMk cId="672076074" sldId="945"/>
            <ac:spMk id="51" creationId="{C7D5C838-339C-48D5-9AE4-F29450C32187}"/>
          </ac:spMkLst>
        </pc:spChg>
        <pc:spChg chg="mod topLvl">
          <ac:chgData name="王 欣捷" userId="b965477fa0aef5e6" providerId="LiveId" clId="{CCC25DF9-4458-4252-A1FA-96CED2233F88}" dt="2021-04-22T07:32:59.347" v="78" actId="1076"/>
          <ac:spMkLst>
            <pc:docMk/>
            <pc:sldMk cId="672076074" sldId="945"/>
            <ac:spMk id="52" creationId="{3C41A23E-23B9-4302-9EE2-49A82C20562E}"/>
          </ac:spMkLst>
        </pc:spChg>
        <pc:spChg chg="mod topLvl">
          <ac:chgData name="王 欣捷" userId="b965477fa0aef5e6" providerId="LiveId" clId="{CCC25DF9-4458-4252-A1FA-96CED2233F88}" dt="2021-04-22T07:32:59.347" v="78" actId="1076"/>
          <ac:spMkLst>
            <pc:docMk/>
            <pc:sldMk cId="672076074" sldId="945"/>
            <ac:spMk id="53" creationId="{2B846DC9-53A9-4544-999D-A3806B956B2F}"/>
          </ac:spMkLst>
        </pc:spChg>
        <pc:spChg chg="mod topLvl">
          <ac:chgData name="王 欣捷" userId="b965477fa0aef5e6" providerId="LiveId" clId="{CCC25DF9-4458-4252-A1FA-96CED2233F88}" dt="2021-04-22T07:32:59.347" v="78" actId="1076"/>
          <ac:spMkLst>
            <pc:docMk/>
            <pc:sldMk cId="672076074" sldId="945"/>
            <ac:spMk id="54" creationId="{7B502FAF-204D-4C8A-8DB8-06D5C59EB183}"/>
          </ac:spMkLst>
        </pc:spChg>
        <pc:spChg chg="mod topLvl">
          <ac:chgData name="王 欣捷" userId="b965477fa0aef5e6" providerId="LiveId" clId="{CCC25DF9-4458-4252-A1FA-96CED2233F88}" dt="2021-04-22T07:32:59.347" v="78" actId="1076"/>
          <ac:spMkLst>
            <pc:docMk/>
            <pc:sldMk cId="672076074" sldId="945"/>
            <ac:spMk id="55" creationId="{0F0AB461-FF0F-4720-B692-9DF282963A3A}"/>
          </ac:spMkLst>
        </pc:spChg>
        <pc:spChg chg="mod topLvl">
          <ac:chgData name="王 欣捷" userId="b965477fa0aef5e6" providerId="LiveId" clId="{CCC25DF9-4458-4252-A1FA-96CED2233F88}" dt="2021-04-22T07:32:59.347" v="78" actId="1076"/>
          <ac:spMkLst>
            <pc:docMk/>
            <pc:sldMk cId="672076074" sldId="945"/>
            <ac:spMk id="56" creationId="{6422731D-6B49-4698-B574-BD535F303794}"/>
          </ac:spMkLst>
        </pc:spChg>
        <pc:spChg chg="mod topLvl">
          <ac:chgData name="王 欣捷" userId="b965477fa0aef5e6" providerId="LiveId" clId="{CCC25DF9-4458-4252-A1FA-96CED2233F88}" dt="2021-04-22T07:32:59.347" v="78" actId="1076"/>
          <ac:spMkLst>
            <pc:docMk/>
            <pc:sldMk cId="672076074" sldId="945"/>
            <ac:spMk id="57" creationId="{102032B8-70CF-4B64-B465-CAA42DBB35F5}"/>
          </ac:spMkLst>
        </pc:spChg>
        <pc:spChg chg="mod topLvl">
          <ac:chgData name="王 欣捷" userId="b965477fa0aef5e6" providerId="LiveId" clId="{CCC25DF9-4458-4252-A1FA-96CED2233F88}" dt="2021-04-22T07:32:59.347" v="78" actId="1076"/>
          <ac:spMkLst>
            <pc:docMk/>
            <pc:sldMk cId="672076074" sldId="945"/>
            <ac:spMk id="58" creationId="{490364CC-5541-4B96-AA9C-2DB2C3192721}"/>
          </ac:spMkLst>
        </pc:spChg>
        <pc:spChg chg="mod topLvl">
          <ac:chgData name="王 欣捷" userId="b965477fa0aef5e6" providerId="LiveId" clId="{CCC25DF9-4458-4252-A1FA-96CED2233F88}" dt="2021-04-22T07:32:59.347" v="78" actId="1076"/>
          <ac:spMkLst>
            <pc:docMk/>
            <pc:sldMk cId="672076074" sldId="945"/>
            <ac:spMk id="59" creationId="{1AAFF6C9-67E6-4F5A-9141-2475D02F07A8}"/>
          </ac:spMkLst>
        </pc:spChg>
        <pc:spChg chg="mod topLvl">
          <ac:chgData name="王 欣捷" userId="b965477fa0aef5e6" providerId="LiveId" clId="{CCC25DF9-4458-4252-A1FA-96CED2233F88}" dt="2021-04-22T07:32:59.347" v="78" actId="1076"/>
          <ac:spMkLst>
            <pc:docMk/>
            <pc:sldMk cId="672076074" sldId="945"/>
            <ac:spMk id="60" creationId="{F4992DC7-2901-4AD6-BE76-B350F1D3B996}"/>
          </ac:spMkLst>
        </pc:spChg>
        <pc:spChg chg="mod topLvl">
          <ac:chgData name="王 欣捷" userId="b965477fa0aef5e6" providerId="LiveId" clId="{CCC25DF9-4458-4252-A1FA-96CED2233F88}" dt="2021-04-22T07:32:59.347" v="78" actId="1076"/>
          <ac:spMkLst>
            <pc:docMk/>
            <pc:sldMk cId="672076074" sldId="945"/>
            <ac:spMk id="61" creationId="{32258C08-A127-4822-B488-FC9B03076C21}"/>
          </ac:spMkLst>
        </pc:spChg>
        <pc:spChg chg="mod topLvl">
          <ac:chgData name="王 欣捷" userId="b965477fa0aef5e6" providerId="LiveId" clId="{CCC25DF9-4458-4252-A1FA-96CED2233F88}" dt="2021-04-22T07:32:59.347" v="78" actId="1076"/>
          <ac:spMkLst>
            <pc:docMk/>
            <pc:sldMk cId="672076074" sldId="945"/>
            <ac:spMk id="62" creationId="{F65B9A5B-A533-4FA2-A5B4-1B51B80D0C8B}"/>
          </ac:spMkLst>
        </pc:spChg>
        <pc:spChg chg="mod topLvl">
          <ac:chgData name="王 欣捷" userId="b965477fa0aef5e6" providerId="LiveId" clId="{CCC25DF9-4458-4252-A1FA-96CED2233F88}" dt="2021-04-22T07:32:59.347" v="78" actId="1076"/>
          <ac:spMkLst>
            <pc:docMk/>
            <pc:sldMk cId="672076074" sldId="945"/>
            <ac:spMk id="63" creationId="{3C86CA30-0D72-4515-83AF-79A889756BFE}"/>
          </ac:spMkLst>
        </pc:spChg>
        <pc:spChg chg="mod topLvl">
          <ac:chgData name="王 欣捷" userId="b965477fa0aef5e6" providerId="LiveId" clId="{CCC25DF9-4458-4252-A1FA-96CED2233F88}" dt="2021-04-22T07:32:59.347" v="78" actId="1076"/>
          <ac:spMkLst>
            <pc:docMk/>
            <pc:sldMk cId="672076074" sldId="945"/>
            <ac:spMk id="64" creationId="{6FEDB921-45DA-47EA-8AD4-547CE1C9A673}"/>
          </ac:spMkLst>
        </pc:spChg>
        <pc:spChg chg="mod topLvl">
          <ac:chgData name="王 欣捷" userId="b965477fa0aef5e6" providerId="LiveId" clId="{CCC25DF9-4458-4252-A1FA-96CED2233F88}" dt="2021-04-22T07:32:59.347" v="78" actId="1076"/>
          <ac:spMkLst>
            <pc:docMk/>
            <pc:sldMk cId="672076074" sldId="945"/>
            <ac:spMk id="65" creationId="{80B2479C-50AA-44D7-88A8-8E5BB60905FD}"/>
          </ac:spMkLst>
        </pc:spChg>
        <pc:spChg chg="add del mod ord">
          <ac:chgData name="王 欣捷" userId="b965477fa0aef5e6" providerId="LiveId" clId="{CCC25DF9-4458-4252-A1FA-96CED2233F88}" dt="2021-04-22T07:32:19.794" v="65" actId="700"/>
          <ac:spMkLst>
            <pc:docMk/>
            <pc:sldMk cId="672076074" sldId="945"/>
            <ac:spMk id="75" creationId="{5FE7955D-86A8-4F54-9810-B86BB8FDEC97}"/>
          </ac:spMkLst>
        </pc:spChg>
        <pc:spChg chg="add del mod ord">
          <ac:chgData name="王 欣捷" userId="b965477fa0aef5e6" providerId="LiveId" clId="{CCC25DF9-4458-4252-A1FA-96CED2233F88}" dt="2021-04-22T07:32:19.794" v="65" actId="700"/>
          <ac:spMkLst>
            <pc:docMk/>
            <pc:sldMk cId="672076074" sldId="945"/>
            <ac:spMk id="76" creationId="{C03044FE-297C-4F90-AD67-602ACBA903E3}"/>
          </ac:spMkLst>
        </pc:spChg>
        <pc:spChg chg="add mod ord">
          <ac:chgData name="王 欣捷" userId="b965477fa0aef5e6" providerId="LiveId" clId="{CCC25DF9-4458-4252-A1FA-96CED2233F88}" dt="2021-04-22T07:32:45.015" v="77" actId="1076"/>
          <ac:spMkLst>
            <pc:docMk/>
            <pc:sldMk cId="672076074" sldId="945"/>
            <ac:spMk id="77" creationId="{BE0F15CC-E720-487C-8293-E08359796339}"/>
          </ac:spMkLst>
        </pc:spChg>
        <pc:spChg chg="add mod ord">
          <ac:chgData name="王 欣捷" userId="b965477fa0aef5e6" providerId="LiveId" clId="{CCC25DF9-4458-4252-A1FA-96CED2233F88}" dt="2021-04-22T07:33:03.201" v="79"/>
          <ac:spMkLst>
            <pc:docMk/>
            <pc:sldMk cId="672076074" sldId="945"/>
            <ac:spMk id="78" creationId="{3190E55A-1BA7-4E06-8BA7-06A2ED73DEB3}"/>
          </ac:spMkLst>
        </pc:spChg>
        <pc:spChg chg="mod">
          <ac:chgData name="王 欣捷" userId="b965477fa0aef5e6" providerId="LiveId" clId="{CCC25DF9-4458-4252-A1FA-96CED2233F88}" dt="2021-04-22T07:32:31.459" v="73" actId="571"/>
          <ac:spMkLst>
            <pc:docMk/>
            <pc:sldMk cId="672076074" sldId="945"/>
            <ac:spMk id="80" creationId="{A889A40E-A734-4077-BCC5-E0940E9D753A}"/>
          </ac:spMkLst>
        </pc:spChg>
        <pc:spChg chg="mod">
          <ac:chgData name="王 欣捷" userId="b965477fa0aef5e6" providerId="LiveId" clId="{CCC25DF9-4458-4252-A1FA-96CED2233F88}" dt="2021-04-22T07:32:31.459" v="73" actId="571"/>
          <ac:spMkLst>
            <pc:docMk/>
            <pc:sldMk cId="672076074" sldId="945"/>
            <ac:spMk id="81" creationId="{5883B8B7-2D16-4938-85E9-E663E56B83D9}"/>
          </ac:spMkLst>
        </pc:spChg>
        <pc:spChg chg="mod">
          <ac:chgData name="王 欣捷" userId="b965477fa0aef5e6" providerId="LiveId" clId="{CCC25DF9-4458-4252-A1FA-96CED2233F88}" dt="2021-04-22T07:32:31.459" v="73" actId="571"/>
          <ac:spMkLst>
            <pc:docMk/>
            <pc:sldMk cId="672076074" sldId="945"/>
            <ac:spMk id="82" creationId="{706A2B36-C2DB-49D1-81F4-910A7A694677}"/>
          </ac:spMkLst>
        </pc:spChg>
        <pc:spChg chg="mod">
          <ac:chgData name="王 欣捷" userId="b965477fa0aef5e6" providerId="LiveId" clId="{CCC25DF9-4458-4252-A1FA-96CED2233F88}" dt="2021-04-22T07:32:31.459" v="73" actId="571"/>
          <ac:spMkLst>
            <pc:docMk/>
            <pc:sldMk cId="672076074" sldId="945"/>
            <ac:spMk id="83" creationId="{F9B3F40D-546D-4593-8260-683107BAFE38}"/>
          </ac:spMkLst>
        </pc:spChg>
        <pc:spChg chg="mod">
          <ac:chgData name="王 欣捷" userId="b965477fa0aef5e6" providerId="LiveId" clId="{CCC25DF9-4458-4252-A1FA-96CED2233F88}" dt="2021-04-22T07:32:31.459" v="73" actId="571"/>
          <ac:spMkLst>
            <pc:docMk/>
            <pc:sldMk cId="672076074" sldId="945"/>
            <ac:spMk id="84" creationId="{567DDB3E-FF62-4502-AEEA-1A7EFA172980}"/>
          </ac:spMkLst>
        </pc:spChg>
        <pc:spChg chg="mod">
          <ac:chgData name="王 欣捷" userId="b965477fa0aef5e6" providerId="LiveId" clId="{CCC25DF9-4458-4252-A1FA-96CED2233F88}" dt="2021-04-22T07:32:31.459" v="73" actId="571"/>
          <ac:spMkLst>
            <pc:docMk/>
            <pc:sldMk cId="672076074" sldId="945"/>
            <ac:spMk id="85" creationId="{E5E911B7-5EC2-4F8E-8E02-5FD4A2A09547}"/>
          </ac:spMkLst>
        </pc:spChg>
        <pc:spChg chg="mod">
          <ac:chgData name="王 欣捷" userId="b965477fa0aef5e6" providerId="LiveId" clId="{CCC25DF9-4458-4252-A1FA-96CED2233F88}" dt="2021-04-22T07:32:31.459" v="73" actId="571"/>
          <ac:spMkLst>
            <pc:docMk/>
            <pc:sldMk cId="672076074" sldId="945"/>
            <ac:spMk id="86" creationId="{9FB25618-7304-4F24-9525-57CF15B5AA9F}"/>
          </ac:spMkLst>
        </pc:spChg>
        <pc:spChg chg="mod">
          <ac:chgData name="王 欣捷" userId="b965477fa0aef5e6" providerId="LiveId" clId="{CCC25DF9-4458-4252-A1FA-96CED2233F88}" dt="2021-04-22T07:32:31.459" v="73" actId="571"/>
          <ac:spMkLst>
            <pc:docMk/>
            <pc:sldMk cId="672076074" sldId="945"/>
            <ac:spMk id="87" creationId="{3CFD7EB8-D659-48F3-855A-AFEDFA682115}"/>
          </ac:spMkLst>
        </pc:spChg>
        <pc:spChg chg="mod">
          <ac:chgData name="王 欣捷" userId="b965477fa0aef5e6" providerId="LiveId" clId="{CCC25DF9-4458-4252-A1FA-96CED2233F88}" dt="2021-04-22T07:32:31.459" v="73" actId="571"/>
          <ac:spMkLst>
            <pc:docMk/>
            <pc:sldMk cId="672076074" sldId="945"/>
            <ac:spMk id="88" creationId="{11118593-2BBD-4C7D-BAC9-AC9CD16B3B4B}"/>
          </ac:spMkLst>
        </pc:spChg>
        <pc:spChg chg="mod">
          <ac:chgData name="王 欣捷" userId="b965477fa0aef5e6" providerId="LiveId" clId="{CCC25DF9-4458-4252-A1FA-96CED2233F88}" dt="2021-04-22T07:32:31.459" v="73" actId="571"/>
          <ac:spMkLst>
            <pc:docMk/>
            <pc:sldMk cId="672076074" sldId="945"/>
            <ac:spMk id="89" creationId="{03CDBDFB-763A-46B0-80F2-7CBC53297841}"/>
          </ac:spMkLst>
        </pc:spChg>
        <pc:spChg chg="mod">
          <ac:chgData name="王 欣捷" userId="b965477fa0aef5e6" providerId="LiveId" clId="{CCC25DF9-4458-4252-A1FA-96CED2233F88}" dt="2021-04-22T07:32:31.459" v="73" actId="571"/>
          <ac:spMkLst>
            <pc:docMk/>
            <pc:sldMk cId="672076074" sldId="945"/>
            <ac:spMk id="90" creationId="{E4C5103D-E9B2-4D2C-A1AD-D6AA2A601F75}"/>
          </ac:spMkLst>
        </pc:spChg>
        <pc:spChg chg="mod">
          <ac:chgData name="王 欣捷" userId="b965477fa0aef5e6" providerId="LiveId" clId="{CCC25DF9-4458-4252-A1FA-96CED2233F88}" dt="2021-04-22T07:32:31.459" v="73" actId="571"/>
          <ac:spMkLst>
            <pc:docMk/>
            <pc:sldMk cId="672076074" sldId="945"/>
            <ac:spMk id="91" creationId="{C86426D1-9132-4D7C-873B-0AE66BCD333C}"/>
          </ac:spMkLst>
        </pc:spChg>
        <pc:spChg chg="mod">
          <ac:chgData name="王 欣捷" userId="b965477fa0aef5e6" providerId="LiveId" clId="{CCC25DF9-4458-4252-A1FA-96CED2233F88}" dt="2021-04-22T07:32:31.459" v="73" actId="571"/>
          <ac:spMkLst>
            <pc:docMk/>
            <pc:sldMk cId="672076074" sldId="945"/>
            <ac:spMk id="92" creationId="{BFE7E6C9-74FB-4174-A7C3-7752A6D5650F}"/>
          </ac:spMkLst>
        </pc:spChg>
        <pc:spChg chg="mod">
          <ac:chgData name="王 欣捷" userId="b965477fa0aef5e6" providerId="LiveId" clId="{CCC25DF9-4458-4252-A1FA-96CED2233F88}" dt="2021-04-22T07:32:31.459" v="73" actId="571"/>
          <ac:spMkLst>
            <pc:docMk/>
            <pc:sldMk cId="672076074" sldId="945"/>
            <ac:spMk id="93" creationId="{556CBB46-D1E3-4297-BB0A-980A9F61A686}"/>
          </ac:spMkLst>
        </pc:spChg>
        <pc:spChg chg="mod">
          <ac:chgData name="王 欣捷" userId="b965477fa0aef5e6" providerId="LiveId" clId="{CCC25DF9-4458-4252-A1FA-96CED2233F88}" dt="2021-04-22T07:32:31.459" v="73" actId="571"/>
          <ac:spMkLst>
            <pc:docMk/>
            <pc:sldMk cId="672076074" sldId="945"/>
            <ac:spMk id="94" creationId="{DF078DDA-56F1-47C2-B015-022071D7C303}"/>
          </ac:spMkLst>
        </pc:spChg>
        <pc:spChg chg="mod">
          <ac:chgData name="王 欣捷" userId="b965477fa0aef5e6" providerId="LiveId" clId="{CCC25DF9-4458-4252-A1FA-96CED2233F88}" dt="2021-04-22T07:32:31.459" v="73" actId="571"/>
          <ac:spMkLst>
            <pc:docMk/>
            <pc:sldMk cId="672076074" sldId="945"/>
            <ac:spMk id="95" creationId="{A7AD8147-05CA-43EF-A328-3F3CE8123012}"/>
          </ac:spMkLst>
        </pc:spChg>
        <pc:spChg chg="mod">
          <ac:chgData name="王 欣捷" userId="b965477fa0aef5e6" providerId="LiveId" clId="{CCC25DF9-4458-4252-A1FA-96CED2233F88}" dt="2021-04-22T07:32:31.459" v="73" actId="571"/>
          <ac:spMkLst>
            <pc:docMk/>
            <pc:sldMk cId="672076074" sldId="945"/>
            <ac:spMk id="96" creationId="{19F4A4C8-FE05-4B4C-A693-E38FD6A0E533}"/>
          </ac:spMkLst>
        </pc:spChg>
        <pc:spChg chg="mod">
          <ac:chgData name="王 欣捷" userId="b965477fa0aef5e6" providerId="LiveId" clId="{CCC25DF9-4458-4252-A1FA-96CED2233F88}" dt="2021-04-22T07:32:31.459" v="73" actId="571"/>
          <ac:spMkLst>
            <pc:docMk/>
            <pc:sldMk cId="672076074" sldId="945"/>
            <ac:spMk id="97" creationId="{6500F11F-23DB-4086-A34A-391ECC5D2612}"/>
          </ac:spMkLst>
        </pc:spChg>
        <pc:spChg chg="mod">
          <ac:chgData name="王 欣捷" userId="b965477fa0aef5e6" providerId="LiveId" clId="{CCC25DF9-4458-4252-A1FA-96CED2233F88}" dt="2021-04-22T07:32:31.459" v="73" actId="571"/>
          <ac:spMkLst>
            <pc:docMk/>
            <pc:sldMk cId="672076074" sldId="945"/>
            <ac:spMk id="98" creationId="{8A1B1082-249A-4E77-87A2-6D457185ADDF}"/>
          </ac:spMkLst>
        </pc:spChg>
        <pc:spChg chg="mod">
          <ac:chgData name="王 欣捷" userId="b965477fa0aef5e6" providerId="LiveId" clId="{CCC25DF9-4458-4252-A1FA-96CED2233F88}" dt="2021-04-22T07:32:31.459" v="73" actId="571"/>
          <ac:spMkLst>
            <pc:docMk/>
            <pc:sldMk cId="672076074" sldId="945"/>
            <ac:spMk id="100" creationId="{611AB30D-2301-489A-AEE9-21387615A369}"/>
          </ac:spMkLst>
        </pc:spChg>
        <pc:spChg chg="mod">
          <ac:chgData name="王 欣捷" userId="b965477fa0aef5e6" providerId="LiveId" clId="{CCC25DF9-4458-4252-A1FA-96CED2233F88}" dt="2021-04-22T07:32:31.459" v="73" actId="571"/>
          <ac:spMkLst>
            <pc:docMk/>
            <pc:sldMk cId="672076074" sldId="945"/>
            <ac:spMk id="101" creationId="{9A04D5C4-4DDA-4C38-B981-D46670807562}"/>
          </ac:spMkLst>
        </pc:spChg>
        <pc:spChg chg="mod">
          <ac:chgData name="王 欣捷" userId="b965477fa0aef5e6" providerId="LiveId" clId="{CCC25DF9-4458-4252-A1FA-96CED2233F88}" dt="2021-04-22T07:32:31.459" v="73" actId="571"/>
          <ac:spMkLst>
            <pc:docMk/>
            <pc:sldMk cId="672076074" sldId="945"/>
            <ac:spMk id="102" creationId="{F900CC01-074E-4EB0-8AE2-4FAED2573FB0}"/>
          </ac:spMkLst>
        </pc:spChg>
        <pc:spChg chg="mod">
          <ac:chgData name="王 欣捷" userId="b965477fa0aef5e6" providerId="LiveId" clId="{CCC25DF9-4458-4252-A1FA-96CED2233F88}" dt="2021-04-22T07:32:31.459" v="73" actId="571"/>
          <ac:spMkLst>
            <pc:docMk/>
            <pc:sldMk cId="672076074" sldId="945"/>
            <ac:spMk id="104" creationId="{1D4CFE77-E0EF-4347-BE9C-F9ABB7E11F24}"/>
          </ac:spMkLst>
        </pc:spChg>
        <pc:spChg chg="mod">
          <ac:chgData name="王 欣捷" userId="b965477fa0aef5e6" providerId="LiveId" clId="{CCC25DF9-4458-4252-A1FA-96CED2233F88}" dt="2021-04-22T07:32:31.459" v="73" actId="571"/>
          <ac:spMkLst>
            <pc:docMk/>
            <pc:sldMk cId="672076074" sldId="945"/>
            <ac:spMk id="105" creationId="{EF22B955-BE0D-48C3-A5B2-4F7DED68AE8E}"/>
          </ac:spMkLst>
        </pc:spChg>
        <pc:spChg chg="mod">
          <ac:chgData name="王 欣捷" userId="b965477fa0aef5e6" providerId="LiveId" clId="{CCC25DF9-4458-4252-A1FA-96CED2233F88}" dt="2021-04-22T07:32:31.459" v="73" actId="571"/>
          <ac:spMkLst>
            <pc:docMk/>
            <pc:sldMk cId="672076074" sldId="945"/>
            <ac:spMk id="106" creationId="{2AC374B0-728A-4EC4-8ABD-16E1F5CAEA19}"/>
          </ac:spMkLst>
        </pc:spChg>
        <pc:spChg chg="mod">
          <ac:chgData name="王 欣捷" userId="b965477fa0aef5e6" providerId="LiveId" clId="{CCC25DF9-4458-4252-A1FA-96CED2233F88}" dt="2021-04-22T07:32:31.459" v="73" actId="571"/>
          <ac:spMkLst>
            <pc:docMk/>
            <pc:sldMk cId="672076074" sldId="945"/>
            <ac:spMk id="108" creationId="{F1CAF23D-CB3D-473B-89FE-990A622A48FF}"/>
          </ac:spMkLst>
        </pc:spChg>
        <pc:spChg chg="mod">
          <ac:chgData name="王 欣捷" userId="b965477fa0aef5e6" providerId="LiveId" clId="{CCC25DF9-4458-4252-A1FA-96CED2233F88}" dt="2021-04-22T07:32:31.459" v="73" actId="571"/>
          <ac:spMkLst>
            <pc:docMk/>
            <pc:sldMk cId="672076074" sldId="945"/>
            <ac:spMk id="109" creationId="{98823933-78D8-41E3-B2B4-48B918A06D89}"/>
          </ac:spMkLst>
        </pc:spChg>
        <pc:spChg chg="mod">
          <ac:chgData name="王 欣捷" userId="b965477fa0aef5e6" providerId="LiveId" clId="{CCC25DF9-4458-4252-A1FA-96CED2233F88}" dt="2021-04-22T07:32:31.459" v="73" actId="571"/>
          <ac:spMkLst>
            <pc:docMk/>
            <pc:sldMk cId="672076074" sldId="945"/>
            <ac:spMk id="110" creationId="{6ED22A44-C3B3-4F2B-93AA-464592147DAE}"/>
          </ac:spMkLst>
        </pc:spChg>
        <pc:spChg chg="mod">
          <ac:chgData name="王 欣捷" userId="b965477fa0aef5e6" providerId="LiveId" clId="{CCC25DF9-4458-4252-A1FA-96CED2233F88}" dt="2021-04-22T07:32:31.459" v="73" actId="571"/>
          <ac:spMkLst>
            <pc:docMk/>
            <pc:sldMk cId="672076074" sldId="945"/>
            <ac:spMk id="111" creationId="{8C291361-CEE8-4690-8AF2-6283BC07ED59}"/>
          </ac:spMkLst>
        </pc:spChg>
        <pc:spChg chg="mod">
          <ac:chgData name="王 欣捷" userId="b965477fa0aef5e6" providerId="LiveId" clId="{CCC25DF9-4458-4252-A1FA-96CED2233F88}" dt="2021-04-22T07:32:31.459" v="73" actId="571"/>
          <ac:spMkLst>
            <pc:docMk/>
            <pc:sldMk cId="672076074" sldId="945"/>
            <ac:spMk id="112" creationId="{83141466-492D-4FB9-A57B-54E0E12A8325}"/>
          </ac:spMkLst>
        </pc:spChg>
        <pc:spChg chg="mod">
          <ac:chgData name="王 欣捷" userId="b965477fa0aef5e6" providerId="LiveId" clId="{CCC25DF9-4458-4252-A1FA-96CED2233F88}" dt="2021-04-22T07:32:31.459" v="73" actId="571"/>
          <ac:spMkLst>
            <pc:docMk/>
            <pc:sldMk cId="672076074" sldId="945"/>
            <ac:spMk id="113" creationId="{B311DDF2-A1FB-4894-AB08-AC75C80C3ACA}"/>
          </ac:spMkLst>
        </pc:spChg>
        <pc:spChg chg="mod">
          <ac:chgData name="王 欣捷" userId="b965477fa0aef5e6" providerId="LiveId" clId="{CCC25DF9-4458-4252-A1FA-96CED2233F88}" dt="2021-04-22T07:32:31.459" v="73" actId="571"/>
          <ac:spMkLst>
            <pc:docMk/>
            <pc:sldMk cId="672076074" sldId="945"/>
            <ac:spMk id="115" creationId="{3839507F-D75C-4B5F-B696-F064910F89E8}"/>
          </ac:spMkLst>
        </pc:spChg>
        <pc:spChg chg="mod">
          <ac:chgData name="王 欣捷" userId="b965477fa0aef5e6" providerId="LiveId" clId="{CCC25DF9-4458-4252-A1FA-96CED2233F88}" dt="2021-04-22T07:32:31.459" v="73" actId="571"/>
          <ac:spMkLst>
            <pc:docMk/>
            <pc:sldMk cId="672076074" sldId="945"/>
            <ac:spMk id="116" creationId="{95ED578F-17B3-4298-AF26-E286321920CE}"/>
          </ac:spMkLst>
        </pc:spChg>
        <pc:spChg chg="mod">
          <ac:chgData name="王 欣捷" userId="b965477fa0aef5e6" providerId="LiveId" clId="{CCC25DF9-4458-4252-A1FA-96CED2233F88}" dt="2021-04-22T07:32:31.459" v="73" actId="571"/>
          <ac:spMkLst>
            <pc:docMk/>
            <pc:sldMk cId="672076074" sldId="945"/>
            <ac:spMk id="117" creationId="{CC1AD3DB-B653-4884-A69E-1B6D94838408}"/>
          </ac:spMkLst>
        </pc:spChg>
        <pc:spChg chg="mod">
          <ac:chgData name="王 欣捷" userId="b965477fa0aef5e6" providerId="LiveId" clId="{CCC25DF9-4458-4252-A1FA-96CED2233F88}" dt="2021-04-22T07:32:31.459" v="73" actId="571"/>
          <ac:spMkLst>
            <pc:docMk/>
            <pc:sldMk cId="672076074" sldId="945"/>
            <ac:spMk id="118" creationId="{49D3F8D2-71BF-45DE-AC4E-3DF3A0D9F794}"/>
          </ac:spMkLst>
        </pc:spChg>
        <pc:spChg chg="mod">
          <ac:chgData name="王 欣捷" userId="b965477fa0aef5e6" providerId="LiveId" clId="{CCC25DF9-4458-4252-A1FA-96CED2233F88}" dt="2021-04-22T07:32:31.459" v="73" actId="571"/>
          <ac:spMkLst>
            <pc:docMk/>
            <pc:sldMk cId="672076074" sldId="945"/>
            <ac:spMk id="119" creationId="{B7A91F4B-D160-404F-A9E2-E443D2CA65B9}"/>
          </ac:spMkLst>
        </pc:spChg>
        <pc:spChg chg="mod">
          <ac:chgData name="王 欣捷" userId="b965477fa0aef5e6" providerId="LiveId" clId="{CCC25DF9-4458-4252-A1FA-96CED2233F88}" dt="2021-04-22T07:32:31.459" v="73" actId="571"/>
          <ac:spMkLst>
            <pc:docMk/>
            <pc:sldMk cId="672076074" sldId="945"/>
            <ac:spMk id="120" creationId="{6D4B6F76-BCC9-4399-8A92-F10245AD587C}"/>
          </ac:spMkLst>
        </pc:spChg>
        <pc:spChg chg="mod">
          <ac:chgData name="王 欣捷" userId="b965477fa0aef5e6" providerId="LiveId" clId="{CCC25DF9-4458-4252-A1FA-96CED2233F88}" dt="2021-04-22T07:32:31.459" v="73" actId="571"/>
          <ac:spMkLst>
            <pc:docMk/>
            <pc:sldMk cId="672076074" sldId="945"/>
            <ac:spMk id="122" creationId="{505B9FD8-5CFD-4727-8930-51CDF2AEA461}"/>
          </ac:spMkLst>
        </pc:spChg>
        <pc:spChg chg="mod">
          <ac:chgData name="王 欣捷" userId="b965477fa0aef5e6" providerId="LiveId" clId="{CCC25DF9-4458-4252-A1FA-96CED2233F88}" dt="2021-04-22T07:32:31.459" v="73" actId="571"/>
          <ac:spMkLst>
            <pc:docMk/>
            <pc:sldMk cId="672076074" sldId="945"/>
            <ac:spMk id="123" creationId="{4279E484-D09B-45C6-A216-0B250D23988C}"/>
          </ac:spMkLst>
        </pc:spChg>
        <pc:spChg chg="mod">
          <ac:chgData name="王 欣捷" userId="b965477fa0aef5e6" providerId="LiveId" clId="{CCC25DF9-4458-4252-A1FA-96CED2233F88}" dt="2021-04-22T07:32:31.459" v="73" actId="571"/>
          <ac:spMkLst>
            <pc:docMk/>
            <pc:sldMk cId="672076074" sldId="945"/>
            <ac:spMk id="124" creationId="{7E59F986-0374-4909-8814-D280D19BB104}"/>
          </ac:spMkLst>
        </pc:spChg>
        <pc:spChg chg="mod">
          <ac:chgData name="王 欣捷" userId="b965477fa0aef5e6" providerId="LiveId" clId="{CCC25DF9-4458-4252-A1FA-96CED2233F88}" dt="2021-04-22T07:32:31.459" v="73" actId="571"/>
          <ac:spMkLst>
            <pc:docMk/>
            <pc:sldMk cId="672076074" sldId="945"/>
            <ac:spMk id="125" creationId="{4E3A00A3-B7C7-4BF0-A205-FF52024E9D02}"/>
          </ac:spMkLst>
        </pc:spChg>
        <pc:spChg chg="mod">
          <ac:chgData name="王 欣捷" userId="b965477fa0aef5e6" providerId="LiveId" clId="{CCC25DF9-4458-4252-A1FA-96CED2233F88}" dt="2021-04-22T07:32:31.459" v="73" actId="571"/>
          <ac:spMkLst>
            <pc:docMk/>
            <pc:sldMk cId="672076074" sldId="945"/>
            <ac:spMk id="126" creationId="{5C748F42-16ED-42EF-8AEF-EC13E70FEA6E}"/>
          </ac:spMkLst>
        </pc:spChg>
        <pc:spChg chg="mod">
          <ac:chgData name="王 欣捷" userId="b965477fa0aef5e6" providerId="LiveId" clId="{CCC25DF9-4458-4252-A1FA-96CED2233F88}" dt="2021-04-22T07:32:31.459" v="73" actId="571"/>
          <ac:spMkLst>
            <pc:docMk/>
            <pc:sldMk cId="672076074" sldId="945"/>
            <ac:spMk id="127" creationId="{09B97E4D-B913-4FAA-9514-ABCAD8FC43E0}"/>
          </ac:spMkLst>
        </pc:spChg>
        <pc:spChg chg="mod">
          <ac:chgData name="王 欣捷" userId="b965477fa0aef5e6" providerId="LiveId" clId="{CCC25DF9-4458-4252-A1FA-96CED2233F88}" dt="2021-04-22T07:32:31.459" v="73" actId="571"/>
          <ac:spMkLst>
            <pc:docMk/>
            <pc:sldMk cId="672076074" sldId="945"/>
            <ac:spMk id="129" creationId="{6DA343E9-7B6C-4AE8-829A-A760389A8C6F}"/>
          </ac:spMkLst>
        </pc:spChg>
        <pc:spChg chg="mod">
          <ac:chgData name="王 欣捷" userId="b965477fa0aef5e6" providerId="LiveId" clId="{CCC25DF9-4458-4252-A1FA-96CED2233F88}" dt="2021-04-22T07:32:31.459" v="73" actId="571"/>
          <ac:spMkLst>
            <pc:docMk/>
            <pc:sldMk cId="672076074" sldId="945"/>
            <ac:spMk id="130" creationId="{43C9CB12-97C6-4DDF-829F-F3FD175AA831}"/>
          </ac:spMkLst>
        </pc:spChg>
        <pc:spChg chg="mod">
          <ac:chgData name="王 欣捷" userId="b965477fa0aef5e6" providerId="LiveId" clId="{CCC25DF9-4458-4252-A1FA-96CED2233F88}" dt="2021-04-22T07:32:31.459" v="73" actId="571"/>
          <ac:spMkLst>
            <pc:docMk/>
            <pc:sldMk cId="672076074" sldId="945"/>
            <ac:spMk id="131" creationId="{1B460E49-DCD8-470D-8020-14BDD3DD7B51}"/>
          </ac:spMkLst>
        </pc:spChg>
        <pc:spChg chg="mod">
          <ac:chgData name="王 欣捷" userId="b965477fa0aef5e6" providerId="LiveId" clId="{CCC25DF9-4458-4252-A1FA-96CED2233F88}" dt="2021-04-22T07:32:31.459" v="73" actId="571"/>
          <ac:spMkLst>
            <pc:docMk/>
            <pc:sldMk cId="672076074" sldId="945"/>
            <ac:spMk id="132" creationId="{99A99CAD-F394-44FB-8C49-076A2E20EFDE}"/>
          </ac:spMkLst>
        </pc:spChg>
        <pc:spChg chg="mod">
          <ac:chgData name="王 欣捷" userId="b965477fa0aef5e6" providerId="LiveId" clId="{CCC25DF9-4458-4252-A1FA-96CED2233F88}" dt="2021-04-22T07:32:31.459" v="73" actId="571"/>
          <ac:spMkLst>
            <pc:docMk/>
            <pc:sldMk cId="672076074" sldId="945"/>
            <ac:spMk id="134" creationId="{B6E185AB-129F-4E23-98C8-63514E85EABE}"/>
          </ac:spMkLst>
        </pc:spChg>
        <pc:spChg chg="mod">
          <ac:chgData name="王 欣捷" userId="b965477fa0aef5e6" providerId="LiveId" clId="{CCC25DF9-4458-4252-A1FA-96CED2233F88}" dt="2021-04-22T07:32:31.459" v="73" actId="571"/>
          <ac:spMkLst>
            <pc:docMk/>
            <pc:sldMk cId="672076074" sldId="945"/>
            <ac:spMk id="135" creationId="{935846C3-A8BE-45A0-86CB-581C533A51C9}"/>
          </ac:spMkLst>
        </pc:spChg>
        <pc:spChg chg="mod">
          <ac:chgData name="王 欣捷" userId="b965477fa0aef5e6" providerId="LiveId" clId="{CCC25DF9-4458-4252-A1FA-96CED2233F88}" dt="2021-04-22T07:32:31.459" v="73" actId="571"/>
          <ac:spMkLst>
            <pc:docMk/>
            <pc:sldMk cId="672076074" sldId="945"/>
            <ac:spMk id="136" creationId="{49555421-0CFB-4259-9372-0B6A69CF9FE7}"/>
          </ac:spMkLst>
        </pc:spChg>
        <pc:spChg chg="mod">
          <ac:chgData name="王 欣捷" userId="b965477fa0aef5e6" providerId="LiveId" clId="{CCC25DF9-4458-4252-A1FA-96CED2233F88}" dt="2021-04-22T07:32:31.459" v="73" actId="571"/>
          <ac:spMkLst>
            <pc:docMk/>
            <pc:sldMk cId="672076074" sldId="945"/>
            <ac:spMk id="137" creationId="{6EA55B9B-2CE4-4AC8-80A0-FBD3ED19BBE5}"/>
          </ac:spMkLst>
        </pc:spChg>
        <pc:spChg chg="mod">
          <ac:chgData name="王 欣捷" userId="b965477fa0aef5e6" providerId="LiveId" clId="{CCC25DF9-4458-4252-A1FA-96CED2233F88}" dt="2021-04-22T07:32:31.459" v="73" actId="571"/>
          <ac:spMkLst>
            <pc:docMk/>
            <pc:sldMk cId="672076074" sldId="945"/>
            <ac:spMk id="139" creationId="{384187A4-D0A8-48BB-915A-1D8C240DE9AE}"/>
          </ac:spMkLst>
        </pc:spChg>
        <pc:spChg chg="mod">
          <ac:chgData name="王 欣捷" userId="b965477fa0aef5e6" providerId="LiveId" clId="{CCC25DF9-4458-4252-A1FA-96CED2233F88}" dt="2021-04-22T07:32:31.459" v="73" actId="571"/>
          <ac:spMkLst>
            <pc:docMk/>
            <pc:sldMk cId="672076074" sldId="945"/>
            <ac:spMk id="140" creationId="{F208797E-B50E-4943-97A9-538656571BD6}"/>
          </ac:spMkLst>
        </pc:spChg>
        <pc:spChg chg="mod">
          <ac:chgData name="王 欣捷" userId="b965477fa0aef5e6" providerId="LiveId" clId="{CCC25DF9-4458-4252-A1FA-96CED2233F88}" dt="2021-04-22T07:32:31.459" v="73" actId="571"/>
          <ac:spMkLst>
            <pc:docMk/>
            <pc:sldMk cId="672076074" sldId="945"/>
            <ac:spMk id="141" creationId="{9F327C15-E8E9-41A6-9E61-9EE4D35BB0D5}"/>
          </ac:spMkLst>
        </pc:spChg>
        <pc:spChg chg="mod">
          <ac:chgData name="王 欣捷" userId="b965477fa0aef5e6" providerId="LiveId" clId="{CCC25DF9-4458-4252-A1FA-96CED2233F88}" dt="2021-04-22T07:32:31.459" v="73" actId="571"/>
          <ac:spMkLst>
            <pc:docMk/>
            <pc:sldMk cId="672076074" sldId="945"/>
            <ac:spMk id="142" creationId="{601D0688-BBE5-4624-8C15-BD299EC97EF1}"/>
          </ac:spMkLst>
        </pc:spChg>
        <pc:spChg chg="mod">
          <ac:chgData name="王 欣捷" userId="b965477fa0aef5e6" providerId="LiveId" clId="{CCC25DF9-4458-4252-A1FA-96CED2233F88}" dt="2021-04-22T07:32:31.459" v="73" actId="571"/>
          <ac:spMkLst>
            <pc:docMk/>
            <pc:sldMk cId="672076074" sldId="945"/>
            <ac:spMk id="143" creationId="{D490ACEA-6BF2-41DA-8B63-BF4EF6C14F2B}"/>
          </ac:spMkLst>
        </pc:spChg>
        <pc:spChg chg="mod">
          <ac:chgData name="王 欣捷" userId="b965477fa0aef5e6" providerId="LiveId" clId="{CCC25DF9-4458-4252-A1FA-96CED2233F88}" dt="2021-04-22T07:32:31.459" v="73" actId="571"/>
          <ac:spMkLst>
            <pc:docMk/>
            <pc:sldMk cId="672076074" sldId="945"/>
            <ac:spMk id="144" creationId="{EB9C4747-6BFD-4A66-A24E-9E3B1081B178}"/>
          </ac:spMkLst>
        </pc:spChg>
        <pc:spChg chg="mod">
          <ac:chgData name="王 欣捷" userId="b965477fa0aef5e6" providerId="LiveId" clId="{CCC25DF9-4458-4252-A1FA-96CED2233F88}" dt="2021-04-22T07:32:31.459" v="73" actId="571"/>
          <ac:spMkLst>
            <pc:docMk/>
            <pc:sldMk cId="672076074" sldId="945"/>
            <ac:spMk id="145" creationId="{10B13F9D-2D58-4295-AFD7-8B8F1BFBBD17}"/>
          </ac:spMkLst>
        </pc:spChg>
        <pc:spChg chg="mod">
          <ac:chgData name="王 欣捷" userId="b965477fa0aef5e6" providerId="LiveId" clId="{CCC25DF9-4458-4252-A1FA-96CED2233F88}" dt="2021-04-22T07:32:31.459" v="73" actId="571"/>
          <ac:spMkLst>
            <pc:docMk/>
            <pc:sldMk cId="672076074" sldId="945"/>
            <ac:spMk id="146" creationId="{649FD460-C816-4411-8780-6B052BEF2FAE}"/>
          </ac:spMkLst>
        </pc:spChg>
        <pc:spChg chg="add mod">
          <ac:chgData name="王 欣捷" userId="b965477fa0aef5e6" providerId="LiveId" clId="{CCC25DF9-4458-4252-A1FA-96CED2233F88}" dt="2021-04-22T07:32:31.459" v="73" actId="571"/>
          <ac:spMkLst>
            <pc:docMk/>
            <pc:sldMk cId="672076074" sldId="945"/>
            <ac:spMk id="147" creationId="{9B141C0B-703F-4D0D-AC79-823E123A6F42}"/>
          </ac:spMkLst>
        </pc:spChg>
        <pc:grpChg chg="mod">
          <ac:chgData name="王 欣捷" userId="b965477fa0aef5e6" providerId="LiveId" clId="{CCC25DF9-4458-4252-A1FA-96CED2233F88}" dt="2021-04-22T07:31:27.886" v="50" actId="338"/>
          <ac:grpSpMkLst>
            <pc:docMk/>
            <pc:sldMk cId="672076074" sldId="945"/>
            <ac:grpSpMk id="1" creationId="{00000000-0000-0000-0000-000000000000}"/>
          </ac:grpSpMkLst>
        </pc:grpChg>
        <pc:grpChg chg="del mod">
          <ac:chgData name="王 欣捷" userId="b965477fa0aef5e6" providerId="LiveId" clId="{CCC25DF9-4458-4252-A1FA-96CED2233F88}" dt="2021-04-22T07:31:29.897" v="51" actId="165"/>
          <ac:grpSpMkLst>
            <pc:docMk/>
            <pc:sldMk cId="672076074" sldId="945"/>
            <ac:grpSpMk id="5" creationId="{ADB0FCB7-885F-4799-9AEF-A9D8371274B6}"/>
          </ac:grpSpMkLst>
        </pc:grpChg>
        <pc:grpChg chg="add mod">
          <ac:chgData name="王 欣捷" userId="b965477fa0aef5e6" providerId="LiveId" clId="{CCC25DF9-4458-4252-A1FA-96CED2233F88}" dt="2021-04-22T07:32:59.347" v="78" actId="1076"/>
          <ac:grpSpMkLst>
            <pc:docMk/>
            <pc:sldMk cId="672076074" sldId="945"/>
            <ac:grpSpMk id="66" creationId="{3B31E2A3-1B41-44AF-990C-9975499BDBC2}"/>
          </ac:grpSpMkLst>
        </pc:grpChg>
        <pc:grpChg chg="add mod">
          <ac:chgData name="王 欣捷" userId="b965477fa0aef5e6" providerId="LiveId" clId="{CCC25DF9-4458-4252-A1FA-96CED2233F88}" dt="2021-04-22T07:32:59.347" v="78" actId="1076"/>
          <ac:grpSpMkLst>
            <pc:docMk/>
            <pc:sldMk cId="672076074" sldId="945"/>
            <ac:grpSpMk id="67" creationId="{89A56738-EEC0-40D2-B4DD-4173362118E6}"/>
          </ac:grpSpMkLst>
        </pc:grpChg>
        <pc:grpChg chg="add mod">
          <ac:chgData name="王 欣捷" userId="b965477fa0aef5e6" providerId="LiveId" clId="{CCC25DF9-4458-4252-A1FA-96CED2233F88}" dt="2021-04-22T07:32:59.347" v="78" actId="1076"/>
          <ac:grpSpMkLst>
            <pc:docMk/>
            <pc:sldMk cId="672076074" sldId="945"/>
            <ac:grpSpMk id="68" creationId="{6041EC34-3442-41EA-A066-BDF94B561AB7}"/>
          </ac:grpSpMkLst>
        </pc:grpChg>
        <pc:grpChg chg="add mod">
          <ac:chgData name="王 欣捷" userId="b965477fa0aef5e6" providerId="LiveId" clId="{CCC25DF9-4458-4252-A1FA-96CED2233F88}" dt="2021-04-22T07:32:59.347" v="78" actId="1076"/>
          <ac:grpSpMkLst>
            <pc:docMk/>
            <pc:sldMk cId="672076074" sldId="945"/>
            <ac:grpSpMk id="69" creationId="{71265710-56E9-4814-99C9-4FF829FA9726}"/>
          </ac:grpSpMkLst>
        </pc:grpChg>
        <pc:grpChg chg="add mod">
          <ac:chgData name="王 欣捷" userId="b965477fa0aef5e6" providerId="LiveId" clId="{CCC25DF9-4458-4252-A1FA-96CED2233F88}" dt="2021-04-22T07:32:59.347" v="78" actId="1076"/>
          <ac:grpSpMkLst>
            <pc:docMk/>
            <pc:sldMk cId="672076074" sldId="945"/>
            <ac:grpSpMk id="70" creationId="{CE290C31-943E-4EE4-8769-17C9EC61C719}"/>
          </ac:grpSpMkLst>
        </pc:grpChg>
        <pc:grpChg chg="add mod">
          <ac:chgData name="王 欣捷" userId="b965477fa0aef5e6" providerId="LiveId" clId="{CCC25DF9-4458-4252-A1FA-96CED2233F88}" dt="2021-04-22T07:32:59.347" v="78" actId="1076"/>
          <ac:grpSpMkLst>
            <pc:docMk/>
            <pc:sldMk cId="672076074" sldId="945"/>
            <ac:grpSpMk id="71" creationId="{7F70ACD7-19A4-430E-B947-66D65C9C8BE5}"/>
          </ac:grpSpMkLst>
        </pc:grpChg>
        <pc:grpChg chg="add mod">
          <ac:chgData name="王 欣捷" userId="b965477fa0aef5e6" providerId="LiveId" clId="{CCC25DF9-4458-4252-A1FA-96CED2233F88}" dt="2021-04-22T07:32:59.347" v="78" actId="1076"/>
          <ac:grpSpMkLst>
            <pc:docMk/>
            <pc:sldMk cId="672076074" sldId="945"/>
            <ac:grpSpMk id="72" creationId="{36AD146A-577C-4467-943E-D117E1979486}"/>
          </ac:grpSpMkLst>
        </pc:grpChg>
        <pc:grpChg chg="add mod">
          <ac:chgData name="王 欣捷" userId="b965477fa0aef5e6" providerId="LiveId" clId="{CCC25DF9-4458-4252-A1FA-96CED2233F88}" dt="2021-04-22T07:32:59.347" v="78" actId="1076"/>
          <ac:grpSpMkLst>
            <pc:docMk/>
            <pc:sldMk cId="672076074" sldId="945"/>
            <ac:grpSpMk id="73" creationId="{D25A00AB-79AD-45F3-A4CC-4A6F52BF579E}"/>
          </ac:grpSpMkLst>
        </pc:grpChg>
        <pc:grpChg chg="add mod">
          <ac:chgData name="王 欣捷" userId="b965477fa0aef5e6" providerId="LiveId" clId="{CCC25DF9-4458-4252-A1FA-96CED2233F88}" dt="2021-04-22T07:32:59.347" v="78" actId="1076"/>
          <ac:grpSpMkLst>
            <pc:docMk/>
            <pc:sldMk cId="672076074" sldId="945"/>
            <ac:grpSpMk id="74" creationId="{D8BF4D1C-C6F9-4711-8618-28096A83946B}"/>
          </ac:grpSpMkLst>
        </pc:grpChg>
        <pc:grpChg chg="add mod">
          <ac:chgData name="王 欣捷" userId="b965477fa0aef5e6" providerId="LiveId" clId="{CCC25DF9-4458-4252-A1FA-96CED2233F88}" dt="2021-04-22T07:32:31.459" v="73" actId="571"/>
          <ac:grpSpMkLst>
            <pc:docMk/>
            <pc:sldMk cId="672076074" sldId="945"/>
            <ac:grpSpMk id="79" creationId="{4F06C3B6-2CA0-4D69-BACF-AF44C3B623EE}"/>
          </ac:grpSpMkLst>
        </pc:grpChg>
        <pc:grpChg chg="add mod">
          <ac:chgData name="王 欣捷" userId="b965477fa0aef5e6" providerId="LiveId" clId="{CCC25DF9-4458-4252-A1FA-96CED2233F88}" dt="2021-04-22T07:32:31.459" v="73" actId="571"/>
          <ac:grpSpMkLst>
            <pc:docMk/>
            <pc:sldMk cId="672076074" sldId="945"/>
            <ac:grpSpMk id="99" creationId="{E8062EC8-AD46-40BF-AB8C-48CDA908469F}"/>
          </ac:grpSpMkLst>
        </pc:grpChg>
        <pc:grpChg chg="add mod">
          <ac:chgData name="王 欣捷" userId="b965477fa0aef5e6" providerId="LiveId" clId="{CCC25DF9-4458-4252-A1FA-96CED2233F88}" dt="2021-04-22T07:32:31.459" v="73" actId="571"/>
          <ac:grpSpMkLst>
            <pc:docMk/>
            <pc:sldMk cId="672076074" sldId="945"/>
            <ac:grpSpMk id="103" creationId="{45DB49BB-8162-4AB4-9650-A816B952BC6A}"/>
          </ac:grpSpMkLst>
        </pc:grpChg>
        <pc:grpChg chg="add mod">
          <ac:chgData name="王 欣捷" userId="b965477fa0aef5e6" providerId="LiveId" clId="{CCC25DF9-4458-4252-A1FA-96CED2233F88}" dt="2021-04-22T07:32:31.459" v="73" actId="571"/>
          <ac:grpSpMkLst>
            <pc:docMk/>
            <pc:sldMk cId="672076074" sldId="945"/>
            <ac:grpSpMk id="107" creationId="{492A292C-79A1-4733-AF78-C628954D796B}"/>
          </ac:grpSpMkLst>
        </pc:grpChg>
        <pc:grpChg chg="add mod">
          <ac:chgData name="王 欣捷" userId="b965477fa0aef5e6" providerId="LiveId" clId="{CCC25DF9-4458-4252-A1FA-96CED2233F88}" dt="2021-04-22T07:32:31.459" v="73" actId="571"/>
          <ac:grpSpMkLst>
            <pc:docMk/>
            <pc:sldMk cId="672076074" sldId="945"/>
            <ac:grpSpMk id="114" creationId="{5C7A08D9-72AE-4F48-9FE6-024DD29694C3}"/>
          </ac:grpSpMkLst>
        </pc:grpChg>
        <pc:grpChg chg="add mod">
          <ac:chgData name="王 欣捷" userId="b965477fa0aef5e6" providerId="LiveId" clId="{CCC25DF9-4458-4252-A1FA-96CED2233F88}" dt="2021-04-22T07:32:31.459" v="73" actId="571"/>
          <ac:grpSpMkLst>
            <pc:docMk/>
            <pc:sldMk cId="672076074" sldId="945"/>
            <ac:grpSpMk id="121" creationId="{0E8CB6F6-A88F-43C1-9836-1D3A9C5F6D72}"/>
          </ac:grpSpMkLst>
        </pc:grpChg>
        <pc:grpChg chg="add mod">
          <ac:chgData name="王 欣捷" userId="b965477fa0aef5e6" providerId="LiveId" clId="{CCC25DF9-4458-4252-A1FA-96CED2233F88}" dt="2021-04-22T07:32:31.459" v="73" actId="571"/>
          <ac:grpSpMkLst>
            <pc:docMk/>
            <pc:sldMk cId="672076074" sldId="945"/>
            <ac:grpSpMk id="128" creationId="{E3338AC8-AE2F-41FF-95F2-AE2463B2F250}"/>
          </ac:grpSpMkLst>
        </pc:grpChg>
        <pc:grpChg chg="add mod">
          <ac:chgData name="王 欣捷" userId="b965477fa0aef5e6" providerId="LiveId" clId="{CCC25DF9-4458-4252-A1FA-96CED2233F88}" dt="2021-04-22T07:32:31.459" v="73" actId="571"/>
          <ac:grpSpMkLst>
            <pc:docMk/>
            <pc:sldMk cId="672076074" sldId="945"/>
            <ac:grpSpMk id="133" creationId="{DA7C3452-3C39-4665-AE4C-BF4DC43D23EC}"/>
          </ac:grpSpMkLst>
        </pc:grpChg>
        <pc:grpChg chg="add mod">
          <ac:chgData name="王 欣捷" userId="b965477fa0aef5e6" providerId="LiveId" clId="{CCC25DF9-4458-4252-A1FA-96CED2233F88}" dt="2021-04-22T07:32:31.459" v="73" actId="571"/>
          <ac:grpSpMkLst>
            <pc:docMk/>
            <pc:sldMk cId="672076074" sldId="945"/>
            <ac:grpSpMk id="138" creationId="{C11705C1-A1D7-4B9D-AB2F-3A57ACF96753}"/>
          </ac:grpSpMkLst>
        </pc:grpChg>
        <pc:picChg chg="del mod">
          <ac:chgData name="王 欣捷" userId="b965477fa0aef5e6" providerId="LiveId" clId="{CCC25DF9-4458-4252-A1FA-96CED2233F88}" dt="2021-04-22T07:31:27.886" v="50" actId="338"/>
          <ac:picMkLst>
            <pc:docMk/>
            <pc:sldMk cId="672076074" sldId="945"/>
            <ac:picMk id="4" creationId="{C862C518-D52A-466F-BF3E-4E94B2C7469F}"/>
          </ac:picMkLst>
        </pc:picChg>
      </pc:sldChg>
      <pc:sldChg chg="addSp delSp modSp new mod modClrScheme modAnim chgLayout">
        <pc:chgData name="王 欣捷" userId="b965477fa0aef5e6" providerId="LiveId" clId="{CCC25DF9-4458-4252-A1FA-96CED2233F88}" dt="2021-04-22T07:37:01.921" v="138"/>
        <pc:sldMkLst>
          <pc:docMk/>
          <pc:sldMk cId="4090644917" sldId="946"/>
        </pc:sldMkLst>
        <pc:spChg chg="del">
          <ac:chgData name="王 欣捷" userId="b965477fa0aef5e6" providerId="LiveId" clId="{CCC25DF9-4458-4252-A1FA-96CED2233F88}" dt="2021-04-22T07:33:59.957" v="90" actId="700"/>
          <ac:spMkLst>
            <pc:docMk/>
            <pc:sldMk cId="4090644917" sldId="946"/>
            <ac:spMk id="2" creationId="{9056E52F-2356-4711-A99F-569138FA83C8}"/>
          </ac:spMkLst>
        </pc:spChg>
        <pc:spChg chg="del">
          <ac:chgData name="王 欣捷" userId="b965477fa0aef5e6" providerId="LiveId" clId="{CCC25DF9-4458-4252-A1FA-96CED2233F88}" dt="2021-04-22T07:33:59.957" v="90" actId="700"/>
          <ac:spMkLst>
            <pc:docMk/>
            <pc:sldMk cId="4090644917" sldId="946"/>
            <ac:spMk id="3" creationId="{5EF6FEB4-C019-44F0-85A8-7137414963DD}"/>
          </ac:spMkLst>
        </pc:spChg>
        <pc:spChg chg="del mod topLvl">
          <ac:chgData name="王 欣捷" userId="b965477fa0aef5e6" providerId="LiveId" clId="{CCC25DF9-4458-4252-A1FA-96CED2233F88}" dt="2021-04-22T07:34:14.079" v="93" actId="478"/>
          <ac:spMkLst>
            <pc:docMk/>
            <pc:sldMk cId="4090644917" sldId="946"/>
            <ac:spMk id="6" creationId="{4662E652-AC15-410A-813E-5BB32FC8835F}"/>
          </ac:spMkLst>
        </pc:spChg>
        <pc:spChg chg="mod topLvl">
          <ac:chgData name="王 欣捷" userId="b965477fa0aef5e6" providerId="LiveId" clId="{CCC25DF9-4458-4252-A1FA-96CED2233F88}" dt="2021-04-22T07:36:18.538" v="128" actId="1076"/>
          <ac:spMkLst>
            <pc:docMk/>
            <pc:sldMk cId="4090644917" sldId="946"/>
            <ac:spMk id="7" creationId="{3FC962AE-AA85-496B-9BC3-418B8B9ADC88}"/>
          </ac:spMkLst>
        </pc:spChg>
        <pc:spChg chg="mod topLvl">
          <ac:chgData name="王 欣捷" userId="b965477fa0aef5e6" providerId="LiveId" clId="{CCC25DF9-4458-4252-A1FA-96CED2233F88}" dt="2021-04-22T07:36:18.538" v="128" actId="1076"/>
          <ac:spMkLst>
            <pc:docMk/>
            <pc:sldMk cId="4090644917" sldId="946"/>
            <ac:spMk id="8" creationId="{8E3103D6-FFFF-4584-8F24-E99E56355BB7}"/>
          </ac:spMkLst>
        </pc:spChg>
        <pc:spChg chg="mod topLvl">
          <ac:chgData name="王 欣捷" userId="b965477fa0aef5e6" providerId="LiveId" clId="{CCC25DF9-4458-4252-A1FA-96CED2233F88}" dt="2021-04-22T07:36:18.538" v="128" actId="1076"/>
          <ac:spMkLst>
            <pc:docMk/>
            <pc:sldMk cId="4090644917" sldId="946"/>
            <ac:spMk id="9" creationId="{51903F81-2449-4B9D-A585-9C3E6038AE63}"/>
          </ac:spMkLst>
        </pc:spChg>
        <pc:spChg chg="mod topLvl">
          <ac:chgData name="王 欣捷" userId="b965477fa0aef5e6" providerId="LiveId" clId="{CCC25DF9-4458-4252-A1FA-96CED2233F88}" dt="2021-04-22T07:36:18.538" v="128" actId="1076"/>
          <ac:spMkLst>
            <pc:docMk/>
            <pc:sldMk cId="4090644917" sldId="946"/>
            <ac:spMk id="10" creationId="{F0350DA3-7BFD-4320-96AF-1D5DA3D42A7F}"/>
          </ac:spMkLst>
        </pc:spChg>
        <pc:spChg chg="mod topLvl">
          <ac:chgData name="王 欣捷" userId="b965477fa0aef5e6" providerId="LiveId" clId="{CCC25DF9-4458-4252-A1FA-96CED2233F88}" dt="2021-04-22T07:36:18.538" v="128" actId="1076"/>
          <ac:spMkLst>
            <pc:docMk/>
            <pc:sldMk cId="4090644917" sldId="946"/>
            <ac:spMk id="11" creationId="{E3EADC27-17E7-4524-AA8E-129457246AE1}"/>
          </ac:spMkLst>
        </pc:spChg>
        <pc:spChg chg="mod topLvl">
          <ac:chgData name="王 欣捷" userId="b965477fa0aef5e6" providerId="LiveId" clId="{CCC25DF9-4458-4252-A1FA-96CED2233F88}" dt="2021-04-22T07:36:18.538" v="128" actId="1076"/>
          <ac:spMkLst>
            <pc:docMk/>
            <pc:sldMk cId="4090644917" sldId="946"/>
            <ac:spMk id="12" creationId="{B45FE053-EAAB-423B-B9C0-E2800943331A}"/>
          </ac:spMkLst>
        </pc:spChg>
        <pc:spChg chg="mod topLvl">
          <ac:chgData name="王 欣捷" userId="b965477fa0aef5e6" providerId="LiveId" clId="{CCC25DF9-4458-4252-A1FA-96CED2233F88}" dt="2021-04-22T07:36:18.538" v="128" actId="1076"/>
          <ac:spMkLst>
            <pc:docMk/>
            <pc:sldMk cId="4090644917" sldId="946"/>
            <ac:spMk id="13" creationId="{5D14D4A6-D66A-4EDD-8AF3-FBA76185E38A}"/>
          </ac:spMkLst>
        </pc:spChg>
        <pc:spChg chg="mod topLvl">
          <ac:chgData name="王 欣捷" userId="b965477fa0aef5e6" providerId="LiveId" clId="{CCC25DF9-4458-4252-A1FA-96CED2233F88}" dt="2021-04-22T07:36:18.538" v="128" actId="1076"/>
          <ac:spMkLst>
            <pc:docMk/>
            <pc:sldMk cId="4090644917" sldId="946"/>
            <ac:spMk id="14" creationId="{FF10CD1F-E4E6-42B0-BC7D-91C0DBD4A6EC}"/>
          </ac:spMkLst>
        </pc:spChg>
        <pc:spChg chg="mod topLvl">
          <ac:chgData name="王 欣捷" userId="b965477fa0aef5e6" providerId="LiveId" clId="{CCC25DF9-4458-4252-A1FA-96CED2233F88}" dt="2021-04-22T07:36:18.538" v="128" actId="1076"/>
          <ac:spMkLst>
            <pc:docMk/>
            <pc:sldMk cId="4090644917" sldId="946"/>
            <ac:spMk id="15" creationId="{838E0E82-8090-4C75-9A8D-AF3A594247B9}"/>
          </ac:spMkLst>
        </pc:spChg>
        <pc:spChg chg="mod topLvl">
          <ac:chgData name="王 欣捷" userId="b965477fa0aef5e6" providerId="LiveId" clId="{CCC25DF9-4458-4252-A1FA-96CED2233F88}" dt="2021-04-22T07:36:18.538" v="128" actId="1076"/>
          <ac:spMkLst>
            <pc:docMk/>
            <pc:sldMk cId="4090644917" sldId="946"/>
            <ac:spMk id="16" creationId="{5B610EEA-FB63-492A-91F5-93D63444D152}"/>
          </ac:spMkLst>
        </pc:spChg>
        <pc:spChg chg="mod topLvl">
          <ac:chgData name="王 欣捷" userId="b965477fa0aef5e6" providerId="LiveId" clId="{CCC25DF9-4458-4252-A1FA-96CED2233F88}" dt="2021-04-22T07:36:18.538" v="128" actId="1076"/>
          <ac:spMkLst>
            <pc:docMk/>
            <pc:sldMk cId="4090644917" sldId="946"/>
            <ac:spMk id="17" creationId="{F7329129-2519-46C6-AA78-39567F04FC29}"/>
          </ac:spMkLst>
        </pc:spChg>
        <pc:spChg chg="mod topLvl">
          <ac:chgData name="王 欣捷" userId="b965477fa0aef5e6" providerId="LiveId" clId="{CCC25DF9-4458-4252-A1FA-96CED2233F88}" dt="2021-04-22T07:36:18.538" v="128" actId="1076"/>
          <ac:spMkLst>
            <pc:docMk/>
            <pc:sldMk cId="4090644917" sldId="946"/>
            <ac:spMk id="18" creationId="{0578C21D-CB37-49FC-8CAE-DC8F9D3C9E3C}"/>
          </ac:spMkLst>
        </pc:spChg>
        <pc:spChg chg="mod topLvl">
          <ac:chgData name="王 欣捷" userId="b965477fa0aef5e6" providerId="LiveId" clId="{CCC25DF9-4458-4252-A1FA-96CED2233F88}" dt="2021-04-22T07:36:18.538" v="128" actId="1076"/>
          <ac:spMkLst>
            <pc:docMk/>
            <pc:sldMk cId="4090644917" sldId="946"/>
            <ac:spMk id="19" creationId="{2394003A-63D7-4987-ADA1-28C49527416F}"/>
          </ac:spMkLst>
        </pc:spChg>
        <pc:spChg chg="mod topLvl">
          <ac:chgData name="王 欣捷" userId="b965477fa0aef5e6" providerId="LiveId" clId="{CCC25DF9-4458-4252-A1FA-96CED2233F88}" dt="2021-04-22T07:36:18.538" v="128" actId="1076"/>
          <ac:spMkLst>
            <pc:docMk/>
            <pc:sldMk cId="4090644917" sldId="946"/>
            <ac:spMk id="20" creationId="{B6E04430-B4AE-485F-AC25-50109ECA53DE}"/>
          </ac:spMkLst>
        </pc:spChg>
        <pc:spChg chg="mod topLvl">
          <ac:chgData name="王 欣捷" userId="b965477fa0aef5e6" providerId="LiveId" clId="{CCC25DF9-4458-4252-A1FA-96CED2233F88}" dt="2021-04-22T07:36:18.538" v="128" actId="1076"/>
          <ac:spMkLst>
            <pc:docMk/>
            <pc:sldMk cId="4090644917" sldId="946"/>
            <ac:spMk id="21" creationId="{2DBF468B-A414-4B72-8B1A-C6B2932C6F41}"/>
          </ac:spMkLst>
        </pc:spChg>
        <pc:spChg chg="mod topLvl">
          <ac:chgData name="王 欣捷" userId="b965477fa0aef5e6" providerId="LiveId" clId="{CCC25DF9-4458-4252-A1FA-96CED2233F88}" dt="2021-04-22T07:36:18.538" v="128" actId="1076"/>
          <ac:spMkLst>
            <pc:docMk/>
            <pc:sldMk cId="4090644917" sldId="946"/>
            <ac:spMk id="22" creationId="{2BBD8F42-56BF-48CF-9BFC-82D5A87A1A13}"/>
          </ac:spMkLst>
        </pc:spChg>
        <pc:spChg chg="mod topLvl">
          <ac:chgData name="王 欣捷" userId="b965477fa0aef5e6" providerId="LiveId" clId="{CCC25DF9-4458-4252-A1FA-96CED2233F88}" dt="2021-04-22T07:36:18.538" v="128" actId="1076"/>
          <ac:spMkLst>
            <pc:docMk/>
            <pc:sldMk cId="4090644917" sldId="946"/>
            <ac:spMk id="23" creationId="{BA00CB66-20FD-49EB-BF1B-04579D9C2F96}"/>
          </ac:spMkLst>
        </pc:spChg>
        <pc:spChg chg="mod topLvl">
          <ac:chgData name="王 欣捷" userId="b965477fa0aef5e6" providerId="LiveId" clId="{CCC25DF9-4458-4252-A1FA-96CED2233F88}" dt="2021-04-22T07:36:18.538" v="128" actId="1076"/>
          <ac:spMkLst>
            <pc:docMk/>
            <pc:sldMk cId="4090644917" sldId="946"/>
            <ac:spMk id="24" creationId="{9AE9B4EE-5C76-4A5D-9B15-83999E364A8A}"/>
          </ac:spMkLst>
        </pc:spChg>
        <pc:spChg chg="mod topLvl">
          <ac:chgData name="王 欣捷" userId="b965477fa0aef5e6" providerId="LiveId" clId="{CCC25DF9-4458-4252-A1FA-96CED2233F88}" dt="2021-04-22T07:36:18.538" v="128" actId="1076"/>
          <ac:spMkLst>
            <pc:docMk/>
            <pc:sldMk cId="4090644917" sldId="946"/>
            <ac:spMk id="25" creationId="{710FFDE6-71CD-49FB-9FE3-B9320B2332E4}"/>
          </ac:spMkLst>
        </pc:spChg>
        <pc:spChg chg="mod topLvl">
          <ac:chgData name="王 欣捷" userId="b965477fa0aef5e6" providerId="LiveId" clId="{CCC25DF9-4458-4252-A1FA-96CED2233F88}" dt="2021-04-22T07:34:55.753" v="107" actId="1076"/>
          <ac:spMkLst>
            <pc:docMk/>
            <pc:sldMk cId="4090644917" sldId="946"/>
            <ac:spMk id="26" creationId="{4A297563-FB87-43F0-B663-938F80EE1A9D}"/>
          </ac:spMkLst>
        </pc:spChg>
        <pc:spChg chg="mod topLvl">
          <ac:chgData name="王 欣捷" userId="b965477fa0aef5e6" providerId="LiveId" clId="{CCC25DF9-4458-4252-A1FA-96CED2233F88}" dt="2021-04-22T07:34:55.753" v="107" actId="1076"/>
          <ac:spMkLst>
            <pc:docMk/>
            <pc:sldMk cId="4090644917" sldId="946"/>
            <ac:spMk id="27" creationId="{244C2F29-A714-4F00-B06F-54863F34770A}"/>
          </ac:spMkLst>
        </pc:spChg>
        <pc:spChg chg="mod topLvl">
          <ac:chgData name="王 欣捷" userId="b965477fa0aef5e6" providerId="LiveId" clId="{CCC25DF9-4458-4252-A1FA-96CED2233F88}" dt="2021-04-22T07:34:55.753" v="107" actId="1076"/>
          <ac:spMkLst>
            <pc:docMk/>
            <pc:sldMk cId="4090644917" sldId="946"/>
            <ac:spMk id="28" creationId="{ABAB9E9E-BBAC-4D43-B5D1-5CA64B90DA0F}"/>
          </ac:spMkLst>
        </pc:spChg>
        <pc:spChg chg="mod topLvl">
          <ac:chgData name="王 欣捷" userId="b965477fa0aef5e6" providerId="LiveId" clId="{CCC25DF9-4458-4252-A1FA-96CED2233F88}" dt="2021-04-22T07:34:55.753" v="107" actId="1076"/>
          <ac:spMkLst>
            <pc:docMk/>
            <pc:sldMk cId="4090644917" sldId="946"/>
            <ac:spMk id="29" creationId="{F95712C0-A361-4F96-8D2C-F788BF84D7C3}"/>
          </ac:spMkLst>
        </pc:spChg>
        <pc:spChg chg="mod topLvl">
          <ac:chgData name="王 欣捷" userId="b965477fa0aef5e6" providerId="LiveId" clId="{CCC25DF9-4458-4252-A1FA-96CED2233F88}" dt="2021-04-22T07:34:55.753" v="107" actId="1076"/>
          <ac:spMkLst>
            <pc:docMk/>
            <pc:sldMk cId="4090644917" sldId="946"/>
            <ac:spMk id="30" creationId="{3A266DDC-258D-49BE-852E-C7D9F572ADAC}"/>
          </ac:spMkLst>
        </pc:spChg>
        <pc:spChg chg="mod topLvl">
          <ac:chgData name="王 欣捷" userId="b965477fa0aef5e6" providerId="LiveId" clId="{CCC25DF9-4458-4252-A1FA-96CED2233F88}" dt="2021-04-22T07:34:55.753" v="107" actId="1076"/>
          <ac:spMkLst>
            <pc:docMk/>
            <pc:sldMk cId="4090644917" sldId="946"/>
            <ac:spMk id="31" creationId="{93A080B8-5A5E-479B-9B6F-6C59E412FE50}"/>
          </ac:spMkLst>
        </pc:spChg>
        <pc:spChg chg="mod topLvl">
          <ac:chgData name="王 欣捷" userId="b965477fa0aef5e6" providerId="LiveId" clId="{CCC25DF9-4458-4252-A1FA-96CED2233F88}" dt="2021-04-22T07:34:55.753" v="107" actId="1076"/>
          <ac:spMkLst>
            <pc:docMk/>
            <pc:sldMk cId="4090644917" sldId="946"/>
            <ac:spMk id="32" creationId="{BF3DB8CA-6E0F-4B76-95F1-ECDBD451198C}"/>
          </ac:spMkLst>
        </pc:spChg>
        <pc:spChg chg="mod topLvl">
          <ac:chgData name="王 欣捷" userId="b965477fa0aef5e6" providerId="LiveId" clId="{CCC25DF9-4458-4252-A1FA-96CED2233F88}" dt="2021-04-22T07:34:55.753" v="107" actId="1076"/>
          <ac:spMkLst>
            <pc:docMk/>
            <pc:sldMk cId="4090644917" sldId="946"/>
            <ac:spMk id="33" creationId="{3C435748-3DA0-46C8-96BE-655F9A9667A7}"/>
          </ac:spMkLst>
        </pc:spChg>
        <pc:spChg chg="mod topLvl">
          <ac:chgData name="王 欣捷" userId="b965477fa0aef5e6" providerId="LiveId" clId="{CCC25DF9-4458-4252-A1FA-96CED2233F88}" dt="2021-04-22T07:34:55.753" v="107" actId="1076"/>
          <ac:spMkLst>
            <pc:docMk/>
            <pc:sldMk cId="4090644917" sldId="946"/>
            <ac:spMk id="34" creationId="{05B97EEB-1F1D-493D-95F4-5A6CAC6829F3}"/>
          </ac:spMkLst>
        </pc:spChg>
        <pc:spChg chg="mod topLvl">
          <ac:chgData name="王 欣捷" userId="b965477fa0aef5e6" providerId="LiveId" clId="{CCC25DF9-4458-4252-A1FA-96CED2233F88}" dt="2021-04-22T07:34:55.753" v="107" actId="1076"/>
          <ac:spMkLst>
            <pc:docMk/>
            <pc:sldMk cId="4090644917" sldId="946"/>
            <ac:spMk id="35" creationId="{4276EFE1-F88D-4E1F-9C73-29B46AB99694}"/>
          </ac:spMkLst>
        </pc:spChg>
        <pc:spChg chg="mod topLvl">
          <ac:chgData name="王 欣捷" userId="b965477fa0aef5e6" providerId="LiveId" clId="{CCC25DF9-4458-4252-A1FA-96CED2233F88}" dt="2021-04-22T07:34:55.753" v="107" actId="1076"/>
          <ac:spMkLst>
            <pc:docMk/>
            <pc:sldMk cId="4090644917" sldId="946"/>
            <ac:spMk id="36" creationId="{205032D1-7051-4534-9646-B0B39643709D}"/>
          </ac:spMkLst>
        </pc:spChg>
        <pc:spChg chg="mod topLvl">
          <ac:chgData name="王 欣捷" userId="b965477fa0aef5e6" providerId="LiveId" clId="{CCC25DF9-4458-4252-A1FA-96CED2233F88}" dt="2021-04-22T07:34:55.753" v="107" actId="1076"/>
          <ac:spMkLst>
            <pc:docMk/>
            <pc:sldMk cId="4090644917" sldId="946"/>
            <ac:spMk id="37" creationId="{B6AAF248-D5CD-449B-B46F-FD414AFE439E}"/>
          </ac:spMkLst>
        </pc:spChg>
        <pc:spChg chg="mod topLvl">
          <ac:chgData name="王 欣捷" userId="b965477fa0aef5e6" providerId="LiveId" clId="{CCC25DF9-4458-4252-A1FA-96CED2233F88}" dt="2021-04-22T07:34:55.753" v="107" actId="1076"/>
          <ac:spMkLst>
            <pc:docMk/>
            <pc:sldMk cId="4090644917" sldId="946"/>
            <ac:spMk id="38" creationId="{60D26558-4CDD-4F5C-93A5-BEFA0AEAC6AF}"/>
          </ac:spMkLst>
        </pc:spChg>
        <pc:spChg chg="mod topLvl">
          <ac:chgData name="王 欣捷" userId="b965477fa0aef5e6" providerId="LiveId" clId="{CCC25DF9-4458-4252-A1FA-96CED2233F88}" dt="2021-04-22T07:34:55.753" v="107" actId="1076"/>
          <ac:spMkLst>
            <pc:docMk/>
            <pc:sldMk cId="4090644917" sldId="946"/>
            <ac:spMk id="39" creationId="{1334F717-9408-4FA8-B741-1E731AE97C77}"/>
          </ac:spMkLst>
        </pc:spChg>
        <pc:spChg chg="mod topLvl">
          <ac:chgData name="王 欣捷" userId="b965477fa0aef5e6" providerId="LiveId" clId="{CCC25DF9-4458-4252-A1FA-96CED2233F88}" dt="2021-04-22T07:34:55.753" v="107" actId="1076"/>
          <ac:spMkLst>
            <pc:docMk/>
            <pc:sldMk cId="4090644917" sldId="946"/>
            <ac:spMk id="40" creationId="{1CA44209-A62F-4476-B98D-9AFAD13F1438}"/>
          </ac:spMkLst>
        </pc:spChg>
        <pc:spChg chg="mod topLvl">
          <ac:chgData name="王 欣捷" userId="b965477fa0aef5e6" providerId="LiveId" clId="{CCC25DF9-4458-4252-A1FA-96CED2233F88}" dt="2021-04-22T07:34:55.753" v="107" actId="1076"/>
          <ac:spMkLst>
            <pc:docMk/>
            <pc:sldMk cId="4090644917" sldId="946"/>
            <ac:spMk id="41" creationId="{577942B5-F3B8-485B-BD7A-64BFB23F9DCB}"/>
          </ac:spMkLst>
        </pc:spChg>
        <pc:spChg chg="mod topLvl">
          <ac:chgData name="王 欣捷" userId="b965477fa0aef5e6" providerId="LiveId" clId="{CCC25DF9-4458-4252-A1FA-96CED2233F88}" dt="2021-04-22T07:34:55.753" v="107" actId="1076"/>
          <ac:spMkLst>
            <pc:docMk/>
            <pc:sldMk cId="4090644917" sldId="946"/>
            <ac:spMk id="42" creationId="{5707B440-9091-44C7-B074-CCB397E0AC45}"/>
          </ac:spMkLst>
        </pc:spChg>
        <pc:spChg chg="mod topLvl">
          <ac:chgData name="王 欣捷" userId="b965477fa0aef5e6" providerId="LiveId" clId="{CCC25DF9-4458-4252-A1FA-96CED2233F88}" dt="2021-04-22T07:34:55.753" v="107" actId="1076"/>
          <ac:spMkLst>
            <pc:docMk/>
            <pc:sldMk cId="4090644917" sldId="946"/>
            <ac:spMk id="43" creationId="{4B03C290-4B76-43B2-A8BB-116260538668}"/>
          </ac:spMkLst>
        </pc:spChg>
        <pc:spChg chg="mod topLvl">
          <ac:chgData name="王 欣捷" userId="b965477fa0aef5e6" providerId="LiveId" clId="{CCC25DF9-4458-4252-A1FA-96CED2233F88}" dt="2021-04-22T07:34:55.753" v="107" actId="1076"/>
          <ac:spMkLst>
            <pc:docMk/>
            <pc:sldMk cId="4090644917" sldId="946"/>
            <ac:spMk id="44" creationId="{1DAF417A-27DB-4D83-9CD7-A475B7BD441E}"/>
          </ac:spMkLst>
        </pc:spChg>
        <pc:spChg chg="mod topLvl">
          <ac:chgData name="王 欣捷" userId="b965477fa0aef5e6" providerId="LiveId" clId="{CCC25DF9-4458-4252-A1FA-96CED2233F88}" dt="2021-04-22T07:36:45.522" v="133" actId="164"/>
          <ac:spMkLst>
            <pc:docMk/>
            <pc:sldMk cId="4090644917" sldId="946"/>
            <ac:spMk id="45" creationId="{ACB1CBA9-2EB5-45C0-8BE2-499EDED83C15}"/>
          </ac:spMkLst>
        </pc:spChg>
        <pc:spChg chg="mod topLvl">
          <ac:chgData name="王 欣捷" userId="b965477fa0aef5e6" providerId="LiveId" clId="{CCC25DF9-4458-4252-A1FA-96CED2233F88}" dt="2021-04-22T07:36:45.522" v="133" actId="164"/>
          <ac:spMkLst>
            <pc:docMk/>
            <pc:sldMk cId="4090644917" sldId="946"/>
            <ac:spMk id="46" creationId="{3B776426-D057-4872-95BF-9EC32EEDEB8D}"/>
          </ac:spMkLst>
        </pc:spChg>
        <pc:spChg chg="mod topLvl">
          <ac:chgData name="王 欣捷" userId="b965477fa0aef5e6" providerId="LiveId" clId="{CCC25DF9-4458-4252-A1FA-96CED2233F88}" dt="2021-04-22T07:36:45.522" v="133" actId="164"/>
          <ac:spMkLst>
            <pc:docMk/>
            <pc:sldMk cId="4090644917" sldId="946"/>
            <ac:spMk id="47" creationId="{9D7A319C-F077-4B1B-87AF-56487DA148A5}"/>
          </ac:spMkLst>
        </pc:spChg>
        <pc:spChg chg="mod topLvl">
          <ac:chgData name="王 欣捷" userId="b965477fa0aef5e6" providerId="LiveId" clId="{CCC25DF9-4458-4252-A1FA-96CED2233F88}" dt="2021-04-22T07:36:45.522" v="133" actId="164"/>
          <ac:spMkLst>
            <pc:docMk/>
            <pc:sldMk cId="4090644917" sldId="946"/>
            <ac:spMk id="48" creationId="{3A7D379A-5ED5-452F-B99A-850C4D5281A3}"/>
          </ac:spMkLst>
        </pc:spChg>
        <pc:spChg chg="mod topLvl">
          <ac:chgData name="王 欣捷" userId="b965477fa0aef5e6" providerId="LiveId" clId="{CCC25DF9-4458-4252-A1FA-96CED2233F88}" dt="2021-04-22T07:36:45.522" v="133" actId="164"/>
          <ac:spMkLst>
            <pc:docMk/>
            <pc:sldMk cId="4090644917" sldId="946"/>
            <ac:spMk id="49" creationId="{62886FD4-3A98-48DC-964E-089468C84532}"/>
          </ac:spMkLst>
        </pc:spChg>
        <pc:spChg chg="mod topLvl">
          <ac:chgData name="王 欣捷" userId="b965477fa0aef5e6" providerId="LiveId" clId="{CCC25DF9-4458-4252-A1FA-96CED2233F88}" dt="2021-04-22T07:36:45.522" v="133" actId="164"/>
          <ac:spMkLst>
            <pc:docMk/>
            <pc:sldMk cId="4090644917" sldId="946"/>
            <ac:spMk id="50" creationId="{C39973FC-B9B8-4BEC-8A97-377EB7BFE0B0}"/>
          </ac:spMkLst>
        </pc:spChg>
        <pc:spChg chg="mod topLvl">
          <ac:chgData name="王 欣捷" userId="b965477fa0aef5e6" providerId="LiveId" clId="{CCC25DF9-4458-4252-A1FA-96CED2233F88}" dt="2021-04-22T07:36:45.522" v="133" actId="164"/>
          <ac:spMkLst>
            <pc:docMk/>
            <pc:sldMk cId="4090644917" sldId="946"/>
            <ac:spMk id="51" creationId="{74EC502F-6B7E-4178-A197-3525CA23D8C2}"/>
          </ac:spMkLst>
        </pc:spChg>
        <pc:spChg chg="mod topLvl">
          <ac:chgData name="王 欣捷" userId="b965477fa0aef5e6" providerId="LiveId" clId="{CCC25DF9-4458-4252-A1FA-96CED2233F88}" dt="2021-04-22T07:36:45.522" v="133" actId="164"/>
          <ac:spMkLst>
            <pc:docMk/>
            <pc:sldMk cId="4090644917" sldId="946"/>
            <ac:spMk id="52" creationId="{7A8EB80A-304D-4D4F-8C44-2CF93CA8A217}"/>
          </ac:spMkLst>
        </pc:spChg>
        <pc:spChg chg="mod topLvl">
          <ac:chgData name="王 欣捷" userId="b965477fa0aef5e6" providerId="LiveId" clId="{CCC25DF9-4458-4252-A1FA-96CED2233F88}" dt="2021-04-22T07:36:34.586" v="132" actId="1076"/>
          <ac:spMkLst>
            <pc:docMk/>
            <pc:sldMk cId="4090644917" sldId="946"/>
            <ac:spMk id="53" creationId="{1B239E9F-A6CA-45EC-9392-FD2D6BE248F6}"/>
          </ac:spMkLst>
        </pc:spChg>
        <pc:spChg chg="mod topLvl">
          <ac:chgData name="王 欣捷" userId="b965477fa0aef5e6" providerId="LiveId" clId="{CCC25DF9-4458-4252-A1FA-96CED2233F88}" dt="2021-04-22T07:36:34.586" v="132" actId="1076"/>
          <ac:spMkLst>
            <pc:docMk/>
            <pc:sldMk cId="4090644917" sldId="946"/>
            <ac:spMk id="54" creationId="{C09E1BDA-E6C0-4ECE-A0DF-93F69715253F}"/>
          </ac:spMkLst>
        </pc:spChg>
        <pc:spChg chg="mod topLvl">
          <ac:chgData name="王 欣捷" userId="b965477fa0aef5e6" providerId="LiveId" clId="{CCC25DF9-4458-4252-A1FA-96CED2233F88}" dt="2021-04-22T07:36:34.586" v="132" actId="1076"/>
          <ac:spMkLst>
            <pc:docMk/>
            <pc:sldMk cId="4090644917" sldId="946"/>
            <ac:spMk id="55" creationId="{CE584957-AC2D-44E1-8089-CF92D1138933}"/>
          </ac:spMkLst>
        </pc:spChg>
        <pc:spChg chg="mod topLvl">
          <ac:chgData name="王 欣捷" userId="b965477fa0aef5e6" providerId="LiveId" clId="{CCC25DF9-4458-4252-A1FA-96CED2233F88}" dt="2021-04-22T07:36:34.586" v="132" actId="1076"/>
          <ac:spMkLst>
            <pc:docMk/>
            <pc:sldMk cId="4090644917" sldId="946"/>
            <ac:spMk id="56" creationId="{0D4F9DB1-7AC7-480D-B70E-5136C3E2E6E6}"/>
          </ac:spMkLst>
        </pc:spChg>
        <pc:spChg chg="mod topLvl">
          <ac:chgData name="王 欣捷" userId="b965477fa0aef5e6" providerId="LiveId" clId="{CCC25DF9-4458-4252-A1FA-96CED2233F88}" dt="2021-04-22T07:36:34.586" v="132" actId="1076"/>
          <ac:spMkLst>
            <pc:docMk/>
            <pc:sldMk cId="4090644917" sldId="946"/>
            <ac:spMk id="57" creationId="{8303C365-A110-41A7-A9C3-4526823C72C2}"/>
          </ac:spMkLst>
        </pc:spChg>
        <pc:spChg chg="mod topLvl">
          <ac:chgData name="王 欣捷" userId="b965477fa0aef5e6" providerId="LiveId" clId="{CCC25DF9-4458-4252-A1FA-96CED2233F88}" dt="2021-04-22T07:36:34.586" v="132" actId="1076"/>
          <ac:spMkLst>
            <pc:docMk/>
            <pc:sldMk cId="4090644917" sldId="946"/>
            <ac:spMk id="58" creationId="{1E78416D-0A76-4E57-A2B1-088A2E6CD6D4}"/>
          </ac:spMkLst>
        </pc:spChg>
        <pc:spChg chg="mod topLvl">
          <ac:chgData name="王 欣捷" userId="b965477fa0aef5e6" providerId="LiveId" clId="{CCC25DF9-4458-4252-A1FA-96CED2233F88}" dt="2021-04-22T07:36:34.586" v="132" actId="1076"/>
          <ac:spMkLst>
            <pc:docMk/>
            <pc:sldMk cId="4090644917" sldId="946"/>
            <ac:spMk id="59" creationId="{2E065FFF-1AF4-42CB-AABE-7B9AFC20EC2F}"/>
          </ac:spMkLst>
        </pc:spChg>
        <pc:spChg chg="mod topLvl">
          <ac:chgData name="王 欣捷" userId="b965477fa0aef5e6" providerId="LiveId" clId="{CCC25DF9-4458-4252-A1FA-96CED2233F88}" dt="2021-04-22T07:36:34.586" v="132" actId="1076"/>
          <ac:spMkLst>
            <pc:docMk/>
            <pc:sldMk cId="4090644917" sldId="946"/>
            <ac:spMk id="60" creationId="{1BC64DE6-D68C-4FB1-9A52-BC0895442AE3}"/>
          </ac:spMkLst>
        </pc:spChg>
        <pc:spChg chg="mod topLvl">
          <ac:chgData name="王 欣捷" userId="b965477fa0aef5e6" providerId="LiveId" clId="{CCC25DF9-4458-4252-A1FA-96CED2233F88}" dt="2021-04-22T07:36:34.586" v="132" actId="1076"/>
          <ac:spMkLst>
            <pc:docMk/>
            <pc:sldMk cId="4090644917" sldId="946"/>
            <ac:spMk id="61" creationId="{C5A27A63-C050-4A09-9A67-124621261759}"/>
          </ac:spMkLst>
        </pc:spChg>
        <pc:spChg chg="mod topLvl">
          <ac:chgData name="王 欣捷" userId="b965477fa0aef5e6" providerId="LiveId" clId="{CCC25DF9-4458-4252-A1FA-96CED2233F88}" dt="2021-04-22T07:36:34.586" v="132" actId="1076"/>
          <ac:spMkLst>
            <pc:docMk/>
            <pc:sldMk cId="4090644917" sldId="946"/>
            <ac:spMk id="62" creationId="{9F3DDA67-86E8-4C90-B493-99ECF3C226E6}"/>
          </ac:spMkLst>
        </pc:spChg>
        <pc:spChg chg="mod topLvl">
          <ac:chgData name="王 欣捷" userId="b965477fa0aef5e6" providerId="LiveId" clId="{CCC25DF9-4458-4252-A1FA-96CED2233F88}" dt="2021-04-22T07:34:55.753" v="107" actId="1076"/>
          <ac:spMkLst>
            <pc:docMk/>
            <pc:sldMk cId="4090644917" sldId="946"/>
            <ac:spMk id="63" creationId="{97B84383-2733-424F-B1C5-FFB32A31BF11}"/>
          </ac:spMkLst>
        </pc:spChg>
        <pc:spChg chg="mod topLvl">
          <ac:chgData name="王 欣捷" userId="b965477fa0aef5e6" providerId="LiveId" clId="{CCC25DF9-4458-4252-A1FA-96CED2233F88}" dt="2021-04-22T07:34:55.753" v="107" actId="1076"/>
          <ac:spMkLst>
            <pc:docMk/>
            <pc:sldMk cId="4090644917" sldId="946"/>
            <ac:spMk id="64" creationId="{6A16BF8A-B109-4144-9CA4-4D467A982C37}"/>
          </ac:spMkLst>
        </pc:spChg>
        <pc:spChg chg="mod topLvl">
          <ac:chgData name="王 欣捷" userId="b965477fa0aef5e6" providerId="LiveId" clId="{CCC25DF9-4458-4252-A1FA-96CED2233F88}" dt="2021-04-22T07:34:55.753" v="107" actId="1076"/>
          <ac:spMkLst>
            <pc:docMk/>
            <pc:sldMk cId="4090644917" sldId="946"/>
            <ac:spMk id="65" creationId="{673F59EA-C48F-4217-B0E4-499A119CB015}"/>
          </ac:spMkLst>
        </pc:spChg>
        <pc:spChg chg="mod topLvl">
          <ac:chgData name="王 欣捷" userId="b965477fa0aef5e6" providerId="LiveId" clId="{CCC25DF9-4458-4252-A1FA-96CED2233F88}" dt="2021-04-22T07:34:55.753" v="107" actId="1076"/>
          <ac:spMkLst>
            <pc:docMk/>
            <pc:sldMk cId="4090644917" sldId="946"/>
            <ac:spMk id="66" creationId="{B0C85333-B9E1-4CCB-8ABF-4BDB438D787B}"/>
          </ac:spMkLst>
        </pc:spChg>
        <pc:spChg chg="mod topLvl">
          <ac:chgData name="王 欣捷" userId="b965477fa0aef5e6" providerId="LiveId" clId="{CCC25DF9-4458-4252-A1FA-96CED2233F88}" dt="2021-04-22T07:34:55.753" v="107" actId="1076"/>
          <ac:spMkLst>
            <pc:docMk/>
            <pc:sldMk cId="4090644917" sldId="946"/>
            <ac:spMk id="67" creationId="{FA3765AD-FCB5-44A8-8EFE-8EBF99F4B029}"/>
          </ac:spMkLst>
        </pc:spChg>
        <pc:spChg chg="mod topLvl">
          <ac:chgData name="王 欣捷" userId="b965477fa0aef5e6" providerId="LiveId" clId="{CCC25DF9-4458-4252-A1FA-96CED2233F88}" dt="2021-04-22T07:34:55.753" v="107" actId="1076"/>
          <ac:spMkLst>
            <pc:docMk/>
            <pc:sldMk cId="4090644917" sldId="946"/>
            <ac:spMk id="68" creationId="{EB4BEAA9-360E-4882-A578-67B529847986}"/>
          </ac:spMkLst>
        </pc:spChg>
        <pc:spChg chg="mod topLvl">
          <ac:chgData name="王 欣捷" userId="b965477fa0aef5e6" providerId="LiveId" clId="{CCC25DF9-4458-4252-A1FA-96CED2233F88}" dt="2021-04-22T07:34:55.753" v="107" actId="1076"/>
          <ac:spMkLst>
            <pc:docMk/>
            <pc:sldMk cId="4090644917" sldId="946"/>
            <ac:spMk id="69" creationId="{9F6E41D2-7828-4DA5-813D-82F0548027EE}"/>
          </ac:spMkLst>
        </pc:spChg>
        <pc:spChg chg="mod topLvl">
          <ac:chgData name="王 欣捷" userId="b965477fa0aef5e6" providerId="LiveId" clId="{CCC25DF9-4458-4252-A1FA-96CED2233F88}" dt="2021-04-22T07:34:55.753" v="107" actId="1076"/>
          <ac:spMkLst>
            <pc:docMk/>
            <pc:sldMk cId="4090644917" sldId="946"/>
            <ac:spMk id="70" creationId="{F0AA13C5-6A9D-4436-9DA7-BE3792B470F7}"/>
          </ac:spMkLst>
        </pc:spChg>
        <pc:spChg chg="mod topLvl">
          <ac:chgData name="王 欣捷" userId="b965477fa0aef5e6" providerId="LiveId" clId="{CCC25DF9-4458-4252-A1FA-96CED2233F88}" dt="2021-04-22T07:34:55.753" v="107" actId="1076"/>
          <ac:spMkLst>
            <pc:docMk/>
            <pc:sldMk cId="4090644917" sldId="946"/>
            <ac:spMk id="71" creationId="{CA1D5302-2F60-4FBB-BD26-15E181855692}"/>
          </ac:spMkLst>
        </pc:spChg>
        <pc:spChg chg="mod topLvl">
          <ac:chgData name="王 欣捷" userId="b965477fa0aef5e6" providerId="LiveId" clId="{CCC25DF9-4458-4252-A1FA-96CED2233F88}" dt="2021-04-22T07:34:55.753" v="107" actId="1076"/>
          <ac:spMkLst>
            <pc:docMk/>
            <pc:sldMk cId="4090644917" sldId="946"/>
            <ac:spMk id="72" creationId="{9EADE948-5F62-42FE-90ED-D6A627F10F4D}"/>
          </ac:spMkLst>
        </pc:spChg>
        <pc:spChg chg="mod topLvl">
          <ac:chgData name="王 欣捷" userId="b965477fa0aef5e6" providerId="LiveId" clId="{CCC25DF9-4458-4252-A1FA-96CED2233F88}" dt="2021-04-22T07:34:55.753" v="107" actId="1076"/>
          <ac:spMkLst>
            <pc:docMk/>
            <pc:sldMk cId="4090644917" sldId="946"/>
            <ac:spMk id="73" creationId="{EACDC886-BF4C-4D7D-9658-6E026712318B}"/>
          </ac:spMkLst>
        </pc:spChg>
        <pc:spChg chg="mod topLvl">
          <ac:chgData name="王 欣捷" userId="b965477fa0aef5e6" providerId="LiveId" clId="{CCC25DF9-4458-4252-A1FA-96CED2233F88}" dt="2021-04-22T07:34:55.753" v="107" actId="1076"/>
          <ac:spMkLst>
            <pc:docMk/>
            <pc:sldMk cId="4090644917" sldId="946"/>
            <ac:spMk id="74" creationId="{FEFC82D9-8BAC-471F-874E-FA8EA4FAEF97}"/>
          </ac:spMkLst>
        </pc:spChg>
        <pc:spChg chg="mod topLvl">
          <ac:chgData name="王 欣捷" userId="b965477fa0aef5e6" providerId="LiveId" clId="{CCC25DF9-4458-4252-A1FA-96CED2233F88}" dt="2021-04-22T07:34:55.753" v="107" actId="1076"/>
          <ac:spMkLst>
            <pc:docMk/>
            <pc:sldMk cId="4090644917" sldId="946"/>
            <ac:spMk id="75" creationId="{CCC394CD-5C4E-4031-ADC5-4D6B459C66F9}"/>
          </ac:spMkLst>
        </pc:spChg>
        <pc:spChg chg="mod topLvl">
          <ac:chgData name="王 欣捷" userId="b965477fa0aef5e6" providerId="LiveId" clId="{CCC25DF9-4458-4252-A1FA-96CED2233F88}" dt="2021-04-22T07:34:55.753" v="107" actId="1076"/>
          <ac:spMkLst>
            <pc:docMk/>
            <pc:sldMk cId="4090644917" sldId="946"/>
            <ac:spMk id="76" creationId="{ED7057A5-8ECD-4B74-889A-9E67FC48982F}"/>
          </ac:spMkLst>
        </pc:spChg>
        <pc:spChg chg="mod topLvl">
          <ac:chgData name="王 欣捷" userId="b965477fa0aef5e6" providerId="LiveId" clId="{CCC25DF9-4458-4252-A1FA-96CED2233F88}" dt="2021-04-22T07:34:55.753" v="107" actId="1076"/>
          <ac:spMkLst>
            <pc:docMk/>
            <pc:sldMk cId="4090644917" sldId="946"/>
            <ac:spMk id="77" creationId="{181BF99D-75A4-472B-BDC9-166A3F8476A7}"/>
          </ac:spMkLst>
        </pc:spChg>
        <pc:spChg chg="mod topLvl">
          <ac:chgData name="王 欣捷" userId="b965477fa0aef5e6" providerId="LiveId" clId="{CCC25DF9-4458-4252-A1FA-96CED2233F88}" dt="2021-04-22T07:34:55.753" v="107" actId="1076"/>
          <ac:spMkLst>
            <pc:docMk/>
            <pc:sldMk cId="4090644917" sldId="946"/>
            <ac:spMk id="78" creationId="{5C2991C8-AB10-4E7B-B625-3A80FEDB8A07}"/>
          </ac:spMkLst>
        </pc:spChg>
        <pc:spChg chg="mod topLvl">
          <ac:chgData name="王 欣捷" userId="b965477fa0aef5e6" providerId="LiveId" clId="{CCC25DF9-4458-4252-A1FA-96CED2233F88}" dt="2021-04-22T07:34:55.753" v="107" actId="1076"/>
          <ac:spMkLst>
            <pc:docMk/>
            <pc:sldMk cId="4090644917" sldId="946"/>
            <ac:spMk id="79" creationId="{BC2B2C75-55DB-451F-9B6B-CF2B28C0DCBE}"/>
          </ac:spMkLst>
        </pc:spChg>
        <pc:spChg chg="mod topLvl">
          <ac:chgData name="王 欣捷" userId="b965477fa0aef5e6" providerId="LiveId" clId="{CCC25DF9-4458-4252-A1FA-96CED2233F88}" dt="2021-04-22T07:34:55.753" v="107" actId="1076"/>
          <ac:spMkLst>
            <pc:docMk/>
            <pc:sldMk cId="4090644917" sldId="946"/>
            <ac:spMk id="80" creationId="{BC77A050-4CFC-4231-B4E4-5C66334FA3E1}"/>
          </ac:spMkLst>
        </pc:spChg>
        <pc:spChg chg="add mod ord">
          <ac:chgData name="王 欣捷" userId="b965477fa0aef5e6" providerId="LiveId" clId="{CCC25DF9-4458-4252-A1FA-96CED2233F88}" dt="2021-04-22T07:35:02.239" v="110" actId="27636"/>
          <ac:spMkLst>
            <pc:docMk/>
            <pc:sldMk cId="4090644917" sldId="946"/>
            <ac:spMk id="90" creationId="{08414A11-0938-407D-A733-5DC681B7845F}"/>
          </ac:spMkLst>
        </pc:spChg>
        <pc:spChg chg="add mod ord">
          <ac:chgData name="王 欣捷" userId="b965477fa0aef5e6" providerId="LiveId" clId="{CCC25DF9-4458-4252-A1FA-96CED2233F88}" dt="2021-04-22T07:36:15.687" v="126" actId="1076"/>
          <ac:spMkLst>
            <pc:docMk/>
            <pc:sldMk cId="4090644917" sldId="946"/>
            <ac:spMk id="91" creationId="{666A1937-D1AC-4987-B1F8-4237DB8CC21A}"/>
          </ac:spMkLst>
        </pc:spChg>
        <pc:grpChg chg="mod">
          <ac:chgData name="王 欣捷" userId="b965477fa0aef5e6" providerId="LiveId" clId="{CCC25DF9-4458-4252-A1FA-96CED2233F88}" dt="2021-04-22T07:34:09.532" v="91" actId="338"/>
          <ac:grpSpMkLst>
            <pc:docMk/>
            <pc:sldMk cId="4090644917" sldId="946"/>
            <ac:grpSpMk id="1" creationId="{00000000-0000-0000-0000-000000000000}"/>
          </ac:grpSpMkLst>
        </pc:grpChg>
        <pc:grpChg chg="del mod">
          <ac:chgData name="王 欣捷" userId="b965477fa0aef5e6" providerId="LiveId" clId="{CCC25DF9-4458-4252-A1FA-96CED2233F88}" dt="2021-04-22T07:34:12.062" v="92" actId="165"/>
          <ac:grpSpMkLst>
            <pc:docMk/>
            <pc:sldMk cId="4090644917" sldId="946"/>
            <ac:grpSpMk id="5" creationId="{9FB66C29-D82A-4452-BFC6-5A53F87A4DDA}"/>
          </ac:grpSpMkLst>
        </pc:grpChg>
        <pc:grpChg chg="add del mod">
          <ac:chgData name="王 欣捷" userId="b965477fa0aef5e6" providerId="LiveId" clId="{CCC25DF9-4458-4252-A1FA-96CED2233F88}" dt="2021-04-22T07:35:52.630" v="119" actId="165"/>
          <ac:grpSpMkLst>
            <pc:docMk/>
            <pc:sldMk cId="4090644917" sldId="946"/>
            <ac:grpSpMk id="81" creationId="{73C69B23-6672-49FE-99B7-D36DF3F33E57}"/>
          </ac:grpSpMkLst>
        </pc:grpChg>
        <pc:grpChg chg="add mod">
          <ac:chgData name="王 欣捷" userId="b965477fa0aef5e6" providerId="LiveId" clId="{CCC25DF9-4458-4252-A1FA-96CED2233F88}" dt="2021-04-22T07:34:55.753" v="107" actId="1076"/>
          <ac:grpSpMkLst>
            <pc:docMk/>
            <pc:sldMk cId="4090644917" sldId="946"/>
            <ac:grpSpMk id="82" creationId="{E1DF432B-9453-4538-A4BB-6C8CEBB545FF}"/>
          </ac:grpSpMkLst>
        </pc:grpChg>
        <pc:grpChg chg="add mod">
          <ac:chgData name="王 欣捷" userId="b965477fa0aef5e6" providerId="LiveId" clId="{CCC25DF9-4458-4252-A1FA-96CED2233F88}" dt="2021-04-22T07:34:55.753" v="107" actId="1076"/>
          <ac:grpSpMkLst>
            <pc:docMk/>
            <pc:sldMk cId="4090644917" sldId="946"/>
            <ac:grpSpMk id="83" creationId="{6FED653A-C679-4CD6-AAE6-183184750DA7}"/>
          </ac:grpSpMkLst>
        </pc:grpChg>
        <pc:grpChg chg="add mod">
          <ac:chgData name="王 欣捷" userId="b965477fa0aef5e6" providerId="LiveId" clId="{CCC25DF9-4458-4252-A1FA-96CED2233F88}" dt="2021-04-22T07:34:55.753" v="107" actId="1076"/>
          <ac:grpSpMkLst>
            <pc:docMk/>
            <pc:sldMk cId="4090644917" sldId="946"/>
            <ac:grpSpMk id="84" creationId="{70EE79E6-5A6D-4F83-B745-63FDA81FA3C5}"/>
          </ac:grpSpMkLst>
        </pc:grpChg>
        <pc:grpChg chg="add del mod">
          <ac:chgData name="王 欣捷" userId="b965477fa0aef5e6" providerId="LiveId" clId="{CCC25DF9-4458-4252-A1FA-96CED2233F88}" dt="2021-04-22T07:35:42.137" v="116" actId="165"/>
          <ac:grpSpMkLst>
            <pc:docMk/>
            <pc:sldMk cId="4090644917" sldId="946"/>
            <ac:grpSpMk id="85" creationId="{FAAB07B7-3401-4121-80C8-45E33696D231}"/>
          </ac:grpSpMkLst>
        </pc:grpChg>
        <pc:grpChg chg="add mod">
          <ac:chgData name="王 欣捷" userId="b965477fa0aef5e6" providerId="LiveId" clId="{CCC25DF9-4458-4252-A1FA-96CED2233F88}" dt="2021-04-22T07:36:34.586" v="132" actId="1076"/>
          <ac:grpSpMkLst>
            <pc:docMk/>
            <pc:sldMk cId="4090644917" sldId="946"/>
            <ac:grpSpMk id="86" creationId="{BF875737-2DB5-4FA4-891B-3982100FD5CE}"/>
          </ac:grpSpMkLst>
        </pc:grpChg>
        <pc:grpChg chg="add mod">
          <ac:chgData name="王 欣捷" userId="b965477fa0aef5e6" providerId="LiveId" clId="{CCC25DF9-4458-4252-A1FA-96CED2233F88}" dt="2021-04-22T07:34:55.753" v="107" actId="1076"/>
          <ac:grpSpMkLst>
            <pc:docMk/>
            <pc:sldMk cId="4090644917" sldId="946"/>
            <ac:grpSpMk id="87" creationId="{2D27FF75-BFE8-4180-924B-056A9B2D3E0F}"/>
          </ac:grpSpMkLst>
        </pc:grpChg>
        <pc:grpChg chg="add mod">
          <ac:chgData name="王 欣捷" userId="b965477fa0aef5e6" providerId="LiveId" clId="{CCC25DF9-4458-4252-A1FA-96CED2233F88}" dt="2021-04-22T07:34:55.753" v="107" actId="1076"/>
          <ac:grpSpMkLst>
            <pc:docMk/>
            <pc:sldMk cId="4090644917" sldId="946"/>
            <ac:grpSpMk id="88" creationId="{C6ADAB29-7F99-437F-83DF-DBF4963EE48A}"/>
          </ac:grpSpMkLst>
        </pc:grpChg>
        <pc:grpChg chg="add mod">
          <ac:chgData name="王 欣捷" userId="b965477fa0aef5e6" providerId="LiveId" clId="{CCC25DF9-4458-4252-A1FA-96CED2233F88}" dt="2021-04-22T07:34:55.753" v="107" actId="1076"/>
          <ac:grpSpMkLst>
            <pc:docMk/>
            <pc:sldMk cId="4090644917" sldId="946"/>
            <ac:grpSpMk id="89" creationId="{7C14ED04-91AD-41E0-8E07-C1861567D3E1}"/>
          </ac:grpSpMkLst>
        </pc:grpChg>
        <pc:grpChg chg="add mod">
          <ac:chgData name="王 欣捷" userId="b965477fa0aef5e6" providerId="LiveId" clId="{CCC25DF9-4458-4252-A1FA-96CED2233F88}" dt="2021-04-22T07:36:18.538" v="128" actId="1076"/>
          <ac:grpSpMkLst>
            <pc:docMk/>
            <pc:sldMk cId="4090644917" sldId="946"/>
            <ac:grpSpMk id="92" creationId="{CFBB732F-32C7-44BE-9B25-2B63D052E986}"/>
          </ac:grpSpMkLst>
        </pc:grpChg>
        <pc:grpChg chg="add mod">
          <ac:chgData name="王 欣捷" userId="b965477fa0aef5e6" providerId="LiveId" clId="{CCC25DF9-4458-4252-A1FA-96CED2233F88}" dt="2021-04-22T07:36:45.522" v="133" actId="164"/>
          <ac:grpSpMkLst>
            <pc:docMk/>
            <pc:sldMk cId="4090644917" sldId="946"/>
            <ac:grpSpMk id="93" creationId="{6C827C96-2FF9-4130-967B-DE2997090804}"/>
          </ac:grpSpMkLst>
        </pc:grpChg>
        <pc:picChg chg="del mod">
          <ac:chgData name="王 欣捷" userId="b965477fa0aef5e6" providerId="LiveId" clId="{CCC25DF9-4458-4252-A1FA-96CED2233F88}" dt="2021-04-22T07:34:09.532" v="91" actId="338"/>
          <ac:picMkLst>
            <pc:docMk/>
            <pc:sldMk cId="4090644917" sldId="946"/>
            <ac:picMk id="4" creationId="{04DA7B1D-F1CC-4874-A0B8-CEC1C2AA3D5C}"/>
          </ac:picMkLst>
        </pc:picChg>
      </pc:sldChg>
      <pc:sldChg chg="modSp add del">
        <pc:chgData name="王 欣捷" userId="b965477fa0aef5e6" providerId="LiveId" clId="{CCC25DF9-4458-4252-A1FA-96CED2233F88}" dt="2021-04-22T07:44:25.943" v="145"/>
        <pc:sldMkLst>
          <pc:docMk/>
          <pc:sldMk cId="0" sldId="954"/>
        </pc:sldMkLst>
        <pc:spChg chg="mod">
          <ac:chgData name="王 欣捷" userId="b965477fa0aef5e6" providerId="LiveId" clId="{CCC25DF9-4458-4252-A1FA-96CED2233F88}" dt="2021-04-22T07:40:54.916" v="140"/>
          <ac:spMkLst>
            <pc:docMk/>
            <pc:sldMk cId="0" sldId="954"/>
            <ac:spMk id="38914" creationId="{28CE3509-59E4-47BA-9778-C1625AFB2554}"/>
          </ac:spMkLst>
        </pc:spChg>
      </pc:sldChg>
      <pc:sldChg chg="modSp add del">
        <pc:chgData name="王 欣捷" userId="b965477fa0aef5e6" providerId="LiveId" clId="{CCC25DF9-4458-4252-A1FA-96CED2233F88}" dt="2021-04-22T07:44:25.943" v="145"/>
        <pc:sldMkLst>
          <pc:docMk/>
          <pc:sldMk cId="0" sldId="955"/>
        </pc:sldMkLst>
        <pc:spChg chg="mod">
          <ac:chgData name="王 欣捷" userId="b965477fa0aef5e6" providerId="LiveId" clId="{CCC25DF9-4458-4252-A1FA-96CED2233F88}" dt="2021-04-22T07:40:54.916" v="140"/>
          <ac:spMkLst>
            <pc:docMk/>
            <pc:sldMk cId="0" sldId="955"/>
            <ac:spMk id="21506" creationId="{1A8D6337-402C-4A74-BA01-903840EA0331}"/>
          </ac:spMkLst>
        </pc:spChg>
      </pc:sldChg>
      <pc:sldChg chg="modSp add del">
        <pc:chgData name="王 欣捷" userId="b965477fa0aef5e6" providerId="LiveId" clId="{CCC25DF9-4458-4252-A1FA-96CED2233F88}" dt="2021-04-22T07:44:25.943" v="145"/>
        <pc:sldMkLst>
          <pc:docMk/>
          <pc:sldMk cId="0" sldId="956"/>
        </pc:sldMkLst>
        <pc:spChg chg="mod">
          <ac:chgData name="王 欣捷" userId="b965477fa0aef5e6" providerId="LiveId" clId="{CCC25DF9-4458-4252-A1FA-96CED2233F88}" dt="2021-04-22T07:40:54.916" v="140"/>
          <ac:spMkLst>
            <pc:docMk/>
            <pc:sldMk cId="0" sldId="956"/>
            <ac:spMk id="31746" creationId="{CBA333DE-8DAC-4F1A-AD70-D8560F1B622C}"/>
          </ac:spMkLst>
        </pc:spChg>
      </pc:sldChg>
      <pc:sldChg chg="modSp add del">
        <pc:chgData name="王 欣捷" userId="b965477fa0aef5e6" providerId="LiveId" clId="{CCC25DF9-4458-4252-A1FA-96CED2233F88}" dt="2021-04-22T07:44:25.943" v="145"/>
        <pc:sldMkLst>
          <pc:docMk/>
          <pc:sldMk cId="0" sldId="957"/>
        </pc:sldMkLst>
        <pc:spChg chg="mod">
          <ac:chgData name="王 欣捷" userId="b965477fa0aef5e6" providerId="LiveId" clId="{CCC25DF9-4458-4252-A1FA-96CED2233F88}" dt="2021-04-22T07:40:54.916" v="140"/>
          <ac:spMkLst>
            <pc:docMk/>
            <pc:sldMk cId="0" sldId="957"/>
            <ac:spMk id="32770" creationId="{F43E01EE-F21F-4F34-A8C5-AE2648940F07}"/>
          </ac:spMkLst>
        </pc:spChg>
        <pc:graphicFrameChg chg="mod">
          <ac:chgData name="王 欣捷" userId="b965477fa0aef5e6" providerId="LiveId" clId="{CCC25DF9-4458-4252-A1FA-96CED2233F88}" dt="2021-04-22T07:40:54.916" v="140"/>
          <ac:graphicFrameMkLst>
            <pc:docMk/>
            <pc:sldMk cId="0" sldId="957"/>
            <ac:graphicFrameMk id="759811" creationId="{3A573865-75FB-4649-A787-E32A4AD8739F}"/>
          </ac:graphicFrameMkLst>
        </pc:graphicFrameChg>
      </pc:sldChg>
      <pc:sldChg chg="modSp add del">
        <pc:chgData name="王 欣捷" userId="b965477fa0aef5e6" providerId="LiveId" clId="{CCC25DF9-4458-4252-A1FA-96CED2233F88}" dt="2021-04-22T07:44:25.943" v="145"/>
        <pc:sldMkLst>
          <pc:docMk/>
          <pc:sldMk cId="0" sldId="958"/>
        </pc:sldMkLst>
        <pc:spChg chg="mod">
          <ac:chgData name="王 欣捷" userId="b965477fa0aef5e6" providerId="LiveId" clId="{CCC25DF9-4458-4252-A1FA-96CED2233F88}" dt="2021-04-22T07:40:54.916" v="140"/>
          <ac:spMkLst>
            <pc:docMk/>
            <pc:sldMk cId="0" sldId="958"/>
            <ac:spMk id="33794" creationId="{BADD5867-6C8A-463B-A679-92EECEE31450}"/>
          </ac:spMkLst>
        </pc:spChg>
      </pc:sldChg>
      <pc:sldChg chg="modSp add del">
        <pc:chgData name="王 欣捷" userId="b965477fa0aef5e6" providerId="LiveId" clId="{CCC25DF9-4458-4252-A1FA-96CED2233F88}" dt="2021-04-22T07:44:25.943" v="145"/>
        <pc:sldMkLst>
          <pc:docMk/>
          <pc:sldMk cId="0" sldId="959"/>
        </pc:sldMkLst>
        <pc:spChg chg="mod">
          <ac:chgData name="王 欣捷" userId="b965477fa0aef5e6" providerId="LiveId" clId="{CCC25DF9-4458-4252-A1FA-96CED2233F88}" dt="2021-04-22T07:40:54.916" v="140"/>
          <ac:spMkLst>
            <pc:docMk/>
            <pc:sldMk cId="0" sldId="959"/>
            <ac:spMk id="35842" creationId="{4B434EC7-E5E0-48A1-9BDB-2E965D7B7BE3}"/>
          </ac:spMkLst>
        </pc:spChg>
      </pc:sldChg>
      <pc:sldChg chg="modSp add del">
        <pc:chgData name="王 欣捷" userId="b965477fa0aef5e6" providerId="LiveId" clId="{CCC25DF9-4458-4252-A1FA-96CED2233F88}" dt="2021-04-22T07:44:25.943" v="145"/>
        <pc:sldMkLst>
          <pc:docMk/>
          <pc:sldMk cId="0" sldId="960"/>
        </pc:sldMkLst>
        <pc:spChg chg="mod">
          <ac:chgData name="王 欣捷" userId="b965477fa0aef5e6" providerId="LiveId" clId="{CCC25DF9-4458-4252-A1FA-96CED2233F88}" dt="2021-04-22T07:40:54.916" v="140"/>
          <ac:spMkLst>
            <pc:docMk/>
            <pc:sldMk cId="0" sldId="960"/>
            <ac:spMk id="37890" creationId="{E7EC4258-DFAE-4969-959B-AD51D22B0F02}"/>
          </ac:spMkLst>
        </pc:spChg>
      </pc:sldChg>
      <pc:sldChg chg="del">
        <pc:chgData name="王 欣捷" userId="b965477fa0aef5e6" providerId="LiveId" clId="{CCC25DF9-4458-4252-A1FA-96CED2233F88}" dt="2021-04-22T07:28:31.744" v="22" actId="47"/>
        <pc:sldMkLst>
          <pc:docMk/>
          <pc:sldMk cId="0" sldId="962"/>
        </pc:sldMkLst>
      </pc:sldChg>
      <pc:sldChg chg="del">
        <pc:chgData name="王 欣捷" userId="b965477fa0aef5e6" providerId="LiveId" clId="{CCC25DF9-4458-4252-A1FA-96CED2233F88}" dt="2021-04-22T07:28:31.744" v="22" actId="47"/>
        <pc:sldMkLst>
          <pc:docMk/>
          <pc:sldMk cId="0" sldId="1029"/>
        </pc:sldMkLst>
      </pc:sldChg>
      <pc:sldChg chg="del">
        <pc:chgData name="王 欣捷" userId="b965477fa0aef5e6" providerId="LiveId" clId="{CCC25DF9-4458-4252-A1FA-96CED2233F88}" dt="2021-04-22T07:28:31.744" v="22" actId="47"/>
        <pc:sldMkLst>
          <pc:docMk/>
          <pc:sldMk cId="0" sldId="1030"/>
        </pc:sldMkLst>
      </pc:sldChg>
      <pc:sldChg chg="del">
        <pc:chgData name="王 欣捷" userId="b965477fa0aef5e6" providerId="LiveId" clId="{CCC25DF9-4458-4252-A1FA-96CED2233F88}" dt="2021-04-22T07:28:31.744" v="22" actId="47"/>
        <pc:sldMkLst>
          <pc:docMk/>
          <pc:sldMk cId="0" sldId="1037"/>
        </pc:sldMkLst>
      </pc:sldChg>
      <pc:sldChg chg="del">
        <pc:chgData name="王 欣捷" userId="b965477fa0aef5e6" providerId="LiveId" clId="{CCC25DF9-4458-4252-A1FA-96CED2233F88}" dt="2021-04-22T07:28:31.744" v="22" actId="47"/>
        <pc:sldMkLst>
          <pc:docMk/>
          <pc:sldMk cId="0" sldId="1059"/>
        </pc:sldMkLst>
      </pc:sldChg>
      <pc:sldChg chg="del">
        <pc:chgData name="王 欣捷" userId="b965477fa0aef5e6" providerId="LiveId" clId="{CCC25DF9-4458-4252-A1FA-96CED2233F88}" dt="2021-04-22T07:28:31.744" v="22" actId="47"/>
        <pc:sldMkLst>
          <pc:docMk/>
          <pc:sldMk cId="0" sldId="1079"/>
        </pc:sldMkLst>
      </pc:sldChg>
      <pc:sldChg chg="del">
        <pc:chgData name="王 欣捷" userId="b965477fa0aef5e6" providerId="LiveId" clId="{CCC25DF9-4458-4252-A1FA-96CED2233F88}" dt="2021-04-22T07:28:31.744" v="22" actId="47"/>
        <pc:sldMkLst>
          <pc:docMk/>
          <pc:sldMk cId="0" sldId="1080"/>
        </pc:sldMkLst>
      </pc:sldChg>
      <pc:sldChg chg="del">
        <pc:chgData name="王 欣捷" userId="b965477fa0aef5e6" providerId="LiveId" clId="{CCC25DF9-4458-4252-A1FA-96CED2233F88}" dt="2021-04-22T07:28:31.744" v="22" actId="47"/>
        <pc:sldMkLst>
          <pc:docMk/>
          <pc:sldMk cId="0" sldId="1081"/>
        </pc:sldMkLst>
      </pc:sldChg>
      <pc:sldChg chg="del">
        <pc:chgData name="王 欣捷" userId="b965477fa0aef5e6" providerId="LiveId" clId="{CCC25DF9-4458-4252-A1FA-96CED2233F88}" dt="2021-04-22T07:28:31.744" v="22" actId="47"/>
        <pc:sldMkLst>
          <pc:docMk/>
          <pc:sldMk cId="0" sldId="1082"/>
        </pc:sldMkLst>
      </pc:sldChg>
      <pc:sldChg chg="del">
        <pc:chgData name="王 欣捷" userId="b965477fa0aef5e6" providerId="LiveId" clId="{CCC25DF9-4458-4252-A1FA-96CED2233F88}" dt="2021-04-22T07:28:31.744" v="22" actId="47"/>
        <pc:sldMkLst>
          <pc:docMk/>
          <pc:sldMk cId="0" sldId="1083"/>
        </pc:sldMkLst>
      </pc:sldChg>
      <pc:sldChg chg="del">
        <pc:chgData name="王 欣捷" userId="b965477fa0aef5e6" providerId="LiveId" clId="{CCC25DF9-4458-4252-A1FA-96CED2233F88}" dt="2021-04-22T07:28:31.744" v="22" actId="47"/>
        <pc:sldMkLst>
          <pc:docMk/>
          <pc:sldMk cId="0" sldId="1087"/>
        </pc:sldMkLst>
      </pc:sldChg>
      <pc:sldChg chg="del">
        <pc:chgData name="王 欣捷" userId="b965477fa0aef5e6" providerId="LiveId" clId="{CCC25DF9-4458-4252-A1FA-96CED2233F88}" dt="2021-04-22T07:28:31.744" v="22" actId="47"/>
        <pc:sldMkLst>
          <pc:docMk/>
          <pc:sldMk cId="0" sldId="1088"/>
        </pc:sldMkLst>
      </pc:sldChg>
      <pc:sldChg chg="del">
        <pc:chgData name="王 欣捷" userId="b965477fa0aef5e6" providerId="LiveId" clId="{CCC25DF9-4458-4252-A1FA-96CED2233F88}" dt="2021-04-22T07:28:31.744" v="22" actId="47"/>
        <pc:sldMkLst>
          <pc:docMk/>
          <pc:sldMk cId="0" sldId="1089"/>
        </pc:sldMkLst>
      </pc:sldChg>
      <pc:sldChg chg="del">
        <pc:chgData name="王 欣捷" userId="b965477fa0aef5e6" providerId="LiveId" clId="{CCC25DF9-4458-4252-A1FA-96CED2233F88}" dt="2021-04-22T07:28:31.744" v="22" actId="47"/>
        <pc:sldMkLst>
          <pc:docMk/>
          <pc:sldMk cId="0" sldId="1090"/>
        </pc:sldMkLst>
      </pc:sldChg>
      <pc:sldChg chg="del">
        <pc:chgData name="王 欣捷" userId="b965477fa0aef5e6" providerId="LiveId" clId="{CCC25DF9-4458-4252-A1FA-96CED2233F88}" dt="2021-04-22T07:28:31.744" v="22" actId="47"/>
        <pc:sldMkLst>
          <pc:docMk/>
          <pc:sldMk cId="0" sldId="1091"/>
        </pc:sldMkLst>
      </pc:sldChg>
      <pc:sldChg chg="del">
        <pc:chgData name="王 欣捷" userId="b965477fa0aef5e6" providerId="LiveId" clId="{CCC25DF9-4458-4252-A1FA-96CED2233F88}" dt="2021-04-22T07:28:31.744" v="22" actId="47"/>
        <pc:sldMkLst>
          <pc:docMk/>
          <pc:sldMk cId="0" sldId="1092"/>
        </pc:sldMkLst>
      </pc:sldChg>
      <pc:sldChg chg="del">
        <pc:chgData name="王 欣捷" userId="b965477fa0aef5e6" providerId="LiveId" clId="{CCC25DF9-4458-4252-A1FA-96CED2233F88}" dt="2021-04-22T07:28:31.744" v="22" actId="47"/>
        <pc:sldMkLst>
          <pc:docMk/>
          <pc:sldMk cId="0" sldId="1093"/>
        </pc:sldMkLst>
      </pc:sldChg>
      <pc:sldChg chg="del">
        <pc:chgData name="王 欣捷" userId="b965477fa0aef5e6" providerId="LiveId" clId="{CCC25DF9-4458-4252-A1FA-96CED2233F88}" dt="2021-04-22T07:28:31.744" v="22" actId="47"/>
        <pc:sldMkLst>
          <pc:docMk/>
          <pc:sldMk cId="0" sldId="1094"/>
        </pc:sldMkLst>
      </pc:sldChg>
      <pc:sldChg chg="del">
        <pc:chgData name="王 欣捷" userId="b965477fa0aef5e6" providerId="LiveId" clId="{CCC25DF9-4458-4252-A1FA-96CED2233F88}" dt="2021-04-22T07:28:31.744" v="22" actId="47"/>
        <pc:sldMkLst>
          <pc:docMk/>
          <pc:sldMk cId="0" sldId="1095"/>
        </pc:sldMkLst>
      </pc:sldChg>
      <pc:sldChg chg="del">
        <pc:chgData name="王 欣捷" userId="b965477fa0aef5e6" providerId="LiveId" clId="{CCC25DF9-4458-4252-A1FA-96CED2233F88}" dt="2021-04-22T07:28:31.744" v="22" actId="47"/>
        <pc:sldMkLst>
          <pc:docMk/>
          <pc:sldMk cId="0" sldId="1096"/>
        </pc:sldMkLst>
      </pc:sldChg>
      <pc:sldChg chg="del">
        <pc:chgData name="王 欣捷" userId="b965477fa0aef5e6" providerId="LiveId" clId="{CCC25DF9-4458-4252-A1FA-96CED2233F88}" dt="2021-04-22T07:28:31.744" v="22" actId="47"/>
        <pc:sldMkLst>
          <pc:docMk/>
          <pc:sldMk cId="0" sldId="1097"/>
        </pc:sldMkLst>
      </pc:sldChg>
      <pc:sldChg chg="del">
        <pc:chgData name="王 欣捷" userId="b965477fa0aef5e6" providerId="LiveId" clId="{CCC25DF9-4458-4252-A1FA-96CED2233F88}" dt="2021-04-22T07:28:31.744" v="22" actId="47"/>
        <pc:sldMkLst>
          <pc:docMk/>
          <pc:sldMk cId="0" sldId="1098"/>
        </pc:sldMkLst>
      </pc:sldChg>
      <pc:sldChg chg="del">
        <pc:chgData name="王 欣捷" userId="b965477fa0aef5e6" providerId="LiveId" clId="{CCC25DF9-4458-4252-A1FA-96CED2233F88}" dt="2021-04-22T07:28:31.744" v="22" actId="47"/>
        <pc:sldMkLst>
          <pc:docMk/>
          <pc:sldMk cId="0" sldId="1099"/>
        </pc:sldMkLst>
      </pc:sldChg>
      <pc:sldChg chg="del">
        <pc:chgData name="王 欣捷" userId="b965477fa0aef5e6" providerId="LiveId" clId="{CCC25DF9-4458-4252-A1FA-96CED2233F88}" dt="2021-04-22T07:28:31.744" v="22" actId="47"/>
        <pc:sldMkLst>
          <pc:docMk/>
          <pc:sldMk cId="0" sldId="1100"/>
        </pc:sldMkLst>
      </pc:sldChg>
      <pc:sldChg chg="del">
        <pc:chgData name="王 欣捷" userId="b965477fa0aef5e6" providerId="LiveId" clId="{CCC25DF9-4458-4252-A1FA-96CED2233F88}" dt="2021-04-22T07:28:31.744" v="22" actId="47"/>
        <pc:sldMkLst>
          <pc:docMk/>
          <pc:sldMk cId="0" sldId="1101"/>
        </pc:sldMkLst>
      </pc:sldChg>
      <pc:sldChg chg="del">
        <pc:chgData name="王 欣捷" userId="b965477fa0aef5e6" providerId="LiveId" clId="{CCC25DF9-4458-4252-A1FA-96CED2233F88}" dt="2021-04-22T07:28:31.744" v="22" actId="47"/>
        <pc:sldMkLst>
          <pc:docMk/>
          <pc:sldMk cId="0" sldId="1102"/>
        </pc:sldMkLst>
      </pc:sldChg>
      <pc:sldChg chg="del">
        <pc:chgData name="王 欣捷" userId="b965477fa0aef5e6" providerId="LiveId" clId="{CCC25DF9-4458-4252-A1FA-96CED2233F88}" dt="2021-04-22T07:28:31.744" v="22" actId="47"/>
        <pc:sldMkLst>
          <pc:docMk/>
          <pc:sldMk cId="0" sldId="1103"/>
        </pc:sldMkLst>
      </pc:sldChg>
      <pc:sldChg chg="del">
        <pc:chgData name="王 欣捷" userId="b965477fa0aef5e6" providerId="LiveId" clId="{CCC25DF9-4458-4252-A1FA-96CED2233F88}" dt="2021-04-22T07:28:31.744" v="22" actId="47"/>
        <pc:sldMkLst>
          <pc:docMk/>
          <pc:sldMk cId="0" sldId="1104"/>
        </pc:sldMkLst>
      </pc:sldChg>
      <pc:sldChg chg="del">
        <pc:chgData name="王 欣捷" userId="b965477fa0aef5e6" providerId="LiveId" clId="{CCC25DF9-4458-4252-A1FA-96CED2233F88}" dt="2021-04-22T07:28:31.744" v="22" actId="47"/>
        <pc:sldMkLst>
          <pc:docMk/>
          <pc:sldMk cId="0" sldId="1105"/>
        </pc:sldMkLst>
      </pc:sldChg>
      <pc:sldChg chg="del">
        <pc:chgData name="王 欣捷" userId="b965477fa0aef5e6" providerId="LiveId" clId="{CCC25DF9-4458-4252-A1FA-96CED2233F88}" dt="2021-04-22T07:28:31.744" v="22" actId="47"/>
        <pc:sldMkLst>
          <pc:docMk/>
          <pc:sldMk cId="0" sldId="1106"/>
        </pc:sldMkLst>
      </pc:sldChg>
      <pc:sldChg chg="del">
        <pc:chgData name="王 欣捷" userId="b965477fa0aef5e6" providerId="LiveId" clId="{CCC25DF9-4458-4252-A1FA-96CED2233F88}" dt="2021-04-22T07:28:31.744" v="22" actId="47"/>
        <pc:sldMkLst>
          <pc:docMk/>
          <pc:sldMk cId="0" sldId="1107"/>
        </pc:sldMkLst>
      </pc:sldChg>
      <pc:sldChg chg="del">
        <pc:chgData name="王 欣捷" userId="b965477fa0aef5e6" providerId="LiveId" clId="{CCC25DF9-4458-4252-A1FA-96CED2233F88}" dt="2021-04-22T07:28:31.744" v="22" actId="47"/>
        <pc:sldMkLst>
          <pc:docMk/>
          <pc:sldMk cId="0" sldId="1110"/>
        </pc:sldMkLst>
      </pc:sldChg>
      <pc:sldChg chg="del">
        <pc:chgData name="王 欣捷" userId="b965477fa0aef5e6" providerId="LiveId" clId="{CCC25DF9-4458-4252-A1FA-96CED2233F88}" dt="2021-04-22T07:28:31.744" v="22" actId="47"/>
        <pc:sldMkLst>
          <pc:docMk/>
          <pc:sldMk cId="0" sldId="1113"/>
        </pc:sldMkLst>
      </pc:sldChg>
      <pc:sldChg chg="del">
        <pc:chgData name="王 欣捷" userId="b965477fa0aef5e6" providerId="LiveId" clId="{CCC25DF9-4458-4252-A1FA-96CED2233F88}" dt="2021-04-22T07:28:31.744" v="22" actId="47"/>
        <pc:sldMkLst>
          <pc:docMk/>
          <pc:sldMk cId="0" sldId="1127"/>
        </pc:sldMkLst>
      </pc:sldChg>
      <pc:sldChg chg="del">
        <pc:chgData name="王 欣捷" userId="b965477fa0aef5e6" providerId="LiveId" clId="{CCC25DF9-4458-4252-A1FA-96CED2233F88}" dt="2021-04-22T07:28:31.744" v="22" actId="47"/>
        <pc:sldMkLst>
          <pc:docMk/>
          <pc:sldMk cId="0" sldId="1138"/>
        </pc:sldMkLst>
      </pc:sldChg>
      <pc:sldChg chg="del">
        <pc:chgData name="王 欣捷" userId="b965477fa0aef5e6" providerId="LiveId" clId="{CCC25DF9-4458-4252-A1FA-96CED2233F88}" dt="2021-04-22T07:28:31.744" v="22" actId="47"/>
        <pc:sldMkLst>
          <pc:docMk/>
          <pc:sldMk cId="516213771" sldId="1139"/>
        </pc:sldMkLst>
      </pc:sldChg>
      <pc:sldChg chg="del">
        <pc:chgData name="王 欣捷" userId="b965477fa0aef5e6" providerId="LiveId" clId="{CCC25DF9-4458-4252-A1FA-96CED2233F88}" dt="2021-04-22T07:28:31.744" v="22" actId="47"/>
        <pc:sldMkLst>
          <pc:docMk/>
          <pc:sldMk cId="406512071" sldId="1141"/>
        </pc:sldMkLst>
      </pc:sldChg>
      <pc:sldChg chg="del">
        <pc:chgData name="王 欣捷" userId="b965477fa0aef5e6" providerId="LiveId" clId="{CCC25DF9-4458-4252-A1FA-96CED2233F88}" dt="2021-04-22T07:28:31.744" v="22" actId="47"/>
        <pc:sldMkLst>
          <pc:docMk/>
          <pc:sldMk cId="1844201406" sldId="1142"/>
        </pc:sldMkLst>
      </pc:sldChg>
      <pc:sldChg chg="del">
        <pc:chgData name="王 欣捷" userId="b965477fa0aef5e6" providerId="LiveId" clId="{CCC25DF9-4458-4252-A1FA-96CED2233F88}" dt="2021-04-22T07:28:31.744" v="22" actId="47"/>
        <pc:sldMkLst>
          <pc:docMk/>
          <pc:sldMk cId="4223351651" sldId="1145"/>
        </pc:sldMkLst>
      </pc:sldChg>
      <pc:sldChg chg="del">
        <pc:chgData name="王 欣捷" userId="b965477fa0aef5e6" providerId="LiveId" clId="{CCC25DF9-4458-4252-A1FA-96CED2233F88}" dt="2021-04-22T07:28:31.744" v="22" actId="47"/>
        <pc:sldMkLst>
          <pc:docMk/>
          <pc:sldMk cId="3962178428" sldId="1151"/>
        </pc:sldMkLst>
      </pc:sldChg>
      <pc:sldChg chg="del">
        <pc:chgData name="王 欣捷" userId="b965477fa0aef5e6" providerId="LiveId" clId="{CCC25DF9-4458-4252-A1FA-96CED2233F88}" dt="2021-04-22T07:28:31.744" v="22" actId="47"/>
        <pc:sldMkLst>
          <pc:docMk/>
          <pc:sldMk cId="2813883607" sldId="1158"/>
        </pc:sldMkLst>
      </pc:sldChg>
      <pc:sldChg chg="del">
        <pc:chgData name="王 欣捷" userId="b965477fa0aef5e6" providerId="LiveId" clId="{CCC25DF9-4458-4252-A1FA-96CED2233F88}" dt="2021-04-22T07:28:31.744" v="22" actId="47"/>
        <pc:sldMkLst>
          <pc:docMk/>
          <pc:sldMk cId="3740059661" sldId="1159"/>
        </pc:sldMkLst>
      </pc:sldChg>
      <pc:sldChg chg="del">
        <pc:chgData name="王 欣捷" userId="b965477fa0aef5e6" providerId="LiveId" clId="{CCC25DF9-4458-4252-A1FA-96CED2233F88}" dt="2021-04-22T07:28:31.744" v="22" actId="47"/>
        <pc:sldMkLst>
          <pc:docMk/>
          <pc:sldMk cId="3618475896" sldId="1160"/>
        </pc:sldMkLst>
      </pc:sldChg>
      <pc:sldChg chg="del">
        <pc:chgData name="王 欣捷" userId="b965477fa0aef5e6" providerId="LiveId" clId="{CCC25DF9-4458-4252-A1FA-96CED2233F88}" dt="2021-04-22T07:28:31.744" v="22" actId="47"/>
        <pc:sldMkLst>
          <pc:docMk/>
          <pc:sldMk cId="2042943240" sldId="1161"/>
        </pc:sldMkLst>
      </pc:sldChg>
      <pc:sldChg chg="del">
        <pc:chgData name="王 欣捷" userId="b965477fa0aef5e6" providerId="LiveId" clId="{CCC25DF9-4458-4252-A1FA-96CED2233F88}" dt="2021-04-22T07:28:31.744" v="22" actId="47"/>
        <pc:sldMkLst>
          <pc:docMk/>
          <pc:sldMk cId="3272006686" sldId="1162"/>
        </pc:sldMkLst>
      </pc:sldChg>
      <pc:sldChg chg="del">
        <pc:chgData name="王 欣捷" userId="b965477fa0aef5e6" providerId="LiveId" clId="{CCC25DF9-4458-4252-A1FA-96CED2233F88}" dt="2021-04-22T07:28:31.744" v="22" actId="47"/>
        <pc:sldMkLst>
          <pc:docMk/>
          <pc:sldMk cId="2547034749" sldId="1163"/>
        </pc:sldMkLst>
      </pc:sldChg>
      <pc:sldChg chg="del">
        <pc:chgData name="王 欣捷" userId="b965477fa0aef5e6" providerId="LiveId" clId="{CCC25DF9-4458-4252-A1FA-96CED2233F88}" dt="2021-04-22T07:28:31.744" v="22" actId="47"/>
        <pc:sldMkLst>
          <pc:docMk/>
          <pc:sldMk cId="771280182" sldId="1165"/>
        </pc:sldMkLst>
      </pc:sldChg>
      <pc:sldChg chg="del">
        <pc:chgData name="王 欣捷" userId="b965477fa0aef5e6" providerId="LiveId" clId="{CCC25DF9-4458-4252-A1FA-96CED2233F88}" dt="2021-04-22T07:28:31.744" v="22" actId="47"/>
        <pc:sldMkLst>
          <pc:docMk/>
          <pc:sldMk cId="2692631" sldId="1166"/>
        </pc:sldMkLst>
      </pc:sldChg>
      <pc:sldChg chg="del">
        <pc:chgData name="王 欣捷" userId="b965477fa0aef5e6" providerId="LiveId" clId="{CCC25DF9-4458-4252-A1FA-96CED2233F88}" dt="2021-04-22T07:28:31.744" v="22" actId="47"/>
        <pc:sldMkLst>
          <pc:docMk/>
          <pc:sldMk cId="3628184232" sldId="1167"/>
        </pc:sldMkLst>
      </pc:sldChg>
      <pc:sldChg chg="del">
        <pc:chgData name="王 欣捷" userId="b965477fa0aef5e6" providerId="LiveId" clId="{CCC25DF9-4458-4252-A1FA-96CED2233F88}" dt="2021-04-22T07:28:31.744" v="22" actId="47"/>
        <pc:sldMkLst>
          <pc:docMk/>
          <pc:sldMk cId="1528587018" sldId="1168"/>
        </pc:sldMkLst>
      </pc:sldChg>
      <pc:sldChg chg="del">
        <pc:chgData name="王 欣捷" userId="b965477fa0aef5e6" providerId="LiveId" clId="{CCC25DF9-4458-4252-A1FA-96CED2233F88}" dt="2021-04-22T07:28:31.744" v="22" actId="47"/>
        <pc:sldMkLst>
          <pc:docMk/>
          <pc:sldMk cId="3168183637" sldId="1169"/>
        </pc:sldMkLst>
      </pc:sldChg>
      <pc:sldChg chg="del">
        <pc:chgData name="王 欣捷" userId="b965477fa0aef5e6" providerId="LiveId" clId="{CCC25DF9-4458-4252-A1FA-96CED2233F88}" dt="2021-04-22T07:28:31.744" v="22" actId="47"/>
        <pc:sldMkLst>
          <pc:docMk/>
          <pc:sldMk cId="1630523457" sldId="1170"/>
        </pc:sldMkLst>
      </pc:sldChg>
    </pc:docChg>
  </pc:docChgLst>
  <pc:docChgLst>
    <pc:chgData name="欣捷" userId="b965477fa0aef5e6" providerId="LiveId" clId="{F58CB589-EA88-41E9-89B9-70387DC4BAF4}"/>
    <pc:docChg chg="undo redo custSel addSld delSld modSld sldOrd">
      <pc:chgData name="欣捷" userId="b965477fa0aef5e6" providerId="LiveId" clId="{F58CB589-EA88-41E9-89B9-70387DC4BAF4}" dt="2021-04-20T09:32:41.428" v="761" actId="47"/>
      <pc:docMkLst>
        <pc:docMk/>
      </pc:docMkLst>
      <pc:sldChg chg="modSp add mod">
        <pc:chgData name="欣捷" userId="b965477fa0aef5e6" providerId="LiveId" clId="{F58CB589-EA88-41E9-89B9-70387DC4BAF4}" dt="2021-04-20T08:43:06.926" v="315" actId="20577"/>
        <pc:sldMkLst>
          <pc:docMk/>
          <pc:sldMk cId="0" sldId="878"/>
        </pc:sldMkLst>
        <pc:spChg chg="mod">
          <ac:chgData name="欣捷" userId="b965477fa0aef5e6" providerId="LiveId" clId="{F58CB589-EA88-41E9-89B9-70387DC4BAF4}" dt="2021-04-20T08:42:31.133" v="283"/>
          <ac:spMkLst>
            <pc:docMk/>
            <pc:sldMk cId="0" sldId="878"/>
            <ac:spMk id="44034" creationId="{2F764B2D-AAD3-4E52-A4DE-87FB3D35D58E}"/>
          </ac:spMkLst>
        </pc:spChg>
        <pc:graphicFrameChg chg="modGraphic">
          <ac:chgData name="欣捷" userId="b965477fa0aef5e6" providerId="LiveId" clId="{F58CB589-EA88-41E9-89B9-70387DC4BAF4}" dt="2021-04-20T08:43:06.926" v="315" actId="20577"/>
          <ac:graphicFrameMkLst>
            <pc:docMk/>
            <pc:sldMk cId="0" sldId="878"/>
            <ac:graphicFrameMk id="7" creationId="{135E5BFB-71B3-42B0-9930-200A49BF224F}"/>
          </ac:graphicFrameMkLst>
        </pc:graphicFrameChg>
      </pc:sldChg>
      <pc:sldChg chg="modSp add mod ord">
        <pc:chgData name="欣捷" userId="b965477fa0aef5e6" providerId="LiveId" clId="{F58CB589-EA88-41E9-89B9-70387DC4BAF4}" dt="2021-04-20T08:18:54.864" v="3"/>
        <pc:sldMkLst>
          <pc:docMk/>
          <pc:sldMk cId="1458318623" sldId="897"/>
        </pc:sldMkLst>
        <pc:spChg chg="mod">
          <ac:chgData name="欣捷" userId="b965477fa0aef5e6" providerId="LiveId" clId="{F58CB589-EA88-41E9-89B9-70387DC4BAF4}" dt="2021-04-20T08:18:54.864" v="3"/>
          <ac:spMkLst>
            <pc:docMk/>
            <pc:sldMk cId="1458318623" sldId="897"/>
            <ac:spMk id="7170" creationId="{9A9ACD68-0B23-45C4-B0C9-40FDBDF97E94}"/>
          </ac:spMkLst>
        </pc:spChg>
      </pc:sldChg>
      <pc:sldChg chg="addSp delSp modSp mod modClrScheme chgLayout">
        <pc:chgData name="欣捷" userId="b965477fa0aef5e6" providerId="LiveId" clId="{F58CB589-EA88-41E9-89B9-70387DC4BAF4}" dt="2021-04-20T09:29:18.266" v="712" actId="1076"/>
        <pc:sldMkLst>
          <pc:docMk/>
          <pc:sldMk cId="1691911314" sldId="935"/>
        </pc:sldMkLst>
        <pc:spChg chg="add del mod">
          <ac:chgData name="欣捷" userId="b965477fa0aef5e6" providerId="LiveId" clId="{F58CB589-EA88-41E9-89B9-70387DC4BAF4}" dt="2021-04-20T09:28:25.084" v="699" actId="700"/>
          <ac:spMkLst>
            <pc:docMk/>
            <pc:sldMk cId="1691911314" sldId="935"/>
            <ac:spMk id="3" creationId="{D8D72F99-1902-43C1-96CC-544A02791CFC}"/>
          </ac:spMkLst>
        </pc:spChg>
        <pc:spChg chg="mod ord">
          <ac:chgData name="欣捷" userId="b965477fa0aef5e6" providerId="LiveId" clId="{F58CB589-EA88-41E9-89B9-70387DC4BAF4}" dt="2021-04-20T09:28:25.084" v="699" actId="700"/>
          <ac:spMkLst>
            <pc:docMk/>
            <pc:sldMk cId="1691911314" sldId="935"/>
            <ac:spMk id="35842" creationId="{3F1FCD85-AFE0-44FE-91EA-9F43D88140F3}"/>
          </ac:spMkLst>
        </pc:spChg>
        <pc:spChg chg="mod ord">
          <ac:chgData name="欣捷" userId="b965477fa0aef5e6" providerId="LiveId" clId="{F58CB589-EA88-41E9-89B9-70387DC4BAF4}" dt="2021-04-20T09:28:25.084" v="699" actId="700"/>
          <ac:spMkLst>
            <pc:docMk/>
            <pc:sldMk cId="1691911314" sldId="935"/>
            <ac:spMk id="35843" creationId="{DD2CD120-D88C-4936-B639-EA3F45756FFC}"/>
          </ac:spMkLst>
        </pc:spChg>
        <pc:graphicFrameChg chg="add mod modGraphic">
          <ac:chgData name="欣捷" userId="b965477fa0aef5e6" providerId="LiveId" clId="{F58CB589-EA88-41E9-89B9-70387DC4BAF4}" dt="2021-04-20T09:29:18.266" v="712" actId="1076"/>
          <ac:graphicFrameMkLst>
            <pc:docMk/>
            <pc:sldMk cId="1691911314" sldId="935"/>
            <ac:graphicFrameMk id="7" creationId="{14047228-0994-4CE4-B5C7-286B8CCCD03C}"/>
          </ac:graphicFrameMkLst>
        </pc:graphicFrameChg>
        <pc:graphicFrameChg chg="del mod ord modGraphic">
          <ac:chgData name="欣捷" userId="b965477fa0aef5e6" providerId="LiveId" clId="{F58CB589-EA88-41E9-89B9-70387DC4BAF4}" dt="2021-04-20T09:28:22.793" v="698" actId="21"/>
          <ac:graphicFrameMkLst>
            <pc:docMk/>
            <pc:sldMk cId="1691911314" sldId="935"/>
            <ac:graphicFrameMk id="783364" creationId="{2CD61766-A36F-4367-BF2E-340875F01537}"/>
          </ac:graphicFrameMkLst>
        </pc:graphicFrameChg>
      </pc:sldChg>
      <pc:sldChg chg="addSp delSp modSp mod modClrScheme chgLayout">
        <pc:chgData name="欣捷" userId="b965477fa0aef5e6" providerId="LiveId" clId="{F58CB589-EA88-41E9-89B9-70387DC4BAF4}" dt="2021-04-20T09:29:13.066" v="710" actId="1076"/>
        <pc:sldMkLst>
          <pc:docMk/>
          <pc:sldMk cId="3961065735" sldId="936"/>
        </pc:sldMkLst>
        <pc:spChg chg="add del mod">
          <ac:chgData name="欣捷" userId="b965477fa0aef5e6" providerId="LiveId" clId="{F58CB589-EA88-41E9-89B9-70387DC4BAF4}" dt="2021-04-20T09:28:37.305" v="703" actId="700"/>
          <ac:spMkLst>
            <pc:docMk/>
            <pc:sldMk cId="3961065735" sldId="936"/>
            <ac:spMk id="3" creationId="{3334AA24-3150-44F5-ACB7-7F4FA0712D26}"/>
          </ac:spMkLst>
        </pc:spChg>
        <pc:spChg chg="mod ord">
          <ac:chgData name="欣捷" userId="b965477fa0aef5e6" providerId="LiveId" clId="{F58CB589-EA88-41E9-89B9-70387DC4BAF4}" dt="2021-04-20T09:28:37.305" v="703" actId="700"/>
          <ac:spMkLst>
            <pc:docMk/>
            <pc:sldMk cId="3961065735" sldId="936"/>
            <ac:spMk id="36866" creationId="{CC176B41-8C6B-4568-9F39-1C53098D19A1}"/>
          </ac:spMkLst>
        </pc:spChg>
        <pc:spChg chg="mod ord">
          <ac:chgData name="欣捷" userId="b965477fa0aef5e6" providerId="LiveId" clId="{F58CB589-EA88-41E9-89B9-70387DC4BAF4}" dt="2021-04-20T09:28:37.305" v="703" actId="700"/>
          <ac:spMkLst>
            <pc:docMk/>
            <pc:sldMk cId="3961065735" sldId="936"/>
            <ac:spMk id="36867" creationId="{CA6CF9B2-D9C4-4052-9CF6-122F92F137A0}"/>
          </ac:spMkLst>
        </pc:spChg>
        <pc:graphicFrameChg chg="add mod">
          <ac:chgData name="欣捷" userId="b965477fa0aef5e6" providerId="LiveId" clId="{F58CB589-EA88-41E9-89B9-70387DC4BAF4}" dt="2021-04-20T09:29:13.066" v="710" actId="1076"/>
          <ac:graphicFrameMkLst>
            <pc:docMk/>
            <pc:sldMk cId="3961065735" sldId="936"/>
            <ac:graphicFrameMk id="7" creationId="{A8EF093F-1161-40FC-B097-F1786058D0E2}"/>
          </ac:graphicFrameMkLst>
        </pc:graphicFrameChg>
        <pc:graphicFrameChg chg="del mod ord modGraphic">
          <ac:chgData name="欣捷" userId="b965477fa0aef5e6" providerId="LiveId" clId="{F58CB589-EA88-41E9-89B9-70387DC4BAF4}" dt="2021-04-20T09:28:35.698" v="702" actId="21"/>
          <ac:graphicFrameMkLst>
            <pc:docMk/>
            <pc:sldMk cId="3961065735" sldId="936"/>
            <ac:graphicFrameMk id="784388" creationId="{F680B334-E214-437B-B5BC-B5A75D499C3B}"/>
          </ac:graphicFrameMkLst>
        </pc:graphicFrameChg>
      </pc:sldChg>
      <pc:sldChg chg="modSp mod chgLayout">
        <pc:chgData name="欣捷" userId="b965477fa0aef5e6" providerId="LiveId" clId="{F58CB589-EA88-41E9-89B9-70387DC4BAF4}" dt="2021-04-20T08:23:47.487" v="29" actId="700"/>
        <pc:sldMkLst>
          <pc:docMk/>
          <pc:sldMk cId="4212675387" sldId="937"/>
        </pc:sldMkLst>
        <pc:spChg chg="mod ord">
          <ac:chgData name="欣捷" userId="b965477fa0aef5e6" providerId="LiveId" clId="{F58CB589-EA88-41E9-89B9-70387DC4BAF4}" dt="2021-04-20T08:23:47.487" v="29" actId="700"/>
          <ac:spMkLst>
            <pc:docMk/>
            <pc:sldMk cId="4212675387" sldId="937"/>
            <ac:spMk id="39938" creationId="{66C17C57-4238-4E11-87E4-A7DB59424652}"/>
          </ac:spMkLst>
        </pc:spChg>
        <pc:spChg chg="mod ord">
          <ac:chgData name="欣捷" userId="b965477fa0aef5e6" providerId="LiveId" clId="{F58CB589-EA88-41E9-89B9-70387DC4BAF4}" dt="2021-04-20T08:23:47.487" v="29" actId="700"/>
          <ac:spMkLst>
            <pc:docMk/>
            <pc:sldMk cId="4212675387" sldId="937"/>
            <ac:spMk id="39939" creationId="{EFD542B9-22C8-47C3-9E4B-2B35A0FBCB48}"/>
          </ac:spMkLst>
        </pc:spChg>
      </pc:sldChg>
      <pc:sldChg chg="addSp delSp modSp mod modClrScheme chgLayout">
        <pc:chgData name="欣捷" userId="b965477fa0aef5e6" providerId="LiveId" clId="{F58CB589-EA88-41E9-89B9-70387DC4BAF4}" dt="2021-04-20T09:29:05.674" v="709" actId="1076"/>
        <pc:sldMkLst>
          <pc:docMk/>
          <pc:sldMk cId="739956894" sldId="938"/>
        </pc:sldMkLst>
        <pc:spChg chg="add del mod ord">
          <ac:chgData name="欣捷" userId="b965477fa0aef5e6" providerId="LiveId" clId="{F58CB589-EA88-41E9-89B9-70387DC4BAF4}" dt="2021-04-20T09:28:59.800" v="707" actId="700"/>
          <ac:spMkLst>
            <pc:docMk/>
            <pc:sldMk cId="739956894" sldId="938"/>
            <ac:spMk id="3" creationId="{2570C479-E0B0-45D8-82D1-FFAFFFE83DCE}"/>
          </ac:spMkLst>
        </pc:spChg>
        <pc:spChg chg="mod ord">
          <ac:chgData name="欣捷" userId="b965477fa0aef5e6" providerId="LiveId" clId="{F58CB589-EA88-41E9-89B9-70387DC4BAF4}" dt="2021-04-20T09:28:59.800" v="707" actId="700"/>
          <ac:spMkLst>
            <pc:docMk/>
            <pc:sldMk cId="739956894" sldId="938"/>
            <ac:spMk id="40962" creationId="{E5F497B3-AE15-455C-8FD5-630849412C4E}"/>
          </ac:spMkLst>
        </pc:spChg>
        <pc:spChg chg="mod ord">
          <ac:chgData name="欣捷" userId="b965477fa0aef5e6" providerId="LiveId" clId="{F58CB589-EA88-41E9-89B9-70387DC4BAF4}" dt="2021-04-20T09:28:59.800" v="707" actId="700"/>
          <ac:spMkLst>
            <pc:docMk/>
            <pc:sldMk cId="739956894" sldId="938"/>
            <ac:spMk id="40963" creationId="{AA1BCB4F-3ACC-41BD-9192-DC089744DC71}"/>
          </ac:spMkLst>
        </pc:spChg>
        <pc:graphicFrameChg chg="add mod">
          <ac:chgData name="欣捷" userId="b965477fa0aef5e6" providerId="LiveId" clId="{F58CB589-EA88-41E9-89B9-70387DC4BAF4}" dt="2021-04-20T09:29:05.674" v="709" actId="1076"/>
          <ac:graphicFrameMkLst>
            <pc:docMk/>
            <pc:sldMk cId="739956894" sldId="938"/>
            <ac:graphicFrameMk id="7" creationId="{1AEB24AA-8E59-47F0-929D-E129A6BC77A7}"/>
          </ac:graphicFrameMkLst>
        </pc:graphicFrameChg>
        <pc:graphicFrameChg chg="del">
          <ac:chgData name="欣捷" userId="b965477fa0aef5e6" providerId="LiveId" clId="{F58CB589-EA88-41E9-89B9-70387DC4BAF4}" dt="2021-04-20T09:28:58.562" v="706" actId="21"/>
          <ac:graphicFrameMkLst>
            <pc:docMk/>
            <pc:sldMk cId="739956894" sldId="938"/>
            <ac:graphicFrameMk id="786436" creationId="{4E1FC6BA-BA6C-4342-A694-FE726826FF7F}"/>
          </ac:graphicFrameMkLst>
        </pc:graphicFrameChg>
      </pc:sldChg>
      <pc:sldChg chg="modSp mod chgLayout">
        <pc:chgData name="欣捷" userId="b965477fa0aef5e6" providerId="LiveId" clId="{F58CB589-EA88-41E9-89B9-70387DC4BAF4}" dt="2021-04-20T08:23:54.789" v="30" actId="700"/>
        <pc:sldMkLst>
          <pc:docMk/>
          <pc:sldMk cId="981592437" sldId="939"/>
        </pc:sldMkLst>
        <pc:spChg chg="mod ord">
          <ac:chgData name="欣捷" userId="b965477fa0aef5e6" providerId="LiveId" clId="{F58CB589-EA88-41E9-89B9-70387DC4BAF4}" dt="2021-04-20T08:23:54.789" v="30" actId="700"/>
          <ac:spMkLst>
            <pc:docMk/>
            <pc:sldMk cId="981592437" sldId="939"/>
            <ac:spMk id="44034" creationId="{5C5F09A1-3175-4E6C-BC53-847357086205}"/>
          </ac:spMkLst>
        </pc:spChg>
        <pc:spChg chg="mod ord">
          <ac:chgData name="欣捷" userId="b965477fa0aef5e6" providerId="LiveId" clId="{F58CB589-EA88-41E9-89B9-70387DC4BAF4}" dt="2021-04-20T08:23:54.789" v="30" actId="700"/>
          <ac:spMkLst>
            <pc:docMk/>
            <pc:sldMk cId="981592437" sldId="939"/>
            <ac:spMk id="44035" creationId="{E80D1BAE-6ED7-45F8-BBF2-FB2DC9A71975}"/>
          </ac:spMkLst>
        </pc:spChg>
      </pc:sldChg>
      <pc:sldChg chg="addSp delSp modSp mod modClrScheme chgLayout">
        <pc:chgData name="欣捷" userId="b965477fa0aef5e6" providerId="LiveId" clId="{F58CB589-EA88-41E9-89B9-70387DC4BAF4}" dt="2021-04-20T09:29:31.533" v="716" actId="1076"/>
        <pc:sldMkLst>
          <pc:docMk/>
          <pc:sldMk cId="0" sldId="940"/>
        </pc:sldMkLst>
        <pc:spChg chg="add del mod">
          <ac:chgData name="欣捷" userId="b965477fa0aef5e6" providerId="LiveId" clId="{F58CB589-EA88-41E9-89B9-70387DC4BAF4}" dt="2021-04-20T09:29:27.883" v="714" actId="700"/>
          <ac:spMkLst>
            <pc:docMk/>
            <pc:sldMk cId="0" sldId="940"/>
            <ac:spMk id="3" creationId="{7C8A43C2-B5D8-4C88-B1F8-DDC83C466F99}"/>
          </ac:spMkLst>
        </pc:spChg>
        <pc:spChg chg="mod ord">
          <ac:chgData name="欣捷" userId="b965477fa0aef5e6" providerId="LiveId" clId="{F58CB589-EA88-41E9-89B9-70387DC4BAF4}" dt="2021-04-20T09:29:27.883" v="714" actId="700"/>
          <ac:spMkLst>
            <pc:docMk/>
            <pc:sldMk cId="0" sldId="940"/>
            <ac:spMk id="45058" creationId="{68410505-4CDD-4821-B219-C1D4F48355B7}"/>
          </ac:spMkLst>
        </pc:spChg>
        <pc:spChg chg="mod ord">
          <ac:chgData name="欣捷" userId="b965477fa0aef5e6" providerId="LiveId" clId="{F58CB589-EA88-41E9-89B9-70387DC4BAF4}" dt="2021-04-20T09:29:27.883" v="714" actId="700"/>
          <ac:spMkLst>
            <pc:docMk/>
            <pc:sldMk cId="0" sldId="940"/>
            <ac:spMk id="45059" creationId="{A078D60B-B7C4-4035-A413-D98CCA8C38EE}"/>
          </ac:spMkLst>
        </pc:spChg>
        <pc:graphicFrameChg chg="add mod">
          <ac:chgData name="欣捷" userId="b965477fa0aef5e6" providerId="LiveId" clId="{F58CB589-EA88-41E9-89B9-70387DC4BAF4}" dt="2021-04-20T09:29:31.533" v="716" actId="1076"/>
          <ac:graphicFrameMkLst>
            <pc:docMk/>
            <pc:sldMk cId="0" sldId="940"/>
            <ac:graphicFrameMk id="7" creationId="{051C3A7A-3EEF-4092-93C7-06A7500C5840}"/>
          </ac:graphicFrameMkLst>
        </pc:graphicFrameChg>
        <pc:graphicFrameChg chg="del mod ord modGraphic">
          <ac:chgData name="欣捷" userId="b965477fa0aef5e6" providerId="LiveId" clId="{F58CB589-EA88-41E9-89B9-70387DC4BAF4}" dt="2021-04-20T09:29:26.142" v="713" actId="21"/>
          <ac:graphicFrameMkLst>
            <pc:docMk/>
            <pc:sldMk cId="0" sldId="940"/>
            <ac:graphicFrameMk id="788484" creationId="{CF651A95-3F37-47C7-8010-5787252D1415}"/>
          </ac:graphicFrameMkLst>
        </pc:graphicFrameChg>
      </pc:sldChg>
      <pc:sldChg chg="modSp mod chgLayout">
        <pc:chgData name="欣捷" userId="b965477fa0aef5e6" providerId="LiveId" clId="{F58CB589-EA88-41E9-89B9-70387DC4BAF4}" dt="2021-04-20T08:23:54.789" v="30" actId="700"/>
        <pc:sldMkLst>
          <pc:docMk/>
          <pc:sldMk cId="0" sldId="941"/>
        </pc:sldMkLst>
        <pc:spChg chg="mod ord">
          <ac:chgData name="欣捷" userId="b965477fa0aef5e6" providerId="LiveId" clId="{F58CB589-EA88-41E9-89B9-70387DC4BAF4}" dt="2021-04-20T08:23:54.789" v="30" actId="700"/>
          <ac:spMkLst>
            <pc:docMk/>
            <pc:sldMk cId="0" sldId="941"/>
            <ac:spMk id="48130" creationId="{20FCD967-1735-46AD-AF10-DE77433E750A}"/>
          </ac:spMkLst>
        </pc:spChg>
        <pc:spChg chg="mod ord">
          <ac:chgData name="欣捷" userId="b965477fa0aef5e6" providerId="LiveId" clId="{F58CB589-EA88-41E9-89B9-70387DC4BAF4}" dt="2021-04-20T08:23:54.789" v="30" actId="700"/>
          <ac:spMkLst>
            <pc:docMk/>
            <pc:sldMk cId="0" sldId="941"/>
            <ac:spMk id="48131" creationId="{8146994E-3211-451C-9001-FC8C0F290EA2}"/>
          </ac:spMkLst>
        </pc:spChg>
      </pc:sldChg>
      <pc:sldChg chg="addSp delSp modSp mod modClrScheme chgLayout">
        <pc:chgData name="欣捷" userId="b965477fa0aef5e6" providerId="LiveId" clId="{F58CB589-EA88-41E9-89B9-70387DC4BAF4}" dt="2021-04-20T09:29:55.767" v="720" actId="1076"/>
        <pc:sldMkLst>
          <pc:docMk/>
          <pc:sldMk cId="0" sldId="942"/>
        </pc:sldMkLst>
        <pc:spChg chg="add del mod ord">
          <ac:chgData name="欣捷" userId="b965477fa0aef5e6" providerId="LiveId" clId="{F58CB589-EA88-41E9-89B9-70387DC4BAF4}" dt="2021-04-20T09:29:51.659" v="718" actId="700"/>
          <ac:spMkLst>
            <pc:docMk/>
            <pc:sldMk cId="0" sldId="942"/>
            <ac:spMk id="3" creationId="{19BDFC39-2B73-4152-BC5F-E65EB9198E33}"/>
          </ac:spMkLst>
        </pc:spChg>
        <pc:spChg chg="mod ord">
          <ac:chgData name="欣捷" userId="b965477fa0aef5e6" providerId="LiveId" clId="{F58CB589-EA88-41E9-89B9-70387DC4BAF4}" dt="2021-04-20T09:29:51.659" v="718" actId="700"/>
          <ac:spMkLst>
            <pc:docMk/>
            <pc:sldMk cId="0" sldId="942"/>
            <ac:spMk id="49154" creationId="{82A848F7-BD75-4718-8AB4-41C4291473B4}"/>
          </ac:spMkLst>
        </pc:spChg>
        <pc:spChg chg="mod ord">
          <ac:chgData name="欣捷" userId="b965477fa0aef5e6" providerId="LiveId" clId="{F58CB589-EA88-41E9-89B9-70387DC4BAF4}" dt="2021-04-20T09:29:51.659" v="718" actId="700"/>
          <ac:spMkLst>
            <pc:docMk/>
            <pc:sldMk cId="0" sldId="942"/>
            <ac:spMk id="49155" creationId="{74E74729-1903-4AAC-94FD-43208C91D0AF}"/>
          </ac:spMkLst>
        </pc:spChg>
        <pc:graphicFrameChg chg="add mod">
          <ac:chgData name="欣捷" userId="b965477fa0aef5e6" providerId="LiveId" clId="{F58CB589-EA88-41E9-89B9-70387DC4BAF4}" dt="2021-04-20T09:29:55.767" v="720" actId="1076"/>
          <ac:graphicFrameMkLst>
            <pc:docMk/>
            <pc:sldMk cId="0" sldId="942"/>
            <ac:graphicFrameMk id="7" creationId="{9DFA4563-1A89-4CFB-9CE6-2D6318C30693}"/>
          </ac:graphicFrameMkLst>
        </pc:graphicFrameChg>
        <pc:graphicFrameChg chg="del">
          <ac:chgData name="欣捷" userId="b965477fa0aef5e6" providerId="LiveId" clId="{F58CB589-EA88-41E9-89B9-70387DC4BAF4}" dt="2021-04-20T09:29:49.956" v="717" actId="21"/>
          <ac:graphicFrameMkLst>
            <pc:docMk/>
            <pc:sldMk cId="0" sldId="942"/>
            <ac:graphicFrameMk id="790532" creationId="{114D6DCF-38CD-4D23-9BEB-A4AFAF6CB72D}"/>
          </ac:graphicFrameMkLst>
        </pc:graphicFrameChg>
      </pc:sldChg>
      <pc:sldChg chg="addSp delSp modSp mod modClrScheme chgLayout">
        <pc:chgData name="欣捷" userId="b965477fa0aef5e6" providerId="LiveId" clId="{F58CB589-EA88-41E9-89B9-70387DC4BAF4}" dt="2021-04-20T09:30:03.602" v="724" actId="1076"/>
        <pc:sldMkLst>
          <pc:docMk/>
          <pc:sldMk cId="0" sldId="943"/>
        </pc:sldMkLst>
        <pc:spChg chg="add del mod ord">
          <ac:chgData name="欣捷" userId="b965477fa0aef5e6" providerId="LiveId" clId="{F58CB589-EA88-41E9-89B9-70387DC4BAF4}" dt="2021-04-20T09:30:00.576" v="722" actId="700"/>
          <ac:spMkLst>
            <pc:docMk/>
            <pc:sldMk cId="0" sldId="943"/>
            <ac:spMk id="3" creationId="{CF28B272-30CB-419D-ADD6-EA7A465E2961}"/>
          </ac:spMkLst>
        </pc:spChg>
        <pc:spChg chg="mod ord">
          <ac:chgData name="欣捷" userId="b965477fa0aef5e6" providerId="LiveId" clId="{F58CB589-EA88-41E9-89B9-70387DC4BAF4}" dt="2021-04-20T09:30:00.576" v="722" actId="700"/>
          <ac:spMkLst>
            <pc:docMk/>
            <pc:sldMk cId="0" sldId="943"/>
            <ac:spMk id="50178" creationId="{D383D92C-C777-4827-992D-4F9282E9B362}"/>
          </ac:spMkLst>
        </pc:spChg>
        <pc:spChg chg="mod ord">
          <ac:chgData name="欣捷" userId="b965477fa0aef5e6" providerId="LiveId" clId="{F58CB589-EA88-41E9-89B9-70387DC4BAF4}" dt="2021-04-20T09:30:00.576" v="722" actId="700"/>
          <ac:spMkLst>
            <pc:docMk/>
            <pc:sldMk cId="0" sldId="943"/>
            <ac:spMk id="50179" creationId="{A4BD0771-387D-400F-A005-D4BFAC5841D5}"/>
          </ac:spMkLst>
        </pc:spChg>
        <pc:graphicFrameChg chg="add mod">
          <ac:chgData name="欣捷" userId="b965477fa0aef5e6" providerId="LiveId" clId="{F58CB589-EA88-41E9-89B9-70387DC4BAF4}" dt="2021-04-20T09:30:03.602" v="724" actId="1076"/>
          <ac:graphicFrameMkLst>
            <pc:docMk/>
            <pc:sldMk cId="0" sldId="943"/>
            <ac:graphicFrameMk id="7" creationId="{A8A8AEE3-CEB3-490D-9CC9-C72C6AE21AC8}"/>
          </ac:graphicFrameMkLst>
        </pc:graphicFrameChg>
        <pc:graphicFrameChg chg="del">
          <ac:chgData name="欣捷" userId="b965477fa0aef5e6" providerId="LiveId" clId="{F58CB589-EA88-41E9-89B9-70387DC4BAF4}" dt="2021-04-20T09:29:59.393" v="721" actId="21"/>
          <ac:graphicFrameMkLst>
            <pc:docMk/>
            <pc:sldMk cId="0" sldId="943"/>
            <ac:graphicFrameMk id="791556" creationId="{9AFDDFA7-C22A-405B-8C64-76DE7A009C22}"/>
          </ac:graphicFrameMkLst>
        </pc:graphicFrameChg>
      </pc:sldChg>
      <pc:sldChg chg="addSp delSp modSp mod modClrScheme chgLayout">
        <pc:chgData name="欣捷" userId="b965477fa0aef5e6" providerId="LiveId" clId="{F58CB589-EA88-41E9-89B9-70387DC4BAF4}" dt="2021-04-20T09:30:13.214" v="728" actId="1076"/>
        <pc:sldMkLst>
          <pc:docMk/>
          <pc:sldMk cId="672076074" sldId="945"/>
        </pc:sldMkLst>
        <pc:spChg chg="add del mod ord">
          <ac:chgData name="欣捷" userId="b965477fa0aef5e6" providerId="LiveId" clId="{F58CB589-EA88-41E9-89B9-70387DC4BAF4}" dt="2021-04-20T09:30:10.552" v="726" actId="700"/>
          <ac:spMkLst>
            <pc:docMk/>
            <pc:sldMk cId="672076074" sldId="945"/>
            <ac:spMk id="3" creationId="{8420A0BF-25FF-40B7-9D30-E7F831AB89A7}"/>
          </ac:spMkLst>
        </pc:spChg>
        <pc:spChg chg="mod ord">
          <ac:chgData name="欣捷" userId="b965477fa0aef5e6" providerId="LiveId" clId="{F58CB589-EA88-41E9-89B9-70387DC4BAF4}" dt="2021-04-20T09:30:10.552" v="726" actId="700"/>
          <ac:spMkLst>
            <pc:docMk/>
            <pc:sldMk cId="672076074" sldId="945"/>
            <ac:spMk id="53250" creationId="{59778E7C-4F4C-4E60-89E0-C009491D7BB9}"/>
          </ac:spMkLst>
        </pc:spChg>
        <pc:spChg chg="mod ord">
          <ac:chgData name="欣捷" userId="b965477fa0aef5e6" providerId="LiveId" clId="{F58CB589-EA88-41E9-89B9-70387DC4BAF4}" dt="2021-04-20T09:30:10.552" v="726" actId="700"/>
          <ac:spMkLst>
            <pc:docMk/>
            <pc:sldMk cId="672076074" sldId="945"/>
            <ac:spMk id="53251" creationId="{FFC2FB96-DD5B-4096-9FCE-8B96CEADFCFD}"/>
          </ac:spMkLst>
        </pc:spChg>
        <pc:graphicFrameChg chg="add mod">
          <ac:chgData name="欣捷" userId="b965477fa0aef5e6" providerId="LiveId" clId="{F58CB589-EA88-41E9-89B9-70387DC4BAF4}" dt="2021-04-20T09:30:13.214" v="728" actId="1076"/>
          <ac:graphicFrameMkLst>
            <pc:docMk/>
            <pc:sldMk cId="672076074" sldId="945"/>
            <ac:graphicFrameMk id="7" creationId="{2A633B6D-9821-46AD-8075-675DAF84B3AB}"/>
          </ac:graphicFrameMkLst>
        </pc:graphicFrameChg>
        <pc:graphicFrameChg chg="del">
          <ac:chgData name="欣捷" userId="b965477fa0aef5e6" providerId="LiveId" clId="{F58CB589-EA88-41E9-89B9-70387DC4BAF4}" dt="2021-04-20T09:30:09.251" v="725" actId="21"/>
          <ac:graphicFrameMkLst>
            <pc:docMk/>
            <pc:sldMk cId="672076074" sldId="945"/>
            <ac:graphicFrameMk id="793604" creationId="{272B1C09-3416-479E-BDEF-51FC1EC0851D}"/>
          </ac:graphicFrameMkLst>
        </pc:graphicFrameChg>
      </pc:sldChg>
      <pc:sldChg chg="addSp delSp modSp mod modClrScheme chgLayout">
        <pc:chgData name="欣捷" userId="b965477fa0aef5e6" providerId="LiveId" clId="{F58CB589-EA88-41E9-89B9-70387DC4BAF4}" dt="2021-04-20T09:30:22.742" v="732" actId="1076"/>
        <pc:sldMkLst>
          <pc:docMk/>
          <pc:sldMk cId="4090644917" sldId="946"/>
        </pc:sldMkLst>
        <pc:spChg chg="add del mod ord">
          <ac:chgData name="欣捷" userId="b965477fa0aef5e6" providerId="LiveId" clId="{F58CB589-EA88-41E9-89B9-70387DC4BAF4}" dt="2021-04-20T09:30:17.721" v="730" actId="700"/>
          <ac:spMkLst>
            <pc:docMk/>
            <pc:sldMk cId="4090644917" sldId="946"/>
            <ac:spMk id="3" creationId="{8BB8D787-5264-4BBF-B713-79C7285D17BB}"/>
          </ac:spMkLst>
        </pc:spChg>
        <pc:spChg chg="mod ord">
          <ac:chgData name="欣捷" userId="b965477fa0aef5e6" providerId="LiveId" clId="{F58CB589-EA88-41E9-89B9-70387DC4BAF4}" dt="2021-04-20T09:30:17.721" v="730" actId="700"/>
          <ac:spMkLst>
            <pc:docMk/>
            <pc:sldMk cId="4090644917" sldId="946"/>
            <ac:spMk id="54274" creationId="{4620D432-3B1F-4527-A912-CBE4FFB1A46E}"/>
          </ac:spMkLst>
        </pc:spChg>
        <pc:spChg chg="mod ord">
          <ac:chgData name="欣捷" userId="b965477fa0aef5e6" providerId="LiveId" clId="{F58CB589-EA88-41E9-89B9-70387DC4BAF4}" dt="2021-04-20T09:30:17.721" v="730" actId="700"/>
          <ac:spMkLst>
            <pc:docMk/>
            <pc:sldMk cId="4090644917" sldId="946"/>
            <ac:spMk id="54275" creationId="{25FEA818-AB3C-4193-ABC4-9B445518C07C}"/>
          </ac:spMkLst>
        </pc:spChg>
        <pc:graphicFrameChg chg="add mod">
          <ac:chgData name="欣捷" userId="b965477fa0aef5e6" providerId="LiveId" clId="{F58CB589-EA88-41E9-89B9-70387DC4BAF4}" dt="2021-04-20T09:30:22.742" v="732" actId="1076"/>
          <ac:graphicFrameMkLst>
            <pc:docMk/>
            <pc:sldMk cId="4090644917" sldId="946"/>
            <ac:graphicFrameMk id="7" creationId="{2EB0B3C3-306C-4653-B20C-3AF90F693C82}"/>
          </ac:graphicFrameMkLst>
        </pc:graphicFrameChg>
        <pc:graphicFrameChg chg="del">
          <ac:chgData name="欣捷" userId="b965477fa0aef5e6" providerId="LiveId" clId="{F58CB589-EA88-41E9-89B9-70387DC4BAF4}" dt="2021-04-20T09:30:16.249" v="729" actId="21"/>
          <ac:graphicFrameMkLst>
            <pc:docMk/>
            <pc:sldMk cId="4090644917" sldId="946"/>
            <ac:graphicFrameMk id="794628" creationId="{23ADA645-C1F1-40FA-9F8A-B11FD4CC26F4}"/>
          </ac:graphicFrameMkLst>
        </pc:graphicFrameChg>
      </pc:sldChg>
      <pc:sldChg chg="addSp delSp modSp mod modClrScheme chgLayout">
        <pc:chgData name="欣捷" userId="b965477fa0aef5e6" providerId="LiveId" clId="{F58CB589-EA88-41E9-89B9-70387DC4BAF4}" dt="2021-04-20T09:30:35.228" v="736" actId="1076"/>
        <pc:sldMkLst>
          <pc:docMk/>
          <pc:sldMk cId="0" sldId="947"/>
        </pc:sldMkLst>
        <pc:spChg chg="add del mod ord">
          <ac:chgData name="欣捷" userId="b965477fa0aef5e6" providerId="LiveId" clId="{F58CB589-EA88-41E9-89B9-70387DC4BAF4}" dt="2021-04-20T09:30:32.418" v="734" actId="700"/>
          <ac:spMkLst>
            <pc:docMk/>
            <pc:sldMk cId="0" sldId="947"/>
            <ac:spMk id="3" creationId="{75620B76-8B6B-4433-AC9D-F01FFEFB699A}"/>
          </ac:spMkLst>
        </pc:spChg>
        <pc:spChg chg="mod ord">
          <ac:chgData name="欣捷" userId="b965477fa0aef5e6" providerId="LiveId" clId="{F58CB589-EA88-41E9-89B9-70387DC4BAF4}" dt="2021-04-20T09:30:32.418" v="734" actId="700"/>
          <ac:spMkLst>
            <pc:docMk/>
            <pc:sldMk cId="0" sldId="947"/>
            <ac:spMk id="55298" creationId="{25B84DBE-FDAC-469B-966E-1B55B67026EF}"/>
          </ac:spMkLst>
        </pc:spChg>
        <pc:spChg chg="mod ord">
          <ac:chgData name="欣捷" userId="b965477fa0aef5e6" providerId="LiveId" clId="{F58CB589-EA88-41E9-89B9-70387DC4BAF4}" dt="2021-04-20T09:30:32.418" v="734" actId="700"/>
          <ac:spMkLst>
            <pc:docMk/>
            <pc:sldMk cId="0" sldId="947"/>
            <ac:spMk id="55299" creationId="{6EB99E4A-5F8F-4592-9A68-D4D6AD804C71}"/>
          </ac:spMkLst>
        </pc:spChg>
        <pc:graphicFrameChg chg="add mod">
          <ac:chgData name="欣捷" userId="b965477fa0aef5e6" providerId="LiveId" clId="{F58CB589-EA88-41E9-89B9-70387DC4BAF4}" dt="2021-04-20T09:30:35.228" v="736" actId="1076"/>
          <ac:graphicFrameMkLst>
            <pc:docMk/>
            <pc:sldMk cId="0" sldId="947"/>
            <ac:graphicFrameMk id="7" creationId="{17F33DB7-41D1-4A76-BFF0-C925AE89057E}"/>
          </ac:graphicFrameMkLst>
        </pc:graphicFrameChg>
        <pc:graphicFrameChg chg="del">
          <ac:chgData name="欣捷" userId="b965477fa0aef5e6" providerId="LiveId" clId="{F58CB589-EA88-41E9-89B9-70387DC4BAF4}" dt="2021-04-20T09:30:30.723" v="733" actId="21"/>
          <ac:graphicFrameMkLst>
            <pc:docMk/>
            <pc:sldMk cId="0" sldId="947"/>
            <ac:graphicFrameMk id="795652" creationId="{2F90C4A7-1488-44D5-8AFC-71ED16E1862C}"/>
          </ac:graphicFrameMkLst>
        </pc:graphicFrameChg>
      </pc:sldChg>
      <pc:sldChg chg="del">
        <pc:chgData name="欣捷" userId="b965477fa0aef5e6" providerId="LiveId" clId="{F58CB589-EA88-41E9-89B9-70387DC4BAF4}" dt="2021-04-20T09:30:56.176" v="737" actId="47"/>
        <pc:sldMkLst>
          <pc:docMk/>
          <pc:sldMk cId="0" sldId="948"/>
        </pc:sldMkLst>
      </pc:sldChg>
      <pc:sldChg chg="del">
        <pc:chgData name="欣捷" userId="b965477fa0aef5e6" providerId="LiveId" clId="{F58CB589-EA88-41E9-89B9-70387DC4BAF4}" dt="2021-04-20T09:30:56.176" v="737" actId="47"/>
        <pc:sldMkLst>
          <pc:docMk/>
          <pc:sldMk cId="0" sldId="949"/>
        </pc:sldMkLst>
      </pc:sldChg>
      <pc:sldChg chg="del">
        <pc:chgData name="欣捷" userId="b965477fa0aef5e6" providerId="LiveId" clId="{F58CB589-EA88-41E9-89B9-70387DC4BAF4}" dt="2021-04-20T09:30:56.176" v="737" actId="47"/>
        <pc:sldMkLst>
          <pc:docMk/>
          <pc:sldMk cId="0" sldId="950"/>
        </pc:sldMkLst>
      </pc:sldChg>
      <pc:sldChg chg="del">
        <pc:chgData name="欣捷" userId="b965477fa0aef5e6" providerId="LiveId" clId="{F58CB589-EA88-41E9-89B9-70387DC4BAF4}" dt="2021-04-20T09:30:56.176" v="737" actId="47"/>
        <pc:sldMkLst>
          <pc:docMk/>
          <pc:sldMk cId="0" sldId="951"/>
        </pc:sldMkLst>
      </pc:sldChg>
      <pc:sldChg chg="del">
        <pc:chgData name="欣捷" userId="b965477fa0aef5e6" providerId="LiveId" clId="{F58CB589-EA88-41E9-89B9-70387DC4BAF4}" dt="2021-04-20T09:30:56.176" v="737" actId="47"/>
        <pc:sldMkLst>
          <pc:docMk/>
          <pc:sldMk cId="0" sldId="952"/>
        </pc:sldMkLst>
      </pc:sldChg>
      <pc:sldChg chg="del">
        <pc:chgData name="欣捷" userId="b965477fa0aef5e6" providerId="LiveId" clId="{F58CB589-EA88-41E9-89B9-70387DC4BAF4}" dt="2021-04-20T09:30:56.176" v="737" actId="47"/>
        <pc:sldMkLst>
          <pc:docMk/>
          <pc:sldMk cId="0" sldId="953"/>
        </pc:sldMkLst>
      </pc:sldChg>
      <pc:sldChg chg="del">
        <pc:chgData name="欣捷" userId="b965477fa0aef5e6" providerId="LiveId" clId="{F58CB589-EA88-41E9-89B9-70387DC4BAF4}" dt="2021-04-20T09:30:56.176" v="737" actId="47"/>
        <pc:sldMkLst>
          <pc:docMk/>
          <pc:sldMk cId="0" sldId="954"/>
        </pc:sldMkLst>
      </pc:sldChg>
      <pc:sldChg chg="addSp delSp modSp mod modClrScheme chgLayout">
        <pc:chgData name="欣捷" userId="b965477fa0aef5e6" providerId="LiveId" clId="{F58CB589-EA88-41E9-89B9-70387DC4BAF4}" dt="2021-04-20T09:31:46.207" v="757" actId="6549"/>
        <pc:sldMkLst>
          <pc:docMk/>
          <pc:sldMk cId="0" sldId="955"/>
        </pc:sldMkLst>
        <pc:spChg chg="add del mod ord">
          <ac:chgData name="欣捷" userId="b965477fa0aef5e6" providerId="LiveId" clId="{F58CB589-EA88-41E9-89B9-70387DC4BAF4}" dt="2021-04-20T09:31:02.202" v="739" actId="700"/>
          <ac:spMkLst>
            <pc:docMk/>
            <pc:sldMk cId="0" sldId="955"/>
            <ac:spMk id="3" creationId="{DF735691-810C-46E7-8B9E-62C113A8B782}"/>
          </ac:spMkLst>
        </pc:spChg>
        <pc:spChg chg="mod ord">
          <ac:chgData name="欣捷" userId="b965477fa0aef5e6" providerId="LiveId" clId="{F58CB589-EA88-41E9-89B9-70387DC4BAF4}" dt="2021-04-20T09:31:02.202" v="739" actId="700"/>
          <ac:spMkLst>
            <pc:docMk/>
            <pc:sldMk cId="0" sldId="955"/>
            <ac:spMk id="63490" creationId="{73F3C5B2-5674-4BD2-8922-57FA82D03FFB}"/>
          </ac:spMkLst>
        </pc:spChg>
        <pc:spChg chg="mod ord">
          <ac:chgData name="欣捷" userId="b965477fa0aef5e6" providerId="LiveId" clId="{F58CB589-EA88-41E9-89B9-70387DC4BAF4}" dt="2021-04-20T09:31:02.202" v="739" actId="700"/>
          <ac:spMkLst>
            <pc:docMk/>
            <pc:sldMk cId="0" sldId="955"/>
            <ac:spMk id="63491" creationId="{AC915B67-164F-45F3-A0E7-AE3A08BA38E2}"/>
          </ac:spMkLst>
        </pc:spChg>
        <pc:graphicFrameChg chg="add mod modGraphic">
          <ac:chgData name="欣捷" userId="b965477fa0aef5e6" providerId="LiveId" clId="{F58CB589-EA88-41E9-89B9-70387DC4BAF4}" dt="2021-04-20T09:31:46.207" v="757" actId="6549"/>
          <ac:graphicFrameMkLst>
            <pc:docMk/>
            <pc:sldMk cId="0" sldId="955"/>
            <ac:graphicFrameMk id="7" creationId="{B82C7706-5A88-4F4C-BC2E-D88A3AE12F8A}"/>
          </ac:graphicFrameMkLst>
        </pc:graphicFrameChg>
        <pc:graphicFrameChg chg="del">
          <ac:chgData name="欣捷" userId="b965477fa0aef5e6" providerId="LiveId" clId="{F58CB589-EA88-41E9-89B9-70387DC4BAF4}" dt="2021-04-20T09:31:00.789" v="738" actId="21"/>
          <ac:graphicFrameMkLst>
            <pc:docMk/>
            <pc:sldMk cId="0" sldId="955"/>
            <ac:graphicFrameMk id="803844" creationId="{F9333E99-727B-459D-A553-525A32779C29}"/>
          </ac:graphicFrameMkLst>
        </pc:graphicFrameChg>
      </pc:sldChg>
      <pc:sldChg chg="modSp mod chgLayout">
        <pc:chgData name="欣捷" userId="b965477fa0aef5e6" providerId="LiveId" clId="{F58CB589-EA88-41E9-89B9-70387DC4BAF4}" dt="2021-04-20T08:23:39.727" v="28" actId="700"/>
        <pc:sldMkLst>
          <pc:docMk/>
          <pc:sldMk cId="0" sldId="962"/>
        </pc:sldMkLst>
        <pc:spChg chg="mod ord">
          <ac:chgData name="欣捷" userId="b965477fa0aef5e6" providerId="LiveId" clId="{F58CB589-EA88-41E9-89B9-70387DC4BAF4}" dt="2021-04-20T08:23:39.727" v="28" actId="700"/>
          <ac:spMkLst>
            <pc:docMk/>
            <pc:sldMk cId="0" sldId="962"/>
            <ac:spMk id="30722" creationId="{E2B84779-F6AC-4BAD-A1E5-A758C1532E65}"/>
          </ac:spMkLst>
        </pc:spChg>
        <pc:spChg chg="mod ord">
          <ac:chgData name="欣捷" userId="b965477fa0aef5e6" providerId="LiveId" clId="{F58CB589-EA88-41E9-89B9-70387DC4BAF4}" dt="2021-04-20T08:23:39.727" v="28" actId="700"/>
          <ac:spMkLst>
            <pc:docMk/>
            <pc:sldMk cId="0" sldId="962"/>
            <ac:spMk id="30723" creationId="{A6CADA6A-23BE-40F6-B6A2-A7A29A15497B}"/>
          </ac:spMkLst>
        </pc:spChg>
      </pc:sldChg>
      <pc:sldChg chg="modSp mod chgLayout">
        <pc:chgData name="欣捷" userId="b965477fa0aef5e6" providerId="LiveId" clId="{F58CB589-EA88-41E9-89B9-70387DC4BAF4}" dt="2021-04-20T08:23:39.727" v="28" actId="700"/>
        <pc:sldMkLst>
          <pc:docMk/>
          <pc:sldMk cId="0" sldId="963"/>
        </pc:sldMkLst>
        <pc:spChg chg="mod ord">
          <ac:chgData name="欣捷" userId="b965477fa0aef5e6" providerId="LiveId" clId="{F58CB589-EA88-41E9-89B9-70387DC4BAF4}" dt="2021-04-20T08:23:39.727" v="28" actId="700"/>
          <ac:spMkLst>
            <pc:docMk/>
            <pc:sldMk cId="0" sldId="963"/>
            <ac:spMk id="31746" creationId="{124B4B88-D016-420E-A0F4-ED84D8000364}"/>
          </ac:spMkLst>
        </pc:spChg>
        <pc:spChg chg="mod ord">
          <ac:chgData name="欣捷" userId="b965477fa0aef5e6" providerId="LiveId" clId="{F58CB589-EA88-41E9-89B9-70387DC4BAF4}" dt="2021-04-20T08:23:39.727" v="28" actId="700"/>
          <ac:spMkLst>
            <pc:docMk/>
            <pc:sldMk cId="0" sldId="963"/>
            <ac:spMk id="31747" creationId="{D641EE41-EDEE-42E2-B72A-0275BB543719}"/>
          </ac:spMkLst>
        </pc:spChg>
      </pc:sldChg>
      <pc:sldChg chg="modSp mod chgLayout">
        <pc:chgData name="欣捷" userId="b965477fa0aef5e6" providerId="LiveId" clId="{F58CB589-EA88-41E9-89B9-70387DC4BAF4}" dt="2021-04-20T08:23:47.487" v="29" actId="700"/>
        <pc:sldMkLst>
          <pc:docMk/>
          <pc:sldMk cId="0" sldId="964"/>
        </pc:sldMkLst>
        <pc:spChg chg="mod ord">
          <ac:chgData name="欣捷" userId="b965477fa0aef5e6" providerId="LiveId" clId="{F58CB589-EA88-41E9-89B9-70387DC4BAF4}" dt="2021-04-20T08:23:47.487" v="29" actId="700"/>
          <ac:spMkLst>
            <pc:docMk/>
            <pc:sldMk cId="0" sldId="964"/>
            <ac:spMk id="37890" creationId="{05CEC941-958E-40EE-B4EF-BD325EC46649}"/>
          </ac:spMkLst>
        </pc:spChg>
        <pc:spChg chg="mod ord">
          <ac:chgData name="欣捷" userId="b965477fa0aef5e6" providerId="LiveId" clId="{F58CB589-EA88-41E9-89B9-70387DC4BAF4}" dt="2021-04-20T08:23:47.487" v="29" actId="700"/>
          <ac:spMkLst>
            <pc:docMk/>
            <pc:sldMk cId="0" sldId="964"/>
            <ac:spMk id="37891" creationId="{398D5208-1286-453D-BC42-8987F29FFBD0}"/>
          </ac:spMkLst>
        </pc:spChg>
      </pc:sldChg>
      <pc:sldChg chg="modSp mod chgLayout">
        <pc:chgData name="欣捷" userId="b965477fa0aef5e6" providerId="LiveId" clId="{F58CB589-EA88-41E9-89B9-70387DC4BAF4}" dt="2021-04-20T08:23:47.487" v="29" actId="700"/>
        <pc:sldMkLst>
          <pc:docMk/>
          <pc:sldMk cId="0" sldId="965"/>
        </pc:sldMkLst>
        <pc:spChg chg="mod ord">
          <ac:chgData name="欣捷" userId="b965477fa0aef5e6" providerId="LiveId" clId="{F58CB589-EA88-41E9-89B9-70387DC4BAF4}" dt="2021-04-20T08:23:47.487" v="29" actId="700"/>
          <ac:spMkLst>
            <pc:docMk/>
            <pc:sldMk cId="0" sldId="965"/>
            <ac:spMk id="38914" creationId="{447A88AA-460F-464F-9C09-EFA6AC77A9E0}"/>
          </ac:spMkLst>
        </pc:spChg>
        <pc:spChg chg="mod ord">
          <ac:chgData name="欣捷" userId="b965477fa0aef5e6" providerId="LiveId" clId="{F58CB589-EA88-41E9-89B9-70387DC4BAF4}" dt="2021-04-20T08:23:47.487" v="29" actId="700"/>
          <ac:spMkLst>
            <pc:docMk/>
            <pc:sldMk cId="0" sldId="965"/>
            <ac:spMk id="38915" creationId="{86D25DEB-039B-4BDD-8AA2-EF47EB95F257}"/>
          </ac:spMkLst>
        </pc:spChg>
      </pc:sldChg>
      <pc:sldChg chg="modSp mod chgLayout">
        <pc:chgData name="欣捷" userId="b965477fa0aef5e6" providerId="LiveId" clId="{F58CB589-EA88-41E9-89B9-70387DC4BAF4}" dt="2021-04-20T08:23:54.789" v="30" actId="700"/>
        <pc:sldMkLst>
          <pc:docMk/>
          <pc:sldMk cId="0" sldId="966"/>
        </pc:sldMkLst>
        <pc:spChg chg="mod ord">
          <ac:chgData name="欣捷" userId="b965477fa0aef5e6" providerId="LiveId" clId="{F58CB589-EA88-41E9-89B9-70387DC4BAF4}" dt="2021-04-20T08:23:54.789" v="30" actId="700"/>
          <ac:spMkLst>
            <pc:docMk/>
            <pc:sldMk cId="0" sldId="966"/>
            <ac:spMk id="41986" creationId="{F5F9C82B-361D-4D6C-BD2D-61E9E7717923}"/>
          </ac:spMkLst>
        </pc:spChg>
        <pc:spChg chg="mod ord">
          <ac:chgData name="欣捷" userId="b965477fa0aef5e6" providerId="LiveId" clId="{F58CB589-EA88-41E9-89B9-70387DC4BAF4}" dt="2021-04-20T08:23:54.789" v="30" actId="700"/>
          <ac:spMkLst>
            <pc:docMk/>
            <pc:sldMk cId="0" sldId="966"/>
            <ac:spMk id="41987" creationId="{2A862D9B-D8AD-495A-A8BB-4827958891A3}"/>
          </ac:spMkLst>
        </pc:spChg>
      </pc:sldChg>
      <pc:sldChg chg="modSp mod chgLayout">
        <pc:chgData name="欣捷" userId="b965477fa0aef5e6" providerId="LiveId" clId="{F58CB589-EA88-41E9-89B9-70387DC4BAF4}" dt="2021-04-20T08:23:54.789" v="30" actId="700"/>
        <pc:sldMkLst>
          <pc:docMk/>
          <pc:sldMk cId="0" sldId="967"/>
        </pc:sldMkLst>
        <pc:spChg chg="mod ord">
          <ac:chgData name="欣捷" userId="b965477fa0aef5e6" providerId="LiveId" clId="{F58CB589-EA88-41E9-89B9-70387DC4BAF4}" dt="2021-04-20T08:23:54.789" v="30" actId="700"/>
          <ac:spMkLst>
            <pc:docMk/>
            <pc:sldMk cId="0" sldId="967"/>
            <ac:spMk id="43010" creationId="{52C2C5BC-E0F8-4237-804F-654F8B1DBD12}"/>
          </ac:spMkLst>
        </pc:spChg>
        <pc:spChg chg="mod ord">
          <ac:chgData name="欣捷" userId="b965477fa0aef5e6" providerId="LiveId" clId="{F58CB589-EA88-41E9-89B9-70387DC4BAF4}" dt="2021-04-20T08:23:54.789" v="30" actId="700"/>
          <ac:spMkLst>
            <pc:docMk/>
            <pc:sldMk cId="0" sldId="967"/>
            <ac:spMk id="43011" creationId="{46430E7B-3E49-4932-8907-1BF8C26773E7}"/>
          </ac:spMkLst>
        </pc:spChg>
      </pc:sldChg>
      <pc:sldChg chg="modSp mod chgLayout">
        <pc:chgData name="欣捷" userId="b965477fa0aef5e6" providerId="LiveId" clId="{F58CB589-EA88-41E9-89B9-70387DC4BAF4}" dt="2021-04-20T08:23:54.789" v="30" actId="700"/>
        <pc:sldMkLst>
          <pc:docMk/>
          <pc:sldMk cId="0" sldId="968"/>
        </pc:sldMkLst>
        <pc:spChg chg="mod ord">
          <ac:chgData name="欣捷" userId="b965477fa0aef5e6" providerId="LiveId" clId="{F58CB589-EA88-41E9-89B9-70387DC4BAF4}" dt="2021-04-20T08:23:54.789" v="30" actId="700"/>
          <ac:spMkLst>
            <pc:docMk/>
            <pc:sldMk cId="0" sldId="968"/>
            <ac:spMk id="46082" creationId="{AA8E1E26-70C5-4320-BE4E-87D8D22925A0}"/>
          </ac:spMkLst>
        </pc:spChg>
        <pc:spChg chg="mod ord">
          <ac:chgData name="欣捷" userId="b965477fa0aef5e6" providerId="LiveId" clId="{F58CB589-EA88-41E9-89B9-70387DC4BAF4}" dt="2021-04-20T08:23:54.789" v="30" actId="700"/>
          <ac:spMkLst>
            <pc:docMk/>
            <pc:sldMk cId="0" sldId="968"/>
            <ac:spMk id="46083" creationId="{13AEAEF1-0CBC-4977-B889-9C2F076FC788}"/>
          </ac:spMkLst>
        </pc:spChg>
      </pc:sldChg>
      <pc:sldChg chg="modSp mod chgLayout">
        <pc:chgData name="欣捷" userId="b965477fa0aef5e6" providerId="LiveId" clId="{F58CB589-EA88-41E9-89B9-70387DC4BAF4}" dt="2021-04-20T08:23:54.789" v="30" actId="700"/>
        <pc:sldMkLst>
          <pc:docMk/>
          <pc:sldMk cId="0" sldId="969"/>
        </pc:sldMkLst>
        <pc:spChg chg="mod ord">
          <ac:chgData name="欣捷" userId="b965477fa0aef5e6" providerId="LiveId" clId="{F58CB589-EA88-41E9-89B9-70387DC4BAF4}" dt="2021-04-20T08:23:54.789" v="30" actId="700"/>
          <ac:spMkLst>
            <pc:docMk/>
            <pc:sldMk cId="0" sldId="969"/>
            <ac:spMk id="47106" creationId="{A9E0D8F6-BB3B-43DC-8FA7-E1E04586C15D}"/>
          </ac:spMkLst>
        </pc:spChg>
        <pc:spChg chg="mod ord">
          <ac:chgData name="欣捷" userId="b965477fa0aef5e6" providerId="LiveId" clId="{F58CB589-EA88-41E9-89B9-70387DC4BAF4}" dt="2021-04-20T08:23:54.789" v="30" actId="700"/>
          <ac:spMkLst>
            <pc:docMk/>
            <pc:sldMk cId="0" sldId="969"/>
            <ac:spMk id="47107" creationId="{9E7A8AAA-1411-443A-AF44-0F6798EBCDD3}"/>
          </ac:spMkLst>
        </pc:spChg>
      </pc:sldChg>
      <pc:sldChg chg="modSp mod">
        <pc:chgData name="欣捷" userId="b965477fa0aef5e6" providerId="LiveId" clId="{F58CB589-EA88-41E9-89B9-70387DC4BAF4}" dt="2021-04-20T08:19:15.765" v="4" actId="403"/>
        <pc:sldMkLst>
          <pc:docMk/>
          <pc:sldMk cId="0" sldId="1029"/>
        </pc:sldMkLst>
        <pc:spChg chg="mod">
          <ac:chgData name="欣捷" userId="b965477fa0aef5e6" providerId="LiveId" clId="{F58CB589-EA88-41E9-89B9-70387DC4BAF4}" dt="2021-04-20T08:19:15.765" v="4" actId="403"/>
          <ac:spMkLst>
            <pc:docMk/>
            <pc:sldMk cId="0" sldId="1029"/>
            <ac:spMk id="6147" creationId="{625FC01B-17AB-4DAE-85D1-28316DB3B53C}"/>
          </ac:spMkLst>
        </pc:spChg>
      </pc:sldChg>
      <pc:sldChg chg="modSp mod">
        <pc:chgData name="欣捷" userId="b965477fa0aef5e6" providerId="LiveId" clId="{F58CB589-EA88-41E9-89B9-70387DC4BAF4}" dt="2021-04-20T08:19:27.321" v="5" actId="403"/>
        <pc:sldMkLst>
          <pc:docMk/>
          <pc:sldMk cId="0" sldId="1030"/>
        </pc:sldMkLst>
        <pc:spChg chg="mod">
          <ac:chgData name="欣捷" userId="b965477fa0aef5e6" providerId="LiveId" clId="{F58CB589-EA88-41E9-89B9-70387DC4BAF4}" dt="2021-04-20T08:19:27.321" v="5" actId="403"/>
          <ac:spMkLst>
            <pc:docMk/>
            <pc:sldMk cId="0" sldId="1030"/>
            <ac:spMk id="7171" creationId="{E605C392-3062-4E19-ABFB-43880A0217A2}"/>
          </ac:spMkLst>
        </pc:spChg>
      </pc:sldChg>
      <pc:sldChg chg="modSp mod">
        <pc:chgData name="欣捷" userId="b965477fa0aef5e6" providerId="LiveId" clId="{F58CB589-EA88-41E9-89B9-70387DC4BAF4}" dt="2021-04-20T08:24:15.236" v="34" actId="207"/>
        <pc:sldMkLst>
          <pc:docMk/>
          <pc:sldMk cId="0" sldId="1037"/>
        </pc:sldMkLst>
        <pc:spChg chg="mod">
          <ac:chgData name="欣捷" userId="b965477fa0aef5e6" providerId="LiveId" clId="{F58CB589-EA88-41E9-89B9-70387DC4BAF4}" dt="2021-04-20T08:24:15.236" v="34" actId="207"/>
          <ac:spMkLst>
            <pc:docMk/>
            <pc:sldMk cId="0" sldId="1037"/>
            <ac:spMk id="69635" creationId="{D90D0F4D-69E7-4E26-B164-3DA3AE13909B}"/>
          </ac:spMkLst>
        </pc:spChg>
      </pc:sldChg>
      <pc:sldChg chg="del">
        <pc:chgData name="欣捷" userId="b965477fa0aef5e6" providerId="LiveId" clId="{F58CB589-EA88-41E9-89B9-70387DC4BAF4}" dt="2021-04-20T09:32:41.428" v="761" actId="47"/>
        <pc:sldMkLst>
          <pc:docMk/>
          <pc:sldMk cId="0" sldId="1058"/>
        </pc:sldMkLst>
      </pc:sldChg>
      <pc:sldChg chg="modSp mod ord chgLayout">
        <pc:chgData name="欣捷" userId="b965477fa0aef5e6" providerId="LiveId" clId="{F58CB589-EA88-41E9-89B9-70387DC4BAF4}" dt="2021-04-20T09:12:15.268" v="475"/>
        <pc:sldMkLst>
          <pc:docMk/>
          <pc:sldMk cId="0" sldId="1080"/>
        </pc:sldMkLst>
        <pc:spChg chg="mod ord">
          <ac:chgData name="欣捷" userId="b965477fa0aef5e6" providerId="LiveId" clId="{F58CB589-EA88-41E9-89B9-70387DC4BAF4}" dt="2021-04-20T08:22:41.465" v="24" actId="700"/>
          <ac:spMkLst>
            <pc:docMk/>
            <pc:sldMk cId="0" sldId="1080"/>
            <ac:spMk id="15362" creationId="{4FFDB618-2ECF-4195-87DA-C33B9711CF22}"/>
          </ac:spMkLst>
        </pc:spChg>
        <pc:spChg chg="mod">
          <ac:chgData name="欣捷" userId="b965477fa0aef5e6" providerId="LiveId" clId="{F58CB589-EA88-41E9-89B9-70387DC4BAF4}" dt="2021-04-20T08:22:47.514" v="25" actId="1076"/>
          <ac:spMkLst>
            <pc:docMk/>
            <pc:sldMk cId="0" sldId="1080"/>
            <ac:spMk id="15368" creationId="{0AF61221-0C2D-42BC-96D9-BFE579CB64AB}"/>
          </ac:spMkLst>
        </pc:spChg>
        <pc:spChg chg="mod">
          <ac:chgData name="欣捷" userId="b965477fa0aef5e6" providerId="LiveId" clId="{F58CB589-EA88-41E9-89B9-70387DC4BAF4}" dt="2021-04-20T08:41:27.700" v="273" actId="207"/>
          <ac:spMkLst>
            <pc:docMk/>
            <pc:sldMk cId="0" sldId="1080"/>
            <ac:spMk id="15369" creationId="{DD45ABAE-774D-4ED5-9BFD-8DEDB21E1E48}"/>
          </ac:spMkLst>
        </pc:spChg>
        <pc:spChg chg="mod">
          <ac:chgData name="欣捷" userId="b965477fa0aef5e6" providerId="LiveId" clId="{F58CB589-EA88-41E9-89B9-70387DC4BAF4}" dt="2021-04-20T08:41:29.977" v="274" actId="207"/>
          <ac:spMkLst>
            <pc:docMk/>
            <pc:sldMk cId="0" sldId="1080"/>
            <ac:spMk id="15370" creationId="{5B4EB4C5-A268-4C4B-9908-45B5C60BBE77}"/>
          </ac:spMkLst>
        </pc:spChg>
        <pc:spChg chg="mod">
          <ac:chgData name="欣捷" userId="b965477fa0aef5e6" providerId="LiveId" clId="{F58CB589-EA88-41E9-89B9-70387DC4BAF4}" dt="2021-04-20T08:41:37.295" v="275" actId="208"/>
          <ac:spMkLst>
            <pc:docMk/>
            <pc:sldMk cId="0" sldId="1080"/>
            <ac:spMk id="15371" creationId="{5600B766-DAE7-4380-B17D-7C7536C9B669}"/>
          </ac:spMkLst>
        </pc:spChg>
        <pc:spChg chg="mod">
          <ac:chgData name="欣捷" userId="b965477fa0aef5e6" providerId="LiveId" clId="{F58CB589-EA88-41E9-89B9-70387DC4BAF4}" dt="2021-04-20T08:41:20.744" v="272" actId="113"/>
          <ac:spMkLst>
            <pc:docMk/>
            <pc:sldMk cId="0" sldId="1080"/>
            <ac:spMk id="15372" creationId="{C5F46AD6-9189-4BEE-BB0D-9BCE63F0A059}"/>
          </ac:spMkLst>
        </pc:spChg>
        <pc:spChg chg="mod">
          <ac:chgData name="欣捷" userId="b965477fa0aef5e6" providerId="LiveId" clId="{F58CB589-EA88-41E9-89B9-70387DC4BAF4}" dt="2021-04-20T08:22:47.514" v="25" actId="1076"/>
          <ac:spMkLst>
            <pc:docMk/>
            <pc:sldMk cId="0" sldId="1080"/>
            <ac:spMk id="15373" creationId="{16339D6B-A0F7-4C78-9A5F-DCE4ABD11D61}"/>
          </ac:spMkLst>
        </pc:spChg>
        <pc:spChg chg="mod">
          <ac:chgData name="欣捷" userId="b965477fa0aef5e6" providerId="LiveId" clId="{F58CB589-EA88-41E9-89B9-70387DC4BAF4}" dt="2021-04-20T08:22:47.514" v="25" actId="1076"/>
          <ac:spMkLst>
            <pc:docMk/>
            <pc:sldMk cId="0" sldId="1080"/>
            <ac:spMk id="15374" creationId="{C1409AB2-FD0D-419E-BD9B-52B375A2176C}"/>
          </ac:spMkLst>
        </pc:spChg>
        <pc:spChg chg="mod">
          <ac:chgData name="欣捷" userId="b965477fa0aef5e6" providerId="LiveId" clId="{F58CB589-EA88-41E9-89B9-70387DC4BAF4}" dt="2021-04-20T08:22:47.514" v="25" actId="1076"/>
          <ac:spMkLst>
            <pc:docMk/>
            <pc:sldMk cId="0" sldId="1080"/>
            <ac:spMk id="15375" creationId="{CCE9D793-8099-4993-AAEB-7A974E36944B}"/>
          </ac:spMkLst>
        </pc:spChg>
        <pc:spChg chg="mod">
          <ac:chgData name="欣捷" userId="b965477fa0aef5e6" providerId="LiveId" clId="{F58CB589-EA88-41E9-89B9-70387DC4BAF4}" dt="2021-04-20T08:22:47.514" v="25" actId="1076"/>
          <ac:spMkLst>
            <pc:docMk/>
            <pc:sldMk cId="0" sldId="1080"/>
            <ac:spMk id="15376" creationId="{DA6FE308-968D-4F01-8C84-DC59F886606D}"/>
          </ac:spMkLst>
        </pc:spChg>
        <pc:spChg chg="mod">
          <ac:chgData name="欣捷" userId="b965477fa0aef5e6" providerId="LiveId" clId="{F58CB589-EA88-41E9-89B9-70387DC4BAF4}" dt="2021-04-20T08:22:47.514" v="25" actId="1076"/>
          <ac:spMkLst>
            <pc:docMk/>
            <pc:sldMk cId="0" sldId="1080"/>
            <ac:spMk id="15377" creationId="{7B182DB1-6DA3-48A1-B79E-EBFC6E58F2E3}"/>
          </ac:spMkLst>
        </pc:spChg>
        <pc:spChg chg="mod">
          <ac:chgData name="欣捷" userId="b965477fa0aef5e6" providerId="LiveId" clId="{F58CB589-EA88-41E9-89B9-70387DC4BAF4}" dt="2021-04-20T08:22:47.514" v="25" actId="1076"/>
          <ac:spMkLst>
            <pc:docMk/>
            <pc:sldMk cId="0" sldId="1080"/>
            <ac:spMk id="15378" creationId="{762D761A-4074-4DC1-8CB0-B0984F9DED26}"/>
          </ac:spMkLst>
        </pc:spChg>
        <pc:spChg chg="mod">
          <ac:chgData name="欣捷" userId="b965477fa0aef5e6" providerId="LiveId" clId="{F58CB589-EA88-41E9-89B9-70387DC4BAF4}" dt="2021-04-20T08:22:47.514" v="25" actId="1076"/>
          <ac:spMkLst>
            <pc:docMk/>
            <pc:sldMk cId="0" sldId="1080"/>
            <ac:spMk id="15379" creationId="{81E8AD07-17D8-4E07-9FA4-927DD498FF5E}"/>
          </ac:spMkLst>
        </pc:spChg>
        <pc:spChg chg="mod">
          <ac:chgData name="欣捷" userId="b965477fa0aef5e6" providerId="LiveId" clId="{F58CB589-EA88-41E9-89B9-70387DC4BAF4}" dt="2021-04-20T08:22:47.514" v="25" actId="1076"/>
          <ac:spMkLst>
            <pc:docMk/>
            <pc:sldMk cId="0" sldId="1080"/>
            <ac:spMk id="15380" creationId="{40039F24-61D3-4732-80B0-6E6094CCD188}"/>
          </ac:spMkLst>
        </pc:spChg>
        <pc:spChg chg="mod">
          <ac:chgData name="欣捷" userId="b965477fa0aef5e6" providerId="LiveId" clId="{F58CB589-EA88-41E9-89B9-70387DC4BAF4}" dt="2021-04-20T08:22:47.514" v="25" actId="1076"/>
          <ac:spMkLst>
            <pc:docMk/>
            <pc:sldMk cId="0" sldId="1080"/>
            <ac:spMk id="15381" creationId="{BF140C31-8C19-4A9C-B18A-84A02B02D6BF}"/>
          </ac:spMkLst>
        </pc:spChg>
        <pc:spChg chg="mod">
          <ac:chgData name="欣捷" userId="b965477fa0aef5e6" providerId="LiveId" clId="{F58CB589-EA88-41E9-89B9-70387DC4BAF4}" dt="2021-04-20T08:22:47.514" v="25" actId="1076"/>
          <ac:spMkLst>
            <pc:docMk/>
            <pc:sldMk cId="0" sldId="1080"/>
            <ac:spMk id="15382" creationId="{8E6EFF30-7AFC-42AA-BC5D-7DDD4502BA56}"/>
          </ac:spMkLst>
        </pc:spChg>
        <pc:spChg chg="mod">
          <ac:chgData name="欣捷" userId="b965477fa0aef5e6" providerId="LiveId" clId="{F58CB589-EA88-41E9-89B9-70387DC4BAF4}" dt="2021-04-20T08:22:47.514" v="25" actId="1076"/>
          <ac:spMkLst>
            <pc:docMk/>
            <pc:sldMk cId="0" sldId="1080"/>
            <ac:spMk id="15383" creationId="{06E19790-0CB0-4C96-AFB2-C7FDED9EB84E}"/>
          </ac:spMkLst>
        </pc:spChg>
        <pc:spChg chg="mod">
          <ac:chgData name="欣捷" userId="b965477fa0aef5e6" providerId="LiveId" clId="{F58CB589-EA88-41E9-89B9-70387DC4BAF4}" dt="2021-04-20T08:22:47.514" v="25" actId="1076"/>
          <ac:spMkLst>
            <pc:docMk/>
            <pc:sldMk cId="0" sldId="1080"/>
            <ac:spMk id="15384" creationId="{4969B3A9-2A2C-4DC1-B4E1-C53B0A59CC53}"/>
          </ac:spMkLst>
        </pc:spChg>
        <pc:spChg chg="mod">
          <ac:chgData name="欣捷" userId="b965477fa0aef5e6" providerId="LiveId" clId="{F58CB589-EA88-41E9-89B9-70387DC4BAF4}" dt="2021-04-20T08:22:47.514" v="25" actId="1076"/>
          <ac:spMkLst>
            <pc:docMk/>
            <pc:sldMk cId="0" sldId="1080"/>
            <ac:spMk id="15385" creationId="{F7568C70-57DD-432E-BE6C-FF64367688F0}"/>
          </ac:spMkLst>
        </pc:spChg>
        <pc:spChg chg="mod">
          <ac:chgData name="欣捷" userId="b965477fa0aef5e6" providerId="LiveId" clId="{F58CB589-EA88-41E9-89B9-70387DC4BAF4}" dt="2021-04-20T08:22:47.514" v="25" actId="1076"/>
          <ac:spMkLst>
            <pc:docMk/>
            <pc:sldMk cId="0" sldId="1080"/>
            <ac:spMk id="15386" creationId="{ADB1EA02-AD40-43E0-B3A3-8F0863701C7A}"/>
          </ac:spMkLst>
        </pc:spChg>
        <pc:spChg chg="mod">
          <ac:chgData name="欣捷" userId="b965477fa0aef5e6" providerId="LiveId" clId="{F58CB589-EA88-41E9-89B9-70387DC4BAF4}" dt="2021-04-20T08:22:47.514" v="25" actId="1076"/>
          <ac:spMkLst>
            <pc:docMk/>
            <pc:sldMk cId="0" sldId="1080"/>
            <ac:spMk id="15387" creationId="{D1985793-788F-4277-9FDD-B681BFAF08B2}"/>
          </ac:spMkLst>
        </pc:spChg>
        <pc:spChg chg="mod">
          <ac:chgData name="欣捷" userId="b965477fa0aef5e6" providerId="LiveId" clId="{F58CB589-EA88-41E9-89B9-70387DC4BAF4}" dt="2021-04-20T08:22:47.514" v="25" actId="1076"/>
          <ac:spMkLst>
            <pc:docMk/>
            <pc:sldMk cId="0" sldId="1080"/>
            <ac:spMk id="15388" creationId="{F43F0105-0974-4050-94EF-FDCC8DE9C2BF}"/>
          </ac:spMkLst>
        </pc:spChg>
        <pc:spChg chg="mod ord">
          <ac:chgData name="欣捷" userId="b965477fa0aef5e6" providerId="LiveId" clId="{F58CB589-EA88-41E9-89B9-70387DC4BAF4}" dt="2021-04-20T08:22:41.465" v="24" actId="700"/>
          <ac:spMkLst>
            <pc:docMk/>
            <pc:sldMk cId="0" sldId="1080"/>
            <ac:spMk id="108547" creationId="{9984395E-34CA-4FDB-9FC5-4117962099B3}"/>
          </ac:spMkLst>
        </pc:spChg>
        <pc:grpChg chg="mod">
          <ac:chgData name="欣捷" userId="b965477fa0aef5e6" providerId="LiveId" clId="{F58CB589-EA88-41E9-89B9-70387DC4BAF4}" dt="2021-04-20T08:41:15.709" v="271" actId="113"/>
          <ac:grpSpMkLst>
            <pc:docMk/>
            <pc:sldMk cId="0" sldId="1080"/>
            <ac:grpSpMk id="15364" creationId="{859C4A9B-2DB6-44E3-8B8A-C9739E668715}"/>
          </ac:grpSpMkLst>
        </pc:grpChg>
        <pc:grpChg chg="mod">
          <ac:chgData name="欣捷" userId="b965477fa0aef5e6" providerId="LiveId" clId="{F58CB589-EA88-41E9-89B9-70387DC4BAF4}" dt="2021-04-20T08:22:47.514" v="25" actId="1076"/>
          <ac:grpSpMkLst>
            <pc:docMk/>
            <pc:sldMk cId="0" sldId="1080"/>
            <ac:grpSpMk id="15367" creationId="{AA2912E9-31CB-4AA0-AE74-CDF6326F08CE}"/>
          </ac:grpSpMkLst>
        </pc:grpChg>
        <pc:graphicFrameChg chg="mod">
          <ac:chgData name="欣捷" userId="b965477fa0aef5e6" providerId="LiveId" clId="{F58CB589-EA88-41E9-89B9-70387DC4BAF4}" dt="2021-04-20T08:22:47.514" v="25" actId="1076"/>
          <ac:graphicFrameMkLst>
            <pc:docMk/>
            <pc:sldMk cId="0" sldId="1080"/>
            <ac:graphicFrameMk id="15365" creationId="{B7F49CDA-EB1D-4F6E-8559-CA84B5FFB9DD}"/>
          </ac:graphicFrameMkLst>
        </pc:graphicFrameChg>
        <pc:graphicFrameChg chg="mod">
          <ac:chgData name="欣捷" userId="b965477fa0aef5e6" providerId="LiveId" clId="{F58CB589-EA88-41E9-89B9-70387DC4BAF4}" dt="2021-04-20T08:22:47.514" v="25" actId="1076"/>
          <ac:graphicFrameMkLst>
            <pc:docMk/>
            <pc:sldMk cId="0" sldId="1080"/>
            <ac:graphicFrameMk id="15366" creationId="{9F71241D-D3D1-44FE-A46A-480124D14AD6}"/>
          </ac:graphicFrameMkLst>
        </pc:graphicFrameChg>
      </pc:sldChg>
      <pc:sldChg chg="modSp mod ord chgLayout">
        <pc:chgData name="欣捷" userId="b965477fa0aef5e6" providerId="LiveId" clId="{F58CB589-EA88-41E9-89B9-70387DC4BAF4}" dt="2021-04-20T09:15:43.505" v="571" actId="113"/>
        <pc:sldMkLst>
          <pc:docMk/>
          <pc:sldMk cId="0" sldId="1081"/>
        </pc:sldMkLst>
        <pc:spChg chg="mod ord">
          <ac:chgData name="欣捷" userId="b965477fa0aef5e6" providerId="LiveId" clId="{F58CB589-EA88-41E9-89B9-70387DC4BAF4}" dt="2021-04-20T08:22:56.118" v="26" actId="700"/>
          <ac:spMkLst>
            <pc:docMk/>
            <pc:sldMk cId="0" sldId="1081"/>
            <ac:spMk id="16386" creationId="{DC76ACF5-1CBB-4E90-B010-F6D3DF9FB7ED}"/>
          </ac:spMkLst>
        </pc:spChg>
        <pc:spChg chg="mod ord">
          <ac:chgData name="欣捷" userId="b965477fa0aef5e6" providerId="LiveId" clId="{F58CB589-EA88-41E9-89B9-70387DC4BAF4}" dt="2021-04-20T09:15:43.505" v="571" actId="113"/>
          <ac:spMkLst>
            <pc:docMk/>
            <pc:sldMk cId="0" sldId="1081"/>
            <ac:spMk id="16387" creationId="{760C73B3-898C-42C8-891D-84B70F18D76B}"/>
          </ac:spMkLst>
        </pc:spChg>
      </pc:sldChg>
      <pc:sldChg chg="modSp mod chgLayout">
        <pc:chgData name="欣捷" userId="b965477fa0aef5e6" providerId="LiveId" clId="{F58CB589-EA88-41E9-89B9-70387DC4BAF4}" dt="2021-04-20T09:27:46.211" v="695" actId="403"/>
        <pc:sldMkLst>
          <pc:docMk/>
          <pc:sldMk cId="0" sldId="1082"/>
        </pc:sldMkLst>
        <pc:spChg chg="mod ord">
          <ac:chgData name="欣捷" userId="b965477fa0aef5e6" providerId="LiveId" clId="{F58CB589-EA88-41E9-89B9-70387DC4BAF4}" dt="2021-04-20T08:23:32.627" v="27" actId="700"/>
          <ac:spMkLst>
            <pc:docMk/>
            <pc:sldMk cId="0" sldId="1082"/>
            <ac:spMk id="28674" creationId="{5E9222B7-97C2-4FB5-8E52-C7FEDA8DA209}"/>
          </ac:spMkLst>
        </pc:spChg>
        <pc:spChg chg="mod ord">
          <ac:chgData name="欣捷" userId="b965477fa0aef5e6" providerId="LiveId" clId="{F58CB589-EA88-41E9-89B9-70387DC4BAF4}" dt="2021-04-20T09:27:46.211" v="695" actId="403"/>
          <ac:spMkLst>
            <pc:docMk/>
            <pc:sldMk cId="0" sldId="1082"/>
            <ac:spMk id="28675" creationId="{E976D685-D6C3-4D4C-91DE-96DA60F76F25}"/>
          </ac:spMkLst>
        </pc:spChg>
      </pc:sldChg>
      <pc:sldChg chg="modSp mod chgLayout">
        <pc:chgData name="欣捷" userId="b965477fa0aef5e6" providerId="LiveId" clId="{F58CB589-EA88-41E9-89B9-70387DC4BAF4}" dt="2021-04-20T09:27:57.886" v="697" actId="207"/>
        <pc:sldMkLst>
          <pc:docMk/>
          <pc:sldMk cId="0" sldId="1083"/>
        </pc:sldMkLst>
        <pc:spChg chg="mod ord">
          <ac:chgData name="欣捷" userId="b965477fa0aef5e6" providerId="LiveId" clId="{F58CB589-EA88-41E9-89B9-70387DC4BAF4}" dt="2021-04-20T08:23:39.727" v="28" actId="700"/>
          <ac:spMkLst>
            <pc:docMk/>
            <pc:sldMk cId="0" sldId="1083"/>
            <ac:spMk id="29698" creationId="{370B385F-9D81-4EFE-8FDA-1A06D5E9F2DF}"/>
          </ac:spMkLst>
        </pc:spChg>
        <pc:spChg chg="mod ord">
          <ac:chgData name="欣捷" userId="b965477fa0aef5e6" providerId="LiveId" clId="{F58CB589-EA88-41E9-89B9-70387DC4BAF4}" dt="2021-04-20T09:27:57.886" v="697" actId="207"/>
          <ac:spMkLst>
            <pc:docMk/>
            <pc:sldMk cId="0" sldId="1083"/>
            <ac:spMk id="29699" creationId="{36C3F7DC-D47E-475A-BC4A-4753EA6046F3}"/>
          </ac:spMkLst>
        </pc:spChg>
      </pc:sldChg>
      <pc:sldChg chg="del">
        <pc:chgData name="欣捷" userId="b965477fa0aef5e6" providerId="LiveId" clId="{F58CB589-EA88-41E9-89B9-70387DC4BAF4}" dt="2021-04-20T08:21:42.117" v="22" actId="47"/>
        <pc:sldMkLst>
          <pc:docMk/>
          <pc:sldMk cId="0" sldId="1084"/>
        </pc:sldMkLst>
      </pc:sldChg>
      <pc:sldChg chg="modSp mod chgLayout">
        <pc:chgData name="欣捷" userId="b965477fa0aef5e6" providerId="LiveId" clId="{F58CB589-EA88-41E9-89B9-70387DC4BAF4}" dt="2021-04-20T08:24:31.308" v="36" actId="700"/>
        <pc:sldMkLst>
          <pc:docMk/>
          <pc:sldMk cId="0" sldId="1090"/>
        </pc:sldMkLst>
        <pc:spChg chg="mod ord">
          <ac:chgData name="欣捷" userId="b965477fa0aef5e6" providerId="LiveId" clId="{F58CB589-EA88-41E9-89B9-70387DC4BAF4}" dt="2021-04-20T08:24:31.308" v="36" actId="700"/>
          <ac:spMkLst>
            <pc:docMk/>
            <pc:sldMk cId="0" sldId="1090"/>
            <ac:spMk id="72706" creationId="{D8B6B405-F101-4CA9-A251-6815C4615CDC}"/>
          </ac:spMkLst>
        </pc:spChg>
        <pc:spChg chg="mod ord">
          <ac:chgData name="欣捷" userId="b965477fa0aef5e6" providerId="LiveId" clId="{F58CB589-EA88-41E9-89B9-70387DC4BAF4}" dt="2021-04-20T08:24:31.308" v="36" actId="700"/>
          <ac:spMkLst>
            <pc:docMk/>
            <pc:sldMk cId="0" sldId="1090"/>
            <ac:spMk id="72707" creationId="{FEB2BB3A-81CC-4ABD-A121-E8ED803B6BA9}"/>
          </ac:spMkLst>
        </pc:spChg>
      </pc:sldChg>
      <pc:sldChg chg="modSp mod chgLayout">
        <pc:chgData name="欣捷" userId="b965477fa0aef5e6" providerId="LiveId" clId="{F58CB589-EA88-41E9-89B9-70387DC4BAF4}" dt="2021-04-20T09:32:19.053" v="758" actId="700"/>
        <pc:sldMkLst>
          <pc:docMk/>
          <pc:sldMk cId="0" sldId="1095"/>
        </pc:sldMkLst>
        <pc:spChg chg="mod ord">
          <ac:chgData name="欣捷" userId="b965477fa0aef5e6" providerId="LiveId" clId="{F58CB589-EA88-41E9-89B9-70387DC4BAF4}" dt="2021-04-20T09:32:19.053" v="758" actId="700"/>
          <ac:spMkLst>
            <pc:docMk/>
            <pc:sldMk cId="0" sldId="1095"/>
            <ac:spMk id="78850" creationId="{B96071DF-4A01-4081-8DD1-1F3C7BB8F426}"/>
          </ac:spMkLst>
        </pc:spChg>
        <pc:spChg chg="mod ord">
          <ac:chgData name="欣捷" userId="b965477fa0aef5e6" providerId="LiveId" clId="{F58CB589-EA88-41E9-89B9-70387DC4BAF4}" dt="2021-04-20T09:32:19.053" v="758" actId="700"/>
          <ac:spMkLst>
            <pc:docMk/>
            <pc:sldMk cId="0" sldId="1095"/>
            <ac:spMk id="78851" creationId="{AED1CE7F-080A-452A-B16A-65A42BCE1B43}"/>
          </ac:spMkLst>
        </pc:spChg>
      </pc:sldChg>
      <pc:sldChg chg="modSp mod chgLayout">
        <pc:chgData name="欣捷" userId="b965477fa0aef5e6" providerId="LiveId" clId="{F58CB589-EA88-41E9-89B9-70387DC4BAF4}" dt="2021-04-20T09:32:36.730" v="760" actId="1076"/>
        <pc:sldMkLst>
          <pc:docMk/>
          <pc:sldMk cId="0" sldId="1106"/>
        </pc:sldMkLst>
        <pc:spChg chg="mod ord">
          <ac:chgData name="欣捷" userId="b965477fa0aef5e6" providerId="LiveId" clId="{F58CB589-EA88-41E9-89B9-70387DC4BAF4}" dt="2021-04-20T09:32:30.684" v="759" actId="700"/>
          <ac:spMkLst>
            <pc:docMk/>
            <pc:sldMk cId="0" sldId="1106"/>
            <ac:spMk id="93186" creationId="{9DB5010B-BDF5-45ED-BDBE-193ACCA2DF0D}"/>
          </ac:spMkLst>
        </pc:spChg>
        <pc:spChg chg="mod ord">
          <ac:chgData name="欣捷" userId="b965477fa0aef5e6" providerId="LiveId" clId="{F58CB589-EA88-41E9-89B9-70387DC4BAF4}" dt="2021-04-20T09:32:30.684" v="759" actId="700"/>
          <ac:spMkLst>
            <pc:docMk/>
            <pc:sldMk cId="0" sldId="1106"/>
            <ac:spMk id="93187" creationId="{F5FD8CEB-F2C3-4D61-8ECB-F41F9C35CB6D}"/>
          </ac:spMkLst>
        </pc:spChg>
        <pc:spChg chg="mod">
          <ac:chgData name="欣捷" userId="b965477fa0aef5e6" providerId="LiveId" clId="{F58CB589-EA88-41E9-89B9-70387DC4BAF4}" dt="2021-04-20T09:32:36.730" v="760" actId="1076"/>
          <ac:spMkLst>
            <pc:docMk/>
            <pc:sldMk cId="0" sldId="1106"/>
            <ac:spMk id="93192" creationId="{2973C2F5-7F6D-4721-96AE-974A0786A0CF}"/>
          </ac:spMkLst>
        </pc:spChg>
        <pc:spChg chg="mod">
          <ac:chgData name="欣捷" userId="b965477fa0aef5e6" providerId="LiveId" clId="{F58CB589-EA88-41E9-89B9-70387DC4BAF4}" dt="2021-04-20T09:32:36.730" v="760" actId="1076"/>
          <ac:spMkLst>
            <pc:docMk/>
            <pc:sldMk cId="0" sldId="1106"/>
            <ac:spMk id="93193" creationId="{DF8257AD-22C9-4BCB-AA4E-3031F40C2574}"/>
          </ac:spMkLst>
        </pc:spChg>
        <pc:spChg chg="mod">
          <ac:chgData name="欣捷" userId="b965477fa0aef5e6" providerId="LiveId" clId="{F58CB589-EA88-41E9-89B9-70387DC4BAF4}" dt="2021-04-20T09:32:36.730" v="760" actId="1076"/>
          <ac:spMkLst>
            <pc:docMk/>
            <pc:sldMk cId="0" sldId="1106"/>
            <ac:spMk id="93194" creationId="{7AE60E2A-A239-4E44-8236-93D4D284BA75}"/>
          </ac:spMkLst>
        </pc:spChg>
        <pc:spChg chg="mod">
          <ac:chgData name="欣捷" userId="b965477fa0aef5e6" providerId="LiveId" clId="{F58CB589-EA88-41E9-89B9-70387DC4BAF4}" dt="2021-04-20T09:32:36.730" v="760" actId="1076"/>
          <ac:spMkLst>
            <pc:docMk/>
            <pc:sldMk cId="0" sldId="1106"/>
            <ac:spMk id="93195" creationId="{5A25825A-4D0E-47D2-B85B-91760455CCBA}"/>
          </ac:spMkLst>
        </pc:spChg>
        <pc:spChg chg="mod">
          <ac:chgData name="欣捷" userId="b965477fa0aef5e6" providerId="LiveId" clId="{F58CB589-EA88-41E9-89B9-70387DC4BAF4}" dt="2021-04-20T09:32:36.730" v="760" actId="1076"/>
          <ac:spMkLst>
            <pc:docMk/>
            <pc:sldMk cId="0" sldId="1106"/>
            <ac:spMk id="93196" creationId="{E656516D-83E1-4472-BA5D-94DB749576B8}"/>
          </ac:spMkLst>
        </pc:spChg>
        <pc:spChg chg="mod">
          <ac:chgData name="欣捷" userId="b965477fa0aef5e6" providerId="LiveId" clId="{F58CB589-EA88-41E9-89B9-70387DC4BAF4}" dt="2021-04-20T09:32:36.730" v="760" actId="1076"/>
          <ac:spMkLst>
            <pc:docMk/>
            <pc:sldMk cId="0" sldId="1106"/>
            <ac:spMk id="93197" creationId="{5265B920-EA37-4A99-B1A3-C410CB0C7177}"/>
          </ac:spMkLst>
        </pc:spChg>
        <pc:spChg chg="mod">
          <ac:chgData name="欣捷" userId="b965477fa0aef5e6" providerId="LiveId" clId="{F58CB589-EA88-41E9-89B9-70387DC4BAF4}" dt="2021-04-20T09:32:36.730" v="760" actId="1076"/>
          <ac:spMkLst>
            <pc:docMk/>
            <pc:sldMk cId="0" sldId="1106"/>
            <ac:spMk id="93198" creationId="{E216EB96-3D62-4533-9342-F5B54D2A120B}"/>
          </ac:spMkLst>
        </pc:spChg>
        <pc:spChg chg="mod">
          <ac:chgData name="欣捷" userId="b965477fa0aef5e6" providerId="LiveId" clId="{F58CB589-EA88-41E9-89B9-70387DC4BAF4}" dt="2021-04-20T09:32:36.730" v="760" actId="1076"/>
          <ac:spMkLst>
            <pc:docMk/>
            <pc:sldMk cId="0" sldId="1106"/>
            <ac:spMk id="93199" creationId="{7B9FE9D1-D7F0-4160-A83F-297317BED9F3}"/>
          </ac:spMkLst>
        </pc:spChg>
        <pc:spChg chg="mod">
          <ac:chgData name="欣捷" userId="b965477fa0aef5e6" providerId="LiveId" clId="{F58CB589-EA88-41E9-89B9-70387DC4BAF4}" dt="2021-04-20T09:32:36.730" v="760" actId="1076"/>
          <ac:spMkLst>
            <pc:docMk/>
            <pc:sldMk cId="0" sldId="1106"/>
            <ac:spMk id="93200" creationId="{FDC8C460-25A2-4DFC-BAD4-A18312BD18F1}"/>
          </ac:spMkLst>
        </pc:spChg>
        <pc:spChg chg="mod">
          <ac:chgData name="欣捷" userId="b965477fa0aef5e6" providerId="LiveId" clId="{F58CB589-EA88-41E9-89B9-70387DC4BAF4}" dt="2021-04-20T09:32:36.730" v="760" actId="1076"/>
          <ac:spMkLst>
            <pc:docMk/>
            <pc:sldMk cId="0" sldId="1106"/>
            <ac:spMk id="93201" creationId="{0C9F8F5E-E21E-4D72-8A63-AA16F6AC1592}"/>
          </ac:spMkLst>
        </pc:spChg>
        <pc:spChg chg="mod">
          <ac:chgData name="欣捷" userId="b965477fa0aef5e6" providerId="LiveId" clId="{F58CB589-EA88-41E9-89B9-70387DC4BAF4}" dt="2021-04-20T09:32:36.730" v="760" actId="1076"/>
          <ac:spMkLst>
            <pc:docMk/>
            <pc:sldMk cId="0" sldId="1106"/>
            <ac:spMk id="93202" creationId="{2C9CDA63-350B-49C0-9BC6-38C7DB8825A8}"/>
          </ac:spMkLst>
        </pc:spChg>
        <pc:spChg chg="mod">
          <ac:chgData name="欣捷" userId="b965477fa0aef5e6" providerId="LiveId" clId="{F58CB589-EA88-41E9-89B9-70387DC4BAF4}" dt="2021-04-20T09:32:36.730" v="760" actId="1076"/>
          <ac:spMkLst>
            <pc:docMk/>
            <pc:sldMk cId="0" sldId="1106"/>
            <ac:spMk id="93203" creationId="{45D43B19-F729-42CF-A0AE-2FAD28799C06}"/>
          </ac:spMkLst>
        </pc:spChg>
        <pc:spChg chg="mod">
          <ac:chgData name="欣捷" userId="b965477fa0aef5e6" providerId="LiveId" clId="{F58CB589-EA88-41E9-89B9-70387DC4BAF4}" dt="2021-04-20T09:32:36.730" v="760" actId="1076"/>
          <ac:spMkLst>
            <pc:docMk/>
            <pc:sldMk cId="0" sldId="1106"/>
            <ac:spMk id="93204" creationId="{62903F58-417D-434D-8447-E9C45FC41F23}"/>
          </ac:spMkLst>
        </pc:spChg>
        <pc:spChg chg="mod">
          <ac:chgData name="欣捷" userId="b965477fa0aef5e6" providerId="LiveId" clId="{F58CB589-EA88-41E9-89B9-70387DC4BAF4}" dt="2021-04-20T09:32:36.730" v="760" actId="1076"/>
          <ac:spMkLst>
            <pc:docMk/>
            <pc:sldMk cId="0" sldId="1106"/>
            <ac:spMk id="93205" creationId="{8E5FDC99-6A85-4966-B140-80C798987BC2}"/>
          </ac:spMkLst>
        </pc:spChg>
        <pc:spChg chg="mod">
          <ac:chgData name="欣捷" userId="b965477fa0aef5e6" providerId="LiveId" clId="{F58CB589-EA88-41E9-89B9-70387DC4BAF4}" dt="2021-04-20T09:32:36.730" v="760" actId="1076"/>
          <ac:spMkLst>
            <pc:docMk/>
            <pc:sldMk cId="0" sldId="1106"/>
            <ac:spMk id="93206" creationId="{C4C537FA-097C-4CA2-9511-DEEEF66ADFA0}"/>
          </ac:spMkLst>
        </pc:spChg>
        <pc:spChg chg="mod">
          <ac:chgData name="欣捷" userId="b965477fa0aef5e6" providerId="LiveId" clId="{F58CB589-EA88-41E9-89B9-70387DC4BAF4}" dt="2021-04-20T09:32:36.730" v="760" actId="1076"/>
          <ac:spMkLst>
            <pc:docMk/>
            <pc:sldMk cId="0" sldId="1106"/>
            <ac:spMk id="93207" creationId="{83C4D508-1F91-486A-BC60-2B9DBC406794}"/>
          </ac:spMkLst>
        </pc:spChg>
        <pc:spChg chg="mod">
          <ac:chgData name="欣捷" userId="b965477fa0aef5e6" providerId="LiveId" clId="{F58CB589-EA88-41E9-89B9-70387DC4BAF4}" dt="2021-04-20T09:32:36.730" v="760" actId="1076"/>
          <ac:spMkLst>
            <pc:docMk/>
            <pc:sldMk cId="0" sldId="1106"/>
            <ac:spMk id="93208" creationId="{A959274E-0639-474D-8A1D-C1E6EC2290AF}"/>
          </ac:spMkLst>
        </pc:spChg>
        <pc:spChg chg="mod">
          <ac:chgData name="欣捷" userId="b965477fa0aef5e6" providerId="LiveId" clId="{F58CB589-EA88-41E9-89B9-70387DC4BAF4}" dt="2021-04-20T09:32:36.730" v="760" actId="1076"/>
          <ac:spMkLst>
            <pc:docMk/>
            <pc:sldMk cId="0" sldId="1106"/>
            <ac:spMk id="93209" creationId="{91DEFC7B-4430-4C2B-B1AE-D1E61BCA8EBF}"/>
          </ac:spMkLst>
        </pc:spChg>
        <pc:spChg chg="mod">
          <ac:chgData name="欣捷" userId="b965477fa0aef5e6" providerId="LiveId" clId="{F58CB589-EA88-41E9-89B9-70387DC4BAF4}" dt="2021-04-20T09:32:36.730" v="760" actId="1076"/>
          <ac:spMkLst>
            <pc:docMk/>
            <pc:sldMk cId="0" sldId="1106"/>
            <ac:spMk id="93210" creationId="{BAFFB8E9-55EB-44FB-8130-874E97828866}"/>
          </ac:spMkLst>
        </pc:spChg>
        <pc:spChg chg="mod">
          <ac:chgData name="欣捷" userId="b965477fa0aef5e6" providerId="LiveId" clId="{F58CB589-EA88-41E9-89B9-70387DC4BAF4}" dt="2021-04-20T09:32:36.730" v="760" actId="1076"/>
          <ac:spMkLst>
            <pc:docMk/>
            <pc:sldMk cId="0" sldId="1106"/>
            <ac:spMk id="93211" creationId="{5E0BE500-445A-4826-9B66-011CF60C707A}"/>
          </ac:spMkLst>
        </pc:spChg>
        <pc:spChg chg="mod">
          <ac:chgData name="欣捷" userId="b965477fa0aef5e6" providerId="LiveId" clId="{F58CB589-EA88-41E9-89B9-70387DC4BAF4}" dt="2021-04-20T09:32:36.730" v="760" actId="1076"/>
          <ac:spMkLst>
            <pc:docMk/>
            <pc:sldMk cId="0" sldId="1106"/>
            <ac:spMk id="93212" creationId="{0753FAE5-B92E-4128-94ED-5B255819BB33}"/>
          </ac:spMkLst>
        </pc:spChg>
        <pc:grpChg chg="mod">
          <ac:chgData name="欣捷" userId="b965477fa0aef5e6" providerId="LiveId" clId="{F58CB589-EA88-41E9-89B9-70387DC4BAF4}" dt="2021-04-20T09:32:36.730" v="760" actId="1076"/>
          <ac:grpSpMkLst>
            <pc:docMk/>
            <pc:sldMk cId="0" sldId="1106"/>
            <ac:grpSpMk id="93188" creationId="{CEAA116F-ACBF-4CFB-82A1-1DE3DFC3ED9D}"/>
          </ac:grpSpMkLst>
        </pc:grpChg>
        <pc:grpChg chg="mod">
          <ac:chgData name="欣捷" userId="b965477fa0aef5e6" providerId="LiveId" clId="{F58CB589-EA88-41E9-89B9-70387DC4BAF4}" dt="2021-04-20T09:32:36.730" v="760" actId="1076"/>
          <ac:grpSpMkLst>
            <pc:docMk/>
            <pc:sldMk cId="0" sldId="1106"/>
            <ac:grpSpMk id="93191" creationId="{E6BE6119-E002-45F3-971E-829EEE2E375E}"/>
          </ac:grpSpMkLst>
        </pc:grpChg>
        <pc:graphicFrameChg chg="mod">
          <ac:chgData name="欣捷" userId="b965477fa0aef5e6" providerId="LiveId" clId="{F58CB589-EA88-41E9-89B9-70387DC4BAF4}" dt="2021-04-20T09:32:36.730" v="760" actId="1076"/>
          <ac:graphicFrameMkLst>
            <pc:docMk/>
            <pc:sldMk cId="0" sldId="1106"/>
            <ac:graphicFrameMk id="93189" creationId="{CA9C7B45-8C7B-4DAD-A128-F392CC891B69}"/>
          </ac:graphicFrameMkLst>
        </pc:graphicFrameChg>
        <pc:graphicFrameChg chg="mod">
          <ac:chgData name="欣捷" userId="b965477fa0aef5e6" providerId="LiveId" clId="{F58CB589-EA88-41E9-89B9-70387DC4BAF4}" dt="2021-04-20T09:32:36.730" v="760" actId="1076"/>
          <ac:graphicFrameMkLst>
            <pc:docMk/>
            <pc:sldMk cId="0" sldId="1106"/>
            <ac:graphicFrameMk id="93190" creationId="{7B142E38-C3E0-4306-827F-4910D3B8600F}"/>
          </ac:graphicFrameMkLst>
        </pc:graphicFrameChg>
      </pc:sldChg>
      <pc:sldChg chg="modSp mod modClrScheme chgLayout">
        <pc:chgData name="欣捷" userId="b965477fa0aef5e6" providerId="LiveId" clId="{F58CB589-EA88-41E9-89B9-70387DC4BAF4}" dt="2021-04-20T08:23:47.487" v="29" actId="700"/>
        <pc:sldMkLst>
          <pc:docMk/>
          <pc:sldMk cId="0" sldId="1110"/>
        </pc:sldMkLst>
        <pc:spChg chg="mod ord">
          <ac:chgData name="欣捷" userId="b965477fa0aef5e6" providerId="LiveId" clId="{F58CB589-EA88-41E9-89B9-70387DC4BAF4}" dt="2021-04-20T08:23:47.487" v="29" actId="700"/>
          <ac:spMkLst>
            <pc:docMk/>
            <pc:sldMk cId="0" sldId="1110"/>
            <ac:spMk id="34818" creationId="{2F8428C9-B4B0-404F-ADD7-FF5E4E1FBAC3}"/>
          </ac:spMkLst>
        </pc:spChg>
        <pc:spChg chg="mod ord">
          <ac:chgData name="欣捷" userId="b965477fa0aef5e6" providerId="LiveId" clId="{F58CB589-EA88-41E9-89B9-70387DC4BAF4}" dt="2021-04-20T08:23:47.487" v="29" actId="700"/>
          <ac:spMkLst>
            <pc:docMk/>
            <pc:sldMk cId="0" sldId="1110"/>
            <ac:spMk id="34819" creationId="{9766E0A3-CF43-4A15-8C12-C54C607CCC6D}"/>
          </ac:spMkLst>
        </pc:spChg>
      </pc:sldChg>
      <pc:sldChg chg="del">
        <pc:chgData name="欣捷" userId="b965477fa0aef5e6" providerId="LiveId" clId="{F58CB589-EA88-41E9-89B9-70387DC4BAF4}" dt="2021-04-20T08:43:18.183" v="316" actId="47"/>
        <pc:sldMkLst>
          <pc:docMk/>
          <pc:sldMk cId="0" sldId="1111"/>
        </pc:sldMkLst>
      </pc:sldChg>
      <pc:sldChg chg="del">
        <pc:chgData name="欣捷" userId="b965477fa0aef5e6" providerId="LiveId" clId="{F58CB589-EA88-41E9-89B9-70387DC4BAF4}" dt="2021-04-20T08:43:18.183" v="316" actId="47"/>
        <pc:sldMkLst>
          <pc:docMk/>
          <pc:sldMk cId="0" sldId="1112"/>
        </pc:sldMkLst>
      </pc:sldChg>
      <pc:sldChg chg="addSp delSp modSp mod modClrScheme chgLayout">
        <pc:chgData name="欣捷" userId="b965477fa0aef5e6" providerId="LiveId" clId="{F58CB589-EA88-41E9-89B9-70387DC4BAF4}" dt="2021-04-20T09:23:35.738" v="630" actId="1036"/>
        <pc:sldMkLst>
          <pc:docMk/>
          <pc:sldMk cId="0" sldId="1127"/>
        </pc:sldMkLst>
        <pc:spChg chg="add del mod ord">
          <ac:chgData name="欣捷" userId="b965477fa0aef5e6" providerId="LiveId" clId="{F58CB589-EA88-41E9-89B9-70387DC4BAF4}" dt="2021-04-20T09:23:20.968" v="624" actId="700"/>
          <ac:spMkLst>
            <pc:docMk/>
            <pc:sldMk cId="0" sldId="1127"/>
            <ac:spMk id="3" creationId="{FAB0E3B7-ADFE-4B86-8D1B-8FC760A03743}"/>
          </ac:spMkLst>
        </pc:spChg>
        <pc:spChg chg="mod ord">
          <ac:chgData name="欣捷" userId="b965477fa0aef5e6" providerId="LiveId" clId="{F58CB589-EA88-41E9-89B9-70387DC4BAF4}" dt="2021-04-20T09:23:20.968" v="624" actId="700"/>
          <ac:spMkLst>
            <pc:docMk/>
            <pc:sldMk cId="0" sldId="1127"/>
            <ac:spMk id="21506" creationId="{7F276C87-6320-4D5F-8A4C-223F7B50BEAD}"/>
          </ac:spMkLst>
        </pc:spChg>
        <pc:spChg chg="mod ord">
          <ac:chgData name="欣捷" userId="b965477fa0aef5e6" providerId="LiveId" clId="{F58CB589-EA88-41E9-89B9-70387DC4BAF4}" dt="2021-04-20T09:23:20.968" v="624" actId="700"/>
          <ac:spMkLst>
            <pc:docMk/>
            <pc:sldMk cId="0" sldId="1127"/>
            <ac:spMk id="21507" creationId="{1E076508-5590-4656-B6DE-09DB6B6FFB57}"/>
          </ac:spMkLst>
        </pc:spChg>
        <pc:graphicFrameChg chg="add mod">
          <ac:chgData name="欣捷" userId="b965477fa0aef5e6" providerId="LiveId" clId="{F58CB589-EA88-41E9-89B9-70387DC4BAF4}" dt="2021-04-20T09:23:35.738" v="630" actId="1036"/>
          <ac:graphicFrameMkLst>
            <pc:docMk/>
            <pc:sldMk cId="0" sldId="1127"/>
            <ac:graphicFrameMk id="7" creationId="{B53CAE73-8446-4346-AD74-E034238D0ED7}"/>
          </ac:graphicFrameMkLst>
        </pc:graphicFrameChg>
        <pc:graphicFrameChg chg="del">
          <ac:chgData name="欣捷" userId="b965477fa0aef5e6" providerId="LiveId" clId="{F58CB589-EA88-41E9-89B9-70387DC4BAF4}" dt="2021-04-20T09:23:18.580" v="623" actId="21"/>
          <ac:graphicFrameMkLst>
            <pc:docMk/>
            <pc:sldMk cId="0" sldId="1127"/>
            <ac:graphicFrameMk id="796676" creationId="{EFF87FC0-F9FF-40B5-BB42-A0510131B19E}"/>
          </ac:graphicFrameMkLst>
        </pc:graphicFrameChg>
      </pc:sldChg>
      <pc:sldChg chg="del">
        <pc:chgData name="欣捷" userId="b965477fa0aef5e6" providerId="LiveId" clId="{F58CB589-EA88-41E9-89B9-70387DC4BAF4}" dt="2021-04-20T09:22:15.350" v="607" actId="47"/>
        <pc:sldMkLst>
          <pc:docMk/>
          <pc:sldMk cId="0" sldId="1128"/>
        </pc:sldMkLst>
      </pc:sldChg>
      <pc:sldChg chg="del">
        <pc:chgData name="欣捷" userId="b965477fa0aef5e6" providerId="LiveId" clId="{F58CB589-EA88-41E9-89B9-70387DC4BAF4}" dt="2021-04-20T09:25:36.833" v="639" actId="47"/>
        <pc:sldMkLst>
          <pc:docMk/>
          <pc:sldMk cId="0" sldId="1129"/>
        </pc:sldMkLst>
      </pc:sldChg>
      <pc:sldChg chg="del">
        <pc:chgData name="欣捷" userId="b965477fa0aef5e6" providerId="LiveId" clId="{F58CB589-EA88-41E9-89B9-70387DC4BAF4}" dt="2021-04-20T09:22:14.137" v="606" actId="47"/>
        <pc:sldMkLst>
          <pc:docMk/>
          <pc:sldMk cId="0" sldId="1130"/>
        </pc:sldMkLst>
      </pc:sldChg>
      <pc:sldChg chg="addSp delSp modSp mod modClrScheme modAnim chgLayout">
        <pc:chgData name="欣捷" userId="b965477fa0aef5e6" providerId="LiveId" clId="{F58CB589-EA88-41E9-89B9-70387DC4BAF4}" dt="2021-04-20T09:22:44.424" v="618" actId="6549"/>
        <pc:sldMkLst>
          <pc:docMk/>
          <pc:sldMk cId="0" sldId="1131"/>
        </pc:sldMkLst>
        <pc:spChg chg="add del mod">
          <ac:chgData name="欣捷" userId="b965477fa0aef5e6" providerId="LiveId" clId="{F58CB589-EA88-41E9-89B9-70387DC4BAF4}" dt="2021-04-20T09:21:58.692" v="601" actId="21"/>
          <ac:spMkLst>
            <pc:docMk/>
            <pc:sldMk cId="0" sldId="1131"/>
            <ac:spMk id="3" creationId="{DD033D68-BBD9-45B0-A1E6-CF2C13AEB8F1}"/>
          </ac:spMkLst>
        </pc:spChg>
        <pc:spChg chg="add del mod">
          <ac:chgData name="欣捷" userId="b965477fa0aef5e6" providerId="LiveId" clId="{F58CB589-EA88-41E9-89B9-70387DC4BAF4}" dt="2021-04-20T09:21:58.195" v="600" actId="6264"/>
          <ac:spMkLst>
            <pc:docMk/>
            <pc:sldMk cId="0" sldId="1131"/>
            <ac:spMk id="4" creationId="{DBB6E14D-0C3F-4FEA-8F86-BB512FACE28F}"/>
          </ac:spMkLst>
        </pc:spChg>
        <pc:spChg chg="add del mod">
          <ac:chgData name="欣捷" userId="b965477fa0aef5e6" providerId="LiveId" clId="{F58CB589-EA88-41E9-89B9-70387DC4BAF4}" dt="2021-04-20T09:21:58.195" v="600" actId="6264"/>
          <ac:spMkLst>
            <pc:docMk/>
            <pc:sldMk cId="0" sldId="1131"/>
            <ac:spMk id="5" creationId="{86D17A36-AA68-4E88-AE61-C98015EE1248}"/>
          </ac:spMkLst>
        </pc:spChg>
        <pc:spChg chg="add del mod ord">
          <ac:chgData name="欣捷" userId="b965477fa0aef5e6" providerId="LiveId" clId="{F58CB589-EA88-41E9-89B9-70387DC4BAF4}" dt="2021-04-20T09:21:58.195" v="600" actId="6264"/>
          <ac:spMkLst>
            <pc:docMk/>
            <pc:sldMk cId="0" sldId="1131"/>
            <ac:spMk id="6" creationId="{6B9014D5-E716-48D7-AF67-895A4D8796B2}"/>
          </ac:spMkLst>
        </pc:spChg>
        <pc:spChg chg="add del mod ord">
          <ac:chgData name="欣捷" userId="b965477fa0aef5e6" providerId="LiveId" clId="{F58CB589-EA88-41E9-89B9-70387DC4BAF4}" dt="2021-04-20T09:22:02.005" v="603" actId="700"/>
          <ac:spMkLst>
            <pc:docMk/>
            <pc:sldMk cId="0" sldId="1131"/>
            <ac:spMk id="8" creationId="{1B295B76-24BC-407E-AAEF-9B6E2E81CD73}"/>
          </ac:spMkLst>
        </pc:spChg>
        <pc:spChg chg="mod ord">
          <ac:chgData name="欣捷" userId="b965477fa0aef5e6" providerId="LiveId" clId="{F58CB589-EA88-41E9-89B9-70387DC4BAF4}" dt="2021-04-20T09:22:02.005" v="603" actId="700"/>
          <ac:spMkLst>
            <pc:docMk/>
            <pc:sldMk cId="0" sldId="1131"/>
            <ac:spMk id="19458" creationId="{2D390A57-AC1B-4F2A-B1FE-3A7AB367BB6B}"/>
          </ac:spMkLst>
        </pc:spChg>
        <pc:spChg chg="mod ord">
          <ac:chgData name="欣捷" userId="b965477fa0aef5e6" providerId="LiveId" clId="{F58CB589-EA88-41E9-89B9-70387DC4BAF4}" dt="2021-04-20T09:22:02.005" v="603" actId="700"/>
          <ac:spMkLst>
            <pc:docMk/>
            <pc:sldMk cId="0" sldId="1131"/>
            <ac:spMk id="19459" creationId="{84804259-279B-4FCA-B6AC-D01533EDF1EA}"/>
          </ac:spMkLst>
        </pc:spChg>
        <pc:graphicFrameChg chg="add mod modGraphic">
          <ac:chgData name="欣捷" userId="b965477fa0aef5e6" providerId="LiveId" clId="{F58CB589-EA88-41E9-89B9-70387DC4BAF4}" dt="2021-04-20T09:22:44.424" v="618" actId="6549"/>
          <ac:graphicFrameMkLst>
            <pc:docMk/>
            <pc:sldMk cId="0" sldId="1131"/>
            <ac:graphicFrameMk id="12" creationId="{392FF57F-B253-4DAC-BFB1-4445AAB528F9}"/>
          </ac:graphicFrameMkLst>
        </pc:graphicFrameChg>
        <pc:graphicFrameChg chg="add del mod modGraphic">
          <ac:chgData name="欣捷" userId="b965477fa0aef5e6" providerId="LiveId" clId="{F58CB589-EA88-41E9-89B9-70387DC4BAF4}" dt="2021-04-20T09:22:00.268" v="602" actId="21"/>
          <ac:graphicFrameMkLst>
            <pc:docMk/>
            <pc:sldMk cId="0" sldId="1131"/>
            <ac:graphicFrameMk id="796676" creationId="{B1F3D8F9-DA9D-4569-A016-281B2885BE60}"/>
          </ac:graphicFrameMkLst>
        </pc:graphicFrameChg>
      </pc:sldChg>
      <pc:sldChg chg="del">
        <pc:chgData name="欣捷" userId="b965477fa0aef5e6" providerId="LiveId" clId="{F58CB589-EA88-41E9-89B9-70387DC4BAF4}" dt="2021-04-20T09:23:13.894" v="622" actId="47"/>
        <pc:sldMkLst>
          <pc:docMk/>
          <pc:sldMk cId="0" sldId="1132"/>
        </pc:sldMkLst>
      </pc:sldChg>
      <pc:sldChg chg="del">
        <pc:chgData name="欣捷" userId="b965477fa0aef5e6" providerId="LiveId" clId="{F58CB589-EA88-41E9-89B9-70387DC4BAF4}" dt="2021-04-20T09:25:37.789" v="640" actId="47"/>
        <pc:sldMkLst>
          <pc:docMk/>
          <pc:sldMk cId="0" sldId="1133"/>
        </pc:sldMkLst>
      </pc:sldChg>
      <pc:sldChg chg="addSp delSp modSp mod modClrScheme chgLayout">
        <pc:chgData name="欣捷" userId="b965477fa0aef5e6" providerId="LiveId" clId="{F58CB589-EA88-41E9-89B9-70387DC4BAF4}" dt="2021-04-20T09:27:02.367" v="678" actId="6549"/>
        <pc:sldMkLst>
          <pc:docMk/>
          <pc:sldMk cId="0" sldId="1134"/>
        </pc:sldMkLst>
        <pc:spChg chg="add del mod ord">
          <ac:chgData name="欣捷" userId="b965477fa0aef5e6" providerId="LiveId" clId="{F58CB589-EA88-41E9-89B9-70387DC4BAF4}" dt="2021-04-20T09:24:47.338" v="636" actId="700"/>
          <ac:spMkLst>
            <pc:docMk/>
            <pc:sldMk cId="0" sldId="1134"/>
            <ac:spMk id="3" creationId="{E950FFE8-E96A-4218-8E89-7064AA588AFC}"/>
          </ac:spMkLst>
        </pc:spChg>
        <pc:spChg chg="mod ord">
          <ac:chgData name="欣捷" userId="b965477fa0aef5e6" providerId="LiveId" clId="{F58CB589-EA88-41E9-89B9-70387DC4BAF4}" dt="2021-04-20T09:24:47.338" v="636" actId="700"/>
          <ac:spMkLst>
            <pc:docMk/>
            <pc:sldMk cId="0" sldId="1134"/>
            <ac:spMk id="27650" creationId="{22D8A731-AE74-4746-A3B8-8256FFF194A2}"/>
          </ac:spMkLst>
        </pc:spChg>
        <pc:spChg chg="mod ord">
          <ac:chgData name="欣捷" userId="b965477fa0aef5e6" providerId="LiveId" clId="{F58CB589-EA88-41E9-89B9-70387DC4BAF4}" dt="2021-04-20T09:24:47.338" v="636" actId="700"/>
          <ac:spMkLst>
            <pc:docMk/>
            <pc:sldMk cId="0" sldId="1134"/>
            <ac:spMk id="27651" creationId="{A1741382-F451-48A5-8D5C-85D947507B87}"/>
          </ac:spMkLst>
        </pc:spChg>
        <pc:graphicFrameChg chg="add mod modGraphic">
          <ac:chgData name="欣捷" userId="b965477fa0aef5e6" providerId="LiveId" clId="{F58CB589-EA88-41E9-89B9-70387DC4BAF4}" dt="2021-04-20T09:27:02.367" v="678" actId="6549"/>
          <ac:graphicFrameMkLst>
            <pc:docMk/>
            <pc:sldMk cId="0" sldId="1134"/>
            <ac:graphicFrameMk id="7" creationId="{37CC3D40-8AD9-46E1-AFAB-E74C336F4304}"/>
          </ac:graphicFrameMkLst>
        </pc:graphicFrameChg>
        <pc:graphicFrameChg chg="del">
          <ac:chgData name="欣捷" userId="b965477fa0aef5e6" providerId="LiveId" clId="{F58CB589-EA88-41E9-89B9-70387DC4BAF4}" dt="2021-04-20T09:24:45.940" v="635" actId="21"/>
          <ac:graphicFrameMkLst>
            <pc:docMk/>
            <pc:sldMk cId="0" sldId="1134"/>
            <ac:graphicFrameMk id="796676" creationId="{2CE792A0-7F05-43E0-8EB3-154CFC449AD0}"/>
          </ac:graphicFrameMkLst>
        </pc:graphicFrameChg>
      </pc:sldChg>
      <pc:sldChg chg="del">
        <pc:chgData name="欣捷" userId="b965477fa0aef5e6" providerId="LiveId" clId="{F58CB589-EA88-41E9-89B9-70387DC4BAF4}" dt="2021-04-20T09:25:38.455" v="641" actId="47"/>
        <pc:sldMkLst>
          <pc:docMk/>
          <pc:sldMk cId="0" sldId="1135"/>
        </pc:sldMkLst>
      </pc:sldChg>
      <pc:sldChg chg="del">
        <pc:chgData name="欣捷" userId="b965477fa0aef5e6" providerId="LiveId" clId="{F58CB589-EA88-41E9-89B9-70387DC4BAF4}" dt="2021-04-20T09:25:39.106" v="642" actId="47"/>
        <pc:sldMkLst>
          <pc:docMk/>
          <pc:sldMk cId="0" sldId="1136"/>
        </pc:sldMkLst>
      </pc:sldChg>
      <pc:sldChg chg="del">
        <pc:chgData name="欣捷" userId="b965477fa0aef5e6" providerId="LiveId" clId="{F58CB589-EA88-41E9-89B9-70387DC4BAF4}" dt="2021-04-20T09:25:39.786" v="643" actId="47"/>
        <pc:sldMkLst>
          <pc:docMk/>
          <pc:sldMk cId="0" sldId="1137"/>
        </pc:sldMkLst>
      </pc:sldChg>
      <pc:sldChg chg="delSp modSp mod modClrScheme chgLayout">
        <pc:chgData name="欣捷" userId="b965477fa0aef5e6" providerId="LiveId" clId="{F58CB589-EA88-41E9-89B9-70387DC4BAF4}" dt="2021-04-20T08:24:26.586" v="35" actId="700"/>
        <pc:sldMkLst>
          <pc:docMk/>
          <pc:sldMk cId="0" sldId="1138"/>
        </pc:sldMkLst>
        <pc:spChg chg="mod ord">
          <ac:chgData name="欣捷" userId="b965477fa0aef5e6" providerId="LiveId" clId="{F58CB589-EA88-41E9-89B9-70387DC4BAF4}" dt="2021-04-20T08:24:26.586" v="35" actId="700"/>
          <ac:spMkLst>
            <pc:docMk/>
            <pc:sldMk cId="0" sldId="1138"/>
            <ac:spMk id="70658" creationId="{B4FE0C36-53DB-4B67-9CF8-265577BFA0B4}"/>
          </ac:spMkLst>
        </pc:spChg>
        <pc:spChg chg="del">
          <ac:chgData name="欣捷" userId="b965477fa0aef5e6" providerId="LiveId" clId="{F58CB589-EA88-41E9-89B9-70387DC4BAF4}" dt="2021-04-20T08:24:26.586" v="35" actId="700"/>
          <ac:spMkLst>
            <pc:docMk/>
            <pc:sldMk cId="0" sldId="1138"/>
            <ac:spMk id="70659" creationId="{61CA1518-5BF8-4C27-8956-4DC5A979F54C}"/>
          </ac:spMkLst>
        </pc:spChg>
      </pc:sldChg>
      <pc:sldChg chg="modSp add mod">
        <pc:chgData name="欣捷" userId="b965477fa0aef5e6" providerId="LiveId" clId="{F58CB589-EA88-41E9-89B9-70387DC4BAF4}" dt="2021-04-20T09:06:56.490" v="327" actId="20577"/>
        <pc:sldMkLst>
          <pc:docMk/>
          <pc:sldMk cId="516213771" sldId="1139"/>
        </pc:sldMkLst>
        <pc:spChg chg="mod">
          <ac:chgData name="欣捷" userId="b965477fa0aef5e6" providerId="LiveId" clId="{F58CB589-EA88-41E9-89B9-70387DC4BAF4}" dt="2021-04-20T08:21:06.719" v="7"/>
          <ac:spMkLst>
            <pc:docMk/>
            <pc:sldMk cId="516213771" sldId="1139"/>
            <ac:spMk id="7170" creationId="{9A9ACD68-0B23-45C4-B0C9-40FDBDF97E94}"/>
          </ac:spMkLst>
        </pc:spChg>
        <pc:spChg chg="mod">
          <ac:chgData name="欣捷" userId="b965477fa0aef5e6" providerId="LiveId" clId="{F58CB589-EA88-41E9-89B9-70387DC4BAF4}" dt="2021-04-20T09:06:56.490" v="327" actId="20577"/>
          <ac:spMkLst>
            <pc:docMk/>
            <pc:sldMk cId="516213771" sldId="1139"/>
            <ac:spMk id="7171" creationId="{7B9851B1-3ED8-4584-9FD6-F58A8B0C36C4}"/>
          </ac:spMkLst>
        </pc:spChg>
      </pc:sldChg>
      <pc:sldChg chg="addSp delSp modSp add del mod modClrScheme chgLayout">
        <pc:chgData name="欣捷" userId="b965477fa0aef5e6" providerId="LiveId" clId="{F58CB589-EA88-41E9-89B9-70387DC4BAF4}" dt="2021-04-20T09:24:36.270" v="634" actId="47"/>
        <pc:sldMkLst>
          <pc:docMk/>
          <pc:sldMk cId="2084196931" sldId="1140"/>
        </pc:sldMkLst>
        <pc:spChg chg="add del mod">
          <ac:chgData name="欣捷" userId="b965477fa0aef5e6" providerId="LiveId" clId="{F58CB589-EA88-41E9-89B9-70387DC4BAF4}" dt="2021-04-20T08:32:12.834" v="133" actId="6264"/>
          <ac:spMkLst>
            <pc:docMk/>
            <pc:sldMk cId="2084196931" sldId="1140"/>
            <ac:spMk id="2" creationId="{09FD4063-D82E-494C-BBA5-8C2F3650867B}"/>
          </ac:spMkLst>
        </pc:spChg>
        <pc:spChg chg="add del mod">
          <ac:chgData name="欣捷" userId="b965477fa0aef5e6" providerId="LiveId" clId="{F58CB589-EA88-41E9-89B9-70387DC4BAF4}" dt="2021-04-20T08:32:12.834" v="133" actId="6264"/>
          <ac:spMkLst>
            <pc:docMk/>
            <pc:sldMk cId="2084196931" sldId="1140"/>
            <ac:spMk id="3" creationId="{170ED53A-6903-462B-B734-1AA9804F4405}"/>
          </ac:spMkLst>
        </pc:spChg>
        <pc:spChg chg="add del mod">
          <ac:chgData name="欣捷" userId="b965477fa0aef5e6" providerId="LiveId" clId="{F58CB589-EA88-41E9-89B9-70387DC4BAF4}" dt="2021-04-20T08:32:12.834" v="133" actId="6264"/>
          <ac:spMkLst>
            <pc:docMk/>
            <pc:sldMk cId="2084196931" sldId="1140"/>
            <ac:spMk id="4" creationId="{17D87055-AF78-4490-A4BB-B5278648C207}"/>
          </ac:spMkLst>
        </pc:spChg>
        <pc:spChg chg="add del mod">
          <ac:chgData name="欣捷" userId="b965477fa0aef5e6" providerId="LiveId" clId="{F58CB589-EA88-41E9-89B9-70387DC4BAF4}" dt="2021-04-20T08:32:16.254" v="134" actId="6264"/>
          <ac:spMkLst>
            <pc:docMk/>
            <pc:sldMk cId="2084196931" sldId="1140"/>
            <ac:spMk id="5" creationId="{6ED1B4AB-5EFC-4845-B472-6929590971FA}"/>
          </ac:spMkLst>
        </pc:spChg>
        <pc:spChg chg="add del mod">
          <ac:chgData name="欣捷" userId="b965477fa0aef5e6" providerId="LiveId" clId="{F58CB589-EA88-41E9-89B9-70387DC4BAF4}" dt="2021-04-20T08:32:16.254" v="134" actId="6264"/>
          <ac:spMkLst>
            <pc:docMk/>
            <pc:sldMk cId="2084196931" sldId="1140"/>
            <ac:spMk id="6" creationId="{ED66D295-7E88-4E34-93C0-0C6D98D977CD}"/>
          </ac:spMkLst>
        </pc:spChg>
        <pc:spChg chg="add del mod">
          <ac:chgData name="欣捷" userId="b965477fa0aef5e6" providerId="LiveId" clId="{F58CB589-EA88-41E9-89B9-70387DC4BAF4}" dt="2021-04-20T08:32:16.254" v="134" actId="6264"/>
          <ac:spMkLst>
            <pc:docMk/>
            <pc:sldMk cId="2084196931" sldId="1140"/>
            <ac:spMk id="7" creationId="{B29077F0-225A-4850-9B10-31EE5EB0D6D5}"/>
          </ac:spMkLst>
        </pc:spChg>
        <pc:spChg chg="add del mod">
          <ac:chgData name="欣捷" userId="b965477fa0aef5e6" providerId="LiveId" clId="{F58CB589-EA88-41E9-89B9-70387DC4BAF4}" dt="2021-04-20T08:32:21.876" v="136" actId="478"/>
          <ac:spMkLst>
            <pc:docMk/>
            <pc:sldMk cId="2084196931" sldId="1140"/>
            <ac:spMk id="9" creationId="{A8777EF9-1B4A-49CC-8266-E20409114DFC}"/>
          </ac:spMkLst>
        </pc:spChg>
        <pc:spChg chg="add del mod">
          <ac:chgData name="欣捷" userId="b965477fa0aef5e6" providerId="LiveId" clId="{F58CB589-EA88-41E9-89B9-70387DC4BAF4}" dt="2021-04-20T08:32:29.020" v="140" actId="478"/>
          <ac:spMkLst>
            <pc:docMk/>
            <pc:sldMk cId="2084196931" sldId="1140"/>
            <ac:spMk id="11" creationId="{55453775-1CD5-4F21-BB1E-94C7F951594D}"/>
          </ac:spMkLst>
        </pc:spChg>
        <pc:spChg chg="add del mod">
          <ac:chgData name="欣捷" userId="b965477fa0aef5e6" providerId="LiveId" clId="{F58CB589-EA88-41E9-89B9-70387DC4BAF4}" dt="2021-04-20T08:32:31.262" v="142" actId="6264"/>
          <ac:spMkLst>
            <pc:docMk/>
            <pc:sldMk cId="2084196931" sldId="1140"/>
            <ac:spMk id="12" creationId="{9E0575A2-89C0-4D5E-B569-C56D65840E3B}"/>
          </ac:spMkLst>
        </pc:spChg>
        <pc:spChg chg="add del mod ord">
          <ac:chgData name="欣捷" userId="b965477fa0aef5e6" providerId="LiveId" clId="{F58CB589-EA88-41E9-89B9-70387DC4BAF4}" dt="2021-04-20T08:32:32.908" v="143" actId="700"/>
          <ac:spMkLst>
            <pc:docMk/>
            <pc:sldMk cId="2084196931" sldId="1140"/>
            <ac:spMk id="13" creationId="{27A5A5B8-C1B7-48A9-90A8-A15AE157834F}"/>
          </ac:spMkLst>
        </pc:spChg>
        <pc:spChg chg="add del mod ord">
          <ac:chgData name="欣捷" userId="b965477fa0aef5e6" providerId="LiveId" clId="{F58CB589-EA88-41E9-89B9-70387DC4BAF4}" dt="2021-04-20T08:32:32.908" v="143" actId="700"/>
          <ac:spMkLst>
            <pc:docMk/>
            <pc:sldMk cId="2084196931" sldId="1140"/>
            <ac:spMk id="14" creationId="{C0334030-F0D0-4559-8A09-A8C92A184C31}"/>
          </ac:spMkLst>
        </pc:spChg>
        <pc:spChg chg="del mod topLvl">
          <ac:chgData name="欣捷" userId="b965477fa0aef5e6" providerId="LiveId" clId="{F58CB589-EA88-41E9-89B9-70387DC4BAF4}" dt="2021-04-20T08:34:39.099" v="161" actId="478"/>
          <ac:spMkLst>
            <pc:docMk/>
            <pc:sldMk cId="2084196931" sldId="1140"/>
            <ac:spMk id="17" creationId="{6C070E3C-0EDC-4CF2-AD62-54B4F268A4FD}"/>
          </ac:spMkLst>
        </pc:spChg>
        <pc:spChg chg="del mod topLvl">
          <ac:chgData name="欣捷" userId="b965477fa0aef5e6" providerId="LiveId" clId="{F58CB589-EA88-41E9-89B9-70387DC4BAF4}" dt="2021-04-20T08:34:43.183" v="163" actId="478"/>
          <ac:spMkLst>
            <pc:docMk/>
            <pc:sldMk cId="2084196931" sldId="1140"/>
            <ac:spMk id="18" creationId="{990096CB-399E-4A48-9B9F-AA706D6E6503}"/>
          </ac:spMkLst>
        </pc:spChg>
        <pc:spChg chg="del mod topLvl">
          <ac:chgData name="欣捷" userId="b965477fa0aef5e6" providerId="LiveId" clId="{F58CB589-EA88-41E9-89B9-70387DC4BAF4}" dt="2021-04-20T08:34:43.183" v="163" actId="478"/>
          <ac:spMkLst>
            <pc:docMk/>
            <pc:sldMk cId="2084196931" sldId="1140"/>
            <ac:spMk id="19" creationId="{D13BFECB-BA4C-4171-9EB2-81653D51BB96}"/>
          </ac:spMkLst>
        </pc:spChg>
        <pc:spChg chg="del mod topLvl">
          <ac:chgData name="欣捷" userId="b965477fa0aef5e6" providerId="LiveId" clId="{F58CB589-EA88-41E9-89B9-70387DC4BAF4}" dt="2021-04-20T08:34:43.183" v="163" actId="478"/>
          <ac:spMkLst>
            <pc:docMk/>
            <pc:sldMk cId="2084196931" sldId="1140"/>
            <ac:spMk id="20" creationId="{2C4F9C7F-A218-4FD3-B7AA-614E6967A9BE}"/>
          </ac:spMkLst>
        </pc:spChg>
        <pc:spChg chg="del mod topLvl">
          <ac:chgData name="欣捷" userId="b965477fa0aef5e6" providerId="LiveId" clId="{F58CB589-EA88-41E9-89B9-70387DC4BAF4}" dt="2021-04-20T08:34:43.183" v="163" actId="478"/>
          <ac:spMkLst>
            <pc:docMk/>
            <pc:sldMk cId="2084196931" sldId="1140"/>
            <ac:spMk id="21" creationId="{8AE39139-5C0C-4CBA-B9C0-119A3BCAFB50}"/>
          </ac:spMkLst>
        </pc:spChg>
        <pc:spChg chg="del mod topLvl">
          <ac:chgData name="欣捷" userId="b965477fa0aef5e6" providerId="LiveId" clId="{F58CB589-EA88-41E9-89B9-70387DC4BAF4}" dt="2021-04-20T08:34:43.183" v="163" actId="478"/>
          <ac:spMkLst>
            <pc:docMk/>
            <pc:sldMk cId="2084196931" sldId="1140"/>
            <ac:spMk id="22" creationId="{479D3984-B200-4B6B-9BE8-8A9E8B079AAD}"/>
          </ac:spMkLst>
        </pc:spChg>
        <pc:spChg chg="del mod topLvl">
          <ac:chgData name="欣捷" userId="b965477fa0aef5e6" providerId="LiveId" clId="{F58CB589-EA88-41E9-89B9-70387DC4BAF4}" dt="2021-04-20T08:34:43.183" v="163" actId="478"/>
          <ac:spMkLst>
            <pc:docMk/>
            <pc:sldMk cId="2084196931" sldId="1140"/>
            <ac:spMk id="23" creationId="{DF1AB77B-0740-4490-AC70-A90BD4D8647B}"/>
          </ac:spMkLst>
        </pc:spChg>
        <pc:spChg chg="del mod topLvl">
          <ac:chgData name="欣捷" userId="b965477fa0aef5e6" providerId="LiveId" clId="{F58CB589-EA88-41E9-89B9-70387DC4BAF4}" dt="2021-04-20T08:34:43.183" v="163" actId="478"/>
          <ac:spMkLst>
            <pc:docMk/>
            <pc:sldMk cId="2084196931" sldId="1140"/>
            <ac:spMk id="24" creationId="{60E44381-C56D-4377-8B60-534C96292EC6}"/>
          </ac:spMkLst>
        </pc:spChg>
        <pc:spChg chg="del mod topLvl">
          <ac:chgData name="欣捷" userId="b965477fa0aef5e6" providerId="LiveId" clId="{F58CB589-EA88-41E9-89B9-70387DC4BAF4}" dt="2021-04-20T08:34:43.183" v="163" actId="478"/>
          <ac:spMkLst>
            <pc:docMk/>
            <pc:sldMk cId="2084196931" sldId="1140"/>
            <ac:spMk id="25" creationId="{8E97D0D5-5540-4D52-B479-18CCD954A131}"/>
          </ac:spMkLst>
        </pc:spChg>
        <pc:spChg chg="del mod topLvl">
          <ac:chgData name="欣捷" userId="b965477fa0aef5e6" providerId="LiveId" clId="{F58CB589-EA88-41E9-89B9-70387DC4BAF4}" dt="2021-04-20T08:34:43.183" v="163" actId="478"/>
          <ac:spMkLst>
            <pc:docMk/>
            <pc:sldMk cId="2084196931" sldId="1140"/>
            <ac:spMk id="26" creationId="{782C12D4-8EFA-4ACC-B8E9-E8A1EC1A5F25}"/>
          </ac:spMkLst>
        </pc:spChg>
        <pc:spChg chg="del mod topLvl">
          <ac:chgData name="欣捷" userId="b965477fa0aef5e6" providerId="LiveId" clId="{F58CB589-EA88-41E9-89B9-70387DC4BAF4}" dt="2021-04-20T08:34:43.183" v="163" actId="478"/>
          <ac:spMkLst>
            <pc:docMk/>
            <pc:sldMk cId="2084196931" sldId="1140"/>
            <ac:spMk id="27" creationId="{88FC1D0C-1800-451F-B968-63646E523247}"/>
          </ac:spMkLst>
        </pc:spChg>
        <pc:spChg chg="del mod topLvl">
          <ac:chgData name="欣捷" userId="b965477fa0aef5e6" providerId="LiveId" clId="{F58CB589-EA88-41E9-89B9-70387DC4BAF4}" dt="2021-04-20T08:34:43.183" v="163" actId="478"/>
          <ac:spMkLst>
            <pc:docMk/>
            <pc:sldMk cId="2084196931" sldId="1140"/>
            <ac:spMk id="28" creationId="{29FF0EF0-E864-430E-B887-468A6A8C37FE}"/>
          </ac:spMkLst>
        </pc:spChg>
        <pc:spChg chg="del mod topLvl">
          <ac:chgData name="欣捷" userId="b965477fa0aef5e6" providerId="LiveId" clId="{F58CB589-EA88-41E9-89B9-70387DC4BAF4}" dt="2021-04-20T08:34:43.183" v="163" actId="478"/>
          <ac:spMkLst>
            <pc:docMk/>
            <pc:sldMk cId="2084196931" sldId="1140"/>
            <ac:spMk id="29" creationId="{EDC7654E-B31E-42B9-841E-4DACDD118CF4}"/>
          </ac:spMkLst>
        </pc:spChg>
        <pc:spChg chg="del mod topLvl">
          <ac:chgData name="欣捷" userId="b965477fa0aef5e6" providerId="LiveId" clId="{F58CB589-EA88-41E9-89B9-70387DC4BAF4}" dt="2021-04-20T08:34:40.562" v="162" actId="478"/>
          <ac:spMkLst>
            <pc:docMk/>
            <pc:sldMk cId="2084196931" sldId="1140"/>
            <ac:spMk id="30" creationId="{89DAA2F9-8BA2-4092-9046-CF78BA87A1BB}"/>
          </ac:spMkLst>
        </pc:spChg>
        <pc:spChg chg="del mod topLvl">
          <ac:chgData name="欣捷" userId="b965477fa0aef5e6" providerId="LiveId" clId="{F58CB589-EA88-41E9-89B9-70387DC4BAF4}" dt="2021-04-20T08:34:43.183" v="163" actId="478"/>
          <ac:spMkLst>
            <pc:docMk/>
            <pc:sldMk cId="2084196931" sldId="1140"/>
            <ac:spMk id="31" creationId="{34EC647A-2865-4D2D-8062-BBE9259C9B79}"/>
          </ac:spMkLst>
        </pc:spChg>
        <pc:spChg chg="del mod topLvl">
          <ac:chgData name="欣捷" userId="b965477fa0aef5e6" providerId="LiveId" clId="{F58CB589-EA88-41E9-89B9-70387DC4BAF4}" dt="2021-04-20T08:34:43.183" v="163" actId="478"/>
          <ac:spMkLst>
            <pc:docMk/>
            <pc:sldMk cId="2084196931" sldId="1140"/>
            <ac:spMk id="32" creationId="{0A9D9217-5B69-4102-BAED-E7AD915EFF4E}"/>
          </ac:spMkLst>
        </pc:spChg>
        <pc:spChg chg="del mod topLvl">
          <ac:chgData name="欣捷" userId="b965477fa0aef5e6" providerId="LiveId" clId="{F58CB589-EA88-41E9-89B9-70387DC4BAF4}" dt="2021-04-20T08:34:43.183" v="163" actId="478"/>
          <ac:spMkLst>
            <pc:docMk/>
            <pc:sldMk cId="2084196931" sldId="1140"/>
            <ac:spMk id="33" creationId="{F19973AC-53F8-4759-8A1C-5441E8B4E91E}"/>
          </ac:spMkLst>
        </pc:spChg>
        <pc:spChg chg="del mod topLvl">
          <ac:chgData name="欣捷" userId="b965477fa0aef5e6" providerId="LiveId" clId="{F58CB589-EA88-41E9-89B9-70387DC4BAF4}" dt="2021-04-20T08:34:43.183" v="163" actId="478"/>
          <ac:spMkLst>
            <pc:docMk/>
            <pc:sldMk cId="2084196931" sldId="1140"/>
            <ac:spMk id="34" creationId="{480B8D0F-DB0A-4AB1-A421-6F85818B1748}"/>
          </ac:spMkLst>
        </pc:spChg>
        <pc:spChg chg="del mod topLvl">
          <ac:chgData name="欣捷" userId="b965477fa0aef5e6" providerId="LiveId" clId="{F58CB589-EA88-41E9-89B9-70387DC4BAF4}" dt="2021-04-20T08:34:43.183" v="163" actId="478"/>
          <ac:spMkLst>
            <pc:docMk/>
            <pc:sldMk cId="2084196931" sldId="1140"/>
            <ac:spMk id="35" creationId="{63E9813B-8E70-455C-AF9C-24D7DFB8DD59}"/>
          </ac:spMkLst>
        </pc:spChg>
        <pc:spChg chg="del mod topLvl">
          <ac:chgData name="欣捷" userId="b965477fa0aef5e6" providerId="LiveId" clId="{F58CB589-EA88-41E9-89B9-70387DC4BAF4}" dt="2021-04-20T08:34:43.183" v="163" actId="478"/>
          <ac:spMkLst>
            <pc:docMk/>
            <pc:sldMk cId="2084196931" sldId="1140"/>
            <ac:spMk id="36" creationId="{432A673C-05C8-434A-83C1-00101FE8FB11}"/>
          </ac:spMkLst>
        </pc:spChg>
        <pc:spChg chg="del mod topLvl">
          <ac:chgData name="欣捷" userId="b965477fa0aef5e6" providerId="LiveId" clId="{F58CB589-EA88-41E9-89B9-70387DC4BAF4}" dt="2021-04-20T08:34:43.183" v="163" actId="478"/>
          <ac:spMkLst>
            <pc:docMk/>
            <pc:sldMk cId="2084196931" sldId="1140"/>
            <ac:spMk id="37" creationId="{0DC43796-23E3-4FC1-B312-F842EEC31B4E}"/>
          </ac:spMkLst>
        </pc:spChg>
        <pc:spChg chg="del mod topLvl">
          <ac:chgData name="欣捷" userId="b965477fa0aef5e6" providerId="LiveId" clId="{F58CB589-EA88-41E9-89B9-70387DC4BAF4}" dt="2021-04-20T08:34:43.183" v="163" actId="478"/>
          <ac:spMkLst>
            <pc:docMk/>
            <pc:sldMk cId="2084196931" sldId="1140"/>
            <ac:spMk id="38" creationId="{47369906-5A70-45C5-8C26-5860E5C15DD2}"/>
          </ac:spMkLst>
        </pc:spChg>
        <pc:spChg chg="del mod topLvl">
          <ac:chgData name="欣捷" userId="b965477fa0aef5e6" providerId="LiveId" clId="{F58CB589-EA88-41E9-89B9-70387DC4BAF4}" dt="2021-04-20T08:34:43.183" v="163" actId="478"/>
          <ac:spMkLst>
            <pc:docMk/>
            <pc:sldMk cId="2084196931" sldId="1140"/>
            <ac:spMk id="39" creationId="{FC3E10DC-DBBB-4B0C-ADCC-2412D43B0CDF}"/>
          </ac:spMkLst>
        </pc:spChg>
        <pc:spChg chg="del mod topLvl">
          <ac:chgData name="欣捷" userId="b965477fa0aef5e6" providerId="LiveId" clId="{F58CB589-EA88-41E9-89B9-70387DC4BAF4}" dt="2021-04-20T08:34:43.183" v="163" actId="478"/>
          <ac:spMkLst>
            <pc:docMk/>
            <pc:sldMk cId="2084196931" sldId="1140"/>
            <ac:spMk id="40" creationId="{D27B7B17-C82C-40B5-85CE-BDDD47C23C73}"/>
          </ac:spMkLst>
        </pc:spChg>
        <pc:spChg chg="del mod topLvl">
          <ac:chgData name="欣捷" userId="b965477fa0aef5e6" providerId="LiveId" clId="{F58CB589-EA88-41E9-89B9-70387DC4BAF4}" dt="2021-04-20T08:34:43.183" v="163" actId="478"/>
          <ac:spMkLst>
            <pc:docMk/>
            <pc:sldMk cId="2084196931" sldId="1140"/>
            <ac:spMk id="41" creationId="{D70C3005-66AD-4477-B960-84E5B72BECA2}"/>
          </ac:spMkLst>
        </pc:spChg>
        <pc:spChg chg="del mod topLvl">
          <ac:chgData name="欣捷" userId="b965477fa0aef5e6" providerId="LiveId" clId="{F58CB589-EA88-41E9-89B9-70387DC4BAF4}" dt="2021-04-20T08:34:43.183" v="163" actId="478"/>
          <ac:spMkLst>
            <pc:docMk/>
            <pc:sldMk cId="2084196931" sldId="1140"/>
            <ac:spMk id="42" creationId="{FAAA089C-0C35-4340-897B-6EE6D2F59BCB}"/>
          </ac:spMkLst>
        </pc:spChg>
        <pc:spChg chg="del mod topLvl">
          <ac:chgData name="欣捷" userId="b965477fa0aef5e6" providerId="LiveId" clId="{F58CB589-EA88-41E9-89B9-70387DC4BAF4}" dt="2021-04-20T08:34:43.183" v="163" actId="478"/>
          <ac:spMkLst>
            <pc:docMk/>
            <pc:sldMk cId="2084196931" sldId="1140"/>
            <ac:spMk id="43" creationId="{1B730836-913D-4809-B25D-E87423FB77E9}"/>
          </ac:spMkLst>
        </pc:spChg>
        <pc:spChg chg="del mod topLvl">
          <ac:chgData name="欣捷" userId="b965477fa0aef5e6" providerId="LiveId" clId="{F58CB589-EA88-41E9-89B9-70387DC4BAF4}" dt="2021-04-20T08:34:43.183" v="163" actId="478"/>
          <ac:spMkLst>
            <pc:docMk/>
            <pc:sldMk cId="2084196931" sldId="1140"/>
            <ac:spMk id="44" creationId="{A090E350-D2EA-42C8-BD30-D8950D8CFBA8}"/>
          </ac:spMkLst>
        </pc:spChg>
        <pc:spChg chg="del mod topLvl">
          <ac:chgData name="欣捷" userId="b965477fa0aef5e6" providerId="LiveId" clId="{F58CB589-EA88-41E9-89B9-70387DC4BAF4}" dt="2021-04-20T08:34:43.183" v="163" actId="478"/>
          <ac:spMkLst>
            <pc:docMk/>
            <pc:sldMk cId="2084196931" sldId="1140"/>
            <ac:spMk id="45" creationId="{090209E5-EDF6-4994-9E1D-9B907B1C952D}"/>
          </ac:spMkLst>
        </pc:spChg>
        <pc:spChg chg="del mod topLvl">
          <ac:chgData name="欣捷" userId="b965477fa0aef5e6" providerId="LiveId" clId="{F58CB589-EA88-41E9-89B9-70387DC4BAF4}" dt="2021-04-20T08:34:43.183" v="163" actId="478"/>
          <ac:spMkLst>
            <pc:docMk/>
            <pc:sldMk cId="2084196931" sldId="1140"/>
            <ac:spMk id="46" creationId="{3294D2AF-1CFA-4668-BC50-4CA9E4E996D5}"/>
          </ac:spMkLst>
        </pc:spChg>
        <pc:spChg chg="del mod topLvl">
          <ac:chgData name="欣捷" userId="b965477fa0aef5e6" providerId="LiveId" clId="{F58CB589-EA88-41E9-89B9-70387DC4BAF4}" dt="2021-04-20T08:34:43.183" v="163" actId="478"/>
          <ac:spMkLst>
            <pc:docMk/>
            <pc:sldMk cId="2084196931" sldId="1140"/>
            <ac:spMk id="47" creationId="{35B9F52E-7C30-4618-9E5C-557E14F96DCE}"/>
          </ac:spMkLst>
        </pc:spChg>
        <pc:spChg chg="del mod topLvl">
          <ac:chgData name="欣捷" userId="b965477fa0aef5e6" providerId="LiveId" clId="{F58CB589-EA88-41E9-89B9-70387DC4BAF4}" dt="2021-04-20T08:34:43.183" v="163" actId="478"/>
          <ac:spMkLst>
            <pc:docMk/>
            <pc:sldMk cId="2084196931" sldId="1140"/>
            <ac:spMk id="48" creationId="{9FEE1C55-80E5-4A7C-9992-DF91E8879B5F}"/>
          </ac:spMkLst>
        </pc:spChg>
        <pc:spChg chg="del mod topLvl">
          <ac:chgData name="欣捷" userId="b965477fa0aef5e6" providerId="LiveId" clId="{F58CB589-EA88-41E9-89B9-70387DC4BAF4}" dt="2021-04-20T08:34:43.183" v="163" actId="478"/>
          <ac:spMkLst>
            <pc:docMk/>
            <pc:sldMk cId="2084196931" sldId="1140"/>
            <ac:spMk id="49" creationId="{C2DFED79-E90D-4797-973D-258E2C8322FD}"/>
          </ac:spMkLst>
        </pc:spChg>
        <pc:spChg chg="del mod topLvl">
          <ac:chgData name="欣捷" userId="b965477fa0aef5e6" providerId="LiveId" clId="{F58CB589-EA88-41E9-89B9-70387DC4BAF4}" dt="2021-04-20T08:34:43.183" v="163" actId="478"/>
          <ac:spMkLst>
            <pc:docMk/>
            <pc:sldMk cId="2084196931" sldId="1140"/>
            <ac:spMk id="50" creationId="{E3D73A83-2BC0-48B5-A0A9-01F827F8A1DC}"/>
          </ac:spMkLst>
        </pc:spChg>
        <pc:spChg chg="del mod topLvl">
          <ac:chgData name="欣捷" userId="b965477fa0aef5e6" providerId="LiveId" clId="{F58CB589-EA88-41E9-89B9-70387DC4BAF4}" dt="2021-04-20T08:34:43.183" v="163" actId="478"/>
          <ac:spMkLst>
            <pc:docMk/>
            <pc:sldMk cId="2084196931" sldId="1140"/>
            <ac:spMk id="51" creationId="{B11E8B17-A260-47E9-944C-1695DBEC377A}"/>
          </ac:spMkLst>
        </pc:spChg>
        <pc:spChg chg="del mod topLvl">
          <ac:chgData name="欣捷" userId="b965477fa0aef5e6" providerId="LiveId" clId="{F58CB589-EA88-41E9-89B9-70387DC4BAF4}" dt="2021-04-20T08:34:43.183" v="163" actId="478"/>
          <ac:spMkLst>
            <pc:docMk/>
            <pc:sldMk cId="2084196931" sldId="1140"/>
            <ac:spMk id="52" creationId="{8C660B31-71B8-492B-9DBD-E82D83E9B7F5}"/>
          </ac:spMkLst>
        </pc:spChg>
        <pc:spChg chg="del mod topLvl">
          <ac:chgData name="欣捷" userId="b965477fa0aef5e6" providerId="LiveId" clId="{F58CB589-EA88-41E9-89B9-70387DC4BAF4}" dt="2021-04-20T08:34:43.183" v="163" actId="478"/>
          <ac:spMkLst>
            <pc:docMk/>
            <pc:sldMk cId="2084196931" sldId="1140"/>
            <ac:spMk id="53" creationId="{4B9B856A-D2C7-49BB-8135-6CB3E26B6C7A}"/>
          </ac:spMkLst>
        </pc:spChg>
        <pc:spChg chg="del mod topLvl">
          <ac:chgData name="欣捷" userId="b965477fa0aef5e6" providerId="LiveId" clId="{F58CB589-EA88-41E9-89B9-70387DC4BAF4}" dt="2021-04-20T08:34:43.183" v="163" actId="478"/>
          <ac:spMkLst>
            <pc:docMk/>
            <pc:sldMk cId="2084196931" sldId="1140"/>
            <ac:spMk id="54" creationId="{C0668A55-0421-41A8-9550-2941C043B69A}"/>
          </ac:spMkLst>
        </pc:spChg>
        <pc:spChg chg="del mod topLvl">
          <ac:chgData name="欣捷" userId="b965477fa0aef5e6" providerId="LiveId" clId="{F58CB589-EA88-41E9-89B9-70387DC4BAF4}" dt="2021-04-20T08:34:43.183" v="163" actId="478"/>
          <ac:spMkLst>
            <pc:docMk/>
            <pc:sldMk cId="2084196931" sldId="1140"/>
            <ac:spMk id="55" creationId="{1D4E0F43-802E-42FB-9662-814273F5F96A}"/>
          </ac:spMkLst>
        </pc:spChg>
        <pc:spChg chg="del mod topLvl">
          <ac:chgData name="欣捷" userId="b965477fa0aef5e6" providerId="LiveId" clId="{F58CB589-EA88-41E9-89B9-70387DC4BAF4}" dt="2021-04-20T08:34:43.183" v="163" actId="478"/>
          <ac:spMkLst>
            <pc:docMk/>
            <pc:sldMk cId="2084196931" sldId="1140"/>
            <ac:spMk id="56" creationId="{40B1D172-F1D8-46CA-BCFD-61645F881DD6}"/>
          </ac:spMkLst>
        </pc:spChg>
        <pc:spChg chg="del mod topLvl">
          <ac:chgData name="欣捷" userId="b965477fa0aef5e6" providerId="LiveId" clId="{F58CB589-EA88-41E9-89B9-70387DC4BAF4}" dt="2021-04-20T08:34:43.183" v="163" actId="478"/>
          <ac:spMkLst>
            <pc:docMk/>
            <pc:sldMk cId="2084196931" sldId="1140"/>
            <ac:spMk id="57" creationId="{D319B0A1-4DC2-447D-9221-4ACA4CC4954A}"/>
          </ac:spMkLst>
        </pc:spChg>
        <pc:spChg chg="del mod topLvl">
          <ac:chgData name="欣捷" userId="b965477fa0aef5e6" providerId="LiveId" clId="{F58CB589-EA88-41E9-89B9-70387DC4BAF4}" dt="2021-04-20T08:34:43.183" v="163" actId="478"/>
          <ac:spMkLst>
            <pc:docMk/>
            <pc:sldMk cId="2084196931" sldId="1140"/>
            <ac:spMk id="58" creationId="{9C76B2D2-D460-4BD8-A59C-1E2F388FCBC3}"/>
          </ac:spMkLst>
        </pc:spChg>
        <pc:spChg chg="del mod topLvl">
          <ac:chgData name="欣捷" userId="b965477fa0aef5e6" providerId="LiveId" clId="{F58CB589-EA88-41E9-89B9-70387DC4BAF4}" dt="2021-04-20T08:34:43.183" v="163" actId="478"/>
          <ac:spMkLst>
            <pc:docMk/>
            <pc:sldMk cId="2084196931" sldId="1140"/>
            <ac:spMk id="59" creationId="{FA4C3552-7BD2-47DF-A49A-1B6BF4541FB5}"/>
          </ac:spMkLst>
        </pc:spChg>
        <pc:spChg chg="del mod topLvl">
          <ac:chgData name="欣捷" userId="b965477fa0aef5e6" providerId="LiveId" clId="{F58CB589-EA88-41E9-89B9-70387DC4BAF4}" dt="2021-04-20T08:34:43.183" v="163" actId="478"/>
          <ac:spMkLst>
            <pc:docMk/>
            <pc:sldMk cId="2084196931" sldId="1140"/>
            <ac:spMk id="60" creationId="{7454A136-89AF-4CCA-B669-061A5469C3EF}"/>
          </ac:spMkLst>
        </pc:spChg>
        <pc:spChg chg="del mod topLvl">
          <ac:chgData name="欣捷" userId="b965477fa0aef5e6" providerId="LiveId" clId="{F58CB589-EA88-41E9-89B9-70387DC4BAF4}" dt="2021-04-20T08:34:43.183" v="163" actId="478"/>
          <ac:spMkLst>
            <pc:docMk/>
            <pc:sldMk cId="2084196931" sldId="1140"/>
            <ac:spMk id="61" creationId="{993CEEEA-4E47-4222-AFE2-7DF40B9CCF94}"/>
          </ac:spMkLst>
        </pc:spChg>
        <pc:spChg chg="del mod topLvl">
          <ac:chgData name="欣捷" userId="b965477fa0aef5e6" providerId="LiveId" clId="{F58CB589-EA88-41E9-89B9-70387DC4BAF4}" dt="2021-04-20T08:34:43.183" v="163" actId="478"/>
          <ac:spMkLst>
            <pc:docMk/>
            <pc:sldMk cId="2084196931" sldId="1140"/>
            <ac:spMk id="62" creationId="{DD680952-EE38-46BD-B4E1-0FADDBABF144}"/>
          </ac:spMkLst>
        </pc:spChg>
        <pc:spChg chg="del mod topLvl">
          <ac:chgData name="欣捷" userId="b965477fa0aef5e6" providerId="LiveId" clId="{F58CB589-EA88-41E9-89B9-70387DC4BAF4}" dt="2021-04-20T08:34:43.183" v="163" actId="478"/>
          <ac:spMkLst>
            <pc:docMk/>
            <pc:sldMk cId="2084196931" sldId="1140"/>
            <ac:spMk id="63" creationId="{E9588DA7-8E3B-42F0-8B31-FEBABEBC86DF}"/>
          </ac:spMkLst>
        </pc:spChg>
        <pc:spChg chg="mod topLvl">
          <ac:chgData name="欣捷" userId="b965477fa0aef5e6" providerId="LiveId" clId="{F58CB589-EA88-41E9-89B9-70387DC4BAF4}" dt="2021-04-20T09:24:21.014" v="633" actId="1076"/>
          <ac:spMkLst>
            <pc:docMk/>
            <pc:sldMk cId="2084196931" sldId="1140"/>
            <ac:spMk id="128" creationId="{ACBB9E42-3119-40A2-9BB9-577F193778B9}"/>
          </ac:spMkLst>
        </pc:spChg>
        <pc:spChg chg="mod topLvl">
          <ac:chgData name="欣捷" userId="b965477fa0aef5e6" providerId="LiveId" clId="{F58CB589-EA88-41E9-89B9-70387DC4BAF4}" dt="2021-04-20T09:24:21.014" v="633" actId="1076"/>
          <ac:spMkLst>
            <pc:docMk/>
            <pc:sldMk cId="2084196931" sldId="1140"/>
            <ac:spMk id="129" creationId="{C893F699-333E-4CFB-8126-E7C0B7F1755F}"/>
          </ac:spMkLst>
        </pc:spChg>
        <pc:spChg chg="add del mod topLvl">
          <ac:chgData name="欣捷" userId="b965477fa0aef5e6" providerId="LiveId" clId="{F58CB589-EA88-41E9-89B9-70387DC4BAF4}" dt="2021-04-20T08:38:43.561" v="225" actId="478"/>
          <ac:spMkLst>
            <pc:docMk/>
            <pc:sldMk cId="2084196931" sldId="1140"/>
            <ac:spMk id="130" creationId="{949D2EBE-2749-42D3-A96B-BD8D029957AF}"/>
          </ac:spMkLst>
        </pc:spChg>
        <pc:spChg chg="mod topLvl">
          <ac:chgData name="欣捷" userId="b965477fa0aef5e6" providerId="LiveId" clId="{F58CB589-EA88-41E9-89B9-70387DC4BAF4}" dt="2021-04-20T09:24:21.014" v="633" actId="1076"/>
          <ac:spMkLst>
            <pc:docMk/>
            <pc:sldMk cId="2084196931" sldId="1140"/>
            <ac:spMk id="131" creationId="{80D818DA-7874-43AF-965B-0FF0444EFA42}"/>
          </ac:spMkLst>
        </pc:spChg>
        <pc:spChg chg="mod topLvl">
          <ac:chgData name="欣捷" userId="b965477fa0aef5e6" providerId="LiveId" clId="{F58CB589-EA88-41E9-89B9-70387DC4BAF4}" dt="2021-04-20T09:24:21.014" v="633" actId="1076"/>
          <ac:spMkLst>
            <pc:docMk/>
            <pc:sldMk cId="2084196931" sldId="1140"/>
            <ac:spMk id="132" creationId="{E2268C84-9A04-4A01-A50A-19CB473EB6E1}"/>
          </ac:spMkLst>
        </pc:spChg>
        <pc:spChg chg="mod topLvl">
          <ac:chgData name="欣捷" userId="b965477fa0aef5e6" providerId="LiveId" clId="{F58CB589-EA88-41E9-89B9-70387DC4BAF4}" dt="2021-04-20T09:24:21.014" v="633" actId="1076"/>
          <ac:spMkLst>
            <pc:docMk/>
            <pc:sldMk cId="2084196931" sldId="1140"/>
            <ac:spMk id="133" creationId="{32184E32-7B39-48B2-B140-C0CFFD847DED}"/>
          </ac:spMkLst>
        </pc:spChg>
        <pc:spChg chg="mod topLvl">
          <ac:chgData name="欣捷" userId="b965477fa0aef5e6" providerId="LiveId" clId="{F58CB589-EA88-41E9-89B9-70387DC4BAF4}" dt="2021-04-20T09:24:21.014" v="633" actId="1076"/>
          <ac:spMkLst>
            <pc:docMk/>
            <pc:sldMk cId="2084196931" sldId="1140"/>
            <ac:spMk id="134" creationId="{E768CD59-FB8E-41E5-9711-998ED4F6A974}"/>
          </ac:spMkLst>
        </pc:spChg>
        <pc:spChg chg="add del mod topLvl">
          <ac:chgData name="欣捷" userId="b965477fa0aef5e6" providerId="LiveId" clId="{F58CB589-EA88-41E9-89B9-70387DC4BAF4}" dt="2021-04-20T08:38:43.561" v="225" actId="478"/>
          <ac:spMkLst>
            <pc:docMk/>
            <pc:sldMk cId="2084196931" sldId="1140"/>
            <ac:spMk id="135" creationId="{BB70872B-FA81-4ACF-A0BC-49A5DAE82A87}"/>
          </ac:spMkLst>
        </pc:spChg>
        <pc:spChg chg="mod topLvl">
          <ac:chgData name="欣捷" userId="b965477fa0aef5e6" providerId="LiveId" clId="{F58CB589-EA88-41E9-89B9-70387DC4BAF4}" dt="2021-04-20T09:24:21.014" v="633" actId="1076"/>
          <ac:spMkLst>
            <pc:docMk/>
            <pc:sldMk cId="2084196931" sldId="1140"/>
            <ac:spMk id="136" creationId="{1AD98ECE-3B44-463A-BDD7-D2FE49D22919}"/>
          </ac:spMkLst>
        </pc:spChg>
        <pc:spChg chg="mod topLvl">
          <ac:chgData name="欣捷" userId="b965477fa0aef5e6" providerId="LiveId" clId="{F58CB589-EA88-41E9-89B9-70387DC4BAF4}" dt="2021-04-20T09:24:21.014" v="633" actId="1076"/>
          <ac:spMkLst>
            <pc:docMk/>
            <pc:sldMk cId="2084196931" sldId="1140"/>
            <ac:spMk id="137" creationId="{1D6A1929-52A1-45E5-8E06-194D9FFE6008}"/>
          </ac:spMkLst>
        </pc:spChg>
        <pc:spChg chg="mod topLvl">
          <ac:chgData name="欣捷" userId="b965477fa0aef5e6" providerId="LiveId" clId="{F58CB589-EA88-41E9-89B9-70387DC4BAF4}" dt="2021-04-20T09:24:21.014" v="633" actId="1076"/>
          <ac:spMkLst>
            <pc:docMk/>
            <pc:sldMk cId="2084196931" sldId="1140"/>
            <ac:spMk id="138" creationId="{5FE5B3B1-AE4F-4120-B701-C78F1BA3A02A}"/>
          </ac:spMkLst>
        </pc:spChg>
        <pc:spChg chg="add del mod topLvl">
          <ac:chgData name="欣捷" userId="b965477fa0aef5e6" providerId="LiveId" clId="{F58CB589-EA88-41E9-89B9-70387DC4BAF4}" dt="2021-04-20T09:24:21.014" v="633" actId="1076"/>
          <ac:spMkLst>
            <pc:docMk/>
            <pc:sldMk cId="2084196931" sldId="1140"/>
            <ac:spMk id="139" creationId="{48DF8359-8BA6-430A-814A-2D5AA990E2A4}"/>
          </ac:spMkLst>
        </pc:spChg>
        <pc:spChg chg="mod topLvl">
          <ac:chgData name="欣捷" userId="b965477fa0aef5e6" providerId="LiveId" clId="{F58CB589-EA88-41E9-89B9-70387DC4BAF4}" dt="2021-04-20T09:24:21.014" v="633" actId="1076"/>
          <ac:spMkLst>
            <pc:docMk/>
            <pc:sldMk cId="2084196931" sldId="1140"/>
            <ac:spMk id="140" creationId="{2F2E6AC7-5B33-47F2-8612-C3C9E49CD342}"/>
          </ac:spMkLst>
        </pc:spChg>
        <pc:spChg chg="mod topLvl">
          <ac:chgData name="欣捷" userId="b965477fa0aef5e6" providerId="LiveId" clId="{F58CB589-EA88-41E9-89B9-70387DC4BAF4}" dt="2021-04-20T09:24:21.014" v="633" actId="1076"/>
          <ac:spMkLst>
            <pc:docMk/>
            <pc:sldMk cId="2084196931" sldId="1140"/>
            <ac:spMk id="141" creationId="{309DA1E0-3521-48EF-A0BD-9113BCD974C5}"/>
          </ac:spMkLst>
        </pc:spChg>
        <pc:spChg chg="mod topLvl">
          <ac:chgData name="欣捷" userId="b965477fa0aef5e6" providerId="LiveId" clId="{F58CB589-EA88-41E9-89B9-70387DC4BAF4}" dt="2021-04-20T09:24:21.014" v="633" actId="1076"/>
          <ac:spMkLst>
            <pc:docMk/>
            <pc:sldMk cId="2084196931" sldId="1140"/>
            <ac:spMk id="142" creationId="{9CED8663-45ED-49AD-AB1C-A48C2AAF3628}"/>
          </ac:spMkLst>
        </pc:spChg>
        <pc:spChg chg="mod topLvl">
          <ac:chgData name="欣捷" userId="b965477fa0aef5e6" providerId="LiveId" clId="{F58CB589-EA88-41E9-89B9-70387DC4BAF4}" dt="2021-04-20T09:24:21.014" v="633" actId="1076"/>
          <ac:spMkLst>
            <pc:docMk/>
            <pc:sldMk cId="2084196931" sldId="1140"/>
            <ac:spMk id="143" creationId="{1148B228-E4FB-4B2D-9430-B0CB08B7DE97}"/>
          </ac:spMkLst>
        </pc:spChg>
        <pc:spChg chg="mod topLvl">
          <ac:chgData name="欣捷" userId="b965477fa0aef5e6" providerId="LiveId" clId="{F58CB589-EA88-41E9-89B9-70387DC4BAF4}" dt="2021-04-20T09:24:21.014" v="633" actId="1076"/>
          <ac:spMkLst>
            <pc:docMk/>
            <pc:sldMk cId="2084196931" sldId="1140"/>
            <ac:spMk id="144" creationId="{96ED52D0-E4BD-4BF2-8DAF-CCF92DB1DAE7}"/>
          </ac:spMkLst>
        </pc:spChg>
        <pc:spChg chg="mod topLvl">
          <ac:chgData name="欣捷" userId="b965477fa0aef5e6" providerId="LiveId" clId="{F58CB589-EA88-41E9-89B9-70387DC4BAF4}" dt="2021-04-20T09:24:21.014" v="633" actId="1076"/>
          <ac:spMkLst>
            <pc:docMk/>
            <pc:sldMk cId="2084196931" sldId="1140"/>
            <ac:spMk id="145" creationId="{2C4A28BC-C70A-4AD7-AB0A-4BDFD3B2DBA2}"/>
          </ac:spMkLst>
        </pc:spChg>
        <pc:spChg chg="add del mod topLvl">
          <ac:chgData name="欣捷" userId="b965477fa0aef5e6" providerId="LiveId" clId="{F58CB589-EA88-41E9-89B9-70387DC4BAF4}" dt="2021-04-20T09:24:21.014" v="633" actId="1076"/>
          <ac:spMkLst>
            <pc:docMk/>
            <pc:sldMk cId="2084196931" sldId="1140"/>
            <ac:spMk id="146" creationId="{1169FA3C-0624-4C7B-AC4E-1CDB3F095FD7}"/>
          </ac:spMkLst>
        </pc:spChg>
        <pc:spChg chg="mod topLvl">
          <ac:chgData name="欣捷" userId="b965477fa0aef5e6" providerId="LiveId" clId="{F58CB589-EA88-41E9-89B9-70387DC4BAF4}" dt="2021-04-20T09:24:21.014" v="633" actId="1076"/>
          <ac:spMkLst>
            <pc:docMk/>
            <pc:sldMk cId="2084196931" sldId="1140"/>
            <ac:spMk id="147" creationId="{90B7A6F0-411E-41EC-BC85-219879E93270}"/>
          </ac:spMkLst>
        </pc:spChg>
        <pc:spChg chg="mod topLvl">
          <ac:chgData name="欣捷" userId="b965477fa0aef5e6" providerId="LiveId" clId="{F58CB589-EA88-41E9-89B9-70387DC4BAF4}" dt="2021-04-20T09:24:21.014" v="633" actId="1076"/>
          <ac:spMkLst>
            <pc:docMk/>
            <pc:sldMk cId="2084196931" sldId="1140"/>
            <ac:spMk id="148" creationId="{57EEE5CF-66A5-4808-939D-ECA1F1FD344F}"/>
          </ac:spMkLst>
        </pc:spChg>
        <pc:spChg chg="mod topLvl">
          <ac:chgData name="欣捷" userId="b965477fa0aef5e6" providerId="LiveId" clId="{F58CB589-EA88-41E9-89B9-70387DC4BAF4}" dt="2021-04-20T09:24:21.014" v="633" actId="1076"/>
          <ac:spMkLst>
            <pc:docMk/>
            <pc:sldMk cId="2084196931" sldId="1140"/>
            <ac:spMk id="149" creationId="{B53BA7AF-50F5-42B7-84B2-6E99C748944E}"/>
          </ac:spMkLst>
        </pc:spChg>
        <pc:spChg chg="mod topLvl">
          <ac:chgData name="欣捷" userId="b965477fa0aef5e6" providerId="LiveId" clId="{F58CB589-EA88-41E9-89B9-70387DC4BAF4}" dt="2021-04-20T09:24:21.014" v="633" actId="1076"/>
          <ac:spMkLst>
            <pc:docMk/>
            <pc:sldMk cId="2084196931" sldId="1140"/>
            <ac:spMk id="150" creationId="{4096853F-3651-4F43-89CB-8F9A198BD81E}"/>
          </ac:spMkLst>
        </pc:spChg>
        <pc:spChg chg="mod topLvl">
          <ac:chgData name="欣捷" userId="b965477fa0aef5e6" providerId="LiveId" clId="{F58CB589-EA88-41E9-89B9-70387DC4BAF4}" dt="2021-04-20T09:24:21.014" v="633" actId="1076"/>
          <ac:spMkLst>
            <pc:docMk/>
            <pc:sldMk cId="2084196931" sldId="1140"/>
            <ac:spMk id="151" creationId="{00ED6994-BD82-43C2-B83B-5E00A89F29CC}"/>
          </ac:spMkLst>
        </pc:spChg>
        <pc:spChg chg="mod topLvl">
          <ac:chgData name="欣捷" userId="b965477fa0aef5e6" providerId="LiveId" clId="{F58CB589-EA88-41E9-89B9-70387DC4BAF4}" dt="2021-04-20T09:24:21.014" v="633" actId="1076"/>
          <ac:spMkLst>
            <pc:docMk/>
            <pc:sldMk cId="2084196931" sldId="1140"/>
            <ac:spMk id="152" creationId="{94171912-5D76-48CF-BF93-49A41C103AFC}"/>
          </ac:spMkLst>
        </pc:spChg>
        <pc:spChg chg="mod topLvl">
          <ac:chgData name="欣捷" userId="b965477fa0aef5e6" providerId="LiveId" clId="{F58CB589-EA88-41E9-89B9-70387DC4BAF4}" dt="2021-04-20T09:24:21.014" v="633" actId="1076"/>
          <ac:spMkLst>
            <pc:docMk/>
            <pc:sldMk cId="2084196931" sldId="1140"/>
            <ac:spMk id="154" creationId="{0DA00F13-3BDC-4371-9ACD-B6317C04451B}"/>
          </ac:spMkLst>
        </pc:spChg>
        <pc:spChg chg="mod topLvl">
          <ac:chgData name="欣捷" userId="b965477fa0aef5e6" providerId="LiveId" clId="{F58CB589-EA88-41E9-89B9-70387DC4BAF4}" dt="2021-04-20T09:24:21.014" v="633" actId="1076"/>
          <ac:spMkLst>
            <pc:docMk/>
            <pc:sldMk cId="2084196931" sldId="1140"/>
            <ac:spMk id="155" creationId="{C2F79DEE-25FA-4D96-8E08-CA69B6DDE955}"/>
          </ac:spMkLst>
        </pc:spChg>
        <pc:spChg chg="add del mod topLvl">
          <ac:chgData name="欣捷" userId="b965477fa0aef5e6" providerId="LiveId" clId="{F58CB589-EA88-41E9-89B9-70387DC4BAF4}" dt="2021-04-20T09:24:21.014" v="633" actId="1076"/>
          <ac:spMkLst>
            <pc:docMk/>
            <pc:sldMk cId="2084196931" sldId="1140"/>
            <ac:spMk id="156" creationId="{43B143D3-5B31-4F51-9587-73AE3ADE9DC9}"/>
          </ac:spMkLst>
        </pc:spChg>
        <pc:spChg chg="mod topLvl">
          <ac:chgData name="欣捷" userId="b965477fa0aef5e6" providerId="LiveId" clId="{F58CB589-EA88-41E9-89B9-70387DC4BAF4}" dt="2021-04-20T09:24:21.014" v="633" actId="1076"/>
          <ac:spMkLst>
            <pc:docMk/>
            <pc:sldMk cId="2084196931" sldId="1140"/>
            <ac:spMk id="157" creationId="{C03E2DB0-225D-48BA-A931-93029B8A1342}"/>
          </ac:spMkLst>
        </pc:spChg>
        <pc:spChg chg="add del mod">
          <ac:chgData name="欣捷" userId="b965477fa0aef5e6" providerId="LiveId" clId="{F58CB589-EA88-41E9-89B9-70387DC4BAF4}" dt="2021-04-20T08:38:31.344" v="209"/>
          <ac:spMkLst>
            <pc:docMk/>
            <pc:sldMk cId="2084196931" sldId="1140"/>
            <ac:spMk id="222" creationId="{90448716-0054-43F0-9438-71D411CE205A}"/>
          </ac:spMkLst>
        </pc:spChg>
        <pc:spChg chg="mod">
          <ac:chgData name="欣捷" userId="b965477fa0aef5e6" providerId="LiveId" clId="{F58CB589-EA88-41E9-89B9-70387DC4BAF4}" dt="2021-04-20T08:34:23.220" v="157" actId="27803"/>
          <ac:spMkLst>
            <pc:docMk/>
            <pc:sldMk cId="2084196931" sldId="1140"/>
            <ac:spMk id="27648" creationId="{9AB42482-0FB4-4022-AAA9-E12A2B88533D}"/>
          </ac:spMkLst>
        </pc:spChg>
        <pc:spChg chg="mod">
          <ac:chgData name="欣捷" userId="b965477fa0aef5e6" providerId="LiveId" clId="{F58CB589-EA88-41E9-89B9-70387DC4BAF4}" dt="2021-04-20T08:34:23.220" v="157" actId="27803"/>
          <ac:spMkLst>
            <pc:docMk/>
            <pc:sldMk cId="2084196931" sldId="1140"/>
            <ac:spMk id="27649" creationId="{AADEA6EF-4118-4ADC-B2B6-A6D3784CEF09}"/>
          </ac:spMkLst>
        </pc:spChg>
        <pc:spChg chg="del mod ord">
          <ac:chgData name="欣捷" userId="b965477fa0aef5e6" providerId="LiveId" clId="{F58CB589-EA88-41E9-89B9-70387DC4BAF4}" dt="2021-04-20T08:32:27.724" v="139" actId="478"/>
          <ac:spMkLst>
            <pc:docMk/>
            <pc:sldMk cId="2084196931" sldId="1140"/>
            <ac:spMk id="27650" creationId="{22D8A731-AE74-4746-A3B8-8256FFF194A2}"/>
          </ac:spMkLst>
        </pc:spChg>
        <pc:spChg chg="del mod ord">
          <ac:chgData name="欣捷" userId="b965477fa0aef5e6" providerId="LiveId" clId="{F58CB589-EA88-41E9-89B9-70387DC4BAF4}" dt="2021-04-20T08:32:20.703" v="135" actId="478"/>
          <ac:spMkLst>
            <pc:docMk/>
            <pc:sldMk cId="2084196931" sldId="1140"/>
            <ac:spMk id="27651" creationId="{A1741382-F451-48A5-8D5C-85D947507B87}"/>
          </ac:spMkLst>
        </pc:spChg>
        <pc:spChg chg="mod">
          <ac:chgData name="欣捷" userId="b965477fa0aef5e6" providerId="LiveId" clId="{F58CB589-EA88-41E9-89B9-70387DC4BAF4}" dt="2021-04-20T08:34:23.220" v="157" actId="27803"/>
          <ac:spMkLst>
            <pc:docMk/>
            <pc:sldMk cId="2084196931" sldId="1140"/>
            <ac:spMk id="27652" creationId="{0675A7EC-4182-4E2E-B799-490FF2D0C4D9}"/>
          </ac:spMkLst>
        </pc:spChg>
        <pc:spChg chg="mod">
          <ac:chgData name="欣捷" userId="b965477fa0aef5e6" providerId="LiveId" clId="{F58CB589-EA88-41E9-89B9-70387DC4BAF4}" dt="2021-04-20T08:34:23.220" v="157" actId="27803"/>
          <ac:spMkLst>
            <pc:docMk/>
            <pc:sldMk cId="2084196931" sldId="1140"/>
            <ac:spMk id="27653" creationId="{D124B643-ADA9-4C1D-B1A4-EE0FCCF8C00F}"/>
          </ac:spMkLst>
        </pc:spChg>
        <pc:spChg chg="mod">
          <ac:chgData name="欣捷" userId="b965477fa0aef5e6" providerId="LiveId" clId="{F58CB589-EA88-41E9-89B9-70387DC4BAF4}" dt="2021-04-20T08:34:23.220" v="157" actId="27803"/>
          <ac:spMkLst>
            <pc:docMk/>
            <pc:sldMk cId="2084196931" sldId="1140"/>
            <ac:spMk id="27654" creationId="{F52A0775-3921-4B9E-894C-8946AEE013DA}"/>
          </ac:spMkLst>
        </pc:spChg>
        <pc:spChg chg="mod">
          <ac:chgData name="欣捷" userId="b965477fa0aef5e6" providerId="LiveId" clId="{F58CB589-EA88-41E9-89B9-70387DC4BAF4}" dt="2021-04-20T08:34:23.220" v="157" actId="27803"/>
          <ac:spMkLst>
            <pc:docMk/>
            <pc:sldMk cId="2084196931" sldId="1140"/>
            <ac:spMk id="27655" creationId="{AE2BDF92-4250-4E78-BB4B-5DF8816F6137}"/>
          </ac:spMkLst>
        </pc:spChg>
        <pc:spChg chg="mod">
          <ac:chgData name="欣捷" userId="b965477fa0aef5e6" providerId="LiveId" clId="{F58CB589-EA88-41E9-89B9-70387DC4BAF4}" dt="2021-04-20T08:34:23.220" v="157" actId="27803"/>
          <ac:spMkLst>
            <pc:docMk/>
            <pc:sldMk cId="2084196931" sldId="1140"/>
            <ac:spMk id="27656" creationId="{5E08A299-3730-4E47-AEC4-F7A98BC44E90}"/>
          </ac:spMkLst>
        </pc:spChg>
        <pc:spChg chg="mod">
          <ac:chgData name="欣捷" userId="b965477fa0aef5e6" providerId="LiveId" clId="{F58CB589-EA88-41E9-89B9-70387DC4BAF4}" dt="2021-04-20T08:34:23.220" v="157" actId="27803"/>
          <ac:spMkLst>
            <pc:docMk/>
            <pc:sldMk cId="2084196931" sldId="1140"/>
            <ac:spMk id="27657" creationId="{8BB893E7-6B85-4C6D-804E-8DA396FBC308}"/>
          </ac:spMkLst>
        </pc:spChg>
        <pc:spChg chg="mod">
          <ac:chgData name="欣捷" userId="b965477fa0aef5e6" providerId="LiveId" clId="{F58CB589-EA88-41E9-89B9-70387DC4BAF4}" dt="2021-04-20T08:34:23.220" v="157" actId="27803"/>
          <ac:spMkLst>
            <pc:docMk/>
            <pc:sldMk cId="2084196931" sldId="1140"/>
            <ac:spMk id="27658" creationId="{38AE8709-E8B4-4FA1-BA7E-5791D4848D63}"/>
          </ac:spMkLst>
        </pc:spChg>
        <pc:spChg chg="mod">
          <ac:chgData name="欣捷" userId="b965477fa0aef5e6" providerId="LiveId" clId="{F58CB589-EA88-41E9-89B9-70387DC4BAF4}" dt="2021-04-20T08:34:23.220" v="157" actId="27803"/>
          <ac:spMkLst>
            <pc:docMk/>
            <pc:sldMk cId="2084196931" sldId="1140"/>
            <ac:spMk id="27659" creationId="{8CEAC50C-2463-4567-AC21-F2E17C1B4FE3}"/>
          </ac:spMkLst>
        </pc:spChg>
        <pc:spChg chg="mod">
          <ac:chgData name="欣捷" userId="b965477fa0aef5e6" providerId="LiveId" clId="{F58CB589-EA88-41E9-89B9-70387DC4BAF4}" dt="2021-04-20T08:34:23.220" v="157" actId="27803"/>
          <ac:spMkLst>
            <pc:docMk/>
            <pc:sldMk cId="2084196931" sldId="1140"/>
            <ac:spMk id="27660" creationId="{D92A57B2-A370-4951-BEF2-EF9F556C6CAE}"/>
          </ac:spMkLst>
        </pc:spChg>
        <pc:spChg chg="mod">
          <ac:chgData name="欣捷" userId="b965477fa0aef5e6" providerId="LiveId" clId="{F58CB589-EA88-41E9-89B9-70387DC4BAF4}" dt="2021-04-20T08:34:23.220" v="157" actId="27803"/>
          <ac:spMkLst>
            <pc:docMk/>
            <pc:sldMk cId="2084196931" sldId="1140"/>
            <ac:spMk id="27661" creationId="{1303F82C-0DF7-4904-948A-C7E1A50EC16E}"/>
          </ac:spMkLst>
        </pc:spChg>
        <pc:spChg chg="mod">
          <ac:chgData name="欣捷" userId="b965477fa0aef5e6" providerId="LiveId" clId="{F58CB589-EA88-41E9-89B9-70387DC4BAF4}" dt="2021-04-20T08:34:23.220" v="157" actId="27803"/>
          <ac:spMkLst>
            <pc:docMk/>
            <pc:sldMk cId="2084196931" sldId="1140"/>
            <ac:spMk id="27662" creationId="{B591A4D3-11B7-4A0A-978E-B7404311D434}"/>
          </ac:spMkLst>
        </pc:spChg>
        <pc:spChg chg="mod">
          <ac:chgData name="欣捷" userId="b965477fa0aef5e6" providerId="LiveId" clId="{F58CB589-EA88-41E9-89B9-70387DC4BAF4}" dt="2021-04-20T08:34:23.220" v="157" actId="27803"/>
          <ac:spMkLst>
            <pc:docMk/>
            <pc:sldMk cId="2084196931" sldId="1140"/>
            <ac:spMk id="27663" creationId="{40854B9E-3CC8-4573-94FA-FDC5543917AF}"/>
          </ac:spMkLst>
        </pc:spChg>
        <pc:spChg chg="mod">
          <ac:chgData name="欣捷" userId="b965477fa0aef5e6" providerId="LiveId" clId="{F58CB589-EA88-41E9-89B9-70387DC4BAF4}" dt="2021-04-20T08:34:23.220" v="157" actId="27803"/>
          <ac:spMkLst>
            <pc:docMk/>
            <pc:sldMk cId="2084196931" sldId="1140"/>
            <ac:spMk id="27664" creationId="{52F97B77-AD66-41E8-A4CF-ADBDAD509EB9}"/>
          </ac:spMkLst>
        </pc:spChg>
        <pc:spChg chg="mod">
          <ac:chgData name="欣捷" userId="b965477fa0aef5e6" providerId="LiveId" clId="{F58CB589-EA88-41E9-89B9-70387DC4BAF4}" dt="2021-04-20T08:34:23.220" v="157" actId="27803"/>
          <ac:spMkLst>
            <pc:docMk/>
            <pc:sldMk cId="2084196931" sldId="1140"/>
            <ac:spMk id="27665" creationId="{DD591CFB-D2B6-45A1-9182-1109BE7A4F01}"/>
          </ac:spMkLst>
        </pc:spChg>
        <pc:spChg chg="mod">
          <ac:chgData name="欣捷" userId="b965477fa0aef5e6" providerId="LiveId" clId="{F58CB589-EA88-41E9-89B9-70387DC4BAF4}" dt="2021-04-20T08:34:23.220" v="157" actId="27803"/>
          <ac:spMkLst>
            <pc:docMk/>
            <pc:sldMk cId="2084196931" sldId="1140"/>
            <ac:spMk id="27666" creationId="{EAE8332E-AEF1-45D1-9FF0-BC0C72E40ABD}"/>
          </ac:spMkLst>
        </pc:spChg>
        <pc:spChg chg="mod">
          <ac:chgData name="欣捷" userId="b965477fa0aef5e6" providerId="LiveId" clId="{F58CB589-EA88-41E9-89B9-70387DC4BAF4}" dt="2021-04-20T08:34:23.220" v="157" actId="27803"/>
          <ac:spMkLst>
            <pc:docMk/>
            <pc:sldMk cId="2084196931" sldId="1140"/>
            <ac:spMk id="27667" creationId="{84F72BD9-4495-44BA-B034-DEFAA3F282DA}"/>
          </ac:spMkLst>
        </pc:spChg>
        <pc:spChg chg="mod">
          <ac:chgData name="欣捷" userId="b965477fa0aef5e6" providerId="LiveId" clId="{F58CB589-EA88-41E9-89B9-70387DC4BAF4}" dt="2021-04-20T08:34:23.220" v="157" actId="27803"/>
          <ac:spMkLst>
            <pc:docMk/>
            <pc:sldMk cId="2084196931" sldId="1140"/>
            <ac:spMk id="27668" creationId="{3570717C-5482-4393-AE62-0B651181B8FB}"/>
          </ac:spMkLst>
        </pc:spChg>
        <pc:spChg chg="mod">
          <ac:chgData name="欣捷" userId="b965477fa0aef5e6" providerId="LiveId" clId="{F58CB589-EA88-41E9-89B9-70387DC4BAF4}" dt="2021-04-20T08:34:23.220" v="157" actId="27803"/>
          <ac:spMkLst>
            <pc:docMk/>
            <pc:sldMk cId="2084196931" sldId="1140"/>
            <ac:spMk id="27669" creationId="{61CFB8A1-863C-43A8-A312-E85DD1453CE0}"/>
          </ac:spMkLst>
        </pc:spChg>
        <pc:spChg chg="mod">
          <ac:chgData name="欣捷" userId="b965477fa0aef5e6" providerId="LiveId" clId="{F58CB589-EA88-41E9-89B9-70387DC4BAF4}" dt="2021-04-20T08:34:23.220" v="157" actId="27803"/>
          <ac:spMkLst>
            <pc:docMk/>
            <pc:sldMk cId="2084196931" sldId="1140"/>
            <ac:spMk id="27670" creationId="{261FAB30-4784-4B01-AB4D-78B72180AF44}"/>
          </ac:spMkLst>
        </pc:spChg>
        <pc:spChg chg="mod">
          <ac:chgData name="欣捷" userId="b965477fa0aef5e6" providerId="LiveId" clId="{F58CB589-EA88-41E9-89B9-70387DC4BAF4}" dt="2021-04-20T08:34:23.220" v="157" actId="27803"/>
          <ac:spMkLst>
            <pc:docMk/>
            <pc:sldMk cId="2084196931" sldId="1140"/>
            <ac:spMk id="27671" creationId="{89E11B95-B12F-41E0-A5F5-229921D61A25}"/>
          </ac:spMkLst>
        </pc:spChg>
        <pc:spChg chg="mod">
          <ac:chgData name="欣捷" userId="b965477fa0aef5e6" providerId="LiveId" clId="{F58CB589-EA88-41E9-89B9-70387DC4BAF4}" dt="2021-04-20T08:34:23.220" v="157" actId="27803"/>
          <ac:spMkLst>
            <pc:docMk/>
            <pc:sldMk cId="2084196931" sldId="1140"/>
            <ac:spMk id="27672" creationId="{A41F3814-B37A-483E-AC85-561512A1CF8C}"/>
          </ac:spMkLst>
        </pc:spChg>
        <pc:spChg chg="del mod topLvl">
          <ac:chgData name="欣捷" userId="b965477fa0aef5e6" providerId="LiveId" clId="{F58CB589-EA88-41E9-89B9-70387DC4BAF4}" dt="2021-04-20T08:39:14.620" v="234" actId="478"/>
          <ac:spMkLst>
            <pc:docMk/>
            <pc:sldMk cId="2084196931" sldId="1140"/>
            <ac:spMk id="27675" creationId="{2D2B0E7D-B232-4ED3-B11E-ED2FA7272808}"/>
          </ac:spMkLst>
        </pc:spChg>
        <pc:spChg chg="mod topLvl">
          <ac:chgData name="欣捷" userId="b965477fa0aef5e6" providerId="LiveId" clId="{F58CB589-EA88-41E9-89B9-70387DC4BAF4}" dt="2021-04-20T09:24:21.014" v="633" actId="1076"/>
          <ac:spMkLst>
            <pc:docMk/>
            <pc:sldMk cId="2084196931" sldId="1140"/>
            <ac:spMk id="27676" creationId="{EDC4339A-730A-4A60-9428-5C1FF420A31B}"/>
          </ac:spMkLst>
        </pc:spChg>
        <pc:spChg chg="mod topLvl">
          <ac:chgData name="欣捷" userId="b965477fa0aef5e6" providerId="LiveId" clId="{F58CB589-EA88-41E9-89B9-70387DC4BAF4}" dt="2021-04-20T09:24:21.014" v="633" actId="1076"/>
          <ac:spMkLst>
            <pc:docMk/>
            <pc:sldMk cId="2084196931" sldId="1140"/>
            <ac:spMk id="27677" creationId="{2FE4938B-6E75-4516-8029-D3F64BFFC7E8}"/>
          </ac:spMkLst>
        </pc:spChg>
        <pc:spChg chg="mod topLvl">
          <ac:chgData name="欣捷" userId="b965477fa0aef5e6" providerId="LiveId" clId="{F58CB589-EA88-41E9-89B9-70387DC4BAF4}" dt="2021-04-20T09:24:21.014" v="633" actId="1076"/>
          <ac:spMkLst>
            <pc:docMk/>
            <pc:sldMk cId="2084196931" sldId="1140"/>
            <ac:spMk id="27678" creationId="{90F82F32-3030-41A8-9917-91EDE602BA5F}"/>
          </ac:spMkLst>
        </pc:spChg>
        <pc:spChg chg="mod topLvl">
          <ac:chgData name="欣捷" userId="b965477fa0aef5e6" providerId="LiveId" clId="{F58CB589-EA88-41E9-89B9-70387DC4BAF4}" dt="2021-04-20T09:24:21.014" v="633" actId="1076"/>
          <ac:spMkLst>
            <pc:docMk/>
            <pc:sldMk cId="2084196931" sldId="1140"/>
            <ac:spMk id="27679" creationId="{FDBEB512-6073-4D16-A282-C27913F232F7}"/>
          </ac:spMkLst>
        </pc:spChg>
        <pc:spChg chg="mod topLvl">
          <ac:chgData name="欣捷" userId="b965477fa0aef5e6" providerId="LiveId" clId="{F58CB589-EA88-41E9-89B9-70387DC4BAF4}" dt="2021-04-20T09:24:21.014" v="633" actId="1076"/>
          <ac:spMkLst>
            <pc:docMk/>
            <pc:sldMk cId="2084196931" sldId="1140"/>
            <ac:spMk id="27680" creationId="{D7CF920A-2625-4F67-B7A7-DD69AEB8BC1A}"/>
          </ac:spMkLst>
        </pc:spChg>
        <pc:spChg chg="mod topLvl">
          <ac:chgData name="欣捷" userId="b965477fa0aef5e6" providerId="LiveId" clId="{F58CB589-EA88-41E9-89B9-70387DC4BAF4}" dt="2021-04-20T09:24:21.014" v="633" actId="1076"/>
          <ac:spMkLst>
            <pc:docMk/>
            <pc:sldMk cId="2084196931" sldId="1140"/>
            <ac:spMk id="27681" creationId="{119992FE-74B5-4607-8ECA-3B66615EC026}"/>
          </ac:spMkLst>
        </pc:spChg>
        <pc:spChg chg="mod topLvl">
          <ac:chgData name="欣捷" userId="b965477fa0aef5e6" providerId="LiveId" clId="{F58CB589-EA88-41E9-89B9-70387DC4BAF4}" dt="2021-04-20T09:24:21.014" v="633" actId="1076"/>
          <ac:spMkLst>
            <pc:docMk/>
            <pc:sldMk cId="2084196931" sldId="1140"/>
            <ac:spMk id="27682" creationId="{C3416165-52F0-4FB6-9018-59824F93E41A}"/>
          </ac:spMkLst>
        </pc:spChg>
        <pc:spChg chg="mod topLvl">
          <ac:chgData name="欣捷" userId="b965477fa0aef5e6" providerId="LiveId" clId="{F58CB589-EA88-41E9-89B9-70387DC4BAF4}" dt="2021-04-20T09:24:21.014" v="633" actId="1076"/>
          <ac:spMkLst>
            <pc:docMk/>
            <pc:sldMk cId="2084196931" sldId="1140"/>
            <ac:spMk id="27683" creationId="{17904733-901C-4F1D-A34C-5EC575BCAAD4}"/>
          </ac:spMkLst>
        </pc:spChg>
        <pc:spChg chg="mod topLvl">
          <ac:chgData name="欣捷" userId="b965477fa0aef5e6" providerId="LiveId" clId="{F58CB589-EA88-41E9-89B9-70387DC4BAF4}" dt="2021-04-20T09:24:21.014" v="633" actId="1076"/>
          <ac:spMkLst>
            <pc:docMk/>
            <pc:sldMk cId="2084196931" sldId="1140"/>
            <ac:spMk id="27684" creationId="{0B2A0D7E-12D9-49E9-8B3F-1C08759487E7}"/>
          </ac:spMkLst>
        </pc:spChg>
        <pc:spChg chg="mod topLvl">
          <ac:chgData name="欣捷" userId="b965477fa0aef5e6" providerId="LiveId" clId="{F58CB589-EA88-41E9-89B9-70387DC4BAF4}" dt="2021-04-20T09:24:21.014" v="633" actId="1076"/>
          <ac:spMkLst>
            <pc:docMk/>
            <pc:sldMk cId="2084196931" sldId="1140"/>
            <ac:spMk id="27685" creationId="{4A7B5E34-E71D-42FD-8FBE-9DEE1829A024}"/>
          </ac:spMkLst>
        </pc:spChg>
        <pc:spChg chg="mod topLvl">
          <ac:chgData name="欣捷" userId="b965477fa0aef5e6" providerId="LiveId" clId="{F58CB589-EA88-41E9-89B9-70387DC4BAF4}" dt="2021-04-20T09:24:21.014" v="633" actId="1076"/>
          <ac:spMkLst>
            <pc:docMk/>
            <pc:sldMk cId="2084196931" sldId="1140"/>
            <ac:spMk id="27686" creationId="{B908B9C5-170A-4728-838B-58D21CDC2DB6}"/>
          </ac:spMkLst>
        </pc:spChg>
        <pc:spChg chg="mod topLvl">
          <ac:chgData name="欣捷" userId="b965477fa0aef5e6" providerId="LiveId" clId="{F58CB589-EA88-41E9-89B9-70387DC4BAF4}" dt="2021-04-20T09:24:21.014" v="633" actId="1076"/>
          <ac:spMkLst>
            <pc:docMk/>
            <pc:sldMk cId="2084196931" sldId="1140"/>
            <ac:spMk id="27687" creationId="{6C8EE377-96A6-4595-A104-A574B0F04A26}"/>
          </ac:spMkLst>
        </pc:spChg>
        <pc:spChg chg="mod topLvl">
          <ac:chgData name="欣捷" userId="b965477fa0aef5e6" providerId="LiveId" clId="{F58CB589-EA88-41E9-89B9-70387DC4BAF4}" dt="2021-04-20T09:24:21.014" v="633" actId="1076"/>
          <ac:spMkLst>
            <pc:docMk/>
            <pc:sldMk cId="2084196931" sldId="1140"/>
            <ac:spMk id="27688" creationId="{CE1620D9-B7C7-47D4-BB58-6B8542693F96}"/>
          </ac:spMkLst>
        </pc:spChg>
        <pc:spChg chg="mod topLvl">
          <ac:chgData name="欣捷" userId="b965477fa0aef5e6" providerId="LiveId" clId="{F58CB589-EA88-41E9-89B9-70387DC4BAF4}" dt="2021-04-20T09:24:21.014" v="633" actId="1076"/>
          <ac:spMkLst>
            <pc:docMk/>
            <pc:sldMk cId="2084196931" sldId="1140"/>
            <ac:spMk id="27689" creationId="{0DD1B6B7-A256-4138-8207-93B50B16E724}"/>
          </ac:spMkLst>
        </pc:spChg>
        <pc:spChg chg="mod topLvl">
          <ac:chgData name="欣捷" userId="b965477fa0aef5e6" providerId="LiveId" clId="{F58CB589-EA88-41E9-89B9-70387DC4BAF4}" dt="2021-04-20T09:24:21.014" v="633" actId="1076"/>
          <ac:spMkLst>
            <pc:docMk/>
            <pc:sldMk cId="2084196931" sldId="1140"/>
            <ac:spMk id="27690" creationId="{1280F89F-9F9E-4175-95DD-A9F8C78C5701}"/>
          </ac:spMkLst>
        </pc:spChg>
        <pc:spChg chg="mod topLvl">
          <ac:chgData name="欣捷" userId="b965477fa0aef5e6" providerId="LiveId" clId="{F58CB589-EA88-41E9-89B9-70387DC4BAF4}" dt="2021-04-20T09:24:21.014" v="633" actId="1076"/>
          <ac:spMkLst>
            <pc:docMk/>
            <pc:sldMk cId="2084196931" sldId="1140"/>
            <ac:spMk id="27691" creationId="{938C8997-8198-43AC-AE51-BB9D3E3EA71E}"/>
          </ac:spMkLst>
        </pc:spChg>
        <pc:spChg chg="mod topLvl">
          <ac:chgData name="欣捷" userId="b965477fa0aef5e6" providerId="LiveId" clId="{F58CB589-EA88-41E9-89B9-70387DC4BAF4}" dt="2021-04-20T09:24:21.014" v="633" actId="1076"/>
          <ac:spMkLst>
            <pc:docMk/>
            <pc:sldMk cId="2084196931" sldId="1140"/>
            <ac:spMk id="27692" creationId="{B7A71541-79DB-474A-8363-F82AE235D923}"/>
          </ac:spMkLst>
        </pc:spChg>
        <pc:spChg chg="mod topLvl">
          <ac:chgData name="欣捷" userId="b965477fa0aef5e6" providerId="LiveId" clId="{F58CB589-EA88-41E9-89B9-70387DC4BAF4}" dt="2021-04-20T09:24:21.014" v="633" actId="1076"/>
          <ac:spMkLst>
            <pc:docMk/>
            <pc:sldMk cId="2084196931" sldId="1140"/>
            <ac:spMk id="27693" creationId="{99E21538-28DD-4E25-9F4F-46150DFEB63C}"/>
          </ac:spMkLst>
        </pc:spChg>
        <pc:spChg chg="mod topLvl">
          <ac:chgData name="欣捷" userId="b965477fa0aef5e6" providerId="LiveId" clId="{F58CB589-EA88-41E9-89B9-70387DC4BAF4}" dt="2021-04-20T09:24:21.014" v="633" actId="1076"/>
          <ac:spMkLst>
            <pc:docMk/>
            <pc:sldMk cId="2084196931" sldId="1140"/>
            <ac:spMk id="27694" creationId="{E0C41D6E-0DD0-4A5A-8DD9-D98ED5CC41D8}"/>
          </ac:spMkLst>
        </pc:spChg>
        <pc:spChg chg="mod topLvl">
          <ac:chgData name="欣捷" userId="b965477fa0aef5e6" providerId="LiveId" clId="{F58CB589-EA88-41E9-89B9-70387DC4BAF4}" dt="2021-04-20T09:24:21.014" v="633" actId="1076"/>
          <ac:spMkLst>
            <pc:docMk/>
            <pc:sldMk cId="2084196931" sldId="1140"/>
            <ac:spMk id="27695" creationId="{E30BFB60-A44D-4B71-9136-BD0B8D6E274B}"/>
          </ac:spMkLst>
        </pc:spChg>
        <pc:spChg chg="mod topLvl">
          <ac:chgData name="欣捷" userId="b965477fa0aef5e6" providerId="LiveId" clId="{F58CB589-EA88-41E9-89B9-70387DC4BAF4}" dt="2021-04-20T09:24:21.014" v="633" actId="1076"/>
          <ac:spMkLst>
            <pc:docMk/>
            <pc:sldMk cId="2084196931" sldId="1140"/>
            <ac:spMk id="27696" creationId="{7EF9AD88-2548-4A4D-8741-61F8BD2F9CCF}"/>
          </ac:spMkLst>
        </pc:spChg>
        <pc:spChg chg="add del mod topLvl">
          <ac:chgData name="欣捷" userId="b965477fa0aef5e6" providerId="LiveId" clId="{F58CB589-EA88-41E9-89B9-70387DC4BAF4}" dt="2021-04-20T08:38:43.561" v="225" actId="478"/>
          <ac:spMkLst>
            <pc:docMk/>
            <pc:sldMk cId="2084196931" sldId="1140"/>
            <ac:spMk id="27697" creationId="{6638A69E-8CE5-4B80-B1D4-9C4163132966}"/>
          </ac:spMkLst>
        </pc:spChg>
        <pc:spChg chg="mod topLvl">
          <ac:chgData name="欣捷" userId="b965477fa0aef5e6" providerId="LiveId" clId="{F58CB589-EA88-41E9-89B9-70387DC4BAF4}" dt="2021-04-20T09:24:21.014" v="633" actId="1076"/>
          <ac:spMkLst>
            <pc:docMk/>
            <pc:sldMk cId="2084196931" sldId="1140"/>
            <ac:spMk id="27698" creationId="{424D77C7-F763-4DA4-87B2-98591E5A7F6F}"/>
          </ac:spMkLst>
        </pc:spChg>
        <pc:spChg chg="mod topLvl">
          <ac:chgData name="欣捷" userId="b965477fa0aef5e6" providerId="LiveId" clId="{F58CB589-EA88-41E9-89B9-70387DC4BAF4}" dt="2021-04-20T09:24:21.014" v="633" actId="1076"/>
          <ac:spMkLst>
            <pc:docMk/>
            <pc:sldMk cId="2084196931" sldId="1140"/>
            <ac:spMk id="27699" creationId="{0FC91A88-80FD-4255-AB24-4FEE808301B1}"/>
          </ac:spMkLst>
        </pc:spChg>
        <pc:spChg chg="mod topLvl">
          <ac:chgData name="欣捷" userId="b965477fa0aef5e6" providerId="LiveId" clId="{F58CB589-EA88-41E9-89B9-70387DC4BAF4}" dt="2021-04-20T09:24:21.014" v="633" actId="1076"/>
          <ac:spMkLst>
            <pc:docMk/>
            <pc:sldMk cId="2084196931" sldId="1140"/>
            <ac:spMk id="27700" creationId="{E548A71B-C5A5-4179-9706-8449760AFFDE}"/>
          </ac:spMkLst>
        </pc:spChg>
        <pc:spChg chg="del mod topLvl">
          <ac:chgData name="欣捷" userId="b965477fa0aef5e6" providerId="LiveId" clId="{F58CB589-EA88-41E9-89B9-70387DC4BAF4}" dt="2021-04-20T08:40:11.931" v="263" actId="478"/>
          <ac:spMkLst>
            <pc:docMk/>
            <pc:sldMk cId="2084196931" sldId="1140"/>
            <ac:spMk id="27701" creationId="{429FD192-05AE-416F-8946-091B57ACF6EA}"/>
          </ac:spMkLst>
        </pc:spChg>
        <pc:spChg chg="del mod topLvl">
          <ac:chgData name="欣捷" userId="b965477fa0aef5e6" providerId="LiveId" clId="{F58CB589-EA88-41E9-89B9-70387DC4BAF4}" dt="2021-04-20T08:40:14.234" v="264" actId="478"/>
          <ac:spMkLst>
            <pc:docMk/>
            <pc:sldMk cId="2084196931" sldId="1140"/>
            <ac:spMk id="27702" creationId="{1FDD9E0E-EC49-4E72-BF89-59BE94853900}"/>
          </ac:spMkLst>
        </pc:spChg>
        <pc:spChg chg="mod topLvl">
          <ac:chgData name="欣捷" userId="b965477fa0aef5e6" providerId="LiveId" clId="{F58CB589-EA88-41E9-89B9-70387DC4BAF4}" dt="2021-04-20T09:24:21.014" v="633" actId="1076"/>
          <ac:spMkLst>
            <pc:docMk/>
            <pc:sldMk cId="2084196931" sldId="1140"/>
            <ac:spMk id="27703" creationId="{685123BF-B092-4E35-9E49-C212DCB62212}"/>
          </ac:spMkLst>
        </pc:spChg>
        <pc:spChg chg="add del mod topLvl">
          <ac:chgData name="欣捷" userId="b965477fa0aef5e6" providerId="LiveId" clId="{F58CB589-EA88-41E9-89B9-70387DC4BAF4}" dt="2021-04-20T08:38:43.561" v="225" actId="478"/>
          <ac:spMkLst>
            <pc:docMk/>
            <pc:sldMk cId="2084196931" sldId="1140"/>
            <ac:spMk id="27704" creationId="{22B8A322-DC60-4667-B803-1917C2CA2EC9}"/>
          </ac:spMkLst>
        </pc:spChg>
        <pc:spChg chg="mod topLvl">
          <ac:chgData name="欣捷" userId="b965477fa0aef5e6" providerId="LiveId" clId="{F58CB589-EA88-41E9-89B9-70387DC4BAF4}" dt="2021-04-20T09:24:21.014" v="633" actId="1076"/>
          <ac:spMkLst>
            <pc:docMk/>
            <pc:sldMk cId="2084196931" sldId="1140"/>
            <ac:spMk id="27705" creationId="{6A0EF870-A8C9-4AE8-BC6F-001320DBC983}"/>
          </ac:spMkLst>
        </pc:spChg>
        <pc:spChg chg="mod topLvl">
          <ac:chgData name="欣捷" userId="b965477fa0aef5e6" providerId="LiveId" clId="{F58CB589-EA88-41E9-89B9-70387DC4BAF4}" dt="2021-04-20T09:24:21.014" v="633" actId="1076"/>
          <ac:spMkLst>
            <pc:docMk/>
            <pc:sldMk cId="2084196931" sldId="1140"/>
            <ac:spMk id="27706" creationId="{69CB5C3F-7C51-49B6-97FF-5DF0BB104A2F}"/>
          </ac:spMkLst>
        </pc:spChg>
        <pc:spChg chg="mod topLvl">
          <ac:chgData name="欣捷" userId="b965477fa0aef5e6" providerId="LiveId" clId="{F58CB589-EA88-41E9-89B9-70387DC4BAF4}" dt="2021-04-20T09:24:21.014" v="633" actId="1076"/>
          <ac:spMkLst>
            <pc:docMk/>
            <pc:sldMk cId="2084196931" sldId="1140"/>
            <ac:spMk id="27707" creationId="{7DDCCD7A-C85C-473B-A108-910661295278}"/>
          </ac:spMkLst>
        </pc:spChg>
        <pc:spChg chg="mod topLvl">
          <ac:chgData name="欣捷" userId="b965477fa0aef5e6" providerId="LiveId" clId="{F58CB589-EA88-41E9-89B9-70387DC4BAF4}" dt="2021-04-20T09:24:21.014" v="633" actId="1076"/>
          <ac:spMkLst>
            <pc:docMk/>
            <pc:sldMk cId="2084196931" sldId="1140"/>
            <ac:spMk id="27708" creationId="{63361C24-63EA-4A09-BF1E-13025D7FB30E}"/>
          </ac:spMkLst>
        </pc:spChg>
        <pc:spChg chg="mod topLvl">
          <ac:chgData name="欣捷" userId="b965477fa0aef5e6" providerId="LiveId" clId="{F58CB589-EA88-41E9-89B9-70387DC4BAF4}" dt="2021-04-20T09:24:21.014" v="633" actId="1076"/>
          <ac:spMkLst>
            <pc:docMk/>
            <pc:sldMk cId="2084196931" sldId="1140"/>
            <ac:spMk id="27709" creationId="{1A899114-9F3D-4AEF-AE63-029FF97DA8F6}"/>
          </ac:spMkLst>
        </pc:spChg>
        <pc:spChg chg="mod topLvl">
          <ac:chgData name="欣捷" userId="b965477fa0aef5e6" providerId="LiveId" clId="{F58CB589-EA88-41E9-89B9-70387DC4BAF4}" dt="2021-04-20T09:24:21.014" v="633" actId="1076"/>
          <ac:spMkLst>
            <pc:docMk/>
            <pc:sldMk cId="2084196931" sldId="1140"/>
            <ac:spMk id="27710" creationId="{EE7625A9-A6EF-4000-8769-B95CDD8C91E0}"/>
          </ac:spMkLst>
        </pc:spChg>
        <pc:spChg chg="mod topLvl">
          <ac:chgData name="欣捷" userId="b965477fa0aef5e6" providerId="LiveId" clId="{F58CB589-EA88-41E9-89B9-70387DC4BAF4}" dt="2021-04-20T09:24:21.014" v="633" actId="1076"/>
          <ac:spMkLst>
            <pc:docMk/>
            <pc:sldMk cId="2084196931" sldId="1140"/>
            <ac:spMk id="27711" creationId="{8CBF2A64-99DF-4ABD-BE12-80AEDAC0FD81}"/>
          </ac:spMkLst>
        </pc:spChg>
        <pc:spChg chg="del mod topLvl">
          <ac:chgData name="欣捷" userId="b965477fa0aef5e6" providerId="LiveId" clId="{F58CB589-EA88-41E9-89B9-70387DC4BAF4}" dt="2021-04-20T08:34:43.183" v="163" actId="478"/>
          <ac:spMkLst>
            <pc:docMk/>
            <pc:sldMk cId="2084196931" sldId="1140"/>
            <ac:spMk id="796672" creationId="{3C615480-E8E0-4E3C-ADCE-0956BF3AA4DA}"/>
          </ac:spMkLst>
        </pc:spChg>
        <pc:spChg chg="del mod topLvl">
          <ac:chgData name="欣捷" userId="b965477fa0aef5e6" providerId="LiveId" clId="{F58CB589-EA88-41E9-89B9-70387DC4BAF4}" dt="2021-04-20T08:34:43.183" v="163" actId="478"/>
          <ac:spMkLst>
            <pc:docMk/>
            <pc:sldMk cId="2084196931" sldId="1140"/>
            <ac:spMk id="796673" creationId="{82BC8D6C-EC85-4DC9-90A5-7DFD8C5DFA58}"/>
          </ac:spMkLst>
        </pc:spChg>
        <pc:spChg chg="del mod topLvl">
          <ac:chgData name="欣捷" userId="b965477fa0aef5e6" providerId="LiveId" clId="{F58CB589-EA88-41E9-89B9-70387DC4BAF4}" dt="2021-04-20T08:34:43.183" v="163" actId="478"/>
          <ac:spMkLst>
            <pc:docMk/>
            <pc:sldMk cId="2084196931" sldId="1140"/>
            <ac:spMk id="796674" creationId="{D1B79503-F9D6-4CB0-9A35-AD0A8C8B18C3}"/>
          </ac:spMkLst>
        </pc:spChg>
        <pc:spChg chg="del mod topLvl">
          <ac:chgData name="欣捷" userId="b965477fa0aef5e6" providerId="LiveId" clId="{F58CB589-EA88-41E9-89B9-70387DC4BAF4}" dt="2021-04-20T08:34:43.183" v="163" actId="478"/>
          <ac:spMkLst>
            <pc:docMk/>
            <pc:sldMk cId="2084196931" sldId="1140"/>
            <ac:spMk id="796675" creationId="{20B1DB67-4F76-4A0F-A94A-E15D0E8FD145}"/>
          </ac:spMkLst>
        </pc:spChg>
        <pc:spChg chg="del mod topLvl">
          <ac:chgData name="欣捷" userId="b965477fa0aef5e6" providerId="LiveId" clId="{F58CB589-EA88-41E9-89B9-70387DC4BAF4}" dt="2021-04-20T08:34:43.183" v="163" actId="478"/>
          <ac:spMkLst>
            <pc:docMk/>
            <pc:sldMk cId="2084196931" sldId="1140"/>
            <ac:spMk id="796677" creationId="{07E6083A-0A7E-48BA-8AB7-40BCA2D6415F}"/>
          </ac:spMkLst>
        </pc:spChg>
        <pc:spChg chg="del mod topLvl">
          <ac:chgData name="欣捷" userId="b965477fa0aef5e6" providerId="LiveId" clId="{F58CB589-EA88-41E9-89B9-70387DC4BAF4}" dt="2021-04-20T08:34:43.183" v="163" actId="478"/>
          <ac:spMkLst>
            <pc:docMk/>
            <pc:sldMk cId="2084196931" sldId="1140"/>
            <ac:spMk id="796678" creationId="{AAC94C53-56DD-4AE7-BD77-367D8A3F3DF5}"/>
          </ac:spMkLst>
        </pc:spChg>
        <pc:spChg chg="del mod topLvl">
          <ac:chgData name="欣捷" userId="b965477fa0aef5e6" providerId="LiveId" clId="{F58CB589-EA88-41E9-89B9-70387DC4BAF4}" dt="2021-04-20T08:34:43.183" v="163" actId="478"/>
          <ac:spMkLst>
            <pc:docMk/>
            <pc:sldMk cId="2084196931" sldId="1140"/>
            <ac:spMk id="796679" creationId="{1485FE1A-AD8A-4B33-AADA-3A2F34FA3B8D}"/>
          </ac:spMkLst>
        </pc:spChg>
        <pc:spChg chg="del mod topLvl">
          <ac:chgData name="欣捷" userId="b965477fa0aef5e6" providerId="LiveId" clId="{F58CB589-EA88-41E9-89B9-70387DC4BAF4}" dt="2021-04-20T08:34:43.183" v="163" actId="478"/>
          <ac:spMkLst>
            <pc:docMk/>
            <pc:sldMk cId="2084196931" sldId="1140"/>
            <ac:spMk id="796680" creationId="{F34A539B-533F-44EA-87CA-123D97EF5A5C}"/>
          </ac:spMkLst>
        </pc:spChg>
        <pc:spChg chg="del mod topLvl">
          <ac:chgData name="欣捷" userId="b965477fa0aef5e6" providerId="LiveId" clId="{F58CB589-EA88-41E9-89B9-70387DC4BAF4}" dt="2021-04-20T08:34:43.183" v="163" actId="478"/>
          <ac:spMkLst>
            <pc:docMk/>
            <pc:sldMk cId="2084196931" sldId="1140"/>
            <ac:spMk id="796681" creationId="{01A673C3-0A3B-4205-98EE-088E656AD0EF}"/>
          </ac:spMkLst>
        </pc:spChg>
        <pc:spChg chg="del mod topLvl">
          <ac:chgData name="欣捷" userId="b965477fa0aef5e6" providerId="LiveId" clId="{F58CB589-EA88-41E9-89B9-70387DC4BAF4}" dt="2021-04-20T08:34:43.183" v="163" actId="478"/>
          <ac:spMkLst>
            <pc:docMk/>
            <pc:sldMk cId="2084196931" sldId="1140"/>
            <ac:spMk id="796682" creationId="{6E9AD4D9-B998-436D-AF8D-7C9D7406D975}"/>
          </ac:spMkLst>
        </pc:spChg>
        <pc:spChg chg="del mod topLvl">
          <ac:chgData name="欣捷" userId="b965477fa0aef5e6" providerId="LiveId" clId="{F58CB589-EA88-41E9-89B9-70387DC4BAF4}" dt="2021-04-20T08:34:43.183" v="163" actId="478"/>
          <ac:spMkLst>
            <pc:docMk/>
            <pc:sldMk cId="2084196931" sldId="1140"/>
            <ac:spMk id="796683" creationId="{1281A13F-432C-4858-ABEE-F70DF594664A}"/>
          </ac:spMkLst>
        </pc:spChg>
        <pc:spChg chg="del mod topLvl">
          <ac:chgData name="欣捷" userId="b965477fa0aef5e6" providerId="LiveId" clId="{F58CB589-EA88-41E9-89B9-70387DC4BAF4}" dt="2021-04-20T08:34:43.183" v="163" actId="478"/>
          <ac:spMkLst>
            <pc:docMk/>
            <pc:sldMk cId="2084196931" sldId="1140"/>
            <ac:spMk id="796684" creationId="{1ABEBD1A-A672-4997-B3B5-AC2A6C4FCF8E}"/>
          </ac:spMkLst>
        </pc:spChg>
        <pc:spChg chg="del mod topLvl">
          <ac:chgData name="欣捷" userId="b965477fa0aef5e6" providerId="LiveId" clId="{F58CB589-EA88-41E9-89B9-70387DC4BAF4}" dt="2021-04-20T08:34:43.183" v="163" actId="478"/>
          <ac:spMkLst>
            <pc:docMk/>
            <pc:sldMk cId="2084196931" sldId="1140"/>
            <ac:spMk id="796685" creationId="{1793C9CD-BDC3-438C-BA58-1488A4E08D9C}"/>
          </ac:spMkLst>
        </pc:spChg>
        <pc:spChg chg="del mod topLvl">
          <ac:chgData name="欣捷" userId="b965477fa0aef5e6" providerId="LiveId" clId="{F58CB589-EA88-41E9-89B9-70387DC4BAF4}" dt="2021-04-20T08:34:43.183" v="163" actId="478"/>
          <ac:spMkLst>
            <pc:docMk/>
            <pc:sldMk cId="2084196931" sldId="1140"/>
            <ac:spMk id="796686" creationId="{36F24F60-912E-4401-B307-25171F5E899C}"/>
          </ac:spMkLst>
        </pc:spChg>
        <pc:spChg chg="del mod topLvl">
          <ac:chgData name="欣捷" userId="b965477fa0aef5e6" providerId="LiveId" clId="{F58CB589-EA88-41E9-89B9-70387DC4BAF4}" dt="2021-04-20T08:34:43.183" v="163" actId="478"/>
          <ac:spMkLst>
            <pc:docMk/>
            <pc:sldMk cId="2084196931" sldId="1140"/>
            <ac:spMk id="796687" creationId="{3ED2B60E-DBF0-4E27-82D3-1882C896B70E}"/>
          </ac:spMkLst>
        </pc:spChg>
        <pc:spChg chg="del mod topLvl">
          <ac:chgData name="欣捷" userId="b965477fa0aef5e6" providerId="LiveId" clId="{F58CB589-EA88-41E9-89B9-70387DC4BAF4}" dt="2021-04-20T08:34:43.183" v="163" actId="478"/>
          <ac:spMkLst>
            <pc:docMk/>
            <pc:sldMk cId="2084196931" sldId="1140"/>
            <ac:spMk id="796688" creationId="{E7FE7D76-31EE-4DDD-8CFB-0144EA0961DA}"/>
          </ac:spMkLst>
        </pc:spChg>
        <pc:spChg chg="del mod topLvl">
          <ac:chgData name="欣捷" userId="b965477fa0aef5e6" providerId="LiveId" clId="{F58CB589-EA88-41E9-89B9-70387DC4BAF4}" dt="2021-04-20T08:34:43.183" v="163" actId="478"/>
          <ac:spMkLst>
            <pc:docMk/>
            <pc:sldMk cId="2084196931" sldId="1140"/>
            <ac:spMk id="796689" creationId="{89EE6942-2050-48AA-8BD5-4121F65CD7AD}"/>
          </ac:spMkLst>
        </pc:spChg>
        <pc:spChg chg="del mod topLvl">
          <ac:chgData name="欣捷" userId="b965477fa0aef5e6" providerId="LiveId" clId="{F58CB589-EA88-41E9-89B9-70387DC4BAF4}" dt="2021-04-20T08:34:43.183" v="163" actId="478"/>
          <ac:spMkLst>
            <pc:docMk/>
            <pc:sldMk cId="2084196931" sldId="1140"/>
            <ac:spMk id="796690" creationId="{BEE3FD69-ADD4-47BC-8F5E-7173E9041003}"/>
          </ac:spMkLst>
        </pc:spChg>
        <pc:spChg chg="del mod topLvl">
          <ac:chgData name="欣捷" userId="b965477fa0aef5e6" providerId="LiveId" clId="{F58CB589-EA88-41E9-89B9-70387DC4BAF4}" dt="2021-04-20T08:34:43.183" v="163" actId="478"/>
          <ac:spMkLst>
            <pc:docMk/>
            <pc:sldMk cId="2084196931" sldId="1140"/>
            <ac:spMk id="796691" creationId="{04651A8B-AB6E-4638-A2F5-F4E3ACC07C66}"/>
          </ac:spMkLst>
        </pc:spChg>
        <pc:spChg chg="mod">
          <ac:chgData name="欣捷" userId="b965477fa0aef5e6" providerId="LiveId" clId="{F58CB589-EA88-41E9-89B9-70387DC4BAF4}" dt="2021-04-20T08:34:23.220" v="157" actId="27803"/>
          <ac:spMkLst>
            <pc:docMk/>
            <pc:sldMk cId="2084196931" sldId="1140"/>
            <ac:spMk id="796694" creationId="{6A3F93EC-A487-4DD4-BFCA-597C16D3D8D5}"/>
          </ac:spMkLst>
        </pc:spChg>
        <pc:spChg chg="mod">
          <ac:chgData name="欣捷" userId="b965477fa0aef5e6" providerId="LiveId" clId="{F58CB589-EA88-41E9-89B9-70387DC4BAF4}" dt="2021-04-20T08:34:23.220" v="157" actId="27803"/>
          <ac:spMkLst>
            <pc:docMk/>
            <pc:sldMk cId="2084196931" sldId="1140"/>
            <ac:spMk id="796695" creationId="{1C5422F0-20AD-4733-9A4B-CF34A4D676A4}"/>
          </ac:spMkLst>
        </pc:spChg>
        <pc:spChg chg="mod">
          <ac:chgData name="欣捷" userId="b965477fa0aef5e6" providerId="LiveId" clId="{F58CB589-EA88-41E9-89B9-70387DC4BAF4}" dt="2021-04-20T08:34:23.220" v="157" actId="27803"/>
          <ac:spMkLst>
            <pc:docMk/>
            <pc:sldMk cId="2084196931" sldId="1140"/>
            <ac:spMk id="796696" creationId="{BCB76E87-BB51-4332-BB1D-A34B213DFD8B}"/>
          </ac:spMkLst>
        </pc:spChg>
        <pc:spChg chg="mod">
          <ac:chgData name="欣捷" userId="b965477fa0aef5e6" providerId="LiveId" clId="{F58CB589-EA88-41E9-89B9-70387DC4BAF4}" dt="2021-04-20T08:34:23.220" v="157" actId="27803"/>
          <ac:spMkLst>
            <pc:docMk/>
            <pc:sldMk cId="2084196931" sldId="1140"/>
            <ac:spMk id="796697" creationId="{888109B5-BBC3-4C3C-8FAB-055BBA6EECE7}"/>
          </ac:spMkLst>
        </pc:spChg>
        <pc:spChg chg="mod">
          <ac:chgData name="欣捷" userId="b965477fa0aef5e6" providerId="LiveId" clId="{F58CB589-EA88-41E9-89B9-70387DC4BAF4}" dt="2021-04-20T08:34:23.220" v="157" actId="27803"/>
          <ac:spMkLst>
            <pc:docMk/>
            <pc:sldMk cId="2084196931" sldId="1140"/>
            <ac:spMk id="796698" creationId="{1E604884-7CF3-4A46-8BAF-4CF508A4552A}"/>
          </ac:spMkLst>
        </pc:spChg>
        <pc:spChg chg="mod">
          <ac:chgData name="欣捷" userId="b965477fa0aef5e6" providerId="LiveId" clId="{F58CB589-EA88-41E9-89B9-70387DC4BAF4}" dt="2021-04-20T08:34:23.220" v="157" actId="27803"/>
          <ac:spMkLst>
            <pc:docMk/>
            <pc:sldMk cId="2084196931" sldId="1140"/>
            <ac:spMk id="796699" creationId="{71AE3061-3737-4542-A012-ABA6F4BFCBF9}"/>
          </ac:spMkLst>
        </pc:spChg>
        <pc:spChg chg="mod">
          <ac:chgData name="欣捷" userId="b965477fa0aef5e6" providerId="LiveId" clId="{F58CB589-EA88-41E9-89B9-70387DC4BAF4}" dt="2021-04-20T08:34:23.220" v="157" actId="27803"/>
          <ac:spMkLst>
            <pc:docMk/>
            <pc:sldMk cId="2084196931" sldId="1140"/>
            <ac:spMk id="796700" creationId="{B6A0A71C-0E33-4322-BA3B-3082F4DA4950}"/>
          </ac:spMkLst>
        </pc:spChg>
        <pc:spChg chg="mod">
          <ac:chgData name="欣捷" userId="b965477fa0aef5e6" providerId="LiveId" clId="{F58CB589-EA88-41E9-89B9-70387DC4BAF4}" dt="2021-04-20T08:34:23.220" v="157" actId="27803"/>
          <ac:spMkLst>
            <pc:docMk/>
            <pc:sldMk cId="2084196931" sldId="1140"/>
            <ac:spMk id="796701" creationId="{82084C78-4B7A-418B-BD92-539ECC1B7E77}"/>
          </ac:spMkLst>
        </pc:spChg>
        <pc:spChg chg="mod">
          <ac:chgData name="欣捷" userId="b965477fa0aef5e6" providerId="LiveId" clId="{F58CB589-EA88-41E9-89B9-70387DC4BAF4}" dt="2021-04-20T08:34:23.220" v="157" actId="27803"/>
          <ac:spMkLst>
            <pc:docMk/>
            <pc:sldMk cId="2084196931" sldId="1140"/>
            <ac:spMk id="796702" creationId="{184AF1B4-F5DB-4CCF-A065-75FCF6ED53FC}"/>
          </ac:spMkLst>
        </pc:spChg>
        <pc:spChg chg="mod">
          <ac:chgData name="欣捷" userId="b965477fa0aef5e6" providerId="LiveId" clId="{F58CB589-EA88-41E9-89B9-70387DC4BAF4}" dt="2021-04-20T08:34:23.220" v="157" actId="27803"/>
          <ac:spMkLst>
            <pc:docMk/>
            <pc:sldMk cId="2084196931" sldId="1140"/>
            <ac:spMk id="796703" creationId="{00C7C8B5-E937-4C82-808D-86D0F0425C6F}"/>
          </ac:spMkLst>
        </pc:spChg>
        <pc:spChg chg="mod">
          <ac:chgData name="欣捷" userId="b965477fa0aef5e6" providerId="LiveId" clId="{F58CB589-EA88-41E9-89B9-70387DC4BAF4}" dt="2021-04-20T08:34:23.220" v="157" actId="27803"/>
          <ac:spMkLst>
            <pc:docMk/>
            <pc:sldMk cId="2084196931" sldId="1140"/>
            <ac:spMk id="796704" creationId="{628747B7-78BD-4105-9023-28C1B9367508}"/>
          </ac:spMkLst>
        </pc:spChg>
        <pc:spChg chg="mod">
          <ac:chgData name="欣捷" userId="b965477fa0aef5e6" providerId="LiveId" clId="{F58CB589-EA88-41E9-89B9-70387DC4BAF4}" dt="2021-04-20T08:34:23.220" v="157" actId="27803"/>
          <ac:spMkLst>
            <pc:docMk/>
            <pc:sldMk cId="2084196931" sldId="1140"/>
            <ac:spMk id="796705" creationId="{2A072FC6-C69D-4BBC-A3E4-C98079610DC0}"/>
          </ac:spMkLst>
        </pc:spChg>
        <pc:spChg chg="mod">
          <ac:chgData name="欣捷" userId="b965477fa0aef5e6" providerId="LiveId" clId="{F58CB589-EA88-41E9-89B9-70387DC4BAF4}" dt="2021-04-20T08:34:23.220" v="157" actId="27803"/>
          <ac:spMkLst>
            <pc:docMk/>
            <pc:sldMk cId="2084196931" sldId="1140"/>
            <ac:spMk id="796706" creationId="{AFC33C4D-B7FA-4DDD-96EF-FEE07B447A46}"/>
          </ac:spMkLst>
        </pc:spChg>
        <pc:spChg chg="mod">
          <ac:chgData name="欣捷" userId="b965477fa0aef5e6" providerId="LiveId" clId="{F58CB589-EA88-41E9-89B9-70387DC4BAF4}" dt="2021-04-20T08:34:23.220" v="157" actId="27803"/>
          <ac:spMkLst>
            <pc:docMk/>
            <pc:sldMk cId="2084196931" sldId="1140"/>
            <ac:spMk id="796707" creationId="{E92749C0-E05E-48F6-A1DC-53601CA48B7C}"/>
          </ac:spMkLst>
        </pc:spChg>
        <pc:spChg chg="mod">
          <ac:chgData name="欣捷" userId="b965477fa0aef5e6" providerId="LiveId" clId="{F58CB589-EA88-41E9-89B9-70387DC4BAF4}" dt="2021-04-20T08:34:23.220" v="157" actId="27803"/>
          <ac:spMkLst>
            <pc:docMk/>
            <pc:sldMk cId="2084196931" sldId="1140"/>
            <ac:spMk id="796708" creationId="{1CD19E41-FF29-4EFF-BA26-F012F7F3A7FC}"/>
          </ac:spMkLst>
        </pc:spChg>
        <pc:spChg chg="mod">
          <ac:chgData name="欣捷" userId="b965477fa0aef5e6" providerId="LiveId" clId="{F58CB589-EA88-41E9-89B9-70387DC4BAF4}" dt="2021-04-20T08:34:23.220" v="157" actId="27803"/>
          <ac:spMkLst>
            <pc:docMk/>
            <pc:sldMk cId="2084196931" sldId="1140"/>
            <ac:spMk id="796709" creationId="{363ECB4F-A3D5-4A41-A591-B0949A0D857B}"/>
          </ac:spMkLst>
        </pc:spChg>
        <pc:spChg chg="mod">
          <ac:chgData name="欣捷" userId="b965477fa0aef5e6" providerId="LiveId" clId="{F58CB589-EA88-41E9-89B9-70387DC4BAF4}" dt="2021-04-20T08:34:23.220" v="157" actId="27803"/>
          <ac:spMkLst>
            <pc:docMk/>
            <pc:sldMk cId="2084196931" sldId="1140"/>
            <ac:spMk id="796710" creationId="{907B9D84-AA73-4E13-88C8-5D5B45BEAB0C}"/>
          </ac:spMkLst>
        </pc:spChg>
        <pc:spChg chg="mod">
          <ac:chgData name="欣捷" userId="b965477fa0aef5e6" providerId="LiveId" clId="{F58CB589-EA88-41E9-89B9-70387DC4BAF4}" dt="2021-04-20T08:34:23.220" v="157" actId="27803"/>
          <ac:spMkLst>
            <pc:docMk/>
            <pc:sldMk cId="2084196931" sldId="1140"/>
            <ac:spMk id="796711" creationId="{334E52B2-35BD-4FA0-9C4A-3D3891B02024}"/>
          </ac:spMkLst>
        </pc:spChg>
        <pc:spChg chg="mod">
          <ac:chgData name="欣捷" userId="b965477fa0aef5e6" providerId="LiveId" clId="{F58CB589-EA88-41E9-89B9-70387DC4BAF4}" dt="2021-04-20T08:34:23.220" v="157" actId="27803"/>
          <ac:spMkLst>
            <pc:docMk/>
            <pc:sldMk cId="2084196931" sldId="1140"/>
            <ac:spMk id="796712" creationId="{BD8261D2-AFF2-412A-A294-777F466755C6}"/>
          </ac:spMkLst>
        </pc:spChg>
        <pc:spChg chg="mod">
          <ac:chgData name="欣捷" userId="b965477fa0aef5e6" providerId="LiveId" clId="{F58CB589-EA88-41E9-89B9-70387DC4BAF4}" dt="2021-04-20T08:34:23.220" v="157" actId="27803"/>
          <ac:spMkLst>
            <pc:docMk/>
            <pc:sldMk cId="2084196931" sldId="1140"/>
            <ac:spMk id="796713" creationId="{2F5D3E1A-B7A9-48CC-9753-FF4F84527FC4}"/>
          </ac:spMkLst>
        </pc:spChg>
        <pc:spChg chg="mod">
          <ac:chgData name="欣捷" userId="b965477fa0aef5e6" providerId="LiveId" clId="{F58CB589-EA88-41E9-89B9-70387DC4BAF4}" dt="2021-04-20T08:34:23.220" v="157" actId="27803"/>
          <ac:spMkLst>
            <pc:docMk/>
            <pc:sldMk cId="2084196931" sldId="1140"/>
            <ac:spMk id="796714" creationId="{CA8DFB38-80D5-4057-88C7-30838CDF7EB2}"/>
          </ac:spMkLst>
        </pc:spChg>
        <pc:spChg chg="mod">
          <ac:chgData name="欣捷" userId="b965477fa0aef5e6" providerId="LiveId" clId="{F58CB589-EA88-41E9-89B9-70387DC4BAF4}" dt="2021-04-20T08:34:23.220" v="157" actId="27803"/>
          <ac:spMkLst>
            <pc:docMk/>
            <pc:sldMk cId="2084196931" sldId="1140"/>
            <ac:spMk id="796715" creationId="{B9ED31BF-33E7-48FB-BA31-B417421ACFCB}"/>
          </ac:spMkLst>
        </pc:spChg>
        <pc:spChg chg="mod">
          <ac:chgData name="欣捷" userId="b965477fa0aef5e6" providerId="LiveId" clId="{F58CB589-EA88-41E9-89B9-70387DC4BAF4}" dt="2021-04-20T08:34:23.220" v="157" actId="27803"/>
          <ac:spMkLst>
            <pc:docMk/>
            <pc:sldMk cId="2084196931" sldId="1140"/>
            <ac:spMk id="796716" creationId="{C4CD47C2-183C-4119-B48F-E5481488D200}"/>
          </ac:spMkLst>
        </pc:spChg>
        <pc:spChg chg="mod">
          <ac:chgData name="欣捷" userId="b965477fa0aef5e6" providerId="LiveId" clId="{F58CB589-EA88-41E9-89B9-70387DC4BAF4}" dt="2021-04-20T08:34:23.220" v="157" actId="27803"/>
          <ac:spMkLst>
            <pc:docMk/>
            <pc:sldMk cId="2084196931" sldId="1140"/>
            <ac:spMk id="796717" creationId="{55D53407-4674-41DD-903B-4E7E4557BCAD}"/>
          </ac:spMkLst>
        </pc:spChg>
        <pc:spChg chg="mod">
          <ac:chgData name="欣捷" userId="b965477fa0aef5e6" providerId="LiveId" clId="{F58CB589-EA88-41E9-89B9-70387DC4BAF4}" dt="2021-04-20T08:34:23.220" v="157" actId="27803"/>
          <ac:spMkLst>
            <pc:docMk/>
            <pc:sldMk cId="2084196931" sldId="1140"/>
            <ac:spMk id="796718" creationId="{DED46C1B-23DA-4D1A-81EC-1B121586C6DC}"/>
          </ac:spMkLst>
        </pc:spChg>
        <pc:spChg chg="mod">
          <ac:chgData name="欣捷" userId="b965477fa0aef5e6" providerId="LiveId" clId="{F58CB589-EA88-41E9-89B9-70387DC4BAF4}" dt="2021-04-20T08:34:23.220" v="157" actId="27803"/>
          <ac:spMkLst>
            <pc:docMk/>
            <pc:sldMk cId="2084196931" sldId="1140"/>
            <ac:spMk id="796719" creationId="{913565FA-0A90-43CC-B142-08320B2D3665}"/>
          </ac:spMkLst>
        </pc:spChg>
        <pc:spChg chg="mod">
          <ac:chgData name="欣捷" userId="b965477fa0aef5e6" providerId="LiveId" clId="{F58CB589-EA88-41E9-89B9-70387DC4BAF4}" dt="2021-04-20T08:34:23.220" v="157" actId="27803"/>
          <ac:spMkLst>
            <pc:docMk/>
            <pc:sldMk cId="2084196931" sldId="1140"/>
            <ac:spMk id="796720" creationId="{6DC0DCFF-074E-4556-96E1-5802F39DCEBD}"/>
          </ac:spMkLst>
        </pc:spChg>
        <pc:spChg chg="mod">
          <ac:chgData name="欣捷" userId="b965477fa0aef5e6" providerId="LiveId" clId="{F58CB589-EA88-41E9-89B9-70387DC4BAF4}" dt="2021-04-20T08:34:23.220" v="157" actId="27803"/>
          <ac:spMkLst>
            <pc:docMk/>
            <pc:sldMk cId="2084196931" sldId="1140"/>
            <ac:spMk id="796721" creationId="{02CA37EC-844B-4FBD-A9A9-663C01928D61}"/>
          </ac:spMkLst>
        </pc:spChg>
        <pc:spChg chg="mod">
          <ac:chgData name="欣捷" userId="b965477fa0aef5e6" providerId="LiveId" clId="{F58CB589-EA88-41E9-89B9-70387DC4BAF4}" dt="2021-04-20T08:34:23.220" v="157" actId="27803"/>
          <ac:spMkLst>
            <pc:docMk/>
            <pc:sldMk cId="2084196931" sldId="1140"/>
            <ac:spMk id="796722" creationId="{BD5EB224-17F3-4075-BAE5-FFD7127B75BC}"/>
          </ac:spMkLst>
        </pc:spChg>
        <pc:spChg chg="mod">
          <ac:chgData name="欣捷" userId="b965477fa0aef5e6" providerId="LiveId" clId="{F58CB589-EA88-41E9-89B9-70387DC4BAF4}" dt="2021-04-20T08:34:23.220" v="157" actId="27803"/>
          <ac:spMkLst>
            <pc:docMk/>
            <pc:sldMk cId="2084196931" sldId="1140"/>
            <ac:spMk id="796723" creationId="{E76E93AD-110D-4333-BFA5-EFE0D7E20B95}"/>
          </ac:spMkLst>
        </pc:spChg>
        <pc:spChg chg="mod">
          <ac:chgData name="欣捷" userId="b965477fa0aef5e6" providerId="LiveId" clId="{F58CB589-EA88-41E9-89B9-70387DC4BAF4}" dt="2021-04-20T08:34:23.220" v="157" actId="27803"/>
          <ac:spMkLst>
            <pc:docMk/>
            <pc:sldMk cId="2084196931" sldId="1140"/>
            <ac:spMk id="796724" creationId="{FC067A0F-5D32-4975-91F4-43038763AE45}"/>
          </ac:spMkLst>
        </pc:spChg>
        <pc:spChg chg="mod">
          <ac:chgData name="欣捷" userId="b965477fa0aef5e6" providerId="LiveId" clId="{F58CB589-EA88-41E9-89B9-70387DC4BAF4}" dt="2021-04-20T08:34:23.220" v="157" actId="27803"/>
          <ac:spMkLst>
            <pc:docMk/>
            <pc:sldMk cId="2084196931" sldId="1140"/>
            <ac:spMk id="796725" creationId="{71EE9FDC-7AE1-4E56-91C8-DE87BF9C376C}"/>
          </ac:spMkLst>
        </pc:spChg>
        <pc:spChg chg="mod">
          <ac:chgData name="欣捷" userId="b965477fa0aef5e6" providerId="LiveId" clId="{F58CB589-EA88-41E9-89B9-70387DC4BAF4}" dt="2021-04-20T08:34:23.220" v="157" actId="27803"/>
          <ac:spMkLst>
            <pc:docMk/>
            <pc:sldMk cId="2084196931" sldId="1140"/>
            <ac:spMk id="796726" creationId="{C1E05D32-A794-47C3-8824-C570D3C3069E}"/>
          </ac:spMkLst>
        </pc:spChg>
        <pc:spChg chg="mod">
          <ac:chgData name="欣捷" userId="b965477fa0aef5e6" providerId="LiveId" clId="{F58CB589-EA88-41E9-89B9-70387DC4BAF4}" dt="2021-04-20T08:34:23.220" v="157" actId="27803"/>
          <ac:spMkLst>
            <pc:docMk/>
            <pc:sldMk cId="2084196931" sldId="1140"/>
            <ac:spMk id="796727" creationId="{0F0FB431-96B9-48C7-BBF6-335C4C37805E}"/>
          </ac:spMkLst>
        </pc:spChg>
        <pc:spChg chg="mod">
          <ac:chgData name="欣捷" userId="b965477fa0aef5e6" providerId="LiveId" clId="{F58CB589-EA88-41E9-89B9-70387DC4BAF4}" dt="2021-04-20T08:34:23.220" v="157" actId="27803"/>
          <ac:spMkLst>
            <pc:docMk/>
            <pc:sldMk cId="2084196931" sldId="1140"/>
            <ac:spMk id="796728" creationId="{43EEAB5B-7568-42D9-996D-3EECE931CD47}"/>
          </ac:spMkLst>
        </pc:spChg>
        <pc:spChg chg="mod">
          <ac:chgData name="欣捷" userId="b965477fa0aef5e6" providerId="LiveId" clId="{F58CB589-EA88-41E9-89B9-70387DC4BAF4}" dt="2021-04-20T08:34:23.220" v="157" actId="27803"/>
          <ac:spMkLst>
            <pc:docMk/>
            <pc:sldMk cId="2084196931" sldId="1140"/>
            <ac:spMk id="796729" creationId="{A24D7442-D8C9-459D-AA6C-04D0B5365503}"/>
          </ac:spMkLst>
        </pc:spChg>
        <pc:spChg chg="mod">
          <ac:chgData name="欣捷" userId="b965477fa0aef5e6" providerId="LiveId" clId="{F58CB589-EA88-41E9-89B9-70387DC4BAF4}" dt="2021-04-20T08:34:23.220" v="157" actId="27803"/>
          <ac:spMkLst>
            <pc:docMk/>
            <pc:sldMk cId="2084196931" sldId="1140"/>
            <ac:spMk id="796730" creationId="{4D85336E-DAEF-4F9B-A700-A4DE7DF7BCBB}"/>
          </ac:spMkLst>
        </pc:spChg>
        <pc:spChg chg="mod">
          <ac:chgData name="欣捷" userId="b965477fa0aef5e6" providerId="LiveId" clId="{F58CB589-EA88-41E9-89B9-70387DC4BAF4}" dt="2021-04-20T08:34:23.220" v="157" actId="27803"/>
          <ac:spMkLst>
            <pc:docMk/>
            <pc:sldMk cId="2084196931" sldId="1140"/>
            <ac:spMk id="796731" creationId="{FD4749F3-4968-42CE-9E0A-8F6D840E83CE}"/>
          </ac:spMkLst>
        </pc:spChg>
        <pc:spChg chg="mod">
          <ac:chgData name="欣捷" userId="b965477fa0aef5e6" providerId="LiveId" clId="{F58CB589-EA88-41E9-89B9-70387DC4BAF4}" dt="2021-04-20T08:34:23.220" v="157" actId="27803"/>
          <ac:spMkLst>
            <pc:docMk/>
            <pc:sldMk cId="2084196931" sldId="1140"/>
            <ac:spMk id="796732" creationId="{AA430231-FE4E-4BC3-A09D-C098801674D3}"/>
          </ac:spMkLst>
        </pc:spChg>
        <pc:spChg chg="mod">
          <ac:chgData name="欣捷" userId="b965477fa0aef5e6" providerId="LiveId" clId="{F58CB589-EA88-41E9-89B9-70387DC4BAF4}" dt="2021-04-20T08:34:23.220" v="157" actId="27803"/>
          <ac:spMkLst>
            <pc:docMk/>
            <pc:sldMk cId="2084196931" sldId="1140"/>
            <ac:spMk id="796733" creationId="{562D4640-542E-44CD-BCF4-6CB636B3B918}"/>
          </ac:spMkLst>
        </pc:spChg>
        <pc:spChg chg="mod">
          <ac:chgData name="欣捷" userId="b965477fa0aef5e6" providerId="LiveId" clId="{F58CB589-EA88-41E9-89B9-70387DC4BAF4}" dt="2021-04-20T08:34:23.220" v="157" actId="27803"/>
          <ac:spMkLst>
            <pc:docMk/>
            <pc:sldMk cId="2084196931" sldId="1140"/>
            <ac:spMk id="796734" creationId="{E327D9F8-ACF6-48BA-BD1E-BD415EB674E4}"/>
          </ac:spMkLst>
        </pc:spChg>
        <pc:spChg chg="mod">
          <ac:chgData name="欣捷" userId="b965477fa0aef5e6" providerId="LiveId" clId="{F58CB589-EA88-41E9-89B9-70387DC4BAF4}" dt="2021-04-20T08:34:23.220" v="157" actId="27803"/>
          <ac:spMkLst>
            <pc:docMk/>
            <pc:sldMk cId="2084196931" sldId="1140"/>
            <ac:spMk id="796735" creationId="{215C24B6-4F73-4F5D-AD9B-163E92E2845A}"/>
          </ac:spMkLst>
        </pc:spChg>
        <pc:grpChg chg="mod">
          <ac:chgData name="欣捷" userId="b965477fa0aef5e6" providerId="LiveId" clId="{F58CB589-EA88-41E9-89B9-70387DC4BAF4}" dt="2021-04-20T08:37:39.193" v="187" actId="338"/>
          <ac:grpSpMkLst>
            <pc:docMk/>
            <pc:sldMk cId="2084196931" sldId="1140"/>
            <ac:grpSpMk id="1" creationId="{00000000-0000-0000-0000-000000000000}"/>
          </ac:grpSpMkLst>
        </pc:grpChg>
        <pc:grpChg chg="del mod">
          <ac:chgData name="欣捷" userId="b965477fa0aef5e6" providerId="LiveId" clId="{F58CB589-EA88-41E9-89B9-70387DC4BAF4}" dt="2021-04-20T08:33:07.901" v="153" actId="165"/>
          <ac:grpSpMkLst>
            <pc:docMk/>
            <pc:sldMk cId="2084196931" sldId="1140"/>
            <ac:grpSpMk id="16" creationId="{0AA0B6C1-5784-4A3B-913E-A5D43E5C7F0D}"/>
          </ac:grpSpMkLst>
        </pc:grpChg>
        <pc:grpChg chg="add mod">
          <ac:chgData name="欣捷" userId="b965477fa0aef5e6" providerId="LiveId" clId="{F58CB589-EA88-41E9-89B9-70387DC4BAF4}" dt="2021-04-20T09:19:00.211" v="588" actId="164"/>
          <ac:grpSpMkLst>
            <pc:docMk/>
            <pc:sldMk cId="2084196931" sldId="1140"/>
            <ac:grpSpMk id="158" creationId="{4F2A07DC-3070-4A73-A680-EF00BA215452}"/>
          </ac:grpSpMkLst>
        </pc:grpChg>
        <pc:grpChg chg="add mod">
          <ac:chgData name="欣捷" userId="b965477fa0aef5e6" providerId="LiveId" clId="{F58CB589-EA88-41E9-89B9-70387DC4BAF4}" dt="2021-04-20T09:24:21.014" v="633" actId="1076"/>
          <ac:grpSpMkLst>
            <pc:docMk/>
            <pc:sldMk cId="2084196931" sldId="1140"/>
            <ac:grpSpMk id="159" creationId="{302500A7-CABA-4A3B-B293-8FB35E959879}"/>
          </ac:grpSpMkLst>
        </pc:grpChg>
        <pc:grpChg chg="add del mod">
          <ac:chgData name="欣捷" userId="b965477fa0aef5e6" providerId="LiveId" clId="{F58CB589-EA88-41E9-89B9-70387DC4BAF4}" dt="2021-04-20T08:37:54.109" v="190" actId="165"/>
          <ac:grpSpMkLst>
            <pc:docMk/>
            <pc:sldMk cId="2084196931" sldId="1140"/>
            <ac:grpSpMk id="27674" creationId="{6F9ED73E-6E6D-454A-8A45-8BF3190B9403}"/>
          </ac:grpSpMkLst>
        </pc:grpChg>
        <pc:grpChg chg="mod">
          <ac:chgData name="欣捷" userId="b965477fa0aef5e6" providerId="LiveId" clId="{F58CB589-EA88-41E9-89B9-70387DC4BAF4}" dt="2021-04-20T08:34:23.220" v="157" actId="27803"/>
          <ac:grpSpMkLst>
            <pc:docMk/>
            <pc:sldMk cId="2084196931" sldId="1140"/>
            <ac:grpSpMk id="796693" creationId="{5135B971-7EDE-4C6F-B6CB-717CB83778E6}"/>
          </ac:grpSpMkLst>
        </pc:grpChg>
        <pc:graphicFrameChg chg="add del mod modGraphic">
          <ac:chgData name="欣捷" userId="b965477fa0aef5e6" providerId="LiveId" clId="{F58CB589-EA88-41E9-89B9-70387DC4BAF4}" dt="2021-04-20T08:36:59.036" v="185" actId="478"/>
          <ac:graphicFrameMkLst>
            <pc:docMk/>
            <pc:sldMk cId="2084196931" sldId="1140"/>
            <ac:graphicFrameMk id="153" creationId="{569675CF-1CDB-4468-9FEE-05268D60742C}"/>
          </ac:graphicFrameMkLst>
        </pc:graphicFrameChg>
        <pc:graphicFrameChg chg="del mod ord modGraphic">
          <ac:chgData name="欣捷" userId="b965477fa0aef5e6" providerId="LiveId" clId="{F58CB589-EA88-41E9-89B9-70387DC4BAF4}" dt="2021-04-20T08:32:59.957" v="150" actId="478"/>
          <ac:graphicFrameMkLst>
            <pc:docMk/>
            <pc:sldMk cId="2084196931" sldId="1140"/>
            <ac:graphicFrameMk id="796676" creationId="{2CE792A0-7F05-43E0-8EB3-154CFC449AD0}"/>
          </ac:graphicFrameMkLst>
        </pc:graphicFrameChg>
        <pc:picChg chg="del mod">
          <ac:chgData name="欣捷" userId="b965477fa0aef5e6" providerId="LiveId" clId="{F58CB589-EA88-41E9-89B9-70387DC4BAF4}" dt="2021-04-20T08:33:05.169" v="152" actId="338"/>
          <ac:picMkLst>
            <pc:docMk/>
            <pc:sldMk cId="2084196931" sldId="1140"/>
            <ac:picMk id="15" creationId="{39923434-3199-4E5C-8885-0A16537EC27F}"/>
          </ac:picMkLst>
        </pc:picChg>
        <pc:picChg chg="del mod">
          <ac:chgData name="欣捷" userId="b965477fa0aef5e6" providerId="LiveId" clId="{F58CB589-EA88-41E9-89B9-70387DC4BAF4}" dt="2021-04-20T08:37:39.193" v="187" actId="338"/>
          <ac:picMkLst>
            <pc:docMk/>
            <pc:sldMk cId="2084196931" sldId="1140"/>
            <ac:picMk id="27673" creationId="{F2604261-F4AA-4CA7-916D-3597C41AE10F}"/>
          </ac:picMkLst>
        </pc:picChg>
        <pc:picChg chg="add del mod">
          <ac:chgData name="欣捷" userId="b965477fa0aef5e6" providerId="LiveId" clId="{F58CB589-EA88-41E9-89B9-70387DC4BAF4}" dt="2021-04-20T08:34:30.782" v="160"/>
          <ac:picMkLst>
            <pc:docMk/>
            <pc:sldMk cId="2084196931" sldId="1140"/>
            <ac:picMk id="796692" creationId="{5135B971-7EDE-4C6F-B6CB-717CB83778E6}"/>
          </ac:picMkLst>
        </pc:picChg>
      </pc:sldChg>
      <pc:sldChg chg="addSp delSp modSp add del mod">
        <pc:chgData name="欣捷" userId="b965477fa0aef5e6" providerId="LiveId" clId="{F58CB589-EA88-41E9-89B9-70387DC4BAF4}" dt="2021-04-20T08:31:51.743" v="129" actId="47"/>
        <pc:sldMkLst>
          <pc:docMk/>
          <pc:sldMk cId="3335640676" sldId="1140"/>
        </pc:sldMkLst>
        <pc:spChg chg="add del mod">
          <ac:chgData name="欣捷" userId="b965477fa0aef5e6" providerId="LiveId" clId="{F58CB589-EA88-41E9-89B9-70387DC4BAF4}" dt="2021-04-20T08:29:16.484" v="107" actId="478"/>
          <ac:spMkLst>
            <pc:docMk/>
            <pc:sldMk cId="3335640676" sldId="1140"/>
            <ac:spMk id="4" creationId="{E199887C-8D04-404A-B212-CB50FD274941}"/>
          </ac:spMkLst>
        </pc:spChg>
        <pc:spChg chg="del mod topLvl">
          <ac:chgData name="欣捷" userId="b965477fa0aef5e6" providerId="LiveId" clId="{F58CB589-EA88-41E9-89B9-70387DC4BAF4}" dt="2021-04-20T08:31:07.915" v="117" actId="478"/>
          <ac:spMkLst>
            <pc:docMk/>
            <pc:sldMk cId="3335640676" sldId="1140"/>
            <ac:spMk id="6" creationId="{F3162E43-8023-4258-B59C-3701EAEE716A}"/>
          </ac:spMkLst>
        </pc:spChg>
        <pc:spChg chg="mod topLvl">
          <ac:chgData name="欣捷" userId="b965477fa0aef5e6" providerId="LiveId" clId="{F58CB589-EA88-41E9-89B9-70387DC4BAF4}" dt="2021-04-20T08:30:13.266" v="112" actId="2792"/>
          <ac:spMkLst>
            <pc:docMk/>
            <pc:sldMk cId="3335640676" sldId="1140"/>
            <ac:spMk id="7" creationId="{47099B26-5DBE-426F-A746-CA3AA12FF86B}"/>
          </ac:spMkLst>
        </pc:spChg>
        <pc:spChg chg="mod topLvl">
          <ac:chgData name="欣捷" userId="b965477fa0aef5e6" providerId="LiveId" clId="{F58CB589-EA88-41E9-89B9-70387DC4BAF4}" dt="2021-04-20T08:30:13.266" v="112" actId="2792"/>
          <ac:spMkLst>
            <pc:docMk/>
            <pc:sldMk cId="3335640676" sldId="1140"/>
            <ac:spMk id="8" creationId="{CE639810-C6DF-495B-AF2C-DB3035CA4E02}"/>
          </ac:spMkLst>
        </pc:spChg>
        <pc:spChg chg="mod topLvl">
          <ac:chgData name="欣捷" userId="b965477fa0aef5e6" providerId="LiveId" clId="{F58CB589-EA88-41E9-89B9-70387DC4BAF4}" dt="2021-04-20T08:30:13.266" v="112" actId="2792"/>
          <ac:spMkLst>
            <pc:docMk/>
            <pc:sldMk cId="3335640676" sldId="1140"/>
            <ac:spMk id="9" creationId="{0331189F-7402-46BC-98BA-079E5C0F5CB3}"/>
          </ac:spMkLst>
        </pc:spChg>
        <pc:spChg chg="mod topLvl">
          <ac:chgData name="欣捷" userId="b965477fa0aef5e6" providerId="LiveId" clId="{F58CB589-EA88-41E9-89B9-70387DC4BAF4}" dt="2021-04-20T08:30:13.266" v="112" actId="2792"/>
          <ac:spMkLst>
            <pc:docMk/>
            <pc:sldMk cId="3335640676" sldId="1140"/>
            <ac:spMk id="10" creationId="{72FE8E68-F687-4B00-9C94-D011D62C36E9}"/>
          </ac:spMkLst>
        </pc:spChg>
        <pc:spChg chg="mod topLvl">
          <ac:chgData name="欣捷" userId="b965477fa0aef5e6" providerId="LiveId" clId="{F58CB589-EA88-41E9-89B9-70387DC4BAF4}" dt="2021-04-20T08:30:13.266" v="112" actId="2792"/>
          <ac:spMkLst>
            <pc:docMk/>
            <pc:sldMk cId="3335640676" sldId="1140"/>
            <ac:spMk id="11" creationId="{F7742764-27F0-4D26-8293-916FA1DB8613}"/>
          </ac:spMkLst>
        </pc:spChg>
        <pc:spChg chg="mod topLvl">
          <ac:chgData name="欣捷" userId="b965477fa0aef5e6" providerId="LiveId" clId="{F58CB589-EA88-41E9-89B9-70387DC4BAF4}" dt="2021-04-20T08:30:13.266" v="112" actId="2792"/>
          <ac:spMkLst>
            <pc:docMk/>
            <pc:sldMk cId="3335640676" sldId="1140"/>
            <ac:spMk id="12" creationId="{A89F6AFC-3249-432D-BE29-EA9A488D425D}"/>
          </ac:spMkLst>
        </pc:spChg>
        <pc:spChg chg="mod topLvl">
          <ac:chgData name="欣捷" userId="b965477fa0aef5e6" providerId="LiveId" clId="{F58CB589-EA88-41E9-89B9-70387DC4BAF4}" dt="2021-04-20T08:30:13.266" v="112" actId="2792"/>
          <ac:spMkLst>
            <pc:docMk/>
            <pc:sldMk cId="3335640676" sldId="1140"/>
            <ac:spMk id="13" creationId="{C4A7F38A-892E-45F7-87C9-A0EEBAF03F6B}"/>
          </ac:spMkLst>
        </pc:spChg>
        <pc:spChg chg="mod topLvl">
          <ac:chgData name="欣捷" userId="b965477fa0aef5e6" providerId="LiveId" clId="{F58CB589-EA88-41E9-89B9-70387DC4BAF4}" dt="2021-04-20T08:30:13.266" v="112" actId="2792"/>
          <ac:spMkLst>
            <pc:docMk/>
            <pc:sldMk cId="3335640676" sldId="1140"/>
            <ac:spMk id="14" creationId="{45B8E040-7396-4DDA-9009-F256F7F2A9D4}"/>
          </ac:spMkLst>
        </pc:spChg>
        <pc:spChg chg="mod topLvl">
          <ac:chgData name="欣捷" userId="b965477fa0aef5e6" providerId="LiveId" clId="{F58CB589-EA88-41E9-89B9-70387DC4BAF4}" dt="2021-04-20T08:30:13.266" v="112" actId="2792"/>
          <ac:spMkLst>
            <pc:docMk/>
            <pc:sldMk cId="3335640676" sldId="1140"/>
            <ac:spMk id="15" creationId="{0E1E4599-DDA4-46BC-89D7-F83412A0E39D}"/>
          </ac:spMkLst>
        </pc:spChg>
        <pc:spChg chg="mod topLvl">
          <ac:chgData name="欣捷" userId="b965477fa0aef5e6" providerId="LiveId" clId="{F58CB589-EA88-41E9-89B9-70387DC4BAF4}" dt="2021-04-20T08:30:13.266" v="112" actId="2792"/>
          <ac:spMkLst>
            <pc:docMk/>
            <pc:sldMk cId="3335640676" sldId="1140"/>
            <ac:spMk id="16" creationId="{2D06B77C-1153-441E-8AC8-1FB0176007F3}"/>
          </ac:spMkLst>
        </pc:spChg>
        <pc:spChg chg="mod topLvl">
          <ac:chgData name="欣捷" userId="b965477fa0aef5e6" providerId="LiveId" clId="{F58CB589-EA88-41E9-89B9-70387DC4BAF4}" dt="2021-04-20T08:30:13.266" v="112" actId="2792"/>
          <ac:spMkLst>
            <pc:docMk/>
            <pc:sldMk cId="3335640676" sldId="1140"/>
            <ac:spMk id="17" creationId="{49B2D0A6-1BFC-40A1-92CE-21071609D6FA}"/>
          </ac:spMkLst>
        </pc:spChg>
        <pc:spChg chg="mod topLvl">
          <ac:chgData name="欣捷" userId="b965477fa0aef5e6" providerId="LiveId" clId="{F58CB589-EA88-41E9-89B9-70387DC4BAF4}" dt="2021-04-20T08:30:13.266" v="112" actId="2792"/>
          <ac:spMkLst>
            <pc:docMk/>
            <pc:sldMk cId="3335640676" sldId="1140"/>
            <ac:spMk id="18" creationId="{EC453792-87D6-4112-93E2-268F57A4DD0F}"/>
          </ac:spMkLst>
        </pc:spChg>
        <pc:spChg chg="mod topLvl">
          <ac:chgData name="欣捷" userId="b965477fa0aef5e6" providerId="LiveId" clId="{F58CB589-EA88-41E9-89B9-70387DC4BAF4}" dt="2021-04-20T08:30:13.266" v="112" actId="2792"/>
          <ac:spMkLst>
            <pc:docMk/>
            <pc:sldMk cId="3335640676" sldId="1140"/>
            <ac:spMk id="19" creationId="{D5AC5D89-3AE5-4401-A4B4-FE1EF5C203FB}"/>
          </ac:spMkLst>
        </pc:spChg>
        <pc:spChg chg="mod topLvl">
          <ac:chgData name="欣捷" userId="b965477fa0aef5e6" providerId="LiveId" clId="{F58CB589-EA88-41E9-89B9-70387DC4BAF4}" dt="2021-04-20T08:30:13.266" v="112" actId="2792"/>
          <ac:spMkLst>
            <pc:docMk/>
            <pc:sldMk cId="3335640676" sldId="1140"/>
            <ac:spMk id="20" creationId="{5D9920AD-B297-42F2-ABE0-F9C248E06A34}"/>
          </ac:spMkLst>
        </pc:spChg>
        <pc:spChg chg="mod topLvl">
          <ac:chgData name="欣捷" userId="b965477fa0aef5e6" providerId="LiveId" clId="{F58CB589-EA88-41E9-89B9-70387DC4BAF4}" dt="2021-04-20T08:30:13.266" v="112" actId="2792"/>
          <ac:spMkLst>
            <pc:docMk/>
            <pc:sldMk cId="3335640676" sldId="1140"/>
            <ac:spMk id="21" creationId="{1BCDF671-9978-4CD6-B7EF-C4CBFCCF3E07}"/>
          </ac:spMkLst>
        </pc:spChg>
        <pc:spChg chg="mod topLvl">
          <ac:chgData name="欣捷" userId="b965477fa0aef5e6" providerId="LiveId" clId="{F58CB589-EA88-41E9-89B9-70387DC4BAF4}" dt="2021-04-20T08:30:13.266" v="112" actId="2792"/>
          <ac:spMkLst>
            <pc:docMk/>
            <pc:sldMk cId="3335640676" sldId="1140"/>
            <ac:spMk id="22" creationId="{6CE98483-AAB2-4265-8684-BAF0571082C8}"/>
          </ac:spMkLst>
        </pc:spChg>
        <pc:spChg chg="mod topLvl">
          <ac:chgData name="欣捷" userId="b965477fa0aef5e6" providerId="LiveId" clId="{F58CB589-EA88-41E9-89B9-70387DC4BAF4}" dt="2021-04-20T08:30:13.266" v="112" actId="2792"/>
          <ac:spMkLst>
            <pc:docMk/>
            <pc:sldMk cId="3335640676" sldId="1140"/>
            <ac:spMk id="23" creationId="{952A6E4E-2028-41CA-A19C-B019D5C97651}"/>
          </ac:spMkLst>
        </pc:spChg>
        <pc:spChg chg="mod topLvl">
          <ac:chgData name="欣捷" userId="b965477fa0aef5e6" providerId="LiveId" clId="{F58CB589-EA88-41E9-89B9-70387DC4BAF4}" dt="2021-04-20T08:30:13.266" v="112" actId="2792"/>
          <ac:spMkLst>
            <pc:docMk/>
            <pc:sldMk cId="3335640676" sldId="1140"/>
            <ac:spMk id="24" creationId="{215803A1-AE95-4DCC-8E04-56C719B574D0}"/>
          </ac:spMkLst>
        </pc:spChg>
        <pc:spChg chg="mod topLvl">
          <ac:chgData name="欣捷" userId="b965477fa0aef5e6" providerId="LiveId" clId="{F58CB589-EA88-41E9-89B9-70387DC4BAF4}" dt="2021-04-20T08:30:13.266" v="112" actId="2792"/>
          <ac:spMkLst>
            <pc:docMk/>
            <pc:sldMk cId="3335640676" sldId="1140"/>
            <ac:spMk id="25" creationId="{EA36C7AA-B7DA-408D-A9A3-A1D7346BDDD8}"/>
          </ac:spMkLst>
        </pc:spChg>
        <pc:spChg chg="mod topLvl">
          <ac:chgData name="欣捷" userId="b965477fa0aef5e6" providerId="LiveId" clId="{F58CB589-EA88-41E9-89B9-70387DC4BAF4}" dt="2021-04-20T08:30:13.266" v="112" actId="2792"/>
          <ac:spMkLst>
            <pc:docMk/>
            <pc:sldMk cId="3335640676" sldId="1140"/>
            <ac:spMk id="26" creationId="{93679D01-25B7-49FA-B4C0-6B4C8AC5F5D5}"/>
          </ac:spMkLst>
        </pc:spChg>
        <pc:spChg chg="mod topLvl">
          <ac:chgData name="欣捷" userId="b965477fa0aef5e6" providerId="LiveId" clId="{F58CB589-EA88-41E9-89B9-70387DC4BAF4}" dt="2021-04-20T08:31:47.996" v="126" actId="20577"/>
          <ac:spMkLst>
            <pc:docMk/>
            <pc:sldMk cId="3335640676" sldId="1140"/>
            <ac:spMk id="27" creationId="{40BBC041-F638-44E7-8661-3975F5B2B758}"/>
          </ac:spMkLst>
        </pc:spChg>
        <pc:spChg chg="del mod topLvl">
          <ac:chgData name="欣捷" userId="b965477fa0aef5e6" providerId="LiveId" clId="{F58CB589-EA88-41E9-89B9-70387DC4BAF4}" dt="2021-04-20T08:31:48.988" v="128"/>
          <ac:spMkLst>
            <pc:docMk/>
            <pc:sldMk cId="3335640676" sldId="1140"/>
            <ac:spMk id="28" creationId="{3DCB356E-C4FB-4FDD-B7B6-C09490AB1184}"/>
          </ac:spMkLst>
        </pc:spChg>
        <pc:spChg chg="mod topLvl">
          <ac:chgData name="欣捷" userId="b965477fa0aef5e6" providerId="LiveId" clId="{F58CB589-EA88-41E9-89B9-70387DC4BAF4}" dt="2021-04-20T08:30:13.266" v="112" actId="2792"/>
          <ac:spMkLst>
            <pc:docMk/>
            <pc:sldMk cId="3335640676" sldId="1140"/>
            <ac:spMk id="29" creationId="{5FC9DE7B-1D64-4D2F-80CD-31537F8473BE}"/>
          </ac:spMkLst>
        </pc:spChg>
        <pc:spChg chg="mod topLvl">
          <ac:chgData name="欣捷" userId="b965477fa0aef5e6" providerId="LiveId" clId="{F58CB589-EA88-41E9-89B9-70387DC4BAF4}" dt="2021-04-20T08:30:13.266" v="112" actId="2792"/>
          <ac:spMkLst>
            <pc:docMk/>
            <pc:sldMk cId="3335640676" sldId="1140"/>
            <ac:spMk id="30" creationId="{A6620DE4-8426-4063-A1C4-C57723FFE082}"/>
          </ac:spMkLst>
        </pc:spChg>
        <pc:spChg chg="mod topLvl">
          <ac:chgData name="欣捷" userId="b965477fa0aef5e6" providerId="LiveId" clId="{F58CB589-EA88-41E9-89B9-70387DC4BAF4}" dt="2021-04-20T08:30:13.266" v="112" actId="2792"/>
          <ac:spMkLst>
            <pc:docMk/>
            <pc:sldMk cId="3335640676" sldId="1140"/>
            <ac:spMk id="31" creationId="{83CEA704-C51B-4D25-9739-12E8E713BACE}"/>
          </ac:spMkLst>
        </pc:spChg>
        <pc:spChg chg="mod topLvl">
          <ac:chgData name="欣捷" userId="b965477fa0aef5e6" providerId="LiveId" clId="{F58CB589-EA88-41E9-89B9-70387DC4BAF4}" dt="2021-04-20T08:30:13.266" v="112" actId="2792"/>
          <ac:spMkLst>
            <pc:docMk/>
            <pc:sldMk cId="3335640676" sldId="1140"/>
            <ac:spMk id="32" creationId="{C37A03C9-832D-4A3A-9B31-7FB8FAFDF259}"/>
          </ac:spMkLst>
        </pc:spChg>
        <pc:spChg chg="mod topLvl">
          <ac:chgData name="欣捷" userId="b965477fa0aef5e6" providerId="LiveId" clId="{F58CB589-EA88-41E9-89B9-70387DC4BAF4}" dt="2021-04-20T08:30:13.266" v="112" actId="2792"/>
          <ac:spMkLst>
            <pc:docMk/>
            <pc:sldMk cId="3335640676" sldId="1140"/>
            <ac:spMk id="33" creationId="{E917F4FA-94E7-410E-A805-6419ECE892A4}"/>
          </ac:spMkLst>
        </pc:spChg>
        <pc:spChg chg="mod topLvl">
          <ac:chgData name="欣捷" userId="b965477fa0aef5e6" providerId="LiveId" clId="{F58CB589-EA88-41E9-89B9-70387DC4BAF4}" dt="2021-04-20T08:30:13.266" v="112" actId="2792"/>
          <ac:spMkLst>
            <pc:docMk/>
            <pc:sldMk cId="3335640676" sldId="1140"/>
            <ac:spMk id="34" creationId="{956F54D9-8F21-403D-A418-2E70B1B0C9BE}"/>
          </ac:spMkLst>
        </pc:spChg>
        <pc:spChg chg="mod topLvl">
          <ac:chgData name="欣捷" userId="b965477fa0aef5e6" providerId="LiveId" clId="{F58CB589-EA88-41E9-89B9-70387DC4BAF4}" dt="2021-04-20T08:30:13.266" v="112" actId="2792"/>
          <ac:spMkLst>
            <pc:docMk/>
            <pc:sldMk cId="3335640676" sldId="1140"/>
            <ac:spMk id="35" creationId="{D81F22FE-9531-45DB-A343-6694979F29E1}"/>
          </ac:spMkLst>
        </pc:spChg>
        <pc:spChg chg="mod topLvl">
          <ac:chgData name="欣捷" userId="b965477fa0aef5e6" providerId="LiveId" clId="{F58CB589-EA88-41E9-89B9-70387DC4BAF4}" dt="2021-04-20T08:30:13.266" v="112" actId="2792"/>
          <ac:spMkLst>
            <pc:docMk/>
            <pc:sldMk cId="3335640676" sldId="1140"/>
            <ac:spMk id="36" creationId="{0535EBAA-245C-46A6-876B-F2BE4F016873}"/>
          </ac:spMkLst>
        </pc:spChg>
        <pc:spChg chg="mod topLvl">
          <ac:chgData name="欣捷" userId="b965477fa0aef5e6" providerId="LiveId" clId="{F58CB589-EA88-41E9-89B9-70387DC4BAF4}" dt="2021-04-20T08:30:13.266" v="112" actId="2792"/>
          <ac:spMkLst>
            <pc:docMk/>
            <pc:sldMk cId="3335640676" sldId="1140"/>
            <ac:spMk id="37" creationId="{98A472CA-F427-4700-9127-796B5330180A}"/>
          </ac:spMkLst>
        </pc:spChg>
        <pc:spChg chg="mod topLvl">
          <ac:chgData name="欣捷" userId="b965477fa0aef5e6" providerId="LiveId" clId="{F58CB589-EA88-41E9-89B9-70387DC4BAF4}" dt="2021-04-20T08:30:13.266" v="112" actId="2792"/>
          <ac:spMkLst>
            <pc:docMk/>
            <pc:sldMk cId="3335640676" sldId="1140"/>
            <ac:spMk id="38" creationId="{7CC80323-7BAF-487E-855D-1FA8BB7D5FCC}"/>
          </ac:spMkLst>
        </pc:spChg>
        <pc:spChg chg="mod topLvl">
          <ac:chgData name="欣捷" userId="b965477fa0aef5e6" providerId="LiveId" clId="{F58CB589-EA88-41E9-89B9-70387DC4BAF4}" dt="2021-04-20T08:30:13.266" v="112" actId="2792"/>
          <ac:spMkLst>
            <pc:docMk/>
            <pc:sldMk cId="3335640676" sldId="1140"/>
            <ac:spMk id="39" creationId="{CA03A9D9-4E17-481D-9B68-53E98CC2DED2}"/>
          </ac:spMkLst>
        </pc:spChg>
        <pc:spChg chg="mod topLvl">
          <ac:chgData name="欣捷" userId="b965477fa0aef5e6" providerId="LiveId" clId="{F58CB589-EA88-41E9-89B9-70387DC4BAF4}" dt="2021-04-20T08:30:13.266" v="112" actId="2792"/>
          <ac:spMkLst>
            <pc:docMk/>
            <pc:sldMk cId="3335640676" sldId="1140"/>
            <ac:spMk id="40" creationId="{D5AB4475-0FA1-43B0-A51F-B8EBFDD662A3}"/>
          </ac:spMkLst>
        </pc:spChg>
        <pc:spChg chg="mod topLvl">
          <ac:chgData name="欣捷" userId="b965477fa0aef5e6" providerId="LiveId" clId="{F58CB589-EA88-41E9-89B9-70387DC4BAF4}" dt="2021-04-20T08:30:13.266" v="112" actId="2792"/>
          <ac:spMkLst>
            <pc:docMk/>
            <pc:sldMk cId="3335640676" sldId="1140"/>
            <ac:spMk id="41" creationId="{542CE809-2C12-4ABE-A307-E5FD58160E92}"/>
          </ac:spMkLst>
        </pc:spChg>
        <pc:spChg chg="mod topLvl">
          <ac:chgData name="欣捷" userId="b965477fa0aef5e6" providerId="LiveId" clId="{F58CB589-EA88-41E9-89B9-70387DC4BAF4}" dt="2021-04-20T08:30:13.266" v="112" actId="2792"/>
          <ac:spMkLst>
            <pc:docMk/>
            <pc:sldMk cId="3335640676" sldId="1140"/>
            <ac:spMk id="42" creationId="{C74B0B13-D32D-485E-8381-7FF27D0376F5}"/>
          </ac:spMkLst>
        </pc:spChg>
        <pc:spChg chg="mod topLvl">
          <ac:chgData name="欣捷" userId="b965477fa0aef5e6" providerId="LiveId" clId="{F58CB589-EA88-41E9-89B9-70387DC4BAF4}" dt="2021-04-20T08:30:13.266" v="112" actId="2792"/>
          <ac:spMkLst>
            <pc:docMk/>
            <pc:sldMk cId="3335640676" sldId="1140"/>
            <ac:spMk id="43" creationId="{C05E46DA-C1D1-4B0D-8B73-BACA2B6DECE3}"/>
          </ac:spMkLst>
        </pc:spChg>
        <pc:spChg chg="mod topLvl">
          <ac:chgData name="欣捷" userId="b965477fa0aef5e6" providerId="LiveId" clId="{F58CB589-EA88-41E9-89B9-70387DC4BAF4}" dt="2021-04-20T08:30:13.266" v="112" actId="2792"/>
          <ac:spMkLst>
            <pc:docMk/>
            <pc:sldMk cId="3335640676" sldId="1140"/>
            <ac:spMk id="44" creationId="{784ACCF4-C0BC-473D-96CD-91C22539FAD4}"/>
          </ac:spMkLst>
        </pc:spChg>
        <pc:spChg chg="mod topLvl">
          <ac:chgData name="欣捷" userId="b965477fa0aef5e6" providerId="LiveId" clId="{F58CB589-EA88-41E9-89B9-70387DC4BAF4}" dt="2021-04-20T08:30:13.266" v="112" actId="2792"/>
          <ac:spMkLst>
            <pc:docMk/>
            <pc:sldMk cId="3335640676" sldId="1140"/>
            <ac:spMk id="45" creationId="{E08A642F-397E-4B16-8E4A-E46AFC4A0E99}"/>
          </ac:spMkLst>
        </pc:spChg>
        <pc:spChg chg="mod topLvl">
          <ac:chgData name="欣捷" userId="b965477fa0aef5e6" providerId="LiveId" clId="{F58CB589-EA88-41E9-89B9-70387DC4BAF4}" dt="2021-04-20T08:30:13.266" v="112" actId="2792"/>
          <ac:spMkLst>
            <pc:docMk/>
            <pc:sldMk cId="3335640676" sldId="1140"/>
            <ac:spMk id="46" creationId="{92BDADBD-870B-411C-A06B-E3FC2FDE1694}"/>
          </ac:spMkLst>
        </pc:spChg>
        <pc:spChg chg="mod topLvl">
          <ac:chgData name="欣捷" userId="b965477fa0aef5e6" providerId="LiveId" clId="{F58CB589-EA88-41E9-89B9-70387DC4BAF4}" dt="2021-04-20T08:30:13.266" v="112" actId="2792"/>
          <ac:spMkLst>
            <pc:docMk/>
            <pc:sldMk cId="3335640676" sldId="1140"/>
            <ac:spMk id="47" creationId="{5892DC19-A53F-488E-8E70-1499E0067D1D}"/>
          </ac:spMkLst>
        </pc:spChg>
        <pc:spChg chg="mod topLvl">
          <ac:chgData name="欣捷" userId="b965477fa0aef5e6" providerId="LiveId" clId="{F58CB589-EA88-41E9-89B9-70387DC4BAF4}" dt="2021-04-20T08:30:13.266" v="112" actId="2792"/>
          <ac:spMkLst>
            <pc:docMk/>
            <pc:sldMk cId="3335640676" sldId="1140"/>
            <ac:spMk id="48" creationId="{5AD264BE-82A1-4D87-A884-52807EFA5A58}"/>
          </ac:spMkLst>
        </pc:spChg>
        <pc:spChg chg="mod topLvl">
          <ac:chgData name="欣捷" userId="b965477fa0aef5e6" providerId="LiveId" clId="{F58CB589-EA88-41E9-89B9-70387DC4BAF4}" dt="2021-04-20T08:30:13.266" v="112" actId="2792"/>
          <ac:spMkLst>
            <pc:docMk/>
            <pc:sldMk cId="3335640676" sldId="1140"/>
            <ac:spMk id="49" creationId="{09F6E2B2-DD7A-4833-9E12-873775F81B68}"/>
          </ac:spMkLst>
        </pc:spChg>
        <pc:spChg chg="mod topLvl">
          <ac:chgData name="欣捷" userId="b965477fa0aef5e6" providerId="LiveId" clId="{F58CB589-EA88-41E9-89B9-70387DC4BAF4}" dt="2021-04-20T08:30:13.266" v="112" actId="2792"/>
          <ac:spMkLst>
            <pc:docMk/>
            <pc:sldMk cId="3335640676" sldId="1140"/>
            <ac:spMk id="50" creationId="{622CE4B1-73FC-4173-8E73-EB5D7418728A}"/>
          </ac:spMkLst>
        </pc:spChg>
        <pc:spChg chg="mod topLvl">
          <ac:chgData name="欣捷" userId="b965477fa0aef5e6" providerId="LiveId" clId="{F58CB589-EA88-41E9-89B9-70387DC4BAF4}" dt="2021-04-20T08:30:13.266" v="112" actId="2792"/>
          <ac:spMkLst>
            <pc:docMk/>
            <pc:sldMk cId="3335640676" sldId="1140"/>
            <ac:spMk id="51" creationId="{E99DA34D-EC2D-4CD0-9BB6-2BF3A3C5FDF2}"/>
          </ac:spMkLst>
        </pc:spChg>
        <pc:spChg chg="mod topLvl">
          <ac:chgData name="欣捷" userId="b965477fa0aef5e6" providerId="LiveId" clId="{F58CB589-EA88-41E9-89B9-70387DC4BAF4}" dt="2021-04-20T08:30:13.266" v="112" actId="2792"/>
          <ac:spMkLst>
            <pc:docMk/>
            <pc:sldMk cId="3335640676" sldId="1140"/>
            <ac:spMk id="52" creationId="{4D1FC76C-6A04-4232-A5E6-6C705ADF9A0B}"/>
          </ac:spMkLst>
        </pc:spChg>
        <pc:spChg chg="mod topLvl">
          <ac:chgData name="欣捷" userId="b965477fa0aef5e6" providerId="LiveId" clId="{F58CB589-EA88-41E9-89B9-70387DC4BAF4}" dt="2021-04-20T08:30:13.266" v="112" actId="2792"/>
          <ac:spMkLst>
            <pc:docMk/>
            <pc:sldMk cId="3335640676" sldId="1140"/>
            <ac:spMk id="53" creationId="{9B14EB21-B6DA-476F-8B67-BED757D09CF8}"/>
          </ac:spMkLst>
        </pc:spChg>
        <pc:spChg chg="mod topLvl">
          <ac:chgData name="欣捷" userId="b965477fa0aef5e6" providerId="LiveId" clId="{F58CB589-EA88-41E9-89B9-70387DC4BAF4}" dt="2021-04-20T08:30:13.266" v="112" actId="2792"/>
          <ac:spMkLst>
            <pc:docMk/>
            <pc:sldMk cId="3335640676" sldId="1140"/>
            <ac:spMk id="54" creationId="{98A44339-5431-4467-84A5-AA3F4E01273D}"/>
          </ac:spMkLst>
        </pc:spChg>
        <pc:spChg chg="mod topLvl">
          <ac:chgData name="欣捷" userId="b965477fa0aef5e6" providerId="LiveId" clId="{F58CB589-EA88-41E9-89B9-70387DC4BAF4}" dt="2021-04-20T08:30:13.266" v="112" actId="2792"/>
          <ac:spMkLst>
            <pc:docMk/>
            <pc:sldMk cId="3335640676" sldId="1140"/>
            <ac:spMk id="55" creationId="{31795774-06CC-4BDA-BB0A-25130FB34C9C}"/>
          </ac:spMkLst>
        </pc:spChg>
        <pc:spChg chg="mod topLvl">
          <ac:chgData name="欣捷" userId="b965477fa0aef5e6" providerId="LiveId" clId="{F58CB589-EA88-41E9-89B9-70387DC4BAF4}" dt="2021-04-20T08:30:13.266" v="112" actId="2792"/>
          <ac:spMkLst>
            <pc:docMk/>
            <pc:sldMk cId="3335640676" sldId="1140"/>
            <ac:spMk id="56" creationId="{924CF561-E300-49A5-9509-9DC02D76921B}"/>
          </ac:spMkLst>
        </pc:spChg>
        <pc:spChg chg="mod topLvl">
          <ac:chgData name="欣捷" userId="b965477fa0aef5e6" providerId="LiveId" clId="{F58CB589-EA88-41E9-89B9-70387DC4BAF4}" dt="2021-04-20T08:30:13.266" v="112" actId="2792"/>
          <ac:spMkLst>
            <pc:docMk/>
            <pc:sldMk cId="3335640676" sldId="1140"/>
            <ac:spMk id="57" creationId="{371F4C99-A360-472F-9A0E-72E2317C7916}"/>
          </ac:spMkLst>
        </pc:spChg>
        <pc:spChg chg="mod topLvl">
          <ac:chgData name="欣捷" userId="b965477fa0aef5e6" providerId="LiveId" clId="{F58CB589-EA88-41E9-89B9-70387DC4BAF4}" dt="2021-04-20T08:30:13.266" v="112" actId="2792"/>
          <ac:spMkLst>
            <pc:docMk/>
            <pc:sldMk cId="3335640676" sldId="1140"/>
            <ac:spMk id="58" creationId="{E1831656-12BA-4B2F-A23E-9E854A2F93C8}"/>
          </ac:spMkLst>
        </pc:spChg>
        <pc:spChg chg="mod topLvl">
          <ac:chgData name="欣捷" userId="b965477fa0aef5e6" providerId="LiveId" clId="{F58CB589-EA88-41E9-89B9-70387DC4BAF4}" dt="2021-04-20T08:30:13.266" v="112" actId="2792"/>
          <ac:spMkLst>
            <pc:docMk/>
            <pc:sldMk cId="3335640676" sldId="1140"/>
            <ac:spMk id="59" creationId="{A77E68B7-62BD-4E88-A344-4CDD0E9E455C}"/>
          </ac:spMkLst>
        </pc:spChg>
        <pc:spChg chg="mod topLvl">
          <ac:chgData name="欣捷" userId="b965477fa0aef5e6" providerId="LiveId" clId="{F58CB589-EA88-41E9-89B9-70387DC4BAF4}" dt="2021-04-20T08:30:13.266" v="112" actId="2792"/>
          <ac:spMkLst>
            <pc:docMk/>
            <pc:sldMk cId="3335640676" sldId="1140"/>
            <ac:spMk id="60" creationId="{C6B23C15-1163-4026-9930-9CAC9182BC9B}"/>
          </ac:spMkLst>
        </pc:spChg>
        <pc:spChg chg="mod topLvl">
          <ac:chgData name="欣捷" userId="b965477fa0aef5e6" providerId="LiveId" clId="{F58CB589-EA88-41E9-89B9-70387DC4BAF4}" dt="2021-04-20T08:30:13.266" v="112" actId="2792"/>
          <ac:spMkLst>
            <pc:docMk/>
            <pc:sldMk cId="3335640676" sldId="1140"/>
            <ac:spMk id="61" creationId="{279AAC55-B69E-49C0-9CA8-26FE0A2A06B8}"/>
          </ac:spMkLst>
        </pc:spChg>
        <pc:spChg chg="mod topLvl">
          <ac:chgData name="欣捷" userId="b965477fa0aef5e6" providerId="LiveId" clId="{F58CB589-EA88-41E9-89B9-70387DC4BAF4}" dt="2021-04-20T08:30:13.266" v="112" actId="2792"/>
          <ac:spMkLst>
            <pc:docMk/>
            <pc:sldMk cId="3335640676" sldId="1140"/>
            <ac:spMk id="62" creationId="{E6DDF4F9-CB76-4C12-871E-9B39E4F3A279}"/>
          </ac:spMkLst>
        </pc:spChg>
        <pc:spChg chg="mod topLvl">
          <ac:chgData name="欣捷" userId="b965477fa0aef5e6" providerId="LiveId" clId="{F58CB589-EA88-41E9-89B9-70387DC4BAF4}" dt="2021-04-20T08:30:13.266" v="112" actId="2792"/>
          <ac:spMkLst>
            <pc:docMk/>
            <pc:sldMk cId="3335640676" sldId="1140"/>
            <ac:spMk id="63" creationId="{3DBA2254-23AE-49E3-B3CB-E19D873B2955}"/>
          </ac:spMkLst>
        </pc:spChg>
        <pc:spChg chg="mod">
          <ac:chgData name="欣捷" userId="b965477fa0aef5e6" providerId="LiveId" clId="{F58CB589-EA88-41E9-89B9-70387DC4BAF4}" dt="2021-04-20T08:29:32.442" v="109" actId="338"/>
          <ac:spMkLst>
            <pc:docMk/>
            <pc:sldMk cId="3335640676" sldId="1140"/>
            <ac:spMk id="27650" creationId="{22D8A731-AE74-4746-A3B8-8256FFF194A2}"/>
          </ac:spMkLst>
        </pc:spChg>
        <pc:spChg chg="mod">
          <ac:chgData name="欣捷" userId="b965477fa0aef5e6" providerId="LiveId" clId="{F58CB589-EA88-41E9-89B9-70387DC4BAF4}" dt="2021-04-20T08:29:32.442" v="109" actId="338"/>
          <ac:spMkLst>
            <pc:docMk/>
            <pc:sldMk cId="3335640676" sldId="1140"/>
            <ac:spMk id="27651" creationId="{A1741382-F451-48A5-8D5C-85D947507B87}"/>
          </ac:spMkLst>
        </pc:spChg>
        <pc:spChg chg="mod topLvl">
          <ac:chgData name="欣捷" userId="b965477fa0aef5e6" providerId="LiveId" clId="{F58CB589-EA88-41E9-89B9-70387DC4BAF4}" dt="2021-04-20T08:30:13.266" v="112" actId="2792"/>
          <ac:spMkLst>
            <pc:docMk/>
            <pc:sldMk cId="3335640676" sldId="1140"/>
            <ac:spMk id="796672" creationId="{45CCF506-4242-4750-BB00-47CEBABA8EB0}"/>
          </ac:spMkLst>
        </pc:spChg>
        <pc:spChg chg="mod topLvl">
          <ac:chgData name="欣捷" userId="b965477fa0aef5e6" providerId="LiveId" clId="{F58CB589-EA88-41E9-89B9-70387DC4BAF4}" dt="2021-04-20T08:30:13.266" v="112" actId="2792"/>
          <ac:spMkLst>
            <pc:docMk/>
            <pc:sldMk cId="3335640676" sldId="1140"/>
            <ac:spMk id="796673" creationId="{934375D6-09C2-4330-A4FC-7B0675F077A7}"/>
          </ac:spMkLst>
        </pc:spChg>
        <pc:spChg chg="mod topLvl">
          <ac:chgData name="欣捷" userId="b965477fa0aef5e6" providerId="LiveId" clId="{F58CB589-EA88-41E9-89B9-70387DC4BAF4}" dt="2021-04-20T08:30:13.266" v="112" actId="2792"/>
          <ac:spMkLst>
            <pc:docMk/>
            <pc:sldMk cId="3335640676" sldId="1140"/>
            <ac:spMk id="796674" creationId="{5EF06DB7-396D-418E-85E6-9A8BD200F5BB}"/>
          </ac:spMkLst>
        </pc:spChg>
        <pc:spChg chg="mod topLvl">
          <ac:chgData name="欣捷" userId="b965477fa0aef5e6" providerId="LiveId" clId="{F58CB589-EA88-41E9-89B9-70387DC4BAF4}" dt="2021-04-20T08:30:13.266" v="112" actId="2792"/>
          <ac:spMkLst>
            <pc:docMk/>
            <pc:sldMk cId="3335640676" sldId="1140"/>
            <ac:spMk id="796675" creationId="{E9D97DFC-580E-477E-87CA-753B9FAFBF37}"/>
          </ac:spMkLst>
        </pc:spChg>
        <pc:spChg chg="mod topLvl">
          <ac:chgData name="欣捷" userId="b965477fa0aef5e6" providerId="LiveId" clId="{F58CB589-EA88-41E9-89B9-70387DC4BAF4}" dt="2021-04-20T08:30:13.266" v="112" actId="2792"/>
          <ac:spMkLst>
            <pc:docMk/>
            <pc:sldMk cId="3335640676" sldId="1140"/>
            <ac:spMk id="796677" creationId="{8BC9FD79-3F2D-4D21-AD53-70A0BBA70796}"/>
          </ac:spMkLst>
        </pc:spChg>
        <pc:spChg chg="mod topLvl">
          <ac:chgData name="欣捷" userId="b965477fa0aef5e6" providerId="LiveId" clId="{F58CB589-EA88-41E9-89B9-70387DC4BAF4}" dt="2021-04-20T08:30:13.266" v="112" actId="2792"/>
          <ac:spMkLst>
            <pc:docMk/>
            <pc:sldMk cId="3335640676" sldId="1140"/>
            <ac:spMk id="796678" creationId="{378BC636-B755-4CCC-B0B4-CC4FEC8AF426}"/>
          </ac:spMkLst>
        </pc:spChg>
        <pc:spChg chg="mod topLvl">
          <ac:chgData name="欣捷" userId="b965477fa0aef5e6" providerId="LiveId" clId="{F58CB589-EA88-41E9-89B9-70387DC4BAF4}" dt="2021-04-20T08:30:13.266" v="112" actId="2792"/>
          <ac:spMkLst>
            <pc:docMk/>
            <pc:sldMk cId="3335640676" sldId="1140"/>
            <ac:spMk id="796679" creationId="{CDFE7ED5-1713-438E-9F1F-1E1CBB5A0FC4}"/>
          </ac:spMkLst>
        </pc:spChg>
        <pc:spChg chg="mod topLvl">
          <ac:chgData name="欣捷" userId="b965477fa0aef5e6" providerId="LiveId" clId="{F58CB589-EA88-41E9-89B9-70387DC4BAF4}" dt="2021-04-20T08:30:13.266" v="112" actId="2792"/>
          <ac:spMkLst>
            <pc:docMk/>
            <pc:sldMk cId="3335640676" sldId="1140"/>
            <ac:spMk id="796680" creationId="{A5FAF263-9B61-4237-8B55-8F218C822368}"/>
          </ac:spMkLst>
        </pc:spChg>
        <pc:grpChg chg="mod">
          <ac:chgData name="欣捷" userId="b965477fa0aef5e6" providerId="LiveId" clId="{F58CB589-EA88-41E9-89B9-70387DC4BAF4}" dt="2021-04-20T08:29:32.442" v="109" actId="338"/>
          <ac:grpSpMkLst>
            <pc:docMk/>
            <pc:sldMk cId="3335640676" sldId="1140"/>
            <ac:grpSpMk id="1" creationId="{00000000-0000-0000-0000-000000000000}"/>
          </ac:grpSpMkLst>
        </pc:grpChg>
        <pc:grpChg chg="del mod">
          <ac:chgData name="欣捷" userId="b965477fa0aef5e6" providerId="LiveId" clId="{F58CB589-EA88-41E9-89B9-70387DC4BAF4}" dt="2021-04-20T08:29:40.732" v="110" actId="165"/>
          <ac:grpSpMkLst>
            <pc:docMk/>
            <pc:sldMk cId="3335640676" sldId="1140"/>
            <ac:grpSpMk id="5" creationId="{33F4AC69-DA0C-44C9-B730-9F07169AB268}"/>
          </ac:grpSpMkLst>
        </pc:grpChg>
        <pc:graphicFrameChg chg="del">
          <ac:chgData name="欣捷" userId="b965477fa0aef5e6" providerId="LiveId" clId="{F58CB589-EA88-41E9-89B9-70387DC4BAF4}" dt="2021-04-20T08:29:13.270" v="106" actId="478"/>
          <ac:graphicFrameMkLst>
            <pc:docMk/>
            <pc:sldMk cId="3335640676" sldId="1140"/>
            <ac:graphicFrameMk id="796676" creationId="{2CE792A0-7F05-43E0-8EB3-154CFC449AD0}"/>
          </ac:graphicFrameMkLst>
        </pc:graphicFrameChg>
        <pc:picChg chg="del mod">
          <ac:chgData name="欣捷" userId="b965477fa0aef5e6" providerId="LiveId" clId="{F58CB589-EA88-41E9-89B9-70387DC4BAF4}" dt="2021-04-20T08:29:32.442" v="109" actId="338"/>
          <ac:picMkLst>
            <pc:docMk/>
            <pc:sldMk cId="3335640676" sldId="1140"/>
            <ac:picMk id="2" creationId="{B26A3A9E-B520-4094-984F-8690F35DA745}"/>
          </ac:picMkLst>
        </pc:picChg>
      </pc:sldChg>
      <pc:sldChg chg="modSp add mod">
        <pc:chgData name="欣捷" userId="b965477fa0aef5e6" providerId="LiveId" clId="{F58CB589-EA88-41E9-89B9-70387DC4BAF4}" dt="2021-04-20T09:06:39.328" v="324" actId="113"/>
        <pc:sldMkLst>
          <pc:docMk/>
          <pc:sldMk cId="406512071" sldId="1141"/>
        </pc:sldMkLst>
        <pc:spChg chg="mod">
          <ac:chgData name="欣捷" userId="b965477fa0aef5e6" providerId="LiveId" clId="{F58CB589-EA88-41E9-89B9-70387DC4BAF4}" dt="2021-04-20T09:06:28.271" v="318"/>
          <ac:spMkLst>
            <pc:docMk/>
            <pc:sldMk cId="406512071" sldId="1141"/>
            <ac:spMk id="7170" creationId="{9A9ACD68-0B23-45C4-B0C9-40FDBDF97E94}"/>
          </ac:spMkLst>
        </pc:spChg>
        <pc:spChg chg="mod">
          <ac:chgData name="欣捷" userId="b965477fa0aef5e6" providerId="LiveId" clId="{F58CB589-EA88-41E9-89B9-70387DC4BAF4}" dt="2021-04-20T09:06:39.328" v="324" actId="113"/>
          <ac:spMkLst>
            <pc:docMk/>
            <pc:sldMk cId="406512071" sldId="1141"/>
            <ac:spMk id="7171" creationId="{7B9851B1-3ED8-4584-9FD6-F58A8B0C36C4}"/>
          </ac:spMkLst>
        </pc:spChg>
      </pc:sldChg>
      <pc:sldChg chg="modSp new mod modAnim">
        <pc:chgData name="欣捷" userId="b965477fa0aef5e6" providerId="LiveId" clId="{F58CB589-EA88-41E9-89B9-70387DC4BAF4}" dt="2021-04-20T09:12:09.602" v="473"/>
        <pc:sldMkLst>
          <pc:docMk/>
          <pc:sldMk cId="1844201406" sldId="1142"/>
        </pc:sldMkLst>
        <pc:spChg chg="mod">
          <ac:chgData name="欣捷" userId="b965477fa0aef5e6" providerId="LiveId" clId="{F58CB589-EA88-41E9-89B9-70387DC4BAF4}" dt="2021-04-20T09:09:20.224" v="329"/>
          <ac:spMkLst>
            <pc:docMk/>
            <pc:sldMk cId="1844201406" sldId="1142"/>
            <ac:spMk id="2" creationId="{126B5D20-E9F6-44DA-AB18-82250B28E792}"/>
          </ac:spMkLst>
        </pc:spChg>
        <pc:spChg chg="mod">
          <ac:chgData name="欣捷" userId="b965477fa0aef5e6" providerId="LiveId" clId="{F58CB589-EA88-41E9-89B9-70387DC4BAF4}" dt="2021-04-20T09:11:58.891" v="471"/>
          <ac:spMkLst>
            <pc:docMk/>
            <pc:sldMk cId="1844201406" sldId="1142"/>
            <ac:spMk id="3" creationId="{7F185FF3-18D6-4AAC-B1C5-F75BCA35F67C}"/>
          </ac:spMkLst>
        </pc:spChg>
      </pc:sldChg>
      <pc:sldChg chg="modSp add mod">
        <pc:chgData name="欣捷" userId="b965477fa0aef5e6" providerId="LiveId" clId="{F58CB589-EA88-41E9-89B9-70387DC4BAF4}" dt="2021-04-20T09:22:54.495" v="619" actId="6549"/>
        <pc:sldMkLst>
          <pc:docMk/>
          <pc:sldMk cId="3037729556" sldId="1143"/>
        </pc:sldMkLst>
        <pc:graphicFrameChg chg="modGraphic">
          <ac:chgData name="欣捷" userId="b965477fa0aef5e6" providerId="LiveId" clId="{F58CB589-EA88-41E9-89B9-70387DC4BAF4}" dt="2021-04-20T09:22:54.495" v="619" actId="6549"/>
          <ac:graphicFrameMkLst>
            <pc:docMk/>
            <pc:sldMk cId="3037729556" sldId="1143"/>
            <ac:graphicFrameMk id="12" creationId="{392FF57F-B253-4DAC-BFB1-4445AAB528F9}"/>
          </ac:graphicFrameMkLst>
        </pc:graphicFrameChg>
      </pc:sldChg>
      <pc:sldChg chg="add">
        <pc:chgData name="欣捷" userId="b965477fa0aef5e6" providerId="LiveId" clId="{F58CB589-EA88-41E9-89B9-70387DC4BAF4}" dt="2021-04-20T09:22:19.763" v="609"/>
        <pc:sldMkLst>
          <pc:docMk/>
          <pc:sldMk cId="546972322" sldId="1144"/>
        </pc:sldMkLst>
      </pc:sldChg>
      <pc:sldChg chg="modSp add">
        <pc:chgData name="欣捷" userId="b965477fa0aef5e6" providerId="LiveId" clId="{F58CB589-EA88-41E9-89B9-70387DC4BAF4}" dt="2021-04-20T09:23:11.343" v="621"/>
        <pc:sldMkLst>
          <pc:docMk/>
          <pc:sldMk cId="4223351651" sldId="1145"/>
        </pc:sldMkLst>
        <pc:graphicFrameChg chg="mod">
          <ac:chgData name="欣捷" userId="b965477fa0aef5e6" providerId="LiveId" clId="{F58CB589-EA88-41E9-89B9-70387DC4BAF4}" dt="2021-04-20T09:23:11.343" v="621"/>
          <ac:graphicFrameMkLst>
            <pc:docMk/>
            <pc:sldMk cId="4223351651" sldId="1145"/>
            <ac:graphicFrameMk id="12" creationId="{392FF57F-B253-4DAC-BFB1-4445AAB528F9}"/>
          </ac:graphicFrameMkLst>
        </pc:graphicFrameChg>
      </pc:sldChg>
      <pc:sldChg chg="modSp add mod">
        <pc:chgData name="欣捷" userId="b965477fa0aef5e6" providerId="LiveId" clId="{F58CB589-EA88-41E9-89B9-70387DC4BAF4}" dt="2021-04-20T09:27:13.884" v="685" actId="20577"/>
        <pc:sldMkLst>
          <pc:docMk/>
          <pc:sldMk cId="1246412149" sldId="1146"/>
        </pc:sldMkLst>
        <pc:graphicFrameChg chg="modGraphic">
          <ac:chgData name="欣捷" userId="b965477fa0aef5e6" providerId="LiveId" clId="{F58CB589-EA88-41E9-89B9-70387DC4BAF4}" dt="2021-04-20T09:27:13.884" v="685" actId="20577"/>
          <ac:graphicFrameMkLst>
            <pc:docMk/>
            <pc:sldMk cId="1246412149" sldId="1146"/>
            <ac:graphicFrameMk id="7" creationId="{37CC3D40-8AD9-46E1-AFAB-E74C336F4304}"/>
          </ac:graphicFrameMkLst>
        </pc:graphicFrameChg>
      </pc:sldChg>
      <pc:sldChg chg="modSp add mod">
        <pc:chgData name="欣捷" userId="b965477fa0aef5e6" providerId="LiveId" clId="{F58CB589-EA88-41E9-89B9-70387DC4BAF4}" dt="2021-04-20T09:27:18.394" v="687" actId="20577"/>
        <pc:sldMkLst>
          <pc:docMk/>
          <pc:sldMk cId="1563518926" sldId="1147"/>
        </pc:sldMkLst>
        <pc:graphicFrameChg chg="modGraphic">
          <ac:chgData name="欣捷" userId="b965477fa0aef5e6" providerId="LiveId" clId="{F58CB589-EA88-41E9-89B9-70387DC4BAF4}" dt="2021-04-20T09:27:18.394" v="687" actId="20577"/>
          <ac:graphicFrameMkLst>
            <pc:docMk/>
            <pc:sldMk cId="1563518926" sldId="1147"/>
            <ac:graphicFrameMk id="7" creationId="{37CC3D40-8AD9-46E1-AFAB-E74C336F4304}"/>
          </ac:graphicFrameMkLst>
        </pc:graphicFrameChg>
      </pc:sldChg>
      <pc:sldChg chg="modSp add mod">
        <pc:chgData name="欣捷" userId="b965477fa0aef5e6" providerId="LiveId" clId="{F58CB589-EA88-41E9-89B9-70387DC4BAF4}" dt="2021-04-20T09:27:22.409" v="689" actId="20577"/>
        <pc:sldMkLst>
          <pc:docMk/>
          <pc:sldMk cId="3006853834" sldId="1148"/>
        </pc:sldMkLst>
        <pc:graphicFrameChg chg="modGraphic">
          <ac:chgData name="欣捷" userId="b965477fa0aef5e6" providerId="LiveId" clId="{F58CB589-EA88-41E9-89B9-70387DC4BAF4}" dt="2021-04-20T09:27:22.409" v="689" actId="20577"/>
          <ac:graphicFrameMkLst>
            <pc:docMk/>
            <pc:sldMk cId="3006853834" sldId="1148"/>
            <ac:graphicFrameMk id="7" creationId="{37CC3D40-8AD9-46E1-AFAB-E74C336F4304}"/>
          </ac:graphicFrameMkLst>
        </pc:graphicFrameChg>
      </pc:sldChg>
      <pc:sldChg chg="modSp add mod">
        <pc:chgData name="欣捷" userId="b965477fa0aef5e6" providerId="LiveId" clId="{F58CB589-EA88-41E9-89B9-70387DC4BAF4}" dt="2021-04-20T09:27:26.586" v="691" actId="20577"/>
        <pc:sldMkLst>
          <pc:docMk/>
          <pc:sldMk cId="2869246556" sldId="1149"/>
        </pc:sldMkLst>
        <pc:graphicFrameChg chg="modGraphic">
          <ac:chgData name="欣捷" userId="b965477fa0aef5e6" providerId="LiveId" clId="{F58CB589-EA88-41E9-89B9-70387DC4BAF4}" dt="2021-04-20T09:27:26.586" v="691" actId="20577"/>
          <ac:graphicFrameMkLst>
            <pc:docMk/>
            <pc:sldMk cId="2869246556" sldId="1149"/>
            <ac:graphicFrameMk id="7" creationId="{37CC3D40-8AD9-46E1-AFAB-E74C336F4304}"/>
          </ac:graphicFrameMkLst>
        </pc:graphicFrameChg>
      </pc:sldChg>
      <pc:sldChg chg="modSp add mod">
        <pc:chgData name="欣捷" userId="b965477fa0aef5e6" providerId="LiveId" clId="{F58CB589-EA88-41E9-89B9-70387DC4BAF4}" dt="2021-04-20T09:27:31.804" v="693" actId="20577"/>
        <pc:sldMkLst>
          <pc:docMk/>
          <pc:sldMk cId="500657596" sldId="1150"/>
        </pc:sldMkLst>
        <pc:graphicFrameChg chg="modGraphic">
          <ac:chgData name="欣捷" userId="b965477fa0aef5e6" providerId="LiveId" clId="{F58CB589-EA88-41E9-89B9-70387DC4BAF4}" dt="2021-04-20T09:27:31.804" v="693" actId="20577"/>
          <ac:graphicFrameMkLst>
            <pc:docMk/>
            <pc:sldMk cId="500657596" sldId="1150"/>
            <ac:graphicFrameMk id="7" creationId="{37CC3D40-8AD9-46E1-AFAB-E74C336F4304}"/>
          </ac:graphicFrameMkLst>
        </pc:graphicFrameChg>
      </pc:sldChg>
      <pc:sldChg chg="modSp add mod">
        <pc:chgData name="欣捷" userId="b965477fa0aef5e6" providerId="LiveId" clId="{F58CB589-EA88-41E9-89B9-70387DC4BAF4}" dt="2021-04-20T09:27:37.737" v="694" actId="20577"/>
        <pc:sldMkLst>
          <pc:docMk/>
          <pc:sldMk cId="3962178428" sldId="1151"/>
        </pc:sldMkLst>
        <pc:graphicFrameChg chg="modGraphic">
          <ac:chgData name="欣捷" userId="b965477fa0aef5e6" providerId="LiveId" clId="{F58CB589-EA88-41E9-89B9-70387DC4BAF4}" dt="2021-04-20T09:27:37.737" v="694" actId="20577"/>
          <ac:graphicFrameMkLst>
            <pc:docMk/>
            <pc:sldMk cId="3962178428" sldId="1151"/>
            <ac:graphicFrameMk id="7" creationId="{37CC3D40-8AD9-46E1-AFAB-E74C336F4304}"/>
          </ac:graphicFrameMkLst>
        </pc:graphicFrameChg>
      </pc:sldChg>
      <pc:sldChg chg="modSp add mod">
        <pc:chgData name="欣捷" userId="b965477fa0aef5e6" providerId="LiveId" clId="{F58CB589-EA88-41E9-89B9-70387DC4BAF4}" dt="2021-04-20T09:31:43.160" v="756" actId="6549"/>
        <pc:sldMkLst>
          <pc:docMk/>
          <pc:sldMk cId="389650025" sldId="1152"/>
        </pc:sldMkLst>
        <pc:graphicFrameChg chg="modGraphic">
          <ac:chgData name="欣捷" userId="b965477fa0aef5e6" providerId="LiveId" clId="{F58CB589-EA88-41E9-89B9-70387DC4BAF4}" dt="2021-04-20T09:31:43.160" v="756" actId="6549"/>
          <ac:graphicFrameMkLst>
            <pc:docMk/>
            <pc:sldMk cId="389650025" sldId="1152"/>
            <ac:graphicFrameMk id="7" creationId="{B82C7706-5A88-4F4C-BC2E-D88A3AE12F8A}"/>
          </ac:graphicFrameMkLst>
        </pc:graphicFrameChg>
      </pc:sldChg>
      <pc:sldChg chg="modSp add mod">
        <pc:chgData name="欣捷" userId="b965477fa0aef5e6" providerId="LiveId" clId="{F58CB589-EA88-41E9-89B9-70387DC4BAF4}" dt="2021-04-20T09:31:40.862" v="755" actId="6549"/>
        <pc:sldMkLst>
          <pc:docMk/>
          <pc:sldMk cId="235929361" sldId="1153"/>
        </pc:sldMkLst>
        <pc:graphicFrameChg chg="modGraphic">
          <ac:chgData name="欣捷" userId="b965477fa0aef5e6" providerId="LiveId" clId="{F58CB589-EA88-41E9-89B9-70387DC4BAF4}" dt="2021-04-20T09:31:40.862" v="755" actId="6549"/>
          <ac:graphicFrameMkLst>
            <pc:docMk/>
            <pc:sldMk cId="235929361" sldId="1153"/>
            <ac:graphicFrameMk id="7" creationId="{B82C7706-5A88-4F4C-BC2E-D88A3AE12F8A}"/>
          </ac:graphicFrameMkLst>
        </pc:graphicFrameChg>
      </pc:sldChg>
      <pc:sldChg chg="modSp add mod">
        <pc:chgData name="欣捷" userId="b965477fa0aef5e6" providerId="LiveId" clId="{F58CB589-EA88-41E9-89B9-70387DC4BAF4}" dt="2021-04-20T09:31:38.269" v="754" actId="6549"/>
        <pc:sldMkLst>
          <pc:docMk/>
          <pc:sldMk cId="4207039851" sldId="1154"/>
        </pc:sldMkLst>
        <pc:graphicFrameChg chg="modGraphic">
          <ac:chgData name="欣捷" userId="b965477fa0aef5e6" providerId="LiveId" clId="{F58CB589-EA88-41E9-89B9-70387DC4BAF4}" dt="2021-04-20T09:31:38.269" v="754" actId="6549"/>
          <ac:graphicFrameMkLst>
            <pc:docMk/>
            <pc:sldMk cId="4207039851" sldId="1154"/>
            <ac:graphicFrameMk id="7" creationId="{B82C7706-5A88-4F4C-BC2E-D88A3AE12F8A}"/>
          </ac:graphicFrameMkLst>
        </pc:graphicFrameChg>
      </pc:sldChg>
      <pc:sldChg chg="modSp add mod">
        <pc:chgData name="欣捷" userId="b965477fa0aef5e6" providerId="LiveId" clId="{F58CB589-EA88-41E9-89B9-70387DC4BAF4}" dt="2021-04-20T09:31:35.597" v="753" actId="6549"/>
        <pc:sldMkLst>
          <pc:docMk/>
          <pc:sldMk cId="77711967" sldId="1155"/>
        </pc:sldMkLst>
        <pc:graphicFrameChg chg="modGraphic">
          <ac:chgData name="欣捷" userId="b965477fa0aef5e6" providerId="LiveId" clId="{F58CB589-EA88-41E9-89B9-70387DC4BAF4}" dt="2021-04-20T09:31:35.597" v="753" actId="6549"/>
          <ac:graphicFrameMkLst>
            <pc:docMk/>
            <pc:sldMk cId="77711967" sldId="1155"/>
            <ac:graphicFrameMk id="7" creationId="{B82C7706-5A88-4F4C-BC2E-D88A3AE12F8A}"/>
          </ac:graphicFrameMkLst>
        </pc:graphicFrameChg>
      </pc:sldChg>
      <pc:sldChg chg="modSp add mod">
        <pc:chgData name="欣捷" userId="b965477fa0aef5e6" providerId="LiveId" clId="{F58CB589-EA88-41E9-89B9-70387DC4BAF4}" dt="2021-04-20T09:31:33.341" v="752" actId="6549"/>
        <pc:sldMkLst>
          <pc:docMk/>
          <pc:sldMk cId="1749343738" sldId="1156"/>
        </pc:sldMkLst>
        <pc:graphicFrameChg chg="modGraphic">
          <ac:chgData name="欣捷" userId="b965477fa0aef5e6" providerId="LiveId" clId="{F58CB589-EA88-41E9-89B9-70387DC4BAF4}" dt="2021-04-20T09:31:33.341" v="752" actId="6549"/>
          <ac:graphicFrameMkLst>
            <pc:docMk/>
            <pc:sldMk cId="1749343738" sldId="1156"/>
            <ac:graphicFrameMk id="7" creationId="{B82C7706-5A88-4F4C-BC2E-D88A3AE12F8A}"/>
          </ac:graphicFrameMkLst>
        </pc:graphicFrameChg>
      </pc:sldChg>
      <pc:sldChg chg="modSp add mod">
        <pc:chgData name="欣捷" userId="b965477fa0aef5e6" providerId="LiveId" clId="{F58CB589-EA88-41E9-89B9-70387DC4BAF4}" dt="2021-04-20T09:31:30.622" v="751" actId="6549"/>
        <pc:sldMkLst>
          <pc:docMk/>
          <pc:sldMk cId="3747700626" sldId="1157"/>
        </pc:sldMkLst>
        <pc:graphicFrameChg chg="modGraphic">
          <ac:chgData name="欣捷" userId="b965477fa0aef5e6" providerId="LiveId" clId="{F58CB589-EA88-41E9-89B9-70387DC4BAF4}" dt="2021-04-20T09:31:30.622" v="751" actId="6549"/>
          <ac:graphicFrameMkLst>
            <pc:docMk/>
            <pc:sldMk cId="3747700626" sldId="1157"/>
            <ac:graphicFrameMk id="7" creationId="{B82C7706-5A88-4F4C-BC2E-D88A3AE12F8A}"/>
          </ac:graphicFrameMkLst>
        </pc:graphicFrameChg>
      </pc:sldChg>
      <pc:sldChg chg="modSp add mod">
        <pc:chgData name="欣捷" userId="b965477fa0aef5e6" providerId="LiveId" clId="{F58CB589-EA88-41E9-89B9-70387DC4BAF4}" dt="2021-04-20T09:31:27.771" v="750" actId="6549"/>
        <pc:sldMkLst>
          <pc:docMk/>
          <pc:sldMk cId="2813883607" sldId="1158"/>
        </pc:sldMkLst>
        <pc:graphicFrameChg chg="modGraphic">
          <ac:chgData name="欣捷" userId="b965477fa0aef5e6" providerId="LiveId" clId="{F58CB589-EA88-41E9-89B9-70387DC4BAF4}" dt="2021-04-20T09:31:27.771" v="750" actId="6549"/>
          <ac:graphicFrameMkLst>
            <pc:docMk/>
            <pc:sldMk cId="2813883607" sldId="1158"/>
            <ac:graphicFrameMk id="7" creationId="{B82C7706-5A88-4F4C-BC2E-D88A3AE12F8A}"/>
          </ac:graphicFrameMkLst>
        </pc:graphicFrameChg>
      </pc:sldChg>
    </pc:docChg>
  </pc:docChgLst>
  <pc:docChgLst>
    <pc:chgData name="欣捷" userId="b965477fa0aef5e6" providerId="LiveId" clId="{2ADD1738-5529-41AF-BB92-065046DE9F8B}"/>
    <pc:docChg chg="undo custSel modSld sldOrd">
      <pc:chgData name="欣捷" userId="b965477fa0aef5e6" providerId="LiveId" clId="{2ADD1738-5529-41AF-BB92-065046DE9F8B}" dt="2021-05-26T10:30:00.848" v="68"/>
      <pc:docMkLst>
        <pc:docMk/>
      </pc:docMkLst>
      <pc:sldChg chg="ord">
        <pc:chgData name="欣捷" userId="b965477fa0aef5e6" providerId="LiveId" clId="{2ADD1738-5529-41AF-BB92-065046DE9F8B}" dt="2021-05-26T10:29:55.123" v="67"/>
        <pc:sldMkLst>
          <pc:docMk/>
          <pc:sldMk cId="2470898374" sldId="256"/>
        </pc:sldMkLst>
      </pc:sldChg>
      <pc:sldChg chg="modSp mod">
        <pc:chgData name="欣捷" userId="b965477fa0aef5e6" providerId="LiveId" clId="{2ADD1738-5529-41AF-BB92-065046DE9F8B}" dt="2021-05-26T08:33:26.878" v="2"/>
        <pc:sldMkLst>
          <pc:docMk/>
          <pc:sldMk cId="206795369" sldId="929"/>
        </pc:sldMkLst>
        <pc:spChg chg="mod">
          <ac:chgData name="欣捷" userId="b965477fa0aef5e6" providerId="LiveId" clId="{2ADD1738-5529-41AF-BB92-065046DE9F8B}" dt="2021-05-26T08:33:26.878" v="2"/>
          <ac:spMkLst>
            <pc:docMk/>
            <pc:sldMk cId="206795369" sldId="929"/>
            <ac:spMk id="3" creationId="{17952C89-5C7A-4439-BE62-54B7D3A96CDD}"/>
          </ac:spMkLst>
        </pc:spChg>
      </pc:sldChg>
      <pc:sldChg chg="modSp mod">
        <pc:chgData name="欣捷" userId="b965477fa0aef5e6" providerId="LiveId" clId="{2ADD1738-5529-41AF-BB92-065046DE9F8B}" dt="2021-05-26T10:30:00.848" v="68"/>
        <pc:sldMkLst>
          <pc:docMk/>
          <pc:sldMk cId="3190100003" sldId="931"/>
        </pc:sldMkLst>
        <pc:spChg chg="mod">
          <ac:chgData name="欣捷" userId="b965477fa0aef5e6" providerId="LiveId" clId="{2ADD1738-5529-41AF-BB92-065046DE9F8B}" dt="2021-05-26T10:30:00.848" v="68"/>
          <ac:spMkLst>
            <pc:docMk/>
            <pc:sldMk cId="3190100003" sldId="931"/>
            <ac:spMk id="3" creationId="{17952C89-5C7A-4439-BE62-54B7D3A96CDD}"/>
          </ac:spMkLst>
        </pc:spChg>
      </pc:sldChg>
      <pc:sldChg chg="modSp mod">
        <pc:chgData name="欣捷" userId="b965477fa0aef5e6" providerId="LiveId" clId="{2ADD1738-5529-41AF-BB92-065046DE9F8B}" dt="2021-05-26T08:34:57.275" v="52" actId="20577"/>
        <pc:sldMkLst>
          <pc:docMk/>
          <pc:sldMk cId="1496013796" sldId="932"/>
        </pc:sldMkLst>
        <pc:spChg chg="mod">
          <ac:chgData name="欣捷" userId="b965477fa0aef5e6" providerId="LiveId" clId="{2ADD1738-5529-41AF-BB92-065046DE9F8B}" dt="2021-05-26T08:34:57.275" v="52" actId="20577"/>
          <ac:spMkLst>
            <pc:docMk/>
            <pc:sldMk cId="1496013796" sldId="932"/>
            <ac:spMk id="3" creationId="{17952C89-5C7A-4439-BE62-54B7D3A96CDD}"/>
          </ac:spMkLst>
        </pc:spChg>
      </pc:sldChg>
    </pc:docChg>
  </pc:docChgLst>
  <pc:docChgLst>
    <pc:chgData name="王 欣捷" userId="b965477fa0aef5e6" providerId="LiveId" clId="{4715A5C9-3E74-4688-AEBB-8AAA9E401E8E}"/>
    <pc:docChg chg="addSld modSld">
      <pc:chgData name="王 欣捷" userId="b965477fa0aef5e6" providerId="LiveId" clId="{4715A5C9-3E74-4688-AEBB-8AAA9E401E8E}" dt="2023-03-10T01:47:23.481" v="0"/>
      <pc:docMkLst>
        <pc:docMk/>
      </pc:docMkLst>
      <pc:sldChg chg="add">
        <pc:chgData name="王 欣捷" userId="b965477fa0aef5e6" providerId="LiveId" clId="{4715A5C9-3E74-4688-AEBB-8AAA9E401E8E}" dt="2023-03-10T01:47:23.481" v="0"/>
        <pc:sldMkLst>
          <pc:docMk/>
          <pc:sldMk cId="0" sldId="295"/>
        </pc:sldMkLst>
      </pc:sldChg>
    </pc:docChg>
  </pc:docChgLst>
  <pc:docChgLst>
    <pc:chgData name="王 欣捷" userId="b965477fa0aef5e6" providerId="LiveId" clId="{6899589E-0934-405A-8A97-FC7BB6798B4D}"/>
    <pc:docChg chg="modSld">
      <pc:chgData name="王 欣捷" userId="b965477fa0aef5e6" providerId="LiveId" clId="{6899589E-0934-405A-8A97-FC7BB6798B4D}" dt="2023-05-24T07:09:50.201" v="3" actId="20577"/>
      <pc:docMkLst>
        <pc:docMk/>
      </pc:docMkLst>
      <pc:sldChg chg="modNotesTx">
        <pc:chgData name="王 欣捷" userId="b965477fa0aef5e6" providerId="LiveId" clId="{6899589E-0934-405A-8A97-FC7BB6798B4D}" dt="2023-05-24T07:09:50.201" v="3" actId="20577"/>
        <pc:sldMkLst>
          <pc:docMk/>
          <pc:sldMk cId="0" sldId="89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96F474-3F77-4C96-AA90-4EF0466282D8}" type="datetimeFigureOut">
              <a:rPr lang="zh-CN" altLang="en-US" smtClean="0"/>
              <a:t>2024/5/15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3E0CB0-7C81-4F13-BB43-6685CB01EB5E}" type="slidenum">
              <a:rPr lang="zh-CN" altLang="en-US" smtClean="0"/>
              <a:t>‹#›</a:t>
            </a:fld>
            <a:endParaRPr lang="zh-CN" altLang="en-US"/>
          </a:p>
        </p:txBody>
      </p:sp>
    </p:spTree>
    <p:extLst>
      <p:ext uri="{BB962C8B-B14F-4D97-AF65-F5344CB8AC3E}">
        <p14:creationId xmlns:p14="http://schemas.microsoft.com/office/powerpoint/2010/main" val="2609146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13BFD859-BEE2-4CAC-82FD-5263A7495BC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a:extLst>
              <a:ext uri="{FF2B5EF4-FFF2-40B4-BE49-F238E27FC236}">
                <a16:creationId xmlns:a16="http://schemas.microsoft.com/office/drawing/2014/main" id="{E20C164D-52D1-4D42-86C2-E2504658C04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z="1200" b="1" dirty="0">
                <a:sym typeface="Symbol" panose="05050102010706020507" pitchFamily="18" charset="2"/>
              </a:rPr>
              <a:t></a:t>
            </a:r>
            <a:r>
              <a:rPr lang="en-US" altLang="zh-CN" sz="1200" b="1">
                <a:sym typeface="Symbol" panose="05050102010706020507" pitchFamily="18" charset="2"/>
              </a:rPr>
              <a:t>(</a:t>
            </a:r>
            <a:r>
              <a:rPr lang="en-US" altLang="zh-CN"/>
              <a:t>Gamma)</a:t>
            </a:r>
            <a:r>
              <a:rPr lang="zh-CN" altLang="en-US"/>
              <a:t>相当于</a:t>
            </a:r>
            <a:r>
              <a:rPr lang="zh-CN" altLang="en-US" dirty="0"/>
              <a:t>程序中的类型声明语句或者编译器中的符号表。</a:t>
            </a:r>
          </a:p>
        </p:txBody>
      </p:sp>
      <p:sp>
        <p:nvSpPr>
          <p:cNvPr id="29700" name="灯片编号占位符 3">
            <a:extLst>
              <a:ext uri="{FF2B5EF4-FFF2-40B4-BE49-F238E27FC236}">
                <a16:creationId xmlns:a16="http://schemas.microsoft.com/office/drawing/2014/main" id="{01EB0158-ABEF-4851-8C4D-619CDD53C3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fld id="{F4D9531A-0EA4-4975-A007-1A257A7B2B60}" type="slidenum">
              <a:rPr lang="zh-CN" altLang="en-US" sz="1200"/>
              <a:pPr/>
              <a:t>43</a:t>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13BFD859-BEE2-4CAC-82FD-5263A7495BC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a:extLst>
              <a:ext uri="{FF2B5EF4-FFF2-40B4-BE49-F238E27FC236}">
                <a16:creationId xmlns:a16="http://schemas.microsoft.com/office/drawing/2014/main" id="{E20C164D-52D1-4D42-86C2-E2504658C04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dirty="0"/>
              <a:t>Gamma</a:t>
            </a:r>
            <a:r>
              <a:rPr lang="zh-CN" altLang="en-US" dirty="0"/>
              <a:t>相当于程序中的类型声明语句或者编译器中的符号表。</a:t>
            </a:r>
          </a:p>
        </p:txBody>
      </p:sp>
      <p:sp>
        <p:nvSpPr>
          <p:cNvPr id="29700" name="灯片编号占位符 3">
            <a:extLst>
              <a:ext uri="{FF2B5EF4-FFF2-40B4-BE49-F238E27FC236}">
                <a16:creationId xmlns:a16="http://schemas.microsoft.com/office/drawing/2014/main" id="{01EB0158-ABEF-4851-8C4D-619CDD53C3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fld id="{F4D9531A-0EA4-4975-A007-1A257A7B2B60}" type="slidenum">
              <a:rPr lang="zh-CN" altLang="en-US" sz="1200"/>
              <a:pPr/>
              <a:t>44</a:t>
            </a:fld>
            <a:endParaRPr lang="zh-CN" altLang="en-US" sz="1200"/>
          </a:p>
        </p:txBody>
      </p:sp>
    </p:spTree>
    <p:extLst>
      <p:ext uri="{BB962C8B-B14F-4D97-AF65-F5344CB8AC3E}">
        <p14:creationId xmlns:p14="http://schemas.microsoft.com/office/powerpoint/2010/main" val="38598983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20455A"/>
        </a:solidFill>
        <a:effectLst/>
      </p:bgPr>
    </p:bg>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B629830-5336-4949-A8B2-948D6B2F12A5}"/>
              </a:ext>
            </a:extLst>
          </p:cNvPr>
          <p:cNvPicPr>
            <a:picLocks noChangeAspect="1"/>
          </p:cNvPicPr>
          <p:nvPr/>
        </p:nvPicPr>
        <p:blipFill rotWithShape="1">
          <a:blip r:embed="rId2">
            <a:extLst>
              <a:ext uri="{28A0092B-C50C-407E-A947-70E740481C1C}">
                <a14:useLocalDpi xmlns:a14="http://schemas.microsoft.com/office/drawing/2010/main" val="0"/>
              </a:ext>
            </a:extLst>
          </a:blip>
          <a:srcRect l="10656" r="10656"/>
          <a:stretch/>
        </p:blipFill>
        <p:spPr>
          <a:xfrm>
            <a:off x="0" y="0"/>
            <a:ext cx="9144000" cy="2934488"/>
          </a:xfrm>
          <a:prstGeom prst="rect">
            <a:avLst/>
          </a:prstGeom>
        </p:spPr>
      </p:pic>
      <p:sp>
        <p:nvSpPr>
          <p:cNvPr id="2" name="Title 1"/>
          <p:cNvSpPr>
            <a:spLocks noGrp="1"/>
          </p:cNvSpPr>
          <p:nvPr>
            <p:ph type="ctrTitle"/>
          </p:nvPr>
        </p:nvSpPr>
        <p:spPr>
          <a:xfrm>
            <a:off x="685800" y="2541494"/>
            <a:ext cx="7772400" cy="2192151"/>
          </a:xfrm>
        </p:spPr>
        <p:txBody>
          <a:bodyPr anchor="b"/>
          <a:lstStyle>
            <a:lvl1pPr algn="ctr">
              <a:defRPr sz="6000">
                <a:solidFill>
                  <a:schemeClr val="bg1"/>
                </a:solidFill>
              </a:defRPr>
            </a:lvl1pPr>
          </a:lstStyle>
          <a:p>
            <a:r>
              <a:rPr lang="zh-CN" altLang="en-US"/>
              <a:t>单击此处编辑母版标题样式</a:t>
            </a:r>
            <a:endParaRPr lang="en-US"/>
          </a:p>
        </p:txBody>
      </p:sp>
      <p:sp>
        <p:nvSpPr>
          <p:cNvPr id="3" name="Subtitle 2"/>
          <p:cNvSpPr>
            <a:spLocks noGrp="1"/>
          </p:cNvSpPr>
          <p:nvPr>
            <p:ph type="subTitle" idx="1"/>
          </p:nvPr>
        </p:nvSpPr>
        <p:spPr>
          <a:xfrm>
            <a:off x="1143000" y="4966310"/>
            <a:ext cx="6858000" cy="936951"/>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pic>
        <p:nvPicPr>
          <p:cNvPr id="5" name="图片 4">
            <a:extLst>
              <a:ext uri="{FF2B5EF4-FFF2-40B4-BE49-F238E27FC236}">
                <a16:creationId xmlns:a16="http://schemas.microsoft.com/office/drawing/2014/main" id="{37E01A93-E996-4DF8-B9CC-4F6E64C77D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2934488"/>
          </a:xfrm>
          <a:prstGeom prst="rect">
            <a:avLst/>
          </a:prstGeom>
        </p:spPr>
      </p:pic>
      <p:pic>
        <p:nvPicPr>
          <p:cNvPr id="4" name="图片 3">
            <a:extLst>
              <a:ext uri="{FF2B5EF4-FFF2-40B4-BE49-F238E27FC236}">
                <a16:creationId xmlns:a16="http://schemas.microsoft.com/office/drawing/2014/main" id="{075C259C-2D78-1A03-5DD4-02EA4343CEF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2934488"/>
          </a:xfrm>
          <a:prstGeom prst="rect">
            <a:avLst/>
          </a:prstGeom>
        </p:spPr>
      </p:pic>
    </p:spTree>
    <p:extLst>
      <p:ext uri="{BB962C8B-B14F-4D97-AF65-F5344CB8AC3E}">
        <p14:creationId xmlns:p14="http://schemas.microsoft.com/office/powerpoint/2010/main" val="547028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2858B23B-E63C-7924-6739-DE03BC37431D}"/>
              </a:ext>
            </a:extLst>
          </p:cNvPr>
          <p:cNvSpPr>
            <a:spLocks noGrp="1"/>
          </p:cNvSpPr>
          <p:nvPr>
            <p:ph type="dt" sz="half" idx="10"/>
          </p:nvPr>
        </p:nvSpPr>
        <p:spPr/>
        <p:txBody>
          <a:bodyPr/>
          <a:lstStyle/>
          <a:p>
            <a:fld id="{1D494358-6452-4718-9746-98094D8D0871}" type="datetime2">
              <a:rPr lang="zh-CN" altLang="en-US" smtClean="0"/>
              <a:t>2024年5月15日</a:t>
            </a:fld>
            <a:endParaRPr lang="zh-CN" altLang="en-US" dirty="0"/>
          </a:p>
        </p:txBody>
      </p:sp>
      <p:sp>
        <p:nvSpPr>
          <p:cNvPr id="5" name="页脚占位符 4">
            <a:extLst>
              <a:ext uri="{FF2B5EF4-FFF2-40B4-BE49-F238E27FC236}">
                <a16:creationId xmlns:a16="http://schemas.microsoft.com/office/drawing/2014/main" id="{3ADDC46F-A2C9-DCCE-53CA-FD68C17AB64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6" name="灯片编号占位符 5">
            <a:extLst>
              <a:ext uri="{FF2B5EF4-FFF2-40B4-BE49-F238E27FC236}">
                <a16:creationId xmlns:a16="http://schemas.microsoft.com/office/drawing/2014/main" id="{2FE5539E-CDF7-804D-9506-F8F808768310}"/>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4155573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日期占位符 3">
            <a:extLst>
              <a:ext uri="{FF2B5EF4-FFF2-40B4-BE49-F238E27FC236}">
                <a16:creationId xmlns:a16="http://schemas.microsoft.com/office/drawing/2014/main" id="{55B09B39-3007-BEB7-B5AD-FF5977A94FB9}"/>
              </a:ext>
            </a:extLst>
          </p:cNvPr>
          <p:cNvSpPr>
            <a:spLocks noGrp="1"/>
          </p:cNvSpPr>
          <p:nvPr>
            <p:ph type="dt" sz="half" idx="10"/>
          </p:nvPr>
        </p:nvSpPr>
        <p:spPr/>
        <p:txBody>
          <a:bodyPr/>
          <a:lstStyle/>
          <a:p>
            <a:fld id="{66126745-19A1-486A-A2FA-88FB86E5BE8A}" type="datetime2">
              <a:rPr lang="zh-CN" altLang="en-US" smtClean="0"/>
              <a:t>2024年5月15日</a:t>
            </a:fld>
            <a:endParaRPr lang="zh-CN" altLang="en-US" dirty="0"/>
          </a:p>
        </p:txBody>
      </p:sp>
      <p:sp>
        <p:nvSpPr>
          <p:cNvPr id="5" name="页脚占位符 4">
            <a:extLst>
              <a:ext uri="{FF2B5EF4-FFF2-40B4-BE49-F238E27FC236}">
                <a16:creationId xmlns:a16="http://schemas.microsoft.com/office/drawing/2014/main" id="{3DC64B84-DDCA-A2A7-6AF5-422C28B8707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6" name="灯片编号占位符 5">
            <a:extLst>
              <a:ext uri="{FF2B5EF4-FFF2-40B4-BE49-F238E27FC236}">
                <a16:creationId xmlns:a16="http://schemas.microsoft.com/office/drawing/2014/main" id="{6F739592-4F64-1117-E412-90F3314629D3}"/>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168785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9" y="214314"/>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8" name="日期占位符 7">
            <a:extLst>
              <a:ext uri="{FF2B5EF4-FFF2-40B4-BE49-F238E27FC236}">
                <a16:creationId xmlns:a16="http://schemas.microsoft.com/office/drawing/2014/main" id="{DFF38CD5-A72C-F759-0789-EEDBD4DE3D74}"/>
              </a:ext>
            </a:extLst>
          </p:cNvPr>
          <p:cNvSpPr>
            <a:spLocks noGrp="1"/>
          </p:cNvSpPr>
          <p:nvPr>
            <p:ph type="dt" sz="half" idx="10"/>
          </p:nvPr>
        </p:nvSpPr>
        <p:spPr/>
        <p:txBody>
          <a:bodyPr/>
          <a:lstStyle/>
          <a:p>
            <a:pPr>
              <a:defRPr/>
            </a:pPr>
            <a:fld id="{9AFFB8C8-E77E-4ADA-AF58-1B1ECE62D63C}" type="datetime2">
              <a:rPr lang="zh-CN" altLang="en-US" smtClean="0"/>
              <a:t>2024年5月15日</a:t>
            </a:fld>
            <a:endParaRPr lang="en-US" altLang="zh-CN"/>
          </a:p>
        </p:txBody>
      </p:sp>
      <p:sp>
        <p:nvSpPr>
          <p:cNvPr id="9" name="页脚占位符 8">
            <a:extLst>
              <a:ext uri="{FF2B5EF4-FFF2-40B4-BE49-F238E27FC236}">
                <a16:creationId xmlns:a16="http://schemas.microsoft.com/office/drawing/2014/main" id="{538FBA95-D414-F06C-DB52-00D94A9C9E67}"/>
              </a:ext>
            </a:extLst>
          </p:cNvPr>
          <p:cNvSpPr>
            <a:spLocks noGrp="1"/>
          </p:cNvSpPr>
          <p:nvPr>
            <p:ph type="ftr" sz="quarter" idx="11"/>
          </p:nvPr>
        </p:nvSpPr>
        <p:spPr/>
        <p:txBody>
          <a:bodyPr/>
          <a:lstStyle/>
          <a:p>
            <a:pPr>
              <a:defRPr/>
            </a:pPr>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p>
        </p:txBody>
      </p:sp>
      <p:sp>
        <p:nvSpPr>
          <p:cNvPr id="10" name="灯片编号占位符 9">
            <a:extLst>
              <a:ext uri="{FF2B5EF4-FFF2-40B4-BE49-F238E27FC236}">
                <a16:creationId xmlns:a16="http://schemas.microsoft.com/office/drawing/2014/main" id="{8FA977F0-2D4E-D075-7789-0395E8EE4A0F}"/>
              </a:ext>
            </a:extLst>
          </p:cNvPr>
          <p:cNvSpPr>
            <a:spLocks noGrp="1"/>
          </p:cNvSpPr>
          <p:nvPr>
            <p:ph type="sldNum" sz="quarter" idx="12"/>
          </p:nvPr>
        </p:nvSpPr>
        <p:spPr/>
        <p:txBody>
          <a:bodyPr/>
          <a:lstStyle/>
          <a:p>
            <a:fld id="{B8792307-A222-49C4-BB81-065F249ECFC6}" type="slidenum">
              <a:rPr lang="en-US" altLang="zh-CN" smtClean="0"/>
              <a:pPr/>
              <a:t>‹#›</a:t>
            </a:fld>
            <a:endParaRPr lang="en-US" altLang="zh-CN"/>
          </a:p>
        </p:txBody>
      </p:sp>
    </p:spTree>
    <p:extLst>
      <p:ext uri="{BB962C8B-B14F-4D97-AF65-F5344CB8AC3E}">
        <p14:creationId xmlns:p14="http://schemas.microsoft.com/office/powerpoint/2010/main" val="3373222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9" y="214314"/>
            <a:ext cx="7793037" cy="1462087"/>
          </a:xfrm>
        </p:spPr>
        <p:txBody>
          <a:bodyPr/>
          <a:lstStyle/>
          <a:p>
            <a:r>
              <a:rPr lang="zh-CN" altLang="en-US"/>
              <a:t>单击此处编辑母版标题样式</a:t>
            </a:r>
          </a:p>
        </p:txBody>
      </p:sp>
      <p:sp>
        <p:nvSpPr>
          <p:cNvPr id="3" name="表格占位符 2"/>
          <p:cNvSpPr>
            <a:spLocks noGrp="1"/>
          </p:cNvSpPr>
          <p:nvPr>
            <p:ph type="tbl" idx="1"/>
          </p:nvPr>
        </p:nvSpPr>
        <p:spPr>
          <a:xfrm>
            <a:off x="1182688" y="2017713"/>
            <a:ext cx="7772400" cy="4114800"/>
          </a:xfrm>
        </p:spPr>
        <p:txBody>
          <a:bodyPr/>
          <a:lstStyle/>
          <a:p>
            <a:pPr lvl="0"/>
            <a:r>
              <a:rPr lang="zh-CN" altLang="en-US" noProof="0"/>
              <a:t>单击图标添加表格</a:t>
            </a:r>
          </a:p>
        </p:txBody>
      </p:sp>
      <p:sp>
        <p:nvSpPr>
          <p:cNvPr id="7" name="日期占位符 6">
            <a:extLst>
              <a:ext uri="{FF2B5EF4-FFF2-40B4-BE49-F238E27FC236}">
                <a16:creationId xmlns:a16="http://schemas.microsoft.com/office/drawing/2014/main" id="{C9A8814B-8A88-C255-1CC9-3C519F1E888A}"/>
              </a:ext>
            </a:extLst>
          </p:cNvPr>
          <p:cNvSpPr>
            <a:spLocks noGrp="1"/>
          </p:cNvSpPr>
          <p:nvPr>
            <p:ph type="dt" sz="half" idx="10"/>
          </p:nvPr>
        </p:nvSpPr>
        <p:spPr/>
        <p:txBody>
          <a:bodyPr/>
          <a:lstStyle/>
          <a:p>
            <a:pPr>
              <a:defRPr/>
            </a:pPr>
            <a:fld id="{57D3F683-94BF-41FC-A825-358FBB9B631C}" type="datetime2">
              <a:rPr lang="zh-CN" altLang="en-US" smtClean="0"/>
              <a:t>2024年5月15日</a:t>
            </a:fld>
            <a:endParaRPr lang="en-US" altLang="zh-CN"/>
          </a:p>
        </p:txBody>
      </p:sp>
      <p:sp>
        <p:nvSpPr>
          <p:cNvPr id="8" name="页脚占位符 7">
            <a:extLst>
              <a:ext uri="{FF2B5EF4-FFF2-40B4-BE49-F238E27FC236}">
                <a16:creationId xmlns:a16="http://schemas.microsoft.com/office/drawing/2014/main" id="{F89516C1-45F7-9ADE-2F07-8A46D2457D3A}"/>
              </a:ext>
            </a:extLst>
          </p:cNvPr>
          <p:cNvSpPr>
            <a:spLocks noGrp="1"/>
          </p:cNvSpPr>
          <p:nvPr>
            <p:ph type="ftr" sz="quarter" idx="11"/>
          </p:nvPr>
        </p:nvSpPr>
        <p:spPr/>
        <p:txBody>
          <a:bodyPr/>
          <a:lstStyle/>
          <a:p>
            <a:pPr>
              <a:defRPr/>
            </a:pPr>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p>
        </p:txBody>
      </p:sp>
      <p:sp>
        <p:nvSpPr>
          <p:cNvPr id="9" name="灯片编号占位符 8">
            <a:extLst>
              <a:ext uri="{FF2B5EF4-FFF2-40B4-BE49-F238E27FC236}">
                <a16:creationId xmlns:a16="http://schemas.microsoft.com/office/drawing/2014/main" id="{1A007FEB-0C75-86B7-2DB2-264DC6B13F21}"/>
              </a:ext>
            </a:extLst>
          </p:cNvPr>
          <p:cNvSpPr>
            <a:spLocks noGrp="1"/>
          </p:cNvSpPr>
          <p:nvPr>
            <p:ph type="sldNum" sz="quarter" idx="12"/>
          </p:nvPr>
        </p:nvSpPr>
        <p:spPr/>
        <p:txBody>
          <a:bodyPr/>
          <a:lstStyle/>
          <a:p>
            <a:fld id="{AB728D9E-AB16-4FB0-AFB8-170F4056A412}" type="slidenum">
              <a:rPr lang="en-US" altLang="zh-CN" smtClean="0"/>
              <a:pPr/>
              <a:t>‹#›</a:t>
            </a:fld>
            <a:endParaRPr lang="en-US" altLang="zh-CN"/>
          </a:p>
        </p:txBody>
      </p:sp>
    </p:spTree>
    <p:extLst>
      <p:ext uri="{BB962C8B-B14F-4D97-AF65-F5344CB8AC3E}">
        <p14:creationId xmlns:p14="http://schemas.microsoft.com/office/powerpoint/2010/main" val="3167997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日期占位符 3">
            <a:extLst>
              <a:ext uri="{FF2B5EF4-FFF2-40B4-BE49-F238E27FC236}">
                <a16:creationId xmlns:a16="http://schemas.microsoft.com/office/drawing/2014/main" id="{8FD20E6C-FB89-68E9-164A-0E504C4D3FB8}"/>
              </a:ext>
            </a:extLst>
          </p:cNvPr>
          <p:cNvSpPr>
            <a:spLocks noGrp="1"/>
          </p:cNvSpPr>
          <p:nvPr>
            <p:ph type="dt" sz="half" idx="10"/>
          </p:nvPr>
        </p:nvSpPr>
        <p:spPr/>
        <p:txBody>
          <a:bodyPr/>
          <a:lstStyle/>
          <a:p>
            <a:fld id="{F7DAD5CB-7203-4A9F-AACC-BFB30592BD9D}" type="datetime2">
              <a:rPr lang="zh-CN" altLang="en-US" smtClean="0"/>
              <a:t>2024年5月15日</a:t>
            </a:fld>
            <a:endParaRPr lang="zh-CN" altLang="en-US" dirty="0"/>
          </a:p>
        </p:txBody>
      </p:sp>
      <p:sp>
        <p:nvSpPr>
          <p:cNvPr id="5" name="页脚占位符 4">
            <a:extLst>
              <a:ext uri="{FF2B5EF4-FFF2-40B4-BE49-F238E27FC236}">
                <a16:creationId xmlns:a16="http://schemas.microsoft.com/office/drawing/2014/main" id="{996A6C13-CFA3-3AF6-23F4-C8246972D478}"/>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6" name="灯片编号占位符 5">
            <a:extLst>
              <a:ext uri="{FF2B5EF4-FFF2-40B4-BE49-F238E27FC236}">
                <a16:creationId xmlns:a16="http://schemas.microsoft.com/office/drawing/2014/main" id="{71E45253-17F5-89F1-7504-AB07B9F23A86}"/>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2394128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AB14192-683D-1581-6D26-BAED78CAF6E7}"/>
              </a:ext>
            </a:extLst>
          </p:cNvPr>
          <p:cNvSpPr>
            <a:spLocks noGrp="1"/>
          </p:cNvSpPr>
          <p:nvPr>
            <p:ph type="dt" sz="half" idx="10"/>
          </p:nvPr>
        </p:nvSpPr>
        <p:spPr/>
        <p:txBody>
          <a:bodyPr/>
          <a:lstStyle/>
          <a:p>
            <a:fld id="{E1F441E3-418A-4044-80E8-1C75146307C9}" type="datetime2">
              <a:rPr lang="zh-CN" altLang="en-US" smtClean="0"/>
              <a:t>2024年5月15日</a:t>
            </a:fld>
            <a:endParaRPr lang="zh-CN" altLang="en-US" dirty="0"/>
          </a:p>
        </p:txBody>
      </p:sp>
      <p:sp>
        <p:nvSpPr>
          <p:cNvPr id="5" name="页脚占位符 4">
            <a:extLst>
              <a:ext uri="{FF2B5EF4-FFF2-40B4-BE49-F238E27FC236}">
                <a16:creationId xmlns:a16="http://schemas.microsoft.com/office/drawing/2014/main" id="{0907685F-6B1C-E4EB-B539-2D58EFF019E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6" name="灯片编号占位符 5">
            <a:extLst>
              <a:ext uri="{FF2B5EF4-FFF2-40B4-BE49-F238E27FC236}">
                <a16:creationId xmlns:a16="http://schemas.microsoft.com/office/drawing/2014/main" id="{C4AF35F3-E92D-A082-789F-7BFB914AD4DE}"/>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3642410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628650" y="1277471"/>
            <a:ext cx="3886200" cy="4899492"/>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4629150" y="1277471"/>
            <a:ext cx="3886200" cy="4899492"/>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日期占位符 4">
            <a:extLst>
              <a:ext uri="{FF2B5EF4-FFF2-40B4-BE49-F238E27FC236}">
                <a16:creationId xmlns:a16="http://schemas.microsoft.com/office/drawing/2014/main" id="{1C420F7A-C672-052F-2979-DB6939E634FC}"/>
              </a:ext>
            </a:extLst>
          </p:cNvPr>
          <p:cNvSpPr>
            <a:spLocks noGrp="1"/>
          </p:cNvSpPr>
          <p:nvPr>
            <p:ph type="dt" sz="half" idx="10"/>
          </p:nvPr>
        </p:nvSpPr>
        <p:spPr/>
        <p:txBody>
          <a:bodyPr/>
          <a:lstStyle/>
          <a:p>
            <a:fld id="{658B95DB-A261-43B5-80BA-FC17F36D6D1B}" type="datetime2">
              <a:rPr lang="zh-CN" altLang="en-US" smtClean="0"/>
              <a:t>2024年5月15日</a:t>
            </a:fld>
            <a:endParaRPr lang="zh-CN" altLang="en-US" dirty="0"/>
          </a:p>
        </p:txBody>
      </p:sp>
      <p:sp>
        <p:nvSpPr>
          <p:cNvPr id="6" name="页脚占位符 5">
            <a:extLst>
              <a:ext uri="{FF2B5EF4-FFF2-40B4-BE49-F238E27FC236}">
                <a16:creationId xmlns:a16="http://schemas.microsoft.com/office/drawing/2014/main" id="{374A354C-2766-8600-2D5D-3C932DD8FDA3}"/>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7" name="灯片编号占位符 6">
            <a:extLst>
              <a:ext uri="{FF2B5EF4-FFF2-40B4-BE49-F238E27FC236}">
                <a16:creationId xmlns:a16="http://schemas.microsoft.com/office/drawing/2014/main" id="{1B732843-DB73-1610-C09F-B79F9FC1DB26}"/>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2951550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318094"/>
            <a:ext cx="3868340" cy="47036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1924287"/>
            <a:ext cx="3868340" cy="4265376"/>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4629151" y="1318094"/>
            <a:ext cx="3887391" cy="47036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1" y="1924287"/>
            <a:ext cx="3887391" cy="4265376"/>
          </a:xfrm>
        </p:spPr>
        <p:txBody>
          <a:bodyPr>
            <a:normAutofit/>
          </a:bodyPr>
          <a:lstStyle>
            <a:lvl1pPr>
              <a:lnSpc>
                <a:spcPct val="100000"/>
              </a:lnSpc>
              <a:defRPr sz="3200"/>
            </a:lvl1pPr>
            <a:lvl2pPr>
              <a:lnSpc>
                <a:spcPct val="100000"/>
              </a:lnSpc>
              <a:defRPr sz="2800"/>
            </a:lvl2pPr>
            <a:lvl3pPr>
              <a:lnSpc>
                <a:spcPct val="100000"/>
              </a:lnSpc>
              <a:defRPr sz="2400"/>
            </a:lvl3pPr>
            <a:lvl4pPr>
              <a:lnSpc>
                <a:spcPct val="100000"/>
              </a:lnSpc>
              <a:defRPr sz="2000"/>
            </a:lvl4pPr>
            <a:lvl5pPr>
              <a:lnSpc>
                <a:spcPct val="100000"/>
              </a:lnSpc>
              <a:defRPr sz="200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10" name="Title 1">
            <a:extLst>
              <a:ext uri="{FF2B5EF4-FFF2-40B4-BE49-F238E27FC236}">
                <a16:creationId xmlns:a16="http://schemas.microsoft.com/office/drawing/2014/main" id="{29226026-9100-429E-A7E2-D154A72B41CF}"/>
              </a:ext>
            </a:extLst>
          </p:cNvPr>
          <p:cNvSpPr>
            <a:spLocks noGrp="1"/>
          </p:cNvSpPr>
          <p:nvPr>
            <p:ph type="title"/>
          </p:nvPr>
        </p:nvSpPr>
        <p:spPr>
          <a:xfrm>
            <a:off x="628650" y="229136"/>
            <a:ext cx="7886700" cy="953133"/>
          </a:xfrm>
        </p:spPr>
        <p:txBody>
          <a:bodyPr/>
          <a:lstStyle/>
          <a:p>
            <a:r>
              <a:rPr lang="zh-CN" altLang="en-US"/>
              <a:t>单击此处编辑母版标题样式</a:t>
            </a:r>
            <a:endParaRPr lang="en-US"/>
          </a:p>
        </p:txBody>
      </p:sp>
      <p:sp>
        <p:nvSpPr>
          <p:cNvPr id="2" name="日期占位符 1">
            <a:extLst>
              <a:ext uri="{FF2B5EF4-FFF2-40B4-BE49-F238E27FC236}">
                <a16:creationId xmlns:a16="http://schemas.microsoft.com/office/drawing/2014/main" id="{B189DA9E-6D2C-ECFE-516A-4D7CBF5DE6CD}"/>
              </a:ext>
            </a:extLst>
          </p:cNvPr>
          <p:cNvSpPr>
            <a:spLocks noGrp="1"/>
          </p:cNvSpPr>
          <p:nvPr>
            <p:ph type="dt" sz="half" idx="10"/>
          </p:nvPr>
        </p:nvSpPr>
        <p:spPr/>
        <p:txBody>
          <a:bodyPr/>
          <a:lstStyle/>
          <a:p>
            <a:fld id="{85B49EE9-69BC-4584-B630-4F54ACF27ED7}" type="datetime2">
              <a:rPr lang="zh-CN" altLang="en-US" smtClean="0"/>
              <a:t>2024年5月15日</a:t>
            </a:fld>
            <a:endParaRPr lang="zh-CN" altLang="en-US" dirty="0"/>
          </a:p>
        </p:txBody>
      </p:sp>
      <p:sp>
        <p:nvSpPr>
          <p:cNvPr id="7" name="页脚占位符 6">
            <a:extLst>
              <a:ext uri="{FF2B5EF4-FFF2-40B4-BE49-F238E27FC236}">
                <a16:creationId xmlns:a16="http://schemas.microsoft.com/office/drawing/2014/main" id="{84D214C7-BE70-775E-3184-699E828CAA6D}"/>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8" name="灯片编号占位符 7">
            <a:extLst>
              <a:ext uri="{FF2B5EF4-FFF2-40B4-BE49-F238E27FC236}">
                <a16:creationId xmlns:a16="http://schemas.microsoft.com/office/drawing/2014/main" id="{4E63B42C-0A8D-3187-C6A2-EC53CC68F059}"/>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3283360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6F910E3A-F2ED-EEF4-F254-EC2E311F2E32}"/>
              </a:ext>
            </a:extLst>
          </p:cNvPr>
          <p:cNvSpPr>
            <a:spLocks noGrp="1"/>
          </p:cNvSpPr>
          <p:nvPr>
            <p:ph type="dt" sz="half" idx="10"/>
          </p:nvPr>
        </p:nvSpPr>
        <p:spPr/>
        <p:txBody>
          <a:bodyPr/>
          <a:lstStyle/>
          <a:p>
            <a:fld id="{E28BBE1A-13F7-4D34-AA3F-4806FE937CCC}" type="datetime2">
              <a:rPr lang="zh-CN" altLang="en-US" smtClean="0"/>
              <a:t>2024年5月15日</a:t>
            </a:fld>
            <a:endParaRPr lang="zh-CN" altLang="en-US" dirty="0"/>
          </a:p>
        </p:txBody>
      </p:sp>
      <p:sp>
        <p:nvSpPr>
          <p:cNvPr id="4" name="页脚占位符 3">
            <a:extLst>
              <a:ext uri="{FF2B5EF4-FFF2-40B4-BE49-F238E27FC236}">
                <a16:creationId xmlns:a16="http://schemas.microsoft.com/office/drawing/2014/main" id="{92EB21E9-A4F5-FC64-1354-7982178B27C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5" name="灯片编号占位符 4">
            <a:extLst>
              <a:ext uri="{FF2B5EF4-FFF2-40B4-BE49-F238E27FC236}">
                <a16:creationId xmlns:a16="http://schemas.microsoft.com/office/drawing/2014/main" id="{4B089F21-B949-2FD1-743C-8877F79815E4}"/>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3164384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F0BF46A-E386-812F-0D08-5F8229156F0F}"/>
              </a:ext>
            </a:extLst>
          </p:cNvPr>
          <p:cNvSpPr>
            <a:spLocks noGrp="1"/>
          </p:cNvSpPr>
          <p:nvPr>
            <p:ph type="dt" sz="half" idx="10"/>
          </p:nvPr>
        </p:nvSpPr>
        <p:spPr/>
        <p:txBody>
          <a:bodyPr/>
          <a:lstStyle/>
          <a:p>
            <a:fld id="{3EA14BF2-5A73-4D34-836C-D301A9CA3438}" type="datetime2">
              <a:rPr lang="zh-CN" altLang="en-US" smtClean="0"/>
              <a:t>2024年5月15日</a:t>
            </a:fld>
            <a:endParaRPr lang="zh-CN" altLang="en-US" dirty="0"/>
          </a:p>
        </p:txBody>
      </p:sp>
      <p:sp>
        <p:nvSpPr>
          <p:cNvPr id="3" name="页脚占位符 2">
            <a:extLst>
              <a:ext uri="{FF2B5EF4-FFF2-40B4-BE49-F238E27FC236}">
                <a16:creationId xmlns:a16="http://schemas.microsoft.com/office/drawing/2014/main" id="{AF34F61A-207B-527E-FBEF-08F5D67B5E4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4" name="灯片编号占位符 3">
            <a:extLst>
              <a:ext uri="{FF2B5EF4-FFF2-40B4-BE49-F238E27FC236}">
                <a16:creationId xmlns:a16="http://schemas.microsoft.com/office/drawing/2014/main" id="{790BB434-81FB-B74A-0CBE-68F34BF44D4C}"/>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903411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137692"/>
            <a:ext cx="2949178" cy="1143000"/>
          </a:xfrm>
        </p:spPr>
        <p:txBody>
          <a:bodyPr anchor="ctr"/>
          <a:lstStyle>
            <a:lvl1pPr algn="l">
              <a:defRPr sz="3200"/>
            </a:lvl1pPr>
          </a:lstStyle>
          <a:p>
            <a:r>
              <a:rPr lang="zh-CN" altLang="en-US"/>
              <a:t>单击此处编辑母版标题样式</a:t>
            </a:r>
            <a:endParaRPr lang="en-US"/>
          </a:p>
        </p:txBody>
      </p:sp>
      <p:sp>
        <p:nvSpPr>
          <p:cNvPr id="3" name="Content Placeholder 2"/>
          <p:cNvSpPr>
            <a:spLocks noGrp="1"/>
          </p:cNvSpPr>
          <p:nvPr>
            <p:ph idx="1"/>
          </p:nvPr>
        </p:nvSpPr>
        <p:spPr>
          <a:xfrm>
            <a:off x="3887391" y="704851"/>
            <a:ext cx="4629150" cy="5156201"/>
          </a:xfrm>
        </p:spPr>
        <p:txBody>
          <a:bodyPr>
            <a:normAutofit/>
          </a:bodyPr>
          <a:lstStyle>
            <a:lvl1pPr>
              <a:lnSpc>
                <a:spcPct val="100000"/>
              </a:lnSpc>
              <a:defRPr sz="2800"/>
            </a:lvl1pPr>
            <a:lvl2pPr>
              <a:lnSpc>
                <a:spcPct val="100000"/>
              </a:lnSpc>
              <a:defRPr sz="2400"/>
            </a:lvl2pPr>
            <a:lvl3pPr>
              <a:lnSpc>
                <a:spcPct val="100000"/>
              </a:lnSpc>
              <a:defRPr sz="2000"/>
            </a:lvl3pPr>
            <a:lvl4pPr>
              <a:lnSpc>
                <a:spcPct val="100000"/>
              </a:lnSpc>
              <a:defRPr sz="1800"/>
            </a:lvl4pPr>
            <a:lvl5pPr>
              <a:lnSpc>
                <a:spcPct val="100000"/>
              </a:lnSpc>
              <a:defRPr sz="18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629841" y="1371602"/>
            <a:ext cx="2949178" cy="44973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CD298AE-E700-D985-6042-9D007D8F30EB}"/>
              </a:ext>
            </a:extLst>
          </p:cNvPr>
          <p:cNvSpPr>
            <a:spLocks noGrp="1"/>
          </p:cNvSpPr>
          <p:nvPr>
            <p:ph type="dt" sz="half" idx="10"/>
          </p:nvPr>
        </p:nvSpPr>
        <p:spPr/>
        <p:txBody>
          <a:bodyPr/>
          <a:lstStyle/>
          <a:p>
            <a:fld id="{F9EB2B6E-9639-427D-B020-4B58D6570AFF}" type="datetime2">
              <a:rPr lang="zh-CN" altLang="en-US" smtClean="0"/>
              <a:t>2024年5月15日</a:t>
            </a:fld>
            <a:endParaRPr lang="zh-CN" altLang="en-US" dirty="0"/>
          </a:p>
        </p:txBody>
      </p:sp>
      <p:sp>
        <p:nvSpPr>
          <p:cNvPr id="6" name="页脚占位符 5">
            <a:extLst>
              <a:ext uri="{FF2B5EF4-FFF2-40B4-BE49-F238E27FC236}">
                <a16:creationId xmlns:a16="http://schemas.microsoft.com/office/drawing/2014/main" id="{2B258D42-CF72-34ED-F56F-AE9B813E9CC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7" name="灯片编号占位符 6">
            <a:extLst>
              <a:ext uri="{FF2B5EF4-FFF2-40B4-BE49-F238E27FC236}">
                <a16:creationId xmlns:a16="http://schemas.microsoft.com/office/drawing/2014/main" id="{DBDFD631-A3E9-165A-35DB-0DEA1F6E9435}"/>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2257213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3887391" y="714376"/>
            <a:ext cx="4629150" cy="5146676"/>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629841" y="1381127"/>
            <a:ext cx="2949178" cy="44878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8" name="Title 1">
            <a:extLst>
              <a:ext uri="{FF2B5EF4-FFF2-40B4-BE49-F238E27FC236}">
                <a16:creationId xmlns:a16="http://schemas.microsoft.com/office/drawing/2014/main" id="{572FE7C6-2AD9-404C-A485-6AF34B7534FE}"/>
              </a:ext>
            </a:extLst>
          </p:cNvPr>
          <p:cNvSpPr>
            <a:spLocks noGrp="1"/>
          </p:cNvSpPr>
          <p:nvPr>
            <p:ph type="title"/>
          </p:nvPr>
        </p:nvSpPr>
        <p:spPr>
          <a:xfrm>
            <a:off x="629841" y="137692"/>
            <a:ext cx="2949178" cy="1143000"/>
          </a:xfrm>
        </p:spPr>
        <p:txBody>
          <a:bodyPr anchor="ctr"/>
          <a:lstStyle>
            <a:lvl1pPr algn="l">
              <a:defRPr sz="3200"/>
            </a:lvl1pPr>
          </a:lstStyle>
          <a:p>
            <a:r>
              <a:rPr lang="zh-CN" altLang="en-US"/>
              <a:t>单击此处编辑母版标题样式</a:t>
            </a:r>
            <a:endParaRPr lang="en-US"/>
          </a:p>
        </p:txBody>
      </p:sp>
      <p:sp>
        <p:nvSpPr>
          <p:cNvPr id="2" name="日期占位符 1">
            <a:extLst>
              <a:ext uri="{FF2B5EF4-FFF2-40B4-BE49-F238E27FC236}">
                <a16:creationId xmlns:a16="http://schemas.microsoft.com/office/drawing/2014/main" id="{9781ADDD-B50D-2265-4F73-7D94A8CACBC9}"/>
              </a:ext>
            </a:extLst>
          </p:cNvPr>
          <p:cNvSpPr>
            <a:spLocks noGrp="1"/>
          </p:cNvSpPr>
          <p:nvPr>
            <p:ph type="dt" sz="half" idx="10"/>
          </p:nvPr>
        </p:nvSpPr>
        <p:spPr/>
        <p:txBody>
          <a:bodyPr/>
          <a:lstStyle/>
          <a:p>
            <a:fld id="{8AF605E8-925F-4C9B-BB78-096D9BD3A24D}" type="datetime2">
              <a:rPr lang="zh-CN" altLang="en-US" smtClean="0"/>
              <a:t>2024年5月15日</a:t>
            </a:fld>
            <a:endParaRPr lang="zh-CN" altLang="en-US" dirty="0"/>
          </a:p>
        </p:txBody>
      </p:sp>
      <p:sp>
        <p:nvSpPr>
          <p:cNvPr id="5" name="页脚占位符 4">
            <a:extLst>
              <a:ext uri="{FF2B5EF4-FFF2-40B4-BE49-F238E27FC236}">
                <a16:creationId xmlns:a16="http://schemas.microsoft.com/office/drawing/2014/main" id="{317C0C95-F80D-C1E1-CCD9-FED7EC490C5E}"/>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6" name="灯片编号占位符 5">
            <a:extLst>
              <a:ext uri="{FF2B5EF4-FFF2-40B4-BE49-F238E27FC236}">
                <a16:creationId xmlns:a16="http://schemas.microsoft.com/office/drawing/2014/main" id="{561A04C7-B65F-289E-E03D-12535DA86D13}"/>
              </a:ext>
            </a:extLst>
          </p:cNvPr>
          <p:cNvSpPr>
            <a:spLocks noGrp="1"/>
          </p:cNvSpPr>
          <p:nvPr>
            <p:ph type="sldNum" sz="quarter" idx="12"/>
          </p:nvPr>
        </p:nvSpPr>
        <p:spPr/>
        <p:txBody>
          <a:bodyPr/>
          <a:lstStyle/>
          <a:p>
            <a:fld id="{094DEB03-EFC6-4C20-8FC8-295189A5386F}" type="slidenum">
              <a:rPr lang="zh-CN" altLang="en-US" smtClean="0"/>
              <a:pPr/>
              <a:t>‹#›</a:t>
            </a:fld>
            <a:endParaRPr lang="zh-CN" altLang="en-US"/>
          </a:p>
        </p:txBody>
      </p:sp>
    </p:spTree>
    <p:extLst>
      <p:ext uri="{BB962C8B-B14F-4D97-AF65-F5344CB8AC3E}">
        <p14:creationId xmlns:p14="http://schemas.microsoft.com/office/powerpoint/2010/main" val="2067942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20F3958B-01C0-0A96-68C9-F7752383FD9A}"/>
              </a:ext>
            </a:extLst>
          </p:cNvPr>
          <p:cNvSpPr/>
          <p:nvPr/>
        </p:nvSpPr>
        <p:spPr>
          <a:xfrm>
            <a:off x="0" y="0"/>
            <a:ext cx="9144000" cy="229128"/>
          </a:xfrm>
          <a:prstGeom prst="rect">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10" name="直接连接符 9">
            <a:extLst>
              <a:ext uri="{FF2B5EF4-FFF2-40B4-BE49-F238E27FC236}">
                <a16:creationId xmlns:a16="http://schemas.microsoft.com/office/drawing/2014/main" id="{8D5E4ABF-DD54-6BBA-BAC2-E1D45644836D}"/>
              </a:ext>
            </a:extLst>
          </p:cNvPr>
          <p:cNvCxnSpPr/>
          <p:nvPr/>
        </p:nvCxnSpPr>
        <p:spPr>
          <a:xfrm>
            <a:off x="0" y="229136"/>
            <a:ext cx="9144000" cy="0"/>
          </a:xfrm>
          <a:prstGeom prst="line">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628650" y="229136"/>
            <a:ext cx="7886700" cy="95313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628650" y="1257300"/>
            <a:ext cx="7886700" cy="49196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箭头: 五边形 6">
            <a:extLst>
              <a:ext uri="{FF2B5EF4-FFF2-40B4-BE49-F238E27FC236}">
                <a16:creationId xmlns:a16="http://schemas.microsoft.com/office/drawing/2014/main" id="{6CBCA317-D25B-4606-AB40-B04900150411}"/>
              </a:ext>
            </a:extLst>
          </p:cNvPr>
          <p:cNvSpPr/>
          <p:nvPr/>
        </p:nvSpPr>
        <p:spPr>
          <a:xfrm>
            <a:off x="0" y="365136"/>
            <a:ext cx="628650" cy="681135"/>
          </a:xfrm>
          <a:prstGeom prst="homePlate">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箭头: 五边形 4">
            <a:extLst>
              <a:ext uri="{FF2B5EF4-FFF2-40B4-BE49-F238E27FC236}">
                <a16:creationId xmlns:a16="http://schemas.microsoft.com/office/drawing/2014/main" id="{97360822-865F-4201-A117-CC1E539ED999}"/>
              </a:ext>
            </a:extLst>
          </p:cNvPr>
          <p:cNvSpPr/>
          <p:nvPr/>
        </p:nvSpPr>
        <p:spPr>
          <a:xfrm>
            <a:off x="0" y="365128"/>
            <a:ext cx="628650" cy="681135"/>
          </a:xfrm>
          <a:prstGeom prst="homePlate">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
        <p:nvSpPr>
          <p:cNvPr id="6" name="页脚占位符 5">
            <a:extLst>
              <a:ext uri="{FF2B5EF4-FFF2-40B4-BE49-F238E27FC236}">
                <a16:creationId xmlns:a16="http://schemas.microsoft.com/office/drawing/2014/main" id="{A1345553-EF4A-DBDE-C790-A708CC05CA81}"/>
              </a:ext>
            </a:extLst>
          </p:cNvPr>
          <p:cNvSpPr>
            <a:spLocks noGrp="1"/>
          </p:cNvSpPr>
          <p:nvPr>
            <p:ph type="ftr" sz="quarter" idx="3"/>
          </p:nvPr>
        </p:nvSpPr>
        <p:spPr>
          <a:xfrm>
            <a:off x="3028950" y="10800"/>
            <a:ext cx="3086100" cy="180000"/>
          </a:xfrm>
          <a:prstGeom prst="rect">
            <a:avLst/>
          </a:prstGeom>
        </p:spPr>
        <p:txBody>
          <a:bodyPr vert="horz" lIns="91440" tIns="45720" rIns="91440" bIns="45720" rtlCol="0" anchor="ctr"/>
          <a:lstStyle>
            <a:lvl1pPr algn="ctr">
              <a:defRPr sz="1200">
                <a:solidFill>
                  <a:schemeClr val="bg1"/>
                </a:solidFill>
              </a:defRPr>
            </a:lvl1p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8" name="灯片编号占位符 7">
            <a:extLst>
              <a:ext uri="{FF2B5EF4-FFF2-40B4-BE49-F238E27FC236}">
                <a16:creationId xmlns:a16="http://schemas.microsoft.com/office/drawing/2014/main" id="{1023F4F9-B6BF-0026-295C-0157F77F367D}"/>
              </a:ext>
            </a:extLst>
          </p:cNvPr>
          <p:cNvSpPr>
            <a:spLocks noGrp="1"/>
          </p:cNvSpPr>
          <p:nvPr>
            <p:ph type="sldNum" sz="quarter" idx="4"/>
          </p:nvPr>
        </p:nvSpPr>
        <p:spPr>
          <a:xfrm>
            <a:off x="7056000" y="10800"/>
            <a:ext cx="2057400" cy="180000"/>
          </a:xfrm>
          <a:prstGeom prst="rect">
            <a:avLst/>
          </a:prstGeom>
        </p:spPr>
        <p:txBody>
          <a:bodyPr vert="horz" lIns="91440" tIns="45720" rIns="91440" bIns="45720" rtlCol="0" anchor="ctr"/>
          <a:lstStyle>
            <a:lvl1pPr algn="r">
              <a:defRPr sz="1200">
                <a:solidFill>
                  <a:schemeClr val="bg1"/>
                </a:solidFill>
              </a:defRPr>
            </a:lvl1pPr>
          </a:lstStyle>
          <a:p>
            <a:fld id="{094DEB03-EFC6-4C20-8FC8-295189A5386F}" type="slidenum">
              <a:rPr lang="zh-CN" altLang="en-US" smtClean="0"/>
              <a:pPr/>
              <a:t>‹#›</a:t>
            </a:fld>
            <a:endParaRPr lang="zh-CN" altLang="en-US"/>
          </a:p>
        </p:txBody>
      </p:sp>
      <p:sp>
        <p:nvSpPr>
          <p:cNvPr id="4" name="日期占位符 3">
            <a:extLst>
              <a:ext uri="{FF2B5EF4-FFF2-40B4-BE49-F238E27FC236}">
                <a16:creationId xmlns:a16="http://schemas.microsoft.com/office/drawing/2014/main" id="{A980115C-8837-19E6-64B4-FBB7C7E3D3D2}"/>
              </a:ext>
            </a:extLst>
          </p:cNvPr>
          <p:cNvSpPr>
            <a:spLocks noGrp="1"/>
          </p:cNvSpPr>
          <p:nvPr>
            <p:ph type="dt" sz="half" idx="2"/>
          </p:nvPr>
        </p:nvSpPr>
        <p:spPr>
          <a:xfrm>
            <a:off x="32400" y="10800"/>
            <a:ext cx="2059200" cy="180000"/>
          </a:xfrm>
          <a:prstGeom prst="rect">
            <a:avLst/>
          </a:prstGeom>
        </p:spPr>
        <p:txBody>
          <a:bodyPr vert="horz" lIns="91440" tIns="45720" rIns="91440" bIns="45720" rtlCol="0" anchor="ctr"/>
          <a:lstStyle>
            <a:lvl1pPr algn="l">
              <a:defRPr sz="1200">
                <a:solidFill>
                  <a:schemeClr val="bg1"/>
                </a:solidFill>
              </a:defRPr>
            </a:lvl1pPr>
          </a:lstStyle>
          <a:p>
            <a:fld id="{658B95DB-A261-43B5-80BA-FC17F36D6D1B}" type="datetime2">
              <a:rPr lang="zh-CN" altLang="en-US" smtClean="0"/>
              <a:t>2024年5月15日</a:t>
            </a:fld>
            <a:endParaRPr lang="zh-CN" altLang="en-US" dirty="0"/>
          </a:p>
        </p:txBody>
      </p:sp>
      <p:sp>
        <p:nvSpPr>
          <p:cNvPr id="11" name="箭头: 五边形 10">
            <a:extLst>
              <a:ext uri="{FF2B5EF4-FFF2-40B4-BE49-F238E27FC236}">
                <a16:creationId xmlns:a16="http://schemas.microsoft.com/office/drawing/2014/main" id="{BB1C74DB-FDEC-6A35-DF5F-3DFA5D600D8B}"/>
              </a:ext>
            </a:extLst>
          </p:cNvPr>
          <p:cNvSpPr/>
          <p:nvPr userDrawn="1"/>
        </p:nvSpPr>
        <p:spPr>
          <a:xfrm>
            <a:off x="0" y="365128"/>
            <a:ext cx="628650" cy="681135"/>
          </a:xfrm>
          <a:prstGeom prst="homePlate">
            <a:avLst/>
          </a:prstGeom>
          <a:gradFill flip="none" rotWithShape="1">
            <a:gsLst>
              <a:gs pos="0">
                <a:srgbClr val="3A7B9F">
                  <a:lumMod val="89000"/>
                </a:srgbClr>
              </a:gs>
              <a:gs pos="23000">
                <a:srgbClr val="3A7B9F">
                  <a:lumMod val="89000"/>
                </a:srgbClr>
              </a:gs>
              <a:gs pos="69000">
                <a:srgbClr val="316886">
                  <a:lumMod val="75000"/>
                </a:srgbClr>
              </a:gs>
              <a:gs pos="97000">
                <a:srgbClr val="2E617D">
                  <a:lumMod val="7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Tree>
    <p:extLst>
      <p:ext uri="{BB962C8B-B14F-4D97-AF65-F5344CB8AC3E}">
        <p14:creationId xmlns:p14="http://schemas.microsoft.com/office/powerpoint/2010/main" val="321870936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36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lucacardelli.name/papers/typesystems.pdf"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DC3515-54D4-4A44-A409-1AD3C10C63ED}"/>
              </a:ext>
            </a:extLst>
          </p:cNvPr>
          <p:cNvSpPr>
            <a:spLocks noGrp="1"/>
          </p:cNvSpPr>
          <p:nvPr>
            <p:ph type="ctrTitle"/>
          </p:nvPr>
        </p:nvSpPr>
        <p:spPr/>
        <p:txBody>
          <a:bodyPr>
            <a:normAutofit/>
          </a:bodyPr>
          <a:lstStyle/>
          <a:p>
            <a:r>
              <a:rPr lang="zh-CN" altLang="en-US" sz="4800" dirty="0"/>
              <a:t>第五章 类型检查</a:t>
            </a:r>
            <a:r>
              <a:rPr lang="en-US" altLang="zh-CN" sz="4800" dirty="0"/>
              <a:t>(1)</a:t>
            </a:r>
            <a:endParaRPr lang="zh-CN" altLang="en-US" sz="2800" dirty="0"/>
          </a:p>
        </p:txBody>
      </p:sp>
      <p:sp>
        <p:nvSpPr>
          <p:cNvPr id="3" name="副标题 2">
            <a:extLst>
              <a:ext uri="{FF2B5EF4-FFF2-40B4-BE49-F238E27FC236}">
                <a16:creationId xmlns:a16="http://schemas.microsoft.com/office/drawing/2014/main" id="{B9F7C19A-4716-4FDA-9AAE-2A3CD35E521D}"/>
              </a:ext>
            </a:extLst>
          </p:cNvPr>
          <p:cNvSpPr>
            <a:spLocks noGrp="1"/>
          </p:cNvSpPr>
          <p:nvPr>
            <p:ph type="subTitle" idx="1"/>
          </p:nvPr>
        </p:nvSpPr>
        <p:spPr/>
        <p:txBody>
          <a:bodyPr>
            <a:normAutofit fontScale="85000" lnSpcReduction="20000"/>
          </a:bodyPr>
          <a:lstStyle/>
          <a:p>
            <a:endParaRPr lang="en-US" altLang="zh-CN" sz="1800" dirty="0"/>
          </a:p>
          <a:p>
            <a:r>
              <a:rPr lang="zh-CN" altLang="en-US" sz="1800" dirty="0"/>
              <a:t>中国海洋大学 计算机系 王欣捷</a:t>
            </a:r>
            <a:endParaRPr lang="en-US" altLang="zh-CN" sz="1800" dirty="0"/>
          </a:p>
          <a:p>
            <a:r>
              <a:rPr lang="en-US" altLang="zh-CN" sz="1800" dirty="0"/>
              <a:t>wangxinjie@ouc.edu.cn</a:t>
            </a:r>
            <a:endParaRPr lang="zh-CN" altLang="en-US" sz="1800" dirty="0"/>
          </a:p>
        </p:txBody>
      </p:sp>
      <p:sp>
        <p:nvSpPr>
          <p:cNvPr id="4" name="文本框 3">
            <a:extLst>
              <a:ext uri="{FF2B5EF4-FFF2-40B4-BE49-F238E27FC236}">
                <a16:creationId xmlns:a16="http://schemas.microsoft.com/office/drawing/2014/main" id="{CB9EEABF-8F2E-4A8A-9369-F41B0C31DBC7}"/>
              </a:ext>
            </a:extLst>
          </p:cNvPr>
          <p:cNvSpPr txBox="1"/>
          <p:nvPr/>
        </p:nvSpPr>
        <p:spPr>
          <a:xfrm>
            <a:off x="3363977" y="3105834"/>
            <a:ext cx="2416046" cy="646331"/>
          </a:xfrm>
          <a:prstGeom prst="rect">
            <a:avLst/>
          </a:prstGeom>
          <a:noFill/>
        </p:spPr>
        <p:txBody>
          <a:bodyPr wrap="none" rtlCol="0">
            <a:spAutoFit/>
          </a:bodyPr>
          <a:lstStyle/>
          <a:p>
            <a:r>
              <a:rPr lang="zh-CN" altLang="en-US" sz="3600">
                <a:solidFill>
                  <a:schemeClr val="bg1"/>
                </a:solidFill>
              </a:rPr>
              <a:t>编 译 原 理</a:t>
            </a:r>
          </a:p>
        </p:txBody>
      </p:sp>
    </p:spTree>
    <p:extLst>
      <p:ext uri="{BB962C8B-B14F-4D97-AF65-F5344CB8AC3E}">
        <p14:creationId xmlns:p14="http://schemas.microsoft.com/office/powerpoint/2010/main" val="2470898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4D7804DC-6ED7-4E37-8FD8-82F6C66C1B55}"/>
              </a:ext>
            </a:extLst>
          </p:cNvPr>
          <p:cNvSpPr>
            <a:spLocks noGrp="1" noChangeArrowheads="1"/>
          </p:cNvSpPr>
          <p:nvPr>
            <p:ph type="title"/>
          </p:nvPr>
        </p:nvSpPr>
        <p:spPr/>
        <p:txBody>
          <a:bodyPr/>
          <a:lstStyle/>
          <a:p>
            <a:pPr eaLnBrk="1" hangingPunct="1"/>
            <a:r>
              <a:rPr lang="zh-CN" altLang="en-US"/>
              <a:t>本次课内容</a:t>
            </a:r>
          </a:p>
        </p:txBody>
      </p:sp>
      <p:sp>
        <p:nvSpPr>
          <p:cNvPr id="6147" name="Rectangle 3">
            <a:extLst>
              <a:ext uri="{FF2B5EF4-FFF2-40B4-BE49-F238E27FC236}">
                <a16:creationId xmlns:a16="http://schemas.microsoft.com/office/drawing/2014/main" id="{59D1B619-B81E-491D-AA55-BD209AC43E65}"/>
              </a:ext>
            </a:extLst>
          </p:cNvPr>
          <p:cNvSpPr>
            <a:spLocks noGrp="1" noChangeArrowheads="1"/>
          </p:cNvSpPr>
          <p:nvPr>
            <p:ph idx="1"/>
          </p:nvPr>
        </p:nvSpPr>
        <p:spPr/>
        <p:txBody>
          <a:bodyPr>
            <a:normAutofit/>
          </a:bodyPr>
          <a:lstStyle/>
          <a:p>
            <a:pPr eaLnBrk="1" hangingPunct="1"/>
            <a:r>
              <a:rPr lang="zh-CN" altLang="en-US" sz="3600" dirty="0"/>
              <a:t>第五章 类型检查</a:t>
            </a:r>
          </a:p>
          <a:p>
            <a:pPr lvl="1" eaLnBrk="1" hangingPunct="1"/>
            <a:r>
              <a:rPr lang="en-US" altLang="zh-CN" sz="3200" dirty="0"/>
              <a:t>5.1 </a:t>
            </a:r>
            <a:r>
              <a:rPr lang="zh-CN" altLang="en-US" sz="3200" dirty="0"/>
              <a:t>类型在编程语言中的作用</a:t>
            </a:r>
            <a:endParaRPr lang="en-US" altLang="zh-CN" sz="3200" dirty="0"/>
          </a:p>
          <a:p>
            <a:pPr lvl="1" eaLnBrk="1" hangingPunct="1"/>
            <a:r>
              <a:rPr lang="en-US" altLang="zh-CN" sz="3200" dirty="0">
                <a:solidFill>
                  <a:srgbClr val="FF0000"/>
                </a:solidFill>
              </a:rPr>
              <a:t>5.15 </a:t>
            </a:r>
            <a:r>
              <a:rPr lang="zh-CN" altLang="en-US" sz="3200" dirty="0">
                <a:solidFill>
                  <a:srgbClr val="FF0000"/>
                </a:solidFill>
              </a:rPr>
              <a:t>类型表达式</a:t>
            </a:r>
          </a:p>
          <a:p>
            <a:pPr lvl="1" eaLnBrk="1" hangingPunct="1"/>
            <a:r>
              <a:rPr lang="en-US" altLang="zh-CN" sz="3200" dirty="0"/>
              <a:t>5.2 </a:t>
            </a:r>
            <a:r>
              <a:rPr lang="zh-CN" altLang="en-US" sz="3200" dirty="0"/>
              <a:t>类型系统的描述语言</a:t>
            </a:r>
            <a:endParaRPr lang="en-US" altLang="zh-CN" sz="3200" dirty="0"/>
          </a:p>
        </p:txBody>
      </p:sp>
      <p:sp>
        <p:nvSpPr>
          <p:cNvPr id="2" name="日期占位符 1">
            <a:extLst>
              <a:ext uri="{FF2B5EF4-FFF2-40B4-BE49-F238E27FC236}">
                <a16:creationId xmlns:a16="http://schemas.microsoft.com/office/drawing/2014/main" id="{C55CC0A7-4B8F-816A-2408-5DA996DE02FC}"/>
              </a:ext>
            </a:extLst>
          </p:cNvPr>
          <p:cNvSpPr>
            <a:spLocks noGrp="1"/>
          </p:cNvSpPr>
          <p:nvPr>
            <p:ph type="dt" sz="half" idx="10"/>
          </p:nvPr>
        </p:nvSpPr>
        <p:spPr/>
        <p:txBody>
          <a:bodyPr/>
          <a:lstStyle/>
          <a:p>
            <a:fld id="{48896496-8301-4BF0-B8BE-489431DFA814}" type="datetime2">
              <a:rPr lang="zh-CN" altLang="en-US" smtClean="0"/>
              <a:t>2024年5月15日</a:t>
            </a:fld>
            <a:endParaRPr lang="zh-CN" altLang="en-US" dirty="0"/>
          </a:p>
        </p:txBody>
      </p:sp>
      <p:sp>
        <p:nvSpPr>
          <p:cNvPr id="3" name="页脚占位符 2">
            <a:extLst>
              <a:ext uri="{FF2B5EF4-FFF2-40B4-BE49-F238E27FC236}">
                <a16:creationId xmlns:a16="http://schemas.microsoft.com/office/drawing/2014/main" id="{826BF0D6-E7AE-554F-2093-DEEB81A84450}"/>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4" name="灯片编号占位符 3">
            <a:extLst>
              <a:ext uri="{FF2B5EF4-FFF2-40B4-BE49-F238E27FC236}">
                <a16:creationId xmlns:a16="http://schemas.microsoft.com/office/drawing/2014/main" id="{04C5B113-8877-ED7D-8163-0BF5EE91D71F}"/>
              </a:ext>
            </a:extLst>
          </p:cNvPr>
          <p:cNvSpPr>
            <a:spLocks noGrp="1"/>
          </p:cNvSpPr>
          <p:nvPr>
            <p:ph type="sldNum" sz="quarter" idx="12"/>
          </p:nvPr>
        </p:nvSpPr>
        <p:spPr/>
        <p:txBody>
          <a:bodyPr/>
          <a:lstStyle/>
          <a:p>
            <a:fld id="{094DEB03-EFC6-4C20-8FC8-295189A5386F}" type="slidenum">
              <a:rPr lang="zh-CN" altLang="en-US" smtClean="0"/>
              <a:pPr/>
              <a:t>10</a:t>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DD7154AD-4FBC-4BAF-AD29-215FCEF3B441}"/>
              </a:ext>
            </a:extLst>
          </p:cNvPr>
          <p:cNvSpPr>
            <a:spLocks noGrp="1" noChangeArrowheads="1"/>
          </p:cNvSpPr>
          <p:nvPr>
            <p:ph type="title"/>
          </p:nvPr>
        </p:nvSpPr>
        <p:spPr/>
        <p:txBody>
          <a:bodyPr/>
          <a:lstStyle/>
          <a:p>
            <a:pPr eaLnBrk="1" hangingPunct="1"/>
            <a:r>
              <a:rPr lang="en-US" altLang="zh-CN"/>
              <a:t>5.1 </a:t>
            </a:r>
            <a:r>
              <a:rPr lang="zh-CN" altLang="en-US"/>
              <a:t>类型在编程语言中的作用</a:t>
            </a:r>
          </a:p>
        </p:txBody>
      </p:sp>
      <p:sp>
        <p:nvSpPr>
          <p:cNvPr id="7171" name="Rectangle 3">
            <a:extLst>
              <a:ext uri="{FF2B5EF4-FFF2-40B4-BE49-F238E27FC236}">
                <a16:creationId xmlns:a16="http://schemas.microsoft.com/office/drawing/2014/main" id="{511E122D-AFB6-46EF-8AA1-3C146D28CF80}"/>
              </a:ext>
            </a:extLst>
          </p:cNvPr>
          <p:cNvSpPr>
            <a:spLocks noGrp="1" noChangeArrowheads="1"/>
          </p:cNvSpPr>
          <p:nvPr>
            <p:ph idx="1"/>
          </p:nvPr>
        </p:nvSpPr>
        <p:spPr/>
        <p:txBody>
          <a:bodyPr/>
          <a:lstStyle/>
          <a:p>
            <a:pPr eaLnBrk="1" hangingPunct="1"/>
            <a:r>
              <a:rPr lang="zh-CN" altLang="en-US" dirty="0"/>
              <a:t>执行错误、安全语言、类型系统等概念</a:t>
            </a:r>
          </a:p>
          <a:p>
            <a:pPr eaLnBrk="1" hangingPunct="1"/>
            <a:r>
              <a:rPr lang="zh-CN" altLang="en-US" dirty="0"/>
              <a:t>类型系统的性质和好处</a:t>
            </a:r>
          </a:p>
          <a:p>
            <a:pPr eaLnBrk="1" hangingPunct="1"/>
            <a:r>
              <a:rPr lang="zh-CN" altLang="en-US" dirty="0"/>
              <a:t>类型系统形式化</a:t>
            </a:r>
          </a:p>
          <a:p>
            <a:pPr eaLnBrk="1" hangingPunct="1"/>
            <a:endParaRPr lang="zh-CN" altLang="en-US" dirty="0"/>
          </a:p>
          <a:p>
            <a:r>
              <a:rPr lang="zh-CN" altLang="en-US" dirty="0"/>
              <a:t>本节所用术语并非绝对标准：目前不同来源所用术语多有不一致的情况，所以附上英文术语</a:t>
            </a:r>
          </a:p>
        </p:txBody>
      </p:sp>
      <p:sp>
        <p:nvSpPr>
          <p:cNvPr id="2" name="日期占位符 1">
            <a:extLst>
              <a:ext uri="{FF2B5EF4-FFF2-40B4-BE49-F238E27FC236}">
                <a16:creationId xmlns:a16="http://schemas.microsoft.com/office/drawing/2014/main" id="{3CEF7A3A-676B-C524-A14B-EF5E1B867D68}"/>
              </a:ext>
            </a:extLst>
          </p:cNvPr>
          <p:cNvSpPr>
            <a:spLocks noGrp="1"/>
          </p:cNvSpPr>
          <p:nvPr>
            <p:ph type="dt" sz="half" idx="10"/>
          </p:nvPr>
        </p:nvSpPr>
        <p:spPr/>
        <p:txBody>
          <a:bodyPr/>
          <a:lstStyle/>
          <a:p>
            <a:fld id="{F2FDF375-5281-4A86-A2DD-8C6747BE3BAE}" type="datetime2">
              <a:rPr lang="zh-CN" altLang="en-US" smtClean="0"/>
              <a:t>2024年5月15日</a:t>
            </a:fld>
            <a:endParaRPr lang="zh-CN" altLang="en-US" dirty="0"/>
          </a:p>
        </p:txBody>
      </p:sp>
      <p:sp>
        <p:nvSpPr>
          <p:cNvPr id="3" name="页脚占位符 2">
            <a:extLst>
              <a:ext uri="{FF2B5EF4-FFF2-40B4-BE49-F238E27FC236}">
                <a16:creationId xmlns:a16="http://schemas.microsoft.com/office/drawing/2014/main" id="{6B7A3C81-E19F-4830-D9C2-6C32AC238EDF}"/>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4" name="灯片编号占位符 3">
            <a:extLst>
              <a:ext uri="{FF2B5EF4-FFF2-40B4-BE49-F238E27FC236}">
                <a16:creationId xmlns:a16="http://schemas.microsoft.com/office/drawing/2014/main" id="{88BB4CB6-A093-DE61-A26E-4B952433630E}"/>
              </a:ext>
            </a:extLst>
          </p:cNvPr>
          <p:cNvSpPr>
            <a:spLocks noGrp="1"/>
          </p:cNvSpPr>
          <p:nvPr>
            <p:ph type="sldNum" sz="quarter" idx="12"/>
          </p:nvPr>
        </p:nvSpPr>
        <p:spPr/>
        <p:txBody>
          <a:bodyPr/>
          <a:lstStyle/>
          <a:p>
            <a:fld id="{094DEB03-EFC6-4C20-8FC8-295189A5386F}" type="slidenum">
              <a:rPr lang="zh-CN" altLang="en-US" smtClean="0"/>
              <a:pPr/>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393D4275-C4D9-4E9D-95E4-AE54BCFAA42E}"/>
              </a:ext>
            </a:extLst>
          </p:cNvPr>
          <p:cNvSpPr>
            <a:spLocks noGrp="1" noChangeArrowheads="1"/>
          </p:cNvSpPr>
          <p:nvPr>
            <p:ph type="title"/>
          </p:nvPr>
        </p:nvSpPr>
        <p:spPr/>
        <p:txBody>
          <a:bodyPr/>
          <a:lstStyle/>
          <a:p>
            <a:pPr eaLnBrk="1" hangingPunct="1"/>
            <a:r>
              <a:rPr lang="en-US" altLang="zh-CN"/>
              <a:t>5.1.1 </a:t>
            </a:r>
            <a:r>
              <a:rPr lang="zh-CN" altLang="en-US"/>
              <a:t>执行错误和安全语言</a:t>
            </a:r>
          </a:p>
        </p:txBody>
      </p:sp>
      <p:sp>
        <p:nvSpPr>
          <p:cNvPr id="811011" name="Rectangle 3">
            <a:extLst>
              <a:ext uri="{FF2B5EF4-FFF2-40B4-BE49-F238E27FC236}">
                <a16:creationId xmlns:a16="http://schemas.microsoft.com/office/drawing/2014/main" id="{9FBCD775-82E3-47FF-B92B-74CCBAEC2CC1}"/>
              </a:ext>
            </a:extLst>
          </p:cNvPr>
          <p:cNvSpPr>
            <a:spLocks noGrp="1" noChangeArrowheads="1"/>
          </p:cNvSpPr>
          <p:nvPr>
            <p:ph idx="1"/>
          </p:nvPr>
        </p:nvSpPr>
        <p:spPr/>
        <p:txBody>
          <a:bodyPr/>
          <a:lstStyle/>
          <a:p>
            <a:pPr eaLnBrk="1" hangingPunct="1"/>
            <a:r>
              <a:rPr lang="zh-CN" altLang="en-US" dirty="0"/>
              <a:t>本节介绍一些和程序运行有联系的概念</a:t>
            </a:r>
          </a:p>
          <a:p>
            <a:pPr eaLnBrk="1" hangingPunct="1"/>
            <a:endParaRPr lang="zh-CN" altLang="en-US" dirty="0"/>
          </a:p>
          <a:p>
            <a:pPr eaLnBrk="1" hangingPunct="1"/>
            <a:r>
              <a:rPr lang="zh-CN" altLang="en-US" dirty="0"/>
              <a:t>静态检查和动态检查</a:t>
            </a:r>
          </a:p>
          <a:p>
            <a:pPr eaLnBrk="1" hangingPunct="1"/>
            <a:r>
              <a:rPr lang="zh-CN" altLang="en-US" dirty="0">
                <a:solidFill>
                  <a:srgbClr val="FF0000"/>
                </a:solidFill>
              </a:rPr>
              <a:t>执行错误</a:t>
            </a:r>
            <a:r>
              <a:rPr lang="zh-CN" altLang="en-US" dirty="0"/>
              <a:t>（</a:t>
            </a:r>
            <a:r>
              <a:rPr lang="en-US" altLang="zh-CN" b="1" i="1" dirty="0"/>
              <a:t>execution error</a:t>
            </a:r>
            <a:r>
              <a:rPr lang="zh-CN" altLang="en-US" dirty="0"/>
              <a:t>） ：</a:t>
            </a:r>
          </a:p>
          <a:p>
            <a:pPr lvl="1" eaLnBrk="1" hangingPunct="1"/>
            <a:r>
              <a:rPr lang="zh-CN" altLang="en-US" dirty="0"/>
              <a:t>程序运行时出现的错误。</a:t>
            </a:r>
          </a:p>
        </p:txBody>
      </p:sp>
      <p:sp>
        <p:nvSpPr>
          <p:cNvPr id="2" name="日期占位符 1">
            <a:extLst>
              <a:ext uri="{FF2B5EF4-FFF2-40B4-BE49-F238E27FC236}">
                <a16:creationId xmlns:a16="http://schemas.microsoft.com/office/drawing/2014/main" id="{30F47E9A-3A05-BC9A-C5AB-4F4828AF6EEB}"/>
              </a:ext>
            </a:extLst>
          </p:cNvPr>
          <p:cNvSpPr>
            <a:spLocks noGrp="1"/>
          </p:cNvSpPr>
          <p:nvPr>
            <p:ph type="dt" sz="half" idx="10"/>
          </p:nvPr>
        </p:nvSpPr>
        <p:spPr/>
        <p:txBody>
          <a:bodyPr/>
          <a:lstStyle/>
          <a:p>
            <a:fld id="{89E13CD9-F633-43B3-82CE-8038072AAC66}" type="datetime2">
              <a:rPr lang="zh-CN" altLang="en-US" smtClean="0"/>
              <a:t>2024年5月15日</a:t>
            </a:fld>
            <a:endParaRPr lang="zh-CN" altLang="en-US" dirty="0"/>
          </a:p>
        </p:txBody>
      </p:sp>
      <p:sp>
        <p:nvSpPr>
          <p:cNvPr id="3" name="页脚占位符 2">
            <a:extLst>
              <a:ext uri="{FF2B5EF4-FFF2-40B4-BE49-F238E27FC236}">
                <a16:creationId xmlns:a16="http://schemas.microsoft.com/office/drawing/2014/main" id="{6376A80F-CE27-DD3D-8FCF-3CBB5B46AF77}"/>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4" name="灯片编号占位符 3">
            <a:extLst>
              <a:ext uri="{FF2B5EF4-FFF2-40B4-BE49-F238E27FC236}">
                <a16:creationId xmlns:a16="http://schemas.microsoft.com/office/drawing/2014/main" id="{A1F1452D-6882-4C7D-A510-F4DED61FE60D}"/>
              </a:ext>
            </a:extLst>
          </p:cNvPr>
          <p:cNvSpPr>
            <a:spLocks noGrp="1"/>
          </p:cNvSpPr>
          <p:nvPr>
            <p:ph type="sldNum" sz="quarter" idx="12"/>
          </p:nvPr>
        </p:nvSpPr>
        <p:spPr/>
        <p:txBody>
          <a:bodyPr/>
          <a:lstStyle/>
          <a:p>
            <a:fld id="{094DEB03-EFC6-4C20-8FC8-295189A5386F}" type="slidenum">
              <a:rPr lang="zh-CN" altLang="en-US" smtClean="0"/>
              <a:pPr/>
              <a:t>12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10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1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3B1C65E9-19CA-4152-8732-84E1B71A4210}"/>
              </a:ext>
            </a:extLst>
          </p:cNvPr>
          <p:cNvSpPr>
            <a:spLocks noGrp="1" noChangeArrowheads="1"/>
          </p:cNvSpPr>
          <p:nvPr>
            <p:ph type="title"/>
          </p:nvPr>
        </p:nvSpPr>
        <p:spPr/>
        <p:txBody>
          <a:bodyPr/>
          <a:lstStyle/>
          <a:p>
            <a:pPr eaLnBrk="1" hangingPunct="1"/>
            <a:r>
              <a:rPr lang="en-US" altLang="zh-CN"/>
              <a:t>5.1.1 </a:t>
            </a:r>
            <a:r>
              <a:rPr lang="zh-CN" altLang="en-US"/>
              <a:t>执行错误和安全语言</a:t>
            </a:r>
          </a:p>
        </p:txBody>
      </p:sp>
      <p:sp>
        <p:nvSpPr>
          <p:cNvPr id="812035" name="Rectangle 3">
            <a:extLst>
              <a:ext uri="{FF2B5EF4-FFF2-40B4-BE49-F238E27FC236}">
                <a16:creationId xmlns:a16="http://schemas.microsoft.com/office/drawing/2014/main" id="{35AD03C4-C621-4790-864C-0E9B42AD5A7F}"/>
              </a:ext>
            </a:extLst>
          </p:cNvPr>
          <p:cNvSpPr>
            <a:spLocks noGrp="1" noChangeArrowheads="1"/>
          </p:cNvSpPr>
          <p:nvPr>
            <p:ph idx="1"/>
          </p:nvPr>
        </p:nvSpPr>
        <p:spPr/>
        <p:txBody>
          <a:bodyPr/>
          <a:lstStyle/>
          <a:p>
            <a:pPr eaLnBrk="1" hangingPunct="1">
              <a:lnSpc>
                <a:spcPct val="90000"/>
              </a:lnSpc>
            </a:pPr>
            <a:r>
              <a:rPr lang="zh-CN" altLang="en-US" dirty="0"/>
              <a:t>程序运行时的执行错误分成两类</a:t>
            </a:r>
          </a:p>
          <a:p>
            <a:pPr lvl="1" eaLnBrk="1" hangingPunct="1">
              <a:lnSpc>
                <a:spcPct val="90000"/>
              </a:lnSpc>
            </a:pPr>
            <a:r>
              <a:rPr lang="zh-CN" altLang="en-US" dirty="0">
                <a:solidFill>
                  <a:srgbClr val="FF0000"/>
                </a:solidFill>
              </a:rPr>
              <a:t>会被捕获的错误</a:t>
            </a:r>
            <a:r>
              <a:rPr lang="zh-CN" altLang="en-US" b="1" dirty="0">
                <a:cs typeface="Times New Roman" panose="02020603050405020304" pitchFamily="18" charset="0"/>
              </a:rPr>
              <a:t>（</a:t>
            </a:r>
            <a:r>
              <a:rPr lang="en-US" altLang="zh-CN" b="1" i="1" dirty="0"/>
              <a:t>trapped error</a:t>
            </a:r>
            <a:r>
              <a:rPr lang="zh-CN" altLang="en-US" b="1" dirty="0">
                <a:cs typeface="Times New Roman" panose="02020603050405020304" pitchFamily="18" charset="0"/>
              </a:rPr>
              <a:t>）</a:t>
            </a:r>
          </a:p>
          <a:p>
            <a:pPr lvl="2" eaLnBrk="1" hangingPunct="1">
              <a:lnSpc>
                <a:spcPct val="90000"/>
              </a:lnSpc>
            </a:pPr>
            <a:r>
              <a:rPr lang="zh-CN" altLang="en-US" dirty="0"/>
              <a:t>例：</a:t>
            </a:r>
            <a:r>
              <a:rPr lang="zh-CN" altLang="en-US" dirty="0">
                <a:cs typeface="Times New Roman" panose="02020603050405020304" pitchFamily="18" charset="0"/>
              </a:rPr>
              <a:t>非法指令错误、非法内存访问</a:t>
            </a:r>
            <a:r>
              <a:rPr lang="zh-CN" altLang="en-US" dirty="0"/>
              <a:t>、</a:t>
            </a:r>
            <a:r>
              <a:rPr lang="zh-CN" altLang="en-US" dirty="0">
                <a:cs typeface="Times New Roman" panose="02020603050405020304" pitchFamily="18" charset="0"/>
              </a:rPr>
              <a:t>除数为零</a:t>
            </a:r>
          </a:p>
          <a:p>
            <a:pPr lvl="2" eaLnBrk="1" hangingPunct="1">
              <a:lnSpc>
                <a:spcPct val="90000"/>
              </a:lnSpc>
            </a:pPr>
            <a:r>
              <a:rPr lang="zh-CN" altLang="en-US" dirty="0">
                <a:cs typeface="Times New Roman" panose="02020603050405020304" pitchFamily="18" charset="0"/>
              </a:rPr>
              <a:t>引起计算立即停止</a:t>
            </a:r>
          </a:p>
          <a:p>
            <a:pPr lvl="1" eaLnBrk="1" hangingPunct="1">
              <a:lnSpc>
                <a:spcPct val="90000"/>
              </a:lnSpc>
            </a:pPr>
            <a:r>
              <a:rPr lang="zh-CN" altLang="en-US" dirty="0">
                <a:solidFill>
                  <a:srgbClr val="FF0000"/>
                </a:solidFill>
              </a:rPr>
              <a:t>不会被捕获的错误</a:t>
            </a:r>
            <a:r>
              <a:rPr lang="zh-CN" altLang="en-US" b="1" dirty="0">
                <a:cs typeface="Times New Roman" panose="02020603050405020304" pitchFamily="18" charset="0"/>
              </a:rPr>
              <a:t>（</a:t>
            </a:r>
            <a:r>
              <a:rPr lang="en-US" altLang="zh-CN" b="1" i="1" dirty="0" err="1"/>
              <a:t>untrapped</a:t>
            </a:r>
            <a:r>
              <a:rPr lang="en-US" altLang="zh-CN" b="1" i="1" dirty="0"/>
              <a:t> error</a:t>
            </a:r>
            <a:r>
              <a:rPr lang="zh-CN" altLang="en-US" b="1" dirty="0">
                <a:cs typeface="Times New Roman" panose="02020603050405020304" pitchFamily="18" charset="0"/>
              </a:rPr>
              <a:t>）</a:t>
            </a:r>
            <a:r>
              <a:rPr lang="zh-CN" altLang="en-US" b="1" dirty="0"/>
              <a:t> </a:t>
            </a:r>
          </a:p>
          <a:p>
            <a:pPr lvl="2" eaLnBrk="1" hangingPunct="1">
              <a:lnSpc>
                <a:spcPct val="90000"/>
              </a:lnSpc>
            </a:pPr>
            <a:r>
              <a:rPr lang="zh-CN" altLang="en-US" dirty="0"/>
              <a:t>例：下标变量的</a:t>
            </a:r>
            <a:r>
              <a:rPr lang="zh-CN" altLang="en-US" dirty="0">
                <a:cs typeface="Times New Roman" panose="02020603050405020304" pitchFamily="18" charset="0"/>
              </a:rPr>
              <a:t>访问越过数组末端的数据</a:t>
            </a:r>
          </a:p>
          <a:p>
            <a:pPr lvl="2" eaLnBrk="1" hangingPunct="1">
              <a:lnSpc>
                <a:spcPct val="90000"/>
              </a:lnSpc>
            </a:pPr>
            <a:r>
              <a:rPr lang="zh-CN" altLang="en-US" dirty="0"/>
              <a:t>例：</a:t>
            </a:r>
            <a:r>
              <a:rPr lang="zh-CN" altLang="en-US" dirty="0">
                <a:cs typeface="Times New Roman" panose="02020603050405020304" pitchFamily="18" charset="0"/>
              </a:rPr>
              <a:t>跳到一个错误的地址，该地址开始的内存正好代表一个指令序列 </a:t>
            </a:r>
          </a:p>
          <a:p>
            <a:pPr lvl="2" eaLnBrk="1" hangingPunct="1">
              <a:lnSpc>
                <a:spcPct val="90000"/>
              </a:lnSpc>
            </a:pPr>
            <a:r>
              <a:rPr lang="zh-CN" altLang="en-US" dirty="0">
                <a:cs typeface="Times New Roman" panose="02020603050405020304" pitchFamily="18" charset="0"/>
              </a:rPr>
              <a:t>错误可能会有一段时间未引起注意</a:t>
            </a:r>
          </a:p>
        </p:txBody>
      </p:sp>
      <p:sp>
        <p:nvSpPr>
          <p:cNvPr id="2" name="日期占位符 1">
            <a:extLst>
              <a:ext uri="{FF2B5EF4-FFF2-40B4-BE49-F238E27FC236}">
                <a16:creationId xmlns:a16="http://schemas.microsoft.com/office/drawing/2014/main" id="{FEA1A245-6A96-A039-ED5E-5462ECAD74F9}"/>
              </a:ext>
            </a:extLst>
          </p:cNvPr>
          <p:cNvSpPr>
            <a:spLocks noGrp="1"/>
          </p:cNvSpPr>
          <p:nvPr>
            <p:ph type="dt" sz="half" idx="10"/>
          </p:nvPr>
        </p:nvSpPr>
        <p:spPr/>
        <p:txBody>
          <a:bodyPr/>
          <a:lstStyle/>
          <a:p>
            <a:fld id="{A3894606-0CC7-4817-B103-3BFE812D4A55}" type="datetime2">
              <a:rPr lang="zh-CN" altLang="en-US" smtClean="0"/>
              <a:t>2024年5月15日</a:t>
            </a:fld>
            <a:endParaRPr lang="zh-CN" altLang="en-US" dirty="0"/>
          </a:p>
        </p:txBody>
      </p:sp>
      <p:sp>
        <p:nvSpPr>
          <p:cNvPr id="3" name="页脚占位符 2">
            <a:extLst>
              <a:ext uri="{FF2B5EF4-FFF2-40B4-BE49-F238E27FC236}">
                <a16:creationId xmlns:a16="http://schemas.microsoft.com/office/drawing/2014/main" id="{BB7103B8-5357-C875-5CC8-59C26B77CF5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4" name="灯片编号占位符 3">
            <a:extLst>
              <a:ext uri="{FF2B5EF4-FFF2-40B4-BE49-F238E27FC236}">
                <a16:creationId xmlns:a16="http://schemas.microsoft.com/office/drawing/2014/main" id="{8732B691-3ECA-BDB7-3FDF-A975B55E6B36}"/>
              </a:ext>
            </a:extLst>
          </p:cNvPr>
          <p:cNvSpPr>
            <a:spLocks noGrp="1"/>
          </p:cNvSpPr>
          <p:nvPr>
            <p:ph type="sldNum" sz="quarter" idx="12"/>
          </p:nvPr>
        </p:nvSpPr>
        <p:spPr/>
        <p:txBody>
          <a:bodyPr/>
          <a:lstStyle/>
          <a:p>
            <a:fld id="{094DEB03-EFC6-4C20-8FC8-295189A5386F}" type="slidenum">
              <a:rPr lang="zh-CN" altLang="en-US" smtClean="0"/>
              <a:pPr/>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679E640E-A028-4834-8E8D-5894CDEFFF54}"/>
              </a:ext>
            </a:extLst>
          </p:cNvPr>
          <p:cNvSpPr>
            <a:spLocks noGrp="1" noChangeArrowheads="1"/>
          </p:cNvSpPr>
          <p:nvPr>
            <p:ph type="title"/>
          </p:nvPr>
        </p:nvSpPr>
        <p:spPr/>
        <p:txBody>
          <a:bodyPr/>
          <a:lstStyle/>
          <a:p>
            <a:pPr eaLnBrk="1" hangingPunct="1"/>
            <a:r>
              <a:rPr lang="en-US" altLang="zh-CN" dirty="0"/>
              <a:t>5.1.1 </a:t>
            </a:r>
            <a:r>
              <a:rPr lang="zh-CN" altLang="en-US" dirty="0"/>
              <a:t>执行错误和安全语言</a:t>
            </a:r>
          </a:p>
        </p:txBody>
      </p:sp>
      <p:sp>
        <p:nvSpPr>
          <p:cNvPr id="813059" name="Rectangle 3">
            <a:extLst>
              <a:ext uri="{FF2B5EF4-FFF2-40B4-BE49-F238E27FC236}">
                <a16:creationId xmlns:a16="http://schemas.microsoft.com/office/drawing/2014/main" id="{1936A8BD-4D94-49C5-8205-560D04D349CC}"/>
              </a:ext>
            </a:extLst>
          </p:cNvPr>
          <p:cNvSpPr>
            <a:spLocks noGrp="1" noChangeArrowheads="1"/>
          </p:cNvSpPr>
          <p:nvPr>
            <p:ph idx="1"/>
          </p:nvPr>
        </p:nvSpPr>
        <p:spPr/>
        <p:txBody>
          <a:bodyPr/>
          <a:lstStyle/>
          <a:p>
            <a:pPr eaLnBrk="1" hangingPunct="1"/>
            <a:r>
              <a:rPr lang="zh-CN" altLang="en-US" sz="2800" dirty="0">
                <a:solidFill>
                  <a:srgbClr val="FF0000"/>
                </a:solidFill>
              </a:rPr>
              <a:t>良行为</a:t>
            </a:r>
            <a:r>
              <a:rPr lang="zh-CN" altLang="en-US" sz="2800" dirty="0"/>
              <a:t>（</a:t>
            </a:r>
            <a:r>
              <a:rPr lang="en-US" altLang="zh-CN" sz="2800" b="1" i="1" dirty="0"/>
              <a:t>well behaved</a:t>
            </a:r>
            <a:r>
              <a:rPr lang="zh-CN" altLang="en-US" sz="2800" dirty="0"/>
              <a:t>）的程序</a:t>
            </a:r>
          </a:p>
          <a:p>
            <a:pPr lvl="1" eaLnBrk="1" hangingPunct="1"/>
            <a:r>
              <a:rPr lang="zh-CN" altLang="en-US" sz="2400" dirty="0"/>
              <a:t>一个程序的运行不可能引起不会被捕获的错误，则称它是良行为的。</a:t>
            </a:r>
          </a:p>
          <a:p>
            <a:pPr eaLnBrk="1" hangingPunct="1"/>
            <a:r>
              <a:rPr lang="zh-CN" altLang="en-US" sz="2800" dirty="0">
                <a:solidFill>
                  <a:srgbClr val="FF0000"/>
                </a:solidFill>
              </a:rPr>
              <a:t>安全语言</a:t>
            </a:r>
            <a:r>
              <a:rPr lang="zh-CN" altLang="en-US" sz="2800" dirty="0"/>
              <a:t>（</a:t>
            </a:r>
            <a:r>
              <a:rPr lang="en-US" altLang="zh-CN" sz="2800" b="1" i="1" dirty="0"/>
              <a:t>safe language</a:t>
            </a:r>
            <a:r>
              <a:rPr lang="zh-CN" altLang="en-US" sz="2800" dirty="0"/>
              <a:t>）</a:t>
            </a:r>
          </a:p>
          <a:p>
            <a:pPr lvl="1" eaLnBrk="1" hangingPunct="1"/>
            <a:r>
              <a:rPr lang="zh-CN" altLang="en-US" sz="2400" dirty="0">
                <a:latin typeface="宋体" panose="02010600030101010101" pitchFamily="2" charset="-122"/>
              </a:rPr>
              <a:t>任何合法程序都是良行为的语言</a:t>
            </a:r>
          </a:p>
          <a:p>
            <a:pPr lvl="1" eaLnBrk="1" hangingPunct="1"/>
            <a:r>
              <a:rPr lang="zh-CN" altLang="en-US" sz="2400" dirty="0">
                <a:cs typeface="Times New Roman" panose="02020603050405020304" pitchFamily="18" charset="0"/>
              </a:rPr>
              <a:t>通常是设计一个类型系统，通过静态检查、动态检查或二者相结合的混合方式检查来拒绝一切有潜在不安全性（不会被捕获错误）的程序。</a:t>
            </a:r>
          </a:p>
          <a:p>
            <a:pPr lvl="1" eaLnBrk="1" hangingPunct="1"/>
            <a:r>
              <a:rPr lang="zh-CN" altLang="en-US" sz="2400" dirty="0">
                <a:cs typeface="Times New Roman" panose="02020603050405020304" pitchFamily="18" charset="0"/>
              </a:rPr>
              <a:t>但是设计一个类型系统，它正好只拒绝不会被捕获错误是非常困难的</a:t>
            </a:r>
          </a:p>
          <a:p>
            <a:pPr eaLnBrk="1" hangingPunct="1"/>
            <a:endParaRPr lang="en-US" altLang="zh-CN" sz="2800" dirty="0"/>
          </a:p>
        </p:txBody>
      </p:sp>
      <p:sp>
        <p:nvSpPr>
          <p:cNvPr id="2" name="日期占位符 1">
            <a:extLst>
              <a:ext uri="{FF2B5EF4-FFF2-40B4-BE49-F238E27FC236}">
                <a16:creationId xmlns:a16="http://schemas.microsoft.com/office/drawing/2014/main" id="{F7A9214E-FB87-3A8A-338B-6B680F88A3C3}"/>
              </a:ext>
            </a:extLst>
          </p:cNvPr>
          <p:cNvSpPr>
            <a:spLocks noGrp="1"/>
          </p:cNvSpPr>
          <p:nvPr>
            <p:ph type="dt" sz="half" idx="10"/>
          </p:nvPr>
        </p:nvSpPr>
        <p:spPr/>
        <p:txBody>
          <a:bodyPr/>
          <a:lstStyle/>
          <a:p>
            <a:fld id="{F6DA6E33-CBE1-4AA4-8B99-DF2EAC094109}" type="datetime2">
              <a:rPr lang="zh-CN" altLang="en-US" smtClean="0"/>
              <a:t>2024年5月15日</a:t>
            </a:fld>
            <a:endParaRPr lang="zh-CN" altLang="en-US" dirty="0"/>
          </a:p>
        </p:txBody>
      </p:sp>
      <p:sp>
        <p:nvSpPr>
          <p:cNvPr id="3" name="页脚占位符 2">
            <a:extLst>
              <a:ext uri="{FF2B5EF4-FFF2-40B4-BE49-F238E27FC236}">
                <a16:creationId xmlns:a16="http://schemas.microsoft.com/office/drawing/2014/main" id="{CBED8A7C-0ECC-85C5-9A06-F0ABEF4DC948}"/>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4" name="灯片编号占位符 3">
            <a:extLst>
              <a:ext uri="{FF2B5EF4-FFF2-40B4-BE49-F238E27FC236}">
                <a16:creationId xmlns:a16="http://schemas.microsoft.com/office/drawing/2014/main" id="{11AFACEC-1E1B-CF3D-E31F-2BE19C93F966}"/>
              </a:ext>
            </a:extLst>
          </p:cNvPr>
          <p:cNvSpPr>
            <a:spLocks noGrp="1"/>
          </p:cNvSpPr>
          <p:nvPr>
            <p:ph type="sldNum" sz="quarter" idx="12"/>
          </p:nvPr>
        </p:nvSpPr>
        <p:spPr/>
        <p:txBody>
          <a:bodyPr/>
          <a:lstStyle/>
          <a:p>
            <a:fld id="{094DEB03-EFC6-4C20-8FC8-295189A5386F}" type="slidenum">
              <a:rPr lang="zh-CN" altLang="en-US" smtClean="0"/>
              <a:pPr/>
              <a:t>14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305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3059">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813059">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130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0BE969B-0189-4CDF-B164-10968C5AD088}"/>
              </a:ext>
            </a:extLst>
          </p:cNvPr>
          <p:cNvSpPr>
            <a:spLocks noGrp="1" noChangeArrowheads="1"/>
          </p:cNvSpPr>
          <p:nvPr>
            <p:ph type="title"/>
          </p:nvPr>
        </p:nvSpPr>
        <p:spPr/>
        <p:txBody>
          <a:bodyPr/>
          <a:lstStyle/>
          <a:p>
            <a:pPr eaLnBrk="1" hangingPunct="1"/>
            <a:r>
              <a:rPr lang="en-US" altLang="zh-CN" dirty="0"/>
              <a:t>5.1.1 </a:t>
            </a:r>
            <a:r>
              <a:rPr lang="zh-CN" altLang="en-US" dirty="0"/>
              <a:t>执行错误和安全语言</a:t>
            </a:r>
          </a:p>
        </p:txBody>
      </p:sp>
      <p:sp>
        <p:nvSpPr>
          <p:cNvPr id="814083" name="Rectangle 3">
            <a:extLst>
              <a:ext uri="{FF2B5EF4-FFF2-40B4-BE49-F238E27FC236}">
                <a16:creationId xmlns:a16="http://schemas.microsoft.com/office/drawing/2014/main" id="{6915E909-9F20-40D8-A339-128E4B3BE500}"/>
              </a:ext>
            </a:extLst>
          </p:cNvPr>
          <p:cNvSpPr>
            <a:spLocks noGrp="1" noChangeArrowheads="1"/>
          </p:cNvSpPr>
          <p:nvPr>
            <p:ph idx="1"/>
          </p:nvPr>
        </p:nvSpPr>
        <p:spPr/>
        <p:txBody>
          <a:bodyPr/>
          <a:lstStyle/>
          <a:p>
            <a:pPr eaLnBrk="1" hangingPunct="1"/>
            <a:r>
              <a:rPr lang="zh-CN" altLang="en-US" dirty="0"/>
              <a:t>对于任何一种语言，可以指定所有可能执行错误集合的一个子集作为</a:t>
            </a:r>
            <a:r>
              <a:rPr lang="zh-CN" altLang="en-US" dirty="0">
                <a:solidFill>
                  <a:srgbClr val="FF0000"/>
                </a:solidFill>
              </a:rPr>
              <a:t>禁止错误</a:t>
            </a:r>
            <a:r>
              <a:rPr lang="zh-CN" altLang="en-US" dirty="0">
                <a:solidFill>
                  <a:schemeClr val="tx2"/>
                </a:solidFill>
              </a:rPr>
              <a:t>。</a:t>
            </a:r>
            <a:endParaRPr lang="en-US" altLang="zh-CN" dirty="0">
              <a:solidFill>
                <a:schemeClr val="tx2"/>
              </a:solidFill>
            </a:endParaRPr>
          </a:p>
          <a:p>
            <a:pPr eaLnBrk="1" hangingPunct="1"/>
            <a:r>
              <a:rPr lang="zh-CN" altLang="en-US" dirty="0">
                <a:solidFill>
                  <a:srgbClr val="FF0000"/>
                </a:solidFill>
              </a:rPr>
              <a:t>禁止错误</a:t>
            </a:r>
            <a:r>
              <a:rPr lang="zh-CN" altLang="en-US" b="1" dirty="0">
                <a:cs typeface="Times New Roman" panose="02020603050405020304" pitchFamily="18" charset="0"/>
              </a:rPr>
              <a:t>（</a:t>
            </a:r>
            <a:r>
              <a:rPr lang="en-US" altLang="zh-CN" b="1" i="1" dirty="0"/>
              <a:t>forbidden error</a:t>
            </a:r>
            <a:r>
              <a:rPr lang="zh-CN" altLang="en-US" b="1" dirty="0">
                <a:cs typeface="Times New Roman" panose="02020603050405020304" pitchFamily="18" charset="0"/>
              </a:rPr>
              <a:t>）</a:t>
            </a:r>
          </a:p>
          <a:p>
            <a:pPr lvl="1" eaLnBrk="1" hangingPunct="1"/>
            <a:r>
              <a:rPr lang="zh-CN" altLang="en-US" dirty="0">
                <a:cs typeface="Times New Roman" panose="02020603050405020304" pitchFamily="18" charset="0"/>
              </a:rPr>
              <a:t>所有不会被捕获错误</a:t>
            </a:r>
            <a:r>
              <a:rPr lang="zh-CN" altLang="en-US" dirty="0"/>
              <a:t>集合 </a:t>
            </a:r>
            <a:r>
              <a:rPr lang="en-US" altLang="zh-CN" b="1" dirty="0"/>
              <a:t>+</a:t>
            </a:r>
            <a:r>
              <a:rPr lang="en-US" altLang="zh-CN" dirty="0"/>
              <a:t> </a:t>
            </a:r>
            <a:r>
              <a:rPr lang="zh-CN" altLang="en-US" dirty="0">
                <a:cs typeface="Times New Roman" panose="02020603050405020304" pitchFamily="18" charset="0"/>
              </a:rPr>
              <a:t>部分会被捕获的错误</a:t>
            </a:r>
          </a:p>
          <a:p>
            <a:pPr lvl="1" eaLnBrk="1" hangingPunct="1"/>
            <a:r>
              <a:rPr lang="zh-CN" altLang="en-US" dirty="0">
                <a:cs typeface="Times New Roman" panose="02020603050405020304" pitchFamily="18" charset="0"/>
              </a:rPr>
              <a:t>为语言设计类型系统的目标是排除</a:t>
            </a:r>
            <a:r>
              <a:rPr lang="zh-CN" altLang="en-US" dirty="0"/>
              <a:t>禁止错误</a:t>
            </a:r>
          </a:p>
          <a:p>
            <a:pPr eaLnBrk="1" hangingPunct="1"/>
            <a:r>
              <a:rPr lang="zh-CN" altLang="en-US" dirty="0"/>
              <a:t>良行为程序和安全语言也可基于禁止错误来定义</a:t>
            </a:r>
          </a:p>
          <a:p>
            <a:pPr eaLnBrk="1" hangingPunct="1"/>
            <a:endParaRPr lang="en-US" altLang="zh-CN" dirty="0"/>
          </a:p>
        </p:txBody>
      </p:sp>
      <p:sp>
        <p:nvSpPr>
          <p:cNvPr id="2" name="日期占位符 1">
            <a:extLst>
              <a:ext uri="{FF2B5EF4-FFF2-40B4-BE49-F238E27FC236}">
                <a16:creationId xmlns:a16="http://schemas.microsoft.com/office/drawing/2014/main" id="{40346842-A35E-6948-5254-33C8901D892D}"/>
              </a:ext>
            </a:extLst>
          </p:cNvPr>
          <p:cNvSpPr>
            <a:spLocks noGrp="1"/>
          </p:cNvSpPr>
          <p:nvPr>
            <p:ph type="dt" sz="half" idx="10"/>
          </p:nvPr>
        </p:nvSpPr>
        <p:spPr/>
        <p:txBody>
          <a:bodyPr/>
          <a:lstStyle/>
          <a:p>
            <a:fld id="{9E4854DC-1461-4BBF-8043-7CBA4C35A2AD}" type="datetime2">
              <a:rPr lang="zh-CN" altLang="en-US" smtClean="0"/>
              <a:t>2024年5月15日</a:t>
            </a:fld>
            <a:endParaRPr lang="zh-CN" altLang="en-US" dirty="0"/>
          </a:p>
        </p:txBody>
      </p:sp>
      <p:sp>
        <p:nvSpPr>
          <p:cNvPr id="3" name="页脚占位符 2">
            <a:extLst>
              <a:ext uri="{FF2B5EF4-FFF2-40B4-BE49-F238E27FC236}">
                <a16:creationId xmlns:a16="http://schemas.microsoft.com/office/drawing/2014/main" id="{4CCEB21D-E777-F542-38E0-3886EC7455A8}"/>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4" name="灯片编号占位符 3">
            <a:extLst>
              <a:ext uri="{FF2B5EF4-FFF2-40B4-BE49-F238E27FC236}">
                <a16:creationId xmlns:a16="http://schemas.microsoft.com/office/drawing/2014/main" id="{0FE11993-AE45-B83E-5A37-BA779E46DBC8}"/>
              </a:ext>
            </a:extLst>
          </p:cNvPr>
          <p:cNvSpPr>
            <a:spLocks noGrp="1"/>
          </p:cNvSpPr>
          <p:nvPr>
            <p:ph type="sldNum" sz="quarter" idx="12"/>
          </p:nvPr>
        </p:nvSpPr>
        <p:spPr/>
        <p:txBody>
          <a:bodyPr/>
          <a:lstStyle/>
          <a:p>
            <a:fld id="{094DEB03-EFC6-4C20-8FC8-295189A5386F}" type="slidenum">
              <a:rPr lang="zh-CN" altLang="en-US" smtClean="0"/>
              <a:pPr/>
              <a:t>15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408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40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29A039C-ECB3-413C-82C5-08B582DB9D90}"/>
              </a:ext>
            </a:extLst>
          </p:cNvPr>
          <p:cNvSpPr>
            <a:spLocks noGrp="1" noChangeArrowheads="1"/>
          </p:cNvSpPr>
          <p:nvPr>
            <p:ph type="title"/>
          </p:nvPr>
        </p:nvSpPr>
        <p:spPr/>
        <p:txBody>
          <a:bodyPr/>
          <a:lstStyle/>
          <a:p>
            <a:pPr eaLnBrk="1" hangingPunct="1"/>
            <a:r>
              <a:rPr lang="en-US" altLang="zh-CN"/>
              <a:t>5.1.2 </a:t>
            </a:r>
            <a:r>
              <a:rPr lang="zh-CN" altLang="en-US"/>
              <a:t>类型化语言和类型系统</a:t>
            </a:r>
          </a:p>
        </p:txBody>
      </p:sp>
      <p:sp>
        <p:nvSpPr>
          <p:cNvPr id="12291" name="Rectangle 3">
            <a:extLst>
              <a:ext uri="{FF2B5EF4-FFF2-40B4-BE49-F238E27FC236}">
                <a16:creationId xmlns:a16="http://schemas.microsoft.com/office/drawing/2014/main" id="{0ECE88AD-6DE7-4297-9116-EECABB5AAD65}"/>
              </a:ext>
            </a:extLst>
          </p:cNvPr>
          <p:cNvSpPr>
            <a:spLocks noGrp="1" noChangeArrowheads="1"/>
          </p:cNvSpPr>
          <p:nvPr>
            <p:ph idx="1"/>
          </p:nvPr>
        </p:nvSpPr>
        <p:spPr/>
        <p:txBody>
          <a:bodyPr/>
          <a:lstStyle/>
          <a:p>
            <a:pPr eaLnBrk="1" hangingPunct="1"/>
            <a:r>
              <a:rPr lang="zh-CN" altLang="en-US" dirty="0"/>
              <a:t>类型化的语言（</a:t>
            </a:r>
            <a:r>
              <a:rPr lang="en-US" altLang="zh-CN" b="1" i="1" dirty="0"/>
              <a:t>typed languages</a:t>
            </a:r>
            <a:r>
              <a:rPr lang="zh-CN" altLang="en-US" dirty="0"/>
              <a:t>）</a:t>
            </a:r>
          </a:p>
          <a:p>
            <a:pPr lvl="1" eaLnBrk="1" hangingPunct="1"/>
            <a:r>
              <a:rPr lang="zh-CN" altLang="en-US" dirty="0"/>
              <a:t>变量的类型</a:t>
            </a:r>
            <a:r>
              <a:rPr lang="zh-CN" altLang="en-US" dirty="0">
                <a:latin typeface="宋体" panose="02010600030101010101" pitchFamily="2" charset="-122"/>
              </a:rPr>
              <a:t>：</a:t>
            </a:r>
          </a:p>
          <a:p>
            <a:pPr lvl="2" eaLnBrk="1" hangingPunct="1"/>
            <a:r>
              <a:rPr lang="zh-CN" altLang="en-US" dirty="0"/>
              <a:t>变量在程序执行期间的取值范围</a:t>
            </a:r>
          </a:p>
          <a:p>
            <a:pPr eaLnBrk="1" hangingPunct="1"/>
            <a:endParaRPr lang="en-US" altLang="zh-CN" dirty="0"/>
          </a:p>
        </p:txBody>
      </p:sp>
      <p:sp>
        <p:nvSpPr>
          <p:cNvPr id="2" name="日期占位符 1">
            <a:extLst>
              <a:ext uri="{FF2B5EF4-FFF2-40B4-BE49-F238E27FC236}">
                <a16:creationId xmlns:a16="http://schemas.microsoft.com/office/drawing/2014/main" id="{A4F3C44E-C24A-D756-1788-0EA51CABB8D3}"/>
              </a:ext>
            </a:extLst>
          </p:cNvPr>
          <p:cNvSpPr>
            <a:spLocks noGrp="1"/>
          </p:cNvSpPr>
          <p:nvPr>
            <p:ph type="dt" sz="half" idx="10"/>
          </p:nvPr>
        </p:nvSpPr>
        <p:spPr/>
        <p:txBody>
          <a:bodyPr/>
          <a:lstStyle/>
          <a:p>
            <a:fld id="{B7DC0FA3-3738-407F-8352-F6A825808A09}" type="datetime2">
              <a:rPr lang="zh-CN" altLang="en-US" smtClean="0"/>
              <a:t>2024年5月15日</a:t>
            </a:fld>
            <a:endParaRPr lang="zh-CN" altLang="en-US" dirty="0"/>
          </a:p>
        </p:txBody>
      </p:sp>
      <p:sp>
        <p:nvSpPr>
          <p:cNvPr id="3" name="页脚占位符 2">
            <a:extLst>
              <a:ext uri="{FF2B5EF4-FFF2-40B4-BE49-F238E27FC236}">
                <a16:creationId xmlns:a16="http://schemas.microsoft.com/office/drawing/2014/main" id="{AAA77F0B-D3FB-130E-E5CF-D3299B8AEF38}"/>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4" name="灯片编号占位符 3">
            <a:extLst>
              <a:ext uri="{FF2B5EF4-FFF2-40B4-BE49-F238E27FC236}">
                <a16:creationId xmlns:a16="http://schemas.microsoft.com/office/drawing/2014/main" id="{C28A4A1F-EC7E-768A-DB04-A0A289AA1FF1}"/>
              </a:ext>
            </a:extLst>
          </p:cNvPr>
          <p:cNvSpPr>
            <a:spLocks noGrp="1"/>
          </p:cNvSpPr>
          <p:nvPr>
            <p:ph type="sldNum" sz="quarter" idx="12"/>
          </p:nvPr>
        </p:nvSpPr>
        <p:spPr/>
        <p:txBody>
          <a:bodyPr/>
          <a:lstStyle/>
          <a:p>
            <a:fld id="{094DEB03-EFC6-4C20-8FC8-295189A5386F}" type="slidenum">
              <a:rPr lang="zh-CN" altLang="en-US" smtClean="0"/>
              <a:pPr/>
              <a:t>16</a:t>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4650C0E-63D6-4F05-BAD6-B3C3A9DDCC33}"/>
              </a:ext>
            </a:extLst>
          </p:cNvPr>
          <p:cNvSpPr>
            <a:spLocks noGrp="1" noChangeArrowheads="1"/>
          </p:cNvSpPr>
          <p:nvPr>
            <p:ph type="title"/>
          </p:nvPr>
        </p:nvSpPr>
        <p:spPr/>
        <p:txBody>
          <a:bodyPr/>
          <a:lstStyle/>
          <a:p>
            <a:pPr eaLnBrk="1" hangingPunct="1"/>
            <a:r>
              <a:rPr lang="en-US" altLang="zh-CN"/>
              <a:t>5.1.2 </a:t>
            </a:r>
            <a:r>
              <a:rPr lang="zh-CN" altLang="en-US"/>
              <a:t>类型化语言和类型系统</a:t>
            </a:r>
          </a:p>
        </p:txBody>
      </p:sp>
      <p:sp>
        <p:nvSpPr>
          <p:cNvPr id="13315" name="Rectangle 3">
            <a:extLst>
              <a:ext uri="{FF2B5EF4-FFF2-40B4-BE49-F238E27FC236}">
                <a16:creationId xmlns:a16="http://schemas.microsoft.com/office/drawing/2014/main" id="{A9B7245C-1F37-4F73-A634-C2E3190B5629}"/>
              </a:ext>
            </a:extLst>
          </p:cNvPr>
          <p:cNvSpPr>
            <a:spLocks noGrp="1" noChangeArrowheads="1"/>
          </p:cNvSpPr>
          <p:nvPr>
            <p:ph idx="1"/>
          </p:nvPr>
        </p:nvSpPr>
        <p:spPr/>
        <p:txBody>
          <a:bodyPr/>
          <a:lstStyle/>
          <a:p>
            <a:pPr eaLnBrk="1" hangingPunct="1"/>
            <a:r>
              <a:rPr lang="zh-CN" altLang="en-US" dirty="0"/>
              <a:t>类型化的语言（</a:t>
            </a:r>
            <a:r>
              <a:rPr lang="en-US" altLang="zh-CN" b="1" i="1" dirty="0"/>
              <a:t>typed languages</a:t>
            </a:r>
            <a:r>
              <a:rPr lang="zh-CN" altLang="en-US" dirty="0"/>
              <a:t>）</a:t>
            </a:r>
          </a:p>
          <a:p>
            <a:pPr lvl="1" eaLnBrk="1" hangingPunct="1"/>
            <a:r>
              <a:rPr lang="zh-CN" altLang="en-US" dirty="0"/>
              <a:t>变量的类型</a:t>
            </a:r>
            <a:endParaRPr lang="zh-CN" altLang="en-US" dirty="0">
              <a:latin typeface="宋体" panose="02010600030101010101" pitchFamily="2" charset="-122"/>
            </a:endParaRPr>
          </a:p>
          <a:p>
            <a:pPr lvl="1" eaLnBrk="1" hangingPunct="1"/>
            <a:r>
              <a:rPr lang="zh-CN" altLang="en-US" dirty="0"/>
              <a:t>类型化的语言（</a:t>
            </a:r>
            <a:r>
              <a:rPr lang="en-US" altLang="zh-CN" b="1" i="1" dirty="0"/>
              <a:t>typed language</a:t>
            </a:r>
            <a:r>
              <a:rPr lang="zh-CN" altLang="en-US" dirty="0"/>
              <a:t>）</a:t>
            </a:r>
            <a:endParaRPr lang="zh-CN" altLang="en-US" dirty="0">
              <a:latin typeface="宋体" panose="02010600030101010101" pitchFamily="2" charset="-122"/>
            </a:endParaRPr>
          </a:p>
          <a:p>
            <a:pPr lvl="2" eaLnBrk="1" hangingPunct="1"/>
            <a:r>
              <a:rPr lang="zh-CN" altLang="en-US" dirty="0">
                <a:latin typeface="宋体" panose="02010600030101010101" pitchFamily="2" charset="-122"/>
              </a:rPr>
              <a:t>若语言的规范为其每种运算都定义了各运算对象和运算结果所允许的类型，则该语言称为</a:t>
            </a:r>
            <a:r>
              <a:rPr lang="zh-CN" altLang="en-US" dirty="0">
                <a:solidFill>
                  <a:srgbClr val="FF0000"/>
                </a:solidFill>
                <a:latin typeface="宋体" panose="02010600030101010101" pitchFamily="2" charset="-122"/>
              </a:rPr>
              <a:t>类型化语言</a:t>
            </a:r>
            <a:r>
              <a:rPr lang="zh-CN" altLang="en-US" dirty="0">
                <a:latin typeface="宋体" panose="02010600030101010101" pitchFamily="2" charset="-122"/>
              </a:rPr>
              <a:t>。</a:t>
            </a:r>
            <a:endParaRPr lang="en-US" altLang="zh-CN" dirty="0">
              <a:latin typeface="宋体" panose="02010600030101010101" pitchFamily="2" charset="-122"/>
            </a:endParaRPr>
          </a:p>
          <a:p>
            <a:pPr lvl="2" eaLnBrk="1" hangingPunct="1"/>
            <a:r>
              <a:rPr lang="zh-CN" altLang="en-US" dirty="0">
                <a:latin typeface="宋体" panose="02010600030101010101" pitchFamily="2" charset="-122"/>
              </a:rPr>
              <a:t>例如，类型</a:t>
            </a:r>
            <a:r>
              <a:rPr lang="en-US" altLang="zh-CN" b="1" i="1" dirty="0" err="1"/>
              <a:t>boolean</a:t>
            </a:r>
            <a:r>
              <a:rPr lang="zh-CN" altLang="en-US" dirty="0">
                <a:latin typeface="宋体" panose="02010600030101010101" pitchFamily="2" charset="-122"/>
              </a:rPr>
              <a:t>的变量</a:t>
            </a:r>
            <a:r>
              <a:rPr lang="en-US" altLang="zh-CN" b="1" i="1" dirty="0"/>
              <a:t>x</a:t>
            </a:r>
            <a:r>
              <a:rPr lang="zh-CN" altLang="en-US" dirty="0">
                <a:latin typeface="宋体" panose="02010600030101010101" pitchFamily="2" charset="-122"/>
              </a:rPr>
              <a:t>在程序每次运行时的值只能是布尔值</a:t>
            </a:r>
            <a:r>
              <a:rPr lang="zh-CN" altLang="en-US" dirty="0"/>
              <a:t>，</a:t>
            </a:r>
            <a:r>
              <a:rPr lang="en-US" altLang="zh-CN" b="1" i="1" dirty="0"/>
              <a:t>not </a:t>
            </a:r>
            <a:r>
              <a:rPr lang="en-US" altLang="zh-CN" b="1" dirty="0"/>
              <a:t>(</a:t>
            </a:r>
            <a:r>
              <a:rPr lang="en-US" altLang="zh-CN" b="1" i="1" dirty="0"/>
              <a:t>x</a:t>
            </a:r>
            <a:r>
              <a:rPr lang="en-US" altLang="zh-CN" b="1" dirty="0"/>
              <a:t>)</a:t>
            </a:r>
            <a:r>
              <a:rPr lang="zh-CN" altLang="en-US" dirty="0"/>
              <a:t>总</a:t>
            </a:r>
            <a:r>
              <a:rPr lang="zh-CN" altLang="en-US" dirty="0">
                <a:latin typeface="宋体" panose="02010600030101010101" pitchFamily="2" charset="-122"/>
              </a:rPr>
              <a:t>有意义，</a:t>
            </a:r>
            <a:r>
              <a:rPr lang="en-US" altLang="zh-CN" b="1" i="1" dirty="0"/>
              <a:t>not</a:t>
            </a:r>
            <a:r>
              <a:rPr lang="zh-CN" altLang="en-US" dirty="0">
                <a:latin typeface="宋体" panose="02010600030101010101" pitchFamily="2" charset="-122"/>
              </a:rPr>
              <a:t>函数接受</a:t>
            </a:r>
            <a:r>
              <a:rPr lang="en-US" altLang="zh-CN" b="1" i="1" dirty="0" err="1"/>
              <a:t>boolean</a:t>
            </a:r>
            <a:r>
              <a:rPr lang="zh-CN" altLang="en-US" dirty="0">
                <a:latin typeface="宋体" panose="02010600030101010101" pitchFamily="2" charset="-122"/>
              </a:rPr>
              <a:t>类型的参数，返回值也是</a:t>
            </a:r>
            <a:r>
              <a:rPr lang="en-US" altLang="zh-CN" b="1" i="1" dirty="0" err="1"/>
              <a:t>boolean</a:t>
            </a:r>
            <a:r>
              <a:rPr lang="zh-CN" altLang="en-US" dirty="0">
                <a:latin typeface="宋体" panose="02010600030101010101" pitchFamily="2" charset="-122"/>
              </a:rPr>
              <a:t>类型</a:t>
            </a:r>
            <a:endParaRPr lang="zh-CN" altLang="en-US" dirty="0"/>
          </a:p>
          <a:p>
            <a:pPr eaLnBrk="1" hangingPunct="1"/>
            <a:endParaRPr lang="en-US" altLang="zh-CN" dirty="0"/>
          </a:p>
        </p:txBody>
      </p:sp>
      <p:sp>
        <p:nvSpPr>
          <p:cNvPr id="2" name="日期占位符 1">
            <a:extLst>
              <a:ext uri="{FF2B5EF4-FFF2-40B4-BE49-F238E27FC236}">
                <a16:creationId xmlns:a16="http://schemas.microsoft.com/office/drawing/2014/main" id="{367AC0BD-406A-2B9F-A1EC-3AB945BE0D9C}"/>
              </a:ext>
            </a:extLst>
          </p:cNvPr>
          <p:cNvSpPr>
            <a:spLocks noGrp="1"/>
          </p:cNvSpPr>
          <p:nvPr>
            <p:ph type="dt" sz="half" idx="10"/>
          </p:nvPr>
        </p:nvSpPr>
        <p:spPr/>
        <p:txBody>
          <a:bodyPr/>
          <a:lstStyle/>
          <a:p>
            <a:fld id="{E436ED27-7947-48C6-B9D4-B2190509A0B9}" type="datetime2">
              <a:rPr lang="zh-CN" altLang="en-US" smtClean="0"/>
              <a:t>2024年5月15日</a:t>
            </a:fld>
            <a:endParaRPr lang="zh-CN" altLang="en-US" dirty="0"/>
          </a:p>
        </p:txBody>
      </p:sp>
      <p:sp>
        <p:nvSpPr>
          <p:cNvPr id="3" name="页脚占位符 2">
            <a:extLst>
              <a:ext uri="{FF2B5EF4-FFF2-40B4-BE49-F238E27FC236}">
                <a16:creationId xmlns:a16="http://schemas.microsoft.com/office/drawing/2014/main" id="{A2120028-788A-AE7B-1C71-0079318C231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4" name="灯片编号占位符 3">
            <a:extLst>
              <a:ext uri="{FF2B5EF4-FFF2-40B4-BE49-F238E27FC236}">
                <a16:creationId xmlns:a16="http://schemas.microsoft.com/office/drawing/2014/main" id="{3CB1BC6C-DDE1-D65D-88D1-4681E28BFEDB}"/>
              </a:ext>
            </a:extLst>
          </p:cNvPr>
          <p:cNvSpPr>
            <a:spLocks noGrp="1"/>
          </p:cNvSpPr>
          <p:nvPr>
            <p:ph type="sldNum" sz="quarter" idx="12"/>
          </p:nvPr>
        </p:nvSpPr>
        <p:spPr/>
        <p:txBody>
          <a:bodyPr/>
          <a:lstStyle/>
          <a:p>
            <a:fld id="{094DEB03-EFC6-4C20-8FC8-295189A5386F}" type="slidenum">
              <a:rPr lang="zh-CN" altLang="en-US" smtClean="0"/>
              <a:pPr/>
              <a:t>17</a:t>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1297638-2500-40AD-9E0B-9B283DF0B6F5}"/>
              </a:ext>
            </a:extLst>
          </p:cNvPr>
          <p:cNvSpPr>
            <a:spLocks noGrp="1" noChangeArrowheads="1"/>
          </p:cNvSpPr>
          <p:nvPr>
            <p:ph type="title"/>
          </p:nvPr>
        </p:nvSpPr>
        <p:spPr/>
        <p:txBody>
          <a:bodyPr/>
          <a:lstStyle/>
          <a:p>
            <a:pPr eaLnBrk="1" hangingPunct="1"/>
            <a:r>
              <a:rPr lang="en-US" altLang="zh-CN"/>
              <a:t>5.1.2 </a:t>
            </a:r>
            <a:r>
              <a:rPr lang="zh-CN" altLang="en-US"/>
              <a:t>类型化语言和类型系统</a:t>
            </a:r>
          </a:p>
        </p:txBody>
      </p:sp>
      <p:sp>
        <p:nvSpPr>
          <p:cNvPr id="14339" name="Rectangle 3">
            <a:extLst>
              <a:ext uri="{FF2B5EF4-FFF2-40B4-BE49-F238E27FC236}">
                <a16:creationId xmlns:a16="http://schemas.microsoft.com/office/drawing/2014/main" id="{4F249163-278B-412D-B0F1-CBB0B02C5097}"/>
              </a:ext>
            </a:extLst>
          </p:cNvPr>
          <p:cNvSpPr>
            <a:spLocks noGrp="1" noChangeArrowheads="1"/>
          </p:cNvSpPr>
          <p:nvPr>
            <p:ph idx="1"/>
          </p:nvPr>
        </p:nvSpPr>
        <p:spPr/>
        <p:txBody>
          <a:bodyPr/>
          <a:lstStyle/>
          <a:p>
            <a:pPr eaLnBrk="1" hangingPunct="1">
              <a:defRPr/>
            </a:pPr>
            <a:r>
              <a:rPr lang="zh-CN" altLang="en-US" dirty="0"/>
              <a:t>类型化的语言（</a:t>
            </a:r>
            <a:r>
              <a:rPr lang="en-US" altLang="zh-CN" b="1" i="1" dirty="0"/>
              <a:t>typed languages</a:t>
            </a:r>
            <a:r>
              <a:rPr lang="zh-CN" altLang="en-US" dirty="0"/>
              <a:t>）</a:t>
            </a:r>
          </a:p>
          <a:p>
            <a:pPr lvl="1" eaLnBrk="1" hangingPunct="1">
              <a:defRPr/>
            </a:pPr>
            <a:r>
              <a:rPr lang="zh-CN" altLang="en-US" dirty="0"/>
              <a:t>变量的类型</a:t>
            </a:r>
            <a:endParaRPr lang="zh-CN" altLang="en-US" dirty="0">
              <a:latin typeface="宋体" panose="02010600030101010101" pitchFamily="2" charset="-122"/>
            </a:endParaRPr>
          </a:p>
          <a:p>
            <a:pPr lvl="1" eaLnBrk="1" hangingPunct="1">
              <a:defRPr/>
            </a:pPr>
            <a:r>
              <a:rPr lang="zh-CN" altLang="en-US" dirty="0"/>
              <a:t>类型化的语言（</a:t>
            </a:r>
            <a:r>
              <a:rPr lang="en-US" altLang="zh-CN" b="1" i="1" dirty="0"/>
              <a:t>typed language</a:t>
            </a:r>
            <a:r>
              <a:rPr lang="zh-CN" altLang="en-US" dirty="0"/>
              <a:t>）</a:t>
            </a:r>
            <a:endParaRPr lang="zh-CN" altLang="en-US" dirty="0">
              <a:latin typeface="宋体" panose="02010600030101010101" pitchFamily="2" charset="-122"/>
            </a:endParaRPr>
          </a:p>
          <a:p>
            <a:pPr lvl="1">
              <a:defRPr/>
            </a:pPr>
            <a:r>
              <a:rPr lang="zh-CN" altLang="en-US" dirty="0"/>
              <a:t>显式类型化语言（</a:t>
            </a:r>
            <a:r>
              <a:rPr lang="en-US" altLang="zh-CN" b="1" i="1" dirty="0"/>
              <a:t>explicitly typed</a:t>
            </a:r>
            <a:r>
              <a:rPr lang="zh-CN" altLang="en-US" dirty="0"/>
              <a:t>）</a:t>
            </a:r>
            <a:endParaRPr lang="zh-CN" altLang="en-US" dirty="0">
              <a:latin typeface="宋体" panose="02010600030101010101" pitchFamily="2" charset="-122"/>
            </a:endParaRPr>
          </a:p>
          <a:p>
            <a:pPr lvl="2" eaLnBrk="1" hangingPunct="1">
              <a:defRPr/>
            </a:pPr>
            <a:r>
              <a:rPr lang="zh-CN" altLang="en-US" dirty="0">
                <a:latin typeface="宋体" panose="02010600030101010101" pitchFamily="2" charset="-122"/>
              </a:rPr>
              <a:t>在一种语言中，若函数和变量的类型必须显式声明，则该语言为</a:t>
            </a:r>
            <a:r>
              <a:rPr lang="zh-CN" altLang="en-US" dirty="0">
                <a:solidFill>
                  <a:srgbClr val="FF0000"/>
                </a:solidFill>
                <a:latin typeface="宋体" panose="02010600030101010101" pitchFamily="2" charset="-122"/>
              </a:rPr>
              <a:t>显式类型化语言</a:t>
            </a:r>
            <a:r>
              <a:rPr lang="zh-CN" altLang="en-US" dirty="0">
                <a:latin typeface="宋体" panose="02010600030101010101" pitchFamily="2" charset="-122"/>
              </a:rPr>
              <a:t>。</a:t>
            </a:r>
            <a:endParaRPr lang="en-US" altLang="zh-CN" dirty="0">
              <a:latin typeface="宋体" panose="02010600030101010101" pitchFamily="2" charset="-122"/>
            </a:endParaRPr>
          </a:p>
          <a:p>
            <a:pPr lvl="2" eaLnBrk="1" hangingPunct="1">
              <a:defRPr/>
            </a:pPr>
            <a:r>
              <a:rPr lang="en-US" altLang="zh-CN" b="1" dirty="0">
                <a:latin typeface="+mj-lt"/>
              </a:rPr>
              <a:t>Java</a:t>
            </a:r>
            <a:r>
              <a:rPr lang="zh-CN" altLang="en-US" b="1" dirty="0">
                <a:latin typeface="+mj-lt"/>
              </a:rPr>
              <a:t>，</a:t>
            </a:r>
            <a:r>
              <a:rPr lang="en-US" altLang="zh-CN" b="1" dirty="0">
                <a:latin typeface="+mj-lt"/>
              </a:rPr>
              <a:t>C++</a:t>
            </a:r>
            <a:endParaRPr lang="zh-CN" altLang="en-US" b="1" dirty="0">
              <a:latin typeface="+mj-lt"/>
            </a:endParaRPr>
          </a:p>
          <a:p>
            <a:pPr eaLnBrk="1" hangingPunct="1">
              <a:defRPr/>
            </a:pPr>
            <a:endParaRPr lang="en-US" altLang="zh-CN" dirty="0"/>
          </a:p>
        </p:txBody>
      </p:sp>
      <p:sp>
        <p:nvSpPr>
          <p:cNvPr id="2" name="日期占位符 1">
            <a:extLst>
              <a:ext uri="{FF2B5EF4-FFF2-40B4-BE49-F238E27FC236}">
                <a16:creationId xmlns:a16="http://schemas.microsoft.com/office/drawing/2014/main" id="{39665860-12A5-204D-B075-68B57735FC9A}"/>
              </a:ext>
            </a:extLst>
          </p:cNvPr>
          <p:cNvSpPr>
            <a:spLocks noGrp="1"/>
          </p:cNvSpPr>
          <p:nvPr>
            <p:ph type="dt" sz="half" idx="10"/>
          </p:nvPr>
        </p:nvSpPr>
        <p:spPr/>
        <p:txBody>
          <a:bodyPr/>
          <a:lstStyle/>
          <a:p>
            <a:fld id="{94095470-8950-4A1C-BA65-D51F7B6AFAB4}" type="datetime2">
              <a:rPr lang="zh-CN" altLang="en-US" smtClean="0"/>
              <a:t>2024年5月15日</a:t>
            </a:fld>
            <a:endParaRPr lang="zh-CN" altLang="en-US" dirty="0"/>
          </a:p>
        </p:txBody>
      </p:sp>
      <p:sp>
        <p:nvSpPr>
          <p:cNvPr id="3" name="页脚占位符 2">
            <a:extLst>
              <a:ext uri="{FF2B5EF4-FFF2-40B4-BE49-F238E27FC236}">
                <a16:creationId xmlns:a16="http://schemas.microsoft.com/office/drawing/2014/main" id="{88B4E8FC-887F-BAB5-4AEB-45D145111C01}"/>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4" name="灯片编号占位符 3">
            <a:extLst>
              <a:ext uri="{FF2B5EF4-FFF2-40B4-BE49-F238E27FC236}">
                <a16:creationId xmlns:a16="http://schemas.microsoft.com/office/drawing/2014/main" id="{39E51162-643F-D10A-CEA1-940D6945ECB7}"/>
              </a:ext>
            </a:extLst>
          </p:cNvPr>
          <p:cNvSpPr>
            <a:spLocks noGrp="1"/>
          </p:cNvSpPr>
          <p:nvPr>
            <p:ph type="sldNum" sz="quarter" idx="12"/>
          </p:nvPr>
        </p:nvSpPr>
        <p:spPr/>
        <p:txBody>
          <a:bodyPr/>
          <a:lstStyle/>
          <a:p>
            <a:fld id="{094DEB03-EFC6-4C20-8FC8-295189A5386F}" type="slidenum">
              <a:rPr lang="zh-CN" altLang="en-US" smtClean="0"/>
              <a:pPr/>
              <a:t>18</a:t>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B96C7ED0-F794-4E23-93F3-D46D8B327A23}"/>
              </a:ext>
            </a:extLst>
          </p:cNvPr>
          <p:cNvSpPr>
            <a:spLocks noGrp="1" noChangeArrowheads="1"/>
          </p:cNvSpPr>
          <p:nvPr>
            <p:ph type="title"/>
          </p:nvPr>
        </p:nvSpPr>
        <p:spPr/>
        <p:txBody>
          <a:bodyPr/>
          <a:lstStyle/>
          <a:p>
            <a:pPr eaLnBrk="1" hangingPunct="1"/>
            <a:r>
              <a:rPr lang="en-US" altLang="zh-CN"/>
              <a:t>5.1.2 </a:t>
            </a:r>
            <a:r>
              <a:rPr lang="zh-CN" altLang="en-US"/>
              <a:t>类型化语言和类型系统</a:t>
            </a:r>
          </a:p>
        </p:txBody>
      </p:sp>
      <p:sp>
        <p:nvSpPr>
          <p:cNvPr id="15363" name="Rectangle 3">
            <a:extLst>
              <a:ext uri="{FF2B5EF4-FFF2-40B4-BE49-F238E27FC236}">
                <a16:creationId xmlns:a16="http://schemas.microsoft.com/office/drawing/2014/main" id="{A06964D3-0DEC-4D61-9B0D-A9309A7BCE23}"/>
              </a:ext>
            </a:extLst>
          </p:cNvPr>
          <p:cNvSpPr>
            <a:spLocks noGrp="1" noChangeArrowheads="1"/>
          </p:cNvSpPr>
          <p:nvPr>
            <p:ph idx="1"/>
          </p:nvPr>
        </p:nvSpPr>
        <p:spPr/>
        <p:txBody>
          <a:bodyPr>
            <a:normAutofit/>
          </a:bodyPr>
          <a:lstStyle/>
          <a:p>
            <a:pPr eaLnBrk="1" hangingPunct="1">
              <a:defRPr/>
            </a:pPr>
            <a:r>
              <a:rPr lang="zh-CN" altLang="en-US" dirty="0"/>
              <a:t>类型化的语言（</a:t>
            </a:r>
            <a:r>
              <a:rPr lang="en-US" altLang="zh-CN" b="1" i="1" dirty="0"/>
              <a:t>typed languages</a:t>
            </a:r>
            <a:r>
              <a:rPr lang="zh-CN" altLang="en-US" dirty="0"/>
              <a:t>）</a:t>
            </a:r>
          </a:p>
          <a:p>
            <a:pPr lvl="1" eaLnBrk="1" hangingPunct="1">
              <a:defRPr/>
            </a:pPr>
            <a:r>
              <a:rPr lang="zh-CN" altLang="en-US" dirty="0"/>
              <a:t>变量的类型</a:t>
            </a:r>
            <a:endParaRPr lang="zh-CN" altLang="en-US" dirty="0">
              <a:latin typeface="宋体" panose="02010600030101010101" pitchFamily="2" charset="-122"/>
            </a:endParaRPr>
          </a:p>
          <a:p>
            <a:pPr lvl="1" eaLnBrk="1" hangingPunct="1">
              <a:defRPr/>
            </a:pPr>
            <a:r>
              <a:rPr lang="zh-CN" altLang="en-US" dirty="0"/>
              <a:t>类型化的语言（</a:t>
            </a:r>
            <a:r>
              <a:rPr lang="en-US" altLang="zh-CN" b="1" i="1" dirty="0"/>
              <a:t>typed language</a:t>
            </a:r>
            <a:r>
              <a:rPr lang="zh-CN" altLang="en-US" dirty="0"/>
              <a:t>）</a:t>
            </a:r>
            <a:endParaRPr lang="zh-CN" altLang="en-US" dirty="0">
              <a:latin typeface="宋体" panose="02010600030101010101" pitchFamily="2" charset="-122"/>
            </a:endParaRPr>
          </a:p>
          <a:p>
            <a:pPr lvl="1">
              <a:defRPr/>
            </a:pPr>
            <a:r>
              <a:rPr lang="zh-CN" altLang="en-US" dirty="0"/>
              <a:t>显式类型化语言（</a:t>
            </a:r>
            <a:r>
              <a:rPr lang="en-US" altLang="zh-CN" b="1" i="1" dirty="0"/>
              <a:t>explicitly typed</a:t>
            </a:r>
            <a:r>
              <a:rPr lang="zh-CN" altLang="en-US" dirty="0"/>
              <a:t>）</a:t>
            </a:r>
          </a:p>
          <a:p>
            <a:pPr lvl="1">
              <a:defRPr/>
            </a:pPr>
            <a:r>
              <a:rPr lang="zh-CN" altLang="en-US" dirty="0"/>
              <a:t>隐式类型化的</a:t>
            </a:r>
            <a:r>
              <a:rPr lang="zh-CN" altLang="en-US" dirty="0">
                <a:latin typeface="宋体" panose="02010600030101010101" pitchFamily="2" charset="-122"/>
              </a:rPr>
              <a:t>语言</a:t>
            </a:r>
            <a:r>
              <a:rPr lang="zh-CN" altLang="en-US" dirty="0"/>
              <a:t>（</a:t>
            </a:r>
            <a:r>
              <a:rPr lang="en-US" altLang="zh-CN" b="1" i="1" dirty="0"/>
              <a:t>implicitly typed</a:t>
            </a:r>
            <a:r>
              <a:rPr lang="zh-CN" altLang="en-US" dirty="0"/>
              <a:t>）</a:t>
            </a:r>
            <a:endParaRPr lang="zh-CN" altLang="en-US" dirty="0">
              <a:latin typeface="宋体" panose="02010600030101010101" pitchFamily="2" charset="-122"/>
            </a:endParaRPr>
          </a:p>
          <a:p>
            <a:pPr lvl="2" eaLnBrk="1" hangingPunct="1">
              <a:defRPr/>
            </a:pPr>
            <a:r>
              <a:rPr lang="zh-CN" altLang="en-US" dirty="0">
                <a:latin typeface="宋体" panose="02010600030101010101" pitchFamily="2" charset="-122"/>
              </a:rPr>
              <a:t>类型声明不是必不可少的语言称为</a:t>
            </a:r>
            <a:r>
              <a:rPr lang="zh-CN" altLang="en-US" dirty="0">
                <a:solidFill>
                  <a:srgbClr val="FF0000"/>
                </a:solidFill>
                <a:latin typeface="宋体" panose="02010600030101010101" pitchFamily="2" charset="-122"/>
              </a:rPr>
              <a:t>隐式类型化语言</a:t>
            </a:r>
            <a:r>
              <a:rPr lang="zh-CN" altLang="en-US" dirty="0">
                <a:latin typeface="宋体" panose="02010600030101010101" pitchFamily="2" charset="-122"/>
              </a:rPr>
              <a:t>。</a:t>
            </a:r>
            <a:endParaRPr lang="en-US" altLang="zh-CN" dirty="0">
              <a:latin typeface="宋体" panose="02010600030101010101" pitchFamily="2" charset="-122"/>
            </a:endParaRPr>
          </a:p>
          <a:p>
            <a:pPr lvl="2" eaLnBrk="1" hangingPunct="1">
              <a:defRPr/>
            </a:pPr>
            <a:r>
              <a:rPr lang="zh-CN" altLang="en-US" dirty="0">
                <a:latin typeface="宋体" panose="02010600030101010101" pitchFamily="2" charset="-122"/>
              </a:rPr>
              <a:t>例如</a:t>
            </a:r>
            <a:r>
              <a:rPr lang="en-US" altLang="zh-CN" dirty="0">
                <a:latin typeface="+mj-lt"/>
              </a:rPr>
              <a:t>ML</a:t>
            </a:r>
            <a:r>
              <a:rPr lang="zh-CN" altLang="en-US" dirty="0">
                <a:latin typeface="+mj-lt"/>
              </a:rPr>
              <a:t>，</a:t>
            </a:r>
            <a:r>
              <a:rPr lang="en-US" altLang="zh-CN" dirty="0">
                <a:latin typeface="+mj-lt"/>
              </a:rPr>
              <a:t>Haskell</a:t>
            </a:r>
            <a:r>
              <a:rPr lang="zh-CN" altLang="en-US" dirty="0">
                <a:latin typeface="+mj-lt"/>
              </a:rPr>
              <a:t>等支持编写忽略部分类型信息的程序段，类</a:t>
            </a:r>
            <a:r>
              <a:rPr lang="zh-CN" altLang="en-US" dirty="0">
                <a:latin typeface="宋体" panose="02010600030101010101" pitchFamily="2" charset="-122"/>
              </a:rPr>
              <a:t>型系统自动给这些程序片段指派类型。</a:t>
            </a:r>
          </a:p>
          <a:p>
            <a:pPr eaLnBrk="1" hangingPunct="1">
              <a:defRPr/>
            </a:pPr>
            <a:endParaRPr lang="en-US" altLang="zh-CN" dirty="0"/>
          </a:p>
        </p:txBody>
      </p:sp>
      <p:sp>
        <p:nvSpPr>
          <p:cNvPr id="2" name="日期占位符 1">
            <a:extLst>
              <a:ext uri="{FF2B5EF4-FFF2-40B4-BE49-F238E27FC236}">
                <a16:creationId xmlns:a16="http://schemas.microsoft.com/office/drawing/2014/main" id="{A7994CB2-D5F8-0FD6-2ADA-012F7DB18686}"/>
              </a:ext>
            </a:extLst>
          </p:cNvPr>
          <p:cNvSpPr>
            <a:spLocks noGrp="1"/>
          </p:cNvSpPr>
          <p:nvPr>
            <p:ph type="dt" sz="half" idx="10"/>
          </p:nvPr>
        </p:nvSpPr>
        <p:spPr/>
        <p:txBody>
          <a:bodyPr/>
          <a:lstStyle/>
          <a:p>
            <a:fld id="{BE70D5CF-D6D8-4ED4-B3F5-F6A5C70768C2}" type="datetime2">
              <a:rPr lang="zh-CN" altLang="en-US" smtClean="0"/>
              <a:t>2024年5月15日</a:t>
            </a:fld>
            <a:endParaRPr lang="zh-CN" altLang="en-US" dirty="0"/>
          </a:p>
        </p:txBody>
      </p:sp>
      <p:sp>
        <p:nvSpPr>
          <p:cNvPr id="3" name="页脚占位符 2">
            <a:extLst>
              <a:ext uri="{FF2B5EF4-FFF2-40B4-BE49-F238E27FC236}">
                <a16:creationId xmlns:a16="http://schemas.microsoft.com/office/drawing/2014/main" id="{AFEC7F06-6736-B196-D36C-EAAAA7335F30}"/>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4" name="灯片编号占位符 3">
            <a:extLst>
              <a:ext uri="{FF2B5EF4-FFF2-40B4-BE49-F238E27FC236}">
                <a16:creationId xmlns:a16="http://schemas.microsoft.com/office/drawing/2014/main" id="{45E78382-FF74-1976-6385-A7ADA776E693}"/>
              </a:ext>
            </a:extLst>
          </p:cNvPr>
          <p:cNvSpPr>
            <a:spLocks noGrp="1"/>
          </p:cNvSpPr>
          <p:nvPr>
            <p:ph type="sldNum" sz="quarter" idx="12"/>
          </p:nvPr>
        </p:nvSpPr>
        <p:spPr/>
        <p:txBody>
          <a:bodyPr/>
          <a:lstStyle/>
          <a:p>
            <a:fld id="{094DEB03-EFC6-4C20-8FC8-295189A5386F}" type="slidenum">
              <a:rPr lang="zh-CN" altLang="en-US" smtClean="0"/>
              <a:pPr/>
              <a:t>19</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68E68055-61B8-409F-AA96-9791F112C891}"/>
              </a:ext>
            </a:extLst>
          </p:cNvPr>
          <p:cNvSpPr>
            <a:spLocks noGrp="1" noChangeArrowheads="1"/>
          </p:cNvSpPr>
          <p:nvPr>
            <p:ph type="title"/>
          </p:nvPr>
        </p:nvSpPr>
        <p:spPr/>
        <p:txBody>
          <a:bodyPr/>
          <a:lstStyle/>
          <a:p>
            <a:r>
              <a:rPr lang="zh-CN" altLang="en-US" dirty="0"/>
              <a:t>上次课回顾</a:t>
            </a:r>
          </a:p>
        </p:txBody>
      </p:sp>
      <p:sp>
        <p:nvSpPr>
          <p:cNvPr id="15363" name="Rectangle 3">
            <a:extLst>
              <a:ext uri="{FF2B5EF4-FFF2-40B4-BE49-F238E27FC236}">
                <a16:creationId xmlns:a16="http://schemas.microsoft.com/office/drawing/2014/main" id="{DEFF9564-584C-4AEF-8E61-A05598651E6B}"/>
              </a:ext>
            </a:extLst>
          </p:cNvPr>
          <p:cNvSpPr>
            <a:spLocks noGrp="1" noChangeArrowheads="1"/>
          </p:cNvSpPr>
          <p:nvPr>
            <p:ph idx="1"/>
          </p:nvPr>
        </p:nvSpPr>
        <p:spPr>
          <a:xfrm>
            <a:off x="628650" y="1257300"/>
            <a:ext cx="7886700" cy="5509260"/>
          </a:xfrm>
        </p:spPr>
        <p:txBody>
          <a:bodyPr>
            <a:normAutofit/>
          </a:bodyPr>
          <a:lstStyle/>
          <a:p>
            <a:pPr marL="0" indent="0">
              <a:lnSpc>
                <a:spcPct val="120000"/>
              </a:lnSpc>
              <a:buNone/>
            </a:pPr>
            <a:r>
              <a:rPr lang="zh-CN" altLang="en-US" dirty="0"/>
              <a:t>第四章 语法制导的翻译</a:t>
            </a:r>
            <a:endParaRPr lang="en-US" altLang="zh-CN" dirty="0"/>
          </a:p>
          <a:p>
            <a:pPr marL="0" indent="0">
              <a:lnSpc>
                <a:spcPct val="120000"/>
              </a:lnSpc>
              <a:buNone/>
            </a:pPr>
            <a:r>
              <a:rPr lang="en-US" altLang="zh-CN" b="1" dirty="0"/>
              <a:t>4.2</a:t>
            </a:r>
            <a:r>
              <a:rPr lang="en-US" altLang="zh-CN" dirty="0"/>
              <a:t> </a:t>
            </a:r>
            <a:r>
              <a:rPr lang="en-US" altLang="zh-CN" b="1" i="1" dirty="0"/>
              <a:t>S</a:t>
            </a:r>
            <a:r>
              <a:rPr lang="zh-CN" altLang="en-US" dirty="0"/>
              <a:t>属性定义的自下而上计算</a:t>
            </a:r>
            <a:endParaRPr lang="en-US" altLang="zh-CN" dirty="0"/>
          </a:p>
          <a:p>
            <a:pPr lvl="1">
              <a:lnSpc>
                <a:spcPct val="120000"/>
              </a:lnSpc>
            </a:pPr>
            <a:r>
              <a:rPr lang="en-US" altLang="zh-CN" b="1" dirty="0"/>
              <a:t>4.2.1</a:t>
            </a:r>
            <a:r>
              <a:rPr lang="en-US" altLang="zh-CN" dirty="0"/>
              <a:t> </a:t>
            </a:r>
            <a:r>
              <a:rPr lang="zh-CN" altLang="en-US" dirty="0"/>
              <a:t>语法树</a:t>
            </a:r>
            <a:endParaRPr lang="en-US" altLang="zh-CN" dirty="0"/>
          </a:p>
          <a:p>
            <a:pPr lvl="1">
              <a:lnSpc>
                <a:spcPct val="120000"/>
              </a:lnSpc>
            </a:pPr>
            <a:r>
              <a:rPr lang="en-US" altLang="zh-CN" b="1" dirty="0"/>
              <a:t>4.2.2</a:t>
            </a:r>
            <a:r>
              <a:rPr lang="en-US" altLang="zh-CN" dirty="0"/>
              <a:t> </a:t>
            </a:r>
            <a:r>
              <a:rPr lang="zh-CN" altLang="en-US" dirty="0"/>
              <a:t>构造语法树的语法制导定义</a:t>
            </a:r>
            <a:endParaRPr lang="en-US" altLang="zh-CN" dirty="0"/>
          </a:p>
          <a:p>
            <a:pPr lvl="1">
              <a:lnSpc>
                <a:spcPct val="120000"/>
              </a:lnSpc>
            </a:pPr>
            <a:r>
              <a:rPr lang="en-US" altLang="zh-CN" b="1" dirty="0"/>
              <a:t>4.2.3 </a:t>
            </a:r>
            <a:r>
              <a:rPr lang="en-US" altLang="zh-CN" b="1" i="1" dirty="0"/>
              <a:t>S</a:t>
            </a:r>
            <a:r>
              <a:rPr lang="zh-CN" altLang="en-US" dirty="0"/>
              <a:t>属性的自下而上计算</a:t>
            </a:r>
            <a:endParaRPr lang="en-US" altLang="zh-CN" b="1" dirty="0"/>
          </a:p>
          <a:p>
            <a:pPr>
              <a:lnSpc>
                <a:spcPct val="120000"/>
              </a:lnSpc>
            </a:pPr>
            <a:r>
              <a:rPr lang="en-US" altLang="zh-CN" b="1" dirty="0"/>
              <a:t>4.3 </a:t>
            </a:r>
            <a:r>
              <a:rPr lang="en-US" altLang="zh-CN" b="1" i="1" dirty="0"/>
              <a:t>L</a:t>
            </a:r>
            <a:r>
              <a:rPr lang="zh-CN" altLang="en-US" dirty="0"/>
              <a:t>属性定义的自上而下计算</a:t>
            </a:r>
            <a:endParaRPr lang="en-US" altLang="zh-CN" dirty="0"/>
          </a:p>
          <a:p>
            <a:pPr lvl="1">
              <a:lnSpc>
                <a:spcPct val="120000"/>
              </a:lnSpc>
            </a:pPr>
            <a:r>
              <a:rPr lang="en-US" altLang="zh-CN" b="1" dirty="0"/>
              <a:t>4.3.1</a:t>
            </a:r>
            <a:r>
              <a:rPr lang="en-US" altLang="zh-CN" dirty="0"/>
              <a:t> </a:t>
            </a:r>
            <a:r>
              <a:rPr lang="en-US" altLang="zh-CN" b="1" i="1" dirty="0"/>
              <a:t>L</a:t>
            </a:r>
            <a:r>
              <a:rPr lang="zh-CN" altLang="en-US" dirty="0"/>
              <a:t>属性定义</a:t>
            </a:r>
            <a:endParaRPr lang="en-US" altLang="zh-CN" dirty="0"/>
          </a:p>
          <a:p>
            <a:pPr lvl="1">
              <a:lnSpc>
                <a:spcPct val="120000"/>
              </a:lnSpc>
            </a:pPr>
            <a:r>
              <a:rPr lang="en-US" altLang="zh-CN" b="1" dirty="0"/>
              <a:t>4.3.2</a:t>
            </a:r>
            <a:r>
              <a:rPr lang="en-US" altLang="zh-CN" dirty="0"/>
              <a:t> </a:t>
            </a:r>
            <a:r>
              <a:rPr lang="zh-CN" altLang="en-US" dirty="0"/>
              <a:t>翻译方案</a:t>
            </a:r>
            <a:endParaRPr lang="en-US" altLang="zh-CN" dirty="0"/>
          </a:p>
        </p:txBody>
      </p:sp>
      <p:sp>
        <p:nvSpPr>
          <p:cNvPr id="2" name="日期占位符 1">
            <a:extLst>
              <a:ext uri="{FF2B5EF4-FFF2-40B4-BE49-F238E27FC236}">
                <a16:creationId xmlns:a16="http://schemas.microsoft.com/office/drawing/2014/main" id="{FA32F936-111A-D699-B980-AE2A3A8C002E}"/>
              </a:ext>
            </a:extLst>
          </p:cNvPr>
          <p:cNvSpPr>
            <a:spLocks noGrp="1"/>
          </p:cNvSpPr>
          <p:nvPr>
            <p:ph type="dt" sz="half" idx="10"/>
          </p:nvPr>
        </p:nvSpPr>
        <p:spPr/>
        <p:txBody>
          <a:bodyPr/>
          <a:lstStyle/>
          <a:p>
            <a:fld id="{D75158B4-1186-46DA-8547-702DD0ADFED4}" type="datetime2">
              <a:rPr lang="zh-CN" altLang="en-US" smtClean="0"/>
              <a:t>2024年5月15日</a:t>
            </a:fld>
            <a:endParaRPr lang="zh-CN" altLang="en-US" dirty="0"/>
          </a:p>
        </p:txBody>
      </p:sp>
      <p:sp>
        <p:nvSpPr>
          <p:cNvPr id="3" name="页脚占位符 2">
            <a:extLst>
              <a:ext uri="{FF2B5EF4-FFF2-40B4-BE49-F238E27FC236}">
                <a16:creationId xmlns:a16="http://schemas.microsoft.com/office/drawing/2014/main" id="{C95D240A-776D-11F2-7324-AB18BC4E2D53}"/>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4" name="灯片编号占位符 3">
            <a:extLst>
              <a:ext uri="{FF2B5EF4-FFF2-40B4-BE49-F238E27FC236}">
                <a16:creationId xmlns:a16="http://schemas.microsoft.com/office/drawing/2014/main" id="{ADEE2195-5E49-175C-1D68-BDCCBD7DCA8B}"/>
              </a:ext>
            </a:extLst>
          </p:cNvPr>
          <p:cNvSpPr>
            <a:spLocks noGrp="1"/>
          </p:cNvSpPr>
          <p:nvPr>
            <p:ph type="sldNum" sz="quarter" idx="12"/>
          </p:nvPr>
        </p:nvSpPr>
        <p:spPr/>
        <p:txBody>
          <a:bodyPr/>
          <a:lstStyle/>
          <a:p>
            <a:fld id="{094DEB03-EFC6-4C20-8FC8-295189A5386F}" type="slidenum">
              <a:rPr lang="zh-CN" altLang="en-US" smtClean="0"/>
              <a:pPr/>
              <a:t>2</a:t>
            </a:fld>
            <a:endParaRPr lang="zh-CN" altLang="en-US"/>
          </a:p>
        </p:txBody>
      </p:sp>
    </p:spTree>
    <p:extLst>
      <p:ext uri="{BB962C8B-B14F-4D97-AF65-F5344CB8AC3E}">
        <p14:creationId xmlns:p14="http://schemas.microsoft.com/office/powerpoint/2010/main" val="3076572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B96C7ED0-F794-4E23-93F3-D46D8B327A23}"/>
              </a:ext>
            </a:extLst>
          </p:cNvPr>
          <p:cNvSpPr>
            <a:spLocks noGrp="1" noChangeArrowheads="1"/>
          </p:cNvSpPr>
          <p:nvPr>
            <p:ph type="title"/>
          </p:nvPr>
        </p:nvSpPr>
        <p:spPr/>
        <p:txBody>
          <a:bodyPr/>
          <a:lstStyle/>
          <a:p>
            <a:pPr eaLnBrk="1" hangingPunct="1"/>
            <a:r>
              <a:rPr lang="en-US" altLang="zh-CN"/>
              <a:t>5.1.2 </a:t>
            </a:r>
            <a:r>
              <a:rPr lang="zh-CN" altLang="en-US"/>
              <a:t>类型化语言和类型系统</a:t>
            </a:r>
          </a:p>
        </p:txBody>
      </p:sp>
      <p:sp>
        <p:nvSpPr>
          <p:cNvPr id="15363" name="Rectangle 3">
            <a:extLst>
              <a:ext uri="{FF2B5EF4-FFF2-40B4-BE49-F238E27FC236}">
                <a16:creationId xmlns:a16="http://schemas.microsoft.com/office/drawing/2014/main" id="{A06964D3-0DEC-4D61-9B0D-A9309A7BCE23}"/>
              </a:ext>
            </a:extLst>
          </p:cNvPr>
          <p:cNvSpPr>
            <a:spLocks noGrp="1" noChangeArrowheads="1"/>
          </p:cNvSpPr>
          <p:nvPr>
            <p:ph idx="1"/>
          </p:nvPr>
        </p:nvSpPr>
        <p:spPr/>
        <p:txBody>
          <a:bodyPr>
            <a:normAutofit/>
          </a:bodyPr>
          <a:lstStyle/>
          <a:p>
            <a:pPr eaLnBrk="1" hangingPunct="1">
              <a:defRPr/>
            </a:pPr>
            <a:r>
              <a:rPr lang="zh-CN" altLang="en-US" dirty="0"/>
              <a:t>类型化的语言（</a:t>
            </a:r>
            <a:r>
              <a:rPr lang="en-US" altLang="zh-CN" b="1" i="1" dirty="0"/>
              <a:t>typed languages</a:t>
            </a:r>
            <a:r>
              <a:rPr lang="zh-CN" altLang="en-US" dirty="0"/>
              <a:t>）</a:t>
            </a:r>
          </a:p>
          <a:p>
            <a:pPr lvl="1" eaLnBrk="1" hangingPunct="1">
              <a:defRPr/>
            </a:pPr>
            <a:r>
              <a:rPr lang="zh-CN" altLang="en-US" dirty="0"/>
              <a:t>变量的类型</a:t>
            </a:r>
            <a:endParaRPr lang="zh-CN" altLang="en-US" dirty="0">
              <a:latin typeface="宋体" panose="02010600030101010101" pitchFamily="2" charset="-122"/>
            </a:endParaRPr>
          </a:p>
          <a:p>
            <a:pPr lvl="1" eaLnBrk="1" hangingPunct="1">
              <a:defRPr/>
            </a:pPr>
            <a:r>
              <a:rPr lang="zh-CN" altLang="en-US" dirty="0"/>
              <a:t>类型化的语言（</a:t>
            </a:r>
            <a:r>
              <a:rPr lang="en-US" altLang="zh-CN" b="1" i="1" dirty="0"/>
              <a:t>typed language</a:t>
            </a:r>
            <a:r>
              <a:rPr lang="zh-CN" altLang="en-US" dirty="0"/>
              <a:t>）</a:t>
            </a:r>
            <a:endParaRPr lang="zh-CN" altLang="en-US" dirty="0">
              <a:latin typeface="宋体" panose="02010600030101010101" pitchFamily="2" charset="-122"/>
            </a:endParaRPr>
          </a:p>
          <a:p>
            <a:pPr lvl="1">
              <a:defRPr/>
            </a:pPr>
            <a:r>
              <a:rPr lang="zh-CN" altLang="en-US" dirty="0"/>
              <a:t>显式类型化语言（</a:t>
            </a:r>
            <a:r>
              <a:rPr lang="en-US" altLang="zh-CN" b="1" i="1" dirty="0"/>
              <a:t>explicitly typed</a:t>
            </a:r>
            <a:r>
              <a:rPr lang="zh-CN" altLang="en-US" dirty="0"/>
              <a:t>）</a:t>
            </a:r>
          </a:p>
          <a:p>
            <a:pPr lvl="1">
              <a:defRPr/>
            </a:pPr>
            <a:r>
              <a:rPr lang="zh-CN" altLang="en-US" dirty="0"/>
              <a:t>隐式类型化的</a:t>
            </a:r>
            <a:r>
              <a:rPr lang="zh-CN" altLang="en-US" dirty="0">
                <a:latin typeface="宋体" panose="02010600030101010101" pitchFamily="2" charset="-122"/>
              </a:rPr>
              <a:t>语言</a:t>
            </a:r>
            <a:r>
              <a:rPr lang="zh-CN" altLang="en-US" dirty="0"/>
              <a:t>（</a:t>
            </a:r>
            <a:r>
              <a:rPr lang="en-US" altLang="zh-CN" b="1" i="1" dirty="0"/>
              <a:t>implicitly typed</a:t>
            </a:r>
            <a:r>
              <a:rPr lang="zh-CN" altLang="en-US" dirty="0"/>
              <a:t>）</a:t>
            </a:r>
            <a:endParaRPr lang="zh-CN" altLang="en-US" dirty="0">
              <a:latin typeface="宋体" panose="02010600030101010101" pitchFamily="2" charset="-122"/>
            </a:endParaRPr>
          </a:p>
          <a:p>
            <a:pPr>
              <a:defRPr/>
            </a:pPr>
            <a:r>
              <a:rPr lang="zh-CN" altLang="en-US" dirty="0"/>
              <a:t>无类型语言（</a:t>
            </a:r>
            <a:r>
              <a:rPr lang="en-US" altLang="zh-CN" b="1" i="1" dirty="0"/>
              <a:t>untyped languages</a:t>
            </a:r>
            <a:r>
              <a:rPr lang="zh-CN" altLang="en-US" dirty="0"/>
              <a:t>）</a:t>
            </a:r>
          </a:p>
          <a:p>
            <a:pPr lvl="1">
              <a:defRPr/>
            </a:pPr>
            <a:r>
              <a:rPr lang="zh-CN" altLang="en-US" dirty="0"/>
              <a:t>没有类型或只有一个泛类型</a:t>
            </a:r>
            <a:endParaRPr lang="en-US" altLang="zh-CN" dirty="0"/>
          </a:p>
          <a:p>
            <a:pPr lvl="1">
              <a:defRPr/>
            </a:pPr>
            <a:r>
              <a:rPr lang="zh-CN" altLang="en-US" dirty="0"/>
              <a:t>可能是不安全语言</a:t>
            </a:r>
            <a:endParaRPr lang="en-US" altLang="zh-CN" dirty="0"/>
          </a:p>
          <a:p>
            <a:pPr lvl="1">
              <a:defRPr/>
            </a:pPr>
            <a:r>
              <a:rPr lang="zh-CN" altLang="en-US" dirty="0"/>
              <a:t>例如汇编语言就是无类型语言</a:t>
            </a:r>
            <a:endParaRPr lang="en-US" altLang="zh-CN" dirty="0"/>
          </a:p>
        </p:txBody>
      </p:sp>
      <p:sp>
        <p:nvSpPr>
          <p:cNvPr id="2" name="日期占位符 1">
            <a:extLst>
              <a:ext uri="{FF2B5EF4-FFF2-40B4-BE49-F238E27FC236}">
                <a16:creationId xmlns:a16="http://schemas.microsoft.com/office/drawing/2014/main" id="{EE4FB43A-9E8F-AC65-58AE-F182FF9B6D45}"/>
              </a:ext>
            </a:extLst>
          </p:cNvPr>
          <p:cNvSpPr>
            <a:spLocks noGrp="1"/>
          </p:cNvSpPr>
          <p:nvPr>
            <p:ph type="dt" sz="half" idx="10"/>
          </p:nvPr>
        </p:nvSpPr>
        <p:spPr/>
        <p:txBody>
          <a:bodyPr/>
          <a:lstStyle/>
          <a:p>
            <a:fld id="{92243472-4633-4469-970B-CEBB893737A4}" type="datetime2">
              <a:rPr lang="zh-CN" altLang="en-US" smtClean="0"/>
              <a:t>2024年5月15日</a:t>
            </a:fld>
            <a:endParaRPr lang="zh-CN" altLang="en-US" dirty="0"/>
          </a:p>
        </p:txBody>
      </p:sp>
      <p:sp>
        <p:nvSpPr>
          <p:cNvPr id="3" name="页脚占位符 2">
            <a:extLst>
              <a:ext uri="{FF2B5EF4-FFF2-40B4-BE49-F238E27FC236}">
                <a16:creationId xmlns:a16="http://schemas.microsoft.com/office/drawing/2014/main" id="{4F4FBDE1-6485-E91F-EA2D-CB2C6ED77B23}"/>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4" name="灯片编号占位符 3">
            <a:extLst>
              <a:ext uri="{FF2B5EF4-FFF2-40B4-BE49-F238E27FC236}">
                <a16:creationId xmlns:a16="http://schemas.microsoft.com/office/drawing/2014/main" id="{9520926C-DFAB-D271-0643-B444F2D08F40}"/>
              </a:ext>
            </a:extLst>
          </p:cNvPr>
          <p:cNvSpPr>
            <a:spLocks noGrp="1"/>
          </p:cNvSpPr>
          <p:nvPr>
            <p:ph type="sldNum" sz="quarter" idx="12"/>
          </p:nvPr>
        </p:nvSpPr>
        <p:spPr/>
        <p:txBody>
          <a:bodyPr/>
          <a:lstStyle/>
          <a:p>
            <a:fld id="{094DEB03-EFC6-4C20-8FC8-295189A5386F}" type="slidenum">
              <a:rPr lang="zh-CN" altLang="en-US" smtClean="0"/>
              <a:pPr/>
              <a:t>20</a:t>
            </a:fld>
            <a:endParaRPr lang="zh-CN" altLang="en-US"/>
          </a:p>
        </p:txBody>
      </p:sp>
    </p:spTree>
    <p:extLst>
      <p:ext uri="{BB962C8B-B14F-4D97-AF65-F5344CB8AC3E}">
        <p14:creationId xmlns:p14="http://schemas.microsoft.com/office/powerpoint/2010/main" val="2082063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F400DDA-AAC8-472F-9468-A0AF16181502}"/>
              </a:ext>
            </a:extLst>
          </p:cNvPr>
          <p:cNvSpPr>
            <a:spLocks noGrp="1" noChangeArrowheads="1"/>
          </p:cNvSpPr>
          <p:nvPr>
            <p:ph type="title"/>
          </p:nvPr>
        </p:nvSpPr>
        <p:spPr/>
        <p:txBody>
          <a:bodyPr>
            <a:normAutofit/>
          </a:bodyPr>
          <a:lstStyle/>
          <a:p>
            <a:pPr eaLnBrk="1" hangingPunct="1"/>
            <a:r>
              <a:rPr lang="en-US" altLang="zh-CN" dirty="0"/>
              <a:t>5.1.2 </a:t>
            </a:r>
            <a:r>
              <a:rPr lang="zh-CN" altLang="en-US" dirty="0"/>
              <a:t>类型化语言和类型系统</a:t>
            </a:r>
          </a:p>
        </p:txBody>
      </p:sp>
      <p:sp>
        <p:nvSpPr>
          <p:cNvPr id="820227" name="Rectangle 3">
            <a:extLst>
              <a:ext uri="{FF2B5EF4-FFF2-40B4-BE49-F238E27FC236}">
                <a16:creationId xmlns:a16="http://schemas.microsoft.com/office/drawing/2014/main" id="{0AF8D4CB-BBBD-40F0-89E6-BD0F002DF5EF}"/>
              </a:ext>
            </a:extLst>
          </p:cNvPr>
          <p:cNvSpPr>
            <a:spLocks noGrp="1" noChangeArrowheads="1"/>
          </p:cNvSpPr>
          <p:nvPr>
            <p:ph idx="1"/>
          </p:nvPr>
        </p:nvSpPr>
        <p:spPr/>
        <p:txBody>
          <a:bodyPr/>
          <a:lstStyle/>
          <a:p>
            <a:pPr eaLnBrk="1" hangingPunct="1"/>
            <a:r>
              <a:rPr lang="zh-CN" altLang="en-US" sz="2800" dirty="0"/>
              <a:t>类型化语言的</a:t>
            </a:r>
            <a:r>
              <a:rPr lang="zh-CN" altLang="en-US" sz="2800" dirty="0">
                <a:solidFill>
                  <a:srgbClr val="FF0000"/>
                </a:solidFill>
              </a:rPr>
              <a:t>类型系统</a:t>
            </a:r>
            <a:r>
              <a:rPr lang="zh-CN" altLang="en-US" sz="2800" dirty="0"/>
              <a:t>（</a:t>
            </a:r>
            <a:r>
              <a:rPr lang="en-US" altLang="zh-CN" sz="2800" b="1" i="1" dirty="0"/>
              <a:t>type system</a:t>
            </a:r>
            <a:r>
              <a:rPr lang="zh-CN" altLang="en-US" sz="2800" dirty="0"/>
              <a:t>）</a:t>
            </a:r>
          </a:p>
          <a:p>
            <a:pPr lvl="1" eaLnBrk="1" hangingPunct="1"/>
            <a:r>
              <a:rPr lang="zh-CN" altLang="en-US" sz="2400" dirty="0">
                <a:latin typeface="宋体" panose="02010600030101010101" pitchFamily="2" charset="-122"/>
              </a:rPr>
              <a:t>语言的组成部分</a:t>
            </a:r>
            <a:r>
              <a:rPr lang="en-US" altLang="zh-CN" sz="2400" dirty="0">
                <a:latin typeface="宋体" panose="02010600030101010101" pitchFamily="2" charset="-122"/>
              </a:rPr>
              <a:t>,</a:t>
            </a:r>
            <a:r>
              <a:rPr lang="zh-CN" altLang="en-US" sz="2400" dirty="0">
                <a:latin typeface="宋体" panose="02010600030101010101" pitchFamily="2" charset="-122"/>
              </a:rPr>
              <a:t>由一组</a:t>
            </a:r>
            <a:r>
              <a:rPr lang="zh-CN" altLang="en-US" sz="2400" dirty="0">
                <a:solidFill>
                  <a:srgbClr val="FF0000"/>
                </a:solidFill>
              </a:rPr>
              <a:t>定型规则</a:t>
            </a:r>
            <a:r>
              <a:rPr lang="zh-CN" altLang="en-US" sz="2400" b="1" dirty="0">
                <a:latin typeface="宋体" panose="02010600030101010101" pitchFamily="2" charset="-122"/>
              </a:rPr>
              <a:t>（</a:t>
            </a:r>
            <a:r>
              <a:rPr lang="en-US" altLang="zh-CN" sz="2400" b="1" i="1" dirty="0"/>
              <a:t>typing rule</a:t>
            </a:r>
            <a:r>
              <a:rPr lang="zh-CN" altLang="en-US" sz="2400" b="1" dirty="0">
                <a:latin typeface="宋体" panose="02010600030101010101" pitchFamily="2" charset="-122"/>
              </a:rPr>
              <a:t>）</a:t>
            </a:r>
            <a:r>
              <a:rPr lang="zh-CN" altLang="en-US" sz="2400" dirty="0">
                <a:latin typeface="宋体" panose="02010600030101010101" pitchFamily="2" charset="-122"/>
              </a:rPr>
              <a:t>构成，这组规则用来给各种语言构造指派类型</a:t>
            </a:r>
          </a:p>
          <a:p>
            <a:pPr lvl="1" eaLnBrk="1" hangingPunct="1"/>
            <a:r>
              <a:rPr lang="zh-CN" altLang="en-US" sz="2400" dirty="0"/>
              <a:t>设计类型系统</a:t>
            </a:r>
            <a:r>
              <a:rPr lang="zh-CN" altLang="en-US" sz="2400" dirty="0">
                <a:latin typeface="宋体" panose="02010600030101010101" pitchFamily="2" charset="-122"/>
              </a:rPr>
              <a:t>的根本目的是用静态检查的方式来保证合法程序运行时的</a:t>
            </a:r>
            <a:r>
              <a:rPr lang="zh-CN" altLang="en-US" sz="2400" dirty="0">
                <a:solidFill>
                  <a:srgbClr val="FF0000"/>
                </a:solidFill>
                <a:latin typeface="宋体" panose="02010600030101010101" pitchFamily="2" charset="-122"/>
              </a:rPr>
              <a:t>良行为</a:t>
            </a:r>
            <a:endParaRPr lang="en-US" altLang="zh-CN" sz="2400" dirty="0">
              <a:solidFill>
                <a:srgbClr val="FF0000"/>
              </a:solidFill>
              <a:latin typeface="宋体" panose="02010600030101010101" pitchFamily="2" charset="-122"/>
            </a:endParaRPr>
          </a:p>
          <a:p>
            <a:pPr eaLnBrk="1" hangingPunct="1"/>
            <a:r>
              <a:rPr lang="zh-CN" altLang="en-US" sz="2800" dirty="0">
                <a:latin typeface="宋体" panose="02010600030101010101" pitchFamily="2" charset="-122"/>
              </a:rPr>
              <a:t>编译器基于语言的类型系统对程序进行</a:t>
            </a:r>
            <a:r>
              <a:rPr lang="zh-CN" altLang="en-US" sz="2800" dirty="0">
                <a:solidFill>
                  <a:srgbClr val="FF0000"/>
                </a:solidFill>
                <a:latin typeface="宋体" panose="02010600030101010101" pitchFamily="2" charset="-122"/>
              </a:rPr>
              <a:t>类型检查</a:t>
            </a:r>
            <a:r>
              <a:rPr lang="zh-CN" altLang="en-US" sz="2800" dirty="0">
                <a:latin typeface="宋体" panose="02010600030101010101" pitchFamily="2" charset="-122"/>
              </a:rPr>
              <a:t>（</a:t>
            </a:r>
            <a:r>
              <a:rPr lang="en-US" altLang="zh-CN" sz="2800" b="1" i="1" dirty="0"/>
              <a:t>type checking</a:t>
            </a:r>
            <a:r>
              <a:rPr lang="zh-CN" altLang="en-US" sz="2800" dirty="0">
                <a:latin typeface="宋体" panose="02010600030101010101" pitchFamily="2" charset="-122"/>
              </a:rPr>
              <a:t>）</a:t>
            </a:r>
            <a:endParaRPr lang="en-US" altLang="zh-CN" sz="2800" dirty="0">
              <a:latin typeface="宋体" panose="02010600030101010101" pitchFamily="2" charset="-122"/>
            </a:endParaRPr>
          </a:p>
          <a:p>
            <a:pPr lvl="1" eaLnBrk="1" hangingPunct="1"/>
            <a:r>
              <a:rPr lang="zh-CN" altLang="en-US" sz="2400" dirty="0">
                <a:solidFill>
                  <a:srgbClr val="FF0000"/>
                </a:solidFill>
                <a:latin typeface="宋体" panose="02010600030101010101" pitchFamily="2" charset="-122"/>
              </a:rPr>
              <a:t>类型检查</a:t>
            </a:r>
            <a:r>
              <a:rPr lang="zh-CN" altLang="en-US" sz="2400" dirty="0">
                <a:latin typeface="宋体" panose="02010600030101010101" pitchFamily="2" charset="-122"/>
              </a:rPr>
              <a:t>就是根据定型规则来确定程序中各语法构造的类型。</a:t>
            </a:r>
            <a:endParaRPr lang="en-US" altLang="zh-CN" sz="2400" dirty="0">
              <a:latin typeface="宋体" panose="02010600030101010101" pitchFamily="2" charset="-122"/>
            </a:endParaRPr>
          </a:p>
          <a:p>
            <a:pPr lvl="1" eaLnBrk="1" hangingPunct="1"/>
            <a:r>
              <a:rPr lang="zh-CN" altLang="en-US" sz="2400" dirty="0">
                <a:latin typeface="宋体" panose="02010600030101010101" pitchFamily="2" charset="-122"/>
              </a:rPr>
              <a:t>类型检查的目的是拒绝那些有</a:t>
            </a:r>
            <a:r>
              <a:rPr lang="zh-CN" altLang="en-US" sz="2400" dirty="0">
                <a:solidFill>
                  <a:srgbClr val="FF0000"/>
                </a:solidFill>
                <a:latin typeface="宋体" panose="02010600030101010101" pitchFamily="2" charset="-122"/>
              </a:rPr>
              <a:t>类型错误</a:t>
            </a:r>
            <a:r>
              <a:rPr lang="zh-CN" altLang="en-US" sz="2400" dirty="0">
                <a:latin typeface="宋体" panose="02010600030101010101" pitchFamily="2" charset="-122"/>
              </a:rPr>
              <a:t>的程序。</a:t>
            </a:r>
          </a:p>
        </p:txBody>
      </p:sp>
      <p:sp>
        <p:nvSpPr>
          <p:cNvPr id="2" name="日期占位符 1">
            <a:extLst>
              <a:ext uri="{FF2B5EF4-FFF2-40B4-BE49-F238E27FC236}">
                <a16:creationId xmlns:a16="http://schemas.microsoft.com/office/drawing/2014/main" id="{7000AE18-F908-EBE6-E37F-92E7A6608B30}"/>
              </a:ext>
            </a:extLst>
          </p:cNvPr>
          <p:cNvSpPr>
            <a:spLocks noGrp="1"/>
          </p:cNvSpPr>
          <p:nvPr>
            <p:ph type="dt" sz="half" idx="10"/>
          </p:nvPr>
        </p:nvSpPr>
        <p:spPr/>
        <p:txBody>
          <a:bodyPr/>
          <a:lstStyle/>
          <a:p>
            <a:fld id="{BDEDCA09-914C-4A99-A833-F3A8A99CCDD6}" type="datetime2">
              <a:rPr lang="zh-CN" altLang="en-US" smtClean="0"/>
              <a:t>2024年5月15日</a:t>
            </a:fld>
            <a:endParaRPr lang="zh-CN" altLang="en-US" dirty="0"/>
          </a:p>
        </p:txBody>
      </p:sp>
      <p:sp>
        <p:nvSpPr>
          <p:cNvPr id="3" name="页脚占位符 2">
            <a:extLst>
              <a:ext uri="{FF2B5EF4-FFF2-40B4-BE49-F238E27FC236}">
                <a16:creationId xmlns:a16="http://schemas.microsoft.com/office/drawing/2014/main" id="{FE7F89A2-4E52-F986-DE50-C8C40A82A7AC}"/>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4" name="灯片编号占位符 3">
            <a:extLst>
              <a:ext uri="{FF2B5EF4-FFF2-40B4-BE49-F238E27FC236}">
                <a16:creationId xmlns:a16="http://schemas.microsoft.com/office/drawing/2014/main" id="{06844A3A-4EBB-4A47-9FBD-19EF3DC38465}"/>
              </a:ext>
            </a:extLst>
          </p:cNvPr>
          <p:cNvSpPr>
            <a:spLocks noGrp="1"/>
          </p:cNvSpPr>
          <p:nvPr>
            <p:ph type="sldNum" sz="quarter" idx="12"/>
          </p:nvPr>
        </p:nvSpPr>
        <p:spPr/>
        <p:txBody>
          <a:bodyPr/>
          <a:lstStyle/>
          <a:p>
            <a:fld id="{094DEB03-EFC6-4C20-8FC8-295189A5386F}" type="slidenum">
              <a:rPr lang="zh-CN" altLang="en-US" smtClean="0"/>
              <a:pPr/>
              <a:t>21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022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022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202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E0306C8-4F8C-4ED0-B1D8-B5B7FF43056A}"/>
              </a:ext>
            </a:extLst>
          </p:cNvPr>
          <p:cNvSpPr>
            <a:spLocks noGrp="1" noChangeArrowheads="1"/>
          </p:cNvSpPr>
          <p:nvPr>
            <p:ph type="title"/>
          </p:nvPr>
        </p:nvSpPr>
        <p:spPr/>
        <p:txBody>
          <a:bodyPr>
            <a:normAutofit/>
          </a:bodyPr>
          <a:lstStyle/>
          <a:p>
            <a:pPr eaLnBrk="1" hangingPunct="1"/>
            <a:r>
              <a:rPr lang="en-US" altLang="zh-CN" dirty="0"/>
              <a:t>5.1.2 </a:t>
            </a:r>
            <a:r>
              <a:rPr lang="zh-CN" altLang="en-US" dirty="0"/>
              <a:t>类型化语言和类型系统</a:t>
            </a:r>
          </a:p>
        </p:txBody>
      </p:sp>
      <p:sp>
        <p:nvSpPr>
          <p:cNvPr id="821251" name="Rectangle 3">
            <a:extLst>
              <a:ext uri="{FF2B5EF4-FFF2-40B4-BE49-F238E27FC236}">
                <a16:creationId xmlns:a16="http://schemas.microsoft.com/office/drawing/2014/main" id="{AC44C097-4A0F-47B7-BABB-DE2E7AFF9E6B}"/>
              </a:ext>
            </a:extLst>
          </p:cNvPr>
          <p:cNvSpPr>
            <a:spLocks noGrp="1" noChangeArrowheads="1"/>
          </p:cNvSpPr>
          <p:nvPr>
            <p:ph idx="1"/>
          </p:nvPr>
        </p:nvSpPr>
        <p:spPr/>
        <p:txBody>
          <a:bodyPr/>
          <a:lstStyle/>
          <a:p>
            <a:pPr eaLnBrk="1" hangingPunct="1">
              <a:lnSpc>
                <a:spcPct val="90000"/>
              </a:lnSpc>
            </a:pPr>
            <a:r>
              <a:rPr lang="zh-CN" altLang="en-US" sz="2800" dirty="0"/>
              <a:t>类型检查器：</a:t>
            </a:r>
            <a:endParaRPr lang="en-US" altLang="zh-CN" sz="2800" dirty="0"/>
          </a:p>
          <a:p>
            <a:pPr lvl="1" eaLnBrk="1" hangingPunct="1">
              <a:lnSpc>
                <a:spcPct val="90000"/>
              </a:lnSpc>
            </a:pPr>
            <a:r>
              <a:rPr lang="zh-CN" altLang="en-US" sz="2400" dirty="0"/>
              <a:t>完成上述类型检查的算法称为</a:t>
            </a:r>
            <a:r>
              <a:rPr lang="zh-CN" altLang="en-US" sz="2400" dirty="0">
                <a:solidFill>
                  <a:srgbClr val="FF0000"/>
                </a:solidFill>
              </a:rPr>
              <a:t>类型检查器</a:t>
            </a:r>
            <a:endParaRPr lang="en-US" altLang="zh-CN" sz="2400" dirty="0">
              <a:solidFill>
                <a:srgbClr val="FF0000"/>
              </a:solidFill>
            </a:endParaRPr>
          </a:p>
          <a:p>
            <a:pPr eaLnBrk="1" hangingPunct="1">
              <a:lnSpc>
                <a:spcPct val="90000"/>
              </a:lnSpc>
            </a:pPr>
            <a:r>
              <a:rPr lang="zh-CN" altLang="en-US" sz="2800" dirty="0"/>
              <a:t>良类型的（</a:t>
            </a:r>
            <a:r>
              <a:rPr lang="en-US" altLang="zh-CN" sz="2800" b="1" i="1" dirty="0"/>
              <a:t>well typed</a:t>
            </a:r>
            <a:r>
              <a:rPr lang="zh-CN" altLang="en-US" sz="2800" dirty="0"/>
              <a:t>）程序</a:t>
            </a:r>
          </a:p>
          <a:p>
            <a:pPr lvl="1" eaLnBrk="1" hangingPunct="1">
              <a:lnSpc>
                <a:spcPct val="90000"/>
              </a:lnSpc>
            </a:pPr>
            <a:r>
              <a:rPr lang="zh-CN" altLang="en-US" sz="2400" dirty="0"/>
              <a:t>能够通过类型检查的程序称为良类型程序</a:t>
            </a:r>
          </a:p>
          <a:p>
            <a:pPr eaLnBrk="1" hangingPunct="1">
              <a:lnSpc>
                <a:spcPct val="90000"/>
              </a:lnSpc>
            </a:pPr>
            <a:r>
              <a:rPr lang="zh-CN" altLang="en-US" sz="2800" dirty="0"/>
              <a:t>合法程序</a:t>
            </a:r>
            <a:r>
              <a:rPr lang="en-US" altLang="zh-CN" sz="2800" dirty="0"/>
              <a:t>(</a:t>
            </a:r>
            <a:r>
              <a:rPr lang="en-US" altLang="zh-CN" sz="2800" b="1" i="1" dirty="0"/>
              <a:t>legal programs</a:t>
            </a:r>
            <a:r>
              <a:rPr lang="en-US" altLang="zh-CN" sz="2800" dirty="0"/>
              <a:t>)</a:t>
            </a:r>
            <a:endParaRPr lang="zh-CN" altLang="en-US" sz="2800" dirty="0"/>
          </a:p>
          <a:p>
            <a:pPr lvl="1" eaLnBrk="1" hangingPunct="1">
              <a:lnSpc>
                <a:spcPct val="90000"/>
              </a:lnSpc>
            </a:pPr>
            <a:r>
              <a:rPr lang="zh-CN" altLang="en-US" sz="2400" dirty="0"/>
              <a:t>良类型程序（若语言定义中除文法外，上下文有关的所有限制都体现在类型系统中）</a:t>
            </a:r>
          </a:p>
          <a:p>
            <a:pPr eaLnBrk="1" hangingPunct="1">
              <a:lnSpc>
                <a:spcPct val="90000"/>
              </a:lnSpc>
            </a:pPr>
            <a:r>
              <a:rPr lang="zh-CN" altLang="en-US" sz="2800" dirty="0"/>
              <a:t>类型可靠</a:t>
            </a:r>
            <a:r>
              <a:rPr lang="zh-CN" altLang="en-US" sz="2800" b="1" dirty="0"/>
              <a:t>（</a:t>
            </a:r>
            <a:r>
              <a:rPr lang="en-US" altLang="zh-CN" sz="2800" b="1" i="1" dirty="0"/>
              <a:t>type sound</a:t>
            </a:r>
            <a:r>
              <a:rPr lang="zh-CN" altLang="en-US" sz="2800" b="1" dirty="0"/>
              <a:t>）</a:t>
            </a:r>
            <a:r>
              <a:rPr lang="zh-CN" altLang="en-US" sz="2800" dirty="0"/>
              <a:t>的</a:t>
            </a:r>
            <a:r>
              <a:rPr lang="zh-CN" altLang="en-US" sz="2800" dirty="0">
                <a:latin typeface="宋体" panose="02010600030101010101" pitchFamily="2" charset="-122"/>
              </a:rPr>
              <a:t>语言</a:t>
            </a:r>
          </a:p>
          <a:p>
            <a:pPr lvl="1" eaLnBrk="1" hangingPunct="1">
              <a:lnSpc>
                <a:spcPct val="90000"/>
              </a:lnSpc>
            </a:pPr>
            <a:r>
              <a:rPr lang="zh-CN" altLang="en-US" sz="2400" dirty="0">
                <a:cs typeface="Times New Roman" panose="02020603050405020304" pitchFamily="18" charset="0"/>
              </a:rPr>
              <a:t>若所有良类型程序（合法程序）都是良行为的，则称该语言为类型可靠的。</a:t>
            </a:r>
          </a:p>
          <a:p>
            <a:pPr lvl="1" eaLnBrk="1" hangingPunct="1">
              <a:lnSpc>
                <a:spcPct val="90000"/>
              </a:lnSpc>
            </a:pPr>
            <a:r>
              <a:rPr lang="zh-CN" altLang="en-US" sz="2400" dirty="0">
                <a:cs typeface="Times New Roman" panose="02020603050405020304" pitchFamily="18" charset="0"/>
              </a:rPr>
              <a:t>类型可靠的</a:t>
            </a:r>
            <a:r>
              <a:rPr lang="zh-CN" altLang="en-US" sz="2400" dirty="0"/>
              <a:t>语言一定是安全的语言</a:t>
            </a:r>
          </a:p>
        </p:txBody>
      </p:sp>
      <p:sp>
        <p:nvSpPr>
          <p:cNvPr id="2" name="日期占位符 1">
            <a:extLst>
              <a:ext uri="{FF2B5EF4-FFF2-40B4-BE49-F238E27FC236}">
                <a16:creationId xmlns:a16="http://schemas.microsoft.com/office/drawing/2014/main" id="{C6C95AC4-7674-783E-FF99-6F4ACA94B344}"/>
              </a:ext>
            </a:extLst>
          </p:cNvPr>
          <p:cNvSpPr>
            <a:spLocks noGrp="1"/>
          </p:cNvSpPr>
          <p:nvPr>
            <p:ph type="dt" sz="half" idx="10"/>
          </p:nvPr>
        </p:nvSpPr>
        <p:spPr/>
        <p:txBody>
          <a:bodyPr/>
          <a:lstStyle/>
          <a:p>
            <a:fld id="{68114A3A-FF91-419D-91D3-59BF6B79D43E}" type="datetime2">
              <a:rPr lang="zh-CN" altLang="en-US" smtClean="0"/>
              <a:t>2024年5月15日</a:t>
            </a:fld>
            <a:endParaRPr lang="zh-CN" altLang="en-US" dirty="0"/>
          </a:p>
        </p:txBody>
      </p:sp>
      <p:sp>
        <p:nvSpPr>
          <p:cNvPr id="3" name="页脚占位符 2">
            <a:extLst>
              <a:ext uri="{FF2B5EF4-FFF2-40B4-BE49-F238E27FC236}">
                <a16:creationId xmlns:a16="http://schemas.microsoft.com/office/drawing/2014/main" id="{9A53A94D-0982-AAB7-8BB2-177379BE09D3}"/>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4" name="灯片编号占位符 3">
            <a:extLst>
              <a:ext uri="{FF2B5EF4-FFF2-40B4-BE49-F238E27FC236}">
                <a16:creationId xmlns:a16="http://schemas.microsoft.com/office/drawing/2014/main" id="{F73ABD6D-11F2-9479-463F-54D4F6FBE382}"/>
              </a:ext>
            </a:extLst>
          </p:cNvPr>
          <p:cNvSpPr>
            <a:spLocks noGrp="1"/>
          </p:cNvSpPr>
          <p:nvPr>
            <p:ph type="sldNum" sz="quarter" idx="12"/>
          </p:nvPr>
        </p:nvSpPr>
        <p:spPr/>
        <p:txBody>
          <a:bodyPr/>
          <a:lstStyle/>
          <a:p>
            <a:fld id="{094DEB03-EFC6-4C20-8FC8-295189A5386F}" type="slidenum">
              <a:rPr lang="zh-CN" altLang="en-US" smtClean="0"/>
              <a:pPr/>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3B55A9F-AD5B-4268-AFDF-B90ADDF76562}"/>
              </a:ext>
            </a:extLst>
          </p:cNvPr>
          <p:cNvSpPr>
            <a:spLocks noGrp="1" noChangeArrowheads="1"/>
          </p:cNvSpPr>
          <p:nvPr>
            <p:ph type="title"/>
          </p:nvPr>
        </p:nvSpPr>
        <p:spPr/>
        <p:txBody>
          <a:bodyPr>
            <a:normAutofit/>
          </a:bodyPr>
          <a:lstStyle/>
          <a:p>
            <a:pPr eaLnBrk="1" hangingPunct="1"/>
            <a:r>
              <a:rPr lang="en-US" altLang="zh-CN" dirty="0"/>
              <a:t>5.1.2 </a:t>
            </a:r>
            <a:r>
              <a:rPr lang="zh-CN" altLang="en-US" dirty="0"/>
              <a:t>类型化语言和类型系统</a:t>
            </a:r>
          </a:p>
        </p:txBody>
      </p:sp>
      <p:sp>
        <p:nvSpPr>
          <p:cNvPr id="18435" name="Rectangle 3">
            <a:extLst>
              <a:ext uri="{FF2B5EF4-FFF2-40B4-BE49-F238E27FC236}">
                <a16:creationId xmlns:a16="http://schemas.microsoft.com/office/drawing/2014/main" id="{A269CC3E-2571-4540-963B-A0B64503281B}"/>
              </a:ext>
            </a:extLst>
          </p:cNvPr>
          <p:cNvSpPr>
            <a:spLocks noGrp="1" noChangeArrowheads="1"/>
          </p:cNvSpPr>
          <p:nvPr>
            <p:ph idx="1"/>
          </p:nvPr>
        </p:nvSpPr>
        <p:spPr/>
        <p:txBody>
          <a:bodyPr/>
          <a:lstStyle/>
          <a:p>
            <a:pPr eaLnBrk="1" hangingPunct="1">
              <a:buFont typeface="Wingdings" panose="05000000000000000000" pitchFamily="2" charset="2"/>
              <a:buNone/>
            </a:pPr>
            <a:r>
              <a:rPr lang="zh-CN" altLang="en-US" dirty="0">
                <a:solidFill>
                  <a:srgbClr val="008000"/>
                </a:solidFill>
              </a:rPr>
              <a:t>静态的概念</a:t>
            </a:r>
            <a:r>
              <a:rPr lang="en-US" altLang="zh-CN" dirty="0">
                <a:solidFill>
                  <a:srgbClr val="008000"/>
                </a:solidFill>
              </a:rPr>
              <a:t>		     </a:t>
            </a:r>
            <a:r>
              <a:rPr lang="zh-CN" altLang="en-US" dirty="0">
                <a:solidFill>
                  <a:srgbClr val="008000"/>
                </a:solidFill>
              </a:rPr>
              <a:t>动态的概念</a:t>
            </a:r>
          </a:p>
          <a:p>
            <a:pPr eaLnBrk="1" hangingPunct="1">
              <a:buFont typeface="Wingdings" panose="05000000000000000000" pitchFamily="2" charset="2"/>
              <a:buNone/>
            </a:pPr>
            <a:r>
              <a:rPr lang="en-US" altLang="zh-CN" sz="2800" dirty="0"/>
              <a:t>	</a:t>
            </a:r>
            <a:r>
              <a:rPr lang="zh-CN" altLang="en-US" sz="2800" dirty="0"/>
              <a:t>类型错误</a:t>
            </a:r>
            <a:r>
              <a:rPr lang="en-US" altLang="zh-CN" sz="2800" dirty="0"/>
              <a:t>				</a:t>
            </a:r>
            <a:r>
              <a:rPr lang="zh-CN" altLang="en-US" sz="2800" dirty="0"/>
              <a:t>执行错误</a:t>
            </a:r>
            <a:endParaRPr lang="en-US" altLang="zh-CN" sz="2800" dirty="0"/>
          </a:p>
          <a:p>
            <a:pPr eaLnBrk="1" hangingPunct="1">
              <a:buFont typeface="Wingdings" panose="05000000000000000000" pitchFamily="2" charset="2"/>
              <a:buNone/>
            </a:pPr>
            <a:r>
              <a:rPr lang="en-US" altLang="zh-CN" sz="2800" dirty="0"/>
              <a:t>	</a:t>
            </a:r>
            <a:r>
              <a:rPr lang="zh-CN" altLang="en-US" sz="2800" dirty="0"/>
              <a:t>类型化语言			安全语言</a:t>
            </a:r>
          </a:p>
          <a:p>
            <a:pPr eaLnBrk="1" hangingPunct="1">
              <a:buFont typeface="Wingdings" panose="05000000000000000000" pitchFamily="2" charset="2"/>
              <a:buNone/>
            </a:pPr>
            <a:r>
              <a:rPr lang="en-US" altLang="zh-CN" sz="2800" dirty="0"/>
              <a:t>	</a:t>
            </a:r>
            <a:r>
              <a:rPr lang="zh-CN" altLang="en-US" sz="2800" dirty="0"/>
              <a:t>良类型程序			良行为程序</a:t>
            </a:r>
            <a:endParaRPr lang="en-US" altLang="zh-CN" sz="2800" dirty="0"/>
          </a:p>
          <a:p>
            <a:pPr eaLnBrk="1" hangingPunct="1">
              <a:buFont typeface="Wingdings" panose="05000000000000000000" pitchFamily="2" charset="2"/>
              <a:buNone/>
            </a:pPr>
            <a:r>
              <a:rPr lang="en-US" altLang="zh-CN" sz="2800" dirty="0"/>
              <a:t>	</a:t>
            </a:r>
          </a:p>
          <a:p>
            <a:pPr eaLnBrk="1" hangingPunct="1">
              <a:buFont typeface="Wingdings" panose="05000000000000000000" pitchFamily="2" charset="2"/>
              <a:buNone/>
            </a:pPr>
            <a:endParaRPr lang="en-US" altLang="zh-CN" sz="2800" dirty="0"/>
          </a:p>
          <a:p>
            <a:r>
              <a:rPr lang="zh-CN" altLang="en-US" sz="2800" dirty="0">
                <a:solidFill>
                  <a:srgbClr val="FF0000"/>
                </a:solidFill>
              </a:rPr>
              <a:t>类型可靠</a:t>
            </a:r>
            <a:r>
              <a:rPr lang="zh-CN" altLang="en-US" sz="2800" dirty="0"/>
              <a:t>是联系两者的一个重要概念，类型检查的目的就是保证程序运行时的良行为。</a:t>
            </a:r>
          </a:p>
        </p:txBody>
      </p:sp>
      <p:sp>
        <p:nvSpPr>
          <p:cNvPr id="2" name="日期占位符 1">
            <a:extLst>
              <a:ext uri="{FF2B5EF4-FFF2-40B4-BE49-F238E27FC236}">
                <a16:creationId xmlns:a16="http://schemas.microsoft.com/office/drawing/2014/main" id="{29C1C279-C170-86F2-B7F0-97F3A6C4CD38}"/>
              </a:ext>
            </a:extLst>
          </p:cNvPr>
          <p:cNvSpPr>
            <a:spLocks noGrp="1"/>
          </p:cNvSpPr>
          <p:nvPr>
            <p:ph type="dt" sz="half" idx="10"/>
          </p:nvPr>
        </p:nvSpPr>
        <p:spPr/>
        <p:txBody>
          <a:bodyPr/>
          <a:lstStyle/>
          <a:p>
            <a:fld id="{82A57672-C304-4267-9638-F0CDDA5EE55F}" type="datetime2">
              <a:rPr lang="zh-CN" altLang="en-US" smtClean="0"/>
              <a:t>2024年5月15日</a:t>
            </a:fld>
            <a:endParaRPr lang="zh-CN" altLang="en-US" dirty="0"/>
          </a:p>
        </p:txBody>
      </p:sp>
      <p:sp>
        <p:nvSpPr>
          <p:cNvPr id="3" name="页脚占位符 2">
            <a:extLst>
              <a:ext uri="{FF2B5EF4-FFF2-40B4-BE49-F238E27FC236}">
                <a16:creationId xmlns:a16="http://schemas.microsoft.com/office/drawing/2014/main" id="{44924C71-2278-5FDB-D817-76AE140A1494}"/>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4" name="灯片编号占位符 3">
            <a:extLst>
              <a:ext uri="{FF2B5EF4-FFF2-40B4-BE49-F238E27FC236}">
                <a16:creationId xmlns:a16="http://schemas.microsoft.com/office/drawing/2014/main" id="{B618B234-0183-D79F-0F7C-3211FD1794C8}"/>
              </a:ext>
            </a:extLst>
          </p:cNvPr>
          <p:cNvSpPr>
            <a:spLocks noGrp="1"/>
          </p:cNvSpPr>
          <p:nvPr>
            <p:ph type="sldNum" sz="quarter" idx="12"/>
          </p:nvPr>
        </p:nvSpPr>
        <p:spPr/>
        <p:txBody>
          <a:bodyPr/>
          <a:lstStyle/>
          <a:p>
            <a:fld id="{094DEB03-EFC6-4C20-8FC8-295189A5386F}" type="slidenum">
              <a:rPr lang="zh-CN" altLang="en-US" smtClean="0"/>
              <a:pPr/>
              <a:t>23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868464-BCCE-5373-2D6A-8955723A4C9E}"/>
              </a:ext>
            </a:extLst>
          </p:cNvPr>
          <p:cNvSpPr>
            <a:spLocks noGrp="1"/>
          </p:cNvSpPr>
          <p:nvPr>
            <p:ph type="title"/>
          </p:nvPr>
        </p:nvSpPr>
        <p:spPr/>
        <p:txBody>
          <a:bodyPr/>
          <a:lstStyle/>
          <a:p>
            <a:r>
              <a:rPr lang="en-US" altLang="zh-CN" dirty="0"/>
              <a:t>5.1.2 </a:t>
            </a:r>
            <a:r>
              <a:rPr lang="zh-CN" altLang="en-US" dirty="0"/>
              <a:t>类型化语言和类型系统</a:t>
            </a:r>
          </a:p>
        </p:txBody>
      </p:sp>
      <p:sp>
        <p:nvSpPr>
          <p:cNvPr id="3" name="内容占位符 2">
            <a:extLst>
              <a:ext uri="{FF2B5EF4-FFF2-40B4-BE49-F238E27FC236}">
                <a16:creationId xmlns:a16="http://schemas.microsoft.com/office/drawing/2014/main" id="{7538C704-B59E-8F9D-DD22-9B1ACF65AE9C}"/>
              </a:ext>
            </a:extLst>
          </p:cNvPr>
          <p:cNvSpPr>
            <a:spLocks noGrp="1"/>
          </p:cNvSpPr>
          <p:nvPr>
            <p:ph idx="1"/>
          </p:nvPr>
        </p:nvSpPr>
        <p:spPr>
          <a:xfrm>
            <a:off x="628650" y="1257301"/>
            <a:ext cx="7886700" cy="1181788"/>
          </a:xfrm>
        </p:spPr>
        <p:txBody>
          <a:bodyPr/>
          <a:lstStyle/>
          <a:p>
            <a:r>
              <a:rPr lang="zh-CN" altLang="en-US" dirty="0"/>
              <a:t>巩固：哪些概念是静态的，哪些概念是动态的？</a:t>
            </a:r>
          </a:p>
        </p:txBody>
      </p:sp>
      <p:sp>
        <p:nvSpPr>
          <p:cNvPr id="6" name="文本框 5">
            <a:extLst>
              <a:ext uri="{FF2B5EF4-FFF2-40B4-BE49-F238E27FC236}">
                <a16:creationId xmlns:a16="http://schemas.microsoft.com/office/drawing/2014/main" id="{D9D405A7-08FC-6D71-666A-DD5F23364E22}"/>
              </a:ext>
            </a:extLst>
          </p:cNvPr>
          <p:cNvSpPr txBox="1"/>
          <p:nvPr/>
        </p:nvSpPr>
        <p:spPr>
          <a:xfrm>
            <a:off x="2192571" y="4374091"/>
            <a:ext cx="1682610" cy="461665"/>
          </a:xfrm>
          <a:prstGeom prst="rect">
            <a:avLst/>
          </a:prstGeom>
          <a:noFill/>
        </p:spPr>
        <p:txBody>
          <a:bodyPr wrap="square">
            <a:spAutoFit/>
          </a:bodyPr>
          <a:lstStyle/>
          <a:p>
            <a:pPr algn="ctr" eaLnBrk="1" hangingPunct="1">
              <a:buFont typeface="Wingdings" panose="05000000000000000000" pitchFamily="2" charset="2"/>
              <a:buNone/>
            </a:pPr>
            <a:r>
              <a:rPr lang="zh-CN" altLang="en-US" sz="2400" dirty="0"/>
              <a:t>类型错误</a:t>
            </a:r>
            <a:endParaRPr lang="en-US" altLang="zh-CN" sz="2400" dirty="0"/>
          </a:p>
        </p:txBody>
      </p:sp>
      <p:sp>
        <p:nvSpPr>
          <p:cNvPr id="8" name="文本框 7">
            <a:extLst>
              <a:ext uri="{FF2B5EF4-FFF2-40B4-BE49-F238E27FC236}">
                <a16:creationId xmlns:a16="http://schemas.microsoft.com/office/drawing/2014/main" id="{563094EC-D067-B105-D19F-1BE5EAF5195A}"/>
              </a:ext>
            </a:extLst>
          </p:cNvPr>
          <p:cNvSpPr txBox="1"/>
          <p:nvPr/>
        </p:nvSpPr>
        <p:spPr>
          <a:xfrm>
            <a:off x="2159635" y="2439088"/>
            <a:ext cx="1748483" cy="461665"/>
          </a:xfrm>
          <a:prstGeom prst="rect">
            <a:avLst/>
          </a:prstGeom>
          <a:noFill/>
        </p:spPr>
        <p:txBody>
          <a:bodyPr wrap="square">
            <a:spAutoFit/>
          </a:bodyPr>
          <a:lstStyle/>
          <a:p>
            <a:pPr algn="ctr" eaLnBrk="1" hangingPunct="1">
              <a:buFont typeface="Wingdings" panose="05000000000000000000" pitchFamily="2" charset="2"/>
              <a:buNone/>
            </a:pPr>
            <a:r>
              <a:rPr lang="zh-CN" altLang="en-US" sz="2400" dirty="0"/>
              <a:t>执行错误</a:t>
            </a:r>
            <a:endParaRPr lang="en-US" altLang="zh-CN" sz="2400" dirty="0"/>
          </a:p>
        </p:txBody>
      </p:sp>
      <p:sp>
        <p:nvSpPr>
          <p:cNvPr id="10" name="文本框 9">
            <a:extLst>
              <a:ext uri="{FF2B5EF4-FFF2-40B4-BE49-F238E27FC236}">
                <a16:creationId xmlns:a16="http://schemas.microsoft.com/office/drawing/2014/main" id="{F7FD5EC4-0E2D-2B38-45D0-AA04700F9662}"/>
              </a:ext>
            </a:extLst>
          </p:cNvPr>
          <p:cNvSpPr txBox="1"/>
          <p:nvPr/>
        </p:nvSpPr>
        <p:spPr>
          <a:xfrm>
            <a:off x="2127890" y="3084089"/>
            <a:ext cx="1811972" cy="461665"/>
          </a:xfrm>
          <a:prstGeom prst="rect">
            <a:avLst/>
          </a:prstGeom>
          <a:noFill/>
        </p:spPr>
        <p:txBody>
          <a:bodyPr wrap="square">
            <a:spAutoFit/>
          </a:bodyPr>
          <a:lstStyle/>
          <a:p>
            <a:pPr algn="ctr" eaLnBrk="1" hangingPunct="1">
              <a:buFont typeface="Wingdings" panose="05000000000000000000" pitchFamily="2" charset="2"/>
              <a:buNone/>
            </a:pPr>
            <a:r>
              <a:rPr lang="zh-CN" altLang="en-US" sz="2400" dirty="0"/>
              <a:t>类型化语言</a:t>
            </a:r>
            <a:endParaRPr lang="en-US" altLang="zh-CN" sz="2400" dirty="0"/>
          </a:p>
        </p:txBody>
      </p:sp>
      <p:sp>
        <p:nvSpPr>
          <p:cNvPr id="12" name="文本框 11">
            <a:extLst>
              <a:ext uri="{FF2B5EF4-FFF2-40B4-BE49-F238E27FC236}">
                <a16:creationId xmlns:a16="http://schemas.microsoft.com/office/drawing/2014/main" id="{06510674-3A88-B76C-D97E-39195C255258}"/>
              </a:ext>
            </a:extLst>
          </p:cNvPr>
          <p:cNvSpPr txBox="1"/>
          <p:nvPr/>
        </p:nvSpPr>
        <p:spPr>
          <a:xfrm>
            <a:off x="2192571" y="5019092"/>
            <a:ext cx="1682610" cy="461665"/>
          </a:xfrm>
          <a:prstGeom prst="rect">
            <a:avLst/>
          </a:prstGeom>
          <a:noFill/>
        </p:spPr>
        <p:txBody>
          <a:bodyPr wrap="square">
            <a:spAutoFit/>
          </a:bodyPr>
          <a:lstStyle/>
          <a:p>
            <a:pPr algn="ctr" eaLnBrk="1" hangingPunct="1">
              <a:buFont typeface="Wingdings" panose="05000000000000000000" pitchFamily="2" charset="2"/>
              <a:buNone/>
            </a:pPr>
            <a:r>
              <a:rPr lang="zh-CN" altLang="en-US" sz="2400" dirty="0"/>
              <a:t>安全语言</a:t>
            </a:r>
            <a:endParaRPr lang="en-US" altLang="zh-CN" sz="2400" dirty="0"/>
          </a:p>
        </p:txBody>
      </p:sp>
      <p:sp>
        <p:nvSpPr>
          <p:cNvPr id="14" name="文本框 13">
            <a:extLst>
              <a:ext uri="{FF2B5EF4-FFF2-40B4-BE49-F238E27FC236}">
                <a16:creationId xmlns:a16="http://schemas.microsoft.com/office/drawing/2014/main" id="{870EFAEC-D21B-02E5-1CC8-2F19A13FDB64}"/>
              </a:ext>
            </a:extLst>
          </p:cNvPr>
          <p:cNvSpPr txBox="1"/>
          <p:nvPr/>
        </p:nvSpPr>
        <p:spPr>
          <a:xfrm>
            <a:off x="1995738" y="5664092"/>
            <a:ext cx="2127072" cy="461665"/>
          </a:xfrm>
          <a:prstGeom prst="rect">
            <a:avLst/>
          </a:prstGeom>
          <a:noFill/>
        </p:spPr>
        <p:txBody>
          <a:bodyPr wrap="square">
            <a:spAutoFit/>
          </a:bodyPr>
          <a:lstStyle/>
          <a:p>
            <a:pPr algn="ctr" eaLnBrk="1" hangingPunct="1">
              <a:buFont typeface="Wingdings" panose="05000000000000000000" pitchFamily="2" charset="2"/>
              <a:buNone/>
            </a:pPr>
            <a:r>
              <a:rPr lang="zh-CN" altLang="en-US" sz="2400" dirty="0"/>
              <a:t>良类型程序</a:t>
            </a:r>
            <a:endParaRPr lang="en-US" altLang="zh-CN" sz="2400" dirty="0"/>
          </a:p>
        </p:txBody>
      </p:sp>
      <p:sp>
        <p:nvSpPr>
          <p:cNvPr id="16" name="文本框 15">
            <a:extLst>
              <a:ext uri="{FF2B5EF4-FFF2-40B4-BE49-F238E27FC236}">
                <a16:creationId xmlns:a16="http://schemas.microsoft.com/office/drawing/2014/main" id="{4EF8A37F-CBC5-A83E-83F5-BCEBCEF8D501}"/>
              </a:ext>
            </a:extLst>
          </p:cNvPr>
          <p:cNvSpPr txBox="1"/>
          <p:nvPr/>
        </p:nvSpPr>
        <p:spPr>
          <a:xfrm>
            <a:off x="1995738" y="3729090"/>
            <a:ext cx="2076276" cy="461665"/>
          </a:xfrm>
          <a:prstGeom prst="rect">
            <a:avLst/>
          </a:prstGeom>
          <a:noFill/>
        </p:spPr>
        <p:txBody>
          <a:bodyPr wrap="square">
            <a:spAutoFit/>
          </a:bodyPr>
          <a:lstStyle/>
          <a:p>
            <a:pPr algn="ctr"/>
            <a:r>
              <a:rPr lang="zh-CN" altLang="en-US" sz="2400" dirty="0"/>
              <a:t>良行为程序</a:t>
            </a:r>
          </a:p>
        </p:txBody>
      </p:sp>
      <p:sp>
        <p:nvSpPr>
          <p:cNvPr id="18" name="文本框 17">
            <a:extLst>
              <a:ext uri="{FF2B5EF4-FFF2-40B4-BE49-F238E27FC236}">
                <a16:creationId xmlns:a16="http://schemas.microsoft.com/office/drawing/2014/main" id="{C7603982-61D8-B8B5-B562-058040EEB0BB}"/>
              </a:ext>
            </a:extLst>
          </p:cNvPr>
          <p:cNvSpPr txBox="1"/>
          <p:nvPr/>
        </p:nvSpPr>
        <p:spPr>
          <a:xfrm>
            <a:off x="5071988" y="3064251"/>
            <a:ext cx="2286000" cy="523220"/>
          </a:xfrm>
          <a:prstGeom prst="rect">
            <a:avLst/>
          </a:prstGeom>
          <a:noFill/>
        </p:spPr>
        <p:txBody>
          <a:bodyPr wrap="square">
            <a:spAutoFit/>
          </a:bodyPr>
          <a:lstStyle/>
          <a:p>
            <a:pPr algn="ctr"/>
            <a:r>
              <a:rPr lang="zh-CN" altLang="en-US" sz="2800" dirty="0">
                <a:solidFill>
                  <a:srgbClr val="008000"/>
                </a:solidFill>
              </a:rPr>
              <a:t>静态的概念</a:t>
            </a:r>
            <a:endParaRPr lang="zh-CN" altLang="en-US" sz="2800" dirty="0"/>
          </a:p>
        </p:txBody>
      </p:sp>
      <p:sp>
        <p:nvSpPr>
          <p:cNvPr id="19" name="文本框 18">
            <a:extLst>
              <a:ext uri="{FF2B5EF4-FFF2-40B4-BE49-F238E27FC236}">
                <a16:creationId xmlns:a16="http://schemas.microsoft.com/office/drawing/2014/main" id="{77DDE841-6103-4080-6C7F-5299FECD452D}"/>
              </a:ext>
            </a:extLst>
          </p:cNvPr>
          <p:cNvSpPr txBox="1"/>
          <p:nvPr/>
        </p:nvSpPr>
        <p:spPr>
          <a:xfrm>
            <a:off x="5071988" y="4988314"/>
            <a:ext cx="2286000" cy="523220"/>
          </a:xfrm>
          <a:prstGeom prst="rect">
            <a:avLst/>
          </a:prstGeom>
          <a:noFill/>
        </p:spPr>
        <p:txBody>
          <a:bodyPr wrap="square">
            <a:spAutoFit/>
          </a:bodyPr>
          <a:lstStyle/>
          <a:p>
            <a:pPr algn="ctr"/>
            <a:r>
              <a:rPr lang="zh-CN" altLang="en-US" sz="2800" dirty="0">
                <a:solidFill>
                  <a:srgbClr val="008000"/>
                </a:solidFill>
              </a:rPr>
              <a:t>动态的概念</a:t>
            </a:r>
            <a:endParaRPr lang="zh-CN" altLang="en-US" sz="2800" dirty="0"/>
          </a:p>
        </p:txBody>
      </p:sp>
      <p:grpSp>
        <p:nvGrpSpPr>
          <p:cNvPr id="53" name="组合 52">
            <a:extLst>
              <a:ext uri="{FF2B5EF4-FFF2-40B4-BE49-F238E27FC236}">
                <a16:creationId xmlns:a16="http://schemas.microsoft.com/office/drawing/2014/main" id="{C7E3EFCA-B838-25EF-DE62-5BF54E60C42D}"/>
              </a:ext>
            </a:extLst>
          </p:cNvPr>
          <p:cNvGrpSpPr/>
          <p:nvPr/>
        </p:nvGrpSpPr>
        <p:grpSpPr>
          <a:xfrm>
            <a:off x="3682767" y="2678822"/>
            <a:ext cx="1521373" cy="3266054"/>
            <a:chOff x="3682767" y="2678822"/>
            <a:chExt cx="1521373" cy="3266054"/>
          </a:xfrm>
        </p:grpSpPr>
        <p:cxnSp>
          <p:nvCxnSpPr>
            <p:cNvPr id="21" name="直接连接符 20">
              <a:extLst>
                <a:ext uri="{FF2B5EF4-FFF2-40B4-BE49-F238E27FC236}">
                  <a16:creationId xmlns:a16="http://schemas.microsoft.com/office/drawing/2014/main" id="{B958C5A8-C80B-2EBE-0871-B0B23AD5F57B}"/>
                </a:ext>
              </a:extLst>
            </p:cNvPr>
            <p:cNvCxnSpPr>
              <a:cxnSpLocks/>
            </p:cNvCxnSpPr>
            <p:nvPr/>
          </p:nvCxnSpPr>
          <p:spPr>
            <a:xfrm>
              <a:off x="3682767" y="2678822"/>
              <a:ext cx="1521373" cy="2571102"/>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030BE87E-E615-EDD5-AF5F-187403297032}"/>
                </a:ext>
              </a:extLst>
            </p:cNvPr>
            <p:cNvCxnSpPr>
              <a:cxnSpLocks/>
            </p:cNvCxnSpPr>
            <p:nvPr/>
          </p:nvCxnSpPr>
          <p:spPr>
            <a:xfrm>
              <a:off x="3857914" y="3325861"/>
              <a:ext cx="1346226" cy="10938"/>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64E97B08-383B-145F-1BEA-2B4748FB3263}"/>
                </a:ext>
              </a:extLst>
            </p:cNvPr>
            <p:cNvCxnSpPr>
              <a:cxnSpLocks/>
            </p:cNvCxnSpPr>
            <p:nvPr/>
          </p:nvCxnSpPr>
          <p:spPr>
            <a:xfrm>
              <a:off x="3857914" y="3959922"/>
              <a:ext cx="1346226" cy="1290002"/>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FE5C4666-6E25-7FA3-F5A9-F1A3647A84A7}"/>
                </a:ext>
              </a:extLst>
            </p:cNvPr>
            <p:cNvCxnSpPr>
              <a:cxnSpLocks/>
            </p:cNvCxnSpPr>
            <p:nvPr/>
          </p:nvCxnSpPr>
          <p:spPr>
            <a:xfrm flipV="1">
              <a:off x="3712898" y="3336800"/>
              <a:ext cx="1491242" cy="1304038"/>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B20F562E-FD86-71DA-6873-8BBA2856E06C}"/>
                </a:ext>
              </a:extLst>
            </p:cNvPr>
            <p:cNvCxnSpPr>
              <a:cxnSpLocks/>
            </p:cNvCxnSpPr>
            <p:nvPr/>
          </p:nvCxnSpPr>
          <p:spPr>
            <a:xfrm flipV="1">
              <a:off x="3712898" y="5228047"/>
              <a:ext cx="1491242" cy="2187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D89D9181-5E15-C134-7054-982D2603986F}"/>
                </a:ext>
              </a:extLst>
            </p:cNvPr>
            <p:cNvCxnSpPr>
              <a:cxnSpLocks/>
            </p:cNvCxnSpPr>
            <p:nvPr/>
          </p:nvCxnSpPr>
          <p:spPr>
            <a:xfrm flipV="1">
              <a:off x="3875181" y="3336800"/>
              <a:ext cx="1328959" cy="2608076"/>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 name="日期占位符 3">
            <a:extLst>
              <a:ext uri="{FF2B5EF4-FFF2-40B4-BE49-F238E27FC236}">
                <a16:creationId xmlns:a16="http://schemas.microsoft.com/office/drawing/2014/main" id="{5F4A1A69-23D8-BDF8-0D12-41FECEC7CCBC}"/>
              </a:ext>
            </a:extLst>
          </p:cNvPr>
          <p:cNvSpPr>
            <a:spLocks noGrp="1"/>
          </p:cNvSpPr>
          <p:nvPr>
            <p:ph type="dt" sz="half" idx="10"/>
          </p:nvPr>
        </p:nvSpPr>
        <p:spPr/>
        <p:txBody>
          <a:bodyPr/>
          <a:lstStyle/>
          <a:p>
            <a:fld id="{4CE7537B-EB84-49BF-8DC1-B6185CE41CC7}" type="datetime2">
              <a:rPr lang="zh-CN" altLang="en-US" smtClean="0"/>
              <a:t>2024年5月15日</a:t>
            </a:fld>
            <a:endParaRPr lang="zh-CN" altLang="en-US" dirty="0"/>
          </a:p>
        </p:txBody>
      </p:sp>
      <p:sp>
        <p:nvSpPr>
          <p:cNvPr id="5" name="页脚占位符 4">
            <a:extLst>
              <a:ext uri="{FF2B5EF4-FFF2-40B4-BE49-F238E27FC236}">
                <a16:creationId xmlns:a16="http://schemas.microsoft.com/office/drawing/2014/main" id="{F7DD39B5-7552-755C-4513-BEC645537311}"/>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7" name="灯片编号占位符 6">
            <a:extLst>
              <a:ext uri="{FF2B5EF4-FFF2-40B4-BE49-F238E27FC236}">
                <a16:creationId xmlns:a16="http://schemas.microsoft.com/office/drawing/2014/main" id="{8B4AE14E-D229-8300-359E-960C62BFDA67}"/>
              </a:ext>
            </a:extLst>
          </p:cNvPr>
          <p:cNvSpPr>
            <a:spLocks noGrp="1"/>
          </p:cNvSpPr>
          <p:nvPr>
            <p:ph type="sldNum" sz="quarter" idx="12"/>
          </p:nvPr>
        </p:nvSpPr>
        <p:spPr/>
        <p:txBody>
          <a:bodyPr/>
          <a:lstStyle/>
          <a:p>
            <a:fld id="{094DEB03-EFC6-4C20-8FC8-295189A5386F}" type="slidenum">
              <a:rPr lang="zh-CN" altLang="en-US" smtClean="0"/>
              <a:pPr/>
              <a:t>24</a:t>
            </a:fld>
            <a:endParaRPr lang="zh-CN" altLang="en-US"/>
          </a:p>
        </p:txBody>
      </p:sp>
    </p:spTree>
    <p:extLst>
      <p:ext uri="{BB962C8B-B14F-4D97-AF65-F5344CB8AC3E}">
        <p14:creationId xmlns:p14="http://schemas.microsoft.com/office/powerpoint/2010/main" val="1691911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3B344CB6-D3E4-42DA-94B3-0508F2795DC5}"/>
              </a:ext>
            </a:extLst>
          </p:cNvPr>
          <p:cNvSpPr>
            <a:spLocks noGrp="1"/>
          </p:cNvSpPr>
          <p:nvPr>
            <p:ph type="title"/>
          </p:nvPr>
        </p:nvSpPr>
        <p:spPr/>
        <p:txBody>
          <a:bodyPr>
            <a:normAutofit/>
          </a:bodyPr>
          <a:lstStyle/>
          <a:p>
            <a:r>
              <a:rPr lang="en-US" altLang="zh-CN" dirty="0"/>
              <a:t>5.1.2 </a:t>
            </a:r>
            <a:r>
              <a:rPr lang="zh-CN" altLang="en-US" dirty="0"/>
              <a:t>类型化语言和类型系统</a:t>
            </a:r>
          </a:p>
        </p:txBody>
      </p:sp>
      <p:sp>
        <p:nvSpPr>
          <p:cNvPr id="3" name="内容占位符 2">
            <a:extLst>
              <a:ext uri="{FF2B5EF4-FFF2-40B4-BE49-F238E27FC236}">
                <a16:creationId xmlns:a16="http://schemas.microsoft.com/office/drawing/2014/main" id="{1BF7F54B-2CED-4E89-930F-070DEB518B05}"/>
              </a:ext>
            </a:extLst>
          </p:cNvPr>
          <p:cNvSpPr>
            <a:spLocks noGrp="1"/>
          </p:cNvSpPr>
          <p:nvPr>
            <p:ph idx="1"/>
          </p:nvPr>
        </p:nvSpPr>
        <p:spPr/>
        <p:txBody>
          <a:bodyPr/>
          <a:lstStyle/>
          <a:p>
            <a:r>
              <a:rPr lang="zh-CN" altLang="en-US" sz="2800"/>
              <a:t>对于类型可靠的语言来说，良类型的程序有下面几点性质：</a:t>
            </a:r>
            <a:endParaRPr lang="en-US" altLang="zh-CN" sz="2800"/>
          </a:p>
          <a:p>
            <a:pPr lvl="1"/>
            <a:r>
              <a:rPr lang="zh-CN" altLang="en-US" sz="2400"/>
              <a:t>不会出现不会被捕获的错误（即是安全的）</a:t>
            </a:r>
            <a:endParaRPr lang="en-US" altLang="zh-CN" sz="2400"/>
          </a:p>
          <a:p>
            <a:pPr lvl="1"/>
            <a:r>
              <a:rPr lang="zh-CN" altLang="en-US" sz="2400"/>
              <a:t>不会出现已列入禁止错误的会被捕获的错误</a:t>
            </a:r>
            <a:endParaRPr lang="en-US" altLang="zh-CN" sz="2400"/>
          </a:p>
          <a:p>
            <a:pPr lvl="1"/>
            <a:r>
              <a:rPr lang="zh-CN" altLang="en-US" sz="2400"/>
              <a:t>有可能出现其他会被捕获的错误，避免这些错误是程序员的责任。</a:t>
            </a:r>
            <a:endParaRPr lang="en-US" altLang="zh-CN" sz="2400"/>
          </a:p>
          <a:p>
            <a:r>
              <a:rPr lang="zh-CN" altLang="en-US" sz="2800"/>
              <a:t>类型检查通常在编译时静态完成，但静态类型检查的语言通常难以避免一些运行时的测试：</a:t>
            </a:r>
            <a:endParaRPr lang="en-US" altLang="zh-CN" sz="2800"/>
          </a:p>
          <a:p>
            <a:pPr lvl="1"/>
            <a:r>
              <a:rPr lang="zh-CN" altLang="en-US" sz="2400"/>
              <a:t>例如，数组越界检查通常是动态测试的。</a:t>
            </a:r>
          </a:p>
        </p:txBody>
      </p:sp>
      <p:sp>
        <p:nvSpPr>
          <p:cNvPr id="2" name="日期占位符 1">
            <a:extLst>
              <a:ext uri="{FF2B5EF4-FFF2-40B4-BE49-F238E27FC236}">
                <a16:creationId xmlns:a16="http://schemas.microsoft.com/office/drawing/2014/main" id="{2B4FDD4A-9084-CE2E-AFF2-0C3139D6B58C}"/>
              </a:ext>
            </a:extLst>
          </p:cNvPr>
          <p:cNvSpPr>
            <a:spLocks noGrp="1"/>
          </p:cNvSpPr>
          <p:nvPr>
            <p:ph type="dt" sz="half" idx="10"/>
          </p:nvPr>
        </p:nvSpPr>
        <p:spPr/>
        <p:txBody>
          <a:bodyPr/>
          <a:lstStyle/>
          <a:p>
            <a:fld id="{B5F730FA-4F73-4218-9572-742D16B12632}" type="datetime2">
              <a:rPr lang="zh-CN" altLang="en-US" smtClean="0"/>
              <a:t>2024年5月15日</a:t>
            </a:fld>
            <a:endParaRPr lang="zh-CN" altLang="en-US" dirty="0"/>
          </a:p>
        </p:txBody>
      </p:sp>
      <p:sp>
        <p:nvSpPr>
          <p:cNvPr id="4" name="页脚占位符 3">
            <a:extLst>
              <a:ext uri="{FF2B5EF4-FFF2-40B4-BE49-F238E27FC236}">
                <a16:creationId xmlns:a16="http://schemas.microsoft.com/office/drawing/2014/main" id="{5CD81579-FB33-D14E-CAF0-E9E3E4208E5E}"/>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5" name="灯片编号占位符 4">
            <a:extLst>
              <a:ext uri="{FF2B5EF4-FFF2-40B4-BE49-F238E27FC236}">
                <a16:creationId xmlns:a16="http://schemas.microsoft.com/office/drawing/2014/main" id="{4CF90574-3EFA-5BF7-2B41-57F178062186}"/>
              </a:ext>
            </a:extLst>
          </p:cNvPr>
          <p:cNvSpPr>
            <a:spLocks noGrp="1"/>
          </p:cNvSpPr>
          <p:nvPr>
            <p:ph type="sldNum" sz="quarter" idx="12"/>
          </p:nvPr>
        </p:nvSpPr>
        <p:spPr/>
        <p:txBody>
          <a:bodyPr/>
          <a:lstStyle/>
          <a:p>
            <a:fld id="{094DEB03-EFC6-4C20-8FC8-295189A5386F}" type="slidenum">
              <a:rPr lang="zh-CN" altLang="en-US" smtClean="0"/>
              <a:pPr/>
              <a:t>25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EBDFB8A-DE95-477A-9EDB-2F51B2E81FC1}"/>
              </a:ext>
            </a:extLst>
          </p:cNvPr>
          <p:cNvSpPr>
            <a:spLocks noGrp="1" noChangeArrowheads="1"/>
          </p:cNvSpPr>
          <p:nvPr>
            <p:ph type="title"/>
          </p:nvPr>
        </p:nvSpPr>
        <p:spPr/>
        <p:txBody>
          <a:bodyPr>
            <a:normAutofit/>
          </a:bodyPr>
          <a:lstStyle/>
          <a:p>
            <a:pPr eaLnBrk="1" hangingPunct="1"/>
            <a:r>
              <a:rPr lang="en-US" altLang="zh-CN" dirty="0"/>
              <a:t>5.1.2 </a:t>
            </a:r>
            <a:r>
              <a:rPr lang="zh-CN" altLang="en-US" dirty="0"/>
              <a:t>类型化语言和类型系统</a:t>
            </a:r>
          </a:p>
        </p:txBody>
      </p:sp>
      <p:sp>
        <p:nvSpPr>
          <p:cNvPr id="20483" name="Rectangle 3">
            <a:extLst>
              <a:ext uri="{FF2B5EF4-FFF2-40B4-BE49-F238E27FC236}">
                <a16:creationId xmlns:a16="http://schemas.microsoft.com/office/drawing/2014/main" id="{F9327BF1-6E4F-455F-88D8-2E801458CDBF}"/>
              </a:ext>
            </a:extLst>
          </p:cNvPr>
          <p:cNvSpPr>
            <a:spLocks noGrp="1" noChangeArrowheads="1"/>
          </p:cNvSpPr>
          <p:nvPr>
            <p:ph idx="1"/>
          </p:nvPr>
        </p:nvSpPr>
        <p:spPr/>
        <p:txBody>
          <a:bodyPr/>
          <a:lstStyle/>
          <a:p>
            <a:pPr eaLnBrk="1" hangingPunct="1"/>
            <a:r>
              <a:rPr lang="zh-CN" altLang="en-US" sz="2800"/>
              <a:t>无类型语言（</a:t>
            </a:r>
            <a:r>
              <a:rPr lang="en-US" altLang="zh-CN" sz="2800" b="1" i="1"/>
              <a:t>untyped language</a:t>
            </a:r>
            <a:r>
              <a:rPr lang="zh-CN" altLang="en-US" sz="2800"/>
              <a:t>）</a:t>
            </a:r>
            <a:endParaRPr lang="en-US" altLang="zh-CN" sz="2800"/>
          </a:p>
          <a:p>
            <a:pPr lvl="1" eaLnBrk="1" hangingPunct="1">
              <a:lnSpc>
                <a:spcPct val="90000"/>
              </a:lnSpc>
            </a:pPr>
            <a:r>
              <a:rPr lang="zh-CN" altLang="en-US" sz="2400">
                <a:latin typeface="宋体" panose="02010600030101010101" pitchFamily="2" charset="-122"/>
              </a:rPr>
              <a:t>不限制变量取值范围的语言：</a:t>
            </a:r>
          </a:p>
          <a:p>
            <a:pPr eaLnBrk="1" hangingPunct="1">
              <a:lnSpc>
                <a:spcPct val="90000"/>
              </a:lnSpc>
              <a:buFont typeface="Wingdings" panose="05000000000000000000" pitchFamily="2" charset="2"/>
              <a:buNone/>
            </a:pPr>
            <a:r>
              <a:rPr lang="zh-CN" altLang="en-US" b="1">
                <a:latin typeface="宋体" panose="02010600030101010101" pitchFamily="2" charset="-122"/>
              </a:rPr>
              <a:t>	   </a:t>
            </a:r>
            <a:r>
              <a:rPr lang="zh-CN" altLang="en-US" sz="2400">
                <a:latin typeface="宋体" panose="02010600030101010101" pitchFamily="2" charset="-122"/>
              </a:rPr>
              <a:t>一个运算可以作用到任意的运算对象，其结果可能是一个有意义的值、一个错误、一个异常或一个语言未加定义的结果</a:t>
            </a:r>
          </a:p>
          <a:p>
            <a:pPr lvl="2" eaLnBrk="1" hangingPunct="1">
              <a:lnSpc>
                <a:spcPct val="90000"/>
              </a:lnSpc>
            </a:pPr>
            <a:r>
              <a:rPr lang="zh-CN" altLang="en-US">
                <a:latin typeface="宋体" panose="02010600030101010101" pitchFamily="2" charset="-122"/>
              </a:rPr>
              <a:t>例如：汇编语言，</a:t>
            </a:r>
            <a:r>
              <a:rPr lang="en-US" altLang="zh-CN" b="1"/>
              <a:t>LISP</a:t>
            </a:r>
            <a:r>
              <a:rPr lang="zh-CN" altLang="en-US">
                <a:latin typeface="宋体" panose="02010600030101010101" pitchFamily="2" charset="-122"/>
              </a:rPr>
              <a:t>语言</a:t>
            </a:r>
            <a:endParaRPr lang="zh-CN" altLang="en-US" sz="2800"/>
          </a:p>
          <a:p>
            <a:pPr lvl="1" eaLnBrk="1" hangingPunct="1"/>
            <a:r>
              <a:rPr lang="zh-CN" altLang="en-US" sz="2400">
                <a:latin typeface="宋体" panose="02010600030101010101" pitchFamily="2" charset="-122"/>
              </a:rPr>
              <a:t>汇编语言是不安全的语言。</a:t>
            </a:r>
            <a:endParaRPr lang="en-US" altLang="zh-CN" sz="2400">
              <a:latin typeface="宋体" panose="02010600030101010101" pitchFamily="2" charset="-122"/>
            </a:endParaRPr>
          </a:p>
          <a:p>
            <a:pPr lvl="1" eaLnBrk="1" hangingPunct="1"/>
            <a:r>
              <a:rPr lang="zh-CN" altLang="en-US" sz="2400">
                <a:latin typeface="宋体" panose="02010600030101010101" pitchFamily="2" charset="-122"/>
              </a:rPr>
              <a:t>无类型的高级语言可以通过彻底的运行时详细检查来排除所有的禁止错误，因而也是安全的。</a:t>
            </a:r>
          </a:p>
          <a:p>
            <a:pPr lvl="2" eaLnBrk="1" hangingPunct="1"/>
            <a:r>
              <a:rPr lang="zh-CN" altLang="en-US">
                <a:latin typeface="宋体" panose="02010600030101010101" pitchFamily="2" charset="-122"/>
              </a:rPr>
              <a:t>如</a:t>
            </a:r>
            <a:r>
              <a:rPr lang="en-US" altLang="zh-CN" b="1"/>
              <a:t>LISP</a:t>
            </a:r>
            <a:r>
              <a:rPr lang="zh-CN" altLang="en-US">
                <a:latin typeface="宋体" panose="02010600030101010101" pitchFamily="2" charset="-122"/>
              </a:rPr>
              <a:t>语言：无类型系统，无静态检查，通过彻底的动态检查保证安全性。</a:t>
            </a:r>
          </a:p>
          <a:p>
            <a:pPr eaLnBrk="1" hangingPunct="1"/>
            <a:endParaRPr lang="en-US" altLang="zh-CN" sz="2800"/>
          </a:p>
        </p:txBody>
      </p:sp>
      <p:sp>
        <p:nvSpPr>
          <p:cNvPr id="2" name="日期占位符 1">
            <a:extLst>
              <a:ext uri="{FF2B5EF4-FFF2-40B4-BE49-F238E27FC236}">
                <a16:creationId xmlns:a16="http://schemas.microsoft.com/office/drawing/2014/main" id="{CD5B320D-CFC3-ED36-43B6-6ADF2F9D5F99}"/>
              </a:ext>
            </a:extLst>
          </p:cNvPr>
          <p:cNvSpPr>
            <a:spLocks noGrp="1"/>
          </p:cNvSpPr>
          <p:nvPr>
            <p:ph type="dt" sz="half" idx="10"/>
          </p:nvPr>
        </p:nvSpPr>
        <p:spPr/>
        <p:txBody>
          <a:bodyPr/>
          <a:lstStyle/>
          <a:p>
            <a:fld id="{1F3C1034-ACAE-4E62-BC00-94A2E887BFC2}" type="datetime2">
              <a:rPr lang="zh-CN" altLang="en-US" smtClean="0"/>
              <a:t>2024年5月15日</a:t>
            </a:fld>
            <a:endParaRPr lang="zh-CN" altLang="en-US" dirty="0"/>
          </a:p>
        </p:txBody>
      </p:sp>
      <p:sp>
        <p:nvSpPr>
          <p:cNvPr id="3" name="页脚占位符 2">
            <a:extLst>
              <a:ext uri="{FF2B5EF4-FFF2-40B4-BE49-F238E27FC236}">
                <a16:creationId xmlns:a16="http://schemas.microsoft.com/office/drawing/2014/main" id="{2DCCB7EF-F0B8-7B4F-64D7-1BAADDBB59B4}"/>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4" name="灯片编号占位符 3">
            <a:extLst>
              <a:ext uri="{FF2B5EF4-FFF2-40B4-BE49-F238E27FC236}">
                <a16:creationId xmlns:a16="http://schemas.microsoft.com/office/drawing/2014/main" id="{06BC0B33-FEA1-14F1-3FDE-AFD6B76E52CA}"/>
              </a:ext>
            </a:extLst>
          </p:cNvPr>
          <p:cNvSpPr>
            <a:spLocks noGrp="1"/>
          </p:cNvSpPr>
          <p:nvPr>
            <p:ph type="sldNum" sz="quarter" idx="12"/>
          </p:nvPr>
        </p:nvSpPr>
        <p:spPr/>
        <p:txBody>
          <a:bodyPr/>
          <a:lstStyle/>
          <a:p>
            <a:fld id="{094DEB03-EFC6-4C20-8FC8-295189A5386F}" type="slidenum">
              <a:rPr lang="zh-CN" altLang="en-US" smtClean="0"/>
              <a:pPr/>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A717C32-4011-469A-95E1-41438C95B072}"/>
              </a:ext>
            </a:extLst>
          </p:cNvPr>
          <p:cNvSpPr>
            <a:spLocks noGrp="1" noChangeArrowheads="1"/>
          </p:cNvSpPr>
          <p:nvPr>
            <p:ph type="title"/>
          </p:nvPr>
        </p:nvSpPr>
        <p:spPr/>
        <p:txBody>
          <a:bodyPr>
            <a:normAutofit/>
          </a:bodyPr>
          <a:lstStyle/>
          <a:p>
            <a:pPr eaLnBrk="1" hangingPunct="1"/>
            <a:r>
              <a:rPr lang="en-US" altLang="zh-CN" dirty="0"/>
              <a:t>5.1.2 </a:t>
            </a:r>
            <a:r>
              <a:rPr lang="zh-CN" altLang="en-US" dirty="0"/>
              <a:t>类型化语言和类型系统</a:t>
            </a:r>
          </a:p>
        </p:txBody>
      </p:sp>
      <p:sp>
        <p:nvSpPr>
          <p:cNvPr id="21507" name="Rectangle 3">
            <a:extLst>
              <a:ext uri="{FF2B5EF4-FFF2-40B4-BE49-F238E27FC236}">
                <a16:creationId xmlns:a16="http://schemas.microsoft.com/office/drawing/2014/main" id="{6A842BFB-821E-4477-A120-FC1CDC78D83C}"/>
              </a:ext>
            </a:extLst>
          </p:cNvPr>
          <p:cNvSpPr>
            <a:spLocks noGrp="1" noChangeArrowheads="1"/>
          </p:cNvSpPr>
          <p:nvPr>
            <p:ph idx="1"/>
          </p:nvPr>
        </p:nvSpPr>
        <p:spPr/>
        <p:txBody>
          <a:bodyPr/>
          <a:lstStyle/>
          <a:p>
            <a:pPr eaLnBrk="1" hangingPunct="1"/>
            <a:r>
              <a:rPr lang="zh-CN" altLang="en-US" sz="2800">
                <a:latin typeface="宋体" panose="02010600030101010101" pitchFamily="2" charset="-122"/>
              </a:rPr>
              <a:t>实际使用的一些语言，即使类型化了也并不安全</a:t>
            </a:r>
            <a:endParaRPr lang="en-US" altLang="zh-CN" sz="2800">
              <a:latin typeface="宋体" panose="02010600030101010101" pitchFamily="2" charset="-122"/>
            </a:endParaRPr>
          </a:p>
          <a:p>
            <a:pPr lvl="1" eaLnBrk="1" hangingPunct="1"/>
            <a:r>
              <a:rPr lang="zh-CN" altLang="en-US" sz="2400">
                <a:latin typeface="宋体" panose="02010600030101010101" pitchFamily="2" charset="-122"/>
              </a:rPr>
              <a:t>禁止错误集合没有囊括所有不会被捕获的错误</a:t>
            </a:r>
            <a:endParaRPr lang="zh-CN" altLang="en-US">
              <a:latin typeface="宋体" panose="02010600030101010101" pitchFamily="2" charset="-122"/>
            </a:endParaRPr>
          </a:p>
          <a:p>
            <a:pPr lvl="1" eaLnBrk="1" hangingPunct="1"/>
            <a:r>
              <a:rPr lang="en-US" altLang="zh-CN" sz="2400" b="1"/>
              <a:t>C</a:t>
            </a:r>
            <a:r>
              <a:rPr lang="zh-CN" altLang="en-US" sz="2400">
                <a:latin typeface="宋体" panose="02010600030101010101" pitchFamily="2" charset="-122"/>
              </a:rPr>
              <a:t>语言</a:t>
            </a:r>
          </a:p>
          <a:p>
            <a:pPr lvl="2" eaLnBrk="1" hangingPunct="1"/>
            <a:r>
              <a:rPr lang="zh-CN" altLang="en-US">
                <a:latin typeface="宋体" panose="02010600030101010101" pitchFamily="2" charset="-122"/>
              </a:rPr>
              <a:t>还有很多不安全的并且被广泛使用的特征，如：指针算术运算、类型强制</a:t>
            </a:r>
          </a:p>
          <a:p>
            <a:pPr lvl="2" eaLnBrk="1" hangingPunct="1"/>
            <a:r>
              <a:rPr lang="zh-CN" altLang="en-US">
                <a:latin typeface="宋体" panose="02010600030101010101" pitchFamily="2" charset="-122"/>
              </a:rPr>
              <a:t>在语言设计的历史上，安全性考虑不足是因为强调代码的执行效率</a:t>
            </a:r>
          </a:p>
          <a:p>
            <a:pPr lvl="1" eaLnBrk="1" hangingPunct="1"/>
            <a:r>
              <a:rPr lang="zh-CN" altLang="en-US" sz="2400">
                <a:latin typeface="宋体" panose="02010600030101010101" pitchFamily="2" charset="-122"/>
              </a:rPr>
              <a:t>在现代语言设计上，安全性的位置越来越重要</a:t>
            </a:r>
          </a:p>
          <a:p>
            <a:pPr lvl="2" eaLnBrk="1" hangingPunct="1"/>
            <a:r>
              <a:rPr lang="en-US" altLang="zh-CN" b="1"/>
              <a:t>C</a:t>
            </a:r>
            <a:r>
              <a:rPr lang="zh-CN" altLang="en-US">
                <a:latin typeface="宋体" panose="02010600030101010101" pitchFamily="2" charset="-122"/>
              </a:rPr>
              <a:t>的一些问题已经在</a:t>
            </a:r>
            <a:r>
              <a:rPr lang="en-US" altLang="zh-CN" b="1"/>
              <a:t>C++</a:t>
            </a:r>
            <a:r>
              <a:rPr lang="zh-CN" altLang="en-US">
                <a:latin typeface="宋体" panose="02010600030101010101" pitchFamily="2" charset="-122"/>
              </a:rPr>
              <a:t>中得以缓和</a:t>
            </a:r>
          </a:p>
          <a:p>
            <a:pPr lvl="2" eaLnBrk="1" hangingPunct="1"/>
            <a:r>
              <a:rPr lang="zh-CN" altLang="en-US">
                <a:latin typeface="宋体" panose="02010600030101010101" pitchFamily="2" charset="-122"/>
              </a:rPr>
              <a:t>更多一些问题在</a:t>
            </a:r>
            <a:r>
              <a:rPr lang="en-US" altLang="zh-CN" b="1"/>
              <a:t>Java</a:t>
            </a:r>
            <a:r>
              <a:rPr lang="zh-CN" altLang="en-US">
                <a:latin typeface="宋体" panose="02010600030101010101" pitchFamily="2" charset="-122"/>
              </a:rPr>
              <a:t>中已得到解决</a:t>
            </a:r>
          </a:p>
          <a:p>
            <a:pPr lvl="2" eaLnBrk="1" hangingPunct="1"/>
            <a:endParaRPr lang="en-US" altLang="zh-CN">
              <a:latin typeface="宋体" panose="02010600030101010101" pitchFamily="2" charset="-122"/>
            </a:endParaRPr>
          </a:p>
        </p:txBody>
      </p:sp>
      <p:sp>
        <p:nvSpPr>
          <p:cNvPr id="2" name="日期占位符 1">
            <a:extLst>
              <a:ext uri="{FF2B5EF4-FFF2-40B4-BE49-F238E27FC236}">
                <a16:creationId xmlns:a16="http://schemas.microsoft.com/office/drawing/2014/main" id="{5B7D1081-250E-24D5-E8C9-DD8E519F14A6}"/>
              </a:ext>
            </a:extLst>
          </p:cNvPr>
          <p:cNvSpPr>
            <a:spLocks noGrp="1"/>
          </p:cNvSpPr>
          <p:nvPr>
            <p:ph type="dt" sz="half" idx="10"/>
          </p:nvPr>
        </p:nvSpPr>
        <p:spPr/>
        <p:txBody>
          <a:bodyPr/>
          <a:lstStyle/>
          <a:p>
            <a:fld id="{A814530E-A118-4FFA-A7EE-57D46A7CB612}" type="datetime2">
              <a:rPr lang="zh-CN" altLang="en-US" smtClean="0"/>
              <a:t>2024年5月15日</a:t>
            </a:fld>
            <a:endParaRPr lang="zh-CN" altLang="en-US" dirty="0"/>
          </a:p>
        </p:txBody>
      </p:sp>
      <p:sp>
        <p:nvSpPr>
          <p:cNvPr id="3" name="页脚占位符 2">
            <a:extLst>
              <a:ext uri="{FF2B5EF4-FFF2-40B4-BE49-F238E27FC236}">
                <a16:creationId xmlns:a16="http://schemas.microsoft.com/office/drawing/2014/main" id="{713C2EBA-F9B2-9D3D-45E8-61F1B12D2BB1}"/>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4" name="灯片编号占位符 3">
            <a:extLst>
              <a:ext uri="{FF2B5EF4-FFF2-40B4-BE49-F238E27FC236}">
                <a16:creationId xmlns:a16="http://schemas.microsoft.com/office/drawing/2014/main" id="{EC908D01-0D0B-E121-2400-02E2D9BDF951}"/>
              </a:ext>
            </a:extLst>
          </p:cNvPr>
          <p:cNvSpPr>
            <a:spLocks noGrp="1"/>
          </p:cNvSpPr>
          <p:nvPr>
            <p:ph type="sldNum" sz="quarter" idx="12"/>
          </p:nvPr>
        </p:nvSpPr>
        <p:spPr/>
        <p:txBody>
          <a:bodyPr/>
          <a:lstStyle/>
          <a:p>
            <a:fld id="{094DEB03-EFC6-4C20-8FC8-295189A5386F}" type="slidenum">
              <a:rPr lang="zh-CN" altLang="en-US" smtClean="0"/>
              <a:pPr/>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C26498-828D-0E30-C2C6-3DC1C7139B4F}"/>
              </a:ext>
            </a:extLst>
          </p:cNvPr>
          <p:cNvSpPr>
            <a:spLocks noGrp="1"/>
          </p:cNvSpPr>
          <p:nvPr>
            <p:ph type="title"/>
          </p:nvPr>
        </p:nvSpPr>
        <p:spPr/>
        <p:txBody>
          <a:bodyPr/>
          <a:lstStyle/>
          <a:p>
            <a:r>
              <a:rPr lang="en-US" altLang="zh-CN" dirty="0"/>
              <a:t>5.1.2 </a:t>
            </a:r>
            <a:r>
              <a:rPr lang="zh-CN" altLang="en-US" dirty="0"/>
              <a:t>类型化语言和类型系统</a:t>
            </a:r>
          </a:p>
        </p:txBody>
      </p:sp>
      <p:sp>
        <p:nvSpPr>
          <p:cNvPr id="3" name="内容占位符 2">
            <a:extLst>
              <a:ext uri="{FF2B5EF4-FFF2-40B4-BE49-F238E27FC236}">
                <a16:creationId xmlns:a16="http://schemas.microsoft.com/office/drawing/2014/main" id="{D7328137-6807-7B9C-EB88-7DA7C2BB1459}"/>
              </a:ext>
            </a:extLst>
          </p:cNvPr>
          <p:cNvSpPr>
            <a:spLocks noGrp="1"/>
          </p:cNvSpPr>
          <p:nvPr>
            <p:ph idx="1"/>
          </p:nvPr>
        </p:nvSpPr>
        <p:spPr/>
        <p:txBody>
          <a:bodyPr>
            <a:normAutofit/>
          </a:bodyPr>
          <a:lstStyle/>
          <a:p>
            <a:r>
              <a:rPr lang="zh-CN" altLang="en-US" sz="2800" dirty="0"/>
              <a:t>巩固：判断下列说法是否正确：</a:t>
            </a:r>
            <a:endParaRPr lang="en-US" altLang="zh-CN" sz="2800" dirty="0"/>
          </a:p>
          <a:p>
            <a:pPr lvl="1"/>
            <a:r>
              <a:rPr lang="zh-CN" altLang="en-US" sz="2400" dirty="0">
                <a:latin typeface="宋体" panose="02010600030101010101" pitchFamily="2" charset="-122"/>
              </a:rPr>
              <a:t>如果一个语言的任何合法程序都是良类型的，那么它是安全语言。</a:t>
            </a:r>
            <a:endParaRPr lang="en-US" altLang="zh-CN" sz="2400" dirty="0">
              <a:latin typeface="宋体" panose="02010600030101010101" pitchFamily="2" charset="-122"/>
            </a:endParaRPr>
          </a:p>
          <a:p>
            <a:pPr lvl="1"/>
            <a:r>
              <a:rPr lang="zh-CN" altLang="en-US" sz="2400" dirty="0">
                <a:latin typeface="宋体" panose="02010600030101010101" pitchFamily="2" charset="-122"/>
              </a:rPr>
              <a:t>对类型可靠语言来说，禁止错误一定包含所有会被捕获的错误。</a:t>
            </a:r>
            <a:endParaRPr lang="en-US" altLang="zh-CN" sz="2400" dirty="0">
              <a:latin typeface="宋体" panose="02010600030101010101" pitchFamily="2" charset="-122"/>
            </a:endParaRPr>
          </a:p>
          <a:p>
            <a:pPr lvl="1"/>
            <a:r>
              <a:rPr lang="zh-CN" altLang="en-US" sz="2400" dirty="0">
                <a:latin typeface="宋体" panose="02010600030101010101" pitchFamily="2" charset="-122"/>
              </a:rPr>
              <a:t>保证语言安全性只需要做类型检查。</a:t>
            </a:r>
            <a:endParaRPr lang="en-US" altLang="zh-CN" sz="2400" dirty="0">
              <a:latin typeface="宋体" panose="02010600030101010101" pitchFamily="2" charset="-122"/>
            </a:endParaRPr>
          </a:p>
          <a:p>
            <a:pPr lvl="1"/>
            <a:r>
              <a:rPr lang="zh-CN" altLang="en-US" sz="2400" dirty="0">
                <a:latin typeface="宋体" panose="02010600030101010101" pitchFamily="2" charset="-122"/>
              </a:rPr>
              <a:t>类型化语言一定都是安全语言。</a:t>
            </a:r>
            <a:endParaRPr lang="en-US" altLang="zh-CN" sz="2400" dirty="0">
              <a:latin typeface="宋体" panose="02010600030101010101" pitchFamily="2" charset="-122"/>
            </a:endParaRPr>
          </a:p>
          <a:p>
            <a:pPr lvl="1"/>
            <a:r>
              <a:rPr lang="zh-CN" altLang="en-US" sz="2400" dirty="0">
                <a:latin typeface="宋体" panose="02010600030101010101" pitchFamily="2" charset="-122"/>
              </a:rPr>
              <a:t>无类型化语言一定都是不安全语言。</a:t>
            </a:r>
          </a:p>
          <a:p>
            <a:pPr lvl="1"/>
            <a:endParaRPr lang="en-US" altLang="zh-CN" sz="2400" dirty="0"/>
          </a:p>
          <a:p>
            <a:pPr lvl="1"/>
            <a:endParaRPr lang="en-US" altLang="zh-CN" sz="2400" dirty="0"/>
          </a:p>
          <a:p>
            <a:pPr lvl="1"/>
            <a:r>
              <a:rPr lang="zh-CN" altLang="en-US" sz="2400" dirty="0">
                <a:solidFill>
                  <a:srgbClr val="FF0000"/>
                </a:solidFill>
              </a:rPr>
              <a:t>答：全都是错误的</a:t>
            </a:r>
            <a:endParaRPr lang="en-US" altLang="zh-CN" sz="2400" dirty="0">
              <a:solidFill>
                <a:srgbClr val="FF0000"/>
              </a:solidFill>
            </a:endParaRPr>
          </a:p>
        </p:txBody>
      </p:sp>
      <p:sp>
        <p:nvSpPr>
          <p:cNvPr id="4" name="日期占位符 3">
            <a:extLst>
              <a:ext uri="{FF2B5EF4-FFF2-40B4-BE49-F238E27FC236}">
                <a16:creationId xmlns:a16="http://schemas.microsoft.com/office/drawing/2014/main" id="{F88C8335-9D68-684B-B1AB-C8721ED68DE9}"/>
              </a:ext>
            </a:extLst>
          </p:cNvPr>
          <p:cNvSpPr>
            <a:spLocks noGrp="1"/>
          </p:cNvSpPr>
          <p:nvPr>
            <p:ph type="dt" sz="half" idx="10"/>
          </p:nvPr>
        </p:nvSpPr>
        <p:spPr/>
        <p:txBody>
          <a:bodyPr/>
          <a:lstStyle/>
          <a:p>
            <a:fld id="{1BD6E6AE-67E1-453D-942D-BC3897664413}" type="datetime2">
              <a:rPr lang="zh-CN" altLang="en-US" smtClean="0"/>
              <a:t>2024年5月15日</a:t>
            </a:fld>
            <a:endParaRPr lang="zh-CN" altLang="en-US" dirty="0"/>
          </a:p>
        </p:txBody>
      </p:sp>
      <p:sp>
        <p:nvSpPr>
          <p:cNvPr id="5" name="页脚占位符 4">
            <a:extLst>
              <a:ext uri="{FF2B5EF4-FFF2-40B4-BE49-F238E27FC236}">
                <a16:creationId xmlns:a16="http://schemas.microsoft.com/office/drawing/2014/main" id="{85A97D92-25F5-B6F9-44A2-EAA15563940D}"/>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6" name="灯片编号占位符 5">
            <a:extLst>
              <a:ext uri="{FF2B5EF4-FFF2-40B4-BE49-F238E27FC236}">
                <a16:creationId xmlns:a16="http://schemas.microsoft.com/office/drawing/2014/main" id="{06B760BC-88B2-6871-55BA-2BDF4E0A6604}"/>
              </a:ext>
            </a:extLst>
          </p:cNvPr>
          <p:cNvSpPr>
            <a:spLocks noGrp="1"/>
          </p:cNvSpPr>
          <p:nvPr>
            <p:ph type="sldNum" sz="quarter" idx="12"/>
          </p:nvPr>
        </p:nvSpPr>
        <p:spPr/>
        <p:txBody>
          <a:bodyPr/>
          <a:lstStyle/>
          <a:p>
            <a:fld id="{094DEB03-EFC6-4C20-8FC8-295189A5386F}" type="slidenum">
              <a:rPr lang="zh-CN" altLang="en-US" smtClean="0"/>
              <a:pPr/>
              <a:t>28</a:t>
            </a:fld>
            <a:endParaRPr lang="zh-CN" altLang="en-US"/>
          </a:p>
        </p:txBody>
      </p:sp>
    </p:spTree>
    <p:extLst>
      <p:ext uri="{BB962C8B-B14F-4D97-AF65-F5344CB8AC3E}">
        <p14:creationId xmlns:p14="http://schemas.microsoft.com/office/powerpoint/2010/main" val="3961065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E6F5E9D-8AB8-4C61-8BF9-B408232D480A}"/>
              </a:ext>
            </a:extLst>
          </p:cNvPr>
          <p:cNvSpPr>
            <a:spLocks noGrp="1" noChangeArrowheads="1"/>
          </p:cNvSpPr>
          <p:nvPr>
            <p:ph type="title"/>
          </p:nvPr>
        </p:nvSpPr>
        <p:spPr/>
        <p:txBody>
          <a:bodyPr/>
          <a:lstStyle/>
          <a:p>
            <a:pPr eaLnBrk="1" hangingPunct="1"/>
            <a:r>
              <a:rPr lang="en-US" altLang="zh-CN"/>
              <a:t>5.1.3 </a:t>
            </a:r>
            <a:r>
              <a:rPr lang="zh-CN" altLang="en-US"/>
              <a:t>类型化语言的优点</a:t>
            </a:r>
          </a:p>
        </p:txBody>
      </p:sp>
      <p:sp>
        <p:nvSpPr>
          <p:cNvPr id="874499" name="Rectangle 3">
            <a:extLst>
              <a:ext uri="{FF2B5EF4-FFF2-40B4-BE49-F238E27FC236}">
                <a16:creationId xmlns:a16="http://schemas.microsoft.com/office/drawing/2014/main" id="{E4284BE5-DF6E-4F0D-B69E-DE20A34B4C58}"/>
              </a:ext>
            </a:extLst>
          </p:cNvPr>
          <p:cNvSpPr>
            <a:spLocks noGrp="1" noChangeArrowheads="1"/>
          </p:cNvSpPr>
          <p:nvPr>
            <p:ph idx="1"/>
          </p:nvPr>
        </p:nvSpPr>
        <p:spPr/>
        <p:txBody>
          <a:bodyPr/>
          <a:lstStyle/>
          <a:p>
            <a:pPr eaLnBrk="1" hangingPunct="1">
              <a:lnSpc>
                <a:spcPct val="90000"/>
              </a:lnSpc>
            </a:pPr>
            <a:r>
              <a:rPr lang="zh-CN" altLang="en-US" dirty="0">
                <a:latin typeface="宋体" panose="02010600030101010101" pitchFamily="2" charset="-122"/>
              </a:rPr>
              <a:t>从工程的观点看，类型化语言有下面一些优点</a:t>
            </a:r>
            <a:endParaRPr lang="zh-CN" altLang="en-US" dirty="0"/>
          </a:p>
          <a:p>
            <a:pPr lvl="1" eaLnBrk="1" hangingPunct="1">
              <a:lnSpc>
                <a:spcPct val="90000"/>
              </a:lnSpc>
            </a:pPr>
            <a:r>
              <a:rPr lang="zh-CN" altLang="en-US" dirty="0"/>
              <a:t>开发的实惠</a:t>
            </a:r>
          </a:p>
          <a:p>
            <a:pPr lvl="2" eaLnBrk="1" hangingPunct="1">
              <a:lnSpc>
                <a:spcPct val="90000"/>
              </a:lnSpc>
            </a:pPr>
            <a:r>
              <a:rPr lang="zh-CN" altLang="en-US" dirty="0">
                <a:latin typeface="宋体" panose="02010600030101010101" pitchFamily="2" charset="-122"/>
              </a:rPr>
              <a:t>较早发现错误</a:t>
            </a:r>
          </a:p>
          <a:p>
            <a:pPr lvl="2" eaLnBrk="1" hangingPunct="1">
              <a:lnSpc>
                <a:spcPct val="90000"/>
              </a:lnSpc>
            </a:pPr>
            <a:r>
              <a:rPr lang="zh-CN" altLang="en-US" dirty="0">
                <a:latin typeface="宋体" panose="02010600030101010101" pitchFamily="2" charset="-122"/>
              </a:rPr>
              <a:t>类型信息还具有文档作用</a:t>
            </a:r>
            <a:endParaRPr lang="zh-CN" altLang="en-US" dirty="0"/>
          </a:p>
          <a:p>
            <a:pPr lvl="1" eaLnBrk="1" hangingPunct="1">
              <a:lnSpc>
                <a:spcPct val="90000"/>
              </a:lnSpc>
            </a:pPr>
            <a:r>
              <a:rPr lang="zh-CN" altLang="en-US" dirty="0"/>
              <a:t>编译的实惠</a:t>
            </a:r>
          </a:p>
          <a:p>
            <a:pPr lvl="2" eaLnBrk="1" hangingPunct="1">
              <a:lnSpc>
                <a:spcPct val="90000"/>
              </a:lnSpc>
            </a:pPr>
            <a:r>
              <a:rPr lang="zh-CN" altLang="en-US" dirty="0">
                <a:latin typeface="宋体" panose="02010600030101010101" pitchFamily="2" charset="-122"/>
              </a:rPr>
              <a:t>程序模块可以相互独立地编译，因为每个模块仅依赖其他模块的接口</a:t>
            </a:r>
            <a:endParaRPr lang="zh-CN" altLang="en-US" dirty="0"/>
          </a:p>
          <a:p>
            <a:pPr lvl="1" eaLnBrk="1" hangingPunct="1">
              <a:lnSpc>
                <a:spcPct val="90000"/>
              </a:lnSpc>
            </a:pPr>
            <a:r>
              <a:rPr lang="zh-CN" altLang="en-US" dirty="0"/>
              <a:t>运行的实惠</a:t>
            </a:r>
          </a:p>
          <a:p>
            <a:pPr lvl="2" eaLnBrk="1" hangingPunct="1">
              <a:lnSpc>
                <a:spcPct val="90000"/>
              </a:lnSpc>
            </a:pPr>
            <a:r>
              <a:rPr lang="zh-CN" altLang="en-US" dirty="0">
                <a:latin typeface="宋体" panose="02010600030101010101" pitchFamily="2" charset="-122"/>
              </a:rPr>
              <a:t>可得到更有效的空间安排和访问方式。编译时可根据类型信息得知数据占用空间的大小。</a:t>
            </a:r>
            <a:endParaRPr lang="zh-CN" altLang="en-US" dirty="0"/>
          </a:p>
          <a:p>
            <a:pPr eaLnBrk="1" hangingPunct="1">
              <a:lnSpc>
                <a:spcPct val="90000"/>
              </a:lnSpc>
            </a:pPr>
            <a:endParaRPr lang="en-US" altLang="zh-CN" dirty="0"/>
          </a:p>
        </p:txBody>
      </p:sp>
      <p:sp>
        <p:nvSpPr>
          <p:cNvPr id="2" name="日期占位符 1">
            <a:extLst>
              <a:ext uri="{FF2B5EF4-FFF2-40B4-BE49-F238E27FC236}">
                <a16:creationId xmlns:a16="http://schemas.microsoft.com/office/drawing/2014/main" id="{2842463B-0ECA-878F-3B7E-69F60BCAF227}"/>
              </a:ext>
            </a:extLst>
          </p:cNvPr>
          <p:cNvSpPr>
            <a:spLocks noGrp="1"/>
          </p:cNvSpPr>
          <p:nvPr>
            <p:ph type="dt" sz="half" idx="10"/>
          </p:nvPr>
        </p:nvSpPr>
        <p:spPr/>
        <p:txBody>
          <a:bodyPr/>
          <a:lstStyle/>
          <a:p>
            <a:fld id="{FB9DACEB-1B05-4603-8F51-9C98EA0E8A84}" type="datetime2">
              <a:rPr lang="zh-CN" altLang="en-US" smtClean="0"/>
              <a:t>2024年5月15日</a:t>
            </a:fld>
            <a:endParaRPr lang="zh-CN" altLang="en-US" dirty="0"/>
          </a:p>
        </p:txBody>
      </p:sp>
      <p:sp>
        <p:nvSpPr>
          <p:cNvPr id="3" name="页脚占位符 2">
            <a:extLst>
              <a:ext uri="{FF2B5EF4-FFF2-40B4-BE49-F238E27FC236}">
                <a16:creationId xmlns:a16="http://schemas.microsoft.com/office/drawing/2014/main" id="{0CECE9BA-FF62-282A-A7BF-5C05F66FD00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4" name="灯片编号占位符 3">
            <a:extLst>
              <a:ext uri="{FF2B5EF4-FFF2-40B4-BE49-F238E27FC236}">
                <a16:creationId xmlns:a16="http://schemas.microsoft.com/office/drawing/2014/main" id="{24A67EE9-9AAB-E476-8316-745B3D80ECB0}"/>
              </a:ext>
            </a:extLst>
          </p:cNvPr>
          <p:cNvSpPr>
            <a:spLocks noGrp="1"/>
          </p:cNvSpPr>
          <p:nvPr>
            <p:ph type="sldNum" sz="quarter" idx="12"/>
          </p:nvPr>
        </p:nvSpPr>
        <p:spPr/>
        <p:txBody>
          <a:bodyPr/>
          <a:lstStyle/>
          <a:p>
            <a:fld id="{094DEB03-EFC6-4C20-8FC8-295189A5386F}" type="slidenum">
              <a:rPr lang="zh-CN" altLang="en-US" smtClean="0"/>
              <a:pPr/>
              <a:t>29</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E7CF7A09-4889-421E-A103-032084FFD1E2}"/>
              </a:ext>
            </a:extLst>
          </p:cNvPr>
          <p:cNvSpPr>
            <a:spLocks noGrp="1" noChangeArrowheads="1"/>
          </p:cNvSpPr>
          <p:nvPr>
            <p:ph type="title"/>
          </p:nvPr>
        </p:nvSpPr>
        <p:spPr/>
        <p:txBody>
          <a:bodyPr/>
          <a:lstStyle/>
          <a:p>
            <a:r>
              <a:rPr lang="zh-CN" altLang="en-US" dirty="0"/>
              <a:t>上次课回顾</a:t>
            </a:r>
          </a:p>
        </p:txBody>
      </p:sp>
      <p:sp>
        <p:nvSpPr>
          <p:cNvPr id="779267" name="Rectangle 3">
            <a:extLst>
              <a:ext uri="{FF2B5EF4-FFF2-40B4-BE49-F238E27FC236}">
                <a16:creationId xmlns:a16="http://schemas.microsoft.com/office/drawing/2014/main" id="{45B0F469-C4A3-4A76-AB9E-1B86334D1F3E}"/>
              </a:ext>
            </a:extLst>
          </p:cNvPr>
          <p:cNvSpPr>
            <a:spLocks noGrp="1" noChangeArrowheads="1"/>
          </p:cNvSpPr>
          <p:nvPr>
            <p:ph idx="1"/>
          </p:nvPr>
        </p:nvSpPr>
        <p:spPr/>
        <p:txBody>
          <a:bodyPr/>
          <a:lstStyle/>
          <a:p>
            <a:r>
              <a:rPr lang="en-US" altLang="zh-CN" sz="2800" b="1" i="1" dirty="0"/>
              <a:t>S</a:t>
            </a:r>
            <a:r>
              <a:rPr lang="zh-CN" altLang="en-US" sz="2800" dirty="0"/>
              <a:t>属性定义可以在分析树上自下而上计算。</a:t>
            </a:r>
            <a:endParaRPr lang="en-US" altLang="zh-CN" sz="2800" dirty="0"/>
          </a:p>
          <a:p>
            <a:pPr lvl="1"/>
            <a:r>
              <a:rPr lang="en-US" altLang="zh-CN" sz="2400" b="1" i="1" dirty="0"/>
              <a:t>S</a:t>
            </a:r>
            <a:r>
              <a:rPr lang="zh-CN" altLang="en-US" sz="2400" dirty="0"/>
              <a:t>属性定义：</a:t>
            </a:r>
            <a:r>
              <a:rPr lang="zh-CN" altLang="en-US" sz="2400" dirty="0">
                <a:latin typeface="宋体" panose="02010600030101010101" pitchFamily="2" charset="-122"/>
              </a:rPr>
              <a:t>仅仅使用综合属性的语法制导定义</a:t>
            </a:r>
          </a:p>
          <a:p>
            <a:r>
              <a:rPr lang="en-US" altLang="zh-CN" sz="2800" b="1" i="1" dirty="0"/>
              <a:t>S</a:t>
            </a:r>
            <a:r>
              <a:rPr lang="zh-CN" altLang="en-US" sz="2800" dirty="0">
                <a:latin typeface="宋体" panose="02010600030101010101" pitchFamily="2" charset="-122"/>
              </a:rPr>
              <a:t>属性定义自下而上计算的例子：构造抽象语法树的语法制导定义</a:t>
            </a:r>
          </a:p>
          <a:p>
            <a:pPr lvl="1"/>
            <a:r>
              <a:rPr lang="zh-CN" altLang="en-US" sz="2400" dirty="0">
                <a:latin typeface="宋体" panose="02010600030101010101" pitchFamily="2" charset="-122"/>
              </a:rPr>
              <a:t>抽象语法树：分析树的浓缩表示</a:t>
            </a:r>
            <a:r>
              <a:rPr lang="zh-CN" altLang="en-US" sz="2400" dirty="0"/>
              <a:t>，</a:t>
            </a:r>
            <a:r>
              <a:rPr lang="zh-CN" altLang="en-US" sz="2400" dirty="0">
                <a:latin typeface="宋体" panose="02010600030101010101" pitchFamily="2" charset="-122"/>
              </a:rPr>
              <a:t>算符和关键字作为内部结点。</a:t>
            </a:r>
          </a:p>
          <a:p>
            <a:endParaRPr lang="zh-CN" altLang="en-US" sz="2800" dirty="0">
              <a:latin typeface="宋体" panose="02010600030101010101" pitchFamily="2" charset="-122"/>
            </a:endParaRPr>
          </a:p>
          <a:p>
            <a:endParaRPr lang="zh-CN" altLang="en-US" sz="2800" dirty="0">
              <a:latin typeface="宋体" panose="02010600030101010101" pitchFamily="2" charset="-122"/>
            </a:endParaRPr>
          </a:p>
          <a:p>
            <a:endParaRPr lang="zh-CN" altLang="en-US" dirty="0">
              <a:latin typeface="宋体" panose="02010600030101010101" pitchFamily="2" charset="-122"/>
            </a:endParaRPr>
          </a:p>
          <a:p>
            <a:endParaRPr lang="en-US" altLang="zh-CN" dirty="0">
              <a:latin typeface="宋体" panose="02010600030101010101" pitchFamily="2" charset="-122"/>
            </a:endParaRPr>
          </a:p>
        </p:txBody>
      </p:sp>
      <p:grpSp>
        <p:nvGrpSpPr>
          <p:cNvPr id="2" name="Group 4">
            <a:extLst>
              <a:ext uri="{FF2B5EF4-FFF2-40B4-BE49-F238E27FC236}">
                <a16:creationId xmlns:a16="http://schemas.microsoft.com/office/drawing/2014/main" id="{8778EE16-433B-45C7-8AE3-1C4BB0CC295D}"/>
              </a:ext>
            </a:extLst>
          </p:cNvPr>
          <p:cNvGrpSpPr>
            <a:grpSpLocks/>
          </p:cNvGrpSpPr>
          <p:nvPr/>
        </p:nvGrpSpPr>
        <p:grpSpPr bwMode="auto">
          <a:xfrm>
            <a:off x="628650" y="4105013"/>
            <a:ext cx="8001000" cy="1855788"/>
            <a:chOff x="480" y="3024"/>
            <a:chExt cx="5040" cy="1169"/>
          </a:xfrm>
        </p:grpSpPr>
        <p:grpSp>
          <p:nvGrpSpPr>
            <p:cNvPr id="11269" name="Group 5">
              <a:extLst>
                <a:ext uri="{FF2B5EF4-FFF2-40B4-BE49-F238E27FC236}">
                  <a16:creationId xmlns:a16="http://schemas.microsoft.com/office/drawing/2014/main" id="{5DAADACC-BBFA-4AE1-81C8-B54B03BA78EA}"/>
                </a:ext>
              </a:extLst>
            </p:cNvPr>
            <p:cNvGrpSpPr>
              <a:grpSpLocks/>
            </p:cNvGrpSpPr>
            <p:nvPr/>
          </p:nvGrpSpPr>
          <p:grpSpPr bwMode="auto">
            <a:xfrm>
              <a:off x="480" y="3032"/>
              <a:ext cx="2258" cy="988"/>
              <a:chOff x="480" y="3032"/>
              <a:chExt cx="2258" cy="988"/>
            </a:xfrm>
          </p:grpSpPr>
          <p:sp>
            <p:nvSpPr>
              <p:cNvPr id="11280" name="Rectangle 6">
                <a:extLst>
                  <a:ext uri="{FF2B5EF4-FFF2-40B4-BE49-F238E27FC236}">
                    <a16:creationId xmlns:a16="http://schemas.microsoft.com/office/drawing/2014/main" id="{9427540B-6EF7-455E-BD52-07241BA0BD30}"/>
                  </a:ext>
                </a:extLst>
              </p:cNvPr>
              <p:cNvSpPr>
                <a:spLocks noChangeArrowheads="1"/>
              </p:cNvSpPr>
              <p:nvPr/>
            </p:nvSpPr>
            <p:spPr bwMode="auto">
              <a:xfrm>
                <a:off x="1191" y="3032"/>
                <a:ext cx="113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800" b="1" dirty="0">
                    <a:ea typeface="宋体" panose="02010600030101010101" pitchFamily="2" charset="-122"/>
                  </a:rPr>
                  <a:t>if-then-else</a:t>
                </a:r>
              </a:p>
            </p:txBody>
          </p:sp>
          <p:sp>
            <p:nvSpPr>
              <p:cNvPr id="11281" name="Line 7">
                <a:extLst>
                  <a:ext uri="{FF2B5EF4-FFF2-40B4-BE49-F238E27FC236}">
                    <a16:creationId xmlns:a16="http://schemas.microsoft.com/office/drawing/2014/main" id="{DD655759-5EC9-4249-8EFD-63DD4535D12D}"/>
                  </a:ext>
                </a:extLst>
              </p:cNvPr>
              <p:cNvSpPr>
                <a:spLocks noChangeShapeType="1"/>
              </p:cNvSpPr>
              <p:nvPr/>
            </p:nvSpPr>
            <p:spPr bwMode="auto">
              <a:xfrm flipH="1">
                <a:off x="569" y="3340"/>
                <a:ext cx="880" cy="4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1282" name="Line 8">
                <a:extLst>
                  <a:ext uri="{FF2B5EF4-FFF2-40B4-BE49-F238E27FC236}">
                    <a16:creationId xmlns:a16="http://schemas.microsoft.com/office/drawing/2014/main" id="{97E2AD4A-56C7-4A25-902A-3446BE4DA242}"/>
                  </a:ext>
                </a:extLst>
              </p:cNvPr>
              <p:cNvSpPr>
                <a:spLocks noChangeShapeType="1"/>
              </p:cNvSpPr>
              <p:nvPr/>
            </p:nvSpPr>
            <p:spPr bwMode="auto">
              <a:xfrm>
                <a:off x="1632" y="3340"/>
                <a:ext cx="880" cy="4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1283" name="Line 9">
                <a:extLst>
                  <a:ext uri="{FF2B5EF4-FFF2-40B4-BE49-F238E27FC236}">
                    <a16:creationId xmlns:a16="http://schemas.microsoft.com/office/drawing/2014/main" id="{09F3EEE7-916F-42FF-934B-6C036D066553}"/>
                  </a:ext>
                </a:extLst>
              </p:cNvPr>
              <p:cNvSpPr>
                <a:spLocks noChangeShapeType="1"/>
              </p:cNvSpPr>
              <p:nvPr/>
            </p:nvSpPr>
            <p:spPr bwMode="auto">
              <a:xfrm>
                <a:off x="1541" y="3351"/>
                <a:ext cx="1" cy="421"/>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1284" name="Rectangle 10">
                <a:extLst>
                  <a:ext uri="{FF2B5EF4-FFF2-40B4-BE49-F238E27FC236}">
                    <a16:creationId xmlns:a16="http://schemas.microsoft.com/office/drawing/2014/main" id="{F415852A-41BB-4C4E-97D2-B868E3EB45D5}"/>
                  </a:ext>
                </a:extLst>
              </p:cNvPr>
              <p:cNvSpPr>
                <a:spLocks noChangeArrowheads="1"/>
              </p:cNvSpPr>
              <p:nvPr/>
            </p:nvSpPr>
            <p:spPr bwMode="auto">
              <a:xfrm>
                <a:off x="480" y="3716"/>
                <a:ext cx="28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800" b="1" i="1">
                    <a:ea typeface="宋体" panose="02010600030101010101" pitchFamily="2" charset="-122"/>
                  </a:rPr>
                  <a:t>B</a:t>
                </a:r>
              </a:p>
            </p:txBody>
          </p:sp>
          <p:sp>
            <p:nvSpPr>
              <p:cNvPr id="11285" name="Rectangle 11">
                <a:extLst>
                  <a:ext uri="{FF2B5EF4-FFF2-40B4-BE49-F238E27FC236}">
                    <a16:creationId xmlns:a16="http://schemas.microsoft.com/office/drawing/2014/main" id="{14D4D715-A135-4A02-B20A-69A035723349}"/>
                  </a:ext>
                </a:extLst>
              </p:cNvPr>
              <p:cNvSpPr>
                <a:spLocks noChangeArrowheads="1"/>
              </p:cNvSpPr>
              <p:nvPr/>
            </p:nvSpPr>
            <p:spPr bwMode="auto">
              <a:xfrm>
                <a:off x="1471" y="3725"/>
                <a:ext cx="28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800" b="1" i="1">
                    <a:ea typeface="宋体" panose="02010600030101010101" pitchFamily="2" charset="-122"/>
                  </a:rPr>
                  <a:t>S</a:t>
                </a:r>
                <a:r>
                  <a:rPr lang="en-US" altLang="zh-CN" sz="2800" b="1" baseline="-25000">
                    <a:ea typeface="宋体" panose="02010600030101010101" pitchFamily="2" charset="-122"/>
                  </a:rPr>
                  <a:t>1</a:t>
                </a:r>
              </a:p>
            </p:txBody>
          </p:sp>
          <p:sp>
            <p:nvSpPr>
              <p:cNvPr id="11286" name="Rectangle 12">
                <a:extLst>
                  <a:ext uri="{FF2B5EF4-FFF2-40B4-BE49-F238E27FC236}">
                    <a16:creationId xmlns:a16="http://schemas.microsoft.com/office/drawing/2014/main" id="{8E21B797-A087-4A8A-B8CB-EF75489A7E5C}"/>
                  </a:ext>
                </a:extLst>
              </p:cNvPr>
              <p:cNvSpPr>
                <a:spLocks noChangeArrowheads="1"/>
              </p:cNvSpPr>
              <p:nvPr/>
            </p:nvSpPr>
            <p:spPr bwMode="auto">
              <a:xfrm>
                <a:off x="2453" y="3704"/>
                <a:ext cx="28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800" b="1" i="1">
                    <a:ea typeface="宋体" panose="02010600030101010101" pitchFamily="2" charset="-122"/>
                  </a:rPr>
                  <a:t>S</a:t>
                </a:r>
                <a:r>
                  <a:rPr lang="en-US" altLang="zh-CN" sz="2800" b="1" baseline="-25000">
                    <a:ea typeface="宋体" panose="02010600030101010101" pitchFamily="2" charset="-122"/>
                  </a:rPr>
                  <a:t>2</a:t>
                </a:r>
              </a:p>
            </p:txBody>
          </p:sp>
        </p:grpSp>
        <p:grpSp>
          <p:nvGrpSpPr>
            <p:cNvPr id="11270" name="Group 13">
              <a:extLst>
                <a:ext uri="{FF2B5EF4-FFF2-40B4-BE49-F238E27FC236}">
                  <a16:creationId xmlns:a16="http://schemas.microsoft.com/office/drawing/2014/main" id="{F8CC7959-ACD7-4C57-97DA-90057B4EB565}"/>
                </a:ext>
              </a:extLst>
            </p:cNvPr>
            <p:cNvGrpSpPr>
              <a:grpSpLocks/>
            </p:cNvGrpSpPr>
            <p:nvPr/>
          </p:nvGrpSpPr>
          <p:grpSpPr bwMode="auto">
            <a:xfrm>
              <a:off x="2959" y="3024"/>
              <a:ext cx="2561" cy="1169"/>
              <a:chOff x="2959" y="3024"/>
              <a:chExt cx="2561" cy="1169"/>
            </a:xfrm>
          </p:grpSpPr>
          <p:sp>
            <p:nvSpPr>
              <p:cNvPr id="11271" name="Rectangle 14">
                <a:extLst>
                  <a:ext uri="{FF2B5EF4-FFF2-40B4-BE49-F238E27FC236}">
                    <a16:creationId xmlns:a16="http://schemas.microsoft.com/office/drawing/2014/main" id="{8E920730-48F9-4097-B300-7DC9C478180F}"/>
                  </a:ext>
                </a:extLst>
              </p:cNvPr>
              <p:cNvSpPr>
                <a:spLocks noChangeArrowheads="1"/>
              </p:cNvSpPr>
              <p:nvPr/>
            </p:nvSpPr>
            <p:spPr bwMode="auto">
              <a:xfrm>
                <a:off x="3707" y="3024"/>
                <a:ext cx="28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800" b="1">
                    <a:ea typeface="宋体" panose="02010600030101010101" pitchFamily="2" charset="-122"/>
                  </a:rPr>
                  <a:t>+</a:t>
                </a:r>
              </a:p>
            </p:txBody>
          </p:sp>
          <p:sp>
            <p:nvSpPr>
              <p:cNvPr id="11272" name="Line 15">
                <a:extLst>
                  <a:ext uri="{FF2B5EF4-FFF2-40B4-BE49-F238E27FC236}">
                    <a16:creationId xmlns:a16="http://schemas.microsoft.com/office/drawing/2014/main" id="{959FD486-443E-4360-8575-9AF273E815FF}"/>
                  </a:ext>
                </a:extLst>
              </p:cNvPr>
              <p:cNvSpPr>
                <a:spLocks noChangeShapeType="1"/>
              </p:cNvSpPr>
              <p:nvPr/>
            </p:nvSpPr>
            <p:spPr bwMode="auto">
              <a:xfrm flipH="1">
                <a:off x="3041" y="3248"/>
                <a:ext cx="663" cy="2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1273" name="Line 16">
                <a:extLst>
                  <a:ext uri="{FF2B5EF4-FFF2-40B4-BE49-F238E27FC236}">
                    <a16:creationId xmlns:a16="http://schemas.microsoft.com/office/drawing/2014/main" id="{D9FB1706-B645-4036-AA5B-AF707974315A}"/>
                  </a:ext>
                </a:extLst>
              </p:cNvPr>
              <p:cNvSpPr>
                <a:spLocks noChangeShapeType="1"/>
              </p:cNvSpPr>
              <p:nvPr/>
            </p:nvSpPr>
            <p:spPr bwMode="auto">
              <a:xfrm>
                <a:off x="3830" y="3263"/>
                <a:ext cx="662" cy="2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1274" name="Rectangle 17">
                <a:extLst>
                  <a:ext uri="{FF2B5EF4-FFF2-40B4-BE49-F238E27FC236}">
                    <a16:creationId xmlns:a16="http://schemas.microsoft.com/office/drawing/2014/main" id="{78423FB0-46DA-4A72-8083-F8FBE30870C9}"/>
                  </a:ext>
                </a:extLst>
              </p:cNvPr>
              <p:cNvSpPr>
                <a:spLocks noChangeArrowheads="1"/>
              </p:cNvSpPr>
              <p:nvPr/>
            </p:nvSpPr>
            <p:spPr bwMode="auto">
              <a:xfrm>
                <a:off x="4485" y="3468"/>
                <a:ext cx="28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800" b="1">
                    <a:ea typeface="宋体" panose="02010600030101010101" pitchFamily="2" charset="-122"/>
                  </a:rPr>
                  <a:t>*</a:t>
                </a:r>
              </a:p>
            </p:txBody>
          </p:sp>
          <p:sp>
            <p:nvSpPr>
              <p:cNvPr id="11275" name="Line 18">
                <a:extLst>
                  <a:ext uri="{FF2B5EF4-FFF2-40B4-BE49-F238E27FC236}">
                    <a16:creationId xmlns:a16="http://schemas.microsoft.com/office/drawing/2014/main" id="{81148567-ED79-4089-B25E-D15900544FA4}"/>
                  </a:ext>
                </a:extLst>
              </p:cNvPr>
              <p:cNvSpPr>
                <a:spLocks noChangeShapeType="1"/>
              </p:cNvSpPr>
              <p:nvPr/>
            </p:nvSpPr>
            <p:spPr bwMode="auto">
              <a:xfrm>
                <a:off x="4608" y="3637"/>
                <a:ext cx="663" cy="2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1276" name="Line 19">
                <a:extLst>
                  <a:ext uri="{FF2B5EF4-FFF2-40B4-BE49-F238E27FC236}">
                    <a16:creationId xmlns:a16="http://schemas.microsoft.com/office/drawing/2014/main" id="{A53AD497-F7C1-4ED2-A105-482A5EE1C9AE}"/>
                  </a:ext>
                </a:extLst>
              </p:cNvPr>
              <p:cNvSpPr>
                <a:spLocks noChangeShapeType="1"/>
              </p:cNvSpPr>
              <p:nvPr/>
            </p:nvSpPr>
            <p:spPr bwMode="auto">
              <a:xfrm flipH="1">
                <a:off x="3809" y="3646"/>
                <a:ext cx="663" cy="2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1277" name="Rectangle 20">
                <a:extLst>
                  <a:ext uri="{FF2B5EF4-FFF2-40B4-BE49-F238E27FC236}">
                    <a16:creationId xmlns:a16="http://schemas.microsoft.com/office/drawing/2014/main" id="{638AA16A-31A2-4643-BEE6-0D30909BC5EB}"/>
                  </a:ext>
                </a:extLst>
              </p:cNvPr>
              <p:cNvSpPr>
                <a:spLocks noChangeArrowheads="1"/>
              </p:cNvSpPr>
              <p:nvPr/>
            </p:nvSpPr>
            <p:spPr bwMode="auto">
              <a:xfrm>
                <a:off x="5235" y="3876"/>
                <a:ext cx="28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800" b="1">
                    <a:ea typeface="宋体" panose="02010600030101010101" pitchFamily="2" charset="-122"/>
                  </a:rPr>
                  <a:t>2</a:t>
                </a:r>
              </a:p>
            </p:txBody>
          </p:sp>
          <p:sp>
            <p:nvSpPr>
              <p:cNvPr id="11278" name="Rectangle 21">
                <a:extLst>
                  <a:ext uri="{FF2B5EF4-FFF2-40B4-BE49-F238E27FC236}">
                    <a16:creationId xmlns:a16="http://schemas.microsoft.com/office/drawing/2014/main" id="{B6151BD0-F3EA-492C-BDD4-1F683A455DFE}"/>
                  </a:ext>
                </a:extLst>
              </p:cNvPr>
              <p:cNvSpPr>
                <a:spLocks noChangeArrowheads="1"/>
              </p:cNvSpPr>
              <p:nvPr/>
            </p:nvSpPr>
            <p:spPr bwMode="auto">
              <a:xfrm>
                <a:off x="3727" y="3897"/>
                <a:ext cx="285"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800" b="1">
                    <a:ea typeface="宋体" panose="02010600030101010101" pitchFamily="2" charset="-122"/>
                  </a:rPr>
                  <a:t>5</a:t>
                </a:r>
              </a:p>
            </p:txBody>
          </p:sp>
          <p:sp>
            <p:nvSpPr>
              <p:cNvPr id="11279" name="Rectangle 22">
                <a:extLst>
                  <a:ext uri="{FF2B5EF4-FFF2-40B4-BE49-F238E27FC236}">
                    <a16:creationId xmlns:a16="http://schemas.microsoft.com/office/drawing/2014/main" id="{B9F51088-457E-4197-ACCB-C88D87CDF53D}"/>
                  </a:ext>
                </a:extLst>
              </p:cNvPr>
              <p:cNvSpPr>
                <a:spLocks noChangeArrowheads="1"/>
              </p:cNvSpPr>
              <p:nvPr/>
            </p:nvSpPr>
            <p:spPr bwMode="auto">
              <a:xfrm>
                <a:off x="2959" y="3490"/>
                <a:ext cx="285"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800" b="1">
                    <a:ea typeface="宋体" panose="02010600030101010101" pitchFamily="2" charset="-122"/>
                  </a:rPr>
                  <a:t>8</a:t>
                </a:r>
              </a:p>
            </p:txBody>
          </p:sp>
        </p:grpSp>
      </p:grpSp>
      <p:sp>
        <p:nvSpPr>
          <p:cNvPr id="3" name="日期占位符 2">
            <a:extLst>
              <a:ext uri="{FF2B5EF4-FFF2-40B4-BE49-F238E27FC236}">
                <a16:creationId xmlns:a16="http://schemas.microsoft.com/office/drawing/2014/main" id="{B6E36D17-E4D0-0C6E-8DFA-E9F1A7C6FA08}"/>
              </a:ext>
            </a:extLst>
          </p:cNvPr>
          <p:cNvSpPr>
            <a:spLocks noGrp="1"/>
          </p:cNvSpPr>
          <p:nvPr>
            <p:ph type="dt" sz="half" idx="10"/>
          </p:nvPr>
        </p:nvSpPr>
        <p:spPr/>
        <p:txBody>
          <a:bodyPr/>
          <a:lstStyle/>
          <a:p>
            <a:fld id="{1EC79645-EE4F-41ED-8593-920F363DC409}" type="datetime2">
              <a:rPr lang="zh-CN" altLang="en-US" smtClean="0"/>
              <a:t>2024年5月15日</a:t>
            </a:fld>
            <a:endParaRPr lang="zh-CN" altLang="en-US" dirty="0"/>
          </a:p>
        </p:txBody>
      </p:sp>
      <p:sp>
        <p:nvSpPr>
          <p:cNvPr id="4" name="页脚占位符 3">
            <a:extLst>
              <a:ext uri="{FF2B5EF4-FFF2-40B4-BE49-F238E27FC236}">
                <a16:creationId xmlns:a16="http://schemas.microsoft.com/office/drawing/2014/main" id="{E466E52D-B9A9-D72D-CF5A-DD496E6CB79E}"/>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5" name="灯片编号占位符 4">
            <a:extLst>
              <a:ext uri="{FF2B5EF4-FFF2-40B4-BE49-F238E27FC236}">
                <a16:creationId xmlns:a16="http://schemas.microsoft.com/office/drawing/2014/main" id="{C8745536-B177-9A9E-EF88-031A553A4504}"/>
              </a:ext>
            </a:extLst>
          </p:cNvPr>
          <p:cNvSpPr>
            <a:spLocks noGrp="1"/>
          </p:cNvSpPr>
          <p:nvPr>
            <p:ph type="sldNum" sz="quarter" idx="12"/>
          </p:nvPr>
        </p:nvSpPr>
        <p:spPr/>
        <p:txBody>
          <a:bodyPr/>
          <a:lstStyle/>
          <a:p>
            <a:fld id="{094DEB03-EFC6-4C20-8FC8-295189A5386F}" type="slidenum">
              <a:rPr lang="zh-CN" altLang="en-US" smtClean="0"/>
              <a:pPr/>
              <a:t>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7926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7926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672A59-69B1-4040-AA09-7425F372152D}"/>
              </a:ext>
            </a:extLst>
          </p:cNvPr>
          <p:cNvSpPr>
            <a:spLocks noGrp="1"/>
          </p:cNvSpPr>
          <p:nvPr>
            <p:ph type="title"/>
          </p:nvPr>
        </p:nvSpPr>
        <p:spPr/>
        <p:txBody>
          <a:bodyPr/>
          <a:lstStyle/>
          <a:p>
            <a:r>
              <a:rPr lang="en-US" altLang="zh-CN" dirty="0"/>
              <a:t>5.15 </a:t>
            </a:r>
            <a:r>
              <a:rPr lang="zh-CN" altLang="en-US" dirty="0"/>
              <a:t>类型表达式</a:t>
            </a:r>
          </a:p>
        </p:txBody>
      </p:sp>
      <p:sp>
        <p:nvSpPr>
          <p:cNvPr id="3" name="内容占位符 2">
            <a:extLst>
              <a:ext uri="{FF2B5EF4-FFF2-40B4-BE49-F238E27FC236}">
                <a16:creationId xmlns:a16="http://schemas.microsoft.com/office/drawing/2014/main" id="{17952C89-5C7A-4439-BE62-54B7D3A96CDD}"/>
              </a:ext>
            </a:extLst>
          </p:cNvPr>
          <p:cNvSpPr>
            <a:spLocks noGrp="1"/>
          </p:cNvSpPr>
          <p:nvPr>
            <p:ph idx="1"/>
          </p:nvPr>
        </p:nvSpPr>
        <p:spPr/>
        <p:txBody>
          <a:bodyPr>
            <a:normAutofit/>
          </a:bodyPr>
          <a:lstStyle/>
          <a:p>
            <a:r>
              <a:rPr lang="zh-CN" altLang="en-US" sz="2800" dirty="0"/>
              <a:t>一个程序的构造类型可以用类型表达式</a:t>
            </a:r>
            <a:r>
              <a:rPr lang="en-US" altLang="zh-CN" sz="2800" dirty="0"/>
              <a:t>(type expression)</a:t>
            </a:r>
            <a:r>
              <a:rPr lang="zh-CN" altLang="en-US" sz="2800" dirty="0"/>
              <a:t>来表示</a:t>
            </a:r>
            <a:endParaRPr lang="en-US" altLang="zh-CN" sz="2800" dirty="0"/>
          </a:p>
          <a:p>
            <a:r>
              <a:rPr lang="zh-CN" altLang="en-US" sz="2800" dirty="0"/>
              <a:t>类型表达式包括</a:t>
            </a:r>
            <a:r>
              <a:rPr lang="zh-CN" altLang="en-US" sz="2800" dirty="0">
                <a:solidFill>
                  <a:srgbClr val="FF0000"/>
                </a:solidFill>
              </a:rPr>
              <a:t>基本类型</a:t>
            </a:r>
            <a:r>
              <a:rPr lang="en-US" altLang="zh-CN" sz="2800" dirty="0"/>
              <a:t>(basic types)</a:t>
            </a:r>
            <a:r>
              <a:rPr lang="zh-CN" altLang="en-US" sz="2800" dirty="0"/>
              <a:t>和从基本类型构造的</a:t>
            </a:r>
            <a:r>
              <a:rPr lang="zh-CN" altLang="en-US" sz="2800" dirty="0">
                <a:solidFill>
                  <a:srgbClr val="FF0000"/>
                </a:solidFill>
              </a:rPr>
              <a:t>构造类型</a:t>
            </a:r>
            <a:r>
              <a:rPr lang="en-US" altLang="zh-CN" sz="2800" dirty="0"/>
              <a:t>(constructed types)</a:t>
            </a:r>
          </a:p>
          <a:p>
            <a:endParaRPr lang="zh-CN" altLang="en-US" sz="2800" dirty="0"/>
          </a:p>
        </p:txBody>
      </p:sp>
      <p:sp>
        <p:nvSpPr>
          <p:cNvPr id="4" name="日期占位符 3">
            <a:extLst>
              <a:ext uri="{FF2B5EF4-FFF2-40B4-BE49-F238E27FC236}">
                <a16:creationId xmlns:a16="http://schemas.microsoft.com/office/drawing/2014/main" id="{FE747C81-D28E-2996-ACF5-1F41AD5BE48E}"/>
              </a:ext>
            </a:extLst>
          </p:cNvPr>
          <p:cNvSpPr>
            <a:spLocks noGrp="1"/>
          </p:cNvSpPr>
          <p:nvPr>
            <p:ph type="dt" sz="half" idx="10"/>
          </p:nvPr>
        </p:nvSpPr>
        <p:spPr/>
        <p:txBody>
          <a:bodyPr/>
          <a:lstStyle/>
          <a:p>
            <a:fld id="{97723BA3-BA81-4DF4-A4F6-107238AFE0C0}" type="datetime2">
              <a:rPr lang="zh-CN" altLang="en-US" smtClean="0"/>
              <a:t>2024年5月15日</a:t>
            </a:fld>
            <a:endParaRPr lang="zh-CN" altLang="en-US" dirty="0"/>
          </a:p>
        </p:txBody>
      </p:sp>
      <p:sp>
        <p:nvSpPr>
          <p:cNvPr id="5" name="页脚占位符 4">
            <a:extLst>
              <a:ext uri="{FF2B5EF4-FFF2-40B4-BE49-F238E27FC236}">
                <a16:creationId xmlns:a16="http://schemas.microsoft.com/office/drawing/2014/main" id="{374B1067-7CCA-A6ED-D77A-E0619B3AA614}"/>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6" name="灯片编号占位符 5">
            <a:extLst>
              <a:ext uri="{FF2B5EF4-FFF2-40B4-BE49-F238E27FC236}">
                <a16:creationId xmlns:a16="http://schemas.microsoft.com/office/drawing/2014/main" id="{101EA5F9-E53B-9CBD-33BA-0C050B939410}"/>
              </a:ext>
            </a:extLst>
          </p:cNvPr>
          <p:cNvSpPr>
            <a:spLocks noGrp="1"/>
          </p:cNvSpPr>
          <p:nvPr>
            <p:ph type="sldNum" sz="quarter" idx="12"/>
          </p:nvPr>
        </p:nvSpPr>
        <p:spPr/>
        <p:txBody>
          <a:bodyPr/>
          <a:lstStyle/>
          <a:p>
            <a:fld id="{094DEB03-EFC6-4C20-8FC8-295189A5386F}" type="slidenum">
              <a:rPr lang="zh-CN" altLang="en-US" smtClean="0"/>
              <a:pPr/>
              <a:t>30</a:t>
            </a:fld>
            <a:endParaRPr lang="zh-CN" altLang="en-US"/>
          </a:p>
        </p:txBody>
      </p:sp>
    </p:spTree>
    <p:extLst>
      <p:ext uri="{BB962C8B-B14F-4D97-AF65-F5344CB8AC3E}">
        <p14:creationId xmlns:p14="http://schemas.microsoft.com/office/powerpoint/2010/main" val="1809059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672A59-69B1-4040-AA09-7425F372152D}"/>
              </a:ext>
            </a:extLst>
          </p:cNvPr>
          <p:cNvSpPr>
            <a:spLocks noGrp="1"/>
          </p:cNvSpPr>
          <p:nvPr>
            <p:ph type="title"/>
          </p:nvPr>
        </p:nvSpPr>
        <p:spPr/>
        <p:txBody>
          <a:bodyPr/>
          <a:lstStyle/>
          <a:p>
            <a:r>
              <a:rPr lang="en-US" altLang="zh-CN" dirty="0"/>
              <a:t>5.15 </a:t>
            </a:r>
            <a:r>
              <a:rPr lang="zh-CN" altLang="en-US" dirty="0"/>
              <a:t>类型表达式</a:t>
            </a:r>
          </a:p>
        </p:txBody>
      </p:sp>
      <p:sp>
        <p:nvSpPr>
          <p:cNvPr id="3" name="内容占位符 2">
            <a:extLst>
              <a:ext uri="{FF2B5EF4-FFF2-40B4-BE49-F238E27FC236}">
                <a16:creationId xmlns:a16="http://schemas.microsoft.com/office/drawing/2014/main" id="{17952C89-5C7A-4439-BE62-54B7D3A96CDD}"/>
              </a:ext>
            </a:extLst>
          </p:cNvPr>
          <p:cNvSpPr>
            <a:spLocks noGrp="1"/>
          </p:cNvSpPr>
          <p:nvPr>
            <p:ph idx="1"/>
          </p:nvPr>
        </p:nvSpPr>
        <p:spPr/>
        <p:txBody>
          <a:bodyPr>
            <a:normAutofit/>
          </a:bodyPr>
          <a:lstStyle/>
          <a:p>
            <a:r>
              <a:rPr lang="zh-CN" altLang="en-US" sz="2800" dirty="0"/>
              <a:t>基本类型是类型表达式</a:t>
            </a:r>
            <a:endParaRPr lang="en-US" altLang="zh-CN" sz="2800" dirty="0"/>
          </a:p>
          <a:p>
            <a:pPr lvl="1"/>
            <a:r>
              <a:rPr lang="en-US" altLang="zh-CN" sz="2400" b="1" i="1" dirty="0"/>
              <a:t>integer</a:t>
            </a:r>
          </a:p>
          <a:p>
            <a:pPr lvl="1"/>
            <a:r>
              <a:rPr lang="en-US" altLang="zh-CN" sz="2400" b="1" i="1" dirty="0"/>
              <a:t>real</a:t>
            </a:r>
          </a:p>
          <a:p>
            <a:pPr lvl="1"/>
            <a:r>
              <a:rPr lang="en-US" altLang="zh-CN" sz="2400" b="1" i="1" dirty="0"/>
              <a:t>char</a:t>
            </a:r>
          </a:p>
          <a:p>
            <a:pPr lvl="1"/>
            <a:r>
              <a:rPr lang="en-US" altLang="zh-CN" sz="2400" b="1" i="1" dirty="0" err="1"/>
              <a:t>boolean</a:t>
            </a:r>
            <a:endParaRPr lang="en-US" altLang="zh-CN" sz="2400" b="1" i="1" dirty="0"/>
          </a:p>
          <a:p>
            <a:pPr lvl="1"/>
            <a:r>
              <a:rPr lang="en-US" altLang="zh-CN" sz="2400" b="1" i="1" dirty="0"/>
              <a:t>…</a:t>
            </a:r>
          </a:p>
          <a:p>
            <a:pPr lvl="1"/>
            <a:r>
              <a:rPr lang="en-US" altLang="zh-CN" sz="2400" b="1" i="1" dirty="0"/>
              <a:t>void </a:t>
            </a:r>
            <a:r>
              <a:rPr lang="zh-CN" altLang="en-US" sz="2400" dirty="0"/>
              <a:t>（无类型）</a:t>
            </a:r>
            <a:endParaRPr lang="en-US" altLang="zh-CN" sz="2400" dirty="0"/>
          </a:p>
          <a:p>
            <a:pPr lvl="1"/>
            <a:r>
              <a:rPr lang="en-US" altLang="zh-CN" sz="2400" b="1" i="1" dirty="0" err="1"/>
              <a:t>type_error</a:t>
            </a:r>
            <a:r>
              <a:rPr lang="zh-CN" altLang="en-US" sz="2400" dirty="0"/>
              <a:t>（出错类型）</a:t>
            </a:r>
            <a:endParaRPr lang="en-US" altLang="zh-CN" sz="2400" dirty="0"/>
          </a:p>
          <a:p>
            <a:pPr lvl="1"/>
            <a:endParaRPr lang="en-US" altLang="zh-CN" sz="2400" dirty="0"/>
          </a:p>
          <a:p>
            <a:pPr lvl="1"/>
            <a:endParaRPr lang="en-US" altLang="zh-CN" sz="2400" b="1" i="1" dirty="0"/>
          </a:p>
        </p:txBody>
      </p:sp>
      <p:sp>
        <p:nvSpPr>
          <p:cNvPr id="4" name="日期占位符 3">
            <a:extLst>
              <a:ext uri="{FF2B5EF4-FFF2-40B4-BE49-F238E27FC236}">
                <a16:creationId xmlns:a16="http://schemas.microsoft.com/office/drawing/2014/main" id="{49279C3E-B959-C5F9-7236-56047D57B29D}"/>
              </a:ext>
            </a:extLst>
          </p:cNvPr>
          <p:cNvSpPr>
            <a:spLocks noGrp="1"/>
          </p:cNvSpPr>
          <p:nvPr>
            <p:ph type="dt" sz="half" idx="10"/>
          </p:nvPr>
        </p:nvSpPr>
        <p:spPr/>
        <p:txBody>
          <a:bodyPr/>
          <a:lstStyle/>
          <a:p>
            <a:fld id="{1088D345-003E-407F-BC9B-CB578D52BF1B}" type="datetime2">
              <a:rPr lang="zh-CN" altLang="en-US" smtClean="0"/>
              <a:t>2024年5月15日</a:t>
            </a:fld>
            <a:endParaRPr lang="zh-CN" altLang="en-US" dirty="0"/>
          </a:p>
        </p:txBody>
      </p:sp>
      <p:sp>
        <p:nvSpPr>
          <p:cNvPr id="5" name="页脚占位符 4">
            <a:extLst>
              <a:ext uri="{FF2B5EF4-FFF2-40B4-BE49-F238E27FC236}">
                <a16:creationId xmlns:a16="http://schemas.microsoft.com/office/drawing/2014/main" id="{CA477BAF-456F-53D3-28EE-1030FD9B8BB3}"/>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6" name="灯片编号占位符 5">
            <a:extLst>
              <a:ext uri="{FF2B5EF4-FFF2-40B4-BE49-F238E27FC236}">
                <a16:creationId xmlns:a16="http://schemas.microsoft.com/office/drawing/2014/main" id="{8156EDBD-C031-8B6C-D662-44A010B74B01}"/>
              </a:ext>
            </a:extLst>
          </p:cNvPr>
          <p:cNvSpPr>
            <a:spLocks noGrp="1"/>
          </p:cNvSpPr>
          <p:nvPr>
            <p:ph type="sldNum" sz="quarter" idx="12"/>
          </p:nvPr>
        </p:nvSpPr>
        <p:spPr/>
        <p:txBody>
          <a:bodyPr/>
          <a:lstStyle/>
          <a:p>
            <a:fld id="{094DEB03-EFC6-4C20-8FC8-295189A5386F}" type="slidenum">
              <a:rPr lang="zh-CN" altLang="en-US" smtClean="0"/>
              <a:pPr/>
              <a:t>31</a:t>
            </a:fld>
            <a:endParaRPr lang="zh-CN" altLang="en-US"/>
          </a:p>
        </p:txBody>
      </p:sp>
    </p:spTree>
    <p:extLst>
      <p:ext uri="{BB962C8B-B14F-4D97-AF65-F5344CB8AC3E}">
        <p14:creationId xmlns:p14="http://schemas.microsoft.com/office/powerpoint/2010/main" val="31686934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672A59-69B1-4040-AA09-7425F372152D}"/>
              </a:ext>
            </a:extLst>
          </p:cNvPr>
          <p:cNvSpPr>
            <a:spLocks noGrp="1"/>
          </p:cNvSpPr>
          <p:nvPr>
            <p:ph type="title"/>
          </p:nvPr>
        </p:nvSpPr>
        <p:spPr/>
        <p:txBody>
          <a:bodyPr/>
          <a:lstStyle/>
          <a:p>
            <a:r>
              <a:rPr lang="en-US" altLang="zh-CN" dirty="0"/>
              <a:t>5.15 </a:t>
            </a:r>
            <a:r>
              <a:rPr lang="zh-CN" altLang="en-US" dirty="0"/>
              <a:t>类型表达式</a:t>
            </a:r>
          </a:p>
        </p:txBody>
      </p:sp>
      <p:sp>
        <p:nvSpPr>
          <p:cNvPr id="3" name="内容占位符 2">
            <a:extLst>
              <a:ext uri="{FF2B5EF4-FFF2-40B4-BE49-F238E27FC236}">
                <a16:creationId xmlns:a16="http://schemas.microsoft.com/office/drawing/2014/main" id="{17952C89-5C7A-4439-BE62-54B7D3A96CDD}"/>
              </a:ext>
            </a:extLst>
          </p:cNvPr>
          <p:cNvSpPr>
            <a:spLocks noGrp="1"/>
          </p:cNvSpPr>
          <p:nvPr>
            <p:ph idx="1"/>
          </p:nvPr>
        </p:nvSpPr>
        <p:spPr/>
        <p:txBody>
          <a:bodyPr>
            <a:normAutofit/>
          </a:bodyPr>
          <a:lstStyle/>
          <a:p>
            <a:r>
              <a:rPr lang="zh-CN" altLang="en-US" sz="2800" dirty="0"/>
              <a:t>基本类型是类型表达式</a:t>
            </a:r>
            <a:endParaRPr lang="en-US" altLang="zh-CN" sz="2400" b="1" i="1" dirty="0"/>
          </a:p>
          <a:p>
            <a:r>
              <a:rPr lang="zh-CN" altLang="en-US" sz="2800" dirty="0"/>
              <a:t>用基本类型构造出的构造类型是类型表达式</a:t>
            </a:r>
            <a:endParaRPr lang="en-US" altLang="zh-CN" sz="2800" dirty="0"/>
          </a:p>
          <a:p>
            <a:pPr lvl="1"/>
            <a:r>
              <a:rPr lang="zh-CN" altLang="en-US" sz="2400" dirty="0"/>
              <a:t>数组构造符</a:t>
            </a:r>
            <a:r>
              <a:rPr lang="en-US" altLang="zh-CN" sz="2400" b="1" i="1" dirty="0"/>
              <a:t>array</a:t>
            </a:r>
          </a:p>
          <a:p>
            <a:pPr lvl="2"/>
            <a:r>
              <a:rPr lang="zh-CN" altLang="en-US" sz="2000" dirty="0"/>
              <a:t>若</a:t>
            </a:r>
            <a:r>
              <a:rPr lang="en-US" altLang="zh-CN" sz="2000" b="1" i="1" dirty="0"/>
              <a:t>T</a:t>
            </a:r>
            <a:r>
              <a:rPr lang="zh-CN" altLang="en-US" sz="2000" dirty="0"/>
              <a:t>是类型表达式，则</a:t>
            </a:r>
            <a:r>
              <a:rPr lang="en-US" altLang="zh-CN" sz="2000" b="1" i="1" dirty="0"/>
              <a:t>array</a:t>
            </a:r>
            <a:r>
              <a:rPr lang="en-US" altLang="zh-CN" sz="2000" dirty="0"/>
              <a:t>(</a:t>
            </a:r>
            <a:r>
              <a:rPr lang="en-US" altLang="zh-CN" sz="2000" b="1" i="1" dirty="0"/>
              <a:t>num, T</a:t>
            </a:r>
            <a:r>
              <a:rPr lang="en-US" altLang="zh-CN" sz="2000" dirty="0"/>
              <a:t>)</a:t>
            </a:r>
            <a:r>
              <a:rPr lang="zh-CN" altLang="en-US" sz="2000" dirty="0"/>
              <a:t>是类型表达式</a:t>
            </a:r>
            <a:endParaRPr lang="en-US" altLang="zh-CN" sz="2000" dirty="0"/>
          </a:p>
        </p:txBody>
      </p:sp>
      <p:graphicFrame>
        <p:nvGraphicFramePr>
          <p:cNvPr id="7" name="表格 7">
            <a:extLst>
              <a:ext uri="{FF2B5EF4-FFF2-40B4-BE49-F238E27FC236}">
                <a16:creationId xmlns:a16="http://schemas.microsoft.com/office/drawing/2014/main" id="{5B6DFD2A-7010-42C5-A5A2-9DEA42F723D7}"/>
              </a:ext>
            </a:extLst>
          </p:cNvPr>
          <p:cNvGraphicFramePr>
            <a:graphicFrameLocks noGrp="1"/>
          </p:cNvGraphicFramePr>
          <p:nvPr>
            <p:extLst>
              <p:ext uri="{D42A27DB-BD31-4B8C-83A1-F6EECF244321}">
                <p14:modId xmlns:p14="http://schemas.microsoft.com/office/powerpoint/2010/main" val="3827560511"/>
              </p:ext>
            </p:extLst>
          </p:nvPr>
        </p:nvGraphicFramePr>
        <p:xfrm>
          <a:off x="1304488" y="3212984"/>
          <a:ext cx="6535023" cy="1323975"/>
        </p:xfrm>
        <a:graphic>
          <a:graphicData uri="http://schemas.openxmlformats.org/drawingml/2006/table">
            <a:tbl>
              <a:tblPr firstRow="1" bandRow="1">
                <a:tableStyleId>{5940675A-B579-460E-94D1-54222C63F5DA}</a:tableStyleId>
              </a:tblPr>
              <a:tblGrid>
                <a:gridCol w="1442906">
                  <a:extLst>
                    <a:ext uri="{9D8B030D-6E8A-4147-A177-3AD203B41FA5}">
                      <a16:colId xmlns:a16="http://schemas.microsoft.com/office/drawing/2014/main" val="3022869040"/>
                    </a:ext>
                  </a:extLst>
                </a:gridCol>
                <a:gridCol w="2550253">
                  <a:extLst>
                    <a:ext uri="{9D8B030D-6E8A-4147-A177-3AD203B41FA5}">
                      <a16:colId xmlns:a16="http://schemas.microsoft.com/office/drawing/2014/main" val="2804057631"/>
                    </a:ext>
                  </a:extLst>
                </a:gridCol>
                <a:gridCol w="2541864">
                  <a:extLst>
                    <a:ext uri="{9D8B030D-6E8A-4147-A177-3AD203B41FA5}">
                      <a16:colId xmlns:a16="http://schemas.microsoft.com/office/drawing/2014/main" val="960640749"/>
                    </a:ext>
                  </a:extLst>
                </a:gridCol>
              </a:tblGrid>
              <a:tr h="441325">
                <a:tc>
                  <a:txBody>
                    <a:bodyPr/>
                    <a:lstStyle/>
                    <a:p>
                      <a:pPr algn="ctr"/>
                      <a:r>
                        <a:rPr lang="en-US" altLang="zh-CN" sz="2000" b="1" dirty="0"/>
                        <a:t>C</a:t>
                      </a:r>
                      <a:r>
                        <a:rPr lang="zh-CN" altLang="en-US" sz="2000" b="1" dirty="0"/>
                        <a:t>语言类型</a:t>
                      </a:r>
                    </a:p>
                  </a:txBody>
                  <a:tcPr/>
                </a:tc>
                <a:tc>
                  <a:txBody>
                    <a:bodyPr/>
                    <a:lstStyle/>
                    <a:p>
                      <a:pPr algn="ctr"/>
                      <a:r>
                        <a:rPr lang="en-US" altLang="zh-CN" sz="2000" b="1" dirty="0"/>
                        <a:t>PASCAL</a:t>
                      </a:r>
                      <a:r>
                        <a:rPr lang="zh-CN" altLang="en-US" sz="2000" b="1" dirty="0"/>
                        <a:t>语言类型</a:t>
                      </a:r>
                    </a:p>
                  </a:txBody>
                  <a:tcPr/>
                </a:tc>
                <a:tc>
                  <a:txBody>
                    <a:bodyPr/>
                    <a:lstStyle/>
                    <a:p>
                      <a:pPr algn="ctr"/>
                      <a:r>
                        <a:rPr lang="zh-CN" altLang="en-US" sz="2000" b="1" dirty="0"/>
                        <a:t>类型表达式</a:t>
                      </a:r>
                    </a:p>
                  </a:txBody>
                  <a:tcPr/>
                </a:tc>
                <a:extLst>
                  <a:ext uri="{0D108BD9-81ED-4DB2-BD59-A6C34878D82A}">
                    <a16:rowId xmlns:a16="http://schemas.microsoft.com/office/drawing/2014/main" val="496445188"/>
                  </a:ext>
                </a:extLst>
              </a:tr>
              <a:tr h="441325">
                <a:tc>
                  <a:txBody>
                    <a:bodyPr/>
                    <a:lstStyle/>
                    <a:p>
                      <a:pPr algn="ctr"/>
                      <a:r>
                        <a:rPr lang="en-US" altLang="zh-CN" sz="2000" b="1" dirty="0"/>
                        <a:t>int[3]</a:t>
                      </a:r>
                      <a:endParaRPr lang="zh-CN" altLang="en-US" sz="2000" b="1" dirty="0"/>
                    </a:p>
                  </a:txBody>
                  <a:tcPr/>
                </a:tc>
                <a:tc>
                  <a:txBody>
                    <a:bodyPr/>
                    <a:lstStyle/>
                    <a:p>
                      <a:pPr algn="ctr"/>
                      <a:r>
                        <a:rPr lang="en-US" altLang="zh-CN" sz="2000" b="1" dirty="0"/>
                        <a:t>array[3] of integer</a:t>
                      </a:r>
                      <a:endParaRPr lang="zh-CN" altLang="en-US" sz="2000" b="1" dirty="0"/>
                    </a:p>
                  </a:txBody>
                  <a:tcPr/>
                </a:tc>
                <a:tc>
                  <a:txBody>
                    <a:bodyPr/>
                    <a:lstStyle/>
                    <a:p>
                      <a:pPr algn="ctr"/>
                      <a:r>
                        <a:rPr lang="en-US" altLang="zh-CN" sz="2000" b="1" dirty="0"/>
                        <a:t>array</a:t>
                      </a:r>
                      <a:r>
                        <a:rPr lang="en-US" altLang="zh-CN" sz="2000" dirty="0"/>
                        <a:t>(</a:t>
                      </a:r>
                      <a:r>
                        <a:rPr lang="en-US" altLang="zh-CN" sz="2000" b="1" dirty="0"/>
                        <a:t>3, int</a:t>
                      </a:r>
                      <a:r>
                        <a:rPr lang="en-US" altLang="zh-CN" sz="2000" dirty="0"/>
                        <a:t>)</a:t>
                      </a:r>
                      <a:endParaRPr lang="zh-CN" altLang="en-US" sz="2000" dirty="0"/>
                    </a:p>
                  </a:txBody>
                  <a:tcPr/>
                </a:tc>
                <a:extLst>
                  <a:ext uri="{0D108BD9-81ED-4DB2-BD59-A6C34878D82A}">
                    <a16:rowId xmlns:a16="http://schemas.microsoft.com/office/drawing/2014/main" val="180795520"/>
                  </a:ext>
                </a:extLst>
              </a:tr>
              <a:tr h="4413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a:t>int[2][3]</a:t>
                      </a:r>
                      <a:endParaRPr lang="zh-CN" altLang="en-US" sz="2000" b="1" dirty="0"/>
                    </a:p>
                  </a:txBody>
                  <a:tcPr/>
                </a:tc>
                <a:tc>
                  <a:txBody>
                    <a:bodyPr/>
                    <a:lstStyle/>
                    <a:p>
                      <a:pPr algn="ctr"/>
                      <a:r>
                        <a:rPr lang="en-US" altLang="zh-CN" sz="2000" b="1" dirty="0"/>
                        <a:t>array[2,3] of integer</a:t>
                      </a:r>
                      <a:endParaRPr lang="zh-CN" altLang="en-US" sz="2000" b="1" dirty="0"/>
                    </a:p>
                  </a:txBody>
                  <a:tcPr/>
                </a:tc>
                <a:tc>
                  <a:txBody>
                    <a:bodyPr/>
                    <a:lstStyle/>
                    <a:p>
                      <a:pPr algn="ctr"/>
                      <a:r>
                        <a:rPr lang="en-US" altLang="zh-CN" sz="2000" b="1" dirty="0"/>
                        <a:t>array</a:t>
                      </a:r>
                      <a:r>
                        <a:rPr lang="en-US" altLang="zh-CN" sz="2000" dirty="0"/>
                        <a:t>(</a:t>
                      </a:r>
                      <a:r>
                        <a:rPr lang="en-US" altLang="zh-CN" sz="2000" b="1" dirty="0"/>
                        <a:t>2, array(3, int</a:t>
                      </a:r>
                      <a:r>
                        <a:rPr lang="en-US" altLang="zh-CN" sz="2000" dirty="0"/>
                        <a:t>))</a:t>
                      </a:r>
                      <a:endParaRPr lang="zh-CN" altLang="en-US" sz="2000" dirty="0"/>
                    </a:p>
                  </a:txBody>
                  <a:tcPr/>
                </a:tc>
                <a:extLst>
                  <a:ext uri="{0D108BD9-81ED-4DB2-BD59-A6C34878D82A}">
                    <a16:rowId xmlns:a16="http://schemas.microsoft.com/office/drawing/2014/main" val="1402591147"/>
                  </a:ext>
                </a:extLst>
              </a:tr>
            </a:tbl>
          </a:graphicData>
        </a:graphic>
      </p:graphicFrame>
      <p:sp>
        <p:nvSpPr>
          <p:cNvPr id="4" name="日期占位符 3">
            <a:extLst>
              <a:ext uri="{FF2B5EF4-FFF2-40B4-BE49-F238E27FC236}">
                <a16:creationId xmlns:a16="http://schemas.microsoft.com/office/drawing/2014/main" id="{F3771101-2962-0038-AC90-AF9C815F17C5}"/>
              </a:ext>
            </a:extLst>
          </p:cNvPr>
          <p:cNvSpPr>
            <a:spLocks noGrp="1"/>
          </p:cNvSpPr>
          <p:nvPr>
            <p:ph type="dt" sz="half" idx="10"/>
          </p:nvPr>
        </p:nvSpPr>
        <p:spPr/>
        <p:txBody>
          <a:bodyPr/>
          <a:lstStyle/>
          <a:p>
            <a:fld id="{9CB4265C-A54F-41C8-80E5-A769E7BF1C16}" type="datetime2">
              <a:rPr lang="zh-CN" altLang="en-US" smtClean="0"/>
              <a:t>2024年5月15日</a:t>
            </a:fld>
            <a:endParaRPr lang="zh-CN" altLang="en-US" dirty="0"/>
          </a:p>
        </p:txBody>
      </p:sp>
      <p:sp>
        <p:nvSpPr>
          <p:cNvPr id="5" name="页脚占位符 4">
            <a:extLst>
              <a:ext uri="{FF2B5EF4-FFF2-40B4-BE49-F238E27FC236}">
                <a16:creationId xmlns:a16="http://schemas.microsoft.com/office/drawing/2014/main" id="{957D1D1D-4304-A8E6-A4FC-7285A8771074}"/>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6" name="灯片编号占位符 5">
            <a:extLst>
              <a:ext uri="{FF2B5EF4-FFF2-40B4-BE49-F238E27FC236}">
                <a16:creationId xmlns:a16="http://schemas.microsoft.com/office/drawing/2014/main" id="{443E4E88-3CE7-08E1-9FE4-D709E1821DFC}"/>
              </a:ext>
            </a:extLst>
          </p:cNvPr>
          <p:cNvSpPr>
            <a:spLocks noGrp="1"/>
          </p:cNvSpPr>
          <p:nvPr>
            <p:ph type="sldNum" sz="quarter" idx="12"/>
          </p:nvPr>
        </p:nvSpPr>
        <p:spPr/>
        <p:txBody>
          <a:bodyPr/>
          <a:lstStyle/>
          <a:p>
            <a:fld id="{094DEB03-EFC6-4C20-8FC8-295189A5386F}" type="slidenum">
              <a:rPr lang="zh-CN" altLang="en-US" smtClean="0"/>
              <a:pPr/>
              <a:t>32</a:t>
            </a:fld>
            <a:endParaRPr lang="zh-CN" altLang="en-US"/>
          </a:p>
        </p:txBody>
      </p:sp>
    </p:spTree>
    <p:extLst>
      <p:ext uri="{BB962C8B-B14F-4D97-AF65-F5344CB8AC3E}">
        <p14:creationId xmlns:p14="http://schemas.microsoft.com/office/powerpoint/2010/main" val="4643561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672A59-69B1-4040-AA09-7425F372152D}"/>
              </a:ext>
            </a:extLst>
          </p:cNvPr>
          <p:cNvSpPr>
            <a:spLocks noGrp="1"/>
          </p:cNvSpPr>
          <p:nvPr>
            <p:ph type="title"/>
          </p:nvPr>
        </p:nvSpPr>
        <p:spPr/>
        <p:txBody>
          <a:bodyPr/>
          <a:lstStyle/>
          <a:p>
            <a:r>
              <a:rPr lang="en-US" altLang="zh-CN" dirty="0"/>
              <a:t>5.15 </a:t>
            </a:r>
            <a:r>
              <a:rPr lang="zh-CN" altLang="en-US" dirty="0"/>
              <a:t>类型表达式</a:t>
            </a:r>
          </a:p>
        </p:txBody>
      </p:sp>
      <p:sp>
        <p:nvSpPr>
          <p:cNvPr id="3" name="内容占位符 2">
            <a:extLst>
              <a:ext uri="{FF2B5EF4-FFF2-40B4-BE49-F238E27FC236}">
                <a16:creationId xmlns:a16="http://schemas.microsoft.com/office/drawing/2014/main" id="{17952C89-5C7A-4439-BE62-54B7D3A96CDD}"/>
              </a:ext>
            </a:extLst>
          </p:cNvPr>
          <p:cNvSpPr>
            <a:spLocks noGrp="1"/>
          </p:cNvSpPr>
          <p:nvPr>
            <p:ph idx="1"/>
          </p:nvPr>
        </p:nvSpPr>
        <p:spPr/>
        <p:txBody>
          <a:bodyPr>
            <a:normAutofit/>
          </a:bodyPr>
          <a:lstStyle/>
          <a:p>
            <a:r>
              <a:rPr lang="zh-CN" altLang="en-US" sz="2800" dirty="0"/>
              <a:t>基本类型是类型表达式</a:t>
            </a:r>
            <a:endParaRPr lang="en-US" altLang="zh-CN" sz="2400" b="1" i="1" dirty="0"/>
          </a:p>
          <a:p>
            <a:r>
              <a:rPr lang="zh-CN" altLang="en-US" sz="2800" dirty="0"/>
              <a:t>用基本类型构造出的构造类型是类型表达式</a:t>
            </a:r>
            <a:endParaRPr lang="en-US" altLang="zh-CN" sz="2800" dirty="0"/>
          </a:p>
          <a:p>
            <a:pPr lvl="1"/>
            <a:r>
              <a:rPr lang="zh-CN" altLang="en-US" sz="2400" dirty="0"/>
              <a:t>数组构造符</a:t>
            </a:r>
            <a:r>
              <a:rPr lang="en-US" altLang="zh-CN" sz="2400" b="1" i="1" dirty="0"/>
              <a:t>array</a:t>
            </a:r>
          </a:p>
          <a:p>
            <a:pPr lvl="1"/>
            <a:r>
              <a:rPr lang="zh-CN" altLang="en-US" sz="2400" dirty="0"/>
              <a:t>指针构造符</a:t>
            </a:r>
            <a:r>
              <a:rPr lang="en-US" altLang="zh-CN" sz="2400" b="1" i="1" dirty="0"/>
              <a:t>pointer</a:t>
            </a:r>
          </a:p>
          <a:p>
            <a:pPr lvl="2"/>
            <a:r>
              <a:rPr lang="zh-CN" altLang="en-US" sz="2000" dirty="0"/>
              <a:t>若</a:t>
            </a:r>
            <a:r>
              <a:rPr lang="en-US" altLang="zh-CN" sz="2000" b="1" i="1" dirty="0"/>
              <a:t>T</a:t>
            </a:r>
            <a:r>
              <a:rPr lang="zh-CN" altLang="en-US" sz="2000" dirty="0"/>
              <a:t>是类型表达式，则</a:t>
            </a:r>
            <a:r>
              <a:rPr lang="en-US" altLang="zh-CN" sz="2000" b="1" i="1" dirty="0"/>
              <a:t>pointer</a:t>
            </a:r>
            <a:r>
              <a:rPr lang="en-US" altLang="zh-CN" sz="2000" dirty="0"/>
              <a:t>(</a:t>
            </a:r>
            <a:r>
              <a:rPr lang="en-US" altLang="zh-CN" sz="2000" b="1" i="1" dirty="0"/>
              <a:t>T</a:t>
            </a:r>
            <a:r>
              <a:rPr lang="en-US" altLang="zh-CN" sz="2000" dirty="0"/>
              <a:t>)</a:t>
            </a:r>
            <a:r>
              <a:rPr lang="zh-CN" altLang="en-US" sz="2000" dirty="0"/>
              <a:t>是类型表达式，表示一个指针类型</a:t>
            </a:r>
            <a:endParaRPr lang="en-US" altLang="zh-CN" sz="2000" dirty="0"/>
          </a:p>
          <a:p>
            <a:pPr lvl="2"/>
            <a:endParaRPr lang="en-US" altLang="zh-CN" sz="2000" b="1" i="1" dirty="0"/>
          </a:p>
        </p:txBody>
      </p:sp>
      <p:graphicFrame>
        <p:nvGraphicFramePr>
          <p:cNvPr id="6" name="表格 7">
            <a:extLst>
              <a:ext uri="{FF2B5EF4-FFF2-40B4-BE49-F238E27FC236}">
                <a16:creationId xmlns:a16="http://schemas.microsoft.com/office/drawing/2014/main" id="{58033087-B20F-4D97-999A-4E46D37E8F0F}"/>
              </a:ext>
            </a:extLst>
          </p:cNvPr>
          <p:cNvGraphicFramePr>
            <a:graphicFrameLocks noGrp="1"/>
          </p:cNvGraphicFramePr>
          <p:nvPr>
            <p:extLst>
              <p:ext uri="{D42A27DB-BD31-4B8C-83A1-F6EECF244321}">
                <p14:modId xmlns:p14="http://schemas.microsoft.com/office/powerpoint/2010/main" val="2521676334"/>
              </p:ext>
            </p:extLst>
          </p:nvPr>
        </p:nvGraphicFramePr>
        <p:xfrm>
          <a:off x="1304488" y="3892492"/>
          <a:ext cx="6535023" cy="882650"/>
        </p:xfrm>
        <a:graphic>
          <a:graphicData uri="http://schemas.openxmlformats.org/drawingml/2006/table">
            <a:tbl>
              <a:tblPr firstRow="1" bandRow="1">
                <a:tableStyleId>{5940675A-B579-460E-94D1-54222C63F5DA}</a:tableStyleId>
              </a:tblPr>
              <a:tblGrid>
                <a:gridCol w="1442906">
                  <a:extLst>
                    <a:ext uri="{9D8B030D-6E8A-4147-A177-3AD203B41FA5}">
                      <a16:colId xmlns:a16="http://schemas.microsoft.com/office/drawing/2014/main" val="3022869040"/>
                    </a:ext>
                  </a:extLst>
                </a:gridCol>
                <a:gridCol w="2550253">
                  <a:extLst>
                    <a:ext uri="{9D8B030D-6E8A-4147-A177-3AD203B41FA5}">
                      <a16:colId xmlns:a16="http://schemas.microsoft.com/office/drawing/2014/main" val="2804057631"/>
                    </a:ext>
                  </a:extLst>
                </a:gridCol>
                <a:gridCol w="2541864">
                  <a:extLst>
                    <a:ext uri="{9D8B030D-6E8A-4147-A177-3AD203B41FA5}">
                      <a16:colId xmlns:a16="http://schemas.microsoft.com/office/drawing/2014/main" val="960640749"/>
                    </a:ext>
                  </a:extLst>
                </a:gridCol>
              </a:tblGrid>
              <a:tr h="441325">
                <a:tc>
                  <a:txBody>
                    <a:bodyPr/>
                    <a:lstStyle/>
                    <a:p>
                      <a:pPr algn="ctr"/>
                      <a:r>
                        <a:rPr lang="en-US" altLang="zh-CN" sz="2000" b="1" dirty="0"/>
                        <a:t>C</a:t>
                      </a:r>
                      <a:r>
                        <a:rPr lang="zh-CN" altLang="en-US" sz="2000" b="1" dirty="0"/>
                        <a:t>语言类型</a:t>
                      </a:r>
                    </a:p>
                  </a:txBody>
                  <a:tcPr/>
                </a:tc>
                <a:tc>
                  <a:txBody>
                    <a:bodyPr/>
                    <a:lstStyle/>
                    <a:p>
                      <a:pPr algn="ctr"/>
                      <a:r>
                        <a:rPr lang="en-US" altLang="zh-CN" sz="2000" b="1" dirty="0"/>
                        <a:t>PASCAL</a:t>
                      </a:r>
                      <a:r>
                        <a:rPr lang="zh-CN" altLang="en-US" sz="2000" b="1" dirty="0"/>
                        <a:t>语言类型</a:t>
                      </a:r>
                    </a:p>
                  </a:txBody>
                  <a:tcPr/>
                </a:tc>
                <a:tc>
                  <a:txBody>
                    <a:bodyPr/>
                    <a:lstStyle/>
                    <a:p>
                      <a:pPr algn="ctr"/>
                      <a:r>
                        <a:rPr lang="zh-CN" altLang="en-US" sz="2000" b="1" dirty="0"/>
                        <a:t>类型表达式</a:t>
                      </a:r>
                    </a:p>
                  </a:txBody>
                  <a:tcPr/>
                </a:tc>
                <a:extLst>
                  <a:ext uri="{0D108BD9-81ED-4DB2-BD59-A6C34878D82A}">
                    <a16:rowId xmlns:a16="http://schemas.microsoft.com/office/drawing/2014/main" val="496445188"/>
                  </a:ext>
                </a:extLst>
              </a:tr>
              <a:tr h="441325">
                <a:tc>
                  <a:txBody>
                    <a:bodyPr/>
                    <a:lstStyle/>
                    <a:p>
                      <a:pPr algn="ctr"/>
                      <a:r>
                        <a:rPr lang="en-US" altLang="zh-CN" sz="2000" b="1" dirty="0"/>
                        <a:t>int</a:t>
                      </a:r>
                      <a:r>
                        <a:rPr lang="zh-CN" altLang="en-US" sz="2000" b="1" dirty="0"/>
                        <a:t>*</a:t>
                      </a:r>
                    </a:p>
                  </a:txBody>
                  <a:tcPr/>
                </a:tc>
                <a:tc>
                  <a:txBody>
                    <a:bodyPr/>
                    <a:lstStyle/>
                    <a:p>
                      <a:pPr algn="ctr"/>
                      <a:r>
                        <a:rPr lang="en-US" altLang="zh-CN" sz="2000" b="1" i="0" kern="1200" dirty="0">
                          <a:solidFill>
                            <a:schemeClr val="tx1"/>
                          </a:solidFill>
                          <a:effectLst/>
                          <a:latin typeface="+mn-lt"/>
                          <a:ea typeface="+mn-ea"/>
                          <a:cs typeface="+mn-cs"/>
                        </a:rPr>
                        <a:t>^integer</a:t>
                      </a:r>
                      <a:endParaRPr lang="zh-CN" altLang="en-US" sz="2400" b="1" dirty="0"/>
                    </a:p>
                  </a:txBody>
                  <a:tcPr/>
                </a:tc>
                <a:tc>
                  <a:txBody>
                    <a:bodyPr/>
                    <a:lstStyle/>
                    <a:p>
                      <a:pPr algn="ctr"/>
                      <a:r>
                        <a:rPr lang="en-US" altLang="zh-CN" sz="2000" b="1" i="1" dirty="0"/>
                        <a:t>pointer</a:t>
                      </a:r>
                      <a:r>
                        <a:rPr lang="en-US" altLang="zh-CN" sz="2000" dirty="0"/>
                        <a:t>(</a:t>
                      </a:r>
                      <a:r>
                        <a:rPr lang="en-US" altLang="zh-CN" sz="2000" b="1" i="1" dirty="0"/>
                        <a:t>int</a:t>
                      </a:r>
                      <a:r>
                        <a:rPr lang="en-US" altLang="zh-CN" sz="2000" dirty="0"/>
                        <a:t>)</a:t>
                      </a:r>
                      <a:endParaRPr lang="zh-CN" altLang="en-US" sz="2000" dirty="0"/>
                    </a:p>
                  </a:txBody>
                  <a:tcPr/>
                </a:tc>
                <a:extLst>
                  <a:ext uri="{0D108BD9-81ED-4DB2-BD59-A6C34878D82A}">
                    <a16:rowId xmlns:a16="http://schemas.microsoft.com/office/drawing/2014/main" val="180795520"/>
                  </a:ext>
                </a:extLst>
              </a:tr>
            </a:tbl>
          </a:graphicData>
        </a:graphic>
      </p:graphicFrame>
      <p:sp>
        <p:nvSpPr>
          <p:cNvPr id="4" name="日期占位符 3">
            <a:extLst>
              <a:ext uri="{FF2B5EF4-FFF2-40B4-BE49-F238E27FC236}">
                <a16:creationId xmlns:a16="http://schemas.microsoft.com/office/drawing/2014/main" id="{161A8DCB-C7B5-5756-ACFA-FBE3958BA585}"/>
              </a:ext>
            </a:extLst>
          </p:cNvPr>
          <p:cNvSpPr>
            <a:spLocks noGrp="1"/>
          </p:cNvSpPr>
          <p:nvPr>
            <p:ph type="dt" sz="half" idx="10"/>
          </p:nvPr>
        </p:nvSpPr>
        <p:spPr/>
        <p:txBody>
          <a:bodyPr/>
          <a:lstStyle/>
          <a:p>
            <a:fld id="{66CC4938-AE3A-4E3F-9DCA-AD9E8E704F31}" type="datetime2">
              <a:rPr lang="zh-CN" altLang="en-US" smtClean="0"/>
              <a:t>2024年5月15日</a:t>
            </a:fld>
            <a:endParaRPr lang="zh-CN" altLang="en-US" dirty="0"/>
          </a:p>
        </p:txBody>
      </p:sp>
      <p:sp>
        <p:nvSpPr>
          <p:cNvPr id="5" name="页脚占位符 4">
            <a:extLst>
              <a:ext uri="{FF2B5EF4-FFF2-40B4-BE49-F238E27FC236}">
                <a16:creationId xmlns:a16="http://schemas.microsoft.com/office/drawing/2014/main" id="{E1692E24-0F5E-FF8B-607A-853FF38631D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7" name="灯片编号占位符 6">
            <a:extLst>
              <a:ext uri="{FF2B5EF4-FFF2-40B4-BE49-F238E27FC236}">
                <a16:creationId xmlns:a16="http://schemas.microsoft.com/office/drawing/2014/main" id="{13ED9EF0-69AB-8B36-3FB1-6E01F0BB90D6}"/>
              </a:ext>
            </a:extLst>
          </p:cNvPr>
          <p:cNvSpPr>
            <a:spLocks noGrp="1"/>
          </p:cNvSpPr>
          <p:nvPr>
            <p:ph type="sldNum" sz="quarter" idx="12"/>
          </p:nvPr>
        </p:nvSpPr>
        <p:spPr/>
        <p:txBody>
          <a:bodyPr/>
          <a:lstStyle/>
          <a:p>
            <a:fld id="{094DEB03-EFC6-4C20-8FC8-295189A5386F}" type="slidenum">
              <a:rPr lang="zh-CN" altLang="en-US" smtClean="0"/>
              <a:pPr/>
              <a:t>33</a:t>
            </a:fld>
            <a:endParaRPr lang="zh-CN" altLang="en-US"/>
          </a:p>
        </p:txBody>
      </p:sp>
    </p:spTree>
    <p:extLst>
      <p:ext uri="{BB962C8B-B14F-4D97-AF65-F5344CB8AC3E}">
        <p14:creationId xmlns:p14="http://schemas.microsoft.com/office/powerpoint/2010/main" val="34740246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672A59-69B1-4040-AA09-7425F372152D}"/>
              </a:ext>
            </a:extLst>
          </p:cNvPr>
          <p:cNvSpPr>
            <a:spLocks noGrp="1"/>
          </p:cNvSpPr>
          <p:nvPr>
            <p:ph type="title"/>
          </p:nvPr>
        </p:nvSpPr>
        <p:spPr/>
        <p:txBody>
          <a:bodyPr/>
          <a:lstStyle/>
          <a:p>
            <a:r>
              <a:rPr lang="en-US" altLang="zh-CN" dirty="0"/>
              <a:t>5.15 </a:t>
            </a:r>
            <a:r>
              <a:rPr lang="zh-CN" altLang="en-US" dirty="0"/>
              <a:t>类型表达式</a:t>
            </a:r>
          </a:p>
        </p:txBody>
      </p:sp>
      <p:sp>
        <p:nvSpPr>
          <p:cNvPr id="3" name="内容占位符 2">
            <a:extLst>
              <a:ext uri="{FF2B5EF4-FFF2-40B4-BE49-F238E27FC236}">
                <a16:creationId xmlns:a16="http://schemas.microsoft.com/office/drawing/2014/main" id="{17952C89-5C7A-4439-BE62-54B7D3A96CDD}"/>
              </a:ext>
            </a:extLst>
          </p:cNvPr>
          <p:cNvSpPr>
            <a:spLocks noGrp="1"/>
          </p:cNvSpPr>
          <p:nvPr>
            <p:ph idx="1"/>
          </p:nvPr>
        </p:nvSpPr>
        <p:spPr/>
        <p:txBody>
          <a:bodyPr>
            <a:normAutofit/>
          </a:bodyPr>
          <a:lstStyle/>
          <a:p>
            <a:r>
              <a:rPr lang="zh-CN" altLang="en-US" sz="2800" dirty="0"/>
              <a:t>基本类型是类型表达式</a:t>
            </a:r>
            <a:endParaRPr lang="en-US" altLang="zh-CN" sz="2400" b="1" i="1" dirty="0"/>
          </a:p>
          <a:p>
            <a:r>
              <a:rPr lang="zh-CN" altLang="en-US" sz="2800" dirty="0"/>
              <a:t>用基本类型构造出的构造类型是类型表达式</a:t>
            </a:r>
            <a:endParaRPr lang="en-US" altLang="zh-CN" sz="2800" dirty="0"/>
          </a:p>
          <a:p>
            <a:pPr lvl="1"/>
            <a:r>
              <a:rPr lang="zh-CN" altLang="en-US" sz="2400" dirty="0"/>
              <a:t>数组构造符</a:t>
            </a:r>
            <a:r>
              <a:rPr lang="en-US" altLang="zh-CN" sz="2400" b="1" i="1" dirty="0"/>
              <a:t>array</a:t>
            </a:r>
          </a:p>
          <a:p>
            <a:pPr lvl="1"/>
            <a:r>
              <a:rPr lang="zh-CN" altLang="en-US" sz="2400" dirty="0"/>
              <a:t>指针构造符</a:t>
            </a:r>
            <a:r>
              <a:rPr lang="en-US" altLang="zh-CN" sz="2400" b="1" i="1" dirty="0"/>
              <a:t>pointer</a:t>
            </a:r>
            <a:endParaRPr lang="en-US" altLang="zh-CN" sz="2000" b="1" i="1" dirty="0"/>
          </a:p>
          <a:p>
            <a:pPr lvl="1"/>
            <a:r>
              <a:rPr lang="zh-CN" altLang="en-US" sz="2400" dirty="0"/>
              <a:t>笛卡尔乘积构造符</a:t>
            </a:r>
            <a:r>
              <a:rPr lang="en-US" altLang="zh-CN" sz="2400" dirty="0"/>
              <a:t>×</a:t>
            </a:r>
            <a:endParaRPr lang="en-US" altLang="zh-CN" sz="2400" dirty="0">
              <a:solidFill>
                <a:srgbClr val="333333"/>
              </a:solidFill>
              <a:latin typeface="Microsoft Yahei" panose="020B0503020204020204" pitchFamily="34" charset="-122"/>
              <a:ea typeface="Microsoft Yahei" panose="020B0503020204020204" pitchFamily="34" charset="-122"/>
            </a:endParaRPr>
          </a:p>
          <a:p>
            <a:pPr lvl="2"/>
            <a:r>
              <a:rPr lang="zh-CN" altLang="en-US" sz="2000" dirty="0"/>
              <a:t>若</a:t>
            </a:r>
            <a:r>
              <a:rPr lang="en-US" altLang="zh-CN" sz="2000" b="1" i="1" dirty="0"/>
              <a:t>T</a:t>
            </a:r>
            <a:r>
              <a:rPr lang="en-US" altLang="zh-CN" sz="2000" b="1" i="1" baseline="-25000" dirty="0"/>
              <a:t>1</a:t>
            </a:r>
            <a:r>
              <a:rPr lang="zh-CN" altLang="en-US" sz="2000" dirty="0"/>
              <a:t>和</a:t>
            </a:r>
            <a:r>
              <a:rPr lang="en-US" altLang="zh-CN" sz="2000" b="1" i="1" dirty="0"/>
              <a:t>T</a:t>
            </a:r>
            <a:r>
              <a:rPr lang="en-US" altLang="zh-CN" sz="2000" b="1" i="1" baseline="-25000" dirty="0"/>
              <a:t>2</a:t>
            </a:r>
            <a:r>
              <a:rPr lang="zh-CN" altLang="en-US" sz="2000" dirty="0"/>
              <a:t>是类型表达式，则</a:t>
            </a:r>
            <a:r>
              <a:rPr lang="en-US" altLang="zh-CN" sz="2000" b="1" i="1" dirty="0"/>
              <a:t>T</a:t>
            </a:r>
            <a:r>
              <a:rPr lang="en-US" altLang="zh-CN" sz="2000" b="1" i="1" baseline="-25000" dirty="0"/>
              <a:t>1</a:t>
            </a:r>
            <a:r>
              <a:rPr lang="en-US" altLang="zh-CN" sz="2000" dirty="0"/>
              <a:t>×</a:t>
            </a:r>
            <a:r>
              <a:rPr lang="en-US" altLang="zh-CN" sz="2000" b="1" i="1" dirty="0"/>
              <a:t>T</a:t>
            </a:r>
            <a:r>
              <a:rPr lang="en-US" altLang="zh-CN" sz="2000" b="1" i="1" baseline="-25000" dirty="0"/>
              <a:t>2</a:t>
            </a:r>
            <a:r>
              <a:rPr lang="zh-CN" altLang="en-US" sz="2000" dirty="0"/>
              <a:t>是类型表达式，一般用在多元函数里</a:t>
            </a:r>
            <a:endParaRPr lang="en-US" altLang="zh-CN" sz="2000" dirty="0"/>
          </a:p>
        </p:txBody>
      </p:sp>
      <p:graphicFrame>
        <p:nvGraphicFramePr>
          <p:cNvPr id="5" name="表格 7">
            <a:extLst>
              <a:ext uri="{FF2B5EF4-FFF2-40B4-BE49-F238E27FC236}">
                <a16:creationId xmlns:a16="http://schemas.microsoft.com/office/drawing/2014/main" id="{097BE44A-6FFE-42F9-84F0-801126D4373B}"/>
              </a:ext>
            </a:extLst>
          </p:cNvPr>
          <p:cNvGraphicFramePr>
            <a:graphicFrameLocks noGrp="1"/>
          </p:cNvGraphicFramePr>
          <p:nvPr>
            <p:extLst>
              <p:ext uri="{D42A27DB-BD31-4B8C-83A1-F6EECF244321}">
                <p14:modId xmlns:p14="http://schemas.microsoft.com/office/powerpoint/2010/main" val="3721371543"/>
              </p:ext>
            </p:extLst>
          </p:nvPr>
        </p:nvGraphicFramePr>
        <p:xfrm>
          <a:off x="444616" y="4345497"/>
          <a:ext cx="8254768" cy="882650"/>
        </p:xfrm>
        <a:graphic>
          <a:graphicData uri="http://schemas.openxmlformats.org/drawingml/2006/table">
            <a:tbl>
              <a:tblPr firstRow="1" bandRow="1">
                <a:tableStyleId>{5940675A-B579-460E-94D1-54222C63F5DA}</a:tableStyleId>
              </a:tblPr>
              <a:tblGrid>
                <a:gridCol w="2139193">
                  <a:extLst>
                    <a:ext uri="{9D8B030D-6E8A-4147-A177-3AD203B41FA5}">
                      <a16:colId xmlns:a16="http://schemas.microsoft.com/office/drawing/2014/main" val="3022869040"/>
                    </a:ext>
                  </a:extLst>
                </a:gridCol>
                <a:gridCol w="2904799">
                  <a:extLst>
                    <a:ext uri="{9D8B030D-6E8A-4147-A177-3AD203B41FA5}">
                      <a16:colId xmlns:a16="http://schemas.microsoft.com/office/drawing/2014/main" val="2804057631"/>
                    </a:ext>
                  </a:extLst>
                </a:gridCol>
                <a:gridCol w="3210776">
                  <a:extLst>
                    <a:ext uri="{9D8B030D-6E8A-4147-A177-3AD203B41FA5}">
                      <a16:colId xmlns:a16="http://schemas.microsoft.com/office/drawing/2014/main" val="960640749"/>
                    </a:ext>
                  </a:extLst>
                </a:gridCol>
              </a:tblGrid>
              <a:tr h="441325">
                <a:tc>
                  <a:txBody>
                    <a:bodyPr/>
                    <a:lstStyle/>
                    <a:p>
                      <a:pPr algn="ctr"/>
                      <a:r>
                        <a:rPr lang="en-US" altLang="zh-CN" sz="2000" b="1" dirty="0"/>
                        <a:t>C</a:t>
                      </a:r>
                      <a:r>
                        <a:rPr lang="zh-CN" altLang="en-US" sz="2000" b="1" dirty="0"/>
                        <a:t>语言类型</a:t>
                      </a:r>
                    </a:p>
                  </a:txBody>
                  <a:tcPr/>
                </a:tc>
                <a:tc>
                  <a:txBody>
                    <a:bodyPr/>
                    <a:lstStyle/>
                    <a:p>
                      <a:pPr algn="ctr"/>
                      <a:r>
                        <a:rPr lang="en-US" altLang="zh-CN" sz="2000" b="1" dirty="0"/>
                        <a:t>PASCAL</a:t>
                      </a:r>
                      <a:r>
                        <a:rPr lang="zh-CN" altLang="en-US" sz="2000" b="1" dirty="0"/>
                        <a:t>语言类型</a:t>
                      </a:r>
                    </a:p>
                  </a:txBody>
                  <a:tcPr/>
                </a:tc>
                <a:tc>
                  <a:txBody>
                    <a:bodyPr/>
                    <a:lstStyle/>
                    <a:p>
                      <a:pPr algn="ctr"/>
                      <a:r>
                        <a:rPr lang="zh-CN" altLang="en-US" sz="2000" b="1" dirty="0"/>
                        <a:t>类型表达式</a:t>
                      </a:r>
                    </a:p>
                  </a:txBody>
                  <a:tcPr/>
                </a:tc>
                <a:extLst>
                  <a:ext uri="{0D108BD9-81ED-4DB2-BD59-A6C34878D82A}">
                    <a16:rowId xmlns:a16="http://schemas.microsoft.com/office/drawing/2014/main" val="496445188"/>
                  </a:ext>
                </a:extLst>
              </a:tr>
              <a:tr h="441325">
                <a:tc>
                  <a:txBody>
                    <a:bodyPr/>
                    <a:lstStyle/>
                    <a:p>
                      <a:pPr algn="ctr"/>
                      <a:r>
                        <a:rPr lang="en-US" altLang="zh-CN" sz="2000" b="1" dirty="0"/>
                        <a:t>(int </a:t>
                      </a:r>
                      <a:r>
                        <a:rPr lang="en-US" altLang="zh-CN" sz="2000" b="1" dirty="0" err="1"/>
                        <a:t>x,int</a:t>
                      </a:r>
                      <a:r>
                        <a:rPr lang="en-US" altLang="zh-CN" sz="2000" b="1" dirty="0"/>
                        <a:t> </a:t>
                      </a:r>
                      <a:r>
                        <a:rPr lang="en-US" altLang="zh-CN" sz="2000" b="1" dirty="0" err="1"/>
                        <a:t>y,char</a:t>
                      </a:r>
                      <a:r>
                        <a:rPr lang="en-US" altLang="zh-CN" sz="2000" b="1" dirty="0"/>
                        <a:t> z)</a:t>
                      </a:r>
                      <a:endParaRPr lang="zh-CN" altLang="en-US" sz="2000" b="1" dirty="0"/>
                    </a:p>
                  </a:txBody>
                  <a:tcPr/>
                </a:tc>
                <a:tc>
                  <a:txBody>
                    <a:bodyPr/>
                    <a:lstStyle/>
                    <a:p>
                      <a:pPr algn="ctr"/>
                      <a:r>
                        <a:rPr lang="en-US" altLang="zh-CN" sz="2000" b="1" i="0" kern="1200" dirty="0">
                          <a:solidFill>
                            <a:schemeClr val="tx1"/>
                          </a:solidFill>
                          <a:effectLst/>
                          <a:latin typeface="+mn-lt"/>
                          <a:ea typeface="+mn-ea"/>
                          <a:cs typeface="+mn-cs"/>
                        </a:rPr>
                        <a:t>(</a:t>
                      </a:r>
                      <a:r>
                        <a:rPr lang="en-US" altLang="zh-CN" sz="2000" b="1" i="0" kern="1200" dirty="0" err="1">
                          <a:solidFill>
                            <a:schemeClr val="tx1"/>
                          </a:solidFill>
                          <a:effectLst/>
                          <a:latin typeface="+mn-lt"/>
                          <a:ea typeface="+mn-ea"/>
                          <a:cs typeface="+mn-cs"/>
                        </a:rPr>
                        <a:t>x,y:int</a:t>
                      </a:r>
                      <a:r>
                        <a:rPr lang="en-US" altLang="zh-CN" sz="2000" b="1" i="0" kern="1200" dirty="0">
                          <a:solidFill>
                            <a:schemeClr val="tx1"/>
                          </a:solidFill>
                          <a:effectLst/>
                          <a:latin typeface="+mn-lt"/>
                          <a:ea typeface="+mn-ea"/>
                          <a:cs typeface="+mn-cs"/>
                        </a:rPr>
                        <a:t>, z:char)</a:t>
                      </a:r>
                      <a:endParaRPr lang="zh-CN" altLang="en-US" sz="2400" b="1" dirty="0"/>
                    </a:p>
                  </a:txBody>
                  <a:tcPr/>
                </a:tc>
                <a:tc>
                  <a:txBody>
                    <a:bodyPr/>
                    <a:lstStyle/>
                    <a:p>
                      <a:pPr algn="ctr"/>
                      <a:r>
                        <a:rPr lang="en-US" altLang="zh-CN" sz="2000" b="1" i="1" dirty="0" err="1"/>
                        <a:t>int</a:t>
                      </a:r>
                      <a:r>
                        <a:rPr lang="en-US" altLang="zh-CN" sz="2000" dirty="0" err="1"/>
                        <a:t>×</a:t>
                      </a:r>
                      <a:r>
                        <a:rPr lang="en-US" altLang="zh-CN" sz="2000" b="1" i="1" dirty="0" err="1"/>
                        <a:t>int</a:t>
                      </a:r>
                      <a:r>
                        <a:rPr lang="en-US" altLang="zh-CN" sz="2000" dirty="0" err="1"/>
                        <a:t>×</a:t>
                      </a:r>
                      <a:r>
                        <a:rPr lang="en-US" altLang="zh-CN" sz="2000" b="1" i="1" dirty="0" err="1"/>
                        <a:t>char</a:t>
                      </a:r>
                      <a:endParaRPr lang="zh-CN" altLang="en-US" sz="2000" dirty="0"/>
                    </a:p>
                  </a:txBody>
                  <a:tcPr/>
                </a:tc>
                <a:extLst>
                  <a:ext uri="{0D108BD9-81ED-4DB2-BD59-A6C34878D82A}">
                    <a16:rowId xmlns:a16="http://schemas.microsoft.com/office/drawing/2014/main" val="180795520"/>
                  </a:ext>
                </a:extLst>
              </a:tr>
            </a:tbl>
          </a:graphicData>
        </a:graphic>
      </p:graphicFrame>
      <p:sp>
        <p:nvSpPr>
          <p:cNvPr id="4" name="日期占位符 3">
            <a:extLst>
              <a:ext uri="{FF2B5EF4-FFF2-40B4-BE49-F238E27FC236}">
                <a16:creationId xmlns:a16="http://schemas.microsoft.com/office/drawing/2014/main" id="{385DF866-9956-CB9A-148E-33E8D8941159}"/>
              </a:ext>
            </a:extLst>
          </p:cNvPr>
          <p:cNvSpPr>
            <a:spLocks noGrp="1"/>
          </p:cNvSpPr>
          <p:nvPr>
            <p:ph type="dt" sz="half" idx="10"/>
          </p:nvPr>
        </p:nvSpPr>
        <p:spPr/>
        <p:txBody>
          <a:bodyPr/>
          <a:lstStyle/>
          <a:p>
            <a:fld id="{5EB07006-5BCF-4DE8-BC4B-61856B26431A}" type="datetime2">
              <a:rPr lang="zh-CN" altLang="en-US" smtClean="0"/>
              <a:t>2024年5月15日</a:t>
            </a:fld>
            <a:endParaRPr lang="zh-CN" altLang="en-US" dirty="0"/>
          </a:p>
        </p:txBody>
      </p:sp>
      <p:sp>
        <p:nvSpPr>
          <p:cNvPr id="6" name="页脚占位符 5">
            <a:extLst>
              <a:ext uri="{FF2B5EF4-FFF2-40B4-BE49-F238E27FC236}">
                <a16:creationId xmlns:a16="http://schemas.microsoft.com/office/drawing/2014/main" id="{93013036-AC44-BB19-ACCF-FAB230CD0BE0}"/>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7" name="灯片编号占位符 6">
            <a:extLst>
              <a:ext uri="{FF2B5EF4-FFF2-40B4-BE49-F238E27FC236}">
                <a16:creationId xmlns:a16="http://schemas.microsoft.com/office/drawing/2014/main" id="{09301870-47E5-C4F2-8354-27DAC9949525}"/>
              </a:ext>
            </a:extLst>
          </p:cNvPr>
          <p:cNvSpPr>
            <a:spLocks noGrp="1"/>
          </p:cNvSpPr>
          <p:nvPr>
            <p:ph type="sldNum" sz="quarter" idx="12"/>
          </p:nvPr>
        </p:nvSpPr>
        <p:spPr/>
        <p:txBody>
          <a:bodyPr/>
          <a:lstStyle/>
          <a:p>
            <a:fld id="{094DEB03-EFC6-4C20-8FC8-295189A5386F}" type="slidenum">
              <a:rPr lang="zh-CN" altLang="en-US" smtClean="0"/>
              <a:pPr/>
              <a:t>34</a:t>
            </a:fld>
            <a:endParaRPr lang="zh-CN" altLang="en-US"/>
          </a:p>
        </p:txBody>
      </p:sp>
    </p:spTree>
    <p:extLst>
      <p:ext uri="{BB962C8B-B14F-4D97-AF65-F5344CB8AC3E}">
        <p14:creationId xmlns:p14="http://schemas.microsoft.com/office/powerpoint/2010/main" val="206795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672A59-69B1-4040-AA09-7425F372152D}"/>
              </a:ext>
            </a:extLst>
          </p:cNvPr>
          <p:cNvSpPr>
            <a:spLocks noGrp="1"/>
          </p:cNvSpPr>
          <p:nvPr>
            <p:ph type="title"/>
          </p:nvPr>
        </p:nvSpPr>
        <p:spPr/>
        <p:txBody>
          <a:bodyPr/>
          <a:lstStyle/>
          <a:p>
            <a:r>
              <a:rPr lang="en-US" altLang="zh-CN" dirty="0"/>
              <a:t>5.15 </a:t>
            </a:r>
            <a:r>
              <a:rPr lang="zh-CN" altLang="en-US" dirty="0"/>
              <a:t>类型表达式</a:t>
            </a:r>
          </a:p>
        </p:txBody>
      </p:sp>
      <p:sp>
        <p:nvSpPr>
          <p:cNvPr id="3" name="内容占位符 2">
            <a:extLst>
              <a:ext uri="{FF2B5EF4-FFF2-40B4-BE49-F238E27FC236}">
                <a16:creationId xmlns:a16="http://schemas.microsoft.com/office/drawing/2014/main" id="{17952C89-5C7A-4439-BE62-54B7D3A96CDD}"/>
              </a:ext>
            </a:extLst>
          </p:cNvPr>
          <p:cNvSpPr>
            <a:spLocks noGrp="1"/>
          </p:cNvSpPr>
          <p:nvPr>
            <p:ph idx="1"/>
          </p:nvPr>
        </p:nvSpPr>
        <p:spPr/>
        <p:txBody>
          <a:bodyPr>
            <a:normAutofit/>
          </a:bodyPr>
          <a:lstStyle/>
          <a:p>
            <a:r>
              <a:rPr lang="zh-CN" altLang="en-US" sz="2800" dirty="0"/>
              <a:t>基本类型是类型表达式</a:t>
            </a:r>
            <a:endParaRPr lang="en-US" altLang="zh-CN" sz="2400" b="1" i="1" dirty="0"/>
          </a:p>
          <a:p>
            <a:r>
              <a:rPr lang="zh-CN" altLang="en-US" sz="2800" dirty="0"/>
              <a:t>用基本类型构造出的构造类型是类型表达式</a:t>
            </a:r>
            <a:endParaRPr lang="en-US" altLang="zh-CN" sz="2800" dirty="0"/>
          </a:p>
          <a:p>
            <a:pPr lvl="1"/>
            <a:r>
              <a:rPr lang="zh-CN" altLang="en-US" sz="2400" dirty="0"/>
              <a:t>数组构造符</a:t>
            </a:r>
            <a:r>
              <a:rPr lang="en-US" altLang="zh-CN" sz="2400" b="1" i="1" dirty="0"/>
              <a:t>array</a:t>
            </a:r>
          </a:p>
          <a:p>
            <a:pPr lvl="1"/>
            <a:r>
              <a:rPr lang="zh-CN" altLang="en-US" sz="2400" dirty="0"/>
              <a:t>指针构造符</a:t>
            </a:r>
            <a:r>
              <a:rPr lang="en-US" altLang="zh-CN" sz="2400" b="1" i="1" dirty="0"/>
              <a:t>pointer</a:t>
            </a:r>
            <a:endParaRPr lang="en-US" altLang="zh-CN" sz="2000" b="1" i="1" dirty="0"/>
          </a:p>
          <a:p>
            <a:pPr lvl="1"/>
            <a:r>
              <a:rPr lang="zh-CN" altLang="en-US" sz="2400" dirty="0"/>
              <a:t>笛卡尔乘积构造符</a:t>
            </a:r>
            <a:r>
              <a:rPr lang="en-US" altLang="zh-CN" sz="2400" dirty="0"/>
              <a:t>×</a:t>
            </a:r>
          </a:p>
          <a:p>
            <a:pPr lvl="1"/>
            <a:r>
              <a:rPr lang="zh-CN" altLang="en-US" sz="2400" dirty="0"/>
              <a:t>函数构造符→</a:t>
            </a:r>
            <a:endParaRPr lang="en-US" altLang="zh-CN" sz="2400" dirty="0"/>
          </a:p>
          <a:p>
            <a:pPr lvl="2"/>
            <a:r>
              <a:rPr lang="zh-CN" altLang="en-US" sz="2000" dirty="0"/>
              <a:t>若</a:t>
            </a:r>
            <a:r>
              <a:rPr lang="en-US" altLang="zh-CN" sz="2000" b="1" i="1" dirty="0"/>
              <a:t>T</a:t>
            </a:r>
            <a:r>
              <a:rPr lang="en-US" altLang="zh-CN" sz="2000" b="1" i="1" baseline="-25000" dirty="0"/>
              <a:t>1</a:t>
            </a:r>
            <a:r>
              <a:rPr lang="en-US" altLang="zh-CN" sz="2000" dirty="0"/>
              <a:t>,</a:t>
            </a:r>
            <a:r>
              <a:rPr lang="en-US" altLang="zh-CN" sz="2000" b="1" i="1" dirty="0"/>
              <a:t>T</a:t>
            </a:r>
            <a:r>
              <a:rPr lang="en-US" altLang="zh-CN" sz="2000" b="1" i="1" baseline="-25000" dirty="0"/>
              <a:t>2</a:t>
            </a:r>
            <a:r>
              <a:rPr lang="en-US" altLang="zh-CN" sz="2000" dirty="0"/>
              <a:t>,</a:t>
            </a:r>
            <a:r>
              <a:rPr lang="en-US" altLang="zh-CN" sz="2000" i="1" dirty="0"/>
              <a:t> </a:t>
            </a:r>
            <a:r>
              <a:rPr lang="en-US" altLang="zh-CN" sz="2000" dirty="0"/>
              <a:t>…,</a:t>
            </a:r>
            <a:r>
              <a:rPr lang="en-US" altLang="zh-CN" sz="2000" i="1" dirty="0"/>
              <a:t> </a:t>
            </a:r>
            <a:r>
              <a:rPr lang="en-US" altLang="zh-CN" sz="2000" b="1" i="1" dirty="0"/>
              <a:t>T</a:t>
            </a:r>
            <a:r>
              <a:rPr lang="en-US" altLang="zh-CN" sz="2000" b="1" i="1" baseline="-25000" dirty="0"/>
              <a:t>n</a:t>
            </a:r>
            <a:r>
              <a:rPr lang="zh-CN" altLang="en-US" sz="2000" dirty="0"/>
              <a:t>和</a:t>
            </a:r>
            <a:r>
              <a:rPr lang="en-US" altLang="zh-CN" sz="2000" b="1" i="1" dirty="0"/>
              <a:t>R</a:t>
            </a:r>
            <a:r>
              <a:rPr lang="zh-CN" altLang="en-US" sz="2000" dirty="0"/>
              <a:t>是类型表达式，则</a:t>
            </a:r>
            <a:r>
              <a:rPr lang="en-US" altLang="zh-CN" sz="2000" b="1" i="1" dirty="0"/>
              <a:t>T</a:t>
            </a:r>
            <a:r>
              <a:rPr lang="en-US" altLang="zh-CN" sz="2000" b="1" i="1" baseline="-25000" dirty="0"/>
              <a:t>1</a:t>
            </a:r>
            <a:r>
              <a:rPr lang="en-US" altLang="zh-CN" sz="2000" dirty="0"/>
              <a:t>×</a:t>
            </a:r>
            <a:r>
              <a:rPr lang="en-US" altLang="zh-CN" sz="2000" b="1" i="1" dirty="0"/>
              <a:t>T</a:t>
            </a:r>
            <a:r>
              <a:rPr lang="en-US" altLang="zh-CN" sz="2000" b="1" i="1" baseline="-25000" dirty="0"/>
              <a:t>2</a:t>
            </a:r>
            <a:r>
              <a:rPr lang="en-US" altLang="zh-CN" sz="2000" dirty="0"/>
              <a:t>×…×</a:t>
            </a:r>
            <a:r>
              <a:rPr lang="en-US" altLang="zh-CN" sz="2000" b="1" i="1" dirty="0"/>
              <a:t>T</a:t>
            </a:r>
            <a:r>
              <a:rPr lang="en-US" altLang="zh-CN" sz="2000" b="1" i="1" baseline="-25000" dirty="0"/>
              <a:t>n</a:t>
            </a:r>
            <a:r>
              <a:rPr lang="zh-CN" altLang="en-US" sz="2000" dirty="0"/>
              <a:t>→</a:t>
            </a:r>
            <a:r>
              <a:rPr lang="en-US" altLang="zh-CN" sz="2000" b="1" i="1" dirty="0"/>
              <a:t>R</a:t>
            </a:r>
            <a:r>
              <a:rPr lang="zh-CN" altLang="en-US" sz="2000" dirty="0"/>
              <a:t>是类型表达式</a:t>
            </a:r>
            <a:endParaRPr lang="en-US" altLang="zh-CN" sz="2000" dirty="0"/>
          </a:p>
        </p:txBody>
      </p:sp>
      <p:graphicFrame>
        <p:nvGraphicFramePr>
          <p:cNvPr id="6" name="表格 7">
            <a:extLst>
              <a:ext uri="{FF2B5EF4-FFF2-40B4-BE49-F238E27FC236}">
                <a16:creationId xmlns:a16="http://schemas.microsoft.com/office/drawing/2014/main" id="{C31FD9E5-8B13-42D6-91B5-8038A568E3F2}"/>
              </a:ext>
            </a:extLst>
          </p:cNvPr>
          <p:cNvGraphicFramePr>
            <a:graphicFrameLocks noGrp="1"/>
          </p:cNvGraphicFramePr>
          <p:nvPr>
            <p:extLst>
              <p:ext uri="{D42A27DB-BD31-4B8C-83A1-F6EECF244321}">
                <p14:modId xmlns:p14="http://schemas.microsoft.com/office/powerpoint/2010/main" val="3272003844"/>
              </p:ext>
            </p:extLst>
          </p:nvPr>
        </p:nvGraphicFramePr>
        <p:xfrm>
          <a:off x="444616" y="4781725"/>
          <a:ext cx="8254768" cy="1323975"/>
        </p:xfrm>
        <a:graphic>
          <a:graphicData uri="http://schemas.openxmlformats.org/drawingml/2006/table">
            <a:tbl>
              <a:tblPr firstRow="1" bandRow="1">
                <a:tableStyleId>{5940675A-B579-460E-94D1-54222C63F5DA}</a:tableStyleId>
              </a:tblPr>
              <a:tblGrid>
                <a:gridCol w="2416030">
                  <a:extLst>
                    <a:ext uri="{9D8B030D-6E8A-4147-A177-3AD203B41FA5}">
                      <a16:colId xmlns:a16="http://schemas.microsoft.com/office/drawing/2014/main" val="3022869040"/>
                    </a:ext>
                  </a:extLst>
                </a:gridCol>
                <a:gridCol w="3582099">
                  <a:extLst>
                    <a:ext uri="{9D8B030D-6E8A-4147-A177-3AD203B41FA5}">
                      <a16:colId xmlns:a16="http://schemas.microsoft.com/office/drawing/2014/main" val="2804057631"/>
                    </a:ext>
                  </a:extLst>
                </a:gridCol>
                <a:gridCol w="2256639">
                  <a:extLst>
                    <a:ext uri="{9D8B030D-6E8A-4147-A177-3AD203B41FA5}">
                      <a16:colId xmlns:a16="http://schemas.microsoft.com/office/drawing/2014/main" val="960640749"/>
                    </a:ext>
                  </a:extLst>
                </a:gridCol>
              </a:tblGrid>
              <a:tr h="441325">
                <a:tc>
                  <a:txBody>
                    <a:bodyPr/>
                    <a:lstStyle/>
                    <a:p>
                      <a:pPr algn="ctr"/>
                      <a:r>
                        <a:rPr lang="en-US" altLang="zh-CN" sz="2000" b="1" dirty="0"/>
                        <a:t>C</a:t>
                      </a:r>
                      <a:r>
                        <a:rPr lang="zh-CN" altLang="en-US" sz="2000" b="1" dirty="0"/>
                        <a:t>语言类型</a:t>
                      </a:r>
                    </a:p>
                  </a:txBody>
                  <a:tcPr/>
                </a:tc>
                <a:tc>
                  <a:txBody>
                    <a:bodyPr/>
                    <a:lstStyle/>
                    <a:p>
                      <a:pPr algn="ctr"/>
                      <a:r>
                        <a:rPr lang="en-US" altLang="zh-CN" sz="2000" b="1" dirty="0"/>
                        <a:t>PASCAL</a:t>
                      </a:r>
                      <a:r>
                        <a:rPr lang="zh-CN" altLang="en-US" sz="2000" b="1" dirty="0"/>
                        <a:t>语言类型</a:t>
                      </a:r>
                    </a:p>
                  </a:txBody>
                  <a:tcPr/>
                </a:tc>
                <a:tc>
                  <a:txBody>
                    <a:bodyPr/>
                    <a:lstStyle/>
                    <a:p>
                      <a:pPr algn="ctr"/>
                      <a:r>
                        <a:rPr lang="zh-CN" altLang="en-US" sz="2000" b="1" dirty="0"/>
                        <a:t>类型表达式</a:t>
                      </a:r>
                    </a:p>
                  </a:txBody>
                  <a:tcPr/>
                </a:tc>
                <a:extLst>
                  <a:ext uri="{0D108BD9-81ED-4DB2-BD59-A6C34878D82A}">
                    <a16:rowId xmlns:a16="http://schemas.microsoft.com/office/drawing/2014/main" val="496445188"/>
                  </a:ext>
                </a:extLst>
              </a:tr>
              <a:tr h="441325">
                <a:tc>
                  <a:txBody>
                    <a:bodyPr/>
                    <a:lstStyle/>
                    <a:p>
                      <a:pPr algn="ctr"/>
                      <a:r>
                        <a:rPr lang="en-US" altLang="zh-CN" sz="2000" b="1" dirty="0"/>
                        <a:t>bool foo(int </a:t>
                      </a:r>
                      <a:r>
                        <a:rPr lang="en-US" altLang="zh-CN" sz="2000" b="1" dirty="0" err="1"/>
                        <a:t>x,char</a:t>
                      </a:r>
                      <a:r>
                        <a:rPr lang="en-US" altLang="zh-CN" sz="2000" b="1" dirty="0"/>
                        <a:t> z)</a:t>
                      </a:r>
                      <a:endParaRPr lang="zh-CN" altLang="en-US" sz="2000" b="1" dirty="0"/>
                    </a:p>
                  </a:txBody>
                  <a:tcPr/>
                </a:tc>
                <a:tc>
                  <a:txBody>
                    <a:bodyPr/>
                    <a:lstStyle/>
                    <a:p>
                      <a:pPr algn="ctr"/>
                      <a:r>
                        <a:rPr lang="en-US" altLang="zh-CN" sz="2000" b="1" i="0" kern="1200" dirty="0">
                          <a:solidFill>
                            <a:schemeClr val="tx1"/>
                          </a:solidFill>
                          <a:effectLst/>
                          <a:latin typeface="+mn-lt"/>
                          <a:ea typeface="+mn-ea"/>
                          <a:cs typeface="+mn-cs"/>
                        </a:rPr>
                        <a:t>function foo(</a:t>
                      </a:r>
                      <a:r>
                        <a:rPr lang="en-US" altLang="zh-CN" sz="2000" b="1" i="0" kern="1200" dirty="0" err="1">
                          <a:solidFill>
                            <a:schemeClr val="tx1"/>
                          </a:solidFill>
                          <a:effectLst/>
                          <a:latin typeface="+mn-lt"/>
                          <a:ea typeface="+mn-ea"/>
                          <a:cs typeface="+mn-cs"/>
                        </a:rPr>
                        <a:t>x:int,z:char</a:t>
                      </a:r>
                      <a:r>
                        <a:rPr lang="en-US" altLang="zh-CN" sz="2000" b="1" i="0" kern="1200" dirty="0">
                          <a:solidFill>
                            <a:schemeClr val="tx1"/>
                          </a:solidFill>
                          <a:effectLst/>
                          <a:latin typeface="+mn-lt"/>
                          <a:ea typeface="+mn-ea"/>
                          <a:cs typeface="+mn-cs"/>
                        </a:rPr>
                        <a:t>):bool</a:t>
                      </a:r>
                      <a:endParaRPr lang="zh-CN" altLang="en-US" sz="2400" b="1" dirty="0"/>
                    </a:p>
                  </a:txBody>
                  <a:tcPr/>
                </a:tc>
                <a:tc>
                  <a:txBody>
                    <a:bodyPr/>
                    <a:lstStyle/>
                    <a:p>
                      <a:pPr algn="ctr"/>
                      <a:r>
                        <a:rPr lang="en-US" altLang="zh-CN" sz="2000" b="1" i="1" dirty="0" err="1"/>
                        <a:t>int</a:t>
                      </a:r>
                      <a:r>
                        <a:rPr lang="en-US" altLang="zh-CN" sz="2000" dirty="0" err="1"/>
                        <a:t>×</a:t>
                      </a:r>
                      <a:r>
                        <a:rPr lang="en-US" altLang="zh-CN" sz="2000" b="1" i="1" dirty="0" err="1"/>
                        <a:t>char</a:t>
                      </a:r>
                      <a:r>
                        <a:rPr lang="en-US" altLang="zh-CN" sz="2000" b="1" i="1" dirty="0"/>
                        <a:t> </a:t>
                      </a:r>
                      <a:r>
                        <a:rPr lang="zh-CN" altLang="en-US" sz="2000" dirty="0"/>
                        <a:t>→</a:t>
                      </a:r>
                      <a:r>
                        <a:rPr lang="en-US" altLang="zh-CN" sz="2000" b="1" i="1" dirty="0"/>
                        <a:t>bool</a:t>
                      </a:r>
                      <a:endParaRPr lang="zh-CN" altLang="en-US" sz="2000" dirty="0"/>
                    </a:p>
                  </a:txBody>
                  <a:tcPr/>
                </a:tc>
                <a:extLst>
                  <a:ext uri="{0D108BD9-81ED-4DB2-BD59-A6C34878D82A}">
                    <a16:rowId xmlns:a16="http://schemas.microsoft.com/office/drawing/2014/main" val="180795520"/>
                  </a:ext>
                </a:extLst>
              </a:tr>
              <a:tr h="4413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dirty="0"/>
                        <a:t>void bar()</a:t>
                      </a:r>
                      <a:endParaRPr lang="zh-CN" altLang="en-US" sz="2000" b="1" dirty="0"/>
                    </a:p>
                  </a:txBody>
                  <a:tcPr/>
                </a:tc>
                <a:tc>
                  <a:txBody>
                    <a:bodyPr/>
                    <a:lstStyle/>
                    <a:p>
                      <a:pPr algn="ctr"/>
                      <a:r>
                        <a:rPr lang="en-US" altLang="zh-CN" sz="2000" b="1" dirty="0"/>
                        <a:t>procedure bar()</a:t>
                      </a:r>
                      <a:endParaRPr lang="zh-CN" altLang="en-US" sz="2000" b="1" dirty="0"/>
                    </a:p>
                  </a:txBody>
                  <a:tcPr/>
                </a:tc>
                <a:tc>
                  <a:txBody>
                    <a:bodyPr/>
                    <a:lstStyle/>
                    <a:p>
                      <a:pPr algn="ctr"/>
                      <a:r>
                        <a:rPr lang="en-US" altLang="zh-CN" sz="2000" b="1" i="1" dirty="0"/>
                        <a:t>void</a:t>
                      </a:r>
                      <a:r>
                        <a:rPr lang="zh-CN" altLang="en-US" sz="2000" dirty="0"/>
                        <a:t>→</a:t>
                      </a:r>
                      <a:r>
                        <a:rPr lang="en-US" altLang="zh-CN" sz="2000" b="1" i="1" dirty="0"/>
                        <a:t>void</a:t>
                      </a:r>
                      <a:endParaRPr lang="zh-CN" altLang="en-US" sz="2000" dirty="0"/>
                    </a:p>
                  </a:txBody>
                  <a:tcPr/>
                </a:tc>
                <a:extLst>
                  <a:ext uri="{0D108BD9-81ED-4DB2-BD59-A6C34878D82A}">
                    <a16:rowId xmlns:a16="http://schemas.microsoft.com/office/drawing/2014/main" val="488947018"/>
                  </a:ext>
                </a:extLst>
              </a:tr>
            </a:tbl>
          </a:graphicData>
        </a:graphic>
      </p:graphicFrame>
      <p:sp>
        <p:nvSpPr>
          <p:cNvPr id="4" name="日期占位符 3">
            <a:extLst>
              <a:ext uri="{FF2B5EF4-FFF2-40B4-BE49-F238E27FC236}">
                <a16:creationId xmlns:a16="http://schemas.microsoft.com/office/drawing/2014/main" id="{922C42E9-4F27-0D91-D818-771C98A78AD7}"/>
              </a:ext>
            </a:extLst>
          </p:cNvPr>
          <p:cNvSpPr>
            <a:spLocks noGrp="1"/>
          </p:cNvSpPr>
          <p:nvPr>
            <p:ph type="dt" sz="half" idx="10"/>
          </p:nvPr>
        </p:nvSpPr>
        <p:spPr/>
        <p:txBody>
          <a:bodyPr/>
          <a:lstStyle/>
          <a:p>
            <a:fld id="{14051224-F5DC-43E7-B46C-2B4C2B4D785C}" type="datetime2">
              <a:rPr lang="zh-CN" altLang="en-US" smtClean="0"/>
              <a:t>2024年5月15日</a:t>
            </a:fld>
            <a:endParaRPr lang="zh-CN" altLang="en-US" dirty="0"/>
          </a:p>
        </p:txBody>
      </p:sp>
      <p:sp>
        <p:nvSpPr>
          <p:cNvPr id="5" name="页脚占位符 4">
            <a:extLst>
              <a:ext uri="{FF2B5EF4-FFF2-40B4-BE49-F238E27FC236}">
                <a16:creationId xmlns:a16="http://schemas.microsoft.com/office/drawing/2014/main" id="{B6CA4E9A-51F2-D879-6F7C-BB90E5CF1162}"/>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7" name="灯片编号占位符 6">
            <a:extLst>
              <a:ext uri="{FF2B5EF4-FFF2-40B4-BE49-F238E27FC236}">
                <a16:creationId xmlns:a16="http://schemas.microsoft.com/office/drawing/2014/main" id="{8A57C2ED-91F7-199A-E22C-7BFAC8D9B341}"/>
              </a:ext>
            </a:extLst>
          </p:cNvPr>
          <p:cNvSpPr>
            <a:spLocks noGrp="1"/>
          </p:cNvSpPr>
          <p:nvPr>
            <p:ph type="sldNum" sz="quarter" idx="12"/>
          </p:nvPr>
        </p:nvSpPr>
        <p:spPr/>
        <p:txBody>
          <a:bodyPr/>
          <a:lstStyle/>
          <a:p>
            <a:fld id="{094DEB03-EFC6-4C20-8FC8-295189A5386F}" type="slidenum">
              <a:rPr lang="zh-CN" altLang="en-US" smtClean="0"/>
              <a:pPr/>
              <a:t>35</a:t>
            </a:fld>
            <a:endParaRPr lang="zh-CN" altLang="en-US"/>
          </a:p>
        </p:txBody>
      </p:sp>
    </p:spTree>
    <p:extLst>
      <p:ext uri="{BB962C8B-B14F-4D97-AF65-F5344CB8AC3E}">
        <p14:creationId xmlns:p14="http://schemas.microsoft.com/office/powerpoint/2010/main" val="442570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672A59-69B1-4040-AA09-7425F372152D}"/>
              </a:ext>
            </a:extLst>
          </p:cNvPr>
          <p:cNvSpPr>
            <a:spLocks noGrp="1"/>
          </p:cNvSpPr>
          <p:nvPr>
            <p:ph type="title"/>
          </p:nvPr>
        </p:nvSpPr>
        <p:spPr/>
        <p:txBody>
          <a:bodyPr/>
          <a:lstStyle/>
          <a:p>
            <a:r>
              <a:rPr lang="en-US" altLang="zh-CN" dirty="0"/>
              <a:t>5.15 </a:t>
            </a:r>
            <a:r>
              <a:rPr lang="zh-CN" altLang="en-US" dirty="0"/>
              <a:t>类型表达式</a:t>
            </a:r>
          </a:p>
        </p:txBody>
      </p:sp>
      <p:sp>
        <p:nvSpPr>
          <p:cNvPr id="3" name="内容占位符 2">
            <a:extLst>
              <a:ext uri="{FF2B5EF4-FFF2-40B4-BE49-F238E27FC236}">
                <a16:creationId xmlns:a16="http://schemas.microsoft.com/office/drawing/2014/main" id="{17952C89-5C7A-4439-BE62-54B7D3A96CDD}"/>
              </a:ext>
            </a:extLst>
          </p:cNvPr>
          <p:cNvSpPr>
            <a:spLocks noGrp="1"/>
          </p:cNvSpPr>
          <p:nvPr>
            <p:ph idx="1"/>
          </p:nvPr>
        </p:nvSpPr>
        <p:spPr>
          <a:xfrm>
            <a:off x="628650" y="1257300"/>
            <a:ext cx="7886700" cy="5437115"/>
          </a:xfrm>
        </p:spPr>
        <p:txBody>
          <a:bodyPr>
            <a:normAutofit/>
          </a:bodyPr>
          <a:lstStyle/>
          <a:p>
            <a:r>
              <a:rPr lang="zh-CN" altLang="en-US" sz="2800" dirty="0"/>
              <a:t>基本类型是类型表达式</a:t>
            </a:r>
            <a:endParaRPr lang="en-US" altLang="zh-CN" sz="2400" b="1" i="1" dirty="0"/>
          </a:p>
          <a:p>
            <a:r>
              <a:rPr lang="zh-CN" altLang="en-US" sz="2800" dirty="0"/>
              <a:t>用基本类型构造出的构造类型是类型表达式</a:t>
            </a:r>
            <a:endParaRPr lang="en-US" altLang="zh-CN" sz="2800" dirty="0"/>
          </a:p>
          <a:p>
            <a:pPr lvl="1"/>
            <a:r>
              <a:rPr lang="zh-CN" altLang="en-US" sz="2400" dirty="0"/>
              <a:t>数组构造符</a:t>
            </a:r>
            <a:r>
              <a:rPr lang="en-US" altLang="zh-CN" sz="2400" b="1" i="1" dirty="0"/>
              <a:t>array</a:t>
            </a:r>
          </a:p>
          <a:p>
            <a:pPr lvl="1"/>
            <a:r>
              <a:rPr lang="zh-CN" altLang="en-US" sz="2400" dirty="0"/>
              <a:t>指针构造符</a:t>
            </a:r>
            <a:r>
              <a:rPr lang="en-US" altLang="zh-CN" sz="2400" b="1" i="1" dirty="0"/>
              <a:t>pointer</a:t>
            </a:r>
            <a:endParaRPr lang="en-US" altLang="zh-CN" sz="2000" b="1" i="1" dirty="0"/>
          </a:p>
          <a:p>
            <a:pPr lvl="1"/>
            <a:r>
              <a:rPr lang="zh-CN" altLang="en-US" sz="2400" dirty="0"/>
              <a:t>笛卡尔乘积构造符</a:t>
            </a:r>
            <a:r>
              <a:rPr lang="en-US" altLang="zh-CN" sz="2400" dirty="0"/>
              <a:t>×</a:t>
            </a:r>
          </a:p>
          <a:p>
            <a:pPr lvl="1"/>
            <a:r>
              <a:rPr lang="zh-CN" altLang="en-US" sz="2400" dirty="0"/>
              <a:t>函数构造符→</a:t>
            </a:r>
            <a:endParaRPr lang="en-US" altLang="zh-CN" sz="2400" dirty="0"/>
          </a:p>
          <a:p>
            <a:pPr lvl="1"/>
            <a:r>
              <a:rPr lang="zh-CN" altLang="en-US" sz="2400" dirty="0"/>
              <a:t>记录构造符</a:t>
            </a:r>
            <a:r>
              <a:rPr lang="en-US" altLang="zh-CN" sz="2400" b="1" i="1" dirty="0"/>
              <a:t>record</a:t>
            </a:r>
          </a:p>
          <a:p>
            <a:pPr lvl="2"/>
            <a:r>
              <a:rPr lang="zh-CN" altLang="en-US" sz="2000" dirty="0"/>
              <a:t>若有标识符</a:t>
            </a:r>
            <a:r>
              <a:rPr lang="en-US" altLang="zh-CN" sz="2000" b="1" i="1" dirty="0"/>
              <a:t>N</a:t>
            </a:r>
            <a:r>
              <a:rPr lang="en-US" altLang="zh-CN" sz="2000" b="1" i="1" baseline="-25000" dirty="0"/>
              <a:t>1</a:t>
            </a:r>
            <a:r>
              <a:rPr lang="en-US" altLang="zh-CN" sz="2000" dirty="0"/>
              <a:t>,</a:t>
            </a:r>
            <a:r>
              <a:rPr lang="en-US" altLang="zh-CN" sz="2000" b="1" i="1" dirty="0"/>
              <a:t>N</a:t>
            </a:r>
            <a:r>
              <a:rPr lang="en-US" altLang="zh-CN" sz="2000" b="1" i="1" baseline="-25000" dirty="0"/>
              <a:t>2</a:t>
            </a:r>
            <a:r>
              <a:rPr lang="en-US" altLang="zh-CN" sz="2000" dirty="0"/>
              <a:t>,</a:t>
            </a:r>
            <a:r>
              <a:rPr lang="en-US" altLang="zh-CN" sz="2000" i="1" dirty="0"/>
              <a:t> </a:t>
            </a:r>
            <a:r>
              <a:rPr lang="en-US" altLang="zh-CN" sz="2000" dirty="0"/>
              <a:t>…,</a:t>
            </a:r>
            <a:r>
              <a:rPr lang="en-US" altLang="zh-CN" sz="2000" i="1" dirty="0"/>
              <a:t> </a:t>
            </a:r>
            <a:r>
              <a:rPr lang="en-US" altLang="zh-CN" sz="2000" b="1" i="1" dirty="0" err="1"/>
              <a:t>N</a:t>
            </a:r>
            <a:r>
              <a:rPr lang="en-US" altLang="zh-CN" sz="2000" b="1" i="1" baseline="-25000" dirty="0" err="1"/>
              <a:t>n</a:t>
            </a:r>
            <a:r>
              <a:rPr lang="zh-CN" altLang="en-US" sz="2000" dirty="0"/>
              <a:t>与类型表达式</a:t>
            </a:r>
            <a:r>
              <a:rPr lang="en-US" altLang="zh-CN" sz="2000" b="1" i="1" dirty="0"/>
              <a:t>T</a:t>
            </a:r>
            <a:r>
              <a:rPr lang="en-US" altLang="zh-CN" sz="2000" b="1" i="1" baseline="-25000" dirty="0"/>
              <a:t>1</a:t>
            </a:r>
            <a:r>
              <a:rPr lang="en-US" altLang="zh-CN" sz="2000" dirty="0"/>
              <a:t>,</a:t>
            </a:r>
            <a:r>
              <a:rPr lang="en-US" altLang="zh-CN" sz="2000" b="1" i="1" dirty="0"/>
              <a:t>T</a:t>
            </a:r>
            <a:r>
              <a:rPr lang="en-US" altLang="zh-CN" sz="2000" b="1" i="1" baseline="-25000" dirty="0"/>
              <a:t>2</a:t>
            </a:r>
            <a:r>
              <a:rPr lang="en-US" altLang="zh-CN" sz="2000" dirty="0"/>
              <a:t>,</a:t>
            </a:r>
            <a:r>
              <a:rPr lang="en-US" altLang="zh-CN" sz="2000" i="1" dirty="0"/>
              <a:t> </a:t>
            </a:r>
            <a:r>
              <a:rPr lang="en-US" altLang="zh-CN" sz="2000" dirty="0"/>
              <a:t>…,</a:t>
            </a:r>
            <a:r>
              <a:rPr lang="en-US" altLang="zh-CN" sz="2000" i="1" dirty="0"/>
              <a:t> </a:t>
            </a:r>
            <a:r>
              <a:rPr lang="en-US" altLang="zh-CN" sz="2000" b="1" i="1" dirty="0"/>
              <a:t>T</a:t>
            </a:r>
            <a:r>
              <a:rPr lang="en-US" altLang="zh-CN" sz="2000" b="1" i="1" baseline="-25000" dirty="0"/>
              <a:t>n </a:t>
            </a:r>
            <a:r>
              <a:rPr lang="zh-CN" altLang="en-US" sz="2000" dirty="0"/>
              <a:t>，则</a:t>
            </a:r>
            <a:r>
              <a:rPr lang="en-US" altLang="zh-CN" sz="2000" b="1" i="1" dirty="0"/>
              <a:t>record</a:t>
            </a:r>
            <a:r>
              <a:rPr lang="en-US" altLang="zh-CN" sz="2000" b="1" dirty="0"/>
              <a:t>(</a:t>
            </a:r>
            <a:r>
              <a:rPr lang="en-US" altLang="zh-CN" sz="2000" b="1" i="1" dirty="0"/>
              <a:t>N</a:t>
            </a:r>
            <a:r>
              <a:rPr lang="en-US" altLang="zh-CN" sz="2000" b="1" i="1" baseline="-25000" dirty="0"/>
              <a:t>1</a:t>
            </a:r>
            <a:r>
              <a:rPr lang="en-US" altLang="zh-CN" sz="2000" b="1" dirty="0"/>
              <a:t>:</a:t>
            </a:r>
            <a:r>
              <a:rPr lang="en-US" altLang="zh-CN" sz="2000" dirty="0"/>
              <a:t> </a:t>
            </a:r>
            <a:r>
              <a:rPr lang="en-US" altLang="zh-CN" sz="2000" b="1" i="1" dirty="0"/>
              <a:t>T</a:t>
            </a:r>
            <a:r>
              <a:rPr lang="en-US" altLang="zh-CN" sz="2000" b="1" i="1" baseline="-25000" dirty="0"/>
              <a:t>1</a:t>
            </a:r>
            <a:r>
              <a:rPr lang="en-US" altLang="zh-CN" sz="2000" b="1" dirty="0"/>
              <a:t>, </a:t>
            </a:r>
            <a:r>
              <a:rPr lang="en-US" altLang="zh-CN" sz="2000" b="1" i="1" dirty="0"/>
              <a:t>N</a:t>
            </a:r>
            <a:r>
              <a:rPr lang="en-US" altLang="zh-CN" sz="2000" b="1" i="1" baseline="-25000" dirty="0"/>
              <a:t>2</a:t>
            </a:r>
            <a:r>
              <a:rPr lang="en-US" altLang="zh-CN" sz="2000" b="1" dirty="0"/>
              <a:t>: </a:t>
            </a:r>
            <a:r>
              <a:rPr lang="en-US" altLang="zh-CN" sz="2000" b="1" i="1" dirty="0"/>
              <a:t>T</a:t>
            </a:r>
            <a:r>
              <a:rPr lang="en-US" altLang="zh-CN" sz="2000" b="1" i="1" baseline="-25000" dirty="0"/>
              <a:t>2</a:t>
            </a:r>
            <a:r>
              <a:rPr lang="en-US" altLang="zh-CN" sz="2000" b="1" dirty="0"/>
              <a:t>,</a:t>
            </a:r>
            <a:r>
              <a:rPr lang="en-US" altLang="zh-CN" sz="2000" dirty="0"/>
              <a:t>…</a:t>
            </a:r>
            <a:r>
              <a:rPr lang="en-US" altLang="zh-CN" sz="2000" b="1" dirty="0"/>
              <a:t>,</a:t>
            </a:r>
            <a:r>
              <a:rPr lang="zh-CN" altLang="en-US" sz="2000" b="1" dirty="0"/>
              <a:t> </a:t>
            </a:r>
            <a:r>
              <a:rPr lang="en-US" altLang="zh-CN" sz="2000" b="1" i="1" dirty="0" err="1"/>
              <a:t>N</a:t>
            </a:r>
            <a:r>
              <a:rPr lang="en-US" altLang="zh-CN" sz="2000" b="1" i="1" baseline="-25000" dirty="0" err="1"/>
              <a:t>n</a:t>
            </a:r>
            <a:r>
              <a:rPr lang="en-US" altLang="zh-CN" sz="2000" b="1" dirty="0"/>
              <a:t>: </a:t>
            </a:r>
            <a:r>
              <a:rPr lang="en-US" altLang="zh-CN" sz="2000" b="1" i="1" dirty="0"/>
              <a:t>T</a:t>
            </a:r>
            <a:r>
              <a:rPr lang="en-US" altLang="zh-CN" sz="2000" b="1" i="1" baseline="-25000" dirty="0"/>
              <a:t>n</a:t>
            </a:r>
            <a:r>
              <a:rPr lang="en-US" altLang="zh-CN" sz="2000" b="1" dirty="0"/>
              <a:t>))</a:t>
            </a:r>
            <a:r>
              <a:rPr lang="zh-CN" altLang="en-US" sz="2000" dirty="0"/>
              <a:t>是类型表达式</a:t>
            </a:r>
            <a:endParaRPr lang="en-US" altLang="zh-CN" sz="2000" dirty="0"/>
          </a:p>
        </p:txBody>
      </p:sp>
      <p:sp>
        <p:nvSpPr>
          <p:cNvPr id="4" name="日期占位符 3">
            <a:extLst>
              <a:ext uri="{FF2B5EF4-FFF2-40B4-BE49-F238E27FC236}">
                <a16:creationId xmlns:a16="http://schemas.microsoft.com/office/drawing/2014/main" id="{0DC9AD00-D210-4E80-8E31-43B3DF1330A2}"/>
              </a:ext>
            </a:extLst>
          </p:cNvPr>
          <p:cNvSpPr>
            <a:spLocks noGrp="1"/>
          </p:cNvSpPr>
          <p:nvPr>
            <p:ph type="dt" sz="half" idx="10"/>
          </p:nvPr>
        </p:nvSpPr>
        <p:spPr/>
        <p:txBody>
          <a:bodyPr/>
          <a:lstStyle/>
          <a:p>
            <a:fld id="{D1D3443B-D262-4886-A76D-7E60472AD112}" type="datetime2">
              <a:rPr lang="zh-CN" altLang="en-US" smtClean="0"/>
              <a:t>2024年5月15日</a:t>
            </a:fld>
            <a:endParaRPr lang="zh-CN" altLang="en-US" dirty="0"/>
          </a:p>
        </p:txBody>
      </p:sp>
      <p:sp>
        <p:nvSpPr>
          <p:cNvPr id="5" name="页脚占位符 4">
            <a:extLst>
              <a:ext uri="{FF2B5EF4-FFF2-40B4-BE49-F238E27FC236}">
                <a16:creationId xmlns:a16="http://schemas.microsoft.com/office/drawing/2014/main" id="{BF664846-C957-4A0A-5F22-28DB877C7D4F}"/>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6" name="灯片编号占位符 5">
            <a:extLst>
              <a:ext uri="{FF2B5EF4-FFF2-40B4-BE49-F238E27FC236}">
                <a16:creationId xmlns:a16="http://schemas.microsoft.com/office/drawing/2014/main" id="{DD2A2B3B-889E-AFBA-6C05-BE573BE0D961}"/>
              </a:ext>
            </a:extLst>
          </p:cNvPr>
          <p:cNvSpPr>
            <a:spLocks noGrp="1"/>
          </p:cNvSpPr>
          <p:nvPr>
            <p:ph type="sldNum" sz="quarter" idx="12"/>
          </p:nvPr>
        </p:nvSpPr>
        <p:spPr/>
        <p:txBody>
          <a:bodyPr/>
          <a:lstStyle/>
          <a:p>
            <a:fld id="{094DEB03-EFC6-4C20-8FC8-295189A5386F}" type="slidenum">
              <a:rPr lang="zh-CN" altLang="en-US" smtClean="0"/>
              <a:pPr/>
              <a:t>36</a:t>
            </a:fld>
            <a:endParaRPr lang="zh-CN" altLang="en-US"/>
          </a:p>
        </p:txBody>
      </p:sp>
    </p:spTree>
    <p:extLst>
      <p:ext uri="{BB962C8B-B14F-4D97-AF65-F5344CB8AC3E}">
        <p14:creationId xmlns:p14="http://schemas.microsoft.com/office/powerpoint/2010/main" val="14960137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672A59-69B1-4040-AA09-7425F372152D}"/>
              </a:ext>
            </a:extLst>
          </p:cNvPr>
          <p:cNvSpPr>
            <a:spLocks noGrp="1"/>
          </p:cNvSpPr>
          <p:nvPr>
            <p:ph type="title"/>
          </p:nvPr>
        </p:nvSpPr>
        <p:spPr/>
        <p:txBody>
          <a:bodyPr/>
          <a:lstStyle/>
          <a:p>
            <a:r>
              <a:rPr lang="en-US" altLang="zh-CN" dirty="0"/>
              <a:t>5.15 </a:t>
            </a:r>
            <a:r>
              <a:rPr lang="zh-CN" altLang="en-US" dirty="0"/>
              <a:t>类型表达式</a:t>
            </a:r>
          </a:p>
        </p:txBody>
      </p:sp>
      <p:sp>
        <p:nvSpPr>
          <p:cNvPr id="3" name="内容占位符 2">
            <a:extLst>
              <a:ext uri="{FF2B5EF4-FFF2-40B4-BE49-F238E27FC236}">
                <a16:creationId xmlns:a16="http://schemas.microsoft.com/office/drawing/2014/main" id="{17952C89-5C7A-4439-BE62-54B7D3A96CDD}"/>
              </a:ext>
            </a:extLst>
          </p:cNvPr>
          <p:cNvSpPr>
            <a:spLocks noGrp="1"/>
          </p:cNvSpPr>
          <p:nvPr>
            <p:ph idx="1"/>
          </p:nvPr>
        </p:nvSpPr>
        <p:spPr>
          <a:xfrm>
            <a:off x="628650" y="1257300"/>
            <a:ext cx="7886700" cy="5437115"/>
          </a:xfrm>
        </p:spPr>
        <p:txBody>
          <a:bodyPr>
            <a:normAutofit/>
          </a:bodyPr>
          <a:lstStyle/>
          <a:p>
            <a:r>
              <a:rPr lang="zh-CN" altLang="en-US" sz="2800" dirty="0"/>
              <a:t>基本类型是类型表达式</a:t>
            </a:r>
            <a:endParaRPr lang="en-US" altLang="zh-CN" sz="2400" b="1" i="1" dirty="0"/>
          </a:p>
          <a:p>
            <a:r>
              <a:rPr lang="zh-CN" altLang="en-US" sz="2800" dirty="0"/>
              <a:t>用基本类型构造出的构造类型是类型表达式</a:t>
            </a:r>
            <a:endParaRPr lang="en-US" altLang="zh-CN" sz="2800" dirty="0"/>
          </a:p>
          <a:p>
            <a:pPr lvl="1"/>
            <a:r>
              <a:rPr lang="zh-CN" altLang="en-US" sz="2400" dirty="0"/>
              <a:t>数组构造符</a:t>
            </a:r>
            <a:r>
              <a:rPr lang="en-US" altLang="zh-CN" sz="2400" b="1" i="1" dirty="0"/>
              <a:t>array</a:t>
            </a:r>
          </a:p>
          <a:p>
            <a:pPr lvl="1"/>
            <a:r>
              <a:rPr lang="zh-CN" altLang="en-US" sz="2400" dirty="0"/>
              <a:t>指针构造符</a:t>
            </a:r>
            <a:r>
              <a:rPr lang="en-US" altLang="zh-CN" sz="2400" b="1" i="1" dirty="0"/>
              <a:t>pointer</a:t>
            </a:r>
            <a:endParaRPr lang="en-US" altLang="zh-CN" sz="2000" b="1" i="1" dirty="0"/>
          </a:p>
          <a:p>
            <a:pPr lvl="1"/>
            <a:r>
              <a:rPr lang="zh-CN" altLang="en-US" sz="2400" dirty="0"/>
              <a:t>笛卡尔乘积构造符</a:t>
            </a:r>
            <a:r>
              <a:rPr lang="en-US" altLang="zh-CN" sz="2400" dirty="0"/>
              <a:t>×</a:t>
            </a:r>
          </a:p>
          <a:p>
            <a:pPr lvl="1"/>
            <a:r>
              <a:rPr lang="zh-CN" altLang="en-US" sz="2400" dirty="0"/>
              <a:t>函数构造符→</a:t>
            </a:r>
            <a:endParaRPr lang="en-US" altLang="zh-CN" sz="2400" dirty="0"/>
          </a:p>
          <a:p>
            <a:pPr lvl="1"/>
            <a:r>
              <a:rPr lang="zh-CN" altLang="en-US" sz="2400" dirty="0"/>
              <a:t>记录构造符</a:t>
            </a:r>
            <a:r>
              <a:rPr lang="en-US" altLang="zh-CN" sz="2400" b="1" i="1" dirty="0"/>
              <a:t>record</a:t>
            </a:r>
          </a:p>
          <a:p>
            <a:pPr lvl="1"/>
            <a:r>
              <a:rPr lang="zh-CN" altLang="en-US" sz="2400" dirty="0"/>
              <a:t>可以为类型表达式命名，类型名也是类型表达式，通常用在</a:t>
            </a:r>
            <a:r>
              <a:rPr lang="en-US" altLang="zh-CN" sz="2400" dirty="0"/>
              <a:t>typedef</a:t>
            </a:r>
            <a:r>
              <a:rPr lang="zh-CN" altLang="en-US" sz="2400" dirty="0"/>
              <a:t>或</a:t>
            </a:r>
            <a:r>
              <a:rPr lang="en-US" altLang="zh-CN" sz="2400" dirty="0"/>
              <a:t>struct</a:t>
            </a:r>
            <a:r>
              <a:rPr lang="zh-CN" altLang="en-US" sz="2400" dirty="0"/>
              <a:t>里</a:t>
            </a:r>
            <a:endParaRPr lang="en-US" altLang="zh-CN" sz="2400" dirty="0"/>
          </a:p>
        </p:txBody>
      </p:sp>
      <p:sp>
        <p:nvSpPr>
          <p:cNvPr id="4" name="日期占位符 3">
            <a:extLst>
              <a:ext uri="{FF2B5EF4-FFF2-40B4-BE49-F238E27FC236}">
                <a16:creationId xmlns:a16="http://schemas.microsoft.com/office/drawing/2014/main" id="{67F4D28A-06F2-2C34-FB75-D06A10BBC67F}"/>
              </a:ext>
            </a:extLst>
          </p:cNvPr>
          <p:cNvSpPr>
            <a:spLocks noGrp="1"/>
          </p:cNvSpPr>
          <p:nvPr>
            <p:ph type="dt" sz="half" idx="10"/>
          </p:nvPr>
        </p:nvSpPr>
        <p:spPr/>
        <p:txBody>
          <a:bodyPr/>
          <a:lstStyle/>
          <a:p>
            <a:fld id="{BEB0384C-0BD0-4AE8-9029-D085CB712F49}" type="datetime2">
              <a:rPr lang="zh-CN" altLang="en-US" smtClean="0"/>
              <a:t>2024年5月15日</a:t>
            </a:fld>
            <a:endParaRPr lang="zh-CN" altLang="en-US" dirty="0"/>
          </a:p>
        </p:txBody>
      </p:sp>
      <p:sp>
        <p:nvSpPr>
          <p:cNvPr id="5" name="页脚占位符 4">
            <a:extLst>
              <a:ext uri="{FF2B5EF4-FFF2-40B4-BE49-F238E27FC236}">
                <a16:creationId xmlns:a16="http://schemas.microsoft.com/office/drawing/2014/main" id="{87342C97-3CAD-7C31-C84D-D8335B0C52D4}"/>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6" name="灯片编号占位符 5">
            <a:extLst>
              <a:ext uri="{FF2B5EF4-FFF2-40B4-BE49-F238E27FC236}">
                <a16:creationId xmlns:a16="http://schemas.microsoft.com/office/drawing/2014/main" id="{04E320CB-E0BC-1C42-8B52-EB59FFE78BAF}"/>
              </a:ext>
            </a:extLst>
          </p:cNvPr>
          <p:cNvSpPr>
            <a:spLocks noGrp="1"/>
          </p:cNvSpPr>
          <p:nvPr>
            <p:ph type="sldNum" sz="quarter" idx="12"/>
          </p:nvPr>
        </p:nvSpPr>
        <p:spPr/>
        <p:txBody>
          <a:bodyPr/>
          <a:lstStyle/>
          <a:p>
            <a:fld id="{094DEB03-EFC6-4C20-8FC8-295189A5386F}" type="slidenum">
              <a:rPr lang="zh-CN" altLang="en-US" smtClean="0"/>
              <a:pPr/>
              <a:t>37</a:t>
            </a:fld>
            <a:endParaRPr lang="zh-CN" altLang="en-US"/>
          </a:p>
        </p:txBody>
      </p:sp>
    </p:spTree>
    <p:extLst>
      <p:ext uri="{BB962C8B-B14F-4D97-AF65-F5344CB8AC3E}">
        <p14:creationId xmlns:p14="http://schemas.microsoft.com/office/powerpoint/2010/main" val="20739857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672A59-69B1-4040-AA09-7425F372152D}"/>
              </a:ext>
            </a:extLst>
          </p:cNvPr>
          <p:cNvSpPr>
            <a:spLocks noGrp="1"/>
          </p:cNvSpPr>
          <p:nvPr>
            <p:ph type="title"/>
          </p:nvPr>
        </p:nvSpPr>
        <p:spPr/>
        <p:txBody>
          <a:bodyPr/>
          <a:lstStyle/>
          <a:p>
            <a:r>
              <a:rPr lang="en-US" altLang="zh-CN" dirty="0"/>
              <a:t>5.15 </a:t>
            </a:r>
            <a:r>
              <a:rPr lang="zh-CN" altLang="en-US" dirty="0"/>
              <a:t>类型表达式</a:t>
            </a:r>
          </a:p>
        </p:txBody>
      </p:sp>
      <p:sp>
        <p:nvSpPr>
          <p:cNvPr id="3" name="内容占位符 2">
            <a:extLst>
              <a:ext uri="{FF2B5EF4-FFF2-40B4-BE49-F238E27FC236}">
                <a16:creationId xmlns:a16="http://schemas.microsoft.com/office/drawing/2014/main" id="{17952C89-5C7A-4439-BE62-54B7D3A96CDD}"/>
              </a:ext>
            </a:extLst>
          </p:cNvPr>
          <p:cNvSpPr>
            <a:spLocks noGrp="1"/>
          </p:cNvSpPr>
          <p:nvPr>
            <p:ph idx="1"/>
          </p:nvPr>
        </p:nvSpPr>
        <p:spPr>
          <a:xfrm>
            <a:off x="628650" y="1257300"/>
            <a:ext cx="7886700" cy="5755896"/>
          </a:xfrm>
        </p:spPr>
        <p:txBody>
          <a:bodyPr>
            <a:normAutofit/>
          </a:bodyPr>
          <a:lstStyle/>
          <a:p>
            <a:r>
              <a:rPr lang="zh-CN" altLang="en-US" sz="2800" dirty="0"/>
              <a:t>例：有</a:t>
            </a:r>
            <a:r>
              <a:rPr lang="en-US" altLang="zh-CN" sz="2800" dirty="0"/>
              <a:t>C</a:t>
            </a:r>
            <a:r>
              <a:rPr lang="zh-CN" altLang="en-US" sz="2800" dirty="0"/>
              <a:t>语言片段：</a:t>
            </a:r>
            <a:endParaRPr lang="en-US" altLang="zh-CN" sz="2400" dirty="0"/>
          </a:p>
          <a:p>
            <a:r>
              <a:rPr lang="zh-CN" altLang="en-US" sz="2000" dirty="0"/>
              <a:t>和</a:t>
            </a:r>
            <a:r>
              <a:rPr lang="en-US" altLang="zh-CN" sz="2000" b="1" i="1" dirty="0"/>
              <a:t>SHORT</a:t>
            </a:r>
            <a:r>
              <a:rPr lang="zh-CN" altLang="en-US" sz="2000" dirty="0"/>
              <a:t>绑定的类型表达式：</a:t>
            </a:r>
            <a:endParaRPr lang="en-US" altLang="zh-CN" sz="2000" dirty="0"/>
          </a:p>
          <a:p>
            <a:pPr lvl="1"/>
            <a:r>
              <a:rPr lang="en-US" altLang="zh-CN" sz="2000" b="1" i="1" dirty="0"/>
              <a:t>char</a:t>
            </a:r>
          </a:p>
          <a:p>
            <a:r>
              <a:rPr lang="zh-CN" altLang="en-US" sz="2000" dirty="0"/>
              <a:t>和</a:t>
            </a:r>
            <a:r>
              <a:rPr lang="en-US" altLang="zh-CN" sz="2000" b="1" i="1" dirty="0" err="1"/>
              <a:t>stype</a:t>
            </a:r>
            <a:r>
              <a:rPr lang="zh-CN" altLang="en-US" sz="2000" dirty="0"/>
              <a:t>绑定的类型表达式：</a:t>
            </a:r>
            <a:endParaRPr lang="en-US" altLang="zh-CN" sz="2000" dirty="0"/>
          </a:p>
          <a:p>
            <a:pPr lvl="1"/>
            <a:r>
              <a:rPr lang="en-US" altLang="zh-CN" sz="2000" b="1" i="1" dirty="0">
                <a:solidFill>
                  <a:schemeClr val="accent1"/>
                </a:solidFill>
              </a:rPr>
              <a:t>record</a:t>
            </a:r>
            <a:r>
              <a:rPr lang="en-US" altLang="zh-CN" sz="2000" b="1" dirty="0"/>
              <a:t>(</a:t>
            </a:r>
            <a:r>
              <a:rPr lang="en-US" altLang="zh-CN" sz="2000" b="1" i="1" dirty="0"/>
              <a:t>name</a:t>
            </a:r>
            <a:r>
              <a:rPr lang="en-US" altLang="zh-CN" sz="2000" b="1" dirty="0"/>
              <a:t>:</a:t>
            </a:r>
            <a:r>
              <a:rPr lang="en-US" altLang="zh-CN" sz="2000" dirty="0"/>
              <a:t> </a:t>
            </a:r>
            <a:r>
              <a:rPr lang="en-US" altLang="zh-CN" sz="2000" b="1" i="1" dirty="0">
                <a:solidFill>
                  <a:schemeClr val="accent1"/>
                </a:solidFill>
              </a:rPr>
              <a:t>array</a:t>
            </a:r>
            <a:r>
              <a:rPr lang="en-US" altLang="zh-CN" sz="2000" dirty="0"/>
              <a:t> (</a:t>
            </a:r>
            <a:r>
              <a:rPr lang="en-US" altLang="zh-CN" sz="2000" b="1" dirty="0"/>
              <a:t>8, </a:t>
            </a:r>
            <a:r>
              <a:rPr lang="en-US" altLang="zh-CN" sz="2000" b="1" i="1" dirty="0"/>
              <a:t>char</a:t>
            </a:r>
            <a:r>
              <a:rPr lang="en-US" altLang="zh-CN" sz="2000" dirty="0"/>
              <a:t>)</a:t>
            </a:r>
            <a:r>
              <a:rPr lang="en-US" altLang="zh-CN" sz="2000" b="1" dirty="0"/>
              <a:t>,</a:t>
            </a:r>
            <a:r>
              <a:rPr lang="en-US" altLang="zh-CN" sz="2000" dirty="0"/>
              <a:t> </a:t>
            </a:r>
            <a:r>
              <a:rPr lang="en-US" altLang="zh-CN" sz="2000" b="1" i="1" dirty="0"/>
              <a:t>score</a:t>
            </a:r>
            <a:r>
              <a:rPr lang="en-US" altLang="zh-CN" sz="2000" b="1" dirty="0"/>
              <a:t>:</a:t>
            </a:r>
            <a:r>
              <a:rPr lang="en-US" altLang="zh-CN" sz="2000" b="1" i="1" dirty="0"/>
              <a:t> integer</a:t>
            </a:r>
            <a:r>
              <a:rPr lang="en-US" altLang="zh-CN" sz="2000" b="1" dirty="0"/>
              <a:t>)</a:t>
            </a:r>
          </a:p>
          <a:p>
            <a:r>
              <a:rPr lang="zh-CN" altLang="en-US" sz="2000" dirty="0"/>
              <a:t>和</a:t>
            </a:r>
            <a:r>
              <a:rPr lang="en-US" altLang="zh-CN" sz="2000" b="1" i="1" dirty="0"/>
              <a:t>table</a:t>
            </a:r>
            <a:r>
              <a:rPr lang="zh-CN" altLang="en-US" sz="2000" dirty="0"/>
              <a:t>绑定的类型表达式：</a:t>
            </a:r>
            <a:endParaRPr lang="en-US" altLang="zh-CN" sz="2000" dirty="0"/>
          </a:p>
          <a:p>
            <a:pPr lvl="1"/>
            <a:r>
              <a:rPr lang="en-US" altLang="zh-CN" sz="2000" b="1" i="1" dirty="0">
                <a:solidFill>
                  <a:schemeClr val="accent1"/>
                </a:solidFill>
              </a:rPr>
              <a:t>array</a:t>
            </a:r>
            <a:r>
              <a:rPr lang="en-US" altLang="zh-CN" sz="2000" dirty="0"/>
              <a:t>(</a:t>
            </a:r>
            <a:r>
              <a:rPr lang="en-US" altLang="zh-CN" sz="2000" b="1" dirty="0"/>
              <a:t>50,</a:t>
            </a:r>
            <a:r>
              <a:rPr lang="en-US" altLang="zh-CN" sz="2000" b="1" i="1" dirty="0"/>
              <a:t> </a:t>
            </a:r>
            <a:r>
              <a:rPr lang="en-US" altLang="zh-CN" sz="2000" b="1" i="1" dirty="0" err="1"/>
              <a:t>stype</a:t>
            </a:r>
            <a:r>
              <a:rPr lang="en-US" altLang="zh-CN" sz="2000" dirty="0"/>
              <a:t>)</a:t>
            </a:r>
            <a:r>
              <a:rPr lang="en-US" altLang="zh-CN" sz="2000" b="1" dirty="0"/>
              <a:t>) </a:t>
            </a:r>
            <a:r>
              <a:rPr lang="en-US" altLang="zh-CN" sz="2000" dirty="0">
                <a:solidFill>
                  <a:schemeClr val="accent2"/>
                </a:solidFill>
                <a:sym typeface="Wingdings" panose="05000000000000000000" pitchFamily="2" charset="2"/>
              </a:rPr>
              <a:t>------- </a:t>
            </a:r>
            <a:r>
              <a:rPr lang="zh-CN" altLang="en-US" sz="2000" dirty="0">
                <a:solidFill>
                  <a:schemeClr val="accent2"/>
                </a:solidFill>
                <a:sym typeface="Wingdings" panose="05000000000000000000" pitchFamily="2" charset="2"/>
              </a:rPr>
              <a:t>也可以写成</a:t>
            </a:r>
            <a:r>
              <a:rPr lang="en-US" altLang="zh-CN" sz="2000" b="1" i="1" dirty="0">
                <a:solidFill>
                  <a:schemeClr val="accent2"/>
                </a:solidFill>
              </a:rPr>
              <a:t>array</a:t>
            </a:r>
            <a:r>
              <a:rPr lang="en-US" altLang="zh-CN" sz="2000" dirty="0">
                <a:solidFill>
                  <a:schemeClr val="accent2"/>
                </a:solidFill>
              </a:rPr>
              <a:t>(</a:t>
            </a:r>
            <a:r>
              <a:rPr lang="en-US" altLang="zh-CN" sz="2000" b="1" dirty="0">
                <a:solidFill>
                  <a:schemeClr val="accent2"/>
                </a:solidFill>
              </a:rPr>
              <a:t>50,</a:t>
            </a:r>
            <a:r>
              <a:rPr lang="en-US" altLang="zh-CN" sz="2000" b="1" i="1" dirty="0">
                <a:solidFill>
                  <a:schemeClr val="accent2"/>
                </a:solidFill>
              </a:rPr>
              <a:t> record</a:t>
            </a:r>
            <a:r>
              <a:rPr lang="en-US" altLang="zh-CN" sz="2000" b="1" dirty="0">
                <a:solidFill>
                  <a:schemeClr val="accent2"/>
                </a:solidFill>
              </a:rPr>
              <a:t>(</a:t>
            </a:r>
            <a:r>
              <a:rPr lang="en-US" altLang="zh-CN" sz="2000" b="1" i="1" dirty="0">
                <a:solidFill>
                  <a:schemeClr val="accent2"/>
                </a:solidFill>
              </a:rPr>
              <a:t>name</a:t>
            </a:r>
            <a:r>
              <a:rPr lang="en-US" altLang="zh-CN" sz="2000" b="1" dirty="0">
                <a:solidFill>
                  <a:schemeClr val="accent2"/>
                </a:solidFill>
              </a:rPr>
              <a:t>:</a:t>
            </a:r>
            <a:r>
              <a:rPr lang="en-US" altLang="zh-CN" sz="2000" dirty="0">
                <a:solidFill>
                  <a:schemeClr val="accent2"/>
                </a:solidFill>
              </a:rPr>
              <a:t> </a:t>
            </a:r>
            <a:r>
              <a:rPr lang="en-US" altLang="zh-CN" sz="2000" b="1" i="1" dirty="0">
                <a:solidFill>
                  <a:schemeClr val="accent2"/>
                </a:solidFill>
              </a:rPr>
              <a:t>array</a:t>
            </a:r>
            <a:r>
              <a:rPr lang="en-US" altLang="zh-CN" sz="2000" dirty="0">
                <a:solidFill>
                  <a:schemeClr val="accent2"/>
                </a:solidFill>
              </a:rPr>
              <a:t> (</a:t>
            </a:r>
            <a:r>
              <a:rPr lang="en-US" altLang="zh-CN" sz="2000" b="1" dirty="0">
                <a:solidFill>
                  <a:schemeClr val="accent2"/>
                </a:solidFill>
              </a:rPr>
              <a:t>8, </a:t>
            </a:r>
            <a:r>
              <a:rPr lang="en-US" altLang="zh-CN" sz="2000" b="1" i="1" dirty="0">
                <a:solidFill>
                  <a:schemeClr val="accent2"/>
                </a:solidFill>
              </a:rPr>
              <a:t>char</a:t>
            </a:r>
            <a:r>
              <a:rPr lang="en-US" altLang="zh-CN" sz="2000" dirty="0">
                <a:solidFill>
                  <a:schemeClr val="accent2"/>
                </a:solidFill>
              </a:rPr>
              <a:t>)</a:t>
            </a:r>
            <a:r>
              <a:rPr lang="en-US" altLang="zh-CN" sz="2000" b="1" dirty="0">
                <a:solidFill>
                  <a:schemeClr val="accent2"/>
                </a:solidFill>
              </a:rPr>
              <a:t>,</a:t>
            </a:r>
            <a:r>
              <a:rPr lang="en-US" altLang="zh-CN" sz="2000" dirty="0">
                <a:solidFill>
                  <a:schemeClr val="accent2"/>
                </a:solidFill>
              </a:rPr>
              <a:t> </a:t>
            </a:r>
            <a:r>
              <a:rPr lang="en-US" altLang="zh-CN" sz="2000" b="1" i="1" dirty="0">
                <a:solidFill>
                  <a:schemeClr val="accent2"/>
                </a:solidFill>
              </a:rPr>
              <a:t>score</a:t>
            </a:r>
            <a:r>
              <a:rPr lang="en-US" altLang="zh-CN" sz="2000" b="1" dirty="0">
                <a:solidFill>
                  <a:schemeClr val="accent2"/>
                </a:solidFill>
              </a:rPr>
              <a:t>:</a:t>
            </a:r>
            <a:r>
              <a:rPr lang="en-US" altLang="zh-CN" sz="2000" b="1" i="1" dirty="0">
                <a:solidFill>
                  <a:schemeClr val="accent2"/>
                </a:solidFill>
              </a:rPr>
              <a:t> integer</a:t>
            </a:r>
            <a:r>
              <a:rPr lang="en-US" altLang="zh-CN" sz="2000" b="1" dirty="0">
                <a:solidFill>
                  <a:schemeClr val="accent2"/>
                </a:solidFill>
              </a:rPr>
              <a:t>)</a:t>
            </a:r>
            <a:r>
              <a:rPr lang="en-US" altLang="zh-CN" sz="2000" dirty="0">
                <a:solidFill>
                  <a:schemeClr val="accent2"/>
                </a:solidFill>
              </a:rPr>
              <a:t>)</a:t>
            </a:r>
            <a:r>
              <a:rPr lang="en-US" altLang="zh-CN" sz="2000" b="1" dirty="0">
                <a:solidFill>
                  <a:schemeClr val="accent2"/>
                </a:solidFill>
              </a:rPr>
              <a:t>) </a:t>
            </a:r>
          </a:p>
          <a:p>
            <a:r>
              <a:rPr lang="zh-CN" altLang="en-US" sz="2000" dirty="0"/>
              <a:t>和</a:t>
            </a:r>
            <a:r>
              <a:rPr lang="en-US" altLang="zh-CN" sz="2000" b="1" i="1" dirty="0"/>
              <a:t>p</a:t>
            </a:r>
            <a:r>
              <a:rPr lang="zh-CN" altLang="en-US" sz="2000" dirty="0"/>
              <a:t>绑定的类型表达式：</a:t>
            </a:r>
            <a:endParaRPr lang="en-US" altLang="zh-CN" sz="2000" dirty="0"/>
          </a:p>
          <a:p>
            <a:pPr lvl="1"/>
            <a:r>
              <a:rPr lang="en-US" altLang="zh-CN" sz="2000" b="1" i="1" dirty="0">
                <a:solidFill>
                  <a:schemeClr val="accent1"/>
                </a:solidFill>
              </a:rPr>
              <a:t>pointer</a:t>
            </a:r>
            <a:r>
              <a:rPr lang="en-US" altLang="zh-CN" sz="2000" dirty="0"/>
              <a:t>(</a:t>
            </a:r>
            <a:r>
              <a:rPr lang="en-US" altLang="zh-CN" sz="2000" b="1" i="1" dirty="0"/>
              <a:t>SHORT</a:t>
            </a:r>
            <a:r>
              <a:rPr lang="en-US" altLang="zh-CN" sz="2000" b="1" dirty="0"/>
              <a:t>)   </a:t>
            </a:r>
            <a:r>
              <a:rPr lang="en-US" altLang="zh-CN" sz="2000" dirty="0">
                <a:solidFill>
                  <a:schemeClr val="accent2"/>
                </a:solidFill>
                <a:sym typeface="Wingdings" panose="05000000000000000000" pitchFamily="2" charset="2"/>
              </a:rPr>
              <a:t>------- </a:t>
            </a:r>
            <a:r>
              <a:rPr lang="zh-CN" altLang="en-US" sz="2000" dirty="0">
                <a:solidFill>
                  <a:schemeClr val="accent2"/>
                </a:solidFill>
                <a:sym typeface="Wingdings" panose="05000000000000000000" pitchFamily="2" charset="2"/>
              </a:rPr>
              <a:t>也可以写成</a:t>
            </a:r>
            <a:r>
              <a:rPr lang="en-US" altLang="zh-CN" sz="2000" b="1" i="1" dirty="0">
                <a:solidFill>
                  <a:schemeClr val="accent2"/>
                </a:solidFill>
              </a:rPr>
              <a:t>pointer</a:t>
            </a:r>
            <a:r>
              <a:rPr lang="en-US" altLang="zh-CN" sz="2000" dirty="0">
                <a:solidFill>
                  <a:schemeClr val="accent2"/>
                </a:solidFill>
              </a:rPr>
              <a:t>(</a:t>
            </a:r>
            <a:r>
              <a:rPr lang="en-US" altLang="zh-CN" sz="2000" b="1" i="1" dirty="0">
                <a:solidFill>
                  <a:schemeClr val="accent2"/>
                </a:solidFill>
              </a:rPr>
              <a:t>char</a:t>
            </a:r>
            <a:r>
              <a:rPr lang="en-US" altLang="zh-CN" sz="2000" b="1" dirty="0">
                <a:solidFill>
                  <a:schemeClr val="accent2"/>
                </a:solidFill>
              </a:rPr>
              <a:t>) </a:t>
            </a:r>
            <a:endParaRPr lang="en-US" altLang="zh-CN" sz="2000" dirty="0">
              <a:solidFill>
                <a:schemeClr val="accent2"/>
              </a:solidFill>
            </a:endParaRPr>
          </a:p>
          <a:p>
            <a:r>
              <a:rPr lang="zh-CN" altLang="en-US" sz="2000" dirty="0"/>
              <a:t>和</a:t>
            </a:r>
            <a:r>
              <a:rPr lang="en-US" altLang="zh-CN" sz="2000" b="1" i="1" dirty="0" err="1"/>
              <a:t>func</a:t>
            </a:r>
            <a:r>
              <a:rPr lang="zh-CN" altLang="en-US" sz="2000" dirty="0"/>
              <a:t>绑定的类型表达式：</a:t>
            </a:r>
            <a:endParaRPr lang="en-US" altLang="zh-CN" sz="2000" dirty="0"/>
          </a:p>
          <a:p>
            <a:pPr lvl="1"/>
            <a:r>
              <a:rPr lang="en-US" altLang="zh-CN" sz="2000" b="1" i="1" dirty="0" err="1"/>
              <a:t>stype</a:t>
            </a:r>
            <a:r>
              <a:rPr lang="en-US" altLang="zh-CN" sz="2000" b="1" i="1" dirty="0"/>
              <a:t> </a:t>
            </a:r>
            <a:r>
              <a:rPr lang="en-US" altLang="zh-CN" sz="2000" dirty="0"/>
              <a:t>×</a:t>
            </a:r>
            <a:r>
              <a:rPr lang="en-US" altLang="zh-CN" sz="2000" b="1" i="1" dirty="0"/>
              <a:t> </a:t>
            </a:r>
            <a:r>
              <a:rPr lang="en-US" altLang="zh-CN" sz="2000" b="1" i="1" dirty="0" err="1"/>
              <a:t>stype</a:t>
            </a:r>
            <a:r>
              <a:rPr lang="en-US" altLang="zh-CN" sz="2000" b="1" i="1" dirty="0"/>
              <a:t> </a:t>
            </a:r>
            <a:r>
              <a:rPr lang="zh-CN" altLang="en-US" sz="2000" dirty="0"/>
              <a:t>→</a:t>
            </a:r>
            <a:r>
              <a:rPr lang="en-US" altLang="zh-CN" sz="2000" b="1" i="1" dirty="0"/>
              <a:t> integer   </a:t>
            </a:r>
            <a:r>
              <a:rPr lang="en-US" altLang="zh-CN" sz="2000" dirty="0">
                <a:solidFill>
                  <a:schemeClr val="accent2"/>
                </a:solidFill>
                <a:sym typeface="Wingdings" panose="05000000000000000000" pitchFamily="2" charset="2"/>
              </a:rPr>
              <a:t>------- </a:t>
            </a:r>
            <a:r>
              <a:rPr lang="zh-CN" altLang="en-US" sz="2000" dirty="0">
                <a:solidFill>
                  <a:schemeClr val="accent2"/>
                </a:solidFill>
                <a:sym typeface="Wingdings" panose="05000000000000000000" pitchFamily="2" charset="2"/>
              </a:rPr>
              <a:t>也可以写成</a:t>
            </a:r>
            <a:r>
              <a:rPr lang="en-US" altLang="zh-CN" sz="2000" b="1" i="1" dirty="0">
                <a:solidFill>
                  <a:schemeClr val="accent2"/>
                </a:solidFill>
              </a:rPr>
              <a:t>record</a:t>
            </a:r>
            <a:r>
              <a:rPr lang="en-US" altLang="zh-CN" sz="2000" b="1" dirty="0">
                <a:solidFill>
                  <a:schemeClr val="accent2"/>
                </a:solidFill>
              </a:rPr>
              <a:t>(</a:t>
            </a:r>
            <a:r>
              <a:rPr lang="en-US" altLang="zh-CN" sz="2000" b="1" i="1" dirty="0">
                <a:solidFill>
                  <a:schemeClr val="accent2"/>
                </a:solidFill>
              </a:rPr>
              <a:t>name</a:t>
            </a:r>
            <a:r>
              <a:rPr lang="en-US" altLang="zh-CN" sz="2000" b="1" dirty="0">
                <a:solidFill>
                  <a:schemeClr val="accent2"/>
                </a:solidFill>
              </a:rPr>
              <a:t>:</a:t>
            </a:r>
            <a:r>
              <a:rPr lang="en-US" altLang="zh-CN" sz="2000" dirty="0">
                <a:solidFill>
                  <a:schemeClr val="accent2"/>
                </a:solidFill>
              </a:rPr>
              <a:t> </a:t>
            </a:r>
            <a:r>
              <a:rPr lang="en-US" altLang="zh-CN" sz="2000" b="1" i="1" dirty="0">
                <a:solidFill>
                  <a:schemeClr val="accent2"/>
                </a:solidFill>
              </a:rPr>
              <a:t>array</a:t>
            </a:r>
            <a:r>
              <a:rPr lang="en-US" altLang="zh-CN" sz="2000" dirty="0">
                <a:solidFill>
                  <a:schemeClr val="accent2"/>
                </a:solidFill>
              </a:rPr>
              <a:t> (</a:t>
            </a:r>
            <a:r>
              <a:rPr lang="en-US" altLang="zh-CN" sz="2000" b="1" dirty="0">
                <a:solidFill>
                  <a:schemeClr val="accent2"/>
                </a:solidFill>
              </a:rPr>
              <a:t>8, </a:t>
            </a:r>
            <a:r>
              <a:rPr lang="en-US" altLang="zh-CN" sz="2000" b="1" i="1" dirty="0">
                <a:solidFill>
                  <a:schemeClr val="accent2"/>
                </a:solidFill>
              </a:rPr>
              <a:t>char</a:t>
            </a:r>
            <a:r>
              <a:rPr lang="en-US" altLang="zh-CN" sz="2000" dirty="0">
                <a:solidFill>
                  <a:schemeClr val="accent2"/>
                </a:solidFill>
              </a:rPr>
              <a:t>)</a:t>
            </a:r>
            <a:r>
              <a:rPr lang="en-US" altLang="zh-CN" sz="2000" b="1" dirty="0">
                <a:solidFill>
                  <a:schemeClr val="accent2"/>
                </a:solidFill>
              </a:rPr>
              <a:t>,</a:t>
            </a:r>
            <a:r>
              <a:rPr lang="en-US" altLang="zh-CN" sz="2000" dirty="0">
                <a:solidFill>
                  <a:schemeClr val="accent2"/>
                </a:solidFill>
              </a:rPr>
              <a:t> </a:t>
            </a:r>
            <a:r>
              <a:rPr lang="en-US" altLang="zh-CN" sz="2000" b="1" i="1" dirty="0">
                <a:solidFill>
                  <a:schemeClr val="accent2"/>
                </a:solidFill>
              </a:rPr>
              <a:t>score</a:t>
            </a:r>
            <a:r>
              <a:rPr lang="en-US" altLang="zh-CN" sz="2000" b="1" dirty="0">
                <a:solidFill>
                  <a:schemeClr val="accent2"/>
                </a:solidFill>
              </a:rPr>
              <a:t>:</a:t>
            </a:r>
            <a:r>
              <a:rPr lang="en-US" altLang="zh-CN" sz="2000" b="1" i="1" dirty="0">
                <a:solidFill>
                  <a:schemeClr val="accent2"/>
                </a:solidFill>
              </a:rPr>
              <a:t> integer</a:t>
            </a:r>
            <a:r>
              <a:rPr lang="en-US" altLang="zh-CN" sz="2000" b="1" dirty="0">
                <a:solidFill>
                  <a:schemeClr val="accent2"/>
                </a:solidFill>
              </a:rPr>
              <a:t>)</a:t>
            </a:r>
            <a:r>
              <a:rPr lang="en-US" altLang="zh-CN" sz="2000" b="1" i="1" dirty="0">
                <a:solidFill>
                  <a:schemeClr val="accent2"/>
                </a:solidFill>
              </a:rPr>
              <a:t> </a:t>
            </a:r>
            <a:r>
              <a:rPr lang="en-US" altLang="zh-CN" sz="2000" dirty="0">
                <a:solidFill>
                  <a:schemeClr val="accent2"/>
                </a:solidFill>
              </a:rPr>
              <a:t>×</a:t>
            </a:r>
            <a:r>
              <a:rPr lang="en-US" altLang="zh-CN" sz="2000" b="1" i="1" dirty="0">
                <a:solidFill>
                  <a:schemeClr val="accent2"/>
                </a:solidFill>
              </a:rPr>
              <a:t> record</a:t>
            </a:r>
            <a:r>
              <a:rPr lang="en-US" altLang="zh-CN" sz="2000" b="1" dirty="0">
                <a:solidFill>
                  <a:schemeClr val="accent2"/>
                </a:solidFill>
              </a:rPr>
              <a:t>(</a:t>
            </a:r>
            <a:r>
              <a:rPr lang="en-US" altLang="zh-CN" sz="2000" b="1" i="1" dirty="0">
                <a:solidFill>
                  <a:schemeClr val="accent2"/>
                </a:solidFill>
              </a:rPr>
              <a:t>name</a:t>
            </a:r>
            <a:r>
              <a:rPr lang="en-US" altLang="zh-CN" sz="2000" b="1" dirty="0">
                <a:solidFill>
                  <a:schemeClr val="accent2"/>
                </a:solidFill>
              </a:rPr>
              <a:t>:</a:t>
            </a:r>
            <a:r>
              <a:rPr lang="en-US" altLang="zh-CN" sz="2000" dirty="0">
                <a:solidFill>
                  <a:schemeClr val="accent2"/>
                </a:solidFill>
              </a:rPr>
              <a:t> </a:t>
            </a:r>
            <a:r>
              <a:rPr lang="en-US" altLang="zh-CN" sz="2000" b="1" i="1" dirty="0">
                <a:solidFill>
                  <a:schemeClr val="accent2"/>
                </a:solidFill>
              </a:rPr>
              <a:t>array</a:t>
            </a:r>
            <a:r>
              <a:rPr lang="en-US" altLang="zh-CN" sz="2000" dirty="0">
                <a:solidFill>
                  <a:schemeClr val="accent2"/>
                </a:solidFill>
              </a:rPr>
              <a:t> (</a:t>
            </a:r>
            <a:r>
              <a:rPr lang="en-US" altLang="zh-CN" sz="2000" b="1" dirty="0">
                <a:solidFill>
                  <a:schemeClr val="accent2"/>
                </a:solidFill>
              </a:rPr>
              <a:t>8, </a:t>
            </a:r>
            <a:r>
              <a:rPr lang="en-US" altLang="zh-CN" sz="2000" b="1" i="1" dirty="0">
                <a:solidFill>
                  <a:schemeClr val="accent2"/>
                </a:solidFill>
              </a:rPr>
              <a:t>char</a:t>
            </a:r>
            <a:r>
              <a:rPr lang="en-US" altLang="zh-CN" sz="2000" dirty="0">
                <a:solidFill>
                  <a:schemeClr val="accent2"/>
                </a:solidFill>
              </a:rPr>
              <a:t>)</a:t>
            </a:r>
            <a:r>
              <a:rPr lang="en-US" altLang="zh-CN" sz="2000" b="1" dirty="0">
                <a:solidFill>
                  <a:schemeClr val="accent2"/>
                </a:solidFill>
              </a:rPr>
              <a:t>,</a:t>
            </a:r>
            <a:r>
              <a:rPr lang="en-US" altLang="zh-CN" sz="2000" dirty="0">
                <a:solidFill>
                  <a:schemeClr val="accent2"/>
                </a:solidFill>
              </a:rPr>
              <a:t> </a:t>
            </a:r>
            <a:r>
              <a:rPr lang="en-US" altLang="zh-CN" sz="2000" b="1" i="1" dirty="0">
                <a:solidFill>
                  <a:schemeClr val="accent2"/>
                </a:solidFill>
              </a:rPr>
              <a:t>score</a:t>
            </a:r>
            <a:r>
              <a:rPr lang="en-US" altLang="zh-CN" sz="2000" b="1" dirty="0">
                <a:solidFill>
                  <a:schemeClr val="accent2"/>
                </a:solidFill>
              </a:rPr>
              <a:t>:</a:t>
            </a:r>
            <a:r>
              <a:rPr lang="en-US" altLang="zh-CN" sz="2000" b="1" i="1" dirty="0">
                <a:solidFill>
                  <a:schemeClr val="accent2"/>
                </a:solidFill>
              </a:rPr>
              <a:t> integer</a:t>
            </a:r>
            <a:r>
              <a:rPr lang="en-US" altLang="zh-CN" sz="2000" b="1" dirty="0">
                <a:solidFill>
                  <a:schemeClr val="accent2"/>
                </a:solidFill>
              </a:rPr>
              <a:t>)</a:t>
            </a:r>
            <a:r>
              <a:rPr lang="en-US" altLang="zh-CN" sz="2000" b="1" i="1" dirty="0">
                <a:solidFill>
                  <a:schemeClr val="accent2"/>
                </a:solidFill>
              </a:rPr>
              <a:t> </a:t>
            </a:r>
            <a:r>
              <a:rPr lang="zh-CN" altLang="en-US" sz="2000" dirty="0">
                <a:solidFill>
                  <a:schemeClr val="accent2"/>
                </a:solidFill>
              </a:rPr>
              <a:t>→</a:t>
            </a:r>
            <a:r>
              <a:rPr lang="en-US" altLang="zh-CN" sz="2000" b="1" i="1" dirty="0">
                <a:solidFill>
                  <a:schemeClr val="accent2"/>
                </a:solidFill>
              </a:rPr>
              <a:t> integer </a:t>
            </a:r>
          </a:p>
          <a:p>
            <a:pPr lvl="1"/>
            <a:endParaRPr lang="en-US" altLang="zh-CN" sz="2000" b="1" i="1" dirty="0"/>
          </a:p>
        </p:txBody>
      </p:sp>
      <p:sp>
        <p:nvSpPr>
          <p:cNvPr id="4" name="矩形 3">
            <a:extLst>
              <a:ext uri="{FF2B5EF4-FFF2-40B4-BE49-F238E27FC236}">
                <a16:creationId xmlns:a16="http://schemas.microsoft.com/office/drawing/2014/main" id="{2D02CE70-5411-426F-9A69-8DC61C2DAECD}"/>
              </a:ext>
            </a:extLst>
          </p:cNvPr>
          <p:cNvSpPr/>
          <p:nvPr/>
        </p:nvSpPr>
        <p:spPr>
          <a:xfrm>
            <a:off x="5101030" y="151001"/>
            <a:ext cx="3833245" cy="2793535"/>
          </a:xfrm>
          <a:prstGeom prst="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altLang="zh-CN" sz="1600" b="0" dirty="0">
                <a:solidFill>
                  <a:srgbClr val="0000FF"/>
                </a:solidFill>
                <a:effectLst/>
                <a:latin typeface="Consolas" panose="020B0609020204030204" pitchFamily="49" charset="0"/>
              </a:rPr>
              <a:t>typedef</a:t>
            </a:r>
            <a:r>
              <a:rPr lang="en-US" altLang="zh-CN" sz="1600" b="0" dirty="0">
                <a:solidFill>
                  <a:srgbClr val="000000"/>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char</a:t>
            </a:r>
            <a:r>
              <a:rPr lang="en-US" altLang="zh-CN" sz="1600" b="0" dirty="0">
                <a:solidFill>
                  <a:srgbClr val="000000"/>
                </a:solidFill>
                <a:effectLst/>
                <a:latin typeface="Consolas" panose="020B0609020204030204" pitchFamily="49" charset="0"/>
              </a:rPr>
              <a:t> SHORT;</a:t>
            </a:r>
          </a:p>
          <a:p>
            <a:r>
              <a:rPr lang="en-US" altLang="zh-CN" sz="1600" b="0" dirty="0">
                <a:solidFill>
                  <a:srgbClr val="0000FF"/>
                </a:solidFill>
                <a:effectLst/>
                <a:latin typeface="Consolas" panose="020B0609020204030204" pitchFamily="49" charset="0"/>
              </a:rPr>
              <a:t>struct</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stype</a:t>
            </a:r>
            <a:r>
              <a:rPr lang="en-US" altLang="zh-CN" sz="1600" b="0" dirty="0">
                <a:solidFill>
                  <a:srgbClr val="000000"/>
                </a:solidFill>
                <a:effectLst/>
                <a:latin typeface="Consolas" panose="020B0609020204030204" pitchFamily="49" charset="0"/>
              </a:rPr>
              <a:t>{</a:t>
            </a:r>
          </a:p>
          <a:p>
            <a:r>
              <a:rPr lang="en-US" altLang="zh-CN" sz="1600" b="0" dirty="0">
                <a:solidFill>
                  <a:srgbClr val="000000"/>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char</a:t>
            </a:r>
            <a:r>
              <a:rPr lang="en-US" altLang="zh-CN" sz="1600" b="0" dirty="0">
                <a:solidFill>
                  <a:srgbClr val="000000"/>
                </a:solidFill>
                <a:effectLst/>
                <a:latin typeface="Consolas" panose="020B0609020204030204" pitchFamily="49" charset="0"/>
              </a:rPr>
              <a:t> name[</a:t>
            </a:r>
            <a:r>
              <a:rPr lang="en-US" altLang="zh-CN" sz="1600" b="0" dirty="0">
                <a:solidFill>
                  <a:srgbClr val="098658"/>
                </a:solidFill>
                <a:effectLst/>
                <a:latin typeface="Consolas" panose="020B0609020204030204" pitchFamily="49" charset="0"/>
              </a:rPr>
              <a:t>8</a:t>
            </a:r>
            <a:r>
              <a:rPr lang="en-US" altLang="zh-CN" sz="1600" b="0" dirty="0">
                <a:solidFill>
                  <a:srgbClr val="000000"/>
                </a:solidFill>
                <a:effectLst/>
                <a:latin typeface="Consolas" panose="020B0609020204030204" pitchFamily="49" charset="0"/>
              </a:rPr>
              <a:t>];</a:t>
            </a:r>
          </a:p>
          <a:p>
            <a:r>
              <a:rPr lang="en-US" altLang="zh-CN" sz="1600" b="0" dirty="0">
                <a:solidFill>
                  <a:srgbClr val="000000"/>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int</a:t>
            </a:r>
            <a:r>
              <a:rPr lang="en-US" altLang="zh-CN" sz="1600" b="0" dirty="0">
                <a:solidFill>
                  <a:srgbClr val="000000"/>
                </a:solidFill>
                <a:effectLst/>
                <a:latin typeface="Consolas" panose="020B0609020204030204" pitchFamily="49" charset="0"/>
              </a:rPr>
              <a:t> score;</a:t>
            </a:r>
          </a:p>
          <a:p>
            <a:r>
              <a:rPr lang="en-US" altLang="zh-CN" sz="1600" b="0" dirty="0">
                <a:solidFill>
                  <a:srgbClr val="000000"/>
                </a:solidFill>
                <a:effectLst/>
                <a:latin typeface="Consolas" panose="020B0609020204030204" pitchFamily="49" charset="0"/>
              </a:rPr>
              <a:t>};</a:t>
            </a:r>
          </a:p>
          <a:p>
            <a:r>
              <a:rPr lang="en-US" altLang="zh-CN" sz="1600" b="0" dirty="0" err="1">
                <a:solidFill>
                  <a:srgbClr val="000000"/>
                </a:solidFill>
                <a:effectLst/>
                <a:latin typeface="Consolas" panose="020B0609020204030204" pitchFamily="49" charset="0"/>
              </a:rPr>
              <a:t>stype</a:t>
            </a:r>
            <a:r>
              <a:rPr lang="en-US" altLang="zh-CN" sz="1600" b="0" dirty="0">
                <a:solidFill>
                  <a:srgbClr val="000000"/>
                </a:solidFill>
                <a:effectLst/>
                <a:latin typeface="Consolas" panose="020B0609020204030204" pitchFamily="49" charset="0"/>
              </a:rPr>
              <a:t> table[</a:t>
            </a:r>
            <a:r>
              <a:rPr lang="en-US" altLang="zh-CN" sz="1600" b="0" dirty="0">
                <a:solidFill>
                  <a:srgbClr val="098658"/>
                </a:solidFill>
                <a:effectLst/>
                <a:latin typeface="Consolas" panose="020B0609020204030204" pitchFamily="49" charset="0"/>
              </a:rPr>
              <a:t>50</a:t>
            </a:r>
            <a:r>
              <a:rPr lang="en-US" altLang="zh-CN" sz="1600" b="0" dirty="0">
                <a:solidFill>
                  <a:srgbClr val="000000"/>
                </a:solidFill>
                <a:effectLst/>
                <a:latin typeface="Consolas" panose="020B0609020204030204" pitchFamily="49" charset="0"/>
              </a:rPr>
              <a:t>];</a:t>
            </a:r>
          </a:p>
          <a:p>
            <a:r>
              <a:rPr lang="en-US" altLang="zh-CN" sz="1600" b="0" dirty="0">
                <a:solidFill>
                  <a:srgbClr val="000000"/>
                </a:solidFill>
                <a:effectLst/>
                <a:latin typeface="Consolas" panose="020B0609020204030204" pitchFamily="49" charset="0"/>
              </a:rPr>
              <a:t>SHORT* p;</a:t>
            </a:r>
          </a:p>
          <a:p>
            <a:br>
              <a:rPr lang="en-US" altLang="zh-CN" sz="1600" b="0" dirty="0">
                <a:solidFill>
                  <a:srgbClr val="000000"/>
                </a:solidFill>
                <a:effectLst/>
                <a:latin typeface="Consolas" panose="020B0609020204030204" pitchFamily="49" charset="0"/>
              </a:rPr>
            </a:br>
            <a:r>
              <a:rPr lang="en-US" altLang="zh-CN" sz="1600" b="0" dirty="0">
                <a:solidFill>
                  <a:srgbClr val="0000FF"/>
                </a:solidFill>
                <a:effectLst/>
                <a:latin typeface="Consolas" panose="020B0609020204030204" pitchFamily="49" charset="0"/>
              </a:rPr>
              <a:t>int</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func</a:t>
            </a:r>
            <a:r>
              <a:rPr lang="en-US" altLang="zh-CN" sz="1600" b="0" dirty="0">
                <a:solidFill>
                  <a:srgbClr val="000000"/>
                </a:solidFill>
                <a:effectLst/>
                <a:latin typeface="Consolas" panose="020B0609020204030204" pitchFamily="49" charset="0"/>
              </a:rPr>
              <a:t>(</a:t>
            </a:r>
            <a:r>
              <a:rPr lang="en-US" altLang="zh-CN" sz="1600" b="0" dirty="0" err="1">
                <a:solidFill>
                  <a:srgbClr val="000000"/>
                </a:solidFill>
                <a:effectLst/>
                <a:latin typeface="Consolas" panose="020B0609020204030204" pitchFamily="49" charset="0"/>
              </a:rPr>
              <a:t>stype</a:t>
            </a:r>
            <a:r>
              <a:rPr lang="en-US" altLang="zh-CN" sz="1600" b="0" dirty="0">
                <a:solidFill>
                  <a:srgbClr val="000000"/>
                </a:solidFill>
                <a:effectLst/>
                <a:latin typeface="Consolas" panose="020B0609020204030204" pitchFamily="49" charset="0"/>
              </a:rPr>
              <a:t> a, </a:t>
            </a:r>
            <a:r>
              <a:rPr lang="en-US" altLang="zh-CN" sz="1600" b="0" dirty="0" err="1">
                <a:solidFill>
                  <a:srgbClr val="000000"/>
                </a:solidFill>
                <a:effectLst/>
                <a:latin typeface="Consolas" panose="020B0609020204030204" pitchFamily="49" charset="0"/>
              </a:rPr>
              <a:t>stype</a:t>
            </a:r>
            <a:r>
              <a:rPr lang="en-US" altLang="zh-CN" sz="1600" b="0" dirty="0">
                <a:solidFill>
                  <a:srgbClr val="000000"/>
                </a:solidFill>
                <a:effectLst/>
                <a:latin typeface="Consolas" panose="020B0609020204030204" pitchFamily="49" charset="0"/>
              </a:rPr>
              <a:t> b) {</a:t>
            </a:r>
          </a:p>
          <a:p>
            <a:r>
              <a:rPr lang="en-US" altLang="zh-CN" sz="1600" b="0" dirty="0">
                <a:solidFill>
                  <a:srgbClr val="000000"/>
                </a:solidFill>
                <a:effectLst/>
                <a:latin typeface="Consolas" panose="020B0609020204030204" pitchFamily="49" charset="0"/>
              </a:rPr>
              <a:t>    </a:t>
            </a:r>
            <a:r>
              <a:rPr lang="en-US" altLang="zh-CN" sz="1600" b="0" dirty="0">
                <a:solidFill>
                  <a:srgbClr val="0000FF"/>
                </a:solidFill>
                <a:effectLst/>
                <a:latin typeface="Consolas" panose="020B0609020204030204" pitchFamily="49" charset="0"/>
              </a:rPr>
              <a:t>return</a:t>
            </a:r>
            <a:r>
              <a:rPr lang="en-US" altLang="zh-CN" sz="1600" b="0" dirty="0">
                <a:solidFill>
                  <a:srgbClr val="000000"/>
                </a:solidFill>
                <a:effectLst/>
                <a:latin typeface="Consolas" panose="020B0609020204030204" pitchFamily="49" charset="0"/>
              </a:rPr>
              <a:t> </a:t>
            </a:r>
            <a:r>
              <a:rPr lang="en-US" altLang="zh-CN" sz="1600" b="0" dirty="0" err="1">
                <a:solidFill>
                  <a:srgbClr val="000000"/>
                </a:solidFill>
                <a:effectLst/>
                <a:latin typeface="Consolas" panose="020B0609020204030204" pitchFamily="49" charset="0"/>
              </a:rPr>
              <a:t>a.score</a:t>
            </a:r>
            <a:r>
              <a:rPr lang="en-US" altLang="zh-CN" sz="1600" b="0" dirty="0">
                <a:solidFill>
                  <a:srgbClr val="000000"/>
                </a:solidFill>
                <a:effectLst/>
                <a:latin typeface="Consolas" panose="020B0609020204030204" pitchFamily="49" charset="0"/>
              </a:rPr>
              <a:t> + </a:t>
            </a:r>
            <a:r>
              <a:rPr lang="en-US" altLang="zh-CN" sz="1600" b="0" dirty="0" err="1">
                <a:solidFill>
                  <a:srgbClr val="000000"/>
                </a:solidFill>
                <a:effectLst/>
                <a:latin typeface="Consolas" panose="020B0609020204030204" pitchFamily="49" charset="0"/>
              </a:rPr>
              <a:t>b.score</a:t>
            </a:r>
            <a:r>
              <a:rPr lang="en-US" altLang="zh-CN" sz="1600" b="0" dirty="0">
                <a:solidFill>
                  <a:srgbClr val="000000"/>
                </a:solidFill>
                <a:effectLst/>
                <a:latin typeface="Consolas" panose="020B0609020204030204" pitchFamily="49" charset="0"/>
              </a:rPr>
              <a:t>;</a:t>
            </a:r>
          </a:p>
          <a:p>
            <a:r>
              <a:rPr lang="en-US" altLang="zh-CN" sz="1600" b="0" dirty="0">
                <a:solidFill>
                  <a:srgbClr val="000000"/>
                </a:solidFill>
                <a:effectLst/>
                <a:latin typeface="Consolas" panose="020B0609020204030204" pitchFamily="49" charset="0"/>
              </a:rPr>
              <a:t>}</a:t>
            </a:r>
            <a:r>
              <a:rPr lang="en-US" altLang="zh-CN" sz="1600" dirty="0">
                <a:solidFill>
                  <a:schemeClr val="tx1"/>
                </a:solidFill>
              </a:rPr>
              <a:t> </a:t>
            </a:r>
            <a:endParaRPr lang="zh-CN" altLang="en-US" sz="1600" dirty="0">
              <a:solidFill>
                <a:schemeClr val="tx1"/>
              </a:solidFill>
            </a:endParaRPr>
          </a:p>
        </p:txBody>
      </p:sp>
      <p:sp>
        <p:nvSpPr>
          <p:cNvPr id="5" name="日期占位符 4">
            <a:extLst>
              <a:ext uri="{FF2B5EF4-FFF2-40B4-BE49-F238E27FC236}">
                <a16:creationId xmlns:a16="http://schemas.microsoft.com/office/drawing/2014/main" id="{65965B6F-0DB5-AFB0-43E0-D0A58A53FA6A}"/>
              </a:ext>
            </a:extLst>
          </p:cNvPr>
          <p:cNvSpPr>
            <a:spLocks noGrp="1"/>
          </p:cNvSpPr>
          <p:nvPr>
            <p:ph type="dt" sz="half" idx="10"/>
          </p:nvPr>
        </p:nvSpPr>
        <p:spPr/>
        <p:txBody>
          <a:bodyPr/>
          <a:lstStyle/>
          <a:p>
            <a:fld id="{0E043506-8241-42C7-9204-6DC0E5D0C874}" type="datetime2">
              <a:rPr lang="zh-CN" altLang="en-US" smtClean="0"/>
              <a:t>2024年5月15日</a:t>
            </a:fld>
            <a:endParaRPr lang="zh-CN" altLang="en-US" dirty="0"/>
          </a:p>
        </p:txBody>
      </p:sp>
      <p:sp>
        <p:nvSpPr>
          <p:cNvPr id="6" name="页脚占位符 5">
            <a:extLst>
              <a:ext uri="{FF2B5EF4-FFF2-40B4-BE49-F238E27FC236}">
                <a16:creationId xmlns:a16="http://schemas.microsoft.com/office/drawing/2014/main" id="{6D09C62E-4362-7743-D4B6-1B8BA3934F42}"/>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7" name="灯片编号占位符 6">
            <a:extLst>
              <a:ext uri="{FF2B5EF4-FFF2-40B4-BE49-F238E27FC236}">
                <a16:creationId xmlns:a16="http://schemas.microsoft.com/office/drawing/2014/main" id="{11681595-4687-ACD9-E95C-0C0BF57F0158}"/>
              </a:ext>
            </a:extLst>
          </p:cNvPr>
          <p:cNvSpPr>
            <a:spLocks noGrp="1"/>
          </p:cNvSpPr>
          <p:nvPr>
            <p:ph type="sldNum" sz="quarter" idx="12"/>
          </p:nvPr>
        </p:nvSpPr>
        <p:spPr/>
        <p:txBody>
          <a:bodyPr/>
          <a:lstStyle/>
          <a:p>
            <a:fld id="{094DEB03-EFC6-4C20-8FC8-295189A5386F}" type="slidenum">
              <a:rPr lang="zh-CN" altLang="en-US" smtClean="0"/>
              <a:pPr/>
              <a:t>38</a:t>
            </a:fld>
            <a:endParaRPr lang="zh-CN" altLang="en-US"/>
          </a:p>
        </p:txBody>
      </p:sp>
    </p:spTree>
    <p:extLst>
      <p:ext uri="{BB962C8B-B14F-4D97-AF65-F5344CB8AC3E}">
        <p14:creationId xmlns:p14="http://schemas.microsoft.com/office/powerpoint/2010/main" val="31901000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600F31-6D90-F1D8-2139-2B421D2DD0B6}"/>
              </a:ext>
            </a:extLst>
          </p:cNvPr>
          <p:cNvSpPr>
            <a:spLocks noGrp="1"/>
          </p:cNvSpPr>
          <p:nvPr>
            <p:ph type="title"/>
          </p:nvPr>
        </p:nvSpPr>
        <p:spPr/>
        <p:txBody>
          <a:bodyPr/>
          <a:lstStyle/>
          <a:p>
            <a:r>
              <a:rPr lang="en-US" altLang="zh-CN" dirty="0"/>
              <a:t>5.2 </a:t>
            </a:r>
            <a:r>
              <a:rPr lang="zh-CN" altLang="en-US" dirty="0"/>
              <a:t>类型系统的描述语言</a:t>
            </a:r>
          </a:p>
        </p:txBody>
      </p:sp>
      <p:sp>
        <p:nvSpPr>
          <p:cNvPr id="3" name="内容占位符 2">
            <a:extLst>
              <a:ext uri="{FF2B5EF4-FFF2-40B4-BE49-F238E27FC236}">
                <a16:creationId xmlns:a16="http://schemas.microsoft.com/office/drawing/2014/main" id="{9567A39E-9D42-93EF-F381-6C24B9667748}"/>
              </a:ext>
            </a:extLst>
          </p:cNvPr>
          <p:cNvSpPr>
            <a:spLocks noGrp="1"/>
          </p:cNvSpPr>
          <p:nvPr>
            <p:ph idx="1"/>
          </p:nvPr>
        </p:nvSpPr>
        <p:spPr/>
        <p:txBody>
          <a:bodyPr>
            <a:normAutofit/>
          </a:bodyPr>
          <a:lstStyle/>
          <a:p>
            <a:r>
              <a:rPr lang="zh-CN" altLang="en-US" sz="2800" dirty="0"/>
              <a:t>我们已经了解了什么是类型，以及它在编程语言中的作用。</a:t>
            </a:r>
            <a:endParaRPr lang="en-US" altLang="zh-CN" sz="2800" dirty="0"/>
          </a:p>
          <a:p>
            <a:r>
              <a:rPr lang="zh-CN" altLang="en-US" sz="2800" dirty="0"/>
              <a:t>当编程语言变得复杂时，类型表达式也可能变得复杂，需要类型系统来描述语言中的类型。</a:t>
            </a:r>
            <a:endParaRPr lang="en-US" altLang="zh-CN" sz="2800" dirty="0"/>
          </a:p>
          <a:p>
            <a:r>
              <a:rPr lang="zh-CN" altLang="en-US" sz="2800" dirty="0"/>
              <a:t>对类型系统的描述可以采用形式化的方法，以避免引起歧义。</a:t>
            </a:r>
          </a:p>
        </p:txBody>
      </p:sp>
      <p:sp>
        <p:nvSpPr>
          <p:cNvPr id="4" name="日期占位符 3">
            <a:extLst>
              <a:ext uri="{FF2B5EF4-FFF2-40B4-BE49-F238E27FC236}">
                <a16:creationId xmlns:a16="http://schemas.microsoft.com/office/drawing/2014/main" id="{AD9ABC49-A281-AA83-FEAE-C5413A722432}"/>
              </a:ext>
            </a:extLst>
          </p:cNvPr>
          <p:cNvSpPr>
            <a:spLocks noGrp="1"/>
          </p:cNvSpPr>
          <p:nvPr>
            <p:ph type="dt" sz="half" idx="10"/>
          </p:nvPr>
        </p:nvSpPr>
        <p:spPr/>
        <p:txBody>
          <a:bodyPr/>
          <a:lstStyle/>
          <a:p>
            <a:fld id="{60FA3528-7456-4851-B8CF-F58595A562A8}" type="datetime2">
              <a:rPr lang="zh-CN" altLang="en-US" smtClean="0"/>
              <a:t>2024年5月15日</a:t>
            </a:fld>
            <a:endParaRPr lang="zh-CN" altLang="en-US" dirty="0"/>
          </a:p>
        </p:txBody>
      </p:sp>
      <p:sp>
        <p:nvSpPr>
          <p:cNvPr id="5" name="页脚占位符 4">
            <a:extLst>
              <a:ext uri="{FF2B5EF4-FFF2-40B4-BE49-F238E27FC236}">
                <a16:creationId xmlns:a16="http://schemas.microsoft.com/office/drawing/2014/main" id="{3D3FE31C-ADE3-45D9-C7E3-8FD11C4176E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6" name="灯片编号占位符 5">
            <a:extLst>
              <a:ext uri="{FF2B5EF4-FFF2-40B4-BE49-F238E27FC236}">
                <a16:creationId xmlns:a16="http://schemas.microsoft.com/office/drawing/2014/main" id="{8B8A1C18-84ED-5B9C-2431-D980FEECCD61}"/>
              </a:ext>
            </a:extLst>
          </p:cNvPr>
          <p:cNvSpPr>
            <a:spLocks noGrp="1"/>
          </p:cNvSpPr>
          <p:nvPr>
            <p:ph type="sldNum" sz="quarter" idx="12"/>
          </p:nvPr>
        </p:nvSpPr>
        <p:spPr/>
        <p:txBody>
          <a:bodyPr/>
          <a:lstStyle/>
          <a:p>
            <a:fld id="{094DEB03-EFC6-4C20-8FC8-295189A5386F}" type="slidenum">
              <a:rPr lang="zh-CN" altLang="en-US" smtClean="0"/>
              <a:pPr/>
              <a:t>39</a:t>
            </a:fld>
            <a:endParaRPr lang="zh-CN" altLang="en-US"/>
          </a:p>
        </p:txBody>
      </p:sp>
    </p:spTree>
    <p:extLst>
      <p:ext uri="{BB962C8B-B14F-4D97-AF65-F5344CB8AC3E}">
        <p14:creationId xmlns:p14="http://schemas.microsoft.com/office/powerpoint/2010/main" val="4212675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52729305-43C7-462B-8E7F-A07AC50D9FEE}"/>
              </a:ext>
            </a:extLst>
          </p:cNvPr>
          <p:cNvSpPr>
            <a:spLocks noGrp="1" noChangeArrowheads="1"/>
          </p:cNvSpPr>
          <p:nvPr>
            <p:ph type="title"/>
          </p:nvPr>
        </p:nvSpPr>
        <p:spPr/>
        <p:txBody>
          <a:bodyPr/>
          <a:lstStyle/>
          <a:p>
            <a:r>
              <a:rPr lang="zh-CN" altLang="en-US" dirty="0"/>
              <a:t>上次课回顾</a:t>
            </a:r>
          </a:p>
        </p:txBody>
      </p:sp>
      <p:grpSp>
        <p:nvGrpSpPr>
          <p:cNvPr id="12292" name="Group 4">
            <a:extLst>
              <a:ext uri="{FF2B5EF4-FFF2-40B4-BE49-F238E27FC236}">
                <a16:creationId xmlns:a16="http://schemas.microsoft.com/office/drawing/2014/main" id="{38FCE6E4-A916-4528-9A9E-3439963143E3}"/>
              </a:ext>
            </a:extLst>
          </p:cNvPr>
          <p:cNvGrpSpPr>
            <a:grpSpLocks/>
          </p:cNvGrpSpPr>
          <p:nvPr/>
        </p:nvGrpSpPr>
        <p:grpSpPr bwMode="auto">
          <a:xfrm>
            <a:off x="95250" y="1182269"/>
            <a:ext cx="9048750" cy="4495800"/>
            <a:chOff x="60" y="1152"/>
            <a:chExt cx="5700" cy="2832"/>
          </a:xfrm>
        </p:grpSpPr>
        <p:sp>
          <p:nvSpPr>
            <p:cNvPr id="12293" name="Rectangle 5">
              <a:extLst>
                <a:ext uri="{FF2B5EF4-FFF2-40B4-BE49-F238E27FC236}">
                  <a16:creationId xmlns:a16="http://schemas.microsoft.com/office/drawing/2014/main" id="{1291C139-6018-4B7D-8041-236DCF18F5D0}"/>
                </a:ext>
              </a:extLst>
            </p:cNvPr>
            <p:cNvSpPr>
              <a:spLocks noChangeArrowheads="1"/>
            </p:cNvSpPr>
            <p:nvPr/>
          </p:nvSpPr>
          <p:spPr bwMode="auto">
            <a:xfrm>
              <a:off x="1586" y="1152"/>
              <a:ext cx="57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400" b="1" i="1" dirty="0" err="1">
                  <a:ea typeface="宋体" panose="02010600030101010101" pitchFamily="2" charset="-122"/>
                </a:rPr>
                <a:t>E</a:t>
              </a:r>
              <a:r>
                <a:rPr lang="en-US" altLang="zh-CN" sz="2400" b="1" dirty="0" err="1">
                  <a:ea typeface="宋体" panose="02010600030101010101" pitchFamily="2" charset="-122"/>
                </a:rPr>
                <a:t>.</a:t>
              </a:r>
              <a:r>
                <a:rPr lang="en-US" altLang="zh-CN" sz="2400" b="1" i="1" dirty="0" err="1">
                  <a:ea typeface="宋体" panose="02010600030101010101" pitchFamily="2" charset="-122"/>
                </a:rPr>
                <a:t>nptr</a:t>
              </a:r>
              <a:endParaRPr lang="en-US" altLang="zh-CN" sz="2400" b="1" dirty="0">
                <a:ea typeface="宋体" panose="02010600030101010101" pitchFamily="2" charset="-122"/>
              </a:endParaRPr>
            </a:p>
          </p:txBody>
        </p:sp>
        <p:sp>
          <p:nvSpPr>
            <p:cNvPr id="12294" name="Rectangle 6">
              <a:extLst>
                <a:ext uri="{FF2B5EF4-FFF2-40B4-BE49-F238E27FC236}">
                  <a16:creationId xmlns:a16="http://schemas.microsoft.com/office/drawing/2014/main" id="{34A4BBD9-A298-483A-AC38-AC392AF117B5}"/>
                </a:ext>
              </a:extLst>
            </p:cNvPr>
            <p:cNvSpPr>
              <a:spLocks noChangeArrowheads="1"/>
            </p:cNvSpPr>
            <p:nvPr/>
          </p:nvSpPr>
          <p:spPr bwMode="auto">
            <a:xfrm>
              <a:off x="3960" y="1513"/>
              <a:ext cx="55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400" b="1" i="1">
                  <a:ea typeface="宋体" panose="02010600030101010101" pitchFamily="2" charset="-122"/>
                </a:rPr>
                <a:t>T</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12295" name="Rectangle 7">
              <a:extLst>
                <a:ext uri="{FF2B5EF4-FFF2-40B4-BE49-F238E27FC236}">
                  <a16:creationId xmlns:a16="http://schemas.microsoft.com/office/drawing/2014/main" id="{1A38DEC0-6364-45BD-892F-6BB41D8BB9F7}"/>
                </a:ext>
              </a:extLst>
            </p:cNvPr>
            <p:cNvSpPr>
              <a:spLocks noChangeArrowheads="1"/>
            </p:cNvSpPr>
            <p:nvPr/>
          </p:nvSpPr>
          <p:spPr bwMode="auto">
            <a:xfrm>
              <a:off x="96" y="1584"/>
              <a:ext cx="5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400" b="1" i="1">
                  <a:ea typeface="宋体" panose="02010600030101010101" pitchFamily="2" charset="-122"/>
                </a:rPr>
                <a:t>E</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12296" name="Rectangle 8">
              <a:extLst>
                <a:ext uri="{FF2B5EF4-FFF2-40B4-BE49-F238E27FC236}">
                  <a16:creationId xmlns:a16="http://schemas.microsoft.com/office/drawing/2014/main" id="{79685B7F-2BF3-4A2A-AB4C-C4FFE40828BA}"/>
                </a:ext>
              </a:extLst>
            </p:cNvPr>
            <p:cNvSpPr>
              <a:spLocks noChangeArrowheads="1"/>
            </p:cNvSpPr>
            <p:nvPr/>
          </p:nvSpPr>
          <p:spPr bwMode="auto">
            <a:xfrm>
              <a:off x="60" y="1920"/>
              <a:ext cx="6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400" b="1" i="1">
                  <a:ea typeface="宋体" panose="02010600030101010101" pitchFamily="2" charset="-122"/>
                </a:rPr>
                <a:t>T</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12297" name="Rectangle 9">
              <a:extLst>
                <a:ext uri="{FF2B5EF4-FFF2-40B4-BE49-F238E27FC236}">
                  <a16:creationId xmlns:a16="http://schemas.microsoft.com/office/drawing/2014/main" id="{67B94A59-3633-4B08-AEB2-610AF053CC0F}"/>
                </a:ext>
              </a:extLst>
            </p:cNvPr>
            <p:cNvSpPr>
              <a:spLocks noChangeArrowheads="1"/>
            </p:cNvSpPr>
            <p:nvPr/>
          </p:nvSpPr>
          <p:spPr bwMode="auto">
            <a:xfrm>
              <a:off x="96" y="2256"/>
              <a:ext cx="575"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400" b="1" i="1">
                  <a:ea typeface="宋体" panose="02010600030101010101" pitchFamily="2" charset="-122"/>
                </a:rPr>
                <a:t>F</a:t>
              </a:r>
              <a:r>
                <a:rPr lang="en-US" altLang="zh-CN" sz="2400" b="1">
                  <a:ea typeface="宋体" panose="02010600030101010101" pitchFamily="2" charset="-122"/>
                </a:rPr>
                <a:t>.</a:t>
              </a:r>
              <a:r>
                <a:rPr lang="en-US" altLang="zh-CN" sz="2400" b="1" i="1">
                  <a:ea typeface="宋体" panose="02010600030101010101" pitchFamily="2" charset="-122"/>
                </a:rPr>
                <a:t>nptr</a:t>
              </a:r>
            </a:p>
          </p:txBody>
        </p:sp>
        <p:sp>
          <p:nvSpPr>
            <p:cNvPr id="12298" name="Rectangle 10">
              <a:extLst>
                <a:ext uri="{FF2B5EF4-FFF2-40B4-BE49-F238E27FC236}">
                  <a16:creationId xmlns:a16="http://schemas.microsoft.com/office/drawing/2014/main" id="{CB9FE9AF-CF88-4656-98C5-42C791CA65C6}"/>
                </a:ext>
              </a:extLst>
            </p:cNvPr>
            <p:cNvSpPr>
              <a:spLocks noChangeArrowheads="1"/>
            </p:cNvSpPr>
            <p:nvPr/>
          </p:nvSpPr>
          <p:spPr bwMode="auto">
            <a:xfrm>
              <a:off x="144" y="2658"/>
              <a:ext cx="22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400" b="1">
                  <a:ea typeface="宋体" panose="02010600030101010101" pitchFamily="2" charset="-122"/>
                </a:rPr>
                <a:t>id</a:t>
              </a:r>
            </a:p>
          </p:txBody>
        </p:sp>
        <p:sp>
          <p:nvSpPr>
            <p:cNvPr id="12299" name="Rectangle 11">
              <a:extLst>
                <a:ext uri="{FF2B5EF4-FFF2-40B4-BE49-F238E27FC236}">
                  <a16:creationId xmlns:a16="http://schemas.microsoft.com/office/drawing/2014/main" id="{18BA9632-E422-4133-B17E-3C0847CC5942}"/>
                </a:ext>
              </a:extLst>
            </p:cNvPr>
            <p:cNvSpPr>
              <a:spLocks noChangeArrowheads="1"/>
            </p:cNvSpPr>
            <p:nvPr/>
          </p:nvSpPr>
          <p:spPr bwMode="auto">
            <a:xfrm>
              <a:off x="2832" y="1872"/>
              <a:ext cx="672"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400" b="1" i="1">
                  <a:ea typeface="宋体" panose="02010600030101010101" pitchFamily="2" charset="-122"/>
                </a:rPr>
                <a:t>T</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12300" name="Rectangle 12">
              <a:extLst>
                <a:ext uri="{FF2B5EF4-FFF2-40B4-BE49-F238E27FC236}">
                  <a16:creationId xmlns:a16="http://schemas.microsoft.com/office/drawing/2014/main" id="{7A60CAE6-B66F-40F7-9476-196C6F95F716}"/>
                </a:ext>
              </a:extLst>
            </p:cNvPr>
            <p:cNvSpPr>
              <a:spLocks noChangeArrowheads="1"/>
            </p:cNvSpPr>
            <p:nvPr/>
          </p:nvSpPr>
          <p:spPr bwMode="auto">
            <a:xfrm>
              <a:off x="1577" y="1532"/>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400" b="1">
                  <a:ea typeface="宋体" panose="02010600030101010101" pitchFamily="2" charset="-122"/>
                </a:rPr>
                <a:t>+</a:t>
              </a:r>
            </a:p>
          </p:txBody>
        </p:sp>
        <p:sp>
          <p:nvSpPr>
            <p:cNvPr id="12301" name="Rectangle 13">
              <a:extLst>
                <a:ext uri="{FF2B5EF4-FFF2-40B4-BE49-F238E27FC236}">
                  <a16:creationId xmlns:a16="http://schemas.microsoft.com/office/drawing/2014/main" id="{99975B88-A3B3-43FD-ACCE-68B5F389B4DF}"/>
                </a:ext>
              </a:extLst>
            </p:cNvPr>
            <p:cNvSpPr>
              <a:spLocks noChangeArrowheads="1"/>
            </p:cNvSpPr>
            <p:nvPr/>
          </p:nvSpPr>
          <p:spPr bwMode="auto">
            <a:xfrm>
              <a:off x="4093" y="1919"/>
              <a:ext cx="1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400" b="1">
                  <a:ea typeface="宋体" panose="02010600030101010101" pitchFamily="2" charset="-122"/>
                </a:rPr>
                <a:t>*</a:t>
              </a:r>
            </a:p>
          </p:txBody>
        </p:sp>
        <p:sp>
          <p:nvSpPr>
            <p:cNvPr id="12302" name="Rectangle 14">
              <a:extLst>
                <a:ext uri="{FF2B5EF4-FFF2-40B4-BE49-F238E27FC236}">
                  <a16:creationId xmlns:a16="http://schemas.microsoft.com/office/drawing/2014/main" id="{C730A043-6B74-461E-8A63-7132428E30A2}"/>
                </a:ext>
              </a:extLst>
            </p:cNvPr>
            <p:cNvSpPr>
              <a:spLocks noChangeArrowheads="1"/>
            </p:cNvSpPr>
            <p:nvPr/>
          </p:nvSpPr>
          <p:spPr bwMode="auto">
            <a:xfrm>
              <a:off x="2880" y="2256"/>
              <a:ext cx="576"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400" b="1" i="1">
                  <a:ea typeface="宋体" panose="02010600030101010101" pitchFamily="2" charset="-122"/>
                </a:rPr>
                <a:t>F</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12303" name="Rectangle 15">
              <a:extLst>
                <a:ext uri="{FF2B5EF4-FFF2-40B4-BE49-F238E27FC236}">
                  <a16:creationId xmlns:a16="http://schemas.microsoft.com/office/drawing/2014/main" id="{E9140A7B-1579-4A31-BC0A-1ECBC27324CE}"/>
                </a:ext>
              </a:extLst>
            </p:cNvPr>
            <p:cNvSpPr>
              <a:spLocks noChangeArrowheads="1"/>
            </p:cNvSpPr>
            <p:nvPr/>
          </p:nvSpPr>
          <p:spPr bwMode="auto">
            <a:xfrm>
              <a:off x="5040" y="1862"/>
              <a:ext cx="57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400" b="1" i="1">
                  <a:ea typeface="宋体" panose="02010600030101010101" pitchFamily="2" charset="-122"/>
                </a:rPr>
                <a:t>F</a:t>
              </a:r>
              <a:r>
                <a:rPr lang="en-US" altLang="zh-CN" sz="2400" b="1">
                  <a:ea typeface="宋体" panose="02010600030101010101" pitchFamily="2" charset="-122"/>
                </a:rPr>
                <a:t>.</a:t>
              </a:r>
              <a:r>
                <a:rPr lang="en-US" altLang="zh-CN" sz="2400" b="1" i="1">
                  <a:ea typeface="宋体" panose="02010600030101010101" pitchFamily="2" charset="-122"/>
                </a:rPr>
                <a:t>nptr</a:t>
              </a:r>
              <a:endParaRPr lang="en-US" altLang="zh-CN" sz="2400" b="1">
                <a:ea typeface="宋体" panose="02010600030101010101" pitchFamily="2" charset="-122"/>
              </a:endParaRPr>
            </a:p>
          </p:txBody>
        </p:sp>
        <p:sp>
          <p:nvSpPr>
            <p:cNvPr id="12304" name="Rectangle 16">
              <a:extLst>
                <a:ext uri="{FF2B5EF4-FFF2-40B4-BE49-F238E27FC236}">
                  <a16:creationId xmlns:a16="http://schemas.microsoft.com/office/drawing/2014/main" id="{F2089FD4-FE19-42D1-BE8E-8EA0881B82AE}"/>
                </a:ext>
              </a:extLst>
            </p:cNvPr>
            <p:cNvSpPr>
              <a:spLocks noChangeArrowheads="1"/>
            </p:cNvSpPr>
            <p:nvPr/>
          </p:nvSpPr>
          <p:spPr bwMode="auto">
            <a:xfrm>
              <a:off x="5154" y="2273"/>
              <a:ext cx="235"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400" b="1">
                  <a:ea typeface="宋体" panose="02010600030101010101" pitchFamily="2" charset="-122"/>
                </a:rPr>
                <a:t>id</a:t>
              </a:r>
            </a:p>
          </p:txBody>
        </p:sp>
        <p:sp>
          <p:nvSpPr>
            <p:cNvPr id="12305" name="Rectangle 17">
              <a:extLst>
                <a:ext uri="{FF2B5EF4-FFF2-40B4-BE49-F238E27FC236}">
                  <a16:creationId xmlns:a16="http://schemas.microsoft.com/office/drawing/2014/main" id="{7C7537B6-B727-431D-BEEF-6CF2DB32B1B2}"/>
                </a:ext>
              </a:extLst>
            </p:cNvPr>
            <p:cNvSpPr>
              <a:spLocks noChangeArrowheads="1"/>
            </p:cNvSpPr>
            <p:nvPr/>
          </p:nvSpPr>
          <p:spPr bwMode="auto">
            <a:xfrm>
              <a:off x="2944" y="2595"/>
              <a:ext cx="421"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400" b="1">
                  <a:ea typeface="宋体" panose="02010600030101010101" pitchFamily="2" charset="-122"/>
                </a:rPr>
                <a:t>num</a:t>
              </a:r>
            </a:p>
          </p:txBody>
        </p:sp>
        <p:sp>
          <p:nvSpPr>
            <p:cNvPr id="12306" name="Line 18">
              <a:extLst>
                <a:ext uri="{FF2B5EF4-FFF2-40B4-BE49-F238E27FC236}">
                  <a16:creationId xmlns:a16="http://schemas.microsoft.com/office/drawing/2014/main" id="{E6654F2D-D209-4D30-B46C-782BDBEC2CB6}"/>
                </a:ext>
              </a:extLst>
            </p:cNvPr>
            <p:cNvSpPr>
              <a:spLocks noChangeShapeType="1"/>
            </p:cNvSpPr>
            <p:nvPr/>
          </p:nvSpPr>
          <p:spPr bwMode="auto">
            <a:xfrm flipH="1">
              <a:off x="267" y="1311"/>
              <a:ext cx="1266"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2307" name="Line 19">
              <a:extLst>
                <a:ext uri="{FF2B5EF4-FFF2-40B4-BE49-F238E27FC236}">
                  <a16:creationId xmlns:a16="http://schemas.microsoft.com/office/drawing/2014/main" id="{41FFCCEC-BDF0-451A-84DE-801A7EC38E2F}"/>
                </a:ext>
              </a:extLst>
            </p:cNvPr>
            <p:cNvSpPr>
              <a:spLocks noChangeShapeType="1"/>
            </p:cNvSpPr>
            <p:nvPr/>
          </p:nvSpPr>
          <p:spPr bwMode="auto">
            <a:xfrm flipH="1">
              <a:off x="203" y="1807"/>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2308" name="Line 20">
              <a:extLst>
                <a:ext uri="{FF2B5EF4-FFF2-40B4-BE49-F238E27FC236}">
                  <a16:creationId xmlns:a16="http://schemas.microsoft.com/office/drawing/2014/main" id="{E32ABB06-CC76-4B13-A476-3C12C26BF85F}"/>
                </a:ext>
              </a:extLst>
            </p:cNvPr>
            <p:cNvSpPr>
              <a:spLocks noChangeShapeType="1"/>
            </p:cNvSpPr>
            <p:nvPr/>
          </p:nvSpPr>
          <p:spPr bwMode="auto">
            <a:xfrm flipH="1">
              <a:off x="213" y="2156"/>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2309" name="Line 21">
              <a:extLst>
                <a:ext uri="{FF2B5EF4-FFF2-40B4-BE49-F238E27FC236}">
                  <a16:creationId xmlns:a16="http://schemas.microsoft.com/office/drawing/2014/main" id="{EAE14F87-4A69-4A05-AE87-B2AC29180050}"/>
                </a:ext>
              </a:extLst>
            </p:cNvPr>
            <p:cNvSpPr>
              <a:spLocks noChangeShapeType="1"/>
            </p:cNvSpPr>
            <p:nvPr/>
          </p:nvSpPr>
          <p:spPr bwMode="auto">
            <a:xfrm flipH="1">
              <a:off x="213" y="2524"/>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2310" name="Line 22">
              <a:extLst>
                <a:ext uri="{FF2B5EF4-FFF2-40B4-BE49-F238E27FC236}">
                  <a16:creationId xmlns:a16="http://schemas.microsoft.com/office/drawing/2014/main" id="{C74A2AE8-62F5-4172-AF05-424B6E9416E6}"/>
                </a:ext>
              </a:extLst>
            </p:cNvPr>
            <p:cNvSpPr>
              <a:spLocks noChangeShapeType="1"/>
            </p:cNvSpPr>
            <p:nvPr/>
          </p:nvSpPr>
          <p:spPr bwMode="auto">
            <a:xfrm>
              <a:off x="1974" y="1321"/>
              <a:ext cx="2008" cy="276"/>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2311" name="Line 23">
              <a:extLst>
                <a:ext uri="{FF2B5EF4-FFF2-40B4-BE49-F238E27FC236}">
                  <a16:creationId xmlns:a16="http://schemas.microsoft.com/office/drawing/2014/main" id="{EB9C69FF-E6A5-46DF-B2D4-E4FA2A38A51D}"/>
                </a:ext>
              </a:extLst>
            </p:cNvPr>
            <p:cNvSpPr>
              <a:spLocks noChangeShapeType="1"/>
            </p:cNvSpPr>
            <p:nvPr/>
          </p:nvSpPr>
          <p:spPr bwMode="auto">
            <a:xfrm flipH="1">
              <a:off x="1632" y="1375"/>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2312" name="Line 24">
              <a:extLst>
                <a:ext uri="{FF2B5EF4-FFF2-40B4-BE49-F238E27FC236}">
                  <a16:creationId xmlns:a16="http://schemas.microsoft.com/office/drawing/2014/main" id="{F92AC1E1-030D-44E6-8E63-ABD7FEB4AEE7}"/>
                </a:ext>
              </a:extLst>
            </p:cNvPr>
            <p:cNvSpPr>
              <a:spLocks noChangeShapeType="1"/>
            </p:cNvSpPr>
            <p:nvPr/>
          </p:nvSpPr>
          <p:spPr bwMode="auto">
            <a:xfrm>
              <a:off x="4140" y="1767"/>
              <a:ext cx="9"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2313" name="Line 25">
              <a:extLst>
                <a:ext uri="{FF2B5EF4-FFF2-40B4-BE49-F238E27FC236}">
                  <a16:creationId xmlns:a16="http://schemas.microsoft.com/office/drawing/2014/main" id="{6509ED33-50C0-42B5-BD57-27699E1994E3}"/>
                </a:ext>
              </a:extLst>
            </p:cNvPr>
            <p:cNvSpPr>
              <a:spLocks noChangeShapeType="1"/>
            </p:cNvSpPr>
            <p:nvPr/>
          </p:nvSpPr>
          <p:spPr bwMode="auto">
            <a:xfrm flipH="1">
              <a:off x="3074" y="1734"/>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2314" name="Line 26">
              <a:extLst>
                <a:ext uri="{FF2B5EF4-FFF2-40B4-BE49-F238E27FC236}">
                  <a16:creationId xmlns:a16="http://schemas.microsoft.com/office/drawing/2014/main" id="{C1899698-4AD4-4553-B415-43EE4A0BD8FC}"/>
                </a:ext>
              </a:extLst>
            </p:cNvPr>
            <p:cNvSpPr>
              <a:spLocks noChangeShapeType="1"/>
            </p:cNvSpPr>
            <p:nvPr/>
          </p:nvSpPr>
          <p:spPr bwMode="auto">
            <a:xfrm>
              <a:off x="4275" y="1725"/>
              <a:ext cx="957"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2315" name="Line 27">
              <a:extLst>
                <a:ext uri="{FF2B5EF4-FFF2-40B4-BE49-F238E27FC236}">
                  <a16:creationId xmlns:a16="http://schemas.microsoft.com/office/drawing/2014/main" id="{6B03A4E9-40CD-4044-8B36-F9458D1FE372}"/>
                </a:ext>
              </a:extLst>
            </p:cNvPr>
            <p:cNvSpPr>
              <a:spLocks noChangeShapeType="1"/>
            </p:cNvSpPr>
            <p:nvPr/>
          </p:nvSpPr>
          <p:spPr bwMode="auto">
            <a:xfrm flipH="1">
              <a:off x="3084" y="2110"/>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2316" name="Line 28">
              <a:extLst>
                <a:ext uri="{FF2B5EF4-FFF2-40B4-BE49-F238E27FC236}">
                  <a16:creationId xmlns:a16="http://schemas.microsoft.com/office/drawing/2014/main" id="{C85EC447-4113-49E7-B494-205BEF25E0C1}"/>
                </a:ext>
              </a:extLst>
            </p:cNvPr>
            <p:cNvSpPr>
              <a:spLocks noChangeShapeType="1"/>
            </p:cNvSpPr>
            <p:nvPr/>
          </p:nvSpPr>
          <p:spPr bwMode="auto">
            <a:xfrm flipH="1">
              <a:off x="3084" y="2477"/>
              <a:ext cx="0"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2317" name="Line 29">
              <a:extLst>
                <a:ext uri="{FF2B5EF4-FFF2-40B4-BE49-F238E27FC236}">
                  <a16:creationId xmlns:a16="http://schemas.microsoft.com/office/drawing/2014/main" id="{0F0CA34F-5367-4C2B-81BB-C663F15D9CD3}"/>
                </a:ext>
              </a:extLst>
            </p:cNvPr>
            <p:cNvSpPr>
              <a:spLocks noChangeShapeType="1"/>
            </p:cNvSpPr>
            <p:nvPr/>
          </p:nvSpPr>
          <p:spPr bwMode="auto">
            <a:xfrm flipH="1">
              <a:off x="5221" y="2119"/>
              <a:ext cx="1" cy="202"/>
            </a:xfrm>
            <a:prstGeom prst="line">
              <a:avLst/>
            </a:prstGeom>
            <a:noFill/>
            <a:ln w="25400">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b="1"/>
            </a:p>
          </p:txBody>
        </p:sp>
        <p:grpSp>
          <p:nvGrpSpPr>
            <p:cNvPr id="12318" name="Group 30">
              <a:extLst>
                <a:ext uri="{FF2B5EF4-FFF2-40B4-BE49-F238E27FC236}">
                  <a16:creationId xmlns:a16="http://schemas.microsoft.com/office/drawing/2014/main" id="{8005941F-EDD2-4408-A653-A78273683755}"/>
                </a:ext>
              </a:extLst>
            </p:cNvPr>
            <p:cNvGrpSpPr>
              <a:grpSpLocks/>
            </p:cNvGrpSpPr>
            <p:nvPr/>
          </p:nvGrpSpPr>
          <p:grpSpPr bwMode="auto">
            <a:xfrm>
              <a:off x="825" y="3240"/>
              <a:ext cx="793" cy="412"/>
              <a:chOff x="2582" y="5834"/>
              <a:chExt cx="1156" cy="673"/>
            </a:xfrm>
          </p:grpSpPr>
          <p:sp>
            <p:nvSpPr>
              <p:cNvPr id="12353" name="Rectangle 31">
                <a:extLst>
                  <a:ext uri="{FF2B5EF4-FFF2-40B4-BE49-F238E27FC236}">
                    <a16:creationId xmlns:a16="http://schemas.microsoft.com/office/drawing/2014/main" id="{D3C4679A-C14F-4BBF-8363-4B712B74DE9D}"/>
                  </a:ext>
                </a:extLst>
              </p:cNvPr>
              <p:cNvSpPr>
                <a:spLocks noChangeArrowheads="1"/>
              </p:cNvSpPr>
              <p:nvPr/>
            </p:nvSpPr>
            <p:spPr bwMode="auto">
              <a:xfrm>
                <a:off x="2582" y="5834"/>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400" b="1">
                    <a:solidFill>
                      <a:schemeClr val="hlink"/>
                    </a:solidFill>
                    <a:ea typeface="宋体" panose="02010600030101010101" pitchFamily="2" charset="-122"/>
                  </a:rPr>
                  <a:t>id</a:t>
                </a:r>
              </a:p>
            </p:txBody>
          </p:sp>
          <p:sp>
            <p:nvSpPr>
              <p:cNvPr id="12354" name="Line 32">
                <a:extLst>
                  <a:ext uri="{FF2B5EF4-FFF2-40B4-BE49-F238E27FC236}">
                    <a16:creationId xmlns:a16="http://schemas.microsoft.com/office/drawing/2014/main" id="{E251D8BC-318F-456F-951D-D98FD5C92BF5}"/>
                  </a:ext>
                </a:extLst>
              </p:cNvPr>
              <p:cNvSpPr>
                <a:spLocks noChangeShapeType="1"/>
              </p:cNvSpPr>
              <p:nvPr/>
            </p:nvSpPr>
            <p:spPr bwMode="auto">
              <a:xfrm>
                <a:off x="3150" y="5847"/>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2355" name="Line 33">
                <a:extLst>
                  <a:ext uri="{FF2B5EF4-FFF2-40B4-BE49-F238E27FC236}">
                    <a16:creationId xmlns:a16="http://schemas.microsoft.com/office/drawing/2014/main" id="{86774A81-680A-4DCC-9FCB-EFE4F4B88629}"/>
                  </a:ext>
                </a:extLst>
              </p:cNvPr>
              <p:cNvSpPr>
                <a:spLocks noChangeShapeType="1"/>
              </p:cNvSpPr>
              <p:nvPr/>
            </p:nvSpPr>
            <p:spPr bwMode="auto">
              <a:xfrm>
                <a:off x="3420" y="6057"/>
                <a:ext cx="0" cy="450"/>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grpSp>
        <p:grpSp>
          <p:nvGrpSpPr>
            <p:cNvPr id="12319" name="Group 34">
              <a:extLst>
                <a:ext uri="{FF2B5EF4-FFF2-40B4-BE49-F238E27FC236}">
                  <a16:creationId xmlns:a16="http://schemas.microsoft.com/office/drawing/2014/main" id="{5DDE239B-ADCA-444D-8508-9064DAE4D067}"/>
                </a:ext>
              </a:extLst>
            </p:cNvPr>
            <p:cNvGrpSpPr>
              <a:grpSpLocks/>
            </p:cNvGrpSpPr>
            <p:nvPr/>
          </p:nvGrpSpPr>
          <p:grpSpPr bwMode="auto">
            <a:xfrm>
              <a:off x="4797" y="3250"/>
              <a:ext cx="793" cy="412"/>
              <a:chOff x="2582" y="5834"/>
              <a:chExt cx="1156" cy="673"/>
            </a:xfrm>
          </p:grpSpPr>
          <p:sp>
            <p:nvSpPr>
              <p:cNvPr id="12350" name="Rectangle 35">
                <a:extLst>
                  <a:ext uri="{FF2B5EF4-FFF2-40B4-BE49-F238E27FC236}">
                    <a16:creationId xmlns:a16="http://schemas.microsoft.com/office/drawing/2014/main" id="{0A15F697-1099-4802-8D08-901DEAEE244A}"/>
                  </a:ext>
                </a:extLst>
              </p:cNvPr>
              <p:cNvSpPr>
                <a:spLocks noChangeArrowheads="1"/>
              </p:cNvSpPr>
              <p:nvPr/>
            </p:nvSpPr>
            <p:spPr bwMode="auto">
              <a:xfrm>
                <a:off x="2582" y="5834"/>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0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400" b="1">
                    <a:solidFill>
                      <a:schemeClr val="hlink"/>
                    </a:solidFill>
                    <a:ea typeface="宋体" panose="02010600030101010101" pitchFamily="2" charset="-122"/>
                  </a:rPr>
                  <a:t>id</a:t>
                </a:r>
              </a:p>
            </p:txBody>
          </p:sp>
          <p:sp>
            <p:nvSpPr>
              <p:cNvPr id="12351" name="Line 36">
                <a:extLst>
                  <a:ext uri="{FF2B5EF4-FFF2-40B4-BE49-F238E27FC236}">
                    <a16:creationId xmlns:a16="http://schemas.microsoft.com/office/drawing/2014/main" id="{6041E2C6-EE93-412B-8ED9-C6AB3441BC09}"/>
                  </a:ext>
                </a:extLst>
              </p:cNvPr>
              <p:cNvSpPr>
                <a:spLocks noChangeShapeType="1"/>
              </p:cNvSpPr>
              <p:nvPr/>
            </p:nvSpPr>
            <p:spPr bwMode="auto">
              <a:xfrm>
                <a:off x="3150" y="5847"/>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2352" name="Line 37">
                <a:extLst>
                  <a:ext uri="{FF2B5EF4-FFF2-40B4-BE49-F238E27FC236}">
                    <a16:creationId xmlns:a16="http://schemas.microsoft.com/office/drawing/2014/main" id="{3A6238CD-5EEB-413E-8FAB-A3749AAB5F51}"/>
                  </a:ext>
                </a:extLst>
              </p:cNvPr>
              <p:cNvSpPr>
                <a:spLocks noChangeShapeType="1"/>
              </p:cNvSpPr>
              <p:nvPr/>
            </p:nvSpPr>
            <p:spPr bwMode="auto">
              <a:xfrm>
                <a:off x="3420" y="6057"/>
                <a:ext cx="0" cy="450"/>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grpSp>
        <p:grpSp>
          <p:nvGrpSpPr>
            <p:cNvPr id="12320" name="Group 38">
              <a:extLst>
                <a:ext uri="{FF2B5EF4-FFF2-40B4-BE49-F238E27FC236}">
                  <a16:creationId xmlns:a16="http://schemas.microsoft.com/office/drawing/2014/main" id="{8386344A-2333-4A1D-A154-D792B21F5D32}"/>
                </a:ext>
              </a:extLst>
            </p:cNvPr>
            <p:cNvGrpSpPr>
              <a:grpSpLocks/>
            </p:cNvGrpSpPr>
            <p:nvPr/>
          </p:nvGrpSpPr>
          <p:grpSpPr bwMode="auto">
            <a:xfrm>
              <a:off x="3451" y="3250"/>
              <a:ext cx="793" cy="265"/>
              <a:chOff x="6306" y="5910"/>
              <a:chExt cx="1156" cy="433"/>
            </a:xfrm>
          </p:grpSpPr>
          <p:sp>
            <p:nvSpPr>
              <p:cNvPr id="12348" name="Rectangle 39">
                <a:extLst>
                  <a:ext uri="{FF2B5EF4-FFF2-40B4-BE49-F238E27FC236}">
                    <a16:creationId xmlns:a16="http://schemas.microsoft.com/office/drawing/2014/main" id="{45F0DF17-E232-4EE1-A6D5-A33DEE2D78AF}"/>
                  </a:ext>
                </a:extLst>
              </p:cNvPr>
              <p:cNvSpPr>
                <a:spLocks noChangeArrowheads="1"/>
              </p:cNvSpPr>
              <p:nvPr/>
            </p:nvSpPr>
            <p:spPr bwMode="auto">
              <a:xfrm>
                <a:off x="6306" y="5910"/>
                <a:ext cx="1156"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54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400" b="1">
                    <a:solidFill>
                      <a:schemeClr val="hlink"/>
                    </a:solidFill>
                    <a:ea typeface="宋体" panose="02010600030101010101" pitchFamily="2" charset="-122"/>
                  </a:rPr>
                  <a:t>num  5</a:t>
                </a:r>
              </a:p>
            </p:txBody>
          </p:sp>
          <p:sp>
            <p:nvSpPr>
              <p:cNvPr id="12349" name="Line 40">
                <a:extLst>
                  <a:ext uri="{FF2B5EF4-FFF2-40B4-BE49-F238E27FC236}">
                    <a16:creationId xmlns:a16="http://schemas.microsoft.com/office/drawing/2014/main" id="{0D5A02EB-AC41-415A-B103-4FA2B0507F84}"/>
                  </a:ext>
                </a:extLst>
              </p:cNvPr>
              <p:cNvSpPr>
                <a:spLocks noChangeShapeType="1"/>
              </p:cNvSpPr>
              <p:nvPr/>
            </p:nvSpPr>
            <p:spPr bwMode="auto">
              <a:xfrm>
                <a:off x="6874" y="5923"/>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12321" name="Group 41">
              <a:extLst>
                <a:ext uri="{FF2B5EF4-FFF2-40B4-BE49-F238E27FC236}">
                  <a16:creationId xmlns:a16="http://schemas.microsoft.com/office/drawing/2014/main" id="{FAB2E2AD-F3E8-40D1-8607-C5872EAC522D}"/>
                </a:ext>
              </a:extLst>
            </p:cNvPr>
            <p:cNvGrpSpPr>
              <a:grpSpLocks/>
            </p:cNvGrpSpPr>
            <p:nvPr/>
          </p:nvGrpSpPr>
          <p:grpSpPr bwMode="auto">
            <a:xfrm>
              <a:off x="3943" y="2707"/>
              <a:ext cx="1173" cy="265"/>
              <a:chOff x="7626" y="5010"/>
              <a:chExt cx="1710" cy="433"/>
            </a:xfrm>
          </p:grpSpPr>
          <p:sp>
            <p:nvSpPr>
              <p:cNvPr id="12345" name="Rectangle 42">
                <a:extLst>
                  <a:ext uri="{FF2B5EF4-FFF2-40B4-BE49-F238E27FC236}">
                    <a16:creationId xmlns:a16="http://schemas.microsoft.com/office/drawing/2014/main" id="{5247D6E0-8FAF-4422-9643-63ADDC0D62FE}"/>
                  </a:ext>
                </a:extLst>
              </p:cNvPr>
              <p:cNvSpPr>
                <a:spLocks noChangeArrowheads="1"/>
              </p:cNvSpPr>
              <p:nvPr/>
            </p:nvSpPr>
            <p:spPr bwMode="auto">
              <a:xfrm>
                <a:off x="7626" y="5010"/>
                <a:ext cx="1710"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400" b="1">
                    <a:solidFill>
                      <a:schemeClr val="hlink"/>
                    </a:solidFill>
                    <a:latin typeface="宋体" panose="02010600030101010101" pitchFamily="2" charset="-122"/>
                    <a:ea typeface="宋体" panose="02010600030101010101" pitchFamily="2" charset="-122"/>
                  </a:rPr>
                  <a:t>*</a:t>
                </a:r>
              </a:p>
            </p:txBody>
          </p:sp>
          <p:sp>
            <p:nvSpPr>
              <p:cNvPr id="12346" name="Line 43">
                <a:extLst>
                  <a:ext uri="{FF2B5EF4-FFF2-40B4-BE49-F238E27FC236}">
                    <a16:creationId xmlns:a16="http://schemas.microsoft.com/office/drawing/2014/main" id="{057D5F92-FC4B-4374-BC16-23966B59B968}"/>
                  </a:ext>
                </a:extLst>
              </p:cNvPr>
              <p:cNvSpPr>
                <a:spLocks noChangeShapeType="1"/>
              </p:cNvSpPr>
              <p:nvPr/>
            </p:nvSpPr>
            <p:spPr bwMode="auto">
              <a:xfrm>
                <a:off x="8194" y="5023"/>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2347" name="Line 44">
                <a:extLst>
                  <a:ext uri="{FF2B5EF4-FFF2-40B4-BE49-F238E27FC236}">
                    <a16:creationId xmlns:a16="http://schemas.microsoft.com/office/drawing/2014/main" id="{1692739B-DEB1-4BE7-BC8E-DB0C434400EE}"/>
                  </a:ext>
                </a:extLst>
              </p:cNvPr>
              <p:cNvSpPr>
                <a:spLocks noChangeShapeType="1"/>
              </p:cNvSpPr>
              <p:nvPr/>
            </p:nvSpPr>
            <p:spPr bwMode="auto">
              <a:xfrm>
                <a:off x="8777" y="5010"/>
                <a:ext cx="0" cy="39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grpSp>
        <p:grpSp>
          <p:nvGrpSpPr>
            <p:cNvPr id="12322" name="Group 45">
              <a:extLst>
                <a:ext uri="{FF2B5EF4-FFF2-40B4-BE49-F238E27FC236}">
                  <a16:creationId xmlns:a16="http://schemas.microsoft.com/office/drawing/2014/main" id="{B5CC359D-9F84-4387-85A9-442142402226}"/>
                </a:ext>
              </a:extLst>
            </p:cNvPr>
            <p:cNvGrpSpPr>
              <a:grpSpLocks/>
            </p:cNvGrpSpPr>
            <p:nvPr/>
          </p:nvGrpSpPr>
          <p:grpSpPr bwMode="auto">
            <a:xfrm>
              <a:off x="1496" y="2119"/>
              <a:ext cx="1172" cy="266"/>
              <a:chOff x="7626" y="5010"/>
              <a:chExt cx="1710" cy="433"/>
            </a:xfrm>
          </p:grpSpPr>
          <p:sp>
            <p:nvSpPr>
              <p:cNvPr id="12342" name="Rectangle 46">
                <a:extLst>
                  <a:ext uri="{FF2B5EF4-FFF2-40B4-BE49-F238E27FC236}">
                    <a16:creationId xmlns:a16="http://schemas.microsoft.com/office/drawing/2014/main" id="{60FA8110-FA3A-4FFC-820B-8A52D3C741D2}"/>
                  </a:ext>
                </a:extLst>
              </p:cNvPr>
              <p:cNvSpPr>
                <a:spLocks noChangeArrowheads="1"/>
              </p:cNvSpPr>
              <p:nvPr/>
            </p:nvSpPr>
            <p:spPr bwMode="auto">
              <a:xfrm>
                <a:off x="7626" y="5010"/>
                <a:ext cx="1710" cy="40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126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buClrTx/>
                  <a:buSzTx/>
                  <a:buFontTx/>
                  <a:buNone/>
                </a:pPr>
                <a:r>
                  <a:rPr lang="en-US" altLang="zh-CN" sz="2400" b="1">
                    <a:solidFill>
                      <a:schemeClr val="hlink"/>
                    </a:solidFill>
                    <a:latin typeface="宋体" panose="02010600030101010101" pitchFamily="2" charset="-122"/>
                    <a:ea typeface="宋体" panose="02010600030101010101" pitchFamily="2" charset="-122"/>
                  </a:rPr>
                  <a:t>+</a:t>
                </a:r>
              </a:p>
            </p:txBody>
          </p:sp>
          <p:sp>
            <p:nvSpPr>
              <p:cNvPr id="12343" name="Line 47">
                <a:extLst>
                  <a:ext uri="{FF2B5EF4-FFF2-40B4-BE49-F238E27FC236}">
                    <a16:creationId xmlns:a16="http://schemas.microsoft.com/office/drawing/2014/main" id="{2AAA576D-5861-44A7-9668-2466B0BD6912}"/>
                  </a:ext>
                </a:extLst>
              </p:cNvPr>
              <p:cNvSpPr>
                <a:spLocks noChangeShapeType="1"/>
              </p:cNvSpPr>
              <p:nvPr/>
            </p:nvSpPr>
            <p:spPr bwMode="auto">
              <a:xfrm>
                <a:off x="8194" y="5023"/>
                <a:ext cx="0" cy="42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2344" name="Line 48">
                <a:extLst>
                  <a:ext uri="{FF2B5EF4-FFF2-40B4-BE49-F238E27FC236}">
                    <a16:creationId xmlns:a16="http://schemas.microsoft.com/office/drawing/2014/main" id="{68878233-38D4-4DB9-8A3A-342CA2DFAC58}"/>
                  </a:ext>
                </a:extLst>
              </p:cNvPr>
              <p:cNvSpPr>
                <a:spLocks noChangeShapeType="1"/>
              </p:cNvSpPr>
              <p:nvPr/>
            </p:nvSpPr>
            <p:spPr bwMode="auto">
              <a:xfrm>
                <a:off x="8777" y="5010"/>
                <a:ext cx="0" cy="390"/>
              </a:xfrm>
              <a:prstGeom prst="line">
                <a:avLst/>
              </a:prstGeom>
              <a:noFill/>
              <a:ln w="25400">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b="1"/>
              </a:p>
            </p:txBody>
          </p:sp>
        </p:grpSp>
        <p:sp>
          <p:nvSpPr>
            <p:cNvPr id="12323" name="Rectangle 49">
              <a:extLst>
                <a:ext uri="{FF2B5EF4-FFF2-40B4-BE49-F238E27FC236}">
                  <a16:creationId xmlns:a16="http://schemas.microsoft.com/office/drawing/2014/main" id="{93455655-8FDF-45A8-AB69-E1FC0030F295}"/>
                </a:ext>
              </a:extLst>
            </p:cNvPr>
            <p:cNvSpPr>
              <a:spLocks noChangeArrowheads="1"/>
            </p:cNvSpPr>
            <p:nvPr/>
          </p:nvSpPr>
          <p:spPr bwMode="auto">
            <a:xfrm>
              <a:off x="192" y="3648"/>
              <a:ext cx="220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buClrTx/>
                <a:buSzTx/>
                <a:buFontTx/>
                <a:buNone/>
              </a:pPr>
              <a:r>
                <a:rPr lang="zh-CN" altLang="en-US" sz="2800"/>
                <a:t>指向符号表中</a:t>
              </a:r>
              <a:r>
                <a:rPr lang="en-US" altLang="zh-CN" sz="2800" i="1">
                  <a:ea typeface="宋体" panose="02010600030101010101" pitchFamily="2" charset="-122"/>
                </a:rPr>
                <a:t>a</a:t>
              </a:r>
              <a:r>
                <a:rPr lang="zh-CN" altLang="en-US" sz="2800"/>
                <a:t>的入口</a:t>
              </a:r>
            </a:p>
          </p:txBody>
        </p:sp>
        <p:sp>
          <p:nvSpPr>
            <p:cNvPr id="12324" name="Rectangle 50">
              <a:extLst>
                <a:ext uri="{FF2B5EF4-FFF2-40B4-BE49-F238E27FC236}">
                  <a16:creationId xmlns:a16="http://schemas.microsoft.com/office/drawing/2014/main" id="{2B1B7032-BA68-4056-8DE1-E5445185C596}"/>
                </a:ext>
              </a:extLst>
            </p:cNvPr>
            <p:cNvSpPr>
              <a:spLocks noChangeArrowheads="1"/>
            </p:cNvSpPr>
            <p:nvPr/>
          </p:nvSpPr>
          <p:spPr bwMode="auto">
            <a:xfrm>
              <a:off x="3557" y="3648"/>
              <a:ext cx="2203"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buClrTx/>
                <a:buSzTx/>
                <a:buFontTx/>
                <a:buNone/>
              </a:pPr>
              <a:r>
                <a:rPr lang="zh-CN" altLang="en-US" sz="2800" dirty="0"/>
                <a:t>指向符号表中</a:t>
              </a:r>
              <a:r>
                <a:rPr lang="en-US" altLang="zh-CN" sz="2800" i="1" dirty="0">
                  <a:ea typeface="宋体" panose="02010600030101010101" pitchFamily="2" charset="-122"/>
                </a:rPr>
                <a:t>b</a:t>
              </a:r>
              <a:r>
                <a:rPr lang="zh-CN" altLang="en-US" sz="2800" dirty="0"/>
                <a:t>的入口</a:t>
              </a:r>
            </a:p>
          </p:txBody>
        </p:sp>
        <p:sp>
          <p:nvSpPr>
            <p:cNvPr id="12325" name="Line 51">
              <a:extLst>
                <a:ext uri="{FF2B5EF4-FFF2-40B4-BE49-F238E27FC236}">
                  <a16:creationId xmlns:a16="http://schemas.microsoft.com/office/drawing/2014/main" id="{3964CC18-C7C6-44C5-BCC4-3F0AE114516A}"/>
                </a:ext>
              </a:extLst>
            </p:cNvPr>
            <p:cNvSpPr>
              <a:spLocks noChangeShapeType="1"/>
            </p:cNvSpPr>
            <p:nvPr/>
          </p:nvSpPr>
          <p:spPr bwMode="auto">
            <a:xfrm>
              <a:off x="1800" y="1412"/>
              <a:ext cx="0" cy="707"/>
            </a:xfrm>
            <a:prstGeom prst="line">
              <a:avLst/>
            </a:prstGeom>
            <a:noFill/>
            <a:ln w="25400">
              <a:solidFill>
                <a:srgbClr val="0080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12326" name="Line 52">
              <a:extLst>
                <a:ext uri="{FF2B5EF4-FFF2-40B4-BE49-F238E27FC236}">
                  <a16:creationId xmlns:a16="http://schemas.microsoft.com/office/drawing/2014/main" id="{AF6281D9-33F4-4736-83B7-A4BA16E1EE87}"/>
                </a:ext>
              </a:extLst>
            </p:cNvPr>
            <p:cNvSpPr>
              <a:spLocks noChangeShapeType="1"/>
            </p:cNvSpPr>
            <p:nvPr/>
          </p:nvSpPr>
          <p:spPr bwMode="auto">
            <a:xfrm>
              <a:off x="1056" y="1730"/>
              <a:ext cx="0" cy="1534"/>
            </a:xfrm>
            <a:prstGeom prst="line">
              <a:avLst/>
            </a:prstGeom>
            <a:noFill/>
            <a:ln w="25400">
              <a:solidFill>
                <a:srgbClr val="0080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12327" name="Line 53">
              <a:extLst>
                <a:ext uri="{FF2B5EF4-FFF2-40B4-BE49-F238E27FC236}">
                  <a16:creationId xmlns:a16="http://schemas.microsoft.com/office/drawing/2014/main" id="{9B36AC1D-5695-417C-8093-5905E20B1C7E}"/>
                </a:ext>
              </a:extLst>
            </p:cNvPr>
            <p:cNvSpPr>
              <a:spLocks noChangeShapeType="1"/>
            </p:cNvSpPr>
            <p:nvPr/>
          </p:nvSpPr>
          <p:spPr bwMode="auto">
            <a:xfrm>
              <a:off x="624" y="1728"/>
              <a:ext cx="384" cy="0"/>
            </a:xfrm>
            <a:prstGeom prst="line">
              <a:avLst/>
            </a:prstGeom>
            <a:noFill/>
            <a:ln w="25400">
              <a:solidFill>
                <a:srgbClr val="008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2328" name="Line 54">
              <a:extLst>
                <a:ext uri="{FF2B5EF4-FFF2-40B4-BE49-F238E27FC236}">
                  <a16:creationId xmlns:a16="http://schemas.microsoft.com/office/drawing/2014/main" id="{00521182-A335-4608-9A16-FEFFD995CF87}"/>
                </a:ext>
              </a:extLst>
            </p:cNvPr>
            <p:cNvSpPr>
              <a:spLocks noChangeShapeType="1"/>
            </p:cNvSpPr>
            <p:nvPr/>
          </p:nvSpPr>
          <p:spPr bwMode="auto">
            <a:xfrm>
              <a:off x="607" y="2091"/>
              <a:ext cx="353" cy="21"/>
            </a:xfrm>
            <a:prstGeom prst="line">
              <a:avLst/>
            </a:prstGeom>
            <a:noFill/>
            <a:ln w="25400">
              <a:solidFill>
                <a:srgbClr val="008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2329" name="Line 55">
              <a:extLst>
                <a:ext uri="{FF2B5EF4-FFF2-40B4-BE49-F238E27FC236}">
                  <a16:creationId xmlns:a16="http://schemas.microsoft.com/office/drawing/2014/main" id="{337CB30D-42CD-4E76-891C-DD408B24AA7B}"/>
                </a:ext>
              </a:extLst>
            </p:cNvPr>
            <p:cNvSpPr>
              <a:spLocks noChangeShapeType="1"/>
            </p:cNvSpPr>
            <p:nvPr/>
          </p:nvSpPr>
          <p:spPr bwMode="auto">
            <a:xfrm>
              <a:off x="607" y="2450"/>
              <a:ext cx="277" cy="0"/>
            </a:xfrm>
            <a:prstGeom prst="line">
              <a:avLst/>
            </a:prstGeom>
            <a:noFill/>
            <a:ln w="25400">
              <a:solidFill>
                <a:srgbClr val="008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2330" name="Line 56">
              <a:extLst>
                <a:ext uri="{FF2B5EF4-FFF2-40B4-BE49-F238E27FC236}">
                  <a16:creationId xmlns:a16="http://schemas.microsoft.com/office/drawing/2014/main" id="{8531B1A4-60C7-4802-83BF-3284AE614D63}"/>
                </a:ext>
              </a:extLst>
            </p:cNvPr>
            <p:cNvSpPr>
              <a:spLocks noChangeShapeType="1"/>
            </p:cNvSpPr>
            <p:nvPr/>
          </p:nvSpPr>
          <p:spPr bwMode="auto">
            <a:xfrm>
              <a:off x="3696" y="2016"/>
              <a:ext cx="0" cy="1231"/>
            </a:xfrm>
            <a:prstGeom prst="line">
              <a:avLst/>
            </a:prstGeom>
            <a:noFill/>
            <a:ln w="25400">
              <a:solidFill>
                <a:srgbClr val="0080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12331" name="Line 57">
              <a:extLst>
                <a:ext uri="{FF2B5EF4-FFF2-40B4-BE49-F238E27FC236}">
                  <a16:creationId xmlns:a16="http://schemas.microsoft.com/office/drawing/2014/main" id="{A82A11D8-5A61-48DF-A523-4E27EB864919}"/>
                </a:ext>
              </a:extLst>
            </p:cNvPr>
            <p:cNvSpPr>
              <a:spLocks noChangeShapeType="1"/>
            </p:cNvSpPr>
            <p:nvPr/>
          </p:nvSpPr>
          <p:spPr bwMode="auto">
            <a:xfrm flipV="1">
              <a:off x="3360" y="2016"/>
              <a:ext cx="336" cy="0"/>
            </a:xfrm>
            <a:prstGeom prst="line">
              <a:avLst/>
            </a:prstGeom>
            <a:noFill/>
            <a:ln w="25400">
              <a:solidFill>
                <a:srgbClr val="008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2332" name="Line 58">
              <a:extLst>
                <a:ext uri="{FF2B5EF4-FFF2-40B4-BE49-F238E27FC236}">
                  <a16:creationId xmlns:a16="http://schemas.microsoft.com/office/drawing/2014/main" id="{F55C787B-F871-4918-87ED-E735C1958959}"/>
                </a:ext>
              </a:extLst>
            </p:cNvPr>
            <p:cNvSpPr>
              <a:spLocks noChangeShapeType="1"/>
            </p:cNvSpPr>
            <p:nvPr/>
          </p:nvSpPr>
          <p:spPr bwMode="auto">
            <a:xfrm>
              <a:off x="3408" y="2400"/>
              <a:ext cx="165" cy="0"/>
            </a:xfrm>
            <a:prstGeom prst="line">
              <a:avLst/>
            </a:prstGeom>
            <a:noFill/>
            <a:ln w="25400">
              <a:solidFill>
                <a:srgbClr val="008000"/>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b="1"/>
            </a:p>
          </p:txBody>
        </p:sp>
        <p:sp>
          <p:nvSpPr>
            <p:cNvPr id="12333" name="Line 59">
              <a:extLst>
                <a:ext uri="{FF2B5EF4-FFF2-40B4-BE49-F238E27FC236}">
                  <a16:creationId xmlns:a16="http://schemas.microsoft.com/office/drawing/2014/main" id="{158A9B59-6A38-47FC-BE1A-017CA455E580}"/>
                </a:ext>
              </a:extLst>
            </p:cNvPr>
            <p:cNvSpPr>
              <a:spLocks noChangeShapeType="1"/>
            </p:cNvSpPr>
            <p:nvPr/>
          </p:nvSpPr>
          <p:spPr bwMode="auto">
            <a:xfrm>
              <a:off x="4309" y="1752"/>
              <a:ext cx="0" cy="945"/>
            </a:xfrm>
            <a:prstGeom prst="line">
              <a:avLst/>
            </a:prstGeom>
            <a:noFill/>
            <a:ln w="25400">
              <a:solidFill>
                <a:srgbClr val="0080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12334" name="Line 60">
              <a:extLst>
                <a:ext uri="{FF2B5EF4-FFF2-40B4-BE49-F238E27FC236}">
                  <a16:creationId xmlns:a16="http://schemas.microsoft.com/office/drawing/2014/main" id="{0209B82F-0703-4025-B194-8664AE6FB987}"/>
                </a:ext>
              </a:extLst>
            </p:cNvPr>
            <p:cNvSpPr>
              <a:spLocks noChangeShapeType="1"/>
            </p:cNvSpPr>
            <p:nvPr/>
          </p:nvSpPr>
          <p:spPr bwMode="auto">
            <a:xfrm>
              <a:off x="4936" y="2881"/>
              <a:ext cx="0" cy="368"/>
            </a:xfrm>
            <a:prstGeom prst="line">
              <a:avLst/>
            </a:prstGeom>
            <a:noFill/>
            <a:ln w="25400">
              <a:solidFill>
                <a:srgbClr val="FF0000"/>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12335" name="Freeform 61">
              <a:extLst>
                <a:ext uri="{FF2B5EF4-FFF2-40B4-BE49-F238E27FC236}">
                  <a16:creationId xmlns:a16="http://schemas.microsoft.com/office/drawing/2014/main" id="{A70184A4-DBAD-4C68-837D-CFC45D154FD7}"/>
                </a:ext>
              </a:extLst>
            </p:cNvPr>
            <p:cNvSpPr>
              <a:spLocks/>
            </p:cNvSpPr>
            <p:nvPr/>
          </p:nvSpPr>
          <p:spPr bwMode="auto">
            <a:xfrm>
              <a:off x="1089" y="2275"/>
              <a:ext cx="968" cy="965"/>
            </a:xfrm>
            <a:custGeom>
              <a:avLst/>
              <a:gdLst>
                <a:gd name="T0" fmla="*/ 5 w 1412"/>
                <a:gd name="T1" fmla="*/ 0 h 1576"/>
                <a:gd name="T2" fmla="*/ 3 w 1412"/>
                <a:gd name="T3" fmla="*/ 1 h 1576"/>
                <a:gd name="T4" fmla="*/ 1 w 1412"/>
                <a:gd name="T5" fmla="*/ 1 h 1576"/>
                <a:gd name="T6" fmla="*/ 1 w 1412"/>
                <a:gd name="T7" fmla="*/ 1 h 1576"/>
                <a:gd name="T8" fmla="*/ 0 60000 65536"/>
                <a:gd name="T9" fmla="*/ 0 60000 65536"/>
                <a:gd name="T10" fmla="*/ 0 60000 65536"/>
                <a:gd name="T11" fmla="*/ 0 60000 65536"/>
                <a:gd name="T12" fmla="*/ 0 w 1412"/>
                <a:gd name="T13" fmla="*/ 0 h 1576"/>
                <a:gd name="T14" fmla="*/ 1412 w 1412"/>
                <a:gd name="T15" fmla="*/ 1576 h 1576"/>
              </a:gdLst>
              <a:ahLst/>
              <a:cxnLst>
                <a:cxn ang="T8">
                  <a:pos x="T0" y="T1"/>
                </a:cxn>
                <a:cxn ang="T9">
                  <a:pos x="T2" y="T3"/>
                </a:cxn>
                <a:cxn ang="T10">
                  <a:pos x="T4" y="T5"/>
                </a:cxn>
                <a:cxn ang="T11">
                  <a:pos x="T6" y="T7"/>
                </a:cxn>
              </a:cxnLst>
              <a:rect l="T12" t="T13" r="T14" b="T15"/>
              <a:pathLst>
                <a:path w="1412" h="1576">
                  <a:moveTo>
                    <a:pt x="1412" y="0"/>
                  </a:moveTo>
                  <a:cubicBezTo>
                    <a:pt x="1362" y="135"/>
                    <a:pt x="1318" y="651"/>
                    <a:pt x="1113" y="811"/>
                  </a:cubicBezTo>
                  <a:cubicBezTo>
                    <a:pt x="908" y="971"/>
                    <a:pt x="364" y="833"/>
                    <a:pt x="182" y="960"/>
                  </a:cubicBezTo>
                  <a:cubicBezTo>
                    <a:pt x="0" y="1087"/>
                    <a:pt x="45" y="1473"/>
                    <a:pt x="18" y="1576"/>
                  </a:cubicBezTo>
                </a:path>
              </a:pathLst>
            </a:custGeom>
            <a:noFill/>
            <a:ln w="25400">
              <a:solidFill>
                <a:srgbClr val="FF0000"/>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12336" name="Freeform 62">
              <a:extLst>
                <a:ext uri="{FF2B5EF4-FFF2-40B4-BE49-F238E27FC236}">
                  <a16:creationId xmlns:a16="http://schemas.microsoft.com/office/drawing/2014/main" id="{2117DFE0-4E61-4855-ACA7-831974E6CF3B}"/>
                </a:ext>
              </a:extLst>
            </p:cNvPr>
            <p:cNvSpPr>
              <a:spLocks/>
            </p:cNvSpPr>
            <p:nvPr/>
          </p:nvSpPr>
          <p:spPr bwMode="auto">
            <a:xfrm>
              <a:off x="2541" y="2240"/>
              <a:ext cx="1583" cy="457"/>
            </a:xfrm>
            <a:custGeom>
              <a:avLst/>
              <a:gdLst>
                <a:gd name="T0" fmla="*/ 0 w 2310"/>
                <a:gd name="T1" fmla="*/ 1 h 747"/>
                <a:gd name="T2" fmla="*/ 5 w 2310"/>
                <a:gd name="T3" fmla="*/ 1 h 747"/>
                <a:gd name="T4" fmla="*/ 5 w 2310"/>
                <a:gd name="T5" fmla="*/ 1 h 747"/>
                <a:gd name="T6" fmla="*/ 7 w 2310"/>
                <a:gd name="T7" fmla="*/ 1 h 747"/>
                <a:gd name="T8" fmla="*/ 8 w 2310"/>
                <a:gd name="T9" fmla="*/ 1 h 747"/>
                <a:gd name="T10" fmla="*/ 0 60000 65536"/>
                <a:gd name="T11" fmla="*/ 0 60000 65536"/>
                <a:gd name="T12" fmla="*/ 0 60000 65536"/>
                <a:gd name="T13" fmla="*/ 0 60000 65536"/>
                <a:gd name="T14" fmla="*/ 0 60000 65536"/>
                <a:gd name="T15" fmla="*/ 0 w 2310"/>
                <a:gd name="T16" fmla="*/ 0 h 747"/>
                <a:gd name="T17" fmla="*/ 2310 w 2310"/>
                <a:gd name="T18" fmla="*/ 747 h 747"/>
              </a:gdLst>
              <a:ahLst/>
              <a:cxnLst>
                <a:cxn ang="T10">
                  <a:pos x="T0" y="T1"/>
                </a:cxn>
                <a:cxn ang="T11">
                  <a:pos x="T2" y="T3"/>
                </a:cxn>
                <a:cxn ang="T12">
                  <a:pos x="T4" y="T5"/>
                </a:cxn>
                <a:cxn ang="T13">
                  <a:pos x="T6" y="T7"/>
                </a:cxn>
                <a:cxn ang="T14">
                  <a:pos x="T8" y="T9"/>
                </a:cxn>
              </a:cxnLst>
              <a:rect l="T15" t="T16" r="T17" b="T18"/>
              <a:pathLst>
                <a:path w="2310" h="747">
                  <a:moveTo>
                    <a:pt x="0" y="13"/>
                  </a:moveTo>
                  <a:cubicBezTo>
                    <a:pt x="230" y="13"/>
                    <a:pt x="1115" y="11"/>
                    <a:pt x="1380" y="13"/>
                  </a:cubicBezTo>
                  <a:cubicBezTo>
                    <a:pt x="1645" y="15"/>
                    <a:pt x="1490" y="0"/>
                    <a:pt x="1590" y="28"/>
                  </a:cubicBezTo>
                  <a:cubicBezTo>
                    <a:pt x="1690" y="56"/>
                    <a:pt x="1860" y="58"/>
                    <a:pt x="1980" y="178"/>
                  </a:cubicBezTo>
                  <a:cubicBezTo>
                    <a:pt x="2100" y="298"/>
                    <a:pt x="2241" y="629"/>
                    <a:pt x="2310" y="747"/>
                  </a:cubicBezTo>
                </a:path>
              </a:pathLst>
            </a:custGeom>
            <a:noFill/>
            <a:ln w="25400">
              <a:solidFill>
                <a:srgbClr val="FF0000"/>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12337" name="Freeform 63">
              <a:extLst>
                <a:ext uri="{FF2B5EF4-FFF2-40B4-BE49-F238E27FC236}">
                  <a16:creationId xmlns:a16="http://schemas.microsoft.com/office/drawing/2014/main" id="{7514CFBE-D00A-4C5D-8F39-CAB39575D679}"/>
                </a:ext>
              </a:extLst>
            </p:cNvPr>
            <p:cNvSpPr>
              <a:spLocks/>
            </p:cNvSpPr>
            <p:nvPr/>
          </p:nvSpPr>
          <p:spPr bwMode="auto">
            <a:xfrm>
              <a:off x="3743" y="2881"/>
              <a:ext cx="772" cy="368"/>
            </a:xfrm>
            <a:custGeom>
              <a:avLst/>
              <a:gdLst>
                <a:gd name="T0" fmla="*/ 3 w 1126"/>
                <a:gd name="T1" fmla="*/ 0 h 600"/>
                <a:gd name="T2" fmla="*/ 3 w 1126"/>
                <a:gd name="T3" fmla="*/ 1 h 600"/>
                <a:gd name="T4" fmla="*/ 1 w 1126"/>
                <a:gd name="T5" fmla="*/ 1 h 600"/>
                <a:gd name="T6" fmla="*/ 0 w 1126"/>
                <a:gd name="T7" fmla="*/ 1 h 600"/>
                <a:gd name="T8" fmla="*/ 0 60000 65536"/>
                <a:gd name="T9" fmla="*/ 0 60000 65536"/>
                <a:gd name="T10" fmla="*/ 0 60000 65536"/>
                <a:gd name="T11" fmla="*/ 0 60000 65536"/>
                <a:gd name="T12" fmla="*/ 0 w 1126"/>
                <a:gd name="T13" fmla="*/ 0 h 600"/>
                <a:gd name="T14" fmla="*/ 1126 w 1126"/>
                <a:gd name="T15" fmla="*/ 600 h 600"/>
              </a:gdLst>
              <a:ahLst/>
              <a:cxnLst>
                <a:cxn ang="T8">
                  <a:pos x="T0" y="T1"/>
                </a:cxn>
                <a:cxn ang="T9">
                  <a:pos x="T2" y="T3"/>
                </a:cxn>
                <a:cxn ang="T10">
                  <a:pos x="T4" y="T5"/>
                </a:cxn>
                <a:cxn ang="T11">
                  <a:pos x="T6" y="T7"/>
                </a:cxn>
              </a:cxnLst>
              <a:rect l="T12" t="T13" r="T14" b="T15"/>
              <a:pathLst>
                <a:path w="1126" h="600">
                  <a:moveTo>
                    <a:pt x="1126" y="0"/>
                  </a:moveTo>
                  <a:cubicBezTo>
                    <a:pt x="1091" y="50"/>
                    <a:pt x="1073" y="243"/>
                    <a:pt x="916" y="301"/>
                  </a:cubicBezTo>
                  <a:cubicBezTo>
                    <a:pt x="759" y="359"/>
                    <a:pt x="334" y="296"/>
                    <a:pt x="181" y="346"/>
                  </a:cubicBezTo>
                  <a:cubicBezTo>
                    <a:pt x="28" y="396"/>
                    <a:pt x="38" y="547"/>
                    <a:pt x="0" y="600"/>
                  </a:cubicBezTo>
                </a:path>
              </a:pathLst>
            </a:custGeom>
            <a:noFill/>
            <a:ln w="25400">
              <a:solidFill>
                <a:srgbClr val="FF0000"/>
              </a:solidFill>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12338" name="Freeform 64">
              <a:extLst>
                <a:ext uri="{FF2B5EF4-FFF2-40B4-BE49-F238E27FC236}">
                  <a16:creationId xmlns:a16="http://schemas.microsoft.com/office/drawing/2014/main" id="{1FA35D5E-F165-4289-9D2E-4B2BB6AB6A51}"/>
                </a:ext>
              </a:extLst>
            </p:cNvPr>
            <p:cNvSpPr>
              <a:spLocks/>
            </p:cNvSpPr>
            <p:nvPr/>
          </p:nvSpPr>
          <p:spPr bwMode="auto">
            <a:xfrm>
              <a:off x="5059" y="2083"/>
              <a:ext cx="375" cy="1157"/>
            </a:xfrm>
            <a:custGeom>
              <a:avLst/>
              <a:gdLst>
                <a:gd name="T0" fmla="*/ 1 w 546"/>
                <a:gd name="T1" fmla="*/ 0 h 1890"/>
                <a:gd name="T2" fmla="*/ 1 w 546"/>
                <a:gd name="T3" fmla="*/ 1 h 1890"/>
                <a:gd name="T4" fmla="*/ 1 w 546"/>
                <a:gd name="T5" fmla="*/ 1 h 1890"/>
                <a:gd name="T6" fmla="*/ 1 w 546"/>
                <a:gd name="T7" fmla="*/ 1 h 1890"/>
                <a:gd name="T8" fmla="*/ 0 w 546"/>
                <a:gd name="T9" fmla="*/ 1 h 1890"/>
                <a:gd name="T10" fmla="*/ 0 60000 65536"/>
                <a:gd name="T11" fmla="*/ 0 60000 65536"/>
                <a:gd name="T12" fmla="*/ 0 60000 65536"/>
                <a:gd name="T13" fmla="*/ 0 60000 65536"/>
                <a:gd name="T14" fmla="*/ 0 60000 65536"/>
                <a:gd name="T15" fmla="*/ 0 w 546"/>
                <a:gd name="T16" fmla="*/ 0 h 1890"/>
                <a:gd name="T17" fmla="*/ 546 w 546"/>
                <a:gd name="T18" fmla="*/ 1890 h 1890"/>
              </a:gdLst>
              <a:ahLst/>
              <a:cxnLst>
                <a:cxn ang="T10">
                  <a:pos x="T0" y="T1"/>
                </a:cxn>
                <a:cxn ang="T11">
                  <a:pos x="T2" y="T3"/>
                </a:cxn>
                <a:cxn ang="T12">
                  <a:pos x="T4" y="T5"/>
                </a:cxn>
                <a:cxn ang="T13">
                  <a:pos x="T6" y="T7"/>
                </a:cxn>
                <a:cxn ang="T14">
                  <a:pos x="T8" y="T9"/>
                </a:cxn>
              </a:cxnLst>
              <a:rect l="T15" t="T16" r="T17" b="T18"/>
              <a:pathLst>
                <a:path w="546" h="1890">
                  <a:moveTo>
                    <a:pt x="526" y="0"/>
                  </a:moveTo>
                  <a:cubicBezTo>
                    <a:pt x="536" y="509"/>
                    <a:pt x="546" y="1018"/>
                    <a:pt x="526" y="1290"/>
                  </a:cubicBezTo>
                  <a:cubicBezTo>
                    <a:pt x="506" y="1562"/>
                    <a:pt x="458" y="1552"/>
                    <a:pt x="406" y="1634"/>
                  </a:cubicBezTo>
                  <a:cubicBezTo>
                    <a:pt x="354" y="1716"/>
                    <a:pt x="279" y="1742"/>
                    <a:pt x="211" y="1785"/>
                  </a:cubicBezTo>
                  <a:cubicBezTo>
                    <a:pt x="143" y="1828"/>
                    <a:pt x="44" y="1868"/>
                    <a:pt x="0" y="1890"/>
                  </a:cubicBezTo>
                </a:path>
              </a:pathLst>
            </a:custGeom>
            <a:noFill/>
            <a:ln w="25400" cap="flat">
              <a:solidFill>
                <a:srgbClr val="008000"/>
              </a:solidFill>
              <a:prstDash val="lgDash"/>
              <a:round/>
              <a:headEnd/>
              <a:tailEnd type="stealth" w="lg" len="med"/>
            </a:ln>
            <a:extLst>
              <a:ext uri="{909E8E84-426E-40DD-AFC4-6F175D3DCCD1}">
                <a14:hiddenFill xmlns:a14="http://schemas.microsoft.com/office/drawing/2010/main">
                  <a:solidFill>
                    <a:srgbClr val="FFFFFF"/>
                  </a:solidFill>
                </a14:hiddenFill>
              </a:ext>
            </a:extLst>
          </p:spPr>
          <p:txBody>
            <a:bodyPr/>
            <a:lstStyle/>
            <a:p>
              <a:endParaRPr lang="zh-CN" altLang="en-US" b="1"/>
            </a:p>
          </p:txBody>
        </p:sp>
        <p:sp>
          <p:nvSpPr>
            <p:cNvPr id="12339" name="Line 65">
              <a:extLst>
                <a:ext uri="{FF2B5EF4-FFF2-40B4-BE49-F238E27FC236}">
                  <a16:creationId xmlns:a16="http://schemas.microsoft.com/office/drawing/2014/main" id="{428D49D0-BCC0-40C9-A513-3D9822CDAB26}"/>
                </a:ext>
              </a:extLst>
            </p:cNvPr>
            <p:cNvSpPr>
              <a:spLocks noChangeShapeType="1"/>
            </p:cNvSpPr>
            <p:nvPr/>
          </p:nvSpPr>
          <p:spPr bwMode="auto">
            <a:xfrm flipH="1">
              <a:off x="864" y="2448"/>
              <a:ext cx="0" cy="801"/>
            </a:xfrm>
            <a:prstGeom prst="line">
              <a:avLst/>
            </a:prstGeom>
            <a:noFill/>
            <a:ln w="25400">
              <a:solidFill>
                <a:srgbClr val="0080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12340" name="Line 66">
              <a:extLst>
                <a:ext uri="{FF2B5EF4-FFF2-40B4-BE49-F238E27FC236}">
                  <a16:creationId xmlns:a16="http://schemas.microsoft.com/office/drawing/2014/main" id="{E194D8D3-200F-4DA8-9447-4CF7D7B84424}"/>
                </a:ext>
              </a:extLst>
            </p:cNvPr>
            <p:cNvSpPr>
              <a:spLocks noChangeShapeType="1"/>
            </p:cNvSpPr>
            <p:nvPr/>
          </p:nvSpPr>
          <p:spPr bwMode="auto">
            <a:xfrm flipH="1">
              <a:off x="960" y="2112"/>
              <a:ext cx="0" cy="1137"/>
            </a:xfrm>
            <a:prstGeom prst="line">
              <a:avLst/>
            </a:prstGeom>
            <a:noFill/>
            <a:ln w="25400">
              <a:solidFill>
                <a:srgbClr val="008000"/>
              </a:solidFill>
              <a:prstDash val="lgDash"/>
              <a:round/>
              <a:headEnd/>
              <a:tailEnd type="stealth" w="lg" len="med"/>
            </a:ln>
            <a:extLst>
              <a:ext uri="{909E8E84-426E-40DD-AFC4-6F175D3DCCD1}">
                <a14:hiddenFill xmlns:a14="http://schemas.microsoft.com/office/drawing/2010/main">
                  <a:noFill/>
                </a14:hiddenFill>
              </a:ext>
            </a:extLst>
          </p:spPr>
          <p:txBody>
            <a:bodyPr/>
            <a:lstStyle/>
            <a:p>
              <a:endParaRPr lang="zh-CN" altLang="en-US" b="1"/>
            </a:p>
          </p:txBody>
        </p:sp>
        <p:sp>
          <p:nvSpPr>
            <p:cNvPr id="12341" name="Line 67">
              <a:extLst>
                <a:ext uri="{FF2B5EF4-FFF2-40B4-BE49-F238E27FC236}">
                  <a16:creationId xmlns:a16="http://schemas.microsoft.com/office/drawing/2014/main" id="{FD537C8C-F69F-49B9-84E2-B7D27013C802}"/>
                </a:ext>
              </a:extLst>
            </p:cNvPr>
            <p:cNvSpPr>
              <a:spLocks noChangeShapeType="1"/>
            </p:cNvSpPr>
            <p:nvPr/>
          </p:nvSpPr>
          <p:spPr bwMode="auto">
            <a:xfrm>
              <a:off x="3552" y="2400"/>
              <a:ext cx="0" cy="864"/>
            </a:xfrm>
            <a:prstGeom prst="line">
              <a:avLst/>
            </a:prstGeom>
            <a:noFill/>
            <a:ln w="25400">
              <a:solidFill>
                <a:srgbClr val="008000"/>
              </a:solidFill>
              <a:prstDash val="lgDash"/>
              <a:round/>
              <a:headEnd/>
              <a:tailEnd type="triangle" w="med" len="med"/>
            </a:ln>
            <a:extLst>
              <a:ext uri="{909E8E84-426E-40DD-AFC4-6F175D3DCCD1}">
                <a14:hiddenFill xmlns:a14="http://schemas.microsoft.com/office/drawing/2010/main">
                  <a:noFill/>
                </a14:hiddenFill>
              </a:ext>
            </a:extLst>
          </p:spPr>
          <p:txBody>
            <a:bodyPr/>
            <a:lstStyle/>
            <a:p>
              <a:endParaRPr lang="zh-CN" altLang="en-US" b="1"/>
            </a:p>
          </p:txBody>
        </p:sp>
      </p:grpSp>
      <p:sp>
        <p:nvSpPr>
          <p:cNvPr id="2" name="日期占位符 1">
            <a:extLst>
              <a:ext uri="{FF2B5EF4-FFF2-40B4-BE49-F238E27FC236}">
                <a16:creationId xmlns:a16="http://schemas.microsoft.com/office/drawing/2014/main" id="{B3B4FBE4-D2D2-38F5-07DD-3E61623DF367}"/>
              </a:ext>
            </a:extLst>
          </p:cNvPr>
          <p:cNvSpPr>
            <a:spLocks noGrp="1"/>
          </p:cNvSpPr>
          <p:nvPr>
            <p:ph type="dt" sz="half" idx="10"/>
          </p:nvPr>
        </p:nvSpPr>
        <p:spPr/>
        <p:txBody>
          <a:bodyPr/>
          <a:lstStyle/>
          <a:p>
            <a:fld id="{790C241B-57B0-4D92-93B0-CA473C684E4F}" type="datetime2">
              <a:rPr lang="zh-CN" altLang="en-US" smtClean="0"/>
              <a:t>2024年5月15日</a:t>
            </a:fld>
            <a:endParaRPr lang="zh-CN" altLang="en-US" dirty="0"/>
          </a:p>
        </p:txBody>
      </p:sp>
      <p:sp>
        <p:nvSpPr>
          <p:cNvPr id="3" name="页脚占位符 2">
            <a:extLst>
              <a:ext uri="{FF2B5EF4-FFF2-40B4-BE49-F238E27FC236}">
                <a16:creationId xmlns:a16="http://schemas.microsoft.com/office/drawing/2014/main" id="{D1E7D240-71C8-9088-6A0E-31A26B8ECE74}"/>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4" name="灯片编号占位符 3">
            <a:extLst>
              <a:ext uri="{FF2B5EF4-FFF2-40B4-BE49-F238E27FC236}">
                <a16:creationId xmlns:a16="http://schemas.microsoft.com/office/drawing/2014/main" id="{A05A8D63-A992-D9FA-9CD1-9A743A5AEC22}"/>
              </a:ext>
            </a:extLst>
          </p:cNvPr>
          <p:cNvSpPr>
            <a:spLocks noGrp="1"/>
          </p:cNvSpPr>
          <p:nvPr>
            <p:ph type="sldNum" sz="quarter" idx="12"/>
          </p:nvPr>
        </p:nvSpPr>
        <p:spPr/>
        <p:txBody>
          <a:bodyPr/>
          <a:lstStyle/>
          <a:p>
            <a:fld id="{094DEB03-EFC6-4C20-8FC8-295189A5386F}" type="slidenum">
              <a:rPr lang="zh-CN" altLang="en-US" smtClean="0"/>
              <a:pPr/>
              <a:t>4</a:t>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F2F9C29-8AB5-4A43-999F-2709EDE995DB}"/>
              </a:ext>
            </a:extLst>
          </p:cNvPr>
          <p:cNvSpPr>
            <a:spLocks noGrp="1" noChangeArrowheads="1"/>
          </p:cNvSpPr>
          <p:nvPr>
            <p:ph type="title"/>
          </p:nvPr>
        </p:nvSpPr>
        <p:spPr/>
        <p:txBody>
          <a:bodyPr/>
          <a:lstStyle/>
          <a:p>
            <a:pPr eaLnBrk="1" hangingPunct="1"/>
            <a:r>
              <a:rPr lang="en-US" altLang="zh-CN" dirty="0"/>
              <a:t>5.2 </a:t>
            </a:r>
            <a:r>
              <a:rPr lang="zh-CN" altLang="en-US" dirty="0"/>
              <a:t>类型系统的描述语言</a:t>
            </a:r>
          </a:p>
        </p:txBody>
      </p:sp>
      <p:sp>
        <p:nvSpPr>
          <p:cNvPr id="3" name="矩形: 圆角 2">
            <a:extLst>
              <a:ext uri="{FF2B5EF4-FFF2-40B4-BE49-F238E27FC236}">
                <a16:creationId xmlns:a16="http://schemas.microsoft.com/office/drawing/2014/main" id="{27B37685-48EE-4975-BA35-B766FBF5DD3F}"/>
              </a:ext>
            </a:extLst>
          </p:cNvPr>
          <p:cNvSpPr/>
          <p:nvPr/>
        </p:nvSpPr>
        <p:spPr>
          <a:xfrm>
            <a:off x="158174" y="1917409"/>
            <a:ext cx="1367930" cy="1064353"/>
          </a:xfrm>
          <a:prstGeom prst="round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400" dirty="0">
                <a:solidFill>
                  <a:schemeClr val="tx1"/>
                </a:solidFill>
              </a:rPr>
              <a:t>一个语言文法</a:t>
            </a:r>
          </a:p>
        </p:txBody>
      </p:sp>
      <p:sp>
        <p:nvSpPr>
          <p:cNvPr id="4" name="箭头: 右 3">
            <a:extLst>
              <a:ext uri="{FF2B5EF4-FFF2-40B4-BE49-F238E27FC236}">
                <a16:creationId xmlns:a16="http://schemas.microsoft.com/office/drawing/2014/main" id="{481AAEEA-B70D-44C4-8797-4F7A7A0A115A}"/>
              </a:ext>
            </a:extLst>
          </p:cNvPr>
          <p:cNvSpPr/>
          <p:nvPr/>
        </p:nvSpPr>
        <p:spPr>
          <a:xfrm>
            <a:off x="1702965" y="2207354"/>
            <a:ext cx="545284" cy="48446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7" name="矩形: 圆角 6">
            <a:extLst>
              <a:ext uri="{FF2B5EF4-FFF2-40B4-BE49-F238E27FC236}">
                <a16:creationId xmlns:a16="http://schemas.microsoft.com/office/drawing/2014/main" id="{093D735C-9BC2-46D1-91FB-284B40D2CC92}"/>
              </a:ext>
            </a:extLst>
          </p:cNvPr>
          <p:cNvSpPr/>
          <p:nvPr/>
        </p:nvSpPr>
        <p:spPr>
          <a:xfrm>
            <a:off x="2408164" y="1793408"/>
            <a:ext cx="1618550" cy="1312354"/>
          </a:xfrm>
          <a:prstGeom prst="round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400" dirty="0">
                <a:solidFill>
                  <a:schemeClr val="tx1"/>
                </a:solidFill>
              </a:rPr>
              <a:t>提炼类型表达式语法</a:t>
            </a:r>
          </a:p>
        </p:txBody>
      </p:sp>
      <p:sp>
        <p:nvSpPr>
          <p:cNvPr id="8" name="箭头: 右 7">
            <a:extLst>
              <a:ext uri="{FF2B5EF4-FFF2-40B4-BE49-F238E27FC236}">
                <a16:creationId xmlns:a16="http://schemas.microsoft.com/office/drawing/2014/main" id="{0DC10F7B-90EA-4A47-A801-7D3522F8EED4}"/>
              </a:ext>
            </a:extLst>
          </p:cNvPr>
          <p:cNvSpPr/>
          <p:nvPr/>
        </p:nvSpPr>
        <p:spPr>
          <a:xfrm>
            <a:off x="4186629" y="2207354"/>
            <a:ext cx="545284" cy="48446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CAEEC80D-659D-4678-92A3-B5566F393A1B}"/>
              </a:ext>
            </a:extLst>
          </p:cNvPr>
          <p:cNvSpPr/>
          <p:nvPr/>
        </p:nvSpPr>
        <p:spPr>
          <a:xfrm>
            <a:off x="4891828" y="1917408"/>
            <a:ext cx="1618550" cy="1064354"/>
          </a:xfrm>
          <a:prstGeom prst="round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400" dirty="0">
                <a:solidFill>
                  <a:schemeClr val="tx1"/>
                </a:solidFill>
              </a:rPr>
              <a:t>设计类型系统</a:t>
            </a:r>
          </a:p>
        </p:txBody>
      </p:sp>
      <p:sp>
        <p:nvSpPr>
          <p:cNvPr id="10" name="箭头: 右 9">
            <a:extLst>
              <a:ext uri="{FF2B5EF4-FFF2-40B4-BE49-F238E27FC236}">
                <a16:creationId xmlns:a16="http://schemas.microsoft.com/office/drawing/2014/main" id="{06890F82-AD3B-44E0-BA26-74BFB16F7080}"/>
              </a:ext>
            </a:extLst>
          </p:cNvPr>
          <p:cNvSpPr/>
          <p:nvPr/>
        </p:nvSpPr>
        <p:spPr>
          <a:xfrm>
            <a:off x="6670293" y="2207354"/>
            <a:ext cx="545284" cy="484464"/>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F9271597-A536-49E9-B366-3DA22A9A4505}"/>
              </a:ext>
            </a:extLst>
          </p:cNvPr>
          <p:cNvSpPr/>
          <p:nvPr/>
        </p:nvSpPr>
        <p:spPr>
          <a:xfrm>
            <a:off x="7375492" y="1619076"/>
            <a:ext cx="1618550" cy="2451850"/>
          </a:xfrm>
          <a:prstGeom prst="round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2400" dirty="0">
                <a:solidFill>
                  <a:schemeClr val="tx1"/>
                </a:solidFill>
              </a:rPr>
              <a:t>在语法制导翻译方案中加入</a:t>
            </a:r>
            <a:r>
              <a:rPr lang="zh-CN" altLang="en-US" sz="2400" dirty="0">
                <a:solidFill>
                  <a:schemeClr val="accent1"/>
                </a:solidFill>
              </a:rPr>
              <a:t>类型检查</a:t>
            </a:r>
            <a:endParaRPr lang="en-US" altLang="zh-CN" sz="2400" dirty="0">
              <a:solidFill>
                <a:schemeClr val="accent1"/>
              </a:solidFill>
            </a:endParaRPr>
          </a:p>
          <a:p>
            <a:pPr algn="ctr"/>
            <a:r>
              <a:rPr lang="zh-CN" altLang="en-US" sz="2400" dirty="0">
                <a:solidFill>
                  <a:schemeClr val="tx1"/>
                </a:solidFill>
              </a:rPr>
              <a:t>和</a:t>
            </a:r>
            <a:r>
              <a:rPr lang="zh-CN" altLang="en-US" sz="2400" dirty="0">
                <a:solidFill>
                  <a:schemeClr val="accent1"/>
                </a:solidFill>
              </a:rPr>
              <a:t>类型转换</a:t>
            </a:r>
            <a:r>
              <a:rPr lang="zh-CN" altLang="en-US" sz="2400" dirty="0">
                <a:solidFill>
                  <a:schemeClr val="tx1"/>
                </a:solidFill>
              </a:rPr>
              <a:t>代码</a:t>
            </a:r>
          </a:p>
        </p:txBody>
      </p:sp>
      <p:sp>
        <p:nvSpPr>
          <p:cNvPr id="12" name="Rectangle 3">
            <a:extLst>
              <a:ext uri="{FF2B5EF4-FFF2-40B4-BE49-F238E27FC236}">
                <a16:creationId xmlns:a16="http://schemas.microsoft.com/office/drawing/2014/main" id="{95C0AD20-5362-42BA-8D03-A7058591E15B}"/>
              </a:ext>
            </a:extLst>
          </p:cNvPr>
          <p:cNvSpPr txBox="1">
            <a:spLocks noChangeArrowheads="1"/>
          </p:cNvSpPr>
          <p:nvPr/>
        </p:nvSpPr>
        <p:spPr>
          <a:xfrm>
            <a:off x="70352" y="3151656"/>
            <a:ext cx="1778466" cy="2865875"/>
          </a:xfrm>
          <a:prstGeom prst="rect">
            <a:avLst/>
          </a:prstGeom>
        </p:spPr>
        <p:style>
          <a:lnRef idx="2">
            <a:schemeClr val="accent2"/>
          </a:lnRef>
          <a:fillRef idx="1">
            <a:schemeClr val="lt1"/>
          </a:fillRef>
          <a:effectRef idx="0">
            <a:schemeClr val="accent2"/>
          </a:effectRef>
          <a:fontRef idx="minor">
            <a:schemeClr val="dk1"/>
          </a:fontRef>
        </p:style>
        <p:txBody>
          <a:bodyPr/>
          <a:lstStyle>
            <a:lvl1pPr marL="228600" indent="-228600" algn="l" defTabSz="914400" rtl="0" eaLnBrk="1" latinLnBrk="0" hangingPunct="1">
              <a:lnSpc>
                <a:spcPct val="100000"/>
              </a:lnSpc>
              <a:spcBef>
                <a:spcPts val="1000"/>
              </a:spcBef>
              <a:buFont typeface="Arial" panose="020B0604020202020204" pitchFamily="34" charset="0"/>
              <a:buChar char="•"/>
              <a:defRPr sz="36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32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sz="1050" b="1" i="1" dirty="0"/>
              <a:t>P </a:t>
            </a:r>
            <a:r>
              <a:rPr lang="en-US" altLang="zh-CN" sz="1050" b="1" dirty="0">
                <a:sym typeface="Symbol" panose="05050102010706020507" pitchFamily="18" charset="2"/>
              </a:rPr>
              <a:t></a:t>
            </a:r>
            <a:r>
              <a:rPr lang="en-US" altLang="zh-CN" sz="1050" b="1" dirty="0"/>
              <a:t> </a:t>
            </a:r>
            <a:r>
              <a:rPr lang="en-US" altLang="zh-CN" sz="1050" b="1" i="1" dirty="0"/>
              <a:t>D </a:t>
            </a:r>
            <a:r>
              <a:rPr lang="en-US" altLang="zh-CN" sz="1050" b="1" dirty="0"/>
              <a:t>; </a:t>
            </a:r>
            <a:r>
              <a:rPr lang="en-US" altLang="zh-CN" sz="1050" b="1" i="1" dirty="0"/>
              <a:t>S</a:t>
            </a:r>
            <a:endParaRPr lang="en-US" altLang="zh-CN" sz="1050" b="1" dirty="0"/>
          </a:p>
          <a:p>
            <a:pPr>
              <a:buFont typeface="Wingdings" panose="05000000000000000000" pitchFamily="2" charset="2"/>
              <a:buNone/>
            </a:pPr>
            <a:r>
              <a:rPr lang="en-US" altLang="zh-CN" sz="1050" b="1" i="1" dirty="0"/>
              <a:t>D </a:t>
            </a:r>
            <a:r>
              <a:rPr lang="en-US" altLang="zh-CN" sz="1050" b="1" dirty="0">
                <a:sym typeface="Symbol" panose="05050102010706020507" pitchFamily="18" charset="2"/>
              </a:rPr>
              <a:t></a:t>
            </a:r>
            <a:r>
              <a:rPr lang="en-US" altLang="zh-CN" sz="1050" b="1" dirty="0"/>
              <a:t> </a:t>
            </a:r>
            <a:r>
              <a:rPr lang="en-US" altLang="zh-CN" sz="1050" b="1" i="1" dirty="0"/>
              <a:t>D </a:t>
            </a:r>
            <a:r>
              <a:rPr lang="en-US" altLang="zh-CN" sz="1050" b="1" dirty="0"/>
              <a:t>; </a:t>
            </a:r>
            <a:r>
              <a:rPr lang="en-US" altLang="zh-CN" sz="1050" b="1" i="1" dirty="0"/>
              <a:t>D</a:t>
            </a:r>
            <a:r>
              <a:rPr lang="en-US" altLang="zh-CN" sz="1050" b="1" dirty="0"/>
              <a:t> | id : </a:t>
            </a:r>
            <a:r>
              <a:rPr lang="en-US" altLang="zh-CN" sz="1050" b="1" i="1" dirty="0"/>
              <a:t>T</a:t>
            </a:r>
            <a:endParaRPr lang="en-US" altLang="zh-CN" sz="1050" b="1" dirty="0"/>
          </a:p>
          <a:p>
            <a:pPr>
              <a:buFont typeface="Wingdings" panose="05000000000000000000" pitchFamily="2" charset="2"/>
              <a:buNone/>
            </a:pPr>
            <a:r>
              <a:rPr lang="en-US" altLang="zh-CN" sz="1050" b="1" i="1" dirty="0"/>
              <a:t>T</a:t>
            </a:r>
            <a:r>
              <a:rPr lang="en-US" altLang="zh-CN" sz="1050" b="1" dirty="0"/>
              <a:t> </a:t>
            </a:r>
            <a:r>
              <a:rPr lang="en-US" altLang="zh-CN" sz="1050" b="1" dirty="0">
                <a:sym typeface="Symbol" panose="05050102010706020507" pitchFamily="18" charset="2"/>
              </a:rPr>
              <a:t></a:t>
            </a:r>
            <a:r>
              <a:rPr lang="en-US" altLang="zh-CN" sz="1050" b="1" dirty="0"/>
              <a:t> </a:t>
            </a:r>
            <a:r>
              <a:rPr lang="en-US" altLang="zh-CN" sz="1050" b="1" dirty="0" err="1"/>
              <a:t>boolean</a:t>
            </a:r>
            <a:r>
              <a:rPr lang="en-US" altLang="zh-CN" sz="1050" b="1" dirty="0"/>
              <a:t> | integer | </a:t>
            </a:r>
          </a:p>
          <a:p>
            <a:pPr>
              <a:buFont typeface="Wingdings" panose="05000000000000000000" pitchFamily="2" charset="2"/>
              <a:buNone/>
            </a:pPr>
            <a:r>
              <a:rPr lang="en-US" altLang="zh-CN" sz="1050" b="1" dirty="0"/>
              <a:t>       array [num ] of </a:t>
            </a:r>
            <a:r>
              <a:rPr lang="en-US" altLang="zh-CN" sz="1050" b="1" i="1" dirty="0"/>
              <a:t>T</a:t>
            </a:r>
            <a:r>
              <a:rPr lang="en-US" altLang="zh-CN" sz="1050" b="1" dirty="0"/>
              <a:t> | </a:t>
            </a:r>
          </a:p>
          <a:p>
            <a:pPr>
              <a:buFont typeface="Wingdings" panose="05000000000000000000" pitchFamily="2" charset="2"/>
              <a:buNone/>
            </a:pPr>
            <a:r>
              <a:rPr lang="en-US" altLang="zh-CN" sz="1050" b="1" dirty="0"/>
              <a:t>	</a:t>
            </a:r>
            <a:r>
              <a:rPr lang="en-US" altLang="zh-CN" sz="1050" b="1" dirty="0">
                <a:sym typeface="Symbol" panose="05050102010706020507" pitchFamily="18" charset="2"/>
              </a:rPr>
              <a:t></a:t>
            </a:r>
            <a:r>
              <a:rPr lang="en-US" altLang="zh-CN" sz="1050" b="1" i="1" dirty="0"/>
              <a:t>T</a:t>
            </a:r>
            <a:r>
              <a:rPr lang="en-US" altLang="zh-CN" sz="1050" b="1" dirty="0"/>
              <a:t> | </a:t>
            </a:r>
            <a:r>
              <a:rPr lang="en-US" altLang="zh-CN" sz="1050" b="1" i="1" dirty="0"/>
              <a:t>T</a:t>
            </a:r>
            <a:r>
              <a:rPr lang="en-US" altLang="zh-CN" sz="1050" b="1" dirty="0"/>
              <a:t> ‘</a:t>
            </a:r>
            <a:r>
              <a:rPr lang="en-US" altLang="zh-CN" sz="1050" b="1" dirty="0">
                <a:sym typeface="Symbol" panose="05050102010706020507" pitchFamily="18" charset="2"/>
              </a:rPr>
              <a:t></a:t>
            </a:r>
            <a:r>
              <a:rPr lang="en-US" altLang="zh-CN" sz="1050" b="1" dirty="0"/>
              <a:t>’</a:t>
            </a:r>
            <a:r>
              <a:rPr lang="en-US" altLang="zh-CN" sz="1050" b="1" i="1" dirty="0"/>
              <a:t>T</a:t>
            </a:r>
            <a:endParaRPr lang="en-US" altLang="zh-CN" sz="1000" b="1" dirty="0"/>
          </a:p>
          <a:p>
            <a:pPr>
              <a:buFont typeface="Wingdings" panose="05000000000000000000" pitchFamily="2" charset="2"/>
              <a:buNone/>
            </a:pPr>
            <a:r>
              <a:rPr lang="en-US" altLang="zh-CN" sz="1050" b="1" i="1" dirty="0"/>
              <a:t>S </a:t>
            </a:r>
            <a:r>
              <a:rPr lang="en-US" altLang="zh-CN" sz="1050" b="1" dirty="0">
                <a:sym typeface="Symbol" panose="05050102010706020507" pitchFamily="18" charset="2"/>
              </a:rPr>
              <a:t></a:t>
            </a:r>
            <a:r>
              <a:rPr lang="en-US" altLang="zh-CN" sz="1050" b="1" dirty="0"/>
              <a:t> id := </a:t>
            </a:r>
            <a:r>
              <a:rPr lang="en-US" altLang="zh-CN" sz="1050" b="1" i="1" dirty="0"/>
              <a:t>E</a:t>
            </a:r>
            <a:r>
              <a:rPr lang="en-US" altLang="zh-CN" sz="1050" b="1" dirty="0"/>
              <a:t> | if </a:t>
            </a:r>
            <a:r>
              <a:rPr lang="en-US" altLang="zh-CN" sz="1050" b="1" i="1" dirty="0"/>
              <a:t>E</a:t>
            </a:r>
            <a:r>
              <a:rPr lang="en-US" altLang="zh-CN" sz="1050" b="1" dirty="0"/>
              <a:t> then </a:t>
            </a:r>
            <a:r>
              <a:rPr lang="en-US" altLang="zh-CN" sz="1050" b="1" i="1" dirty="0"/>
              <a:t>S</a:t>
            </a:r>
            <a:r>
              <a:rPr lang="en-US" altLang="zh-CN" sz="1050" b="1" dirty="0"/>
              <a:t> |</a:t>
            </a:r>
          </a:p>
          <a:p>
            <a:pPr>
              <a:buFont typeface="Wingdings" panose="05000000000000000000" pitchFamily="2" charset="2"/>
              <a:buNone/>
            </a:pPr>
            <a:r>
              <a:rPr lang="en-US" altLang="zh-CN" sz="1050" b="1" dirty="0"/>
              <a:t>        while </a:t>
            </a:r>
            <a:r>
              <a:rPr lang="en-US" altLang="zh-CN" sz="1050" b="1" i="1" dirty="0"/>
              <a:t>E</a:t>
            </a:r>
            <a:r>
              <a:rPr lang="en-US" altLang="zh-CN" sz="1050" b="1" dirty="0"/>
              <a:t> do </a:t>
            </a:r>
            <a:r>
              <a:rPr lang="en-US" altLang="zh-CN" sz="1050" b="1" i="1" dirty="0"/>
              <a:t>S</a:t>
            </a:r>
            <a:r>
              <a:rPr lang="en-US" altLang="zh-CN" sz="1050" b="1" dirty="0"/>
              <a:t> | </a:t>
            </a:r>
            <a:r>
              <a:rPr lang="en-US" altLang="zh-CN" sz="1050" b="1" i="1" dirty="0"/>
              <a:t>S</a:t>
            </a:r>
            <a:r>
              <a:rPr lang="en-US" altLang="zh-CN" sz="1050" b="1" dirty="0"/>
              <a:t> ; </a:t>
            </a:r>
            <a:r>
              <a:rPr lang="en-US" altLang="zh-CN" sz="1050" b="1" i="1" dirty="0"/>
              <a:t>S</a:t>
            </a:r>
            <a:endParaRPr lang="en-US" altLang="zh-CN" sz="1050" b="1" dirty="0"/>
          </a:p>
          <a:p>
            <a:pPr>
              <a:buFont typeface="Wingdings" panose="05000000000000000000" pitchFamily="2" charset="2"/>
              <a:buNone/>
            </a:pPr>
            <a:r>
              <a:rPr lang="en-US" altLang="zh-CN" sz="1050" b="1" i="1" dirty="0"/>
              <a:t>E</a:t>
            </a:r>
            <a:r>
              <a:rPr lang="en-US" altLang="zh-CN" sz="1050" b="1" dirty="0"/>
              <a:t> </a:t>
            </a:r>
            <a:r>
              <a:rPr lang="en-US" altLang="zh-CN" sz="1050" b="1" dirty="0">
                <a:sym typeface="Symbol" panose="05050102010706020507" pitchFamily="18" charset="2"/>
              </a:rPr>
              <a:t></a:t>
            </a:r>
            <a:r>
              <a:rPr lang="en-US" altLang="zh-CN" sz="1050" b="1" dirty="0"/>
              <a:t> truth | num | id | </a:t>
            </a:r>
          </a:p>
          <a:p>
            <a:pPr>
              <a:buFont typeface="Wingdings" panose="05000000000000000000" pitchFamily="2" charset="2"/>
              <a:buNone/>
            </a:pPr>
            <a:r>
              <a:rPr lang="en-US" altLang="zh-CN" sz="1050" b="1" i="1" dirty="0"/>
              <a:t>        E</a:t>
            </a:r>
            <a:r>
              <a:rPr lang="en-US" altLang="zh-CN" sz="1050" b="1" dirty="0"/>
              <a:t> mod </a:t>
            </a:r>
            <a:r>
              <a:rPr lang="en-US" altLang="zh-CN" sz="1050" b="1" i="1" dirty="0"/>
              <a:t>E</a:t>
            </a:r>
            <a:r>
              <a:rPr lang="en-US" altLang="zh-CN" sz="1050" b="1" dirty="0"/>
              <a:t> | </a:t>
            </a:r>
            <a:r>
              <a:rPr lang="en-US" altLang="zh-CN" sz="1050" b="1" i="1" dirty="0"/>
              <a:t>E</a:t>
            </a:r>
            <a:r>
              <a:rPr lang="en-US" altLang="zh-CN" sz="1050" b="1" dirty="0"/>
              <a:t> [ </a:t>
            </a:r>
            <a:r>
              <a:rPr lang="en-US" altLang="zh-CN" sz="1050" b="1" i="1" dirty="0"/>
              <a:t>E</a:t>
            </a:r>
            <a:r>
              <a:rPr lang="en-US" altLang="zh-CN" sz="1050" b="1" dirty="0"/>
              <a:t> ] | </a:t>
            </a:r>
          </a:p>
          <a:p>
            <a:pPr>
              <a:buFont typeface="Wingdings" panose="05000000000000000000" pitchFamily="2" charset="2"/>
              <a:buNone/>
            </a:pPr>
            <a:r>
              <a:rPr lang="en-US" altLang="zh-CN" sz="1050" b="1" dirty="0"/>
              <a:t>	</a:t>
            </a:r>
            <a:r>
              <a:rPr lang="en-US" altLang="zh-CN" sz="1050" b="1" i="1" dirty="0"/>
              <a:t>E</a:t>
            </a:r>
            <a:r>
              <a:rPr lang="en-US" altLang="zh-CN" sz="1050" b="1" dirty="0">
                <a:sym typeface="Symbol" panose="05050102010706020507" pitchFamily="18" charset="2"/>
              </a:rPr>
              <a:t></a:t>
            </a:r>
            <a:r>
              <a:rPr lang="en-US" altLang="zh-CN" sz="1050" b="1" dirty="0"/>
              <a:t> | </a:t>
            </a:r>
            <a:r>
              <a:rPr lang="en-US" altLang="zh-CN" sz="1050" b="1" i="1" dirty="0"/>
              <a:t>E </a:t>
            </a:r>
            <a:r>
              <a:rPr lang="en-US" altLang="zh-CN" sz="1050" b="1" dirty="0"/>
              <a:t>(</a:t>
            </a:r>
            <a:r>
              <a:rPr lang="en-US" altLang="zh-CN" sz="1050" b="1" i="1" dirty="0"/>
              <a:t>E </a:t>
            </a:r>
            <a:r>
              <a:rPr lang="en-US" altLang="zh-CN" sz="1050" b="1" dirty="0"/>
              <a:t>) </a:t>
            </a:r>
          </a:p>
        </p:txBody>
      </p:sp>
      <p:sp>
        <p:nvSpPr>
          <p:cNvPr id="14" name="文本框 13">
            <a:extLst>
              <a:ext uri="{FF2B5EF4-FFF2-40B4-BE49-F238E27FC236}">
                <a16:creationId xmlns:a16="http://schemas.microsoft.com/office/drawing/2014/main" id="{76CD5858-FF1E-4E10-AA51-7625CC61C67B}"/>
              </a:ext>
            </a:extLst>
          </p:cNvPr>
          <p:cNvSpPr txBox="1"/>
          <p:nvPr/>
        </p:nvSpPr>
        <p:spPr>
          <a:xfrm>
            <a:off x="2006612" y="3151656"/>
            <a:ext cx="2147061" cy="14219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90000"/>
              </a:lnSpc>
            </a:pPr>
            <a:r>
              <a:rPr lang="en-US" altLang="zh-CN" sz="1600" b="1" i="1" dirty="0"/>
              <a:t>T</a:t>
            </a:r>
            <a:r>
              <a:rPr lang="en-US" altLang="zh-CN" sz="1600" b="1" dirty="0">
                <a:sym typeface="Symbol" panose="05050102010706020507" pitchFamily="18" charset="2"/>
              </a:rPr>
              <a:t>  </a:t>
            </a:r>
            <a:r>
              <a:rPr lang="en-US" altLang="zh-CN" sz="1600" b="1" i="1" dirty="0" err="1"/>
              <a:t>boolean</a:t>
            </a:r>
            <a:r>
              <a:rPr lang="en-US" altLang="zh-CN" sz="1600" b="1" i="1" dirty="0"/>
              <a:t> |</a:t>
            </a:r>
          </a:p>
          <a:p>
            <a:pPr>
              <a:lnSpc>
                <a:spcPct val="90000"/>
              </a:lnSpc>
            </a:pPr>
            <a:r>
              <a:rPr lang="en-US" altLang="zh-CN" sz="1600" b="1" i="1" dirty="0"/>
              <a:t>        integer |</a:t>
            </a:r>
          </a:p>
          <a:p>
            <a:pPr>
              <a:lnSpc>
                <a:spcPct val="90000"/>
              </a:lnSpc>
            </a:pPr>
            <a:r>
              <a:rPr lang="en-US" altLang="zh-CN" sz="1600" b="1" i="1" dirty="0"/>
              <a:t>        array</a:t>
            </a:r>
            <a:r>
              <a:rPr lang="en-US" altLang="zh-CN" sz="1600" b="1" dirty="0"/>
              <a:t>(num, </a:t>
            </a:r>
            <a:r>
              <a:rPr lang="en-US" altLang="zh-CN" sz="1600" b="1" i="1" dirty="0"/>
              <a:t>T</a:t>
            </a:r>
            <a:r>
              <a:rPr lang="en-US" altLang="zh-CN" sz="1600" b="1" dirty="0"/>
              <a:t>) |</a:t>
            </a:r>
          </a:p>
          <a:p>
            <a:pPr>
              <a:lnSpc>
                <a:spcPct val="90000"/>
              </a:lnSpc>
            </a:pPr>
            <a:r>
              <a:rPr lang="en-US" altLang="zh-CN" sz="1600" b="1" i="1" dirty="0"/>
              <a:t>        pointer</a:t>
            </a:r>
            <a:r>
              <a:rPr lang="en-US" altLang="zh-CN" sz="1600" b="1" dirty="0"/>
              <a:t>(</a:t>
            </a:r>
            <a:r>
              <a:rPr lang="en-US" altLang="zh-CN" sz="1600" b="1" i="1" dirty="0"/>
              <a:t>T</a:t>
            </a:r>
            <a:r>
              <a:rPr lang="en-US" altLang="zh-CN" sz="1600" b="1" dirty="0"/>
              <a:t>) |</a:t>
            </a:r>
          </a:p>
          <a:p>
            <a:pPr>
              <a:lnSpc>
                <a:spcPct val="90000"/>
              </a:lnSpc>
            </a:pPr>
            <a:r>
              <a:rPr lang="en-US" altLang="zh-CN" sz="1600" b="1" i="1" dirty="0"/>
              <a:t>       T</a:t>
            </a:r>
            <a:r>
              <a:rPr lang="en-US" altLang="zh-CN" sz="1600" b="1" dirty="0"/>
              <a:t>  ‘</a:t>
            </a:r>
            <a:r>
              <a:rPr lang="en-US" altLang="zh-CN" sz="1600" b="1" dirty="0">
                <a:sym typeface="Symbol" panose="05050102010706020507" pitchFamily="18" charset="2"/>
              </a:rPr>
              <a:t>’</a:t>
            </a:r>
            <a:r>
              <a:rPr lang="en-US" altLang="zh-CN" sz="1600" b="1" dirty="0"/>
              <a:t> </a:t>
            </a:r>
            <a:r>
              <a:rPr lang="en-US" altLang="zh-CN" sz="1600" b="1" i="1" dirty="0"/>
              <a:t>T  |</a:t>
            </a:r>
          </a:p>
          <a:p>
            <a:pPr>
              <a:lnSpc>
                <a:spcPct val="90000"/>
              </a:lnSpc>
            </a:pPr>
            <a:r>
              <a:rPr lang="en-US" altLang="zh-CN" sz="1600" b="1" i="1" dirty="0"/>
              <a:t>       void</a:t>
            </a:r>
          </a:p>
        </p:txBody>
      </p:sp>
      <p:pic>
        <p:nvPicPr>
          <p:cNvPr id="13" name="图片 12">
            <a:extLst>
              <a:ext uri="{FF2B5EF4-FFF2-40B4-BE49-F238E27FC236}">
                <a16:creationId xmlns:a16="http://schemas.microsoft.com/office/drawing/2014/main" id="{43DAB9AE-209C-4091-8BF6-6C772EA00BB3}"/>
              </a:ext>
            </a:extLst>
          </p:cNvPr>
          <p:cNvPicPr>
            <a:picLocks noChangeAspect="1"/>
          </p:cNvPicPr>
          <p:nvPr/>
        </p:nvPicPr>
        <p:blipFill>
          <a:blip r:embed="rId2"/>
          <a:stretch>
            <a:fillRect/>
          </a:stretch>
        </p:blipFill>
        <p:spPr>
          <a:xfrm>
            <a:off x="6120620" y="4661205"/>
            <a:ext cx="2983293" cy="1645675"/>
          </a:xfrm>
          <a:prstGeom prst="rect">
            <a:avLst/>
          </a:prstGeom>
          <a:ln w="12700">
            <a:solidFill>
              <a:schemeClr val="accent2"/>
            </a:solidFill>
          </a:ln>
        </p:spPr>
      </p:pic>
      <p:grpSp>
        <p:nvGrpSpPr>
          <p:cNvPr id="34" name="组合 33">
            <a:extLst>
              <a:ext uri="{FF2B5EF4-FFF2-40B4-BE49-F238E27FC236}">
                <a16:creationId xmlns:a16="http://schemas.microsoft.com/office/drawing/2014/main" id="{9383D418-FEDA-421D-B2F7-202E809E2AC0}"/>
              </a:ext>
            </a:extLst>
          </p:cNvPr>
          <p:cNvGrpSpPr/>
          <p:nvPr/>
        </p:nvGrpSpPr>
        <p:grpSpPr>
          <a:xfrm>
            <a:off x="4329755" y="3160800"/>
            <a:ext cx="2758132" cy="1230689"/>
            <a:chOff x="4964180" y="3198569"/>
            <a:chExt cx="2758132" cy="1230689"/>
          </a:xfrm>
        </p:grpSpPr>
        <p:grpSp>
          <p:nvGrpSpPr>
            <p:cNvPr id="30" name="组合 29">
              <a:extLst>
                <a:ext uri="{FF2B5EF4-FFF2-40B4-BE49-F238E27FC236}">
                  <a16:creationId xmlns:a16="http://schemas.microsoft.com/office/drawing/2014/main" id="{21927E06-CE03-47C2-911C-AF8FA7A900DC}"/>
                </a:ext>
              </a:extLst>
            </p:cNvPr>
            <p:cNvGrpSpPr/>
            <p:nvPr/>
          </p:nvGrpSpPr>
          <p:grpSpPr>
            <a:xfrm>
              <a:off x="4964180" y="3352476"/>
              <a:ext cx="2758132" cy="983974"/>
              <a:chOff x="4964180" y="3352476"/>
              <a:chExt cx="2758132" cy="983974"/>
            </a:xfrm>
          </p:grpSpPr>
          <p:grpSp>
            <p:nvGrpSpPr>
              <p:cNvPr id="16" name="组合 15">
                <a:extLst>
                  <a:ext uri="{FF2B5EF4-FFF2-40B4-BE49-F238E27FC236}">
                    <a16:creationId xmlns:a16="http://schemas.microsoft.com/office/drawing/2014/main" id="{2D3BA2A0-B48E-4563-B7A4-EF550D2B3D35}"/>
                  </a:ext>
                </a:extLst>
              </p:cNvPr>
              <p:cNvGrpSpPr/>
              <p:nvPr/>
            </p:nvGrpSpPr>
            <p:grpSpPr>
              <a:xfrm>
                <a:off x="4978419" y="3352476"/>
                <a:ext cx="1809320" cy="246665"/>
                <a:chOff x="1247442" y="5138416"/>
                <a:chExt cx="3892307" cy="530637"/>
              </a:xfrm>
            </p:grpSpPr>
            <p:grpSp>
              <p:nvGrpSpPr>
                <p:cNvPr id="17" name="Group 10">
                  <a:extLst>
                    <a:ext uri="{FF2B5EF4-FFF2-40B4-BE49-F238E27FC236}">
                      <a16:creationId xmlns:a16="http://schemas.microsoft.com/office/drawing/2014/main" id="{713650D7-90B1-41A6-BE8F-56EC7CA6E083}"/>
                    </a:ext>
                  </a:extLst>
                </p:cNvPr>
                <p:cNvGrpSpPr>
                  <a:grpSpLocks/>
                </p:cNvGrpSpPr>
                <p:nvPr/>
              </p:nvGrpSpPr>
              <p:grpSpPr bwMode="auto">
                <a:xfrm>
                  <a:off x="2593399" y="5138416"/>
                  <a:ext cx="2546350" cy="508000"/>
                  <a:chOff x="3387" y="3782"/>
                  <a:chExt cx="1604" cy="320"/>
                </a:xfrm>
              </p:grpSpPr>
              <p:sp>
                <p:nvSpPr>
                  <p:cNvPr id="18" name="Rectangle 11" descr="Green marble">
                    <a:extLst>
                      <a:ext uri="{FF2B5EF4-FFF2-40B4-BE49-F238E27FC236}">
                        <a16:creationId xmlns:a16="http://schemas.microsoft.com/office/drawing/2014/main" id="{EC34062E-BAC9-4D13-97FD-A8FC0891E56F}"/>
                      </a:ext>
                    </a:extLst>
                  </p:cNvPr>
                  <p:cNvSpPr>
                    <a:spLocks noChangeArrowheads="1"/>
                  </p:cNvSpPr>
                  <p:nvPr/>
                </p:nvSpPr>
                <p:spPr bwMode="auto">
                  <a:xfrm>
                    <a:off x="3387" y="3782"/>
                    <a:ext cx="160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900" b="1" dirty="0">
                        <a:ea typeface="宋体" panose="02010600030101010101" pitchFamily="2" charset="-122"/>
                        <a:sym typeface="Symbol" panose="05050102010706020507" pitchFamily="18" charset="2"/>
                      </a:rPr>
                      <a:t> </a:t>
                    </a:r>
                    <a:r>
                      <a:rPr lang="en-US" altLang="zh-CN" sz="900" b="1" baseline="-25000" dirty="0">
                        <a:ea typeface="宋体" panose="02010600030101010101" pitchFamily="2" charset="-122"/>
                      </a:rPr>
                      <a:t>1</a:t>
                    </a:r>
                    <a:r>
                      <a:rPr lang="en-US" altLang="zh-CN" sz="900" b="1" dirty="0">
                        <a:ea typeface="宋体" panose="02010600030101010101" pitchFamily="2" charset="-122"/>
                      </a:rPr>
                      <a:t>, id : </a:t>
                    </a:r>
                    <a:r>
                      <a:rPr lang="en-US" altLang="zh-CN" sz="900" b="1" i="1" dirty="0">
                        <a:ea typeface="宋体" panose="02010600030101010101" pitchFamily="2" charset="-122"/>
                      </a:rPr>
                      <a:t>T</a:t>
                    </a:r>
                    <a:r>
                      <a:rPr lang="en-US" altLang="zh-CN" sz="900" b="1" dirty="0">
                        <a:ea typeface="宋体" panose="02010600030101010101" pitchFamily="2" charset="-122"/>
                      </a:rPr>
                      <a:t>, </a:t>
                    </a:r>
                    <a:r>
                      <a:rPr lang="en-US" altLang="zh-CN" sz="900" b="1" dirty="0">
                        <a:ea typeface="宋体" panose="02010600030101010101" pitchFamily="2" charset="-122"/>
                        <a:sym typeface="Symbol" panose="05050102010706020507" pitchFamily="18" charset="2"/>
                      </a:rPr>
                      <a:t></a:t>
                    </a:r>
                    <a:r>
                      <a:rPr lang="en-US" altLang="zh-CN" sz="900" b="1" baseline="-25000" dirty="0">
                        <a:ea typeface="宋体" panose="02010600030101010101" pitchFamily="2" charset="-122"/>
                      </a:rPr>
                      <a:t>2</a:t>
                    </a:r>
                    <a:r>
                      <a:rPr lang="en-US" altLang="zh-CN" sz="900" b="1" dirty="0">
                        <a:ea typeface="宋体" panose="02010600030101010101" pitchFamily="2" charset="-122"/>
                      </a:rPr>
                      <a:t> |</a:t>
                    </a:r>
                    <a:r>
                      <a:rPr lang="en-US" altLang="zh-CN" sz="900" b="1" dirty="0">
                        <a:ea typeface="宋体" panose="02010600030101010101" pitchFamily="2" charset="-122"/>
                        <a:sym typeface="Symbol" panose="05050102010706020507" pitchFamily="18" charset="2"/>
                      </a:rPr>
                      <a:t></a:t>
                    </a:r>
                    <a:r>
                      <a:rPr lang="en-US" altLang="zh-CN" sz="900" b="1" dirty="0">
                        <a:ea typeface="宋体" panose="02010600030101010101" pitchFamily="2" charset="-122"/>
                      </a:rPr>
                      <a:t> </a:t>
                    </a:r>
                    <a:r>
                      <a:rPr lang="en-US" altLang="zh-CN" sz="900" b="1" dirty="0">
                        <a:ea typeface="宋体" panose="02010600030101010101" pitchFamily="2" charset="-122"/>
                        <a:sym typeface="Symbol" panose="05050102010706020507" pitchFamily="18" charset="2"/>
                      </a:rPr>
                      <a:t></a:t>
                    </a:r>
                    <a:endParaRPr lang="en-US" altLang="zh-CN" sz="900" b="1" baseline="-25000" dirty="0">
                      <a:ea typeface="宋体" panose="02010600030101010101" pitchFamily="2" charset="-122"/>
                    </a:endParaRPr>
                  </a:p>
                  <a:p>
                    <a:pPr algn="ctr">
                      <a:spcBef>
                        <a:spcPct val="0"/>
                      </a:spcBef>
                      <a:buClrTx/>
                      <a:buSzTx/>
                      <a:buFontTx/>
                      <a:buNone/>
                    </a:pPr>
                    <a:r>
                      <a:rPr lang="en-US" altLang="zh-CN" sz="900" b="1" dirty="0">
                        <a:ea typeface="宋体" panose="02010600030101010101" pitchFamily="2" charset="-122"/>
                        <a:sym typeface="Symbol" panose="05050102010706020507" pitchFamily="18" charset="2"/>
                      </a:rPr>
                      <a:t></a:t>
                    </a:r>
                    <a:r>
                      <a:rPr lang="en-US" altLang="zh-CN" sz="900" b="1" baseline="-25000" dirty="0">
                        <a:ea typeface="宋体" panose="02010600030101010101" pitchFamily="2" charset="-122"/>
                      </a:rPr>
                      <a:t>1</a:t>
                    </a:r>
                    <a:r>
                      <a:rPr lang="en-US" altLang="zh-CN" sz="900" b="1" dirty="0">
                        <a:ea typeface="宋体" panose="02010600030101010101" pitchFamily="2" charset="-122"/>
                      </a:rPr>
                      <a:t>, id : </a:t>
                    </a:r>
                    <a:r>
                      <a:rPr lang="en-US" altLang="zh-CN" sz="900" b="1" i="1" dirty="0">
                        <a:ea typeface="宋体" panose="02010600030101010101" pitchFamily="2" charset="-122"/>
                      </a:rPr>
                      <a:t>T</a:t>
                    </a:r>
                    <a:r>
                      <a:rPr lang="en-US" altLang="zh-CN" sz="900" b="1" dirty="0">
                        <a:ea typeface="宋体" panose="02010600030101010101" pitchFamily="2" charset="-122"/>
                      </a:rPr>
                      <a:t>, </a:t>
                    </a:r>
                    <a:r>
                      <a:rPr lang="en-US" altLang="zh-CN" sz="900" b="1" dirty="0">
                        <a:ea typeface="宋体" panose="02010600030101010101" pitchFamily="2" charset="-122"/>
                        <a:sym typeface="Symbol" panose="05050102010706020507" pitchFamily="18" charset="2"/>
                      </a:rPr>
                      <a:t></a:t>
                    </a:r>
                    <a:r>
                      <a:rPr lang="en-US" altLang="zh-CN" sz="900" b="1" baseline="-25000" dirty="0">
                        <a:ea typeface="宋体" panose="02010600030101010101" pitchFamily="2" charset="-122"/>
                      </a:rPr>
                      <a:t>2</a:t>
                    </a:r>
                    <a:r>
                      <a:rPr lang="en-US" altLang="zh-CN" sz="900" b="1" dirty="0">
                        <a:ea typeface="宋体" panose="02010600030101010101" pitchFamily="2" charset="-122"/>
                      </a:rPr>
                      <a:t> |</a:t>
                    </a:r>
                    <a:r>
                      <a:rPr lang="en-US" altLang="zh-CN" sz="900" b="1" dirty="0">
                        <a:ea typeface="宋体" panose="02010600030101010101" pitchFamily="2" charset="-122"/>
                        <a:sym typeface="Symbol" panose="05050102010706020507" pitchFamily="18" charset="2"/>
                      </a:rPr>
                      <a:t></a:t>
                    </a:r>
                    <a:r>
                      <a:rPr lang="en-US" altLang="zh-CN" sz="900" b="1" dirty="0">
                        <a:ea typeface="宋体" panose="02010600030101010101" pitchFamily="2" charset="-122"/>
                      </a:rPr>
                      <a:t> id : </a:t>
                    </a:r>
                    <a:r>
                      <a:rPr lang="en-US" altLang="zh-CN" sz="900" b="1" i="1" dirty="0">
                        <a:ea typeface="宋体" panose="02010600030101010101" pitchFamily="2" charset="-122"/>
                      </a:rPr>
                      <a:t>T</a:t>
                    </a:r>
                  </a:p>
                </p:txBody>
              </p:sp>
              <p:sp>
                <p:nvSpPr>
                  <p:cNvPr id="19" name="Line 12">
                    <a:extLst>
                      <a:ext uri="{FF2B5EF4-FFF2-40B4-BE49-F238E27FC236}">
                        <a16:creationId xmlns:a16="http://schemas.microsoft.com/office/drawing/2014/main" id="{8291CE76-AECC-45B3-95CA-5030462CA576}"/>
                      </a:ext>
                    </a:extLst>
                  </p:cNvPr>
                  <p:cNvSpPr>
                    <a:spLocks noChangeShapeType="1"/>
                  </p:cNvSpPr>
                  <p:nvPr/>
                </p:nvSpPr>
                <p:spPr bwMode="auto">
                  <a:xfrm>
                    <a:off x="3580" y="3942"/>
                    <a:ext cx="1218"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700" b="1" dirty="0"/>
                  </a:p>
                </p:txBody>
              </p:sp>
            </p:grpSp>
            <p:sp>
              <p:nvSpPr>
                <p:cNvPr id="21" name="文本框 20">
                  <a:extLst>
                    <a:ext uri="{FF2B5EF4-FFF2-40B4-BE49-F238E27FC236}">
                      <a16:creationId xmlns:a16="http://schemas.microsoft.com/office/drawing/2014/main" id="{16BBBF8A-57B8-4F95-B1A5-C0E369216829}"/>
                    </a:ext>
                  </a:extLst>
                </p:cNvPr>
                <p:cNvSpPr txBox="1"/>
                <p:nvPr/>
              </p:nvSpPr>
              <p:spPr>
                <a:xfrm>
                  <a:off x="1247442" y="5232064"/>
                  <a:ext cx="1499151" cy="436989"/>
                </a:xfrm>
                <a:prstGeom prst="rect">
                  <a:avLst/>
                </a:prstGeom>
                <a:noFill/>
              </p:spPr>
              <p:txBody>
                <a:bodyPr wrap="square">
                  <a:spAutoFit/>
                </a:bodyPr>
                <a:lstStyle/>
                <a:p>
                  <a:pPr eaLnBrk="1" hangingPunct="1">
                    <a:lnSpc>
                      <a:spcPct val="80000"/>
                    </a:lnSpc>
                    <a:buFont typeface="Wingdings" panose="05000000000000000000" pitchFamily="2" charset="2"/>
                    <a:buNone/>
                    <a:defRPr/>
                  </a:pPr>
                  <a:r>
                    <a:rPr lang="en-US" altLang="zh-CN" sz="900" b="1" dirty="0"/>
                    <a:t>(Exp Id)</a:t>
                  </a:r>
                </a:p>
              </p:txBody>
            </p:sp>
          </p:grpSp>
          <p:grpSp>
            <p:nvGrpSpPr>
              <p:cNvPr id="22" name="组合 21">
                <a:extLst>
                  <a:ext uri="{FF2B5EF4-FFF2-40B4-BE49-F238E27FC236}">
                    <a16:creationId xmlns:a16="http://schemas.microsoft.com/office/drawing/2014/main" id="{E5BC825C-1D2B-4140-B462-14378969018E}"/>
                  </a:ext>
                </a:extLst>
              </p:cNvPr>
              <p:cNvGrpSpPr/>
              <p:nvPr/>
            </p:nvGrpSpPr>
            <p:grpSpPr>
              <a:xfrm>
                <a:off x="4964180" y="3647328"/>
                <a:ext cx="2758132" cy="410126"/>
                <a:chOff x="2504631" y="5317580"/>
                <a:chExt cx="3330933" cy="495300"/>
              </a:xfrm>
            </p:grpSpPr>
            <p:grpSp>
              <p:nvGrpSpPr>
                <p:cNvPr id="27" name="Group 4">
                  <a:extLst>
                    <a:ext uri="{FF2B5EF4-FFF2-40B4-BE49-F238E27FC236}">
                      <a16:creationId xmlns:a16="http://schemas.microsoft.com/office/drawing/2014/main" id="{E40D0995-1CFC-4509-BCC4-2FE9267475B4}"/>
                    </a:ext>
                  </a:extLst>
                </p:cNvPr>
                <p:cNvGrpSpPr>
                  <a:grpSpLocks/>
                </p:cNvGrpSpPr>
                <p:nvPr/>
              </p:nvGrpSpPr>
              <p:grpSpPr bwMode="auto">
                <a:xfrm>
                  <a:off x="3142710" y="5317580"/>
                  <a:ext cx="2692854" cy="495300"/>
                  <a:chOff x="3530" y="3799"/>
                  <a:chExt cx="1327" cy="312"/>
                </a:xfrm>
              </p:grpSpPr>
              <p:sp>
                <p:nvSpPr>
                  <p:cNvPr id="28" name="Rectangle 5" descr="Green marble">
                    <a:extLst>
                      <a:ext uri="{FF2B5EF4-FFF2-40B4-BE49-F238E27FC236}">
                        <a16:creationId xmlns:a16="http://schemas.microsoft.com/office/drawing/2014/main" id="{BCB2333F-73BE-4D07-B25B-C40DAA7B1C58}"/>
                      </a:ext>
                    </a:extLst>
                  </p:cNvPr>
                  <p:cNvSpPr>
                    <a:spLocks noChangeArrowheads="1"/>
                  </p:cNvSpPr>
                  <p:nvPr/>
                </p:nvSpPr>
                <p:spPr bwMode="auto">
                  <a:xfrm>
                    <a:off x="3530" y="3799"/>
                    <a:ext cx="132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1050" b="1" dirty="0">
                        <a:ea typeface="宋体" panose="02010600030101010101" pitchFamily="2" charset="-122"/>
                        <a:sym typeface="Symbol" panose="05050102010706020507" pitchFamily="18" charset="2"/>
                      </a:rPr>
                      <a:t> </a:t>
                    </a:r>
                    <a:r>
                      <a:rPr lang="en-US" altLang="zh-CN" sz="1050" b="1" dirty="0">
                        <a:ea typeface="宋体" panose="02010600030101010101" pitchFamily="2" charset="-122"/>
                      </a:rPr>
                      <a:t> |</a:t>
                    </a:r>
                    <a:r>
                      <a:rPr lang="en-US" altLang="zh-CN" sz="1050" b="1" dirty="0">
                        <a:ea typeface="宋体" panose="02010600030101010101" pitchFamily="2" charset="-122"/>
                        <a:sym typeface="Symbol" panose="05050102010706020507" pitchFamily="18" charset="2"/>
                      </a:rPr>
                      <a:t></a:t>
                    </a:r>
                    <a:r>
                      <a:rPr lang="en-US" altLang="zh-CN" sz="1050" b="1" dirty="0">
                        <a:ea typeface="宋体" panose="02010600030101010101" pitchFamily="2" charset="-122"/>
                      </a:rPr>
                      <a:t> </a:t>
                    </a:r>
                    <a:r>
                      <a:rPr lang="en-US" altLang="zh-CN" sz="1050" b="1" i="1" dirty="0">
                        <a:ea typeface="宋体" panose="02010600030101010101" pitchFamily="2" charset="-122"/>
                      </a:rPr>
                      <a:t>E</a:t>
                    </a:r>
                    <a:r>
                      <a:rPr lang="en-US" altLang="zh-CN" sz="1050" b="1" baseline="-25000" dirty="0">
                        <a:ea typeface="宋体" panose="02010600030101010101" pitchFamily="2" charset="-122"/>
                      </a:rPr>
                      <a:t>1</a:t>
                    </a:r>
                    <a:r>
                      <a:rPr lang="en-US" altLang="zh-CN" sz="1050" b="1" dirty="0">
                        <a:ea typeface="宋体" panose="02010600030101010101" pitchFamily="2" charset="-122"/>
                      </a:rPr>
                      <a:t>: </a:t>
                    </a:r>
                    <a:r>
                      <a:rPr lang="en-US" altLang="zh-CN" sz="1050" b="1" i="1" dirty="0">
                        <a:ea typeface="宋体" panose="02010600030101010101" pitchFamily="2" charset="-122"/>
                      </a:rPr>
                      <a:t>integer</a:t>
                    </a:r>
                    <a:r>
                      <a:rPr lang="en-US" altLang="zh-CN" sz="1050" b="1" dirty="0">
                        <a:ea typeface="宋体" panose="02010600030101010101" pitchFamily="2" charset="-122"/>
                      </a:rPr>
                      <a:t>,  </a:t>
                    </a:r>
                    <a:r>
                      <a:rPr lang="en-US" altLang="zh-CN" sz="1050" b="1" dirty="0">
                        <a:ea typeface="宋体" panose="02010600030101010101" pitchFamily="2" charset="-122"/>
                        <a:sym typeface="Symbol" panose="05050102010706020507" pitchFamily="18" charset="2"/>
                      </a:rPr>
                      <a:t></a:t>
                    </a:r>
                    <a:r>
                      <a:rPr lang="en-US" altLang="zh-CN" sz="1050" b="1" dirty="0">
                        <a:ea typeface="宋体" panose="02010600030101010101" pitchFamily="2" charset="-122"/>
                      </a:rPr>
                      <a:t> |</a:t>
                    </a:r>
                    <a:r>
                      <a:rPr lang="en-US" altLang="zh-CN" sz="1050" b="1" dirty="0">
                        <a:ea typeface="宋体" panose="02010600030101010101" pitchFamily="2" charset="-122"/>
                        <a:sym typeface="Symbol" panose="05050102010706020507" pitchFamily="18" charset="2"/>
                      </a:rPr>
                      <a:t></a:t>
                    </a:r>
                    <a:r>
                      <a:rPr lang="en-US" altLang="zh-CN" sz="1050" b="1" dirty="0">
                        <a:ea typeface="宋体" panose="02010600030101010101" pitchFamily="2" charset="-122"/>
                      </a:rPr>
                      <a:t> </a:t>
                    </a:r>
                    <a:r>
                      <a:rPr lang="en-US" altLang="zh-CN" sz="1050" b="1" i="1" dirty="0">
                        <a:ea typeface="宋体" panose="02010600030101010101" pitchFamily="2" charset="-122"/>
                      </a:rPr>
                      <a:t>E</a:t>
                    </a:r>
                    <a:r>
                      <a:rPr lang="en-US" altLang="zh-CN" sz="1050" b="1" baseline="-25000" dirty="0">
                        <a:ea typeface="宋体" panose="02010600030101010101" pitchFamily="2" charset="-122"/>
                      </a:rPr>
                      <a:t>2</a:t>
                    </a:r>
                    <a:r>
                      <a:rPr lang="en-US" altLang="zh-CN" sz="1050" b="1" dirty="0">
                        <a:ea typeface="宋体" panose="02010600030101010101" pitchFamily="2" charset="-122"/>
                      </a:rPr>
                      <a:t>: </a:t>
                    </a:r>
                    <a:r>
                      <a:rPr lang="en-US" altLang="zh-CN" sz="1050" b="1" i="1" dirty="0">
                        <a:ea typeface="宋体" panose="02010600030101010101" pitchFamily="2" charset="-122"/>
                      </a:rPr>
                      <a:t>integer</a:t>
                    </a:r>
                    <a:endParaRPr lang="en-US" altLang="zh-CN" sz="1050" b="1" i="1" baseline="-25000" dirty="0">
                      <a:ea typeface="宋体" panose="02010600030101010101" pitchFamily="2" charset="-122"/>
                    </a:endParaRPr>
                  </a:p>
                  <a:p>
                    <a:pPr algn="ctr">
                      <a:spcBef>
                        <a:spcPct val="0"/>
                      </a:spcBef>
                      <a:buClrTx/>
                      <a:buSzTx/>
                      <a:buFontTx/>
                      <a:buNone/>
                    </a:pPr>
                    <a:r>
                      <a:rPr lang="en-US" altLang="zh-CN" sz="1050" b="1" dirty="0">
                        <a:ea typeface="宋体" panose="02010600030101010101" pitchFamily="2" charset="-122"/>
                        <a:sym typeface="Symbol" panose="05050102010706020507" pitchFamily="18" charset="2"/>
                      </a:rPr>
                      <a:t> </a:t>
                    </a:r>
                    <a:r>
                      <a:rPr lang="en-US" altLang="zh-CN" sz="1050" b="1" dirty="0">
                        <a:ea typeface="宋体" panose="02010600030101010101" pitchFamily="2" charset="-122"/>
                      </a:rPr>
                      <a:t>|</a:t>
                    </a:r>
                    <a:r>
                      <a:rPr lang="en-US" altLang="zh-CN" sz="1050" b="1" dirty="0">
                        <a:ea typeface="宋体" panose="02010600030101010101" pitchFamily="2" charset="-122"/>
                        <a:sym typeface="Symbol" panose="05050102010706020507" pitchFamily="18" charset="2"/>
                      </a:rPr>
                      <a:t></a:t>
                    </a:r>
                    <a:r>
                      <a:rPr lang="en-US" altLang="zh-CN" sz="1050" b="1" dirty="0">
                        <a:ea typeface="宋体" panose="02010600030101010101" pitchFamily="2" charset="-122"/>
                      </a:rPr>
                      <a:t> </a:t>
                    </a:r>
                    <a:r>
                      <a:rPr lang="en-US" altLang="zh-CN" sz="1050" b="1" i="1" dirty="0">
                        <a:ea typeface="宋体" panose="02010600030101010101" pitchFamily="2" charset="-122"/>
                      </a:rPr>
                      <a:t>E</a:t>
                    </a:r>
                    <a:r>
                      <a:rPr lang="en-US" altLang="zh-CN" sz="1050" b="1" baseline="-25000" dirty="0">
                        <a:ea typeface="宋体" panose="02010600030101010101" pitchFamily="2" charset="-122"/>
                      </a:rPr>
                      <a:t>1</a:t>
                    </a:r>
                    <a:r>
                      <a:rPr lang="en-US" altLang="zh-CN" sz="1050" b="1" dirty="0">
                        <a:ea typeface="宋体" panose="02010600030101010101" pitchFamily="2" charset="-122"/>
                      </a:rPr>
                      <a:t> mod</a:t>
                    </a:r>
                    <a:r>
                      <a:rPr lang="en-US" altLang="zh-CN" sz="1050" b="1" i="1" dirty="0">
                        <a:ea typeface="宋体" panose="02010600030101010101" pitchFamily="2" charset="-122"/>
                      </a:rPr>
                      <a:t> E</a:t>
                    </a:r>
                    <a:r>
                      <a:rPr lang="en-US" altLang="zh-CN" sz="1050" b="1" baseline="-25000" dirty="0">
                        <a:ea typeface="宋体" panose="02010600030101010101" pitchFamily="2" charset="-122"/>
                      </a:rPr>
                      <a:t>2</a:t>
                    </a:r>
                    <a:r>
                      <a:rPr lang="en-US" altLang="zh-CN" sz="1050" b="1" dirty="0">
                        <a:ea typeface="宋体" panose="02010600030101010101" pitchFamily="2" charset="-122"/>
                      </a:rPr>
                      <a:t>: </a:t>
                    </a:r>
                    <a:r>
                      <a:rPr lang="en-US" altLang="zh-CN" sz="1050" b="1" i="1" dirty="0">
                        <a:ea typeface="宋体" panose="02010600030101010101" pitchFamily="2" charset="-122"/>
                      </a:rPr>
                      <a:t>integer</a:t>
                    </a:r>
                  </a:p>
                </p:txBody>
              </p:sp>
              <p:sp>
                <p:nvSpPr>
                  <p:cNvPr id="29" name="Line 6">
                    <a:extLst>
                      <a:ext uri="{FF2B5EF4-FFF2-40B4-BE49-F238E27FC236}">
                        <a16:creationId xmlns:a16="http://schemas.microsoft.com/office/drawing/2014/main" id="{AA8BD5A6-B1F7-4F96-AD3D-C5F8B73E699A}"/>
                      </a:ext>
                    </a:extLst>
                  </p:cNvPr>
                  <p:cNvSpPr>
                    <a:spLocks noChangeShapeType="1"/>
                  </p:cNvSpPr>
                  <p:nvPr/>
                </p:nvSpPr>
                <p:spPr bwMode="auto">
                  <a:xfrm>
                    <a:off x="3664" y="3957"/>
                    <a:ext cx="1061" cy="0"/>
                  </a:xfrm>
                  <a:prstGeom prst="line">
                    <a:avLst/>
                  </a:prstGeom>
                  <a:noFill/>
                  <a:ln w="63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100" b="1"/>
                  </a:p>
                </p:txBody>
              </p:sp>
            </p:grpSp>
            <p:sp>
              <p:nvSpPr>
                <p:cNvPr id="31" name="文本框 30">
                  <a:extLst>
                    <a:ext uri="{FF2B5EF4-FFF2-40B4-BE49-F238E27FC236}">
                      <a16:creationId xmlns:a16="http://schemas.microsoft.com/office/drawing/2014/main" id="{1C68B4DA-F85B-41BE-8170-215A3A135C79}"/>
                    </a:ext>
                  </a:extLst>
                </p:cNvPr>
                <p:cNvSpPr txBox="1"/>
                <p:nvPr/>
              </p:nvSpPr>
              <p:spPr>
                <a:xfrm>
                  <a:off x="2504631" y="5408432"/>
                  <a:ext cx="1182785" cy="275055"/>
                </a:xfrm>
                <a:prstGeom prst="rect">
                  <a:avLst/>
                </a:prstGeom>
                <a:noFill/>
              </p:spPr>
              <p:txBody>
                <a:bodyPr wrap="square">
                  <a:spAutoFit/>
                </a:bodyPr>
                <a:lstStyle/>
                <a:p>
                  <a:pPr eaLnBrk="1" hangingPunct="1">
                    <a:lnSpc>
                      <a:spcPct val="80000"/>
                    </a:lnSpc>
                    <a:buFont typeface="Wingdings" panose="05000000000000000000" pitchFamily="2" charset="2"/>
                    <a:buNone/>
                  </a:pPr>
                  <a:r>
                    <a:rPr lang="en-US" altLang="zh-CN" sz="1050" b="1" dirty="0"/>
                    <a:t>(Exp Mod)</a:t>
                  </a:r>
                </a:p>
              </p:txBody>
            </p:sp>
          </p:grpSp>
          <p:sp>
            <p:nvSpPr>
              <p:cNvPr id="33" name="文本框 32">
                <a:extLst>
                  <a:ext uri="{FF2B5EF4-FFF2-40B4-BE49-F238E27FC236}">
                    <a16:creationId xmlns:a16="http://schemas.microsoft.com/office/drawing/2014/main" id="{6D5C0CB4-B195-4C06-960A-9A30199AC4B6}"/>
                  </a:ext>
                </a:extLst>
              </p:cNvPr>
              <p:cNvSpPr txBox="1"/>
              <p:nvPr/>
            </p:nvSpPr>
            <p:spPr>
              <a:xfrm>
                <a:off x="5021903" y="4108695"/>
                <a:ext cx="979388" cy="227755"/>
              </a:xfrm>
              <a:prstGeom prst="rect">
                <a:avLst/>
              </a:prstGeom>
              <a:noFill/>
            </p:spPr>
            <p:txBody>
              <a:bodyPr wrap="square">
                <a:spAutoFit/>
              </a:bodyPr>
              <a:lstStyle/>
              <a:p>
                <a:pPr eaLnBrk="1" hangingPunct="1">
                  <a:lnSpc>
                    <a:spcPct val="80000"/>
                  </a:lnSpc>
                  <a:buFont typeface="Wingdings" panose="05000000000000000000" pitchFamily="2" charset="2"/>
                  <a:buNone/>
                </a:pPr>
                <a:r>
                  <a:rPr lang="en-US" altLang="zh-CN" sz="1050" b="1" dirty="0"/>
                  <a:t>……</a:t>
                </a:r>
              </a:p>
            </p:txBody>
          </p:sp>
        </p:grpSp>
        <p:sp>
          <p:nvSpPr>
            <p:cNvPr id="32" name="矩形 31">
              <a:extLst>
                <a:ext uri="{FF2B5EF4-FFF2-40B4-BE49-F238E27FC236}">
                  <a16:creationId xmlns:a16="http://schemas.microsoft.com/office/drawing/2014/main" id="{A87639EB-2373-4565-AFD7-87DF149FE2E4}"/>
                </a:ext>
              </a:extLst>
            </p:cNvPr>
            <p:cNvSpPr/>
            <p:nvPr/>
          </p:nvSpPr>
          <p:spPr>
            <a:xfrm>
              <a:off x="4964180" y="3198569"/>
              <a:ext cx="2758132" cy="1230689"/>
            </a:xfrm>
            <a:prstGeom prst="rect">
              <a:avLst/>
            </a:prstGeom>
            <a:noFill/>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sp>
        <p:nvSpPr>
          <p:cNvPr id="35" name="矩形 34">
            <a:extLst>
              <a:ext uri="{FF2B5EF4-FFF2-40B4-BE49-F238E27FC236}">
                <a16:creationId xmlns:a16="http://schemas.microsoft.com/office/drawing/2014/main" id="{5E4969A6-A209-470B-8A3E-C83AD2037227}"/>
              </a:ext>
            </a:extLst>
          </p:cNvPr>
          <p:cNvSpPr/>
          <p:nvPr/>
        </p:nvSpPr>
        <p:spPr>
          <a:xfrm>
            <a:off x="4178241" y="1325461"/>
            <a:ext cx="3056814" cy="3171038"/>
          </a:xfrm>
          <a:prstGeom prst="rect">
            <a:avLst/>
          </a:prstGeom>
          <a:solidFill>
            <a:srgbClr val="FF0000">
              <a:alpha val="20000"/>
            </a:srgbClr>
          </a:solidFill>
          <a:ln w="28575">
            <a:solidFill>
              <a:srgbClr val="FF0000"/>
            </a:solidFill>
            <a:prstDash val="sys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tLang="zh-CN" dirty="0"/>
          </a:p>
          <a:p>
            <a:pPr algn="ctr"/>
            <a:endParaRPr lang="en-US" altLang="zh-CN" dirty="0"/>
          </a:p>
          <a:p>
            <a:pPr algn="ctr"/>
            <a:endParaRPr lang="zh-CN" altLang="en-US" dirty="0"/>
          </a:p>
        </p:txBody>
      </p:sp>
      <p:sp>
        <p:nvSpPr>
          <p:cNvPr id="36" name="对话气泡: 圆角矩形 35">
            <a:extLst>
              <a:ext uri="{FF2B5EF4-FFF2-40B4-BE49-F238E27FC236}">
                <a16:creationId xmlns:a16="http://schemas.microsoft.com/office/drawing/2014/main" id="{D55F5C59-849B-4F7C-B218-EC1DBCA25DC3}"/>
              </a:ext>
            </a:extLst>
          </p:cNvPr>
          <p:cNvSpPr/>
          <p:nvPr/>
        </p:nvSpPr>
        <p:spPr>
          <a:xfrm>
            <a:off x="2786145" y="4898000"/>
            <a:ext cx="2632726" cy="1538331"/>
          </a:xfrm>
          <a:prstGeom prst="wedgeRoundRectCallout">
            <a:avLst>
              <a:gd name="adj1" fmla="val 55323"/>
              <a:gd name="adj2" fmla="val -184535"/>
              <a:gd name="adj3" fmla="val 16667"/>
            </a:avLst>
          </a:prstGeom>
          <a:solidFill>
            <a:schemeClr val="accent6">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solidFill>
                  <a:schemeClr val="tx1"/>
                </a:solidFill>
              </a:rPr>
              <a:t>类型系统是一种逻辑系统，我们要学习如何用形式化方法来表示它</a:t>
            </a:r>
          </a:p>
        </p:txBody>
      </p:sp>
      <p:sp>
        <p:nvSpPr>
          <p:cNvPr id="2" name="日期占位符 1">
            <a:extLst>
              <a:ext uri="{FF2B5EF4-FFF2-40B4-BE49-F238E27FC236}">
                <a16:creationId xmlns:a16="http://schemas.microsoft.com/office/drawing/2014/main" id="{324B190B-9527-9EBB-DB59-9523A76D3420}"/>
              </a:ext>
            </a:extLst>
          </p:cNvPr>
          <p:cNvSpPr>
            <a:spLocks noGrp="1"/>
          </p:cNvSpPr>
          <p:nvPr>
            <p:ph type="dt" sz="half" idx="10"/>
          </p:nvPr>
        </p:nvSpPr>
        <p:spPr/>
        <p:txBody>
          <a:bodyPr/>
          <a:lstStyle/>
          <a:p>
            <a:fld id="{F2F2FC97-1DED-4C1E-8010-3D27AFE86B54}" type="datetime2">
              <a:rPr lang="zh-CN" altLang="en-US" smtClean="0"/>
              <a:t>2024年5月15日</a:t>
            </a:fld>
            <a:endParaRPr lang="zh-CN" altLang="en-US" dirty="0"/>
          </a:p>
        </p:txBody>
      </p:sp>
      <p:sp>
        <p:nvSpPr>
          <p:cNvPr id="5" name="页脚占位符 4">
            <a:extLst>
              <a:ext uri="{FF2B5EF4-FFF2-40B4-BE49-F238E27FC236}">
                <a16:creationId xmlns:a16="http://schemas.microsoft.com/office/drawing/2014/main" id="{7BDA1900-93EA-152D-3703-6DE98AC24891}"/>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6" name="灯片编号占位符 5">
            <a:extLst>
              <a:ext uri="{FF2B5EF4-FFF2-40B4-BE49-F238E27FC236}">
                <a16:creationId xmlns:a16="http://schemas.microsoft.com/office/drawing/2014/main" id="{3238E22A-094A-FEC4-098C-48C9366A85AE}"/>
              </a:ext>
            </a:extLst>
          </p:cNvPr>
          <p:cNvSpPr>
            <a:spLocks noGrp="1"/>
          </p:cNvSpPr>
          <p:nvPr>
            <p:ph type="sldNum" sz="quarter" idx="12"/>
          </p:nvPr>
        </p:nvSpPr>
        <p:spPr/>
        <p:txBody>
          <a:bodyPr/>
          <a:lstStyle/>
          <a:p>
            <a:fld id="{094DEB03-EFC6-4C20-8FC8-295189A5386F}" type="slidenum">
              <a:rPr lang="zh-CN" altLang="en-US" smtClean="0"/>
              <a:pPr/>
              <a:t>40</a:t>
            </a:fld>
            <a:endParaRPr lang="zh-CN" altLang="en-US"/>
          </a:p>
        </p:txBody>
      </p:sp>
    </p:spTree>
    <p:extLst>
      <p:ext uri="{BB962C8B-B14F-4D97-AF65-F5344CB8AC3E}">
        <p14:creationId xmlns:p14="http://schemas.microsoft.com/office/powerpoint/2010/main" val="3648011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ppt_w</p:attrName>
                                        </p:attrNameLst>
                                      </p:cBhvr>
                                      <p:tavLst>
                                        <p:tav tm="0">
                                          <p:val>
                                            <p:fltVal val="0"/>
                                          </p:val>
                                        </p:tav>
                                        <p:tav tm="100000">
                                          <p:val>
                                            <p:strVal val="#ppt_w"/>
                                          </p:val>
                                        </p:tav>
                                      </p:tavLst>
                                    </p:anim>
                                    <p:anim calcmode="lin" valueType="num">
                                      <p:cBhvr>
                                        <p:cTn id="30" dur="500" fill="hold"/>
                                        <p:tgtEl>
                                          <p:spTgt spid="14"/>
                                        </p:tgtEl>
                                        <p:attrNameLst>
                                          <p:attrName>ppt_h</p:attrName>
                                        </p:attrNameLst>
                                      </p:cBhvr>
                                      <p:tavLst>
                                        <p:tav tm="0">
                                          <p:val>
                                            <p:fltVal val="0"/>
                                          </p:val>
                                        </p:tav>
                                        <p:tav tm="100000">
                                          <p:val>
                                            <p:strVal val="#ppt_h"/>
                                          </p:val>
                                        </p:tav>
                                      </p:tavLst>
                                    </p:anim>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500" fill="hold"/>
                                        <p:tgtEl>
                                          <p:spTgt spid="9"/>
                                        </p:tgtEl>
                                        <p:attrNameLst>
                                          <p:attrName>ppt_w</p:attrName>
                                        </p:attrNameLst>
                                      </p:cBhvr>
                                      <p:tavLst>
                                        <p:tav tm="0">
                                          <p:val>
                                            <p:fltVal val="0"/>
                                          </p:val>
                                        </p:tav>
                                        <p:tav tm="100000">
                                          <p:val>
                                            <p:strVal val="#ppt_w"/>
                                          </p:val>
                                        </p:tav>
                                      </p:tavLst>
                                    </p:anim>
                                    <p:anim calcmode="lin" valueType="num">
                                      <p:cBhvr>
                                        <p:cTn id="42" dur="500" fill="hold"/>
                                        <p:tgtEl>
                                          <p:spTgt spid="9"/>
                                        </p:tgtEl>
                                        <p:attrNameLst>
                                          <p:attrName>ppt_h</p:attrName>
                                        </p:attrNameLst>
                                      </p:cBhvr>
                                      <p:tavLst>
                                        <p:tav tm="0">
                                          <p:val>
                                            <p:fltVal val="0"/>
                                          </p:val>
                                        </p:tav>
                                        <p:tav tm="100000">
                                          <p:val>
                                            <p:strVal val="#ppt_h"/>
                                          </p:val>
                                        </p:tav>
                                      </p:tavLst>
                                    </p:anim>
                                    <p:animEffect transition="in" filter="fade">
                                      <p:cBhvr>
                                        <p:cTn id="43" dur="500"/>
                                        <p:tgtEl>
                                          <p:spTgt spid="9"/>
                                        </p:tgtEl>
                                      </p:cBhvr>
                                    </p:animEffect>
                                  </p:childTnLst>
                                </p:cTn>
                              </p:par>
                              <p:par>
                                <p:cTn id="44" presetID="53" presetClass="entr" presetSubtype="16" fill="hold" nodeType="withEffect">
                                  <p:stCondLst>
                                    <p:cond delay="0"/>
                                  </p:stCondLst>
                                  <p:childTnLst>
                                    <p:set>
                                      <p:cBhvr>
                                        <p:cTn id="45" dur="1" fill="hold">
                                          <p:stCondLst>
                                            <p:cond delay="0"/>
                                          </p:stCondLst>
                                        </p:cTn>
                                        <p:tgtEl>
                                          <p:spTgt spid="34"/>
                                        </p:tgtEl>
                                        <p:attrNameLst>
                                          <p:attrName>style.visibility</p:attrName>
                                        </p:attrNameLst>
                                      </p:cBhvr>
                                      <p:to>
                                        <p:strVal val="visible"/>
                                      </p:to>
                                    </p:set>
                                    <p:anim calcmode="lin" valueType="num">
                                      <p:cBhvr>
                                        <p:cTn id="46" dur="500" fill="hold"/>
                                        <p:tgtEl>
                                          <p:spTgt spid="34"/>
                                        </p:tgtEl>
                                        <p:attrNameLst>
                                          <p:attrName>ppt_w</p:attrName>
                                        </p:attrNameLst>
                                      </p:cBhvr>
                                      <p:tavLst>
                                        <p:tav tm="0">
                                          <p:val>
                                            <p:fltVal val="0"/>
                                          </p:val>
                                        </p:tav>
                                        <p:tav tm="100000">
                                          <p:val>
                                            <p:strVal val="#ppt_w"/>
                                          </p:val>
                                        </p:tav>
                                      </p:tavLst>
                                    </p:anim>
                                    <p:anim calcmode="lin" valueType="num">
                                      <p:cBhvr>
                                        <p:cTn id="47" dur="500" fill="hold"/>
                                        <p:tgtEl>
                                          <p:spTgt spid="34"/>
                                        </p:tgtEl>
                                        <p:attrNameLst>
                                          <p:attrName>ppt_h</p:attrName>
                                        </p:attrNameLst>
                                      </p:cBhvr>
                                      <p:tavLst>
                                        <p:tav tm="0">
                                          <p:val>
                                            <p:fltVal val="0"/>
                                          </p:val>
                                        </p:tav>
                                        <p:tav tm="100000">
                                          <p:val>
                                            <p:strVal val="#ppt_h"/>
                                          </p:val>
                                        </p:tav>
                                      </p:tavLst>
                                    </p:anim>
                                    <p:animEffect transition="in" filter="fade">
                                      <p:cBhvr>
                                        <p:cTn id="48" dur="500"/>
                                        <p:tgtEl>
                                          <p:spTgt spid="34"/>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p:cTn id="53" dur="500" fill="hold"/>
                                        <p:tgtEl>
                                          <p:spTgt spid="13"/>
                                        </p:tgtEl>
                                        <p:attrNameLst>
                                          <p:attrName>ppt_w</p:attrName>
                                        </p:attrNameLst>
                                      </p:cBhvr>
                                      <p:tavLst>
                                        <p:tav tm="0">
                                          <p:val>
                                            <p:fltVal val="0"/>
                                          </p:val>
                                        </p:tav>
                                        <p:tav tm="100000">
                                          <p:val>
                                            <p:strVal val="#ppt_w"/>
                                          </p:val>
                                        </p:tav>
                                      </p:tavLst>
                                    </p:anim>
                                    <p:anim calcmode="lin" valueType="num">
                                      <p:cBhvr>
                                        <p:cTn id="54" dur="500" fill="hold"/>
                                        <p:tgtEl>
                                          <p:spTgt spid="13"/>
                                        </p:tgtEl>
                                        <p:attrNameLst>
                                          <p:attrName>ppt_h</p:attrName>
                                        </p:attrNameLst>
                                      </p:cBhvr>
                                      <p:tavLst>
                                        <p:tav tm="0">
                                          <p:val>
                                            <p:fltVal val="0"/>
                                          </p:val>
                                        </p:tav>
                                        <p:tav tm="100000">
                                          <p:val>
                                            <p:strVal val="#ppt_h"/>
                                          </p:val>
                                        </p:tav>
                                      </p:tavLst>
                                    </p:anim>
                                    <p:animEffect transition="in" filter="fade">
                                      <p:cBhvr>
                                        <p:cTn id="55" dur="500"/>
                                        <p:tgtEl>
                                          <p:spTgt spid="13"/>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10"/>
                                        </p:tgtEl>
                                        <p:attrNameLst>
                                          <p:attrName>style.visibility</p:attrName>
                                        </p:attrNameLst>
                                      </p:cBhvr>
                                      <p:to>
                                        <p:strVal val="visible"/>
                                      </p:to>
                                    </p:set>
                                    <p:anim calcmode="lin" valueType="num">
                                      <p:cBhvr>
                                        <p:cTn id="58" dur="500" fill="hold"/>
                                        <p:tgtEl>
                                          <p:spTgt spid="10"/>
                                        </p:tgtEl>
                                        <p:attrNameLst>
                                          <p:attrName>ppt_w</p:attrName>
                                        </p:attrNameLst>
                                      </p:cBhvr>
                                      <p:tavLst>
                                        <p:tav tm="0">
                                          <p:val>
                                            <p:fltVal val="0"/>
                                          </p:val>
                                        </p:tav>
                                        <p:tav tm="100000">
                                          <p:val>
                                            <p:strVal val="#ppt_w"/>
                                          </p:val>
                                        </p:tav>
                                      </p:tavLst>
                                    </p:anim>
                                    <p:anim calcmode="lin" valueType="num">
                                      <p:cBhvr>
                                        <p:cTn id="59" dur="500" fill="hold"/>
                                        <p:tgtEl>
                                          <p:spTgt spid="10"/>
                                        </p:tgtEl>
                                        <p:attrNameLst>
                                          <p:attrName>ppt_h</p:attrName>
                                        </p:attrNameLst>
                                      </p:cBhvr>
                                      <p:tavLst>
                                        <p:tav tm="0">
                                          <p:val>
                                            <p:fltVal val="0"/>
                                          </p:val>
                                        </p:tav>
                                        <p:tav tm="100000">
                                          <p:val>
                                            <p:strVal val="#ppt_h"/>
                                          </p:val>
                                        </p:tav>
                                      </p:tavLst>
                                    </p:anim>
                                    <p:animEffect transition="in" filter="fade">
                                      <p:cBhvr>
                                        <p:cTn id="60" dur="500"/>
                                        <p:tgtEl>
                                          <p:spTgt spid="10"/>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p:cTn id="63" dur="500" fill="hold"/>
                                        <p:tgtEl>
                                          <p:spTgt spid="11"/>
                                        </p:tgtEl>
                                        <p:attrNameLst>
                                          <p:attrName>ppt_w</p:attrName>
                                        </p:attrNameLst>
                                      </p:cBhvr>
                                      <p:tavLst>
                                        <p:tav tm="0">
                                          <p:val>
                                            <p:fltVal val="0"/>
                                          </p:val>
                                        </p:tav>
                                        <p:tav tm="100000">
                                          <p:val>
                                            <p:strVal val="#ppt_w"/>
                                          </p:val>
                                        </p:tav>
                                      </p:tavLst>
                                    </p:anim>
                                    <p:anim calcmode="lin" valueType="num">
                                      <p:cBhvr>
                                        <p:cTn id="64" dur="500" fill="hold"/>
                                        <p:tgtEl>
                                          <p:spTgt spid="11"/>
                                        </p:tgtEl>
                                        <p:attrNameLst>
                                          <p:attrName>ppt_h</p:attrName>
                                        </p:attrNameLst>
                                      </p:cBhvr>
                                      <p:tavLst>
                                        <p:tav tm="0">
                                          <p:val>
                                            <p:fltVal val="0"/>
                                          </p:val>
                                        </p:tav>
                                        <p:tav tm="100000">
                                          <p:val>
                                            <p:strVal val="#ppt_h"/>
                                          </p:val>
                                        </p:tav>
                                      </p:tavLst>
                                    </p:anim>
                                    <p:animEffect transition="in" filter="fade">
                                      <p:cBhvr>
                                        <p:cTn id="65" dur="500"/>
                                        <p:tgtEl>
                                          <p:spTgt spid="11"/>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35"/>
                                        </p:tgtEl>
                                        <p:attrNameLst>
                                          <p:attrName>style.visibility</p:attrName>
                                        </p:attrNameLst>
                                      </p:cBhvr>
                                      <p:to>
                                        <p:strVal val="visible"/>
                                      </p:to>
                                    </p:set>
                                    <p:anim calcmode="lin" valueType="num">
                                      <p:cBhvr>
                                        <p:cTn id="70" dur="500" fill="hold"/>
                                        <p:tgtEl>
                                          <p:spTgt spid="35"/>
                                        </p:tgtEl>
                                        <p:attrNameLst>
                                          <p:attrName>ppt_w</p:attrName>
                                        </p:attrNameLst>
                                      </p:cBhvr>
                                      <p:tavLst>
                                        <p:tav tm="0">
                                          <p:val>
                                            <p:fltVal val="0"/>
                                          </p:val>
                                        </p:tav>
                                        <p:tav tm="100000">
                                          <p:val>
                                            <p:strVal val="#ppt_w"/>
                                          </p:val>
                                        </p:tav>
                                      </p:tavLst>
                                    </p:anim>
                                    <p:anim calcmode="lin" valueType="num">
                                      <p:cBhvr>
                                        <p:cTn id="71" dur="500" fill="hold"/>
                                        <p:tgtEl>
                                          <p:spTgt spid="35"/>
                                        </p:tgtEl>
                                        <p:attrNameLst>
                                          <p:attrName>ppt_h</p:attrName>
                                        </p:attrNameLst>
                                      </p:cBhvr>
                                      <p:tavLst>
                                        <p:tav tm="0">
                                          <p:val>
                                            <p:fltVal val="0"/>
                                          </p:val>
                                        </p:tav>
                                        <p:tav tm="100000">
                                          <p:val>
                                            <p:strVal val="#ppt_h"/>
                                          </p:val>
                                        </p:tav>
                                      </p:tavLst>
                                    </p:anim>
                                    <p:animEffect transition="in" filter="fade">
                                      <p:cBhvr>
                                        <p:cTn id="72" dur="500"/>
                                        <p:tgtEl>
                                          <p:spTgt spid="35"/>
                                        </p:tgtEl>
                                      </p:cBhvr>
                                    </p:animEffect>
                                  </p:childTnLst>
                                </p:cTn>
                              </p:par>
                            </p:childTnLst>
                          </p:cTn>
                        </p:par>
                        <p:par>
                          <p:cTn id="73" fill="hold">
                            <p:stCondLst>
                              <p:cond delay="500"/>
                            </p:stCondLst>
                            <p:childTnLst>
                              <p:par>
                                <p:cTn id="74" presetID="27" presetClass="emph" presetSubtype="0" fill="remove" grpId="1" nodeType="afterEffect">
                                  <p:stCondLst>
                                    <p:cond delay="0"/>
                                  </p:stCondLst>
                                  <p:childTnLst>
                                    <p:animClr clrSpc="rgb" dir="cw">
                                      <p:cBhvr override="childStyle">
                                        <p:cTn id="75" dur="250" autoRev="1" fill="remove"/>
                                        <p:tgtEl>
                                          <p:spTgt spid="35"/>
                                        </p:tgtEl>
                                        <p:attrNameLst>
                                          <p:attrName>style.color</p:attrName>
                                        </p:attrNameLst>
                                      </p:cBhvr>
                                      <p:to>
                                        <a:schemeClr val="bg1"/>
                                      </p:to>
                                    </p:animClr>
                                    <p:animClr clrSpc="rgb" dir="cw">
                                      <p:cBhvr>
                                        <p:cTn id="76" dur="250" autoRev="1" fill="remove"/>
                                        <p:tgtEl>
                                          <p:spTgt spid="35"/>
                                        </p:tgtEl>
                                        <p:attrNameLst>
                                          <p:attrName>fillcolor</p:attrName>
                                        </p:attrNameLst>
                                      </p:cBhvr>
                                      <p:to>
                                        <a:schemeClr val="bg1"/>
                                      </p:to>
                                    </p:animClr>
                                    <p:set>
                                      <p:cBhvr>
                                        <p:cTn id="77" dur="250" autoRev="1" fill="remove"/>
                                        <p:tgtEl>
                                          <p:spTgt spid="35"/>
                                        </p:tgtEl>
                                        <p:attrNameLst>
                                          <p:attrName>fill.type</p:attrName>
                                        </p:attrNameLst>
                                      </p:cBhvr>
                                      <p:to>
                                        <p:strVal val="solid"/>
                                      </p:to>
                                    </p:set>
                                    <p:set>
                                      <p:cBhvr>
                                        <p:cTn id="78" dur="250" autoRev="1" fill="remove"/>
                                        <p:tgtEl>
                                          <p:spTgt spid="35"/>
                                        </p:tgtEl>
                                        <p:attrNameLst>
                                          <p:attrName>fill.on</p:attrName>
                                        </p:attrNameLst>
                                      </p:cBhvr>
                                      <p:to>
                                        <p:strVal val="true"/>
                                      </p:to>
                                    </p:set>
                                  </p:childTnLst>
                                </p:cTn>
                              </p:par>
                            </p:childTnLst>
                          </p:cTn>
                        </p:par>
                      </p:childTnLst>
                    </p:cTn>
                  </p:par>
                  <p:par>
                    <p:cTn id="79" fill="hold">
                      <p:stCondLst>
                        <p:cond delay="indefinite"/>
                      </p:stCondLst>
                      <p:childTnLst>
                        <p:par>
                          <p:cTn id="80" fill="hold">
                            <p:stCondLst>
                              <p:cond delay="0"/>
                            </p:stCondLst>
                            <p:childTnLst>
                              <p:par>
                                <p:cTn id="81" presetID="53" presetClass="entr" presetSubtype="16" fill="hold" grpId="0" nodeType="clickEffect">
                                  <p:stCondLst>
                                    <p:cond delay="0"/>
                                  </p:stCondLst>
                                  <p:childTnLst>
                                    <p:set>
                                      <p:cBhvr>
                                        <p:cTn id="82" dur="1" fill="hold">
                                          <p:stCondLst>
                                            <p:cond delay="0"/>
                                          </p:stCondLst>
                                        </p:cTn>
                                        <p:tgtEl>
                                          <p:spTgt spid="36"/>
                                        </p:tgtEl>
                                        <p:attrNameLst>
                                          <p:attrName>style.visibility</p:attrName>
                                        </p:attrNameLst>
                                      </p:cBhvr>
                                      <p:to>
                                        <p:strVal val="visible"/>
                                      </p:to>
                                    </p:set>
                                    <p:anim calcmode="lin" valueType="num">
                                      <p:cBhvr>
                                        <p:cTn id="83" dur="500" fill="hold"/>
                                        <p:tgtEl>
                                          <p:spTgt spid="36"/>
                                        </p:tgtEl>
                                        <p:attrNameLst>
                                          <p:attrName>ppt_w</p:attrName>
                                        </p:attrNameLst>
                                      </p:cBhvr>
                                      <p:tavLst>
                                        <p:tav tm="0">
                                          <p:val>
                                            <p:fltVal val="0"/>
                                          </p:val>
                                        </p:tav>
                                        <p:tav tm="100000">
                                          <p:val>
                                            <p:strVal val="#ppt_w"/>
                                          </p:val>
                                        </p:tav>
                                      </p:tavLst>
                                    </p:anim>
                                    <p:anim calcmode="lin" valueType="num">
                                      <p:cBhvr>
                                        <p:cTn id="84" dur="500" fill="hold"/>
                                        <p:tgtEl>
                                          <p:spTgt spid="36"/>
                                        </p:tgtEl>
                                        <p:attrNameLst>
                                          <p:attrName>ppt_h</p:attrName>
                                        </p:attrNameLst>
                                      </p:cBhvr>
                                      <p:tavLst>
                                        <p:tav tm="0">
                                          <p:val>
                                            <p:fltVal val="0"/>
                                          </p:val>
                                        </p:tav>
                                        <p:tav tm="100000">
                                          <p:val>
                                            <p:strVal val="#ppt_h"/>
                                          </p:val>
                                        </p:tav>
                                      </p:tavLst>
                                    </p:anim>
                                    <p:animEffect transition="in" filter="fade">
                                      <p:cBhvr>
                                        <p:cTn id="8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animBg="1"/>
      <p:bldP spid="8" grpId="0" animBg="1"/>
      <p:bldP spid="9" grpId="0" animBg="1"/>
      <p:bldP spid="10" grpId="0" animBg="1"/>
      <p:bldP spid="11" grpId="0" animBg="1"/>
      <p:bldP spid="12" grpId="0" animBg="1"/>
      <p:bldP spid="14" grpId="0" animBg="1"/>
      <p:bldP spid="35" grpId="0" animBg="1"/>
      <p:bldP spid="35" grpId="1" animBg="1"/>
      <p:bldP spid="3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F2F9C29-8AB5-4A43-999F-2709EDE995DB}"/>
              </a:ext>
            </a:extLst>
          </p:cNvPr>
          <p:cNvSpPr>
            <a:spLocks noGrp="1" noChangeArrowheads="1"/>
          </p:cNvSpPr>
          <p:nvPr>
            <p:ph type="title"/>
          </p:nvPr>
        </p:nvSpPr>
        <p:spPr/>
        <p:txBody>
          <a:bodyPr/>
          <a:lstStyle/>
          <a:p>
            <a:pPr eaLnBrk="1" hangingPunct="1"/>
            <a:r>
              <a:rPr lang="en-US" altLang="zh-CN" dirty="0"/>
              <a:t>5.2 </a:t>
            </a:r>
            <a:r>
              <a:rPr lang="zh-CN" altLang="en-US" dirty="0"/>
              <a:t>类型系统的描述语言</a:t>
            </a:r>
          </a:p>
        </p:txBody>
      </p:sp>
      <p:sp>
        <p:nvSpPr>
          <p:cNvPr id="875523" name="Rectangle 3">
            <a:extLst>
              <a:ext uri="{FF2B5EF4-FFF2-40B4-BE49-F238E27FC236}">
                <a16:creationId xmlns:a16="http://schemas.microsoft.com/office/drawing/2014/main" id="{5205ADD9-7FF6-4B6B-86D0-902C195BFAD9}"/>
              </a:ext>
            </a:extLst>
          </p:cNvPr>
          <p:cNvSpPr>
            <a:spLocks noGrp="1" noChangeArrowheads="1"/>
          </p:cNvSpPr>
          <p:nvPr>
            <p:ph idx="1"/>
          </p:nvPr>
        </p:nvSpPr>
        <p:spPr>
          <a:xfrm>
            <a:off x="628650" y="1257300"/>
            <a:ext cx="7886700" cy="5495838"/>
          </a:xfrm>
        </p:spPr>
        <p:txBody>
          <a:bodyPr>
            <a:normAutofit lnSpcReduction="10000"/>
          </a:bodyPr>
          <a:lstStyle/>
          <a:p>
            <a:pPr>
              <a:lnSpc>
                <a:spcPct val="110000"/>
              </a:lnSpc>
            </a:pPr>
            <a:r>
              <a:rPr lang="zh-CN" altLang="en-US" sz="2800" dirty="0">
                <a:latin typeface="宋体" panose="02010600030101010101" pitchFamily="2" charset="-122"/>
              </a:rPr>
              <a:t>类型系统</a:t>
            </a:r>
            <a:r>
              <a:rPr lang="en-US" altLang="zh-CN" dirty="0"/>
              <a:t>(type system)</a:t>
            </a:r>
            <a:r>
              <a:rPr lang="zh-CN" altLang="en-US" sz="2800" dirty="0">
                <a:latin typeface="宋体" panose="02010600030101010101" pitchFamily="2" charset="-122"/>
              </a:rPr>
              <a:t>主要用来说明程序设计语言的</a:t>
            </a:r>
            <a:r>
              <a:rPr lang="zh-CN" altLang="en-US" sz="2800" dirty="0">
                <a:solidFill>
                  <a:srgbClr val="FF0000"/>
                </a:solidFill>
                <a:latin typeface="宋体" panose="02010600030101010101" pitchFamily="2" charset="-122"/>
              </a:rPr>
              <a:t>定型规则</a:t>
            </a:r>
            <a:r>
              <a:rPr lang="zh-CN" altLang="en-US" sz="2800" dirty="0">
                <a:latin typeface="宋体" panose="02010600030101010101" pitchFamily="2" charset="-122"/>
              </a:rPr>
              <a:t>，它独立于类型检查算法</a:t>
            </a:r>
          </a:p>
          <a:p>
            <a:pPr eaLnBrk="1" hangingPunct="1">
              <a:lnSpc>
                <a:spcPct val="110000"/>
              </a:lnSpc>
            </a:pPr>
            <a:r>
              <a:rPr lang="zh-CN" altLang="en-US" sz="2800" dirty="0">
                <a:latin typeface="宋体" panose="02010600030101010101" pitchFamily="2" charset="-122"/>
              </a:rPr>
              <a:t>定义一个类型系统，通常的设计目标是存在有效的类型检查算法</a:t>
            </a:r>
            <a:endParaRPr lang="en-US" altLang="zh-CN" sz="2800" dirty="0">
              <a:latin typeface="宋体" panose="02010600030101010101" pitchFamily="2" charset="-122"/>
            </a:endParaRPr>
          </a:p>
          <a:p>
            <a:pPr>
              <a:lnSpc>
                <a:spcPct val="110000"/>
              </a:lnSpc>
            </a:pPr>
            <a:r>
              <a:rPr lang="zh-CN" altLang="en-US" sz="2800" dirty="0">
                <a:solidFill>
                  <a:srgbClr val="121212"/>
                </a:solidFill>
                <a:latin typeface="-apple-system"/>
              </a:rPr>
              <a:t>类型系统的基本目标是防止程序在运行时发生类型错误。当且仅当语言运行时不存在任何形式的类型错误，那么它就是可靠</a:t>
            </a:r>
            <a:r>
              <a:rPr lang="en-US" altLang="zh-CN" sz="2800" dirty="0">
                <a:solidFill>
                  <a:srgbClr val="121212"/>
                </a:solidFill>
                <a:latin typeface="-apple-system"/>
              </a:rPr>
              <a:t>(</a:t>
            </a:r>
            <a:r>
              <a:rPr lang="en-US" altLang="zh-CN" sz="2800" dirty="0">
                <a:solidFill>
                  <a:srgbClr val="121212"/>
                </a:solidFill>
              </a:rPr>
              <a:t>sound)</a:t>
            </a:r>
            <a:r>
              <a:rPr lang="zh-CN" altLang="en-US" sz="2800" dirty="0">
                <a:solidFill>
                  <a:srgbClr val="121212"/>
                </a:solidFill>
                <a:latin typeface="-apple-system"/>
              </a:rPr>
              <a:t>的。可靠性</a:t>
            </a:r>
            <a:r>
              <a:rPr lang="en-US" altLang="zh-CN" sz="2800" dirty="0">
                <a:solidFill>
                  <a:srgbClr val="121212"/>
                </a:solidFill>
              </a:rPr>
              <a:t>(soundness)</a:t>
            </a:r>
            <a:r>
              <a:rPr lang="zh-CN" altLang="en-US" sz="2800" dirty="0">
                <a:solidFill>
                  <a:srgbClr val="121212"/>
                </a:solidFill>
                <a:latin typeface="-apple-system"/>
              </a:rPr>
              <a:t>是类型系统研究的重要目标。</a:t>
            </a:r>
            <a:endParaRPr lang="zh-CN" altLang="en-US" sz="2800" dirty="0"/>
          </a:p>
          <a:p>
            <a:pPr eaLnBrk="1" hangingPunct="1">
              <a:lnSpc>
                <a:spcPct val="110000"/>
              </a:lnSpc>
            </a:pPr>
            <a:r>
              <a:rPr lang="zh-CN" altLang="en-US" sz="2800" dirty="0">
                <a:latin typeface="宋体" panose="02010600030101010101" pitchFamily="2" charset="-122"/>
              </a:rPr>
              <a:t>本节讨论用形式化的方法来描述类型系统</a:t>
            </a:r>
            <a:endParaRPr lang="zh-CN" altLang="en-US" sz="2800" dirty="0"/>
          </a:p>
          <a:p>
            <a:pPr lvl="1" eaLnBrk="1" hangingPunct="1">
              <a:lnSpc>
                <a:spcPct val="110000"/>
              </a:lnSpc>
            </a:pPr>
            <a:r>
              <a:rPr lang="zh-CN" altLang="en-US" sz="2400" dirty="0"/>
              <a:t>然后讨论实例语言时：先定义语法，再给出类型系统的形式描述，最后写出类型检查的翻译方案</a:t>
            </a:r>
          </a:p>
        </p:txBody>
      </p:sp>
      <p:sp>
        <p:nvSpPr>
          <p:cNvPr id="2" name="日期占位符 1">
            <a:extLst>
              <a:ext uri="{FF2B5EF4-FFF2-40B4-BE49-F238E27FC236}">
                <a16:creationId xmlns:a16="http://schemas.microsoft.com/office/drawing/2014/main" id="{E49BDADD-4D43-26D4-8F02-51E306AAEBA6}"/>
              </a:ext>
            </a:extLst>
          </p:cNvPr>
          <p:cNvSpPr>
            <a:spLocks noGrp="1"/>
          </p:cNvSpPr>
          <p:nvPr>
            <p:ph type="dt" sz="half" idx="10"/>
          </p:nvPr>
        </p:nvSpPr>
        <p:spPr/>
        <p:txBody>
          <a:bodyPr/>
          <a:lstStyle/>
          <a:p>
            <a:fld id="{797BFE96-4FBE-4EEA-8742-25D307F7A816}" type="datetime2">
              <a:rPr lang="zh-CN" altLang="en-US" smtClean="0"/>
              <a:t>2024年5月15日</a:t>
            </a:fld>
            <a:endParaRPr lang="zh-CN" altLang="en-US" dirty="0"/>
          </a:p>
        </p:txBody>
      </p:sp>
      <p:sp>
        <p:nvSpPr>
          <p:cNvPr id="3" name="页脚占位符 2">
            <a:extLst>
              <a:ext uri="{FF2B5EF4-FFF2-40B4-BE49-F238E27FC236}">
                <a16:creationId xmlns:a16="http://schemas.microsoft.com/office/drawing/2014/main" id="{381996C7-D029-78B8-F875-A4879E591563}"/>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4" name="灯片编号占位符 3">
            <a:extLst>
              <a:ext uri="{FF2B5EF4-FFF2-40B4-BE49-F238E27FC236}">
                <a16:creationId xmlns:a16="http://schemas.microsoft.com/office/drawing/2014/main" id="{53BAA51E-86EE-034B-EEA7-1360159E5B40}"/>
              </a:ext>
            </a:extLst>
          </p:cNvPr>
          <p:cNvSpPr>
            <a:spLocks noGrp="1"/>
          </p:cNvSpPr>
          <p:nvPr>
            <p:ph type="sldNum" sz="quarter" idx="12"/>
          </p:nvPr>
        </p:nvSpPr>
        <p:spPr/>
        <p:txBody>
          <a:bodyPr/>
          <a:lstStyle/>
          <a:p>
            <a:fld id="{094DEB03-EFC6-4C20-8FC8-295189A5386F}" type="slidenum">
              <a:rPr lang="zh-CN" altLang="en-US" smtClean="0"/>
              <a:pPr/>
              <a:t>41</a:t>
            </a:fld>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3BBAB69-A836-4B3A-A533-1E64FA2186BD}"/>
              </a:ext>
            </a:extLst>
          </p:cNvPr>
          <p:cNvSpPr>
            <a:spLocks noGrp="1" noChangeArrowheads="1"/>
          </p:cNvSpPr>
          <p:nvPr>
            <p:ph type="title"/>
          </p:nvPr>
        </p:nvSpPr>
        <p:spPr/>
        <p:txBody>
          <a:bodyPr/>
          <a:lstStyle/>
          <a:p>
            <a:pPr eaLnBrk="1" hangingPunct="1"/>
            <a:r>
              <a:rPr lang="en-US" altLang="zh-CN" dirty="0"/>
              <a:t>5.2 </a:t>
            </a:r>
            <a:r>
              <a:rPr lang="zh-CN" altLang="en-US" dirty="0"/>
              <a:t>类型系统的描述语言</a:t>
            </a:r>
          </a:p>
        </p:txBody>
      </p:sp>
      <p:sp>
        <p:nvSpPr>
          <p:cNvPr id="24579" name="Rectangle 3">
            <a:extLst>
              <a:ext uri="{FF2B5EF4-FFF2-40B4-BE49-F238E27FC236}">
                <a16:creationId xmlns:a16="http://schemas.microsoft.com/office/drawing/2014/main" id="{A1DFE430-C3A8-4CA2-908F-E05CFB1E2D97}"/>
              </a:ext>
            </a:extLst>
          </p:cNvPr>
          <p:cNvSpPr>
            <a:spLocks noGrp="1" noChangeArrowheads="1"/>
          </p:cNvSpPr>
          <p:nvPr>
            <p:ph idx="1"/>
          </p:nvPr>
        </p:nvSpPr>
        <p:spPr/>
        <p:txBody>
          <a:bodyPr/>
          <a:lstStyle/>
          <a:p>
            <a:r>
              <a:rPr lang="zh-CN" altLang="en-US" sz="2800" dirty="0">
                <a:solidFill>
                  <a:srgbClr val="121212"/>
                </a:solidFill>
                <a:latin typeface="-apple-system"/>
              </a:rPr>
              <a:t>我们用一种符号系统来描述类型系统，它来自于自然推演</a:t>
            </a:r>
            <a:r>
              <a:rPr lang="en-US" altLang="zh-CN" sz="2800" dirty="0">
                <a:solidFill>
                  <a:srgbClr val="121212"/>
                </a:solidFill>
              </a:rPr>
              <a:t>(Natural Deduction)</a:t>
            </a:r>
            <a:r>
              <a:rPr lang="zh-CN" altLang="en-US" sz="2800" dirty="0">
                <a:solidFill>
                  <a:srgbClr val="121212"/>
                </a:solidFill>
                <a:latin typeface="-apple-system"/>
              </a:rPr>
              <a:t>。有如下几个组成部分：</a:t>
            </a:r>
            <a:endParaRPr lang="en-US" altLang="zh-CN" sz="2800" dirty="0">
              <a:solidFill>
                <a:srgbClr val="121212"/>
              </a:solidFill>
              <a:latin typeface="-apple-system"/>
            </a:endParaRPr>
          </a:p>
          <a:p>
            <a:pPr lvl="1"/>
            <a:r>
              <a:rPr lang="zh-CN" altLang="en-US" sz="2400" dirty="0"/>
              <a:t>断言</a:t>
            </a:r>
            <a:r>
              <a:rPr lang="en-US" altLang="zh-CN" sz="2400" dirty="0"/>
              <a:t>(Assertions</a:t>
            </a:r>
            <a:r>
              <a:rPr lang="zh-CN" altLang="en-US" sz="2400" dirty="0"/>
              <a:t>，</a:t>
            </a:r>
            <a:r>
              <a:rPr lang="en-US" altLang="zh-CN" sz="2400" dirty="0"/>
              <a:t>assertion</a:t>
            </a:r>
            <a:r>
              <a:rPr lang="zh-CN" altLang="en-US" sz="2400" dirty="0"/>
              <a:t>定义：</a:t>
            </a:r>
            <a:r>
              <a:rPr lang="en-US" altLang="zh-CN" sz="2400" dirty="0"/>
              <a:t>a confident and forceful statement of fact or belief)</a:t>
            </a:r>
          </a:p>
          <a:p>
            <a:pPr lvl="1"/>
            <a:r>
              <a:rPr lang="zh-CN" altLang="en-US" sz="2400" dirty="0"/>
              <a:t>定型规则</a:t>
            </a:r>
            <a:r>
              <a:rPr lang="en-US" altLang="zh-CN" sz="2400" dirty="0"/>
              <a:t>(Type rules)</a:t>
            </a:r>
            <a:r>
              <a:rPr lang="zh-CN" altLang="en-US" sz="2400" dirty="0"/>
              <a:t>和演绎推理</a:t>
            </a:r>
            <a:r>
              <a:rPr lang="en-US" altLang="zh-CN" sz="2400" dirty="0"/>
              <a:t>(Type derivations)</a:t>
            </a:r>
          </a:p>
          <a:p>
            <a:pPr lvl="1"/>
            <a:r>
              <a:rPr lang="zh-CN" altLang="en-US" sz="2400" dirty="0"/>
              <a:t>类型推断</a:t>
            </a:r>
            <a:r>
              <a:rPr lang="en-US" altLang="zh-CN" sz="2400" dirty="0"/>
              <a:t>(Type inference)</a:t>
            </a:r>
          </a:p>
        </p:txBody>
      </p:sp>
      <p:sp>
        <p:nvSpPr>
          <p:cNvPr id="8" name="文本框 7">
            <a:extLst>
              <a:ext uri="{FF2B5EF4-FFF2-40B4-BE49-F238E27FC236}">
                <a16:creationId xmlns:a16="http://schemas.microsoft.com/office/drawing/2014/main" id="{7B018980-FE2E-47B4-A99E-04606A305985}"/>
              </a:ext>
            </a:extLst>
          </p:cNvPr>
          <p:cNvSpPr txBox="1"/>
          <p:nvPr/>
        </p:nvSpPr>
        <p:spPr>
          <a:xfrm>
            <a:off x="4572000" y="6474975"/>
            <a:ext cx="4483915" cy="307777"/>
          </a:xfrm>
          <a:prstGeom prst="rect">
            <a:avLst/>
          </a:prstGeom>
          <a:noFill/>
        </p:spPr>
        <p:txBody>
          <a:bodyPr wrap="square">
            <a:spAutoFit/>
          </a:bodyPr>
          <a:lstStyle/>
          <a:p>
            <a:r>
              <a:rPr lang="zh-CN" altLang="en-US" sz="1400" dirty="0"/>
              <a:t>参考资料：</a:t>
            </a:r>
            <a:r>
              <a:rPr lang="zh-CN" altLang="en-US" sz="1400" dirty="0">
                <a:hlinkClick r:id="rId2"/>
              </a:rPr>
              <a:t>http://lucacardelli.name/papers/typesystems.pdf</a:t>
            </a:r>
            <a:endParaRPr lang="zh-CN" altLang="en-US" sz="1400" dirty="0"/>
          </a:p>
        </p:txBody>
      </p:sp>
      <p:sp>
        <p:nvSpPr>
          <p:cNvPr id="2" name="日期占位符 1">
            <a:extLst>
              <a:ext uri="{FF2B5EF4-FFF2-40B4-BE49-F238E27FC236}">
                <a16:creationId xmlns:a16="http://schemas.microsoft.com/office/drawing/2014/main" id="{1FF890A3-DFD3-B8A3-70F5-AC90A4A5915A}"/>
              </a:ext>
            </a:extLst>
          </p:cNvPr>
          <p:cNvSpPr>
            <a:spLocks noGrp="1"/>
          </p:cNvSpPr>
          <p:nvPr>
            <p:ph type="dt" sz="half" idx="10"/>
          </p:nvPr>
        </p:nvSpPr>
        <p:spPr/>
        <p:txBody>
          <a:bodyPr/>
          <a:lstStyle/>
          <a:p>
            <a:fld id="{24673C2A-D323-424B-B42B-36D26606BD1B}" type="datetime2">
              <a:rPr lang="zh-CN" altLang="en-US" smtClean="0"/>
              <a:t>2024年5月15日</a:t>
            </a:fld>
            <a:endParaRPr lang="zh-CN" altLang="en-US" dirty="0"/>
          </a:p>
        </p:txBody>
      </p:sp>
      <p:sp>
        <p:nvSpPr>
          <p:cNvPr id="3" name="页脚占位符 2">
            <a:extLst>
              <a:ext uri="{FF2B5EF4-FFF2-40B4-BE49-F238E27FC236}">
                <a16:creationId xmlns:a16="http://schemas.microsoft.com/office/drawing/2014/main" id="{1E30BD40-8347-7BD6-C4EA-CFDE8747B78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4" name="灯片编号占位符 3">
            <a:extLst>
              <a:ext uri="{FF2B5EF4-FFF2-40B4-BE49-F238E27FC236}">
                <a16:creationId xmlns:a16="http://schemas.microsoft.com/office/drawing/2014/main" id="{18335628-DA13-B958-5BEB-7CD2EEEA816A}"/>
              </a:ext>
            </a:extLst>
          </p:cNvPr>
          <p:cNvSpPr>
            <a:spLocks noGrp="1"/>
          </p:cNvSpPr>
          <p:nvPr>
            <p:ph type="sldNum" sz="quarter" idx="12"/>
          </p:nvPr>
        </p:nvSpPr>
        <p:spPr/>
        <p:txBody>
          <a:bodyPr/>
          <a:lstStyle/>
          <a:p>
            <a:fld id="{094DEB03-EFC6-4C20-8FC8-295189A5386F}" type="slidenum">
              <a:rPr lang="zh-CN" altLang="en-US" smtClean="0"/>
              <a:pPr/>
              <a:t>42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anim calcmode="lin" valueType="num">
                                      <p:cBhvr>
                                        <p:cTn id="7" dur="500" fill="hold"/>
                                        <p:tgtEl>
                                          <p:spTgt spid="24579">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24579">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24579">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4579">
                                            <p:txEl>
                                              <p:pRg st="2" end="2"/>
                                            </p:txEl>
                                          </p:spTgt>
                                        </p:tgtEl>
                                        <p:attrNameLst>
                                          <p:attrName>style.visibility</p:attrName>
                                        </p:attrNameLst>
                                      </p:cBhvr>
                                      <p:to>
                                        <p:strVal val="visible"/>
                                      </p:to>
                                    </p:set>
                                    <p:anim calcmode="lin" valueType="num">
                                      <p:cBhvr>
                                        <p:cTn id="14" dur="500" fill="hold"/>
                                        <p:tgtEl>
                                          <p:spTgt spid="24579">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24579">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24579">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4579">
                                            <p:txEl>
                                              <p:pRg st="3" end="3"/>
                                            </p:txEl>
                                          </p:spTgt>
                                        </p:tgtEl>
                                        <p:attrNameLst>
                                          <p:attrName>style.visibility</p:attrName>
                                        </p:attrNameLst>
                                      </p:cBhvr>
                                      <p:to>
                                        <p:strVal val="visible"/>
                                      </p:to>
                                    </p:set>
                                    <p:anim calcmode="lin" valueType="num">
                                      <p:cBhvr>
                                        <p:cTn id="21" dur="500" fill="hold"/>
                                        <p:tgtEl>
                                          <p:spTgt spid="24579">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24579">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245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CFD4456E-158D-4BCD-A6C9-BABB5B8DBBEB}"/>
              </a:ext>
            </a:extLst>
          </p:cNvPr>
          <p:cNvSpPr>
            <a:spLocks noGrp="1" noChangeArrowheads="1"/>
          </p:cNvSpPr>
          <p:nvPr>
            <p:ph type="title"/>
          </p:nvPr>
        </p:nvSpPr>
        <p:spPr/>
        <p:txBody>
          <a:bodyPr/>
          <a:lstStyle/>
          <a:p>
            <a:pPr eaLnBrk="1" hangingPunct="1"/>
            <a:r>
              <a:rPr lang="en-US" altLang="zh-CN"/>
              <a:t>5.2.1 </a:t>
            </a:r>
            <a:r>
              <a:rPr lang="zh-CN" altLang="en-US"/>
              <a:t>断言</a:t>
            </a:r>
          </a:p>
        </p:txBody>
      </p:sp>
      <p:sp>
        <p:nvSpPr>
          <p:cNvPr id="28675" name="Rectangle 3">
            <a:extLst>
              <a:ext uri="{FF2B5EF4-FFF2-40B4-BE49-F238E27FC236}">
                <a16:creationId xmlns:a16="http://schemas.microsoft.com/office/drawing/2014/main" id="{D529386B-5D66-4AE7-835C-B9CA941E6721}"/>
              </a:ext>
            </a:extLst>
          </p:cNvPr>
          <p:cNvSpPr>
            <a:spLocks noGrp="1" noChangeArrowheads="1"/>
          </p:cNvSpPr>
          <p:nvPr>
            <p:ph idx="1"/>
          </p:nvPr>
        </p:nvSpPr>
        <p:spPr/>
        <p:txBody>
          <a:bodyPr>
            <a:normAutofit/>
          </a:bodyPr>
          <a:lstStyle/>
          <a:p>
            <a:r>
              <a:rPr lang="zh-CN" altLang="en-US" sz="2800" dirty="0">
                <a:latin typeface="宋体" panose="02010600030101010101" pitchFamily="2" charset="-122"/>
              </a:rPr>
              <a:t>描述断言的形式：（</a:t>
            </a:r>
            <a:r>
              <a:rPr lang="zh-CN" altLang="en-US" sz="2800" b="1" dirty="0">
                <a:sym typeface="Symbol" panose="05050102010706020507" pitchFamily="18" charset="2"/>
              </a:rPr>
              <a:t>	</a:t>
            </a:r>
            <a:r>
              <a:rPr lang="en-US" altLang="zh-CN" sz="2800" b="1" i="1" dirty="0">
                <a:sym typeface="Symbol" panose="05050102010706020507" pitchFamily="18" charset="2"/>
              </a:rPr>
              <a:t>A</a:t>
            </a:r>
            <a:r>
              <a:rPr lang="zh-CN" altLang="en-US" sz="2800" b="1" dirty="0">
                <a:sym typeface="Symbol" panose="05050102010706020507" pitchFamily="18" charset="2"/>
              </a:rPr>
              <a:t> </a:t>
            </a:r>
            <a:r>
              <a:rPr lang="en-US" altLang="zh-CN" sz="2800" b="1" dirty="0">
                <a:sym typeface="Symbol" panose="05050102010706020507" pitchFamily="18" charset="2"/>
              </a:rPr>
              <a:t>|</a:t>
            </a:r>
            <a:r>
              <a:rPr lang="en-US" altLang="zh-CN" sz="2800" b="1" dirty="0">
                <a:cs typeface="Times New Roman" panose="02020603050405020304" pitchFamily="18" charset="0"/>
                <a:sym typeface="Symbol" panose="05050102010706020507" pitchFamily="18" charset="2"/>
              </a:rPr>
              <a:t>– </a:t>
            </a:r>
            <a:r>
              <a:rPr lang="en-US" altLang="zh-CN" sz="2800" b="1" i="1" dirty="0"/>
              <a:t>B </a:t>
            </a:r>
            <a:r>
              <a:rPr lang="zh-CN" altLang="en-US" sz="2800" dirty="0">
                <a:latin typeface="宋体" panose="02010600030101010101" pitchFamily="2" charset="-122"/>
              </a:rPr>
              <a:t>  注释）</a:t>
            </a:r>
            <a:endParaRPr lang="zh-CN" altLang="en-US" sz="2800" b="1" dirty="0">
              <a:latin typeface="宋体" panose="02010600030101010101" pitchFamily="2" charset="-122"/>
            </a:endParaRPr>
          </a:p>
          <a:p>
            <a:pPr algn="ctr">
              <a:buNone/>
            </a:pPr>
            <a:r>
              <a:rPr lang="zh-CN" altLang="en-US" sz="2800" b="1" dirty="0">
                <a:sym typeface="Symbol" panose="05050102010706020507" pitchFamily="18" charset="2"/>
              </a:rPr>
              <a:t>	 </a:t>
            </a:r>
            <a:r>
              <a:rPr lang="en-US" altLang="zh-CN" sz="2800" b="1" dirty="0">
                <a:sym typeface="Symbol" panose="05050102010706020507" pitchFamily="18" charset="2"/>
              </a:rPr>
              <a:t>|</a:t>
            </a:r>
            <a:r>
              <a:rPr lang="en-US" altLang="zh-CN" sz="2800" b="1" dirty="0">
                <a:cs typeface="Times New Roman" panose="02020603050405020304" pitchFamily="18" charset="0"/>
                <a:sym typeface="Symbol" panose="05050102010706020507" pitchFamily="18" charset="2"/>
              </a:rPr>
              <a:t>– </a:t>
            </a:r>
            <a:r>
              <a:rPr lang="en-US" altLang="zh-CN" sz="2800" b="1" i="1" dirty="0"/>
              <a:t>S     </a:t>
            </a:r>
            <a:r>
              <a:rPr lang="en-US" altLang="zh-CN" sz="2800" b="1" i="1" dirty="0" err="1"/>
              <a:t>S</a:t>
            </a:r>
            <a:r>
              <a:rPr lang="zh-CN" altLang="en-US" sz="2800" dirty="0"/>
              <a:t>是一个断言</a:t>
            </a:r>
            <a:r>
              <a:rPr lang="en-US" altLang="zh-CN" sz="2800" dirty="0"/>
              <a:t>;</a:t>
            </a:r>
            <a:r>
              <a:rPr lang="en-US" altLang="zh-CN" sz="2800" b="1" i="1" dirty="0"/>
              <a:t>S</a:t>
            </a:r>
            <a:r>
              <a:rPr lang="zh-CN" altLang="en-US" sz="2800" dirty="0"/>
              <a:t>的自由变量都声明在</a:t>
            </a:r>
            <a:r>
              <a:rPr lang="zh-CN" altLang="en-US" sz="2800" b="1" dirty="0">
                <a:sym typeface="Symbol" panose="05050102010706020507" pitchFamily="18" charset="2"/>
              </a:rPr>
              <a:t></a:t>
            </a:r>
            <a:r>
              <a:rPr lang="zh-CN" altLang="en-US" sz="2800" dirty="0">
                <a:sym typeface="Symbol" panose="05050102010706020507" pitchFamily="18" charset="2"/>
              </a:rPr>
              <a:t>中</a:t>
            </a:r>
            <a:endParaRPr lang="en-US" altLang="zh-CN" sz="2800" dirty="0"/>
          </a:p>
          <a:p>
            <a:r>
              <a:rPr lang="zh-CN" altLang="en-US" sz="2800" b="1" dirty="0">
                <a:sym typeface="Symbol" panose="05050102010706020507" pitchFamily="18" charset="2"/>
              </a:rPr>
              <a:t></a:t>
            </a:r>
            <a:r>
              <a:rPr lang="zh-CN" altLang="en-US" sz="2800" dirty="0">
                <a:sym typeface="Symbol" panose="05050102010706020507" pitchFamily="18" charset="2"/>
              </a:rPr>
              <a:t>表示</a:t>
            </a:r>
            <a:r>
              <a:rPr lang="zh-CN" altLang="en-US" sz="2800" dirty="0"/>
              <a:t>类型环境</a:t>
            </a:r>
            <a:r>
              <a:rPr lang="zh-CN" altLang="en-US" sz="2800" b="1" dirty="0">
                <a:sym typeface="Symbol" panose="05050102010706020507" pitchFamily="18" charset="2"/>
              </a:rPr>
              <a:t></a:t>
            </a:r>
            <a:r>
              <a:rPr lang="zh-CN" altLang="en-US" sz="2800" dirty="0">
                <a:sym typeface="Symbol" panose="05050102010706020507" pitchFamily="18" charset="2"/>
              </a:rPr>
              <a:t>是一个</a:t>
            </a:r>
            <a:r>
              <a:rPr lang="zh-CN" altLang="en-US" sz="2800" dirty="0">
                <a:solidFill>
                  <a:srgbClr val="FF0000"/>
                </a:solidFill>
                <a:sym typeface="Symbol" panose="05050102010706020507" pitchFamily="18" charset="2"/>
              </a:rPr>
              <a:t>静态定型环境</a:t>
            </a:r>
            <a:r>
              <a:rPr lang="en-US" altLang="zh-CN" sz="2800" dirty="0">
                <a:sym typeface="Symbol" panose="05050102010706020507" pitchFamily="18" charset="2"/>
              </a:rPr>
              <a:t>(static typing environment) </a:t>
            </a:r>
            <a:r>
              <a:rPr lang="zh-CN" altLang="en-US" sz="2800" dirty="0">
                <a:sym typeface="Symbol" panose="05050102010706020507" pitchFamily="18" charset="2"/>
              </a:rPr>
              <a:t>，它包含了</a:t>
            </a:r>
            <a:r>
              <a:rPr lang="en-US" altLang="zh-CN" sz="2800" dirty="0">
                <a:sym typeface="Symbol" panose="05050102010706020507" pitchFamily="18" charset="2"/>
              </a:rPr>
              <a:t>n</a:t>
            </a:r>
            <a:r>
              <a:rPr lang="zh-CN" altLang="en-US" sz="2800" dirty="0">
                <a:sym typeface="Symbol" panose="05050102010706020507" pitchFamily="18" charset="2"/>
              </a:rPr>
              <a:t>个不同名字的变量</a:t>
            </a:r>
            <a:r>
              <a:rPr lang="en-US" altLang="zh-CN" sz="2800" dirty="0">
                <a:sym typeface="Symbol" panose="05050102010706020507" pitchFamily="18" charset="2"/>
              </a:rPr>
              <a:t>x</a:t>
            </a:r>
            <a:r>
              <a:rPr lang="en-US" altLang="zh-CN" sz="2800" baseline="-25000" dirty="0">
                <a:sym typeface="Symbol" panose="05050102010706020507" pitchFamily="18" charset="2"/>
              </a:rPr>
              <a:t>1</a:t>
            </a:r>
            <a:r>
              <a:rPr lang="en-US" altLang="zh-CN" sz="2800" dirty="0">
                <a:sym typeface="Symbol" panose="05050102010706020507" pitchFamily="18" charset="2"/>
              </a:rPr>
              <a:t>, …,</a:t>
            </a:r>
            <a:r>
              <a:rPr lang="en-US" altLang="zh-CN" sz="2800" dirty="0" err="1">
                <a:sym typeface="Symbol" panose="05050102010706020507" pitchFamily="18" charset="2"/>
              </a:rPr>
              <a:t>x</a:t>
            </a:r>
            <a:r>
              <a:rPr lang="en-US" altLang="zh-CN" sz="2800" baseline="-25000" dirty="0" err="1">
                <a:sym typeface="Symbol" panose="05050102010706020507" pitchFamily="18" charset="2"/>
              </a:rPr>
              <a:t>n</a:t>
            </a:r>
            <a:r>
              <a:rPr lang="zh-CN" altLang="en-US" sz="2800" dirty="0">
                <a:sym typeface="Symbol" panose="05050102010706020507" pitchFamily="18" charset="2"/>
              </a:rPr>
              <a:t>和他们所属的类型</a:t>
            </a:r>
            <a:r>
              <a:rPr lang="en-US" altLang="zh-CN" sz="2800" dirty="0">
                <a:sym typeface="Symbol" panose="05050102010706020507" pitchFamily="18" charset="2"/>
              </a:rPr>
              <a:t>T</a:t>
            </a:r>
            <a:r>
              <a:rPr lang="en-US" altLang="zh-CN" sz="2800" baseline="-25000" dirty="0">
                <a:sym typeface="Symbol" panose="05050102010706020507" pitchFamily="18" charset="2"/>
              </a:rPr>
              <a:t>1</a:t>
            </a:r>
            <a:r>
              <a:rPr lang="en-US" altLang="zh-CN" sz="2800" dirty="0">
                <a:sym typeface="Symbol" panose="05050102010706020507" pitchFamily="18" charset="2"/>
              </a:rPr>
              <a:t>, …,T</a:t>
            </a:r>
            <a:r>
              <a:rPr lang="en-US" altLang="zh-CN" sz="2800" baseline="-25000" dirty="0">
                <a:sym typeface="Symbol" panose="05050102010706020507" pitchFamily="18" charset="2"/>
              </a:rPr>
              <a:t>n</a:t>
            </a:r>
            <a:r>
              <a:rPr lang="zh-CN" altLang="en-US" sz="2800" dirty="0">
                <a:sym typeface="Symbol" panose="05050102010706020507" pitchFamily="18" charset="2"/>
              </a:rPr>
              <a:t>的有序表</a:t>
            </a:r>
            <a:r>
              <a:rPr lang="en-US" altLang="zh-CN" sz="2800" dirty="0">
                <a:sym typeface="Symbol" panose="05050102010706020507" pitchFamily="18" charset="2"/>
              </a:rPr>
              <a:t>x</a:t>
            </a:r>
            <a:r>
              <a:rPr lang="en-US" altLang="zh-CN" sz="2800" baseline="-25000" dirty="0">
                <a:sym typeface="Symbol" panose="05050102010706020507" pitchFamily="18" charset="2"/>
              </a:rPr>
              <a:t>1</a:t>
            </a:r>
            <a:r>
              <a:rPr lang="en-US" altLang="zh-CN" sz="2800" dirty="0">
                <a:sym typeface="Symbol" panose="05050102010706020507" pitchFamily="18" charset="2"/>
              </a:rPr>
              <a:t>:T</a:t>
            </a:r>
            <a:r>
              <a:rPr lang="en-US" altLang="zh-CN" sz="2800" baseline="-25000" dirty="0">
                <a:sym typeface="Symbol" panose="05050102010706020507" pitchFamily="18" charset="2"/>
              </a:rPr>
              <a:t>1</a:t>
            </a:r>
            <a:r>
              <a:rPr lang="en-US" altLang="zh-CN" sz="2800" dirty="0">
                <a:sym typeface="Symbol" panose="05050102010706020507" pitchFamily="18" charset="2"/>
              </a:rPr>
              <a:t>, …, </a:t>
            </a:r>
            <a:r>
              <a:rPr lang="en-US" altLang="zh-CN" sz="2800" dirty="0" err="1">
                <a:sym typeface="Symbol" panose="05050102010706020507" pitchFamily="18" charset="2"/>
              </a:rPr>
              <a:t>x</a:t>
            </a:r>
            <a:r>
              <a:rPr lang="en-US" altLang="zh-CN" sz="2800" baseline="-25000" dirty="0" err="1">
                <a:sym typeface="Symbol" panose="05050102010706020507" pitchFamily="18" charset="2"/>
              </a:rPr>
              <a:t>n</a:t>
            </a:r>
            <a:r>
              <a:rPr lang="en-US" altLang="zh-CN" sz="2800" dirty="0" err="1">
                <a:sym typeface="Symbol" panose="05050102010706020507" pitchFamily="18" charset="2"/>
              </a:rPr>
              <a:t>:T</a:t>
            </a:r>
            <a:r>
              <a:rPr lang="en-US" altLang="zh-CN" sz="2800" baseline="-25000" dirty="0" err="1">
                <a:sym typeface="Symbol" panose="05050102010706020507" pitchFamily="18" charset="2"/>
              </a:rPr>
              <a:t>n</a:t>
            </a:r>
            <a:r>
              <a:rPr lang="zh-CN" altLang="en-US" sz="2800" dirty="0">
                <a:sym typeface="Symbol" panose="05050102010706020507" pitchFamily="18" charset="2"/>
              </a:rPr>
              <a:t>。相当于程序里的</a:t>
            </a:r>
            <a:r>
              <a:rPr lang="zh-CN" altLang="en-US" sz="2800" dirty="0">
                <a:solidFill>
                  <a:schemeClr val="accent6"/>
                </a:solidFill>
                <a:sym typeface="Symbol" panose="05050102010706020507" pitchFamily="18" charset="2"/>
              </a:rPr>
              <a:t>类型声明语句</a:t>
            </a:r>
            <a:r>
              <a:rPr lang="zh-CN" altLang="en-US" sz="2800" dirty="0">
                <a:sym typeface="Symbol" panose="05050102010706020507" pitchFamily="18" charset="2"/>
              </a:rPr>
              <a:t>和编译器的</a:t>
            </a:r>
            <a:r>
              <a:rPr lang="zh-CN" altLang="en-US" sz="2800" dirty="0">
                <a:solidFill>
                  <a:schemeClr val="accent6"/>
                </a:solidFill>
                <a:sym typeface="Symbol" panose="05050102010706020507" pitchFamily="18" charset="2"/>
              </a:rPr>
              <a:t>符号表</a:t>
            </a:r>
            <a:r>
              <a:rPr lang="zh-CN" altLang="en-US" sz="2800" dirty="0">
                <a:sym typeface="Symbol" panose="05050102010706020507" pitchFamily="18" charset="2"/>
              </a:rPr>
              <a:t>。</a:t>
            </a:r>
            <a:endParaRPr lang="en-US" altLang="zh-CN" sz="2800" dirty="0">
              <a:sym typeface="Symbol" panose="05050102010706020507" pitchFamily="18" charset="2"/>
            </a:endParaRPr>
          </a:p>
          <a:p>
            <a:r>
              <a:rPr lang="en-US" altLang="zh-CN" sz="2800" b="1" dirty="0">
                <a:sym typeface="Symbol" panose="05050102010706020507" pitchFamily="18" charset="2"/>
              </a:rPr>
              <a:t>|</a:t>
            </a:r>
            <a:r>
              <a:rPr lang="en-US" altLang="zh-CN" sz="2800" b="1" dirty="0">
                <a:cs typeface="Times New Roman" panose="02020603050405020304" pitchFamily="18" charset="0"/>
                <a:sym typeface="Symbol" panose="05050102010706020507" pitchFamily="18" charset="2"/>
              </a:rPr>
              <a:t>–</a:t>
            </a:r>
            <a:r>
              <a:rPr lang="zh-CN" altLang="en-US" sz="2800" dirty="0">
                <a:cs typeface="Times New Roman" panose="02020603050405020304" pitchFamily="18" charset="0"/>
                <a:sym typeface="Symbol" panose="05050102010706020507" pitchFamily="18" charset="2"/>
              </a:rPr>
              <a:t>表示</a:t>
            </a:r>
            <a:r>
              <a:rPr lang="zh-CN" altLang="en-US" sz="2800" dirty="0">
                <a:solidFill>
                  <a:srgbClr val="FF0000"/>
                </a:solidFill>
                <a:cs typeface="Times New Roman" panose="02020603050405020304" pitchFamily="18" charset="0"/>
                <a:sym typeface="Symbol" panose="05050102010706020507" pitchFamily="18" charset="2"/>
              </a:rPr>
              <a:t>“可证明出</a:t>
            </a:r>
            <a:r>
              <a:rPr lang="en-US" altLang="zh-CN" sz="2800" dirty="0">
                <a:solidFill>
                  <a:srgbClr val="FF0000"/>
                </a:solidFill>
                <a:sym typeface="Symbol" panose="05050102010706020507" pitchFamily="18" charset="2"/>
              </a:rPr>
              <a:t>(</a:t>
            </a:r>
            <a:r>
              <a:rPr lang="en-US" altLang="zh-CN" sz="2800" dirty="0">
                <a:solidFill>
                  <a:srgbClr val="FF0000"/>
                </a:solidFill>
              </a:rPr>
              <a:t>it is provable that . . .)</a:t>
            </a:r>
            <a:r>
              <a:rPr lang="zh-CN" altLang="en-US" sz="2800" dirty="0">
                <a:solidFill>
                  <a:srgbClr val="FF0000"/>
                </a:solidFill>
                <a:cs typeface="Times New Roman" panose="02020603050405020304" pitchFamily="18" charset="0"/>
                <a:sym typeface="Symbol" panose="05050102010706020507" pitchFamily="18" charset="2"/>
              </a:rPr>
              <a:t>”</a:t>
            </a:r>
            <a:r>
              <a:rPr lang="zh-CN" altLang="en-US" sz="2800" dirty="0">
                <a:cs typeface="Times New Roman" panose="02020603050405020304" pitchFamily="18" charset="0"/>
                <a:sym typeface="Symbol" panose="05050102010706020507" pitchFamily="18" charset="2"/>
              </a:rPr>
              <a:t>，或</a:t>
            </a:r>
            <a:r>
              <a:rPr lang="zh-CN" altLang="en-US" sz="2800" dirty="0">
                <a:solidFill>
                  <a:srgbClr val="FF0000"/>
                </a:solidFill>
                <a:cs typeface="Times New Roman" panose="02020603050405020304" pitchFamily="18" charset="0"/>
                <a:sym typeface="Symbol" panose="05050102010706020507" pitchFamily="18" charset="2"/>
              </a:rPr>
              <a:t>“由此得出</a:t>
            </a:r>
            <a:r>
              <a:rPr lang="en-US" altLang="zh-CN" sz="2800" dirty="0">
                <a:solidFill>
                  <a:srgbClr val="FF0000"/>
                </a:solidFill>
                <a:cs typeface="Times New Roman" panose="02020603050405020304" pitchFamily="18" charset="0"/>
                <a:sym typeface="Symbol" panose="05050102010706020507" pitchFamily="18" charset="2"/>
              </a:rPr>
              <a:t>(</a:t>
            </a:r>
            <a:r>
              <a:rPr lang="zh-CN" altLang="en-US" sz="2800" b="1" dirty="0">
                <a:solidFill>
                  <a:srgbClr val="FF0000"/>
                </a:solidFill>
                <a:sym typeface="Symbol" panose="05050102010706020507" pitchFamily="18" charset="2"/>
              </a:rPr>
              <a:t> </a:t>
            </a:r>
            <a:r>
              <a:rPr lang="en-US" altLang="zh-CN" sz="2800" dirty="0">
                <a:solidFill>
                  <a:srgbClr val="FF0000"/>
                </a:solidFill>
                <a:cs typeface="Times New Roman" panose="02020603050405020304" pitchFamily="18" charset="0"/>
                <a:sym typeface="Symbol" panose="05050102010706020507" pitchFamily="18" charset="2"/>
              </a:rPr>
              <a:t>entails</a:t>
            </a:r>
            <a:r>
              <a:rPr lang="en-US" altLang="zh-CN" sz="2800" b="1" i="1" dirty="0">
                <a:solidFill>
                  <a:srgbClr val="FF0000"/>
                </a:solidFill>
              </a:rPr>
              <a:t> S</a:t>
            </a:r>
            <a:r>
              <a:rPr lang="en-US" altLang="zh-CN" sz="2800" dirty="0">
                <a:solidFill>
                  <a:srgbClr val="FF0000"/>
                </a:solidFill>
                <a:cs typeface="Times New Roman" panose="02020603050405020304" pitchFamily="18" charset="0"/>
                <a:sym typeface="Symbol" panose="05050102010706020507" pitchFamily="18" charset="2"/>
              </a:rPr>
              <a:t>)</a:t>
            </a:r>
            <a:r>
              <a:rPr lang="zh-CN" altLang="en-US" sz="2800" dirty="0">
                <a:solidFill>
                  <a:srgbClr val="FF0000"/>
                </a:solidFill>
                <a:cs typeface="Times New Roman" panose="02020603050405020304" pitchFamily="18" charset="0"/>
                <a:sym typeface="Symbol" panose="05050102010706020507" pitchFamily="18" charset="2"/>
              </a:rPr>
              <a:t>”</a:t>
            </a:r>
            <a:endParaRPr lang="en-US" altLang="zh-CN" sz="2800" dirty="0">
              <a:solidFill>
                <a:srgbClr val="FF0000"/>
              </a:solidFill>
              <a:cs typeface="Times New Roman" panose="02020603050405020304" pitchFamily="18" charset="0"/>
              <a:sym typeface="Symbol" panose="05050102010706020507" pitchFamily="18" charset="2"/>
            </a:endParaRPr>
          </a:p>
        </p:txBody>
      </p:sp>
      <p:sp>
        <p:nvSpPr>
          <p:cNvPr id="2" name="日期占位符 1">
            <a:extLst>
              <a:ext uri="{FF2B5EF4-FFF2-40B4-BE49-F238E27FC236}">
                <a16:creationId xmlns:a16="http://schemas.microsoft.com/office/drawing/2014/main" id="{7A14E272-28DE-C4B9-49D2-64690519DA0A}"/>
              </a:ext>
            </a:extLst>
          </p:cNvPr>
          <p:cNvSpPr>
            <a:spLocks noGrp="1"/>
          </p:cNvSpPr>
          <p:nvPr>
            <p:ph type="dt" sz="half" idx="10"/>
          </p:nvPr>
        </p:nvSpPr>
        <p:spPr/>
        <p:txBody>
          <a:bodyPr/>
          <a:lstStyle/>
          <a:p>
            <a:fld id="{747A9745-A8AB-40A2-BB57-717B50912E07}" type="datetime2">
              <a:rPr lang="zh-CN" altLang="en-US" smtClean="0"/>
              <a:t>2024年5月15日</a:t>
            </a:fld>
            <a:endParaRPr lang="zh-CN" altLang="en-US" dirty="0"/>
          </a:p>
        </p:txBody>
      </p:sp>
      <p:sp>
        <p:nvSpPr>
          <p:cNvPr id="3" name="页脚占位符 2">
            <a:extLst>
              <a:ext uri="{FF2B5EF4-FFF2-40B4-BE49-F238E27FC236}">
                <a16:creationId xmlns:a16="http://schemas.microsoft.com/office/drawing/2014/main" id="{8154E84B-03C5-16A6-18E5-70FBA9D44ED0}"/>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4" name="灯片编号占位符 3">
            <a:extLst>
              <a:ext uri="{FF2B5EF4-FFF2-40B4-BE49-F238E27FC236}">
                <a16:creationId xmlns:a16="http://schemas.microsoft.com/office/drawing/2014/main" id="{0BDCC167-9DD9-89F3-334B-06C3323EFF09}"/>
              </a:ext>
            </a:extLst>
          </p:cNvPr>
          <p:cNvSpPr>
            <a:spLocks noGrp="1"/>
          </p:cNvSpPr>
          <p:nvPr>
            <p:ph type="sldNum" sz="quarter" idx="12"/>
          </p:nvPr>
        </p:nvSpPr>
        <p:spPr/>
        <p:txBody>
          <a:bodyPr/>
          <a:lstStyle/>
          <a:p>
            <a:fld id="{094DEB03-EFC6-4C20-8FC8-295189A5386F}" type="slidenum">
              <a:rPr lang="zh-CN" altLang="en-US" smtClean="0"/>
              <a:pPr/>
              <a:t>43</a:t>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CFD4456E-158D-4BCD-A6C9-BABB5B8DBBEB}"/>
              </a:ext>
            </a:extLst>
          </p:cNvPr>
          <p:cNvSpPr>
            <a:spLocks noGrp="1" noChangeArrowheads="1"/>
          </p:cNvSpPr>
          <p:nvPr>
            <p:ph type="title"/>
          </p:nvPr>
        </p:nvSpPr>
        <p:spPr/>
        <p:txBody>
          <a:bodyPr/>
          <a:lstStyle/>
          <a:p>
            <a:pPr eaLnBrk="1" hangingPunct="1"/>
            <a:r>
              <a:rPr lang="en-US" altLang="zh-CN"/>
              <a:t>5.2.1 </a:t>
            </a:r>
            <a:r>
              <a:rPr lang="zh-CN" altLang="en-US"/>
              <a:t>断言</a:t>
            </a:r>
          </a:p>
        </p:txBody>
      </p:sp>
      <p:sp>
        <p:nvSpPr>
          <p:cNvPr id="28675" name="Rectangle 3">
            <a:extLst>
              <a:ext uri="{FF2B5EF4-FFF2-40B4-BE49-F238E27FC236}">
                <a16:creationId xmlns:a16="http://schemas.microsoft.com/office/drawing/2014/main" id="{D529386B-5D66-4AE7-835C-B9CA941E6721}"/>
              </a:ext>
            </a:extLst>
          </p:cNvPr>
          <p:cNvSpPr>
            <a:spLocks noGrp="1" noChangeArrowheads="1"/>
          </p:cNvSpPr>
          <p:nvPr>
            <p:ph idx="1"/>
          </p:nvPr>
        </p:nvSpPr>
        <p:spPr/>
        <p:txBody>
          <a:bodyPr>
            <a:normAutofit/>
          </a:bodyPr>
          <a:lstStyle/>
          <a:p>
            <a:r>
              <a:rPr lang="zh-CN" altLang="en-US" sz="2800" b="1" dirty="0">
                <a:sym typeface="Symbol" panose="05050102010706020507" pitchFamily="18" charset="2"/>
              </a:rPr>
              <a:t> </a:t>
            </a:r>
            <a:r>
              <a:rPr lang="en-US" altLang="zh-CN" sz="2800" b="1" dirty="0">
                <a:sym typeface="Symbol" panose="05050102010706020507" pitchFamily="18" charset="2"/>
              </a:rPr>
              <a:t>|</a:t>
            </a:r>
            <a:r>
              <a:rPr lang="en-US" altLang="zh-CN" sz="2800" b="1" dirty="0">
                <a:cs typeface="Times New Roman" panose="02020603050405020304" pitchFamily="18" charset="0"/>
                <a:sym typeface="Symbol" panose="05050102010706020507" pitchFamily="18" charset="2"/>
              </a:rPr>
              <a:t>– </a:t>
            </a:r>
            <a:r>
              <a:rPr lang="en-US" altLang="zh-CN" sz="2800" b="1" i="1" dirty="0"/>
              <a:t>S</a:t>
            </a:r>
            <a:r>
              <a:rPr lang="zh-CN" altLang="en-US" sz="2800" dirty="0"/>
              <a:t>中，</a:t>
            </a:r>
            <a:r>
              <a:rPr lang="en-US" altLang="zh-CN" sz="2800" b="1" i="1" dirty="0"/>
              <a:t>S</a:t>
            </a:r>
            <a:r>
              <a:rPr lang="zh-CN" altLang="en-US" sz="2800" dirty="0"/>
              <a:t>的形式随着断言形式的不同而不同，但</a:t>
            </a:r>
            <a:r>
              <a:rPr lang="en-US" altLang="zh-CN" sz="2800" b="1" i="1" dirty="0"/>
              <a:t>S</a:t>
            </a:r>
            <a:r>
              <a:rPr lang="zh-CN" altLang="en-US" sz="2800" dirty="0"/>
              <a:t>的所有自由变量必须在</a:t>
            </a:r>
            <a:r>
              <a:rPr lang="zh-CN" altLang="en-US" sz="2800" b="1" dirty="0">
                <a:sym typeface="Symbol" panose="05050102010706020507" pitchFamily="18" charset="2"/>
              </a:rPr>
              <a:t></a:t>
            </a:r>
            <a:r>
              <a:rPr lang="zh-CN" altLang="en-US" sz="2800" dirty="0">
                <a:sym typeface="Symbol" panose="05050102010706020507" pitchFamily="18" charset="2"/>
              </a:rPr>
              <a:t>中声明</a:t>
            </a:r>
            <a:endParaRPr lang="en-US" altLang="zh-CN" sz="2800" dirty="0">
              <a:sym typeface="Symbol" panose="05050102010706020507" pitchFamily="18" charset="2"/>
            </a:endParaRPr>
          </a:p>
          <a:p>
            <a:r>
              <a:rPr lang="zh-CN" altLang="en-US" sz="2800" dirty="0">
                <a:sym typeface="Symbol" panose="05050102010706020507" pitchFamily="18" charset="2"/>
              </a:rPr>
              <a:t>断言通常有三种描述形式：</a:t>
            </a:r>
            <a:endParaRPr lang="en-US" altLang="zh-CN" sz="2800" dirty="0">
              <a:sym typeface="Symbol" panose="05050102010706020507" pitchFamily="18" charset="2"/>
            </a:endParaRPr>
          </a:p>
          <a:p>
            <a:pPr lvl="1"/>
            <a:r>
              <a:rPr lang="zh-CN" altLang="en-US" sz="2400" dirty="0">
                <a:sym typeface="Symbol" panose="05050102010706020507" pitchFamily="18" charset="2"/>
              </a:rPr>
              <a:t>环境断言</a:t>
            </a:r>
            <a:endParaRPr lang="en-US" altLang="zh-CN" sz="2400" dirty="0">
              <a:sym typeface="Symbol" panose="05050102010706020507" pitchFamily="18" charset="2"/>
            </a:endParaRPr>
          </a:p>
          <a:p>
            <a:pPr lvl="1"/>
            <a:r>
              <a:rPr lang="zh-CN" altLang="en-US" sz="2400" dirty="0">
                <a:sym typeface="Symbol" panose="05050102010706020507" pitchFamily="18" charset="2"/>
              </a:rPr>
              <a:t>语法断言</a:t>
            </a:r>
            <a:endParaRPr lang="en-US" altLang="zh-CN" sz="2400" dirty="0">
              <a:sym typeface="Symbol" panose="05050102010706020507" pitchFamily="18" charset="2"/>
            </a:endParaRPr>
          </a:p>
          <a:p>
            <a:pPr lvl="1"/>
            <a:r>
              <a:rPr lang="zh-CN" altLang="en-US" sz="2400" dirty="0">
                <a:sym typeface="Symbol" panose="05050102010706020507" pitchFamily="18" charset="2"/>
              </a:rPr>
              <a:t>定型断言</a:t>
            </a:r>
            <a:endParaRPr lang="en-US" altLang="zh-CN" sz="2400" dirty="0"/>
          </a:p>
          <a:p>
            <a:endParaRPr lang="en-US" altLang="zh-CN" sz="2800" dirty="0">
              <a:latin typeface="Comic Sans MS" panose="030F0702030302020204" pitchFamily="66" charset="0"/>
            </a:endParaRPr>
          </a:p>
          <a:p>
            <a:pPr marL="0" indent="0">
              <a:buNone/>
            </a:pPr>
            <a:endParaRPr lang="en-US" altLang="zh-CN" sz="2800" dirty="0">
              <a:sym typeface="Symbol" panose="05050102010706020507" pitchFamily="18" charset="2"/>
            </a:endParaRPr>
          </a:p>
        </p:txBody>
      </p:sp>
      <p:sp>
        <p:nvSpPr>
          <p:cNvPr id="2" name="日期占位符 1">
            <a:extLst>
              <a:ext uri="{FF2B5EF4-FFF2-40B4-BE49-F238E27FC236}">
                <a16:creationId xmlns:a16="http://schemas.microsoft.com/office/drawing/2014/main" id="{9DD41592-8DCA-4171-45DF-D3380EFBC32E}"/>
              </a:ext>
            </a:extLst>
          </p:cNvPr>
          <p:cNvSpPr>
            <a:spLocks noGrp="1"/>
          </p:cNvSpPr>
          <p:nvPr>
            <p:ph type="dt" sz="half" idx="10"/>
          </p:nvPr>
        </p:nvSpPr>
        <p:spPr/>
        <p:txBody>
          <a:bodyPr/>
          <a:lstStyle/>
          <a:p>
            <a:fld id="{C8E28D53-EB8F-4595-95AF-F4A6C26C40E5}" type="datetime2">
              <a:rPr lang="zh-CN" altLang="en-US" smtClean="0"/>
              <a:t>2024年5月15日</a:t>
            </a:fld>
            <a:endParaRPr lang="zh-CN" altLang="en-US" dirty="0"/>
          </a:p>
        </p:txBody>
      </p:sp>
      <p:sp>
        <p:nvSpPr>
          <p:cNvPr id="3" name="页脚占位符 2">
            <a:extLst>
              <a:ext uri="{FF2B5EF4-FFF2-40B4-BE49-F238E27FC236}">
                <a16:creationId xmlns:a16="http://schemas.microsoft.com/office/drawing/2014/main" id="{4F4FDD3C-0EB5-814A-B46C-7CAF048F744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4" name="灯片编号占位符 3">
            <a:extLst>
              <a:ext uri="{FF2B5EF4-FFF2-40B4-BE49-F238E27FC236}">
                <a16:creationId xmlns:a16="http://schemas.microsoft.com/office/drawing/2014/main" id="{5B81D764-2B94-2881-9ABB-026316A35726}"/>
              </a:ext>
            </a:extLst>
          </p:cNvPr>
          <p:cNvSpPr>
            <a:spLocks noGrp="1"/>
          </p:cNvSpPr>
          <p:nvPr>
            <p:ph type="sldNum" sz="quarter" idx="12"/>
          </p:nvPr>
        </p:nvSpPr>
        <p:spPr/>
        <p:txBody>
          <a:bodyPr/>
          <a:lstStyle/>
          <a:p>
            <a:fld id="{094DEB03-EFC6-4C20-8FC8-295189A5386F}" type="slidenum">
              <a:rPr lang="zh-CN" altLang="en-US" smtClean="0"/>
              <a:pPr/>
              <a:t>44</a:t>
            </a:fld>
            <a:endParaRPr lang="zh-CN" altLang="en-US"/>
          </a:p>
        </p:txBody>
      </p:sp>
    </p:spTree>
    <p:extLst>
      <p:ext uri="{BB962C8B-B14F-4D97-AF65-F5344CB8AC3E}">
        <p14:creationId xmlns:p14="http://schemas.microsoft.com/office/powerpoint/2010/main" val="19578878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30EB9E75-CA62-406C-82DD-B48403BB4B4D}"/>
              </a:ext>
            </a:extLst>
          </p:cNvPr>
          <p:cNvSpPr>
            <a:spLocks noGrp="1" noChangeArrowheads="1"/>
          </p:cNvSpPr>
          <p:nvPr>
            <p:ph type="title"/>
          </p:nvPr>
        </p:nvSpPr>
        <p:spPr/>
        <p:txBody>
          <a:bodyPr/>
          <a:lstStyle/>
          <a:p>
            <a:pPr eaLnBrk="1" hangingPunct="1"/>
            <a:r>
              <a:rPr lang="en-US" altLang="zh-CN" dirty="0"/>
              <a:t>5.2.1 </a:t>
            </a:r>
            <a:r>
              <a:rPr lang="zh-CN" altLang="en-US" dirty="0"/>
              <a:t>断言</a:t>
            </a:r>
          </a:p>
        </p:txBody>
      </p:sp>
      <p:sp>
        <p:nvSpPr>
          <p:cNvPr id="882691" name="Rectangle 3">
            <a:extLst>
              <a:ext uri="{FF2B5EF4-FFF2-40B4-BE49-F238E27FC236}">
                <a16:creationId xmlns:a16="http://schemas.microsoft.com/office/drawing/2014/main" id="{206CF704-4BE5-42FB-A0A8-FF5B13113BC2}"/>
              </a:ext>
            </a:extLst>
          </p:cNvPr>
          <p:cNvSpPr>
            <a:spLocks noGrp="1" noChangeArrowheads="1"/>
          </p:cNvSpPr>
          <p:nvPr>
            <p:ph idx="1"/>
          </p:nvPr>
        </p:nvSpPr>
        <p:spPr/>
        <p:txBody>
          <a:bodyPr>
            <a:normAutofit/>
          </a:bodyPr>
          <a:lstStyle/>
          <a:p>
            <a:pPr eaLnBrk="1" hangingPunct="1">
              <a:lnSpc>
                <a:spcPct val="80000"/>
              </a:lnSpc>
            </a:pPr>
            <a:r>
              <a:rPr lang="zh-CN" altLang="en-US" sz="2400" dirty="0">
                <a:latin typeface="宋体" panose="02010600030101010101" pitchFamily="2" charset="-122"/>
              </a:rPr>
              <a:t>环境断言</a:t>
            </a:r>
          </a:p>
          <a:p>
            <a:pPr>
              <a:lnSpc>
                <a:spcPct val="80000"/>
              </a:lnSpc>
              <a:buNone/>
            </a:pPr>
            <a:r>
              <a:rPr lang="zh-CN" altLang="en-US" sz="2400" b="1" dirty="0">
                <a:sym typeface="Symbol" panose="05050102010706020507" pitchFamily="18" charset="2"/>
              </a:rPr>
              <a:t>	</a:t>
            </a:r>
            <a:r>
              <a:rPr lang="zh-CN" altLang="en-US" sz="2400" b="1" dirty="0">
                <a:latin typeface="宋体" panose="02010600030101010101" pitchFamily="2" charset="-122"/>
              </a:rPr>
              <a:t> </a:t>
            </a:r>
            <a:r>
              <a:rPr lang="en-US" altLang="zh-CN" sz="2400" b="1" dirty="0">
                <a:sym typeface="Symbol" panose="05050102010706020507" pitchFamily="18" charset="2"/>
              </a:rPr>
              <a:t>|</a:t>
            </a:r>
            <a:r>
              <a:rPr lang="en-US" altLang="zh-CN" sz="2400" b="1" dirty="0">
                <a:cs typeface="Times New Roman" panose="02020603050405020304" pitchFamily="18" charset="0"/>
                <a:sym typeface="Symbol" panose="05050102010706020507" pitchFamily="18" charset="2"/>
              </a:rPr>
              <a:t>–</a:t>
            </a:r>
            <a:r>
              <a:rPr lang="en-US" altLang="zh-CN" sz="2400" b="1" dirty="0">
                <a:latin typeface="宋体" panose="02010600030101010101" pitchFamily="2" charset="-122"/>
              </a:rPr>
              <a:t> </a:t>
            </a:r>
            <a:r>
              <a:rPr lang="en-US" altLang="zh-CN" sz="2400" b="1" dirty="0">
                <a:sym typeface="Symbol" panose="05050102010706020507" pitchFamily="18" charset="2"/>
              </a:rPr>
              <a:t></a:t>
            </a:r>
            <a:r>
              <a:rPr lang="en-US" altLang="zh-CN" sz="2400" b="1" dirty="0">
                <a:latin typeface="宋体" panose="02010600030101010101" pitchFamily="2" charset="-122"/>
              </a:rPr>
              <a:t>	 </a:t>
            </a:r>
            <a:r>
              <a:rPr lang="zh-CN" altLang="en-US" sz="2400" dirty="0">
                <a:latin typeface="宋体" panose="02010600030101010101" pitchFamily="2" charset="-122"/>
              </a:rPr>
              <a:t>该断言表示</a:t>
            </a:r>
            <a:r>
              <a:rPr lang="zh-CN" altLang="en-US" sz="2400" b="1" dirty="0">
                <a:sym typeface="Symbol" panose="05050102010706020507" pitchFamily="18" charset="2"/>
              </a:rPr>
              <a:t></a:t>
            </a:r>
            <a:r>
              <a:rPr lang="zh-CN" altLang="en-US" sz="2400" dirty="0">
                <a:latin typeface="宋体" panose="02010600030101010101" pitchFamily="2" charset="-122"/>
                <a:sym typeface="Symbol" panose="05050102010706020507" pitchFamily="18" charset="2"/>
              </a:rPr>
              <a:t>是良形</a:t>
            </a:r>
            <a:r>
              <a:rPr lang="en-US" altLang="zh-CN" sz="2400" b="1" dirty="0"/>
              <a:t>(</a:t>
            </a:r>
            <a:r>
              <a:rPr lang="en-US" altLang="zh-CN" sz="2400" b="1" i="1" dirty="0"/>
              <a:t>well formed</a:t>
            </a:r>
            <a:r>
              <a:rPr lang="en-US" altLang="zh-CN" sz="2400" b="1" dirty="0"/>
              <a:t>)</a:t>
            </a:r>
            <a:r>
              <a:rPr lang="zh-CN" altLang="en-US" sz="2400" dirty="0">
                <a:latin typeface="宋体" panose="02010600030101010101" pitchFamily="2" charset="-122"/>
              </a:rPr>
              <a:t>的环境</a:t>
            </a:r>
            <a:r>
              <a:rPr lang="en-US" altLang="zh-CN" sz="2400" dirty="0"/>
              <a:t>(i.e., it has been properly constructed)</a:t>
            </a:r>
            <a:endParaRPr lang="zh-CN" altLang="en-US" sz="2400" dirty="0">
              <a:latin typeface="宋体" panose="02010600030101010101" pitchFamily="2" charset="-122"/>
            </a:endParaRPr>
          </a:p>
          <a:p>
            <a:pPr lvl="1" eaLnBrk="1" hangingPunct="1">
              <a:lnSpc>
                <a:spcPct val="80000"/>
              </a:lnSpc>
            </a:pPr>
            <a:r>
              <a:rPr lang="zh-CN" altLang="en-US" sz="2400" dirty="0">
                <a:latin typeface="宋体" panose="02010600030101010101" pitchFamily="2" charset="-122"/>
              </a:rPr>
              <a:t>后面将用推理规则来定义环境的语法</a:t>
            </a:r>
            <a:r>
              <a:rPr lang="en-US" altLang="zh-CN" sz="2400" dirty="0">
                <a:latin typeface="宋体" panose="02010600030101010101" pitchFamily="2" charset="-122"/>
              </a:rPr>
              <a:t>(</a:t>
            </a:r>
            <a:r>
              <a:rPr lang="zh-CN" altLang="en-US" sz="2400" dirty="0">
                <a:latin typeface="宋体" panose="02010600030101010101" pitchFamily="2" charset="-122"/>
              </a:rPr>
              <a:t>而不是用文法</a:t>
            </a:r>
            <a:r>
              <a:rPr lang="en-US" altLang="zh-CN" sz="2400" dirty="0">
                <a:latin typeface="宋体" panose="02010600030101010101" pitchFamily="2" charset="-122"/>
              </a:rPr>
              <a:t>)</a:t>
            </a:r>
          </a:p>
          <a:p>
            <a:pPr eaLnBrk="1" hangingPunct="1">
              <a:lnSpc>
                <a:spcPct val="80000"/>
              </a:lnSpc>
            </a:pPr>
            <a:r>
              <a:rPr lang="zh-CN" altLang="en-US" sz="2400" dirty="0">
                <a:latin typeface="宋体" panose="02010600030101010101" pitchFamily="2" charset="-122"/>
              </a:rPr>
              <a:t>语法断言</a:t>
            </a:r>
          </a:p>
          <a:p>
            <a:pPr eaLnBrk="1" hangingPunct="1">
              <a:lnSpc>
                <a:spcPct val="80000"/>
              </a:lnSpc>
              <a:buFont typeface="Wingdings" panose="05000000000000000000" pitchFamily="2" charset="2"/>
              <a:buNone/>
            </a:pPr>
            <a:r>
              <a:rPr lang="zh-CN" altLang="en-US" sz="2400" b="1" dirty="0">
                <a:sym typeface="Symbol" panose="05050102010706020507" pitchFamily="18" charset="2"/>
              </a:rPr>
              <a:t>	</a:t>
            </a:r>
            <a:r>
              <a:rPr lang="zh-CN" altLang="en-US" sz="2400" b="1" dirty="0">
                <a:latin typeface="宋体" panose="02010600030101010101" pitchFamily="2" charset="-122"/>
              </a:rPr>
              <a:t> </a:t>
            </a:r>
            <a:r>
              <a:rPr lang="en-US" altLang="zh-CN" sz="2400" b="1" dirty="0">
                <a:sym typeface="Symbol" panose="05050102010706020507" pitchFamily="18" charset="2"/>
              </a:rPr>
              <a:t>|</a:t>
            </a:r>
            <a:r>
              <a:rPr lang="en-US" altLang="zh-CN" sz="2400" b="1" dirty="0">
                <a:cs typeface="Times New Roman" panose="02020603050405020304" pitchFamily="18" charset="0"/>
                <a:sym typeface="Symbol" panose="05050102010706020507" pitchFamily="18" charset="2"/>
              </a:rPr>
              <a:t>–</a:t>
            </a:r>
            <a:r>
              <a:rPr lang="en-US" altLang="zh-CN" sz="2400" b="1" dirty="0">
                <a:latin typeface="宋体" panose="02010600030101010101" pitchFamily="2" charset="-122"/>
              </a:rPr>
              <a:t> </a:t>
            </a:r>
            <a:r>
              <a:rPr lang="en-US" altLang="zh-CN" sz="2400" b="1" dirty="0" err="1"/>
              <a:t>nat</a:t>
            </a:r>
            <a:r>
              <a:rPr lang="en-US" altLang="zh-CN" sz="2400" b="1" i="1" dirty="0"/>
              <a:t>	    </a:t>
            </a:r>
            <a:r>
              <a:rPr lang="zh-CN" altLang="en-US" sz="2400" dirty="0"/>
              <a:t>在环境</a:t>
            </a:r>
            <a:r>
              <a:rPr lang="zh-CN" altLang="en-US" sz="2400" b="1" dirty="0">
                <a:sym typeface="Symbol" panose="05050102010706020507" pitchFamily="18" charset="2"/>
              </a:rPr>
              <a:t></a:t>
            </a:r>
            <a:r>
              <a:rPr lang="zh-CN" altLang="en-US" sz="2400" dirty="0"/>
              <a:t>下，</a:t>
            </a:r>
            <a:r>
              <a:rPr lang="en-US" altLang="zh-CN" sz="2400" b="1" dirty="0" err="1"/>
              <a:t>nat</a:t>
            </a:r>
            <a:r>
              <a:rPr lang="zh-CN" altLang="en-US" sz="2400" dirty="0"/>
              <a:t>是类型表达式</a:t>
            </a:r>
          </a:p>
          <a:p>
            <a:pPr lvl="1" eaLnBrk="1" hangingPunct="1">
              <a:lnSpc>
                <a:spcPct val="80000"/>
              </a:lnSpc>
            </a:pPr>
            <a:r>
              <a:rPr lang="zh-CN" altLang="en-US" sz="2400" dirty="0">
                <a:latin typeface="宋体" panose="02010600030101010101" pitchFamily="2" charset="-122"/>
              </a:rPr>
              <a:t>后面将用推理规则来定义类型表达式的语法</a:t>
            </a:r>
            <a:r>
              <a:rPr lang="en-US" altLang="zh-CN" sz="2400" dirty="0">
                <a:latin typeface="宋体" panose="02010600030101010101" pitchFamily="2" charset="-122"/>
              </a:rPr>
              <a:t>(</a:t>
            </a:r>
            <a:r>
              <a:rPr lang="zh-CN" altLang="en-US" sz="2400" dirty="0">
                <a:latin typeface="宋体" panose="02010600030101010101" pitchFamily="2" charset="-122"/>
              </a:rPr>
              <a:t>而不是用文法</a:t>
            </a:r>
            <a:r>
              <a:rPr lang="en-US" altLang="zh-CN" sz="2400" dirty="0">
                <a:latin typeface="宋体" panose="02010600030101010101" pitchFamily="2" charset="-122"/>
              </a:rPr>
              <a:t>)</a:t>
            </a:r>
          </a:p>
          <a:p>
            <a:pPr eaLnBrk="1" hangingPunct="1">
              <a:lnSpc>
                <a:spcPct val="80000"/>
              </a:lnSpc>
            </a:pPr>
            <a:r>
              <a:rPr lang="zh-CN" altLang="en-US" sz="2400" dirty="0"/>
              <a:t>定型断言</a:t>
            </a:r>
            <a:r>
              <a:rPr lang="zh-CN" altLang="en-US" sz="2400" dirty="0">
                <a:solidFill>
                  <a:srgbClr val="FF0000"/>
                </a:solidFill>
              </a:rPr>
              <a:t>（最重要）</a:t>
            </a:r>
            <a:endParaRPr lang="zh-CN" altLang="en-US" sz="2400" i="1" dirty="0">
              <a:solidFill>
                <a:srgbClr val="FF0000"/>
              </a:solidFill>
            </a:endParaRPr>
          </a:p>
          <a:p>
            <a:pPr eaLnBrk="1" hangingPunct="1">
              <a:lnSpc>
                <a:spcPct val="80000"/>
              </a:lnSpc>
              <a:buFont typeface="Wingdings" panose="05000000000000000000" pitchFamily="2" charset="2"/>
              <a:buNone/>
            </a:pPr>
            <a:r>
              <a:rPr lang="zh-CN" altLang="en-US" sz="2400" b="1" i="1" dirty="0">
                <a:sym typeface="Symbol" panose="05050102010706020507" pitchFamily="18" charset="2"/>
              </a:rPr>
              <a:t>	</a:t>
            </a:r>
            <a:r>
              <a:rPr lang="zh-CN" altLang="en-US" sz="2400" b="1" dirty="0">
                <a:sym typeface="Symbol" panose="05050102010706020507" pitchFamily="18" charset="2"/>
              </a:rPr>
              <a:t></a:t>
            </a:r>
            <a:r>
              <a:rPr lang="zh-CN" altLang="en-US" sz="2400" b="1" i="1" dirty="0"/>
              <a:t> </a:t>
            </a:r>
            <a:r>
              <a:rPr lang="en-US" altLang="zh-CN" sz="2400" b="1" dirty="0">
                <a:sym typeface="Symbol" panose="05050102010706020507" pitchFamily="18" charset="2"/>
              </a:rPr>
              <a:t>|</a:t>
            </a:r>
            <a:r>
              <a:rPr lang="en-US" altLang="zh-CN" sz="2400" b="1" dirty="0">
                <a:cs typeface="Times New Roman" panose="02020603050405020304" pitchFamily="18" charset="0"/>
                <a:sym typeface="Symbol" panose="05050102010706020507" pitchFamily="18" charset="2"/>
              </a:rPr>
              <a:t>–</a:t>
            </a:r>
            <a:r>
              <a:rPr lang="en-US" altLang="zh-CN" sz="2400" b="1" dirty="0">
                <a:latin typeface="宋体" panose="02010600030101010101" pitchFamily="2" charset="-122"/>
              </a:rPr>
              <a:t> </a:t>
            </a:r>
            <a:r>
              <a:rPr lang="en-US" altLang="zh-CN" sz="2400" b="1" i="1" dirty="0"/>
              <a:t>M </a:t>
            </a:r>
            <a:r>
              <a:rPr lang="en-US" altLang="zh-CN" sz="2400" b="1" dirty="0"/>
              <a:t>:</a:t>
            </a:r>
            <a:r>
              <a:rPr lang="en-US" altLang="zh-CN" sz="2400" b="1" i="1" dirty="0"/>
              <a:t> T	    </a:t>
            </a:r>
            <a:r>
              <a:rPr lang="zh-CN" altLang="en-US" sz="2400" dirty="0"/>
              <a:t>在环境</a:t>
            </a:r>
            <a:r>
              <a:rPr lang="zh-CN" altLang="en-US" sz="2400" b="1" dirty="0">
                <a:sym typeface="Symbol" panose="05050102010706020507" pitchFamily="18" charset="2"/>
              </a:rPr>
              <a:t></a:t>
            </a:r>
            <a:r>
              <a:rPr lang="zh-CN" altLang="en-US" sz="2400" dirty="0">
                <a:sym typeface="Symbol" panose="05050102010706020507" pitchFamily="18" charset="2"/>
              </a:rPr>
              <a:t>下，</a:t>
            </a:r>
            <a:r>
              <a:rPr lang="zh-CN" altLang="en-US" sz="2400" b="1" dirty="0">
                <a:sym typeface="Symbol" panose="05050102010706020507" pitchFamily="18" charset="2"/>
              </a:rPr>
              <a:t> </a:t>
            </a:r>
            <a:r>
              <a:rPr lang="en-US" altLang="zh-CN" sz="2400" b="1" i="1" dirty="0"/>
              <a:t>M</a:t>
            </a:r>
            <a:r>
              <a:rPr lang="zh-CN" altLang="en-US" sz="2400" dirty="0"/>
              <a:t>具有类型</a:t>
            </a:r>
            <a:r>
              <a:rPr lang="en-US" altLang="zh-CN" sz="2400" b="1" i="1" dirty="0"/>
              <a:t>T </a:t>
            </a:r>
            <a:r>
              <a:rPr lang="en-US" altLang="zh-CN" sz="2400" b="1" dirty="0"/>
              <a:t>(</a:t>
            </a:r>
            <a:r>
              <a:rPr lang="en-US" altLang="zh-CN" sz="2400" b="1" i="1" dirty="0"/>
              <a:t>M</a:t>
            </a:r>
            <a:r>
              <a:rPr lang="zh-CN" altLang="en-US" sz="2400" dirty="0"/>
              <a:t>的自由变量都出现在</a:t>
            </a:r>
            <a:r>
              <a:rPr lang="zh-CN" altLang="en-US" sz="2400" b="1" dirty="0">
                <a:sym typeface="Symbol" panose="05050102010706020507" pitchFamily="18" charset="2"/>
              </a:rPr>
              <a:t></a:t>
            </a:r>
            <a:r>
              <a:rPr lang="zh-CN" altLang="en-US" sz="2400" dirty="0"/>
              <a:t>中</a:t>
            </a:r>
            <a:r>
              <a:rPr lang="en-US" altLang="zh-CN" sz="2400" b="1" dirty="0"/>
              <a:t>) </a:t>
            </a:r>
          </a:p>
          <a:p>
            <a:pPr eaLnBrk="1" hangingPunct="1">
              <a:lnSpc>
                <a:spcPct val="80000"/>
              </a:lnSpc>
              <a:buFont typeface="Wingdings" panose="05000000000000000000" pitchFamily="2" charset="2"/>
              <a:buNone/>
            </a:pPr>
            <a:r>
              <a:rPr lang="en-US" altLang="zh-CN" sz="2400" b="1" dirty="0"/>
              <a:t>	</a:t>
            </a:r>
            <a:r>
              <a:rPr lang="zh-CN" altLang="en-US" sz="2400" dirty="0"/>
              <a:t>例：</a:t>
            </a:r>
            <a:r>
              <a:rPr lang="zh-CN" altLang="en-US" sz="2400" b="1" dirty="0">
                <a:sym typeface="Symbol" panose="05050102010706020507" pitchFamily="18" charset="2"/>
              </a:rPr>
              <a:t></a:t>
            </a:r>
            <a:r>
              <a:rPr lang="zh-CN" altLang="en-US" sz="2400" b="1" i="1" dirty="0"/>
              <a:t> </a:t>
            </a:r>
            <a:r>
              <a:rPr lang="en-US" altLang="zh-CN" sz="2400" b="1" dirty="0">
                <a:sym typeface="Symbol" panose="05050102010706020507" pitchFamily="18" charset="2"/>
              </a:rPr>
              <a:t>|</a:t>
            </a:r>
            <a:r>
              <a:rPr lang="en-US" altLang="zh-CN" sz="2400" b="1" dirty="0">
                <a:cs typeface="Times New Roman" panose="02020603050405020304" pitchFamily="18" charset="0"/>
                <a:sym typeface="Symbol" panose="05050102010706020507" pitchFamily="18" charset="2"/>
              </a:rPr>
              <a:t>– </a:t>
            </a:r>
            <a:r>
              <a:rPr lang="en-US" altLang="zh-CN" sz="2400" b="1" dirty="0"/>
              <a:t>true : </a:t>
            </a:r>
            <a:r>
              <a:rPr lang="en-US" altLang="zh-CN" sz="2400" b="1" dirty="0" err="1"/>
              <a:t>boolean</a:t>
            </a:r>
            <a:r>
              <a:rPr lang="en-US" altLang="zh-CN" sz="2400" b="1" i="1" dirty="0"/>
              <a:t>	    </a:t>
            </a:r>
            <a:r>
              <a:rPr lang="en-US" altLang="zh-CN" sz="2400" b="1" dirty="0"/>
              <a:t>{</a:t>
            </a:r>
            <a:r>
              <a:rPr lang="en-US" altLang="zh-CN" sz="2400" b="1" i="1" dirty="0"/>
              <a:t>x</a:t>
            </a:r>
            <a:r>
              <a:rPr lang="en-US" altLang="zh-CN" sz="2400" b="1" dirty="0"/>
              <a:t> : </a:t>
            </a:r>
            <a:r>
              <a:rPr lang="en-US" altLang="zh-CN" sz="2400" b="1" dirty="0" err="1"/>
              <a:t>nat</a:t>
            </a:r>
            <a:r>
              <a:rPr lang="en-US" altLang="zh-CN" sz="2400" b="1" dirty="0"/>
              <a:t>}</a:t>
            </a:r>
            <a:r>
              <a:rPr lang="en-US" altLang="zh-CN" sz="2400" b="1" i="1" dirty="0"/>
              <a:t> </a:t>
            </a:r>
            <a:r>
              <a:rPr lang="en-US" altLang="zh-CN" sz="2400" b="1" dirty="0">
                <a:sym typeface="Symbol" panose="05050102010706020507" pitchFamily="18" charset="2"/>
              </a:rPr>
              <a:t>|</a:t>
            </a:r>
            <a:r>
              <a:rPr lang="en-US" altLang="zh-CN" sz="2400" b="1" dirty="0">
                <a:cs typeface="Times New Roman" panose="02020603050405020304" pitchFamily="18" charset="0"/>
                <a:sym typeface="Symbol" panose="05050102010706020507" pitchFamily="18" charset="2"/>
              </a:rPr>
              <a:t>– </a:t>
            </a:r>
            <a:r>
              <a:rPr lang="en-US" altLang="zh-CN" sz="2400" b="1" i="1" dirty="0"/>
              <a:t>x</a:t>
            </a:r>
            <a:r>
              <a:rPr lang="en-US" altLang="zh-CN" sz="2400" b="1" dirty="0"/>
              <a:t>+1 : </a:t>
            </a:r>
            <a:r>
              <a:rPr lang="en-US" altLang="zh-CN" sz="2400" b="1" dirty="0" err="1"/>
              <a:t>nat</a:t>
            </a:r>
            <a:endParaRPr lang="en-US" altLang="zh-CN" sz="2400" b="1" dirty="0"/>
          </a:p>
          <a:p>
            <a:pPr lvl="1" eaLnBrk="1" hangingPunct="1">
              <a:lnSpc>
                <a:spcPct val="80000"/>
              </a:lnSpc>
            </a:pPr>
            <a:r>
              <a:rPr lang="zh-CN" altLang="en-US" sz="2400" dirty="0"/>
              <a:t>后面将用推理规则来确定语法结构实例的类型</a:t>
            </a:r>
          </a:p>
        </p:txBody>
      </p:sp>
      <p:sp>
        <p:nvSpPr>
          <p:cNvPr id="2" name="日期占位符 1">
            <a:extLst>
              <a:ext uri="{FF2B5EF4-FFF2-40B4-BE49-F238E27FC236}">
                <a16:creationId xmlns:a16="http://schemas.microsoft.com/office/drawing/2014/main" id="{2AFF8718-884C-4963-260B-9C8686CEB063}"/>
              </a:ext>
            </a:extLst>
          </p:cNvPr>
          <p:cNvSpPr>
            <a:spLocks noGrp="1"/>
          </p:cNvSpPr>
          <p:nvPr>
            <p:ph type="dt" sz="half" idx="10"/>
          </p:nvPr>
        </p:nvSpPr>
        <p:spPr/>
        <p:txBody>
          <a:bodyPr/>
          <a:lstStyle/>
          <a:p>
            <a:fld id="{55114F5A-04F1-4EFA-8A4D-6E89FE541239}" type="datetime2">
              <a:rPr lang="zh-CN" altLang="en-US" smtClean="0"/>
              <a:t>2024年5月15日</a:t>
            </a:fld>
            <a:endParaRPr lang="zh-CN" altLang="en-US" dirty="0"/>
          </a:p>
        </p:txBody>
      </p:sp>
      <p:sp>
        <p:nvSpPr>
          <p:cNvPr id="3" name="页脚占位符 2">
            <a:extLst>
              <a:ext uri="{FF2B5EF4-FFF2-40B4-BE49-F238E27FC236}">
                <a16:creationId xmlns:a16="http://schemas.microsoft.com/office/drawing/2014/main" id="{C61E4BDD-FC23-2790-BE16-BFF5021D776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4" name="灯片编号占位符 3">
            <a:extLst>
              <a:ext uri="{FF2B5EF4-FFF2-40B4-BE49-F238E27FC236}">
                <a16:creationId xmlns:a16="http://schemas.microsoft.com/office/drawing/2014/main" id="{E2A350F6-1BA2-85A6-3A04-23E7D80D6C43}"/>
              </a:ext>
            </a:extLst>
          </p:cNvPr>
          <p:cNvSpPr>
            <a:spLocks noGrp="1"/>
          </p:cNvSpPr>
          <p:nvPr>
            <p:ph type="sldNum" sz="quarter" idx="12"/>
          </p:nvPr>
        </p:nvSpPr>
        <p:spPr/>
        <p:txBody>
          <a:bodyPr/>
          <a:lstStyle/>
          <a:p>
            <a:fld id="{094DEB03-EFC6-4C20-8FC8-295189A5386F}" type="slidenum">
              <a:rPr lang="zh-CN" altLang="en-US" smtClean="0"/>
              <a:pPr/>
              <a:t>45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8269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269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82691">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8269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269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8269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826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60850B82-7459-48A9-8BA0-0A470BAC4F15}"/>
              </a:ext>
            </a:extLst>
          </p:cNvPr>
          <p:cNvSpPr>
            <a:spLocks noGrp="1" noChangeArrowheads="1"/>
          </p:cNvSpPr>
          <p:nvPr>
            <p:ph type="title"/>
          </p:nvPr>
        </p:nvSpPr>
        <p:spPr/>
        <p:txBody>
          <a:bodyPr/>
          <a:lstStyle/>
          <a:p>
            <a:pPr eaLnBrk="1" hangingPunct="1"/>
            <a:r>
              <a:rPr lang="en-US" altLang="zh-CN" dirty="0"/>
              <a:t>5.2.1 </a:t>
            </a:r>
            <a:r>
              <a:rPr lang="zh-CN" altLang="en-US" dirty="0"/>
              <a:t>断言</a:t>
            </a:r>
          </a:p>
        </p:txBody>
      </p:sp>
      <p:sp>
        <p:nvSpPr>
          <p:cNvPr id="31747" name="Rectangle 3">
            <a:extLst>
              <a:ext uri="{FF2B5EF4-FFF2-40B4-BE49-F238E27FC236}">
                <a16:creationId xmlns:a16="http://schemas.microsoft.com/office/drawing/2014/main" id="{D463A1C5-8DD7-4141-8B19-DE8EE322BAF1}"/>
              </a:ext>
            </a:extLst>
          </p:cNvPr>
          <p:cNvSpPr>
            <a:spLocks noGrp="1" noChangeArrowheads="1"/>
          </p:cNvSpPr>
          <p:nvPr>
            <p:ph idx="1"/>
          </p:nvPr>
        </p:nvSpPr>
        <p:spPr/>
        <p:txBody>
          <a:bodyPr/>
          <a:lstStyle/>
          <a:p>
            <a:pPr eaLnBrk="1" hangingPunct="1"/>
            <a:r>
              <a:rPr lang="zh-CN" altLang="en-US">
                <a:latin typeface="宋体" panose="02010600030101010101" pitchFamily="2" charset="-122"/>
              </a:rPr>
              <a:t>有效（</a:t>
            </a:r>
            <a:r>
              <a:rPr lang="en-US" altLang="zh-CN" b="1"/>
              <a:t>valid</a:t>
            </a:r>
            <a:r>
              <a:rPr lang="zh-CN" altLang="en-US">
                <a:latin typeface="宋体" panose="02010600030101010101" pitchFamily="2" charset="-122"/>
              </a:rPr>
              <a:t>）断言</a:t>
            </a:r>
          </a:p>
          <a:p>
            <a:pPr eaLnBrk="1" hangingPunct="1">
              <a:buFont typeface="Wingdings" panose="05000000000000000000" pitchFamily="2" charset="2"/>
              <a:buNone/>
            </a:pPr>
            <a:r>
              <a:rPr lang="zh-CN" altLang="en-US" b="1">
                <a:latin typeface="宋体" panose="02010600030101010101" pitchFamily="2" charset="-122"/>
              </a:rPr>
              <a:t>		</a:t>
            </a:r>
            <a:r>
              <a:rPr lang="zh-CN" altLang="en-US" b="1">
                <a:sym typeface="Symbol" panose="05050102010706020507" pitchFamily="18" charset="2"/>
              </a:rPr>
              <a:t></a:t>
            </a:r>
            <a:r>
              <a:rPr lang="zh-CN" altLang="en-US" b="1" i="1">
                <a:latin typeface="宋体" panose="02010600030101010101" pitchFamily="2" charset="-122"/>
              </a:rPr>
              <a:t> </a:t>
            </a:r>
            <a:r>
              <a:rPr lang="en-US" altLang="zh-CN" sz="2800" b="1">
                <a:sym typeface="Symbol" panose="05050102010706020507" pitchFamily="18" charset="2"/>
              </a:rPr>
              <a:t>|</a:t>
            </a:r>
            <a:r>
              <a:rPr lang="en-US" altLang="zh-CN" sz="2800" b="1">
                <a:cs typeface="Times New Roman" panose="02020603050405020304" pitchFamily="18" charset="0"/>
                <a:sym typeface="Symbol" panose="05050102010706020507" pitchFamily="18" charset="2"/>
              </a:rPr>
              <a:t>–</a:t>
            </a:r>
            <a:r>
              <a:rPr lang="en-US" altLang="zh-CN" sz="2800" b="1">
                <a:latin typeface="宋体" panose="02010600030101010101" pitchFamily="2" charset="-122"/>
              </a:rPr>
              <a:t> </a:t>
            </a:r>
            <a:r>
              <a:rPr lang="en-US" altLang="zh-CN" b="1"/>
              <a:t>true : boolean</a:t>
            </a:r>
            <a:endParaRPr lang="en-US" altLang="zh-CN" b="1">
              <a:latin typeface="宋体" panose="02010600030101010101" pitchFamily="2" charset="-122"/>
            </a:endParaRPr>
          </a:p>
          <a:p>
            <a:pPr eaLnBrk="1" hangingPunct="1"/>
            <a:r>
              <a:rPr lang="zh-CN" altLang="en-US">
                <a:latin typeface="宋体" panose="02010600030101010101" pitchFamily="2" charset="-122"/>
              </a:rPr>
              <a:t>无效（</a:t>
            </a:r>
            <a:r>
              <a:rPr lang="en-US" altLang="zh-CN" b="1"/>
              <a:t>invalid</a:t>
            </a:r>
            <a:r>
              <a:rPr lang="zh-CN" altLang="en-US">
                <a:latin typeface="宋体" panose="02010600030101010101" pitchFamily="2" charset="-122"/>
              </a:rPr>
              <a:t>）断言</a:t>
            </a:r>
          </a:p>
          <a:p>
            <a:pPr eaLnBrk="1" hangingPunct="1">
              <a:buFont typeface="Wingdings" panose="05000000000000000000" pitchFamily="2" charset="2"/>
              <a:buNone/>
            </a:pPr>
            <a:r>
              <a:rPr lang="zh-CN" altLang="en-US" b="1">
                <a:sym typeface="Symbol" panose="05050102010706020507" pitchFamily="18" charset="2"/>
              </a:rPr>
              <a:t>		</a:t>
            </a:r>
            <a:r>
              <a:rPr lang="zh-CN" altLang="en-US" b="1" i="1">
                <a:latin typeface="宋体" panose="02010600030101010101" pitchFamily="2" charset="-122"/>
              </a:rPr>
              <a:t> </a:t>
            </a:r>
            <a:r>
              <a:rPr lang="en-US" altLang="zh-CN" sz="2800" b="1">
                <a:sym typeface="Symbol" panose="05050102010706020507" pitchFamily="18" charset="2"/>
              </a:rPr>
              <a:t>|</a:t>
            </a:r>
            <a:r>
              <a:rPr lang="en-US" altLang="zh-CN" sz="2800" b="1">
                <a:cs typeface="Times New Roman" panose="02020603050405020304" pitchFamily="18" charset="0"/>
                <a:sym typeface="Symbol" panose="05050102010706020507" pitchFamily="18" charset="2"/>
              </a:rPr>
              <a:t>–  </a:t>
            </a:r>
            <a:r>
              <a:rPr lang="en-US" altLang="zh-CN" b="1"/>
              <a:t>true : nat</a:t>
            </a:r>
            <a:endParaRPr lang="en-US" altLang="zh-CN" b="1">
              <a:latin typeface="宋体" panose="02010600030101010101" pitchFamily="2" charset="-122"/>
            </a:endParaRPr>
          </a:p>
          <a:p>
            <a:pPr eaLnBrk="1" hangingPunct="1"/>
            <a:endParaRPr lang="en-US" altLang="zh-CN"/>
          </a:p>
        </p:txBody>
      </p:sp>
      <p:sp>
        <p:nvSpPr>
          <p:cNvPr id="2" name="日期占位符 1">
            <a:extLst>
              <a:ext uri="{FF2B5EF4-FFF2-40B4-BE49-F238E27FC236}">
                <a16:creationId xmlns:a16="http://schemas.microsoft.com/office/drawing/2014/main" id="{06DAB271-20C2-CFBC-B327-3E5B92223422}"/>
              </a:ext>
            </a:extLst>
          </p:cNvPr>
          <p:cNvSpPr>
            <a:spLocks noGrp="1"/>
          </p:cNvSpPr>
          <p:nvPr>
            <p:ph type="dt" sz="half" idx="10"/>
          </p:nvPr>
        </p:nvSpPr>
        <p:spPr/>
        <p:txBody>
          <a:bodyPr/>
          <a:lstStyle/>
          <a:p>
            <a:fld id="{D3FD7899-42CC-4928-94FF-198C733F0A83}" type="datetime2">
              <a:rPr lang="zh-CN" altLang="en-US" smtClean="0"/>
              <a:t>2024年5月15日</a:t>
            </a:fld>
            <a:endParaRPr lang="zh-CN" altLang="en-US" dirty="0"/>
          </a:p>
        </p:txBody>
      </p:sp>
      <p:sp>
        <p:nvSpPr>
          <p:cNvPr id="3" name="页脚占位符 2">
            <a:extLst>
              <a:ext uri="{FF2B5EF4-FFF2-40B4-BE49-F238E27FC236}">
                <a16:creationId xmlns:a16="http://schemas.microsoft.com/office/drawing/2014/main" id="{577709AB-C88E-7588-FAA9-763CA8D49D7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4" name="灯片编号占位符 3">
            <a:extLst>
              <a:ext uri="{FF2B5EF4-FFF2-40B4-BE49-F238E27FC236}">
                <a16:creationId xmlns:a16="http://schemas.microsoft.com/office/drawing/2014/main" id="{279F831C-CF5D-7D0B-C201-07AA546717AA}"/>
              </a:ext>
            </a:extLst>
          </p:cNvPr>
          <p:cNvSpPr>
            <a:spLocks noGrp="1"/>
          </p:cNvSpPr>
          <p:nvPr>
            <p:ph type="sldNum" sz="quarter" idx="12"/>
          </p:nvPr>
        </p:nvSpPr>
        <p:spPr/>
        <p:txBody>
          <a:bodyPr/>
          <a:lstStyle/>
          <a:p>
            <a:fld id="{094DEB03-EFC6-4C20-8FC8-295189A5386F}" type="slidenum">
              <a:rPr lang="zh-CN" altLang="en-US" smtClean="0"/>
              <a:pPr/>
              <a:t>46</a:t>
            </a:fld>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2CA5AB32-9BB4-4CC3-B7F4-ECE085860231}"/>
              </a:ext>
            </a:extLst>
          </p:cNvPr>
          <p:cNvSpPr>
            <a:spLocks noGrp="1" noChangeArrowheads="1"/>
          </p:cNvSpPr>
          <p:nvPr>
            <p:ph type="title"/>
          </p:nvPr>
        </p:nvSpPr>
        <p:spPr/>
        <p:txBody>
          <a:bodyPr/>
          <a:lstStyle/>
          <a:p>
            <a:pPr eaLnBrk="1" hangingPunct="1"/>
            <a:r>
              <a:rPr lang="en-US" altLang="zh-CN" dirty="0"/>
              <a:t>5.2.2 </a:t>
            </a:r>
            <a:r>
              <a:rPr lang="zh-CN" altLang="en-US" dirty="0"/>
              <a:t>定型规则和演绎推理</a:t>
            </a:r>
          </a:p>
        </p:txBody>
      </p:sp>
      <p:sp>
        <p:nvSpPr>
          <p:cNvPr id="32771" name="Rectangle 3">
            <a:extLst>
              <a:ext uri="{FF2B5EF4-FFF2-40B4-BE49-F238E27FC236}">
                <a16:creationId xmlns:a16="http://schemas.microsoft.com/office/drawing/2014/main" id="{AD06E39D-8392-4C90-8F38-36E79CC2FD64}"/>
              </a:ext>
            </a:extLst>
          </p:cNvPr>
          <p:cNvSpPr>
            <a:spLocks noGrp="1" noChangeArrowheads="1"/>
          </p:cNvSpPr>
          <p:nvPr>
            <p:ph idx="1"/>
          </p:nvPr>
        </p:nvSpPr>
        <p:spPr>
          <a:xfrm>
            <a:off x="628650" y="1257300"/>
            <a:ext cx="7886700" cy="5371564"/>
          </a:xfrm>
        </p:spPr>
        <p:txBody>
          <a:bodyPr/>
          <a:lstStyle/>
          <a:p>
            <a:pPr eaLnBrk="1" hangingPunct="1">
              <a:lnSpc>
                <a:spcPct val="90000"/>
              </a:lnSpc>
            </a:pPr>
            <a:r>
              <a:rPr lang="zh-CN" altLang="en-US" dirty="0">
                <a:sym typeface="Symbol" panose="05050102010706020507" pitchFamily="18" charset="2"/>
              </a:rPr>
              <a:t>推理规则是在一组已知有效断言的基础上，声称某个断言的有效性。</a:t>
            </a:r>
            <a:endParaRPr lang="en-US" altLang="zh-CN" dirty="0">
              <a:sym typeface="Symbol" panose="05050102010706020507" pitchFamily="18" charset="2"/>
            </a:endParaRPr>
          </a:p>
          <a:p>
            <a:pPr eaLnBrk="1" hangingPunct="1">
              <a:lnSpc>
                <a:spcPct val="90000"/>
              </a:lnSpc>
            </a:pPr>
            <a:r>
              <a:rPr lang="zh-CN" altLang="en-US" dirty="0">
                <a:sym typeface="Symbol" panose="05050102010706020507" pitchFamily="18" charset="2"/>
              </a:rPr>
              <a:t>其一般形式：</a:t>
            </a:r>
            <a:endParaRPr lang="en-US" altLang="zh-CN" dirty="0">
              <a:sym typeface="Symbol" panose="05050102010706020507" pitchFamily="18" charset="2"/>
            </a:endParaRPr>
          </a:p>
          <a:p>
            <a:pPr lvl="1" eaLnBrk="1" hangingPunct="1">
              <a:lnSpc>
                <a:spcPct val="90000"/>
              </a:lnSpc>
            </a:pPr>
            <a:r>
              <a:rPr lang="zh-CN" altLang="en-US" dirty="0">
                <a:sym typeface="Symbol" panose="05050102010706020507" pitchFamily="18" charset="2"/>
              </a:rPr>
              <a:t>（规则名）（注释）   推理规则    （注释）</a:t>
            </a:r>
            <a:endParaRPr lang="en-US" altLang="zh-CN" dirty="0">
              <a:sym typeface="Symbol" panose="05050102010706020507" pitchFamily="18" charset="2"/>
            </a:endParaRPr>
          </a:p>
          <a:p>
            <a:pPr eaLnBrk="1" hangingPunct="1">
              <a:lnSpc>
                <a:spcPct val="90000"/>
              </a:lnSpc>
            </a:pPr>
            <a:r>
              <a:rPr lang="zh-CN" altLang="en-US" dirty="0">
                <a:sym typeface="Symbol" panose="05050102010706020507" pitchFamily="18" charset="2"/>
              </a:rPr>
              <a:t>其中的推理规则习惯表示法</a:t>
            </a:r>
          </a:p>
          <a:p>
            <a:pPr eaLnBrk="1" hangingPunct="1">
              <a:lnSpc>
                <a:spcPct val="90000"/>
              </a:lnSpc>
              <a:buFont typeface="Wingdings" panose="05000000000000000000" pitchFamily="2" charset="2"/>
              <a:buNone/>
            </a:pPr>
            <a:endParaRPr lang="zh-CN" altLang="en-US" dirty="0">
              <a:sym typeface="Symbol" panose="05050102010706020507" pitchFamily="18" charset="2"/>
            </a:endParaRPr>
          </a:p>
          <a:p>
            <a:pPr eaLnBrk="1" hangingPunct="1">
              <a:lnSpc>
                <a:spcPct val="90000"/>
              </a:lnSpc>
              <a:buFont typeface="Wingdings" panose="05000000000000000000" pitchFamily="2" charset="2"/>
              <a:buNone/>
            </a:pPr>
            <a:endParaRPr lang="zh-CN" altLang="en-US" b="1" dirty="0">
              <a:sym typeface="Symbol" panose="05050102010706020507" pitchFamily="18" charset="2"/>
            </a:endParaRPr>
          </a:p>
          <a:p>
            <a:pPr lvl="1" eaLnBrk="1" hangingPunct="1">
              <a:lnSpc>
                <a:spcPct val="90000"/>
              </a:lnSpc>
            </a:pPr>
            <a:r>
              <a:rPr lang="zh-CN" altLang="en-US" dirty="0"/>
              <a:t>横线上方是前提</a:t>
            </a:r>
            <a:r>
              <a:rPr lang="en-US" altLang="zh-CN" dirty="0"/>
              <a:t>(premise)</a:t>
            </a:r>
          </a:p>
          <a:p>
            <a:pPr lvl="1" eaLnBrk="1" hangingPunct="1">
              <a:lnSpc>
                <a:spcPct val="90000"/>
              </a:lnSpc>
            </a:pPr>
            <a:r>
              <a:rPr lang="zh-CN" altLang="en-US" dirty="0"/>
              <a:t>横线下方是结论</a:t>
            </a:r>
            <a:r>
              <a:rPr lang="en-US" altLang="zh-CN" dirty="0"/>
              <a:t>(conclusion)</a:t>
            </a:r>
            <a:endParaRPr lang="zh-CN" altLang="en-US" dirty="0">
              <a:latin typeface="宋体" panose="02010600030101010101" pitchFamily="2" charset="-122"/>
            </a:endParaRPr>
          </a:p>
          <a:p>
            <a:pPr lvl="1" eaLnBrk="1" hangingPunct="1">
              <a:lnSpc>
                <a:spcPct val="90000"/>
              </a:lnSpc>
            </a:pPr>
            <a:r>
              <a:rPr lang="zh-CN" altLang="en-US" dirty="0"/>
              <a:t>前提为零的规则叫做公理</a:t>
            </a:r>
          </a:p>
          <a:p>
            <a:pPr eaLnBrk="1" hangingPunct="1">
              <a:lnSpc>
                <a:spcPct val="90000"/>
              </a:lnSpc>
            </a:pPr>
            <a:endParaRPr lang="en-US" altLang="zh-CN" dirty="0"/>
          </a:p>
        </p:txBody>
      </p:sp>
      <p:grpSp>
        <p:nvGrpSpPr>
          <p:cNvPr id="32772" name="Group 4">
            <a:extLst>
              <a:ext uri="{FF2B5EF4-FFF2-40B4-BE49-F238E27FC236}">
                <a16:creationId xmlns:a16="http://schemas.microsoft.com/office/drawing/2014/main" id="{49D4267A-BC39-46B9-98D1-CDF5335C4109}"/>
              </a:ext>
            </a:extLst>
          </p:cNvPr>
          <p:cNvGrpSpPr>
            <a:grpSpLocks/>
          </p:cNvGrpSpPr>
          <p:nvPr/>
        </p:nvGrpSpPr>
        <p:grpSpPr bwMode="auto">
          <a:xfrm>
            <a:off x="855799" y="3892732"/>
            <a:ext cx="3816350" cy="762000"/>
            <a:chOff x="2971" y="3702"/>
            <a:chExt cx="2404" cy="480"/>
          </a:xfrm>
        </p:grpSpPr>
        <p:sp>
          <p:nvSpPr>
            <p:cNvPr id="32773" name="Rectangle 5" descr="Green marble">
              <a:extLst>
                <a:ext uri="{FF2B5EF4-FFF2-40B4-BE49-F238E27FC236}">
                  <a16:creationId xmlns:a16="http://schemas.microsoft.com/office/drawing/2014/main" id="{CBAE1365-0F1A-41EB-854D-C843BC221DE3}"/>
                </a:ext>
              </a:extLst>
            </p:cNvPr>
            <p:cNvSpPr>
              <a:spLocks noChangeArrowheads="1"/>
            </p:cNvSpPr>
            <p:nvPr/>
          </p:nvSpPr>
          <p:spPr bwMode="auto">
            <a:xfrm>
              <a:off x="2971" y="3702"/>
              <a:ext cx="24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ea typeface="宋体" panose="02010600030101010101" pitchFamily="2" charset="-122"/>
                  <a:sym typeface="Symbol" panose="05050102010706020507" pitchFamily="18" charset="2"/>
                </a:rPr>
                <a:t>  </a:t>
              </a:r>
              <a:r>
                <a:rPr lang="en-US" altLang="zh-CN" sz="2400" b="1" baseline="-25000" dirty="0">
                  <a:ea typeface="宋体" panose="02010600030101010101" pitchFamily="2" charset="-122"/>
                  <a:sym typeface="Symbol" panose="05050102010706020507" pitchFamily="18" charset="2"/>
                </a:rPr>
                <a:t>1</a:t>
              </a:r>
              <a:r>
                <a:rPr lang="en-US" altLang="zh-CN" sz="2400" b="1" dirty="0">
                  <a:ea typeface="宋体" panose="02010600030101010101" pitchFamily="2" charset="-122"/>
                  <a:sym typeface="Symbol" panose="05050102010706020507" pitchFamily="18" charset="2"/>
                </a:rPr>
                <a:t> |– </a:t>
              </a:r>
              <a:r>
                <a:rPr lang="en-US" altLang="zh-CN" sz="2400" b="1" i="1" dirty="0"/>
                <a:t>S</a:t>
              </a:r>
              <a:r>
                <a:rPr lang="en-US" altLang="zh-CN" b="1" baseline="-25000" dirty="0">
                  <a:ea typeface="宋体" panose="02010600030101010101" pitchFamily="2" charset="-122"/>
                  <a:sym typeface="Symbol" panose="05050102010706020507" pitchFamily="18" charset="2"/>
                </a:rPr>
                <a:t>1</a:t>
              </a:r>
              <a:r>
                <a:rPr lang="en-US" altLang="zh-CN" sz="2400" b="1" dirty="0">
                  <a:ea typeface="宋体" panose="02010600030101010101" pitchFamily="2" charset="-122"/>
                  <a:sym typeface="Symbol" panose="05050102010706020507" pitchFamily="18" charset="2"/>
                </a:rPr>
                <a:t>,  …,  </a:t>
              </a:r>
              <a:r>
                <a:rPr lang="en-US" altLang="zh-CN" sz="2400" b="1" i="1" baseline="-25000" dirty="0">
                  <a:ea typeface="宋体" panose="02010600030101010101" pitchFamily="2" charset="-122"/>
                  <a:sym typeface="Symbol" panose="05050102010706020507" pitchFamily="18" charset="2"/>
                </a:rPr>
                <a:t>n</a:t>
              </a:r>
              <a:r>
                <a:rPr lang="en-US" altLang="zh-CN" sz="2400" b="1" dirty="0">
                  <a:ea typeface="宋体" panose="02010600030101010101" pitchFamily="2" charset="-122"/>
                  <a:sym typeface="Symbol" panose="05050102010706020507" pitchFamily="18" charset="2"/>
                </a:rPr>
                <a:t> |– </a:t>
              </a:r>
              <a:r>
                <a:rPr lang="en-US" altLang="zh-CN" sz="2400" b="1" i="1" dirty="0"/>
                <a:t>S</a:t>
              </a:r>
              <a:r>
                <a:rPr lang="en-US" altLang="zh-CN" b="1" i="1" baseline="-25000" dirty="0">
                  <a:ea typeface="宋体" panose="02010600030101010101" pitchFamily="2" charset="-122"/>
                  <a:sym typeface="Symbol" panose="05050102010706020507" pitchFamily="18" charset="2"/>
                </a:rPr>
                <a:t>n</a:t>
              </a:r>
              <a:endParaRPr lang="en-US" altLang="zh-CN" b="1" i="1" baseline="-25000" dirty="0">
                <a:ea typeface="宋体" panose="02010600030101010101" pitchFamily="2" charset="-122"/>
              </a:endParaRPr>
            </a:p>
            <a:p>
              <a:pPr algn="ctr">
                <a:spcBef>
                  <a:spcPct val="0"/>
                </a:spcBef>
                <a:buClrTx/>
                <a:buSzTx/>
                <a:buFontTx/>
                <a:buNone/>
              </a:pPr>
              <a:r>
                <a:rPr lang="en-US" altLang="zh-CN" sz="2400" b="1" dirty="0">
                  <a:ea typeface="宋体" panose="02010600030101010101" pitchFamily="2" charset="-122"/>
                  <a:sym typeface="Symbol" panose="05050102010706020507" pitchFamily="18" charset="2"/>
                </a:rPr>
                <a:t> |– </a:t>
              </a:r>
              <a:r>
                <a:rPr lang="en-US" altLang="zh-CN" sz="2400" b="1" i="1" dirty="0"/>
                <a:t>S</a:t>
              </a:r>
              <a:endParaRPr lang="en-US" altLang="zh-CN" sz="2400" b="1" dirty="0">
                <a:latin typeface="Comic Sans MS" panose="030F0702030302020204" pitchFamily="66" charset="0"/>
                <a:ea typeface="宋体" panose="02010600030101010101" pitchFamily="2" charset="-122"/>
                <a:sym typeface="Symbol" panose="05050102010706020507" pitchFamily="18" charset="2"/>
              </a:endParaRPr>
            </a:p>
          </p:txBody>
        </p:sp>
        <p:sp>
          <p:nvSpPr>
            <p:cNvPr id="32774" name="Line 6">
              <a:extLst>
                <a:ext uri="{FF2B5EF4-FFF2-40B4-BE49-F238E27FC236}">
                  <a16:creationId xmlns:a16="http://schemas.microsoft.com/office/drawing/2014/main" id="{6156374B-507E-4B8A-87CB-8519EE1E6AF1}"/>
                </a:ext>
              </a:extLst>
            </p:cNvPr>
            <p:cNvSpPr>
              <a:spLocks noChangeShapeType="1"/>
            </p:cNvSpPr>
            <p:nvPr/>
          </p:nvSpPr>
          <p:spPr bwMode="auto">
            <a:xfrm>
              <a:off x="3103" y="3976"/>
              <a:ext cx="2209"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grpSp>
      <p:sp>
        <p:nvSpPr>
          <p:cNvPr id="2" name="日期占位符 1">
            <a:extLst>
              <a:ext uri="{FF2B5EF4-FFF2-40B4-BE49-F238E27FC236}">
                <a16:creationId xmlns:a16="http://schemas.microsoft.com/office/drawing/2014/main" id="{F48E7C98-7EE0-79C3-87BC-E25B076524DF}"/>
              </a:ext>
            </a:extLst>
          </p:cNvPr>
          <p:cNvSpPr>
            <a:spLocks noGrp="1"/>
          </p:cNvSpPr>
          <p:nvPr>
            <p:ph type="dt" sz="half" idx="10"/>
          </p:nvPr>
        </p:nvSpPr>
        <p:spPr/>
        <p:txBody>
          <a:bodyPr/>
          <a:lstStyle/>
          <a:p>
            <a:fld id="{213BEC1C-B0C4-4692-8E7B-91952CCB493E}" type="datetime2">
              <a:rPr lang="zh-CN" altLang="en-US" smtClean="0"/>
              <a:t>2024年5月15日</a:t>
            </a:fld>
            <a:endParaRPr lang="zh-CN" altLang="en-US" dirty="0"/>
          </a:p>
        </p:txBody>
      </p:sp>
      <p:sp>
        <p:nvSpPr>
          <p:cNvPr id="3" name="页脚占位符 2">
            <a:extLst>
              <a:ext uri="{FF2B5EF4-FFF2-40B4-BE49-F238E27FC236}">
                <a16:creationId xmlns:a16="http://schemas.microsoft.com/office/drawing/2014/main" id="{1B1D40E6-9F90-0D79-D16C-ADB26D1CBA4F}"/>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4" name="灯片编号占位符 3">
            <a:extLst>
              <a:ext uri="{FF2B5EF4-FFF2-40B4-BE49-F238E27FC236}">
                <a16:creationId xmlns:a16="http://schemas.microsoft.com/office/drawing/2014/main" id="{048E2F84-0C50-49EF-7E1B-33DEE1CE7933}"/>
              </a:ext>
            </a:extLst>
          </p:cNvPr>
          <p:cNvSpPr>
            <a:spLocks noGrp="1"/>
          </p:cNvSpPr>
          <p:nvPr>
            <p:ph type="sldNum" sz="quarter" idx="12"/>
          </p:nvPr>
        </p:nvSpPr>
        <p:spPr/>
        <p:txBody>
          <a:bodyPr/>
          <a:lstStyle/>
          <a:p>
            <a:fld id="{094DEB03-EFC6-4C20-8FC8-295189A5386F}" type="slidenum">
              <a:rPr lang="zh-CN" altLang="en-US" smtClean="0"/>
              <a:pPr/>
              <a:t>47</a:t>
            </a:fld>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2CA5AB32-9BB4-4CC3-B7F4-ECE085860231}"/>
              </a:ext>
            </a:extLst>
          </p:cNvPr>
          <p:cNvSpPr>
            <a:spLocks noGrp="1" noChangeArrowheads="1"/>
          </p:cNvSpPr>
          <p:nvPr>
            <p:ph type="title"/>
          </p:nvPr>
        </p:nvSpPr>
        <p:spPr/>
        <p:txBody>
          <a:bodyPr/>
          <a:lstStyle/>
          <a:p>
            <a:pPr eaLnBrk="1" hangingPunct="1"/>
            <a:r>
              <a:rPr lang="en-US" altLang="zh-CN" dirty="0"/>
              <a:t>5.2.2 </a:t>
            </a:r>
            <a:r>
              <a:rPr lang="zh-CN" altLang="en-US" dirty="0"/>
              <a:t>定型规则和演绎推理</a:t>
            </a:r>
          </a:p>
        </p:txBody>
      </p:sp>
      <p:sp>
        <p:nvSpPr>
          <p:cNvPr id="32771" name="Rectangle 3">
            <a:extLst>
              <a:ext uri="{FF2B5EF4-FFF2-40B4-BE49-F238E27FC236}">
                <a16:creationId xmlns:a16="http://schemas.microsoft.com/office/drawing/2014/main" id="{AD06E39D-8392-4C90-8F38-36E79CC2FD64}"/>
              </a:ext>
            </a:extLst>
          </p:cNvPr>
          <p:cNvSpPr>
            <a:spLocks noGrp="1" noChangeArrowheads="1"/>
          </p:cNvSpPr>
          <p:nvPr>
            <p:ph idx="1"/>
          </p:nvPr>
        </p:nvSpPr>
        <p:spPr>
          <a:xfrm>
            <a:off x="628650" y="1257300"/>
            <a:ext cx="7886700" cy="5371564"/>
          </a:xfrm>
        </p:spPr>
        <p:txBody>
          <a:bodyPr/>
          <a:lstStyle/>
          <a:p>
            <a:r>
              <a:rPr lang="zh-CN" altLang="en-US" sz="2800" dirty="0">
                <a:sym typeface="Symbol" panose="05050102010706020507" pitchFamily="18" charset="2"/>
              </a:rPr>
              <a:t>三种断言形式：</a:t>
            </a:r>
            <a:endParaRPr lang="en-US" altLang="zh-CN" sz="2800" dirty="0">
              <a:sym typeface="Symbol" panose="05050102010706020507" pitchFamily="18" charset="2"/>
            </a:endParaRPr>
          </a:p>
          <a:p>
            <a:pPr lvl="1"/>
            <a:r>
              <a:rPr lang="zh-CN" altLang="en-US" sz="2400" dirty="0">
                <a:sym typeface="Symbol" panose="05050102010706020507" pitchFamily="18" charset="2"/>
              </a:rPr>
              <a:t>环境断言</a:t>
            </a:r>
            <a:endParaRPr lang="en-US" altLang="zh-CN" sz="2400" dirty="0">
              <a:sym typeface="Symbol" panose="05050102010706020507" pitchFamily="18" charset="2"/>
            </a:endParaRPr>
          </a:p>
          <a:p>
            <a:pPr lvl="1"/>
            <a:r>
              <a:rPr lang="zh-CN" altLang="en-US" sz="2400" dirty="0">
                <a:sym typeface="Symbol" panose="05050102010706020507" pitchFamily="18" charset="2"/>
              </a:rPr>
              <a:t>语法断言</a:t>
            </a:r>
            <a:endParaRPr lang="en-US" altLang="zh-CN" sz="2400" dirty="0">
              <a:sym typeface="Symbol" panose="05050102010706020507" pitchFamily="18" charset="2"/>
            </a:endParaRPr>
          </a:p>
          <a:p>
            <a:pPr lvl="1"/>
            <a:r>
              <a:rPr lang="zh-CN" altLang="en-US" sz="2400" dirty="0">
                <a:sym typeface="Symbol" panose="05050102010706020507" pitchFamily="18" charset="2"/>
              </a:rPr>
              <a:t>定型断言</a:t>
            </a:r>
            <a:endParaRPr lang="en-US" altLang="zh-CN" sz="2400" dirty="0">
              <a:sym typeface="Symbol" panose="05050102010706020507" pitchFamily="18" charset="2"/>
            </a:endParaRPr>
          </a:p>
          <a:p>
            <a:r>
              <a:rPr lang="zh-CN" altLang="en-US" sz="2800" dirty="0">
                <a:sym typeface="Symbol" panose="05050102010706020507" pitchFamily="18" charset="2"/>
              </a:rPr>
              <a:t>对应了三种推理规则：</a:t>
            </a:r>
            <a:endParaRPr lang="en-US" altLang="zh-CN" sz="2800" dirty="0">
              <a:sym typeface="Symbol" panose="05050102010706020507" pitchFamily="18" charset="2"/>
            </a:endParaRPr>
          </a:p>
          <a:p>
            <a:pPr lvl="1"/>
            <a:r>
              <a:rPr lang="zh-CN" altLang="en-US" sz="2400" dirty="0">
                <a:sym typeface="Symbol" panose="05050102010706020507" pitchFamily="18" charset="2"/>
              </a:rPr>
              <a:t>环境规则</a:t>
            </a:r>
            <a:endParaRPr lang="en-US" altLang="zh-CN" sz="2400" dirty="0">
              <a:sym typeface="Symbol" panose="05050102010706020507" pitchFamily="18" charset="2"/>
            </a:endParaRPr>
          </a:p>
          <a:p>
            <a:pPr lvl="1"/>
            <a:r>
              <a:rPr lang="zh-CN" altLang="en-US" sz="2400" dirty="0">
                <a:sym typeface="Symbol" panose="05050102010706020507" pitchFamily="18" charset="2"/>
              </a:rPr>
              <a:t>语法规则</a:t>
            </a:r>
            <a:endParaRPr lang="en-US" altLang="zh-CN" sz="2400" dirty="0">
              <a:sym typeface="Symbol" panose="05050102010706020507" pitchFamily="18" charset="2"/>
            </a:endParaRPr>
          </a:p>
          <a:p>
            <a:pPr lvl="1"/>
            <a:r>
              <a:rPr lang="zh-CN" altLang="en-US" sz="2400" dirty="0">
                <a:sym typeface="Symbol" panose="05050102010706020507" pitchFamily="18" charset="2"/>
              </a:rPr>
              <a:t>定型规则</a:t>
            </a:r>
            <a:endParaRPr lang="en-US" altLang="zh-CN" sz="2400" dirty="0">
              <a:sym typeface="Symbol" panose="05050102010706020507" pitchFamily="18" charset="2"/>
            </a:endParaRPr>
          </a:p>
          <a:p>
            <a:pPr lvl="1"/>
            <a:endParaRPr lang="en-US" altLang="zh-CN" sz="2400" dirty="0"/>
          </a:p>
          <a:p>
            <a:pPr eaLnBrk="1" hangingPunct="1">
              <a:lnSpc>
                <a:spcPct val="90000"/>
              </a:lnSpc>
            </a:pPr>
            <a:endParaRPr lang="en-US" altLang="zh-CN" dirty="0"/>
          </a:p>
        </p:txBody>
      </p:sp>
      <p:sp>
        <p:nvSpPr>
          <p:cNvPr id="2" name="日期占位符 1">
            <a:extLst>
              <a:ext uri="{FF2B5EF4-FFF2-40B4-BE49-F238E27FC236}">
                <a16:creationId xmlns:a16="http://schemas.microsoft.com/office/drawing/2014/main" id="{F8250571-EFB5-E4FC-2983-D6024AF51A37}"/>
              </a:ext>
            </a:extLst>
          </p:cNvPr>
          <p:cNvSpPr>
            <a:spLocks noGrp="1"/>
          </p:cNvSpPr>
          <p:nvPr>
            <p:ph type="dt" sz="half" idx="10"/>
          </p:nvPr>
        </p:nvSpPr>
        <p:spPr/>
        <p:txBody>
          <a:bodyPr/>
          <a:lstStyle/>
          <a:p>
            <a:fld id="{CBD49F46-8B89-47A7-8370-13EE0D46015B}" type="datetime2">
              <a:rPr lang="zh-CN" altLang="en-US" smtClean="0"/>
              <a:t>2024年5月15日</a:t>
            </a:fld>
            <a:endParaRPr lang="zh-CN" altLang="en-US" dirty="0"/>
          </a:p>
        </p:txBody>
      </p:sp>
      <p:sp>
        <p:nvSpPr>
          <p:cNvPr id="3" name="页脚占位符 2">
            <a:extLst>
              <a:ext uri="{FF2B5EF4-FFF2-40B4-BE49-F238E27FC236}">
                <a16:creationId xmlns:a16="http://schemas.microsoft.com/office/drawing/2014/main" id="{C77E44DD-5F73-259D-2629-1C0C172ABD5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4" name="灯片编号占位符 3">
            <a:extLst>
              <a:ext uri="{FF2B5EF4-FFF2-40B4-BE49-F238E27FC236}">
                <a16:creationId xmlns:a16="http://schemas.microsoft.com/office/drawing/2014/main" id="{1CF45157-2991-862B-91CB-21670DA52297}"/>
              </a:ext>
            </a:extLst>
          </p:cNvPr>
          <p:cNvSpPr>
            <a:spLocks noGrp="1"/>
          </p:cNvSpPr>
          <p:nvPr>
            <p:ph type="sldNum" sz="quarter" idx="12"/>
          </p:nvPr>
        </p:nvSpPr>
        <p:spPr/>
        <p:txBody>
          <a:bodyPr/>
          <a:lstStyle/>
          <a:p>
            <a:fld id="{094DEB03-EFC6-4C20-8FC8-295189A5386F}" type="slidenum">
              <a:rPr lang="zh-CN" altLang="en-US" smtClean="0"/>
              <a:pPr/>
              <a:t>48</a:t>
            </a:fld>
            <a:endParaRPr lang="zh-CN" altLang="en-US"/>
          </a:p>
        </p:txBody>
      </p:sp>
    </p:spTree>
    <p:extLst>
      <p:ext uri="{BB962C8B-B14F-4D97-AF65-F5344CB8AC3E}">
        <p14:creationId xmlns:p14="http://schemas.microsoft.com/office/powerpoint/2010/main" val="40075454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961659BA-1640-4403-9900-D9E36EBB5E3B}"/>
              </a:ext>
            </a:extLst>
          </p:cNvPr>
          <p:cNvSpPr>
            <a:spLocks noGrp="1" noChangeArrowheads="1"/>
          </p:cNvSpPr>
          <p:nvPr>
            <p:ph type="title"/>
          </p:nvPr>
        </p:nvSpPr>
        <p:spPr/>
        <p:txBody>
          <a:bodyPr/>
          <a:lstStyle/>
          <a:p>
            <a:r>
              <a:rPr lang="en-US" altLang="zh-CN" dirty="0"/>
              <a:t>5.2.2 </a:t>
            </a:r>
            <a:r>
              <a:rPr lang="zh-CN" altLang="en-US" dirty="0"/>
              <a:t>定型规则和演绎推理</a:t>
            </a:r>
          </a:p>
        </p:txBody>
      </p:sp>
      <p:sp>
        <p:nvSpPr>
          <p:cNvPr id="885763" name="Rectangle 3">
            <a:extLst>
              <a:ext uri="{FF2B5EF4-FFF2-40B4-BE49-F238E27FC236}">
                <a16:creationId xmlns:a16="http://schemas.microsoft.com/office/drawing/2014/main" id="{74B80DFA-22A8-4838-8E10-D958ADA62CAF}"/>
              </a:ext>
            </a:extLst>
          </p:cNvPr>
          <p:cNvSpPr>
            <a:spLocks noGrp="1" noChangeArrowheads="1"/>
          </p:cNvSpPr>
          <p:nvPr>
            <p:ph idx="1"/>
          </p:nvPr>
        </p:nvSpPr>
        <p:spPr>
          <a:xfrm>
            <a:off x="628650" y="1257300"/>
            <a:ext cx="7886700" cy="5462282"/>
          </a:xfrm>
        </p:spPr>
        <p:txBody>
          <a:bodyPr/>
          <a:lstStyle/>
          <a:p>
            <a:pPr eaLnBrk="1" hangingPunct="1">
              <a:lnSpc>
                <a:spcPct val="80000"/>
              </a:lnSpc>
              <a:buFont typeface="Wingdings" panose="05000000000000000000" pitchFamily="2" charset="2"/>
              <a:buNone/>
            </a:pPr>
            <a:r>
              <a:rPr lang="zh-CN" altLang="en-US" sz="2800" dirty="0">
                <a:latin typeface="宋体" panose="02010600030101010101" pitchFamily="2" charset="-122"/>
                <a:cs typeface="Times New Roman" panose="02020603050405020304" pitchFamily="18" charset="0"/>
              </a:rPr>
              <a:t>（规则名）（注释）	</a:t>
            </a:r>
            <a:r>
              <a:rPr lang="zh-CN" altLang="en-US" sz="2800" dirty="0">
                <a:latin typeface="宋体" panose="02010600030101010101" pitchFamily="2" charset="-122"/>
              </a:rPr>
              <a:t>推理规则	</a:t>
            </a:r>
            <a:r>
              <a:rPr lang="zh-CN" altLang="en-US" sz="2800" dirty="0">
                <a:latin typeface="宋体" panose="02010600030101010101" pitchFamily="2" charset="-122"/>
                <a:cs typeface="Times New Roman" panose="02020603050405020304" pitchFamily="18" charset="0"/>
              </a:rPr>
              <a:t>（注释）</a:t>
            </a:r>
          </a:p>
          <a:p>
            <a:pPr algn="just" eaLnBrk="1" hangingPunct="1">
              <a:lnSpc>
                <a:spcPct val="80000"/>
              </a:lnSpc>
            </a:pPr>
            <a:r>
              <a:rPr lang="zh-CN" altLang="en-US" sz="2800" dirty="0">
                <a:latin typeface="Comic Sans MS" panose="030F0702030302020204" pitchFamily="66" charset="0"/>
              </a:rPr>
              <a:t>环境规则</a:t>
            </a:r>
            <a:endParaRPr lang="zh-CN" altLang="en-US" sz="2800" dirty="0">
              <a:latin typeface="宋体" panose="02010600030101010101" pitchFamily="2" charset="-122"/>
            </a:endParaRPr>
          </a:p>
          <a:p>
            <a:pPr algn="just" eaLnBrk="1" hangingPunct="1">
              <a:lnSpc>
                <a:spcPct val="80000"/>
              </a:lnSpc>
              <a:buFont typeface="Wingdings" panose="05000000000000000000" pitchFamily="2" charset="2"/>
              <a:buNone/>
            </a:pPr>
            <a:r>
              <a:rPr lang="zh-CN" altLang="en-US" sz="2800" b="1" dirty="0"/>
              <a:t>	</a:t>
            </a:r>
            <a:r>
              <a:rPr lang="en-US" altLang="zh-CN" sz="2800" b="1" dirty="0"/>
              <a:t>(Env </a:t>
            </a:r>
            <a:r>
              <a:rPr lang="en-US" altLang="zh-CN" sz="2800" b="1" dirty="0">
                <a:sym typeface="Symbol" panose="05050102010706020507" pitchFamily="18" charset="2"/>
              </a:rPr>
              <a:t></a:t>
            </a:r>
            <a:r>
              <a:rPr lang="en-US" altLang="zh-CN" sz="2800" b="1" dirty="0"/>
              <a:t>)	</a:t>
            </a:r>
            <a:endParaRPr lang="en-US" altLang="zh-CN" sz="2800" b="1" dirty="0">
              <a:sym typeface="Symbol" panose="05050102010706020507" pitchFamily="18" charset="2"/>
            </a:endParaRPr>
          </a:p>
          <a:p>
            <a:pPr lvl="1" algn="just">
              <a:lnSpc>
                <a:spcPct val="80000"/>
              </a:lnSpc>
            </a:pPr>
            <a:endParaRPr lang="en-US" altLang="zh-CN" sz="2400" dirty="0">
              <a:latin typeface="宋体" panose="02010600030101010101" pitchFamily="2" charset="-122"/>
              <a:sym typeface="Symbol" panose="05050102010706020507" pitchFamily="18" charset="2"/>
            </a:endParaRPr>
          </a:p>
          <a:p>
            <a:pPr lvl="1" algn="just">
              <a:lnSpc>
                <a:spcPct val="80000"/>
              </a:lnSpc>
            </a:pPr>
            <a:r>
              <a:rPr lang="zh-CN" altLang="en-US" sz="2400" dirty="0">
                <a:latin typeface="宋体" panose="02010600030101010101" pitchFamily="2" charset="-122"/>
                <a:sym typeface="Symbol" panose="05050102010706020507" pitchFamily="18" charset="2"/>
              </a:rPr>
              <a:t>空环境是良形的，它是一个公理。</a:t>
            </a:r>
            <a:endParaRPr lang="en-US" altLang="zh-CN" sz="2400" dirty="0">
              <a:latin typeface="宋体" panose="02010600030101010101" pitchFamily="2" charset="-122"/>
              <a:sym typeface="Symbol" panose="05050102010706020507" pitchFamily="18" charset="2"/>
            </a:endParaRPr>
          </a:p>
          <a:p>
            <a:pPr algn="just" eaLnBrk="1" hangingPunct="1">
              <a:lnSpc>
                <a:spcPct val="80000"/>
              </a:lnSpc>
            </a:pPr>
            <a:r>
              <a:rPr lang="zh-CN" altLang="en-US" sz="2800" dirty="0">
                <a:latin typeface="宋体" panose="02010600030101010101" pitchFamily="2" charset="-122"/>
                <a:sym typeface="Symbol" panose="05050102010706020507" pitchFamily="18" charset="2"/>
              </a:rPr>
              <a:t>语法规则</a:t>
            </a:r>
          </a:p>
          <a:p>
            <a:pPr algn="just" eaLnBrk="1" hangingPunct="1">
              <a:lnSpc>
                <a:spcPct val="80000"/>
              </a:lnSpc>
              <a:buFont typeface="Wingdings" panose="05000000000000000000" pitchFamily="2" charset="2"/>
              <a:buNone/>
            </a:pPr>
            <a:r>
              <a:rPr lang="zh-CN" altLang="en-US" sz="2800" b="1" dirty="0"/>
              <a:t>	</a:t>
            </a:r>
            <a:r>
              <a:rPr lang="en-US" altLang="zh-CN" sz="2800" b="1" dirty="0"/>
              <a:t>(Type Bool)	</a:t>
            </a:r>
            <a:endParaRPr lang="en-US" altLang="zh-CN" sz="2800" b="1" i="1" dirty="0"/>
          </a:p>
          <a:p>
            <a:pPr lvl="1" algn="just">
              <a:lnSpc>
                <a:spcPct val="80000"/>
              </a:lnSpc>
            </a:pPr>
            <a:endParaRPr lang="en-US" altLang="zh-CN" sz="2400" dirty="0">
              <a:latin typeface="+mn-ea"/>
            </a:endParaRPr>
          </a:p>
          <a:p>
            <a:pPr lvl="1" algn="just">
              <a:lnSpc>
                <a:spcPct val="80000"/>
              </a:lnSpc>
            </a:pPr>
            <a:r>
              <a:rPr lang="zh-CN" altLang="en-US" sz="2400" dirty="0">
                <a:latin typeface="+mn-ea"/>
              </a:rPr>
              <a:t>任何良形环境</a:t>
            </a:r>
            <a:r>
              <a:rPr lang="en-US" altLang="zh-CN" sz="2400" b="1" dirty="0">
                <a:sym typeface="Symbol" panose="05050102010706020507" pitchFamily="18" charset="2"/>
              </a:rPr>
              <a:t></a:t>
            </a:r>
            <a:r>
              <a:rPr lang="zh-CN" altLang="en-US" sz="2400" dirty="0">
                <a:latin typeface="+mn-ea"/>
                <a:sym typeface="Symbol" panose="05050102010706020507" pitchFamily="18" charset="2"/>
              </a:rPr>
              <a:t>下，</a:t>
            </a:r>
            <a:r>
              <a:rPr lang="en-US" altLang="zh-CN" sz="2400" b="1" dirty="0" err="1">
                <a:ea typeface="宋体" panose="02010600030101010101" pitchFamily="2" charset="-122"/>
              </a:rPr>
              <a:t>boolean</a:t>
            </a:r>
            <a:r>
              <a:rPr lang="zh-CN" altLang="en-US" sz="2400" dirty="0">
                <a:latin typeface="+mn-ea"/>
                <a:sym typeface="Symbol" panose="05050102010706020507" pitchFamily="18" charset="2"/>
              </a:rPr>
              <a:t>是一个布尔表达式</a:t>
            </a:r>
            <a:endParaRPr lang="en-US" altLang="zh-CN" sz="2400" dirty="0">
              <a:latin typeface="+mn-ea"/>
            </a:endParaRPr>
          </a:p>
          <a:p>
            <a:pPr algn="just" eaLnBrk="1" hangingPunct="1">
              <a:lnSpc>
                <a:spcPct val="80000"/>
              </a:lnSpc>
            </a:pPr>
            <a:r>
              <a:rPr lang="zh-CN" altLang="en-US" sz="2800" dirty="0"/>
              <a:t>定型规则</a:t>
            </a:r>
            <a:endParaRPr lang="zh-CN" altLang="en-US" sz="2800" i="1" dirty="0"/>
          </a:p>
          <a:p>
            <a:pPr algn="just" eaLnBrk="1" hangingPunct="1">
              <a:lnSpc>
                <a:spcPct val="80000"/>
              </a:lnSpc>
              <a:buFont typeface="Wingdings" panose="05000000000000000000" pitchFamily="2" charset="2"/>
              <a:buNone/>
            </a:pPr>
            <a:r>
              <a:rPr lang="zh-CN" altLang="en-US" sz="2800" b="1" dirty="0"/>
              <a:t>	</a:t>
            </a:r>
            <a:r>
              <a:rPr lang="en-US" altLang="zh-CN" sz="2800" b="1" dirty="0"/>
              <a:t>(Exp +)</a:t>
            </a:r>
            <a:endParaRPr lang="en-US" altLang="zh-CN" sz="2800" b="1" i="1" dirty="0"/>
          </a:p>
          <a:p>
            <a:pPr lvl="1" eaLnBrk="1" hangingPunct="1">
              <a:lnSpc>
                <a:spcPct val="80000"/>
              </a:lnSpc>
            </a:pPr>
            <a:endParaRPr lang="en-US" altLang="zh-CN" sz="2400" dirty="0"/>
          </a:p>
          <a:p>
            <a:pPr lvl="1" eaLnBrk="1" hangingPunct="1">
              <a:lnSpc>
                <a:spcPct val="80000"/>
              </a:lnSpc>
            </a:pPr>
            <a:r>
              <a:rPr lang="zh-CN" altLang="en-US" sz="2400" dirty="0"/>
              <a:t>推理规则的结论是定型断言，则称之为定型规则</a:t>
            </a:r>
            <a:endParaRPr lang="en-US" altLang="zh-CN" sz="2400" dirty="0"/>
          </a:p>
        </p:txBody>
      </p:sp>
      <p:grpSp>
        <p:nvGrpSpPr>
          <p:cNvPr id="2" name="Group 4">
            <a:extLst>
              <a:ext uri="{FF2B5EF4-FFF2-40B4-BE49-F238E27FC236}">
                <a16:creationId xmlns:a16="http://schemas.microsoft.com/office/drawing/2014/main" id="{6466906C-E205-4786-86D4-9D14F7CDB0F7}"/>
              </a:ext>
            </a:extLst>
          </p:cNvPr>
          <p:cNvGrpSpPr>
            <a:grpSpLocks/>
          </p:cNvGrpSpPr>
          <p:nvPr/>
        </p:nvGrpSpPr>
        <p:grpSpPr bwMode="auto">
          <a:xfrm>
            <a:off x="2440307" y="2011677"/>
            <a:ext cx="3816350" cy="762000"/>
            <a:chOff x="2971" y="3702"/>
            <a:chExt cx="2404" cy="480"/>
          </a:xfrm>
        </p:grpSpPr>
        <p:sp>
          <p:nvSpPr>
            <p:cNvPr id="33803" name="Rectangle 5" descr="Green marble">
              <a:extLst>
                <a:ext uri="{FF2B5EF4-FFF2-40B4-BE49-F238E27FC236}">
                  <a16:creationId xmlns:a16="http://schemas.microsoft.com/office/drawing/2014/main" id="{AA51C419-593F-4A76-9787-B6D830E23E51}"/>
                </a:ext>
              </a:extLst>
            </p:cNvPr>
            <p:cNvSpPr>
              <a:spLocks noChangeArrowheads="1"/>
            </p:cNvSpPr>
            <p:nvPr/>
          </p:nvSpPr>
          <p:spPr bwMode="auto">
            <a:xfrm>
              <a:off x="2971" y="3702"/>
              <a:ext cx="24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a:ea typeface="宋体" panose="02010600030101010101" pitchFamily="2" charset="-122"/>
                  <a:sym typeface="Symbol" panose="05050102010706020507" pitchFamily="18" charset="2"/>
                </a:rPr>
                <a:t> </a:t>
              </a:r>
              <a:endParaRPr lang="en-US" altLang="zh-CN" b="1" i="1" baseline="-25000">
                <a:ea typeface="宋体" panose="02010600030101010101" pitchFamily="2" charset="-122"/>
              </a:endParaRPr>
            </a:p>
            <a:p>
              <a:pPr algn="ctr">
                <a:spcBef>
                  <a:spcPct val="0"/>
                </a:spcBef>
                <a:buClrTx/>
                <a:buSzTx/>
                <a:buFontTx/>
                <a:buNone/>
              </a:pPr>
              <a:r>
                <a:rPr lang="en-US" altLang="zh-CN" sz="2400" b="1">
                  <a:ea typeface="宋体" panose="02010600030101010101" pitchFamily="2" charset="-122"/>
                  <a:sym typeface="Symbol" panose="05050102010706020507" pitchFamily="18" charset="2"/>
                </a:rPr>
                <a:t></a:t>
              </a:r>
              <a:r>
                <a:rPr lang="en-US" altLang="zh-CN" sz="2400" b="1">
                  <a:ea typeface="宋体" panose="02010600030101010101" pitchFamily="2" charset="-122"/>
                </a:rPr>
                <a:t> </a:t>
              </a:r>
              <a:r>
                <a:rPr lang="en-US" altLang="zh-CN" sz="2400" b="1">
                  <a:ea typeface="宋体" panose="02010600030101010101" pitchFamily="2" charset="-122"/>
                  <a:sym typeface="Symbol" panose="05050102010706020507" pitchFamily="18" charset="2"/>
                </a:rPr>
                <a:t>|–</a:t>
              </a:r>
              <a:r>
                <a:rPr lang="en-US" altLang="zh-CN" sz="2400" b="1">
                  <a:ea typeface="宋体" panose="02010600030101010101" pitchFamily="2" charset="-122"/>
                </a:rPr>
                <a:t> </a:t>
              </a:r>
              <a:r>
                <a:rPr lang="en-US" altLang="zh-CN" sz="2400" b="1">
                  <a:ea typeface="宋体" panose="02010600030101010101" pitchFamily="2" charset="-122"/>
                  <a:sym typeface="Symbol" panose="05050102010706020507" pitchFamily="18" charset="2"/>
                </a:rPr>
                <a:t></a:t>
              </a:r>
            </a:p>
          </p:txBody>
        </p:sp>
        <p:sp>
          <p:nvSpPr>
            <p:cNvPr id="33804" name="Line 6">
              <a:extLst>
                <a:ext uri="{FF2B5EF4-FFF2-40B4-BE49-F238E27FC236}">
                  <a16:creationId xmlns:a16="http://schemas.microsoft.com/office/drawing/2014/main" id="{8EFE5A94-835E-4B92-AB36-42CC304C61EA}"/>
                </a:ext>
              </a:extLst>
            </p:cNvPr>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grpSp>
      <p:grpSp>
        <p:nvGrpSpPr>
          <p:cNvPr id="3" name="Group 7">
            <a:extLst>
              <a:ext uri="{FF2B5EF4-FFF2-40B4-BE49-F238E27FC236}">
                <a16:creationId xmlns:a16="http://schemas.microsoft.com/office/drawing/2014/main" id="{FE6DC8A9-6632-43E8-BA0E-61D703A02F3D}"/>
              </a:ext>
            </a:extLst>
          </p:cNvPr>
          <p:cNvGrpSpPr>
            <a:grpSpLocks/>
          </p:cNvGrpSpPr>
          <p:nvPr/>
        </p:nvGrpSpPr>
        <p:grpSpPr bwMode="auto">
          <a:xfrm>
            <a:off x="2663825" y="3660255"/>
            <a:ext cx="3816350" cy="762000"/>
            <a:chOff x="2971" y="3702"/>
            <a:chExt cx="2404" cy="480"/>
          </a:xfrm>
        </p:grpSpPr>
        <p:sp>
          <p:nvSpPr>
            <p:cNvPr id="33801" name="Rectangle 8" descr="Green marble">
              <a:extLst>
                <a:ext uri="{FF2B5EF4-FFF2-40B4-BE49-F238E27FC236}">
                  <a16:creationId xmlns:a16="http://schemas.microsoft.com/office/drawing/2014/main" id="{F47C7EDD-3848-4DD0-8DC8-69674C44FCB8}"/>
                </a:ext>
              </a:extLst>
            </p:cNvPr>
            <p:cNvSpPr>
              <a:spLocks noChangeArrowheads="1"/>
            </p:cNvSpPr>
            <p:nvPr/>
          </p:nvSpPr>
          <p:spPr bwMode="auto">
            <a:xfrm>
              <a:off x="2971" y="3702"/>
              <a:ext cx="24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 </a:t>
              </a:r>
              <a:endParaRPr lang="en-US" altLang="zh-CN" b="1" i="1" baseline="-25000" dirty="0">
                <a:ea typeface="宋体" panose="02010600030101010101" pitchFamily="2" charset="-122"/>
              </a:endParaRPr>
            </a:p>
            <a:p>
              <a:pPr algn="ctr">
                <a:spcBef>
                  <a:spcPct val="0"/>
                </a:spcBef>
                <a:buClrTx/>
                <a:buSzTx/>
                <a:buFontTx/>
                <a:buNone/>
              </a:pP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err="1">
                  <a:ea typeface="宋体" panose="02010600030101010101" pitchFamily="2" charset="-122"/>
                </a:rPr>
                <a:t>boolean</a:t>
              </a:r>
              <a:endParaRPr lang="en-US" altLang="zh-CN" sz="2400" b="1" dirty="0">
                <a:ea typeface="宋体" panose="02010600030101010101" pitchFamily="2" charset="-122"/>
              </a:endParaRPr>
            </a:p>
          </p:txBody>
        </p:sp>
        <p:sp>
          <p:nvSpPr>
            <p:cNvPr id="33802" name="Line 9">
              <a:extLst>
                <a:ext uri="{FF2B5EF4-FFF2-40B4-BE49-F238E27FC236}">
                  <a16:creationId xmlns:a16="http://schemas.microsoft.com/office/drawing/2014/main" id="{32EB2AD9-6856-458E-A399-20CA8167C196}"/>
                </a:ext>
              </a:extLst>
            </p:cNvPr>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grpSp>
      <p:grpSp>
        <p:nvGrpSpPr>
          <p:cNvPr id="4" name="Group 10">
            <a:extLst>
              <a:ext uri="{FF2B5EF4-FFF2-40B4-BE49-F238E27FC236}">
                <a16:creationId xmlns:a16="http://schemas.microsoft.com/office/drawing/2014/main" id="{FE7B5D68-76D6-4B14-AB1D-0937F873E786}"/>
              </a:ext>
            </a:extLst>
          </p:cNvPr>
          <p:cNvGrpSpPr>
            <a:grpSpLocks/>
          </p:cNvGrpSpPr>
          <p:nvPr/>
        </p:nvGrpSpPr>
        <p:grpSpPr bwMode="auto">
          <a:xfrm>
            <a:off x="2207935" y="5308833"/>
            <a:ext cx="3816350" cy="762000"/>
            <a:chOff x="2971" y="3702"/>
            <a:chExt cx="2404" cy="480"/>
          </a:xfrm>
        </p:grpSpPr>
        <p:sp>
          <p:nvSpPr>
            <p:cNvPr id="33799" name="Rectangle 11" descr="Green marble">
              <a:extLst>
                <a:ext uri="{FF2B5EF4-FFF2-40B4-BE49-F238E27FC236}">
                  <a16:creationId xmlns:a16="http://schemas.microsoft.com/office/drawing/2014/main" id="{832DCFA4-30A2-476C-A0B6-F29C733FE71A}"/>
                </a:ext>
              </a:extLst>
            </p:cNvPr>
            <p:cNvSpPr>
              <a:spLocks noChangeArrowheads="1"/>
            </p:cNvSpPr>
            <p:nvPr/>
          </p:nvSpPr>
          <p:spPr bwMode="auto">
            <a:xfrm>
              <a:off x="2971" y="3702"/>
              <a:ext cx="24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ea typeface="宋体" panose="02010600030101010101" pitchFamily="2" charset="-122"/>
                  <a:sym typeface="Symbol" panose="05050102010706020507" pitchFamily="18" charset="2"/>
                </a:rPr>
                <a:t>   |– </a:t>
              </a:r>
              <a:r>
                <a:rPr lang="en-US" altLang="zh-CN" sz="2400" b="1" i="1" dirty="0">
                  <a:ea typeface="宋体" panose="02010600030101010101" pitchFamily="2" charset="-122"/>
                  <a:sym typeface="Symbol" panose="05050102010706020507" pitchFamily="18" charset="2"/>
                </a:rPr>
                <a:t>M</a:t>
              </a:r>
              <a:r>
                <a:rPr lang="en-US" altLang="zh-CN" sz="2400" b="1" dirty="0">
                  <a:ea typeface="宋体" panose="02010600030101010101" pitchFamily="2" charset="-122"/>
                  <a:sym typeface="Symbol" panose="05050102010706020507" pitchFamily="18" charset="2"/>
                </a:rPr>
                <a:t> : int,  |– </a:t>
              </a:r>
              <a:r>
                <a:rPr lang="en-US" altLang="zh-CN" sz="2400" b="1" i="1" dirty="0">
                  <a:ea typeface="宋体" panose="02010600030101010101" pitchFamily="2" charset="-122"/>
                  <a:sym typeface="Symbol" panose="05050102010706020507" pitchFamily="18" charset="2"/>
                </a:rPr>
                <a:t>N</a:t>
              </a:r>
              <a:r>
                <a:rPr lang="en-US" altLang="zh-CN" sz="2400" b="1" dirty="0">
                  <a:ea typeface="宋体" panose="02010600030101010101" pitchFamily="2" charset="-122"/>
                  <a:sym typeface="Symbol" panose="05050102010706020507" pitchFamily="18" charset="2"/>
                </a:rPr>
                <a:t> : int</a:t>
              </a:r>
              <a:endParaRPr lang="en-US" altLang="zh-CN" sz="2400" b="1" dirty="0">
                <a:ea typeface="宋体" panose="02010600030101010101" pitchFamily="2" charset="-122"/>
              </a:endParaRPr>
            </a:p>
            <a:p>
              <a:pPr algn="ctr">
                <a:spcBef>
                  <a:spcPct val="0"/>
                </a:spcBef>
                <a:buClrTx/>
                <a:buSzTx/>
                <a:buFontTx/>
                <a:buNone/>
              </a:pPr>
              <a:r>
                <a:rPr lang="en-US" altLang="zh-CN" sz="2400" b="1" dirty="0">
                  <a:ea typeface="宋体" panose="02010600030101010101" pitchFamily="2" charset="-122"/>
                  <a:sym typeface="Symbol" panose="05050102010706020507" pitchFamily="18" charset="2"/>
                </a:rPr>
                <a:t> |– </a:t>
              </a:r>
              <a:r>
                <a:rPr lang="en-US" altLang="zh-CN" sz="2400" b="1" i="1" dirty="0">
                  <a:ea typeface="宋体" panose="02010600030101010101" pitchFamily="2" charset="-122"/>
                  <a:sym typeface="Symbol" panose="05050102010706020507" pitchFamily="18" charset="2"/>
                </a:rPr>
                <a:t>M </a:t>
              </a:r>
              <a:r>
                <a:rPr lang="en-US" altLang="zh-CN" sz="2400" b="1" dirty="0">
                  <a:ea typeface="宋体" panose="02010600030101010101" pitchFamily="2" charset="-122"/>
                  <a:sym typeface="Symbol" panose="05050102010706020507" pitchFamily="18" charset="2"/>
                </a:rPr>
                <a:t>+ </a:t>
              </a:r>
              <a:r>
                <a:rPr lang="en-US" altLang="zh-CN" sz="2400" b="1" i="1" dirty="0">
                  <a:ea typeface="宋体" panose="02010600030101010101" pitchFamily="2" charset="-122"/>
                  <a:sym typeface="Symbol" panose="05050102010706020507" pitchFamily="18" charset="2"/>
                </a:rPr>
                <a:t>N</a:t>
              </a:r>
              <a:r>
                <a:rPr lang="en-US" altLang="zh-CN" sz="2400" b="1" dirty="0">
                  <a:ea typeface="宋体" panose="02010600030101010101" pitchFamily="2" charset="-122"/>
                  <a:sym typeface="Symbol" panose="05050102010706020507" pitchFamily="18" charset="2"/>
                </a:rPr>
                <a:t> : int </a:t>
              </a:r>
            </a:p>
          </p:txBody>
        </p:sp>
        <p:sp>
          <p:nvSpPr>
            <p:cNvPr id="33800" name="Line 12">
              <a:extLst>
                <a:ext uri="{FF2B5EF4-FFF2-40B4-BE49-F238E27FC236}">
                  <a16:creationId xmlns:a16="http://schemas.microsoft.com/office/drawing/2014/main" id="{E91FF5DB-AABF-4BE3-979D-7E334450CECF}"/>
                </a:ext>
              </a:extLst>
            </p:cNvPr>
            <p:cNvSpPr>
              <a:spLocks noChangeShapeType="1"/>
            </p:cNvSpPr>
            <p:nvPr/>
          </p:nvSpPr>
          <p:spPr bwMode="auto">
            <a:xfrm>
              <a:off x="3101" y="3942"/>
              <a:ext cx="2209"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grpSp>
      <p:sp>
        <p:nvSpPr>
          <p:cNvPr id="5" name="日期占位符 4">
            <a:extLst>
              <a:ext uri="{FF2B5EF4-FFF2-40B4-BE49-F238E27FC236}">
                <a16:creationId xmlns:a16="http://schemas.microsoft.com/office/drawing/2014/main" id="{F2457C35-DB9B-8032-BF63-253FD0DCD0C9}"/>
              </a:ext>
            </a:extLst>
          </p:cNvPr>
          <p:cNvSpPr>
            <a:spLocks noGrp="1"/>
          </p:cNvSpPr>
          <p:nvPr>
            <p:ph type="dt" sz="half" idx="10"/>
          </p:nvPr>
        </p:nvSpPr>
        <p:spPr/>
        <p:txBody>
          <a:bodyPr/>
          <a:lstStyle/>
          <a:p>
            <a:fld id="{B3E8B982-3445-47DD-A217-99A949C4E124}" type="datetime2">
              <a:rPr lang="zh-CN" altLang="en-US" smtClean="0"/>
              <a:t>2024年5月15日</a:t>
            </a:fld>
            <a:endParaRPr lang="zh-CN" altLang="en-US" dirty="0"/>
          </a:p>
        </p:txBody>
      </p:sp>
      <p:sp>
        <p:nvSpPr>
          <p:cNvPr id="6" name="页脚占位符 5">
            <a:extLst>
              <a:ext uri="{FF2B5EF4-FFF2-40B4-BE49-F238E27FC236}">
                <a16:creationId xmlns:a16="http://schemas.microsoft.com/office/drawing/2014/main" id="{E0C2DB61-CFD0-DFBE-BDCA-CA9C7C9EACA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7" name="灯片编号占位符 6">
            <a:extLst>
              <a:ext uri="{FF2B5EF4-FFF2-40B4-BE49-F238E27FC236}">
                <a16:creationId xmlns:a16="http://schemas.microsoft.com/office/drawing/2014/main" id="{B7AB7BEB-B97B-DCFE-6F74-9FD2C7DC0A55}"/>
              </a:ext>
            </a:extLst>
          </p:cNvPr>
          <p:cNvSpPr>
            <a:spLocks noGrp="1"/>
          </p:cNvSpPr>
          <p:nvPr>
            <p:ph type="sldNum" sz="quarter" idx="12"/>
          </p:nvPr>
        </p:nvSpPr>
        <p:spPr/>
        <p:txBody>
          <a:bodyPr/>
          <a:lstStyle/>
          <a:p>
            <a:fld id="{094DEB03-EFC6-4C20-8FC8-295189A5386F}" type="slidenum">
              <a:rPr lang="zh-CN" altLang="en-US" smtClean="0"/>
              <a:pPr/>
              <a:t>49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8576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576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8576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8576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8576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8576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8576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8576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8576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2225CAA5-CFE9-4C83-A049-49FC2E5FC90E}"/>
              </a:ext>
            </a:extLst>
          </p:cNvPr>
          <p:cNvSpPr>
            <a:spLocks noGrp="1" noChangeArrowheads="1"/>
          </p:cNvSpPr>
          <p:nvPr>
            <p:ph type="title"/>
          </p:nvPr>
        </p:nvSpPr>
        <p:spPr/>
        <p:txBody>
          <a:bodyPr/>
          <a:lstStyle/>
          <a:p>
            <a:pPr eaLnBrk="1" hangingPunct="1"/>
            <a:r>
              <a:rPr lang="zh-CN" altLang="en-US" dirty="0"/>
              <a:t>上次课回顾</a:t>
            </a:r>
          </a:p>
        </p:txBody>
      </p:sp>
      <p:sp>
        <p:nvSpPr>
          <p:cNvPr id="13315" name="Rectangle 3">
            <a:extLst>
              <a:ext uri="{FF2B5EF4-FFF2-40B4-BE49-F238E27FC236}">
                <a16:creationId xmlns:a16="http://schemas.microsoft.com/office/drawing/2014/main" id="{D0271E9E-F4A8-4372-807B-3C1052B4E12D}"/>
              </a:ext>
            </a:extLst>
          </p:cNvPr>
          <p:cNvSpPr>
            <a:spLocks noGrp="1" noChangeArrowheads="1"/>
          </p:cNvSpPr>
          <p:nvPr>
            <p:ph idx="1"/>
          </p:nvPr>
        </p:nvSpPr>
        <p:spPr/>
        <p:txBody>
          <a:bodyPr/>
          <a:lstStyle/>
          <a:p>
            <a:pPr eaLnBrk="1" hangingPunct="1">
              <a:lnSpc>
                <a:spcPct val="90000"/>
              </a:lnSpc>
            </a:pPr>
            <a:r>
              <a:rPr lang="en-US" altLang="zh-CN" b="1" i="1"/>
              <a:t>S</a:t>
            </a:r>
            <a:r>
              <a:rPr lang="zh-CN" altLang="en-US"/>
              <a:t>属性定义中，综合属性可以由自下而上的分析器在分析输入的同时完成计算。</a:t>
            </a:r>
          </a:p>
          <a:p>
            <a:pPr eaLnBrk="1" hangingPunct="1">
              <a:lnSpc>
                <a:spcPct val="90000"/>
              </a:lnSpc>
            </a:pPr>
            <a:r>
              <a:rPr lang="zh-CN" altLang="en-US"/>
              <a:t>分析器可以把文法符号的综合属性放在栈中，每当归约时，根据出现在栈顶的产生式右部符号的属性来计算左部符号的综合属性。</a:t>
            </a:r>
          </a:p>
          <a:p>
            <a:pPr eaLnBrk="1" hangingPunct="1">
              <a:lnSpc>
                <a:spcPct val="90000"/>
              </a:lnSpc>
            </a:pPr>
            <a:r>
              <a:rPr lang="zh-CN" altLang="en-US"/>
              <a:t>可以通过修改</a:t>
            </a:r>
            <a:r>
              <a:rPr lang="en-US" altLang="zh-CN" b="1"/>
              <a:t>LR</a:t>
            </a:r>
            <a:r>
              <a:rPr lang="zh-CN" altLang="en-US"/>
              <a:t>分析器的栈使之在分析的同时计算属性。</a:t>
            </a:r>
          </a:p>
        </p:txBody>
      </p:sp>
      <p:sp>
        <p:nvSpPr>
          <p:cNvPr id="2" name="日期占位符 1">
            <a:extLst>
              <a:ext uri="{FF2B5EF4-FFF2-40B4-BE49-F238E27FC236}">
                <a16:creationId xmlns:a16="http://schemas.microsoft.com/office/drawing/2014/main" id="{5E334F55-AB56-86EA-6834-69135E5ED649}"/>
              </a:ext>
            </a:extLst>
          </p:cNvPr>
          <p:cNvSpPr>
            <a:spLocks noGrp="1"/>
          </p:cNvSpPr>
          <p:nvPr>
            <p:ph type="dt" sz="half" idx="10"/>
          </p:nvPr>
        </p:nvSpPr>
        <p:spPr/>
        <p:txBody>
          <a:bodyPr/>
          <a:lstStyle/>
          <a:p>
            <a:fld id="{ACBF887A-1A2C-4DAA-9321-B51B81FDA041}" type="datetime2">
              <a:rPr lang="zh-CN" altLang="en-US" smtClean="0"/>
              <a:t>2024年5月15日</a:t>
            </a:fld>
            <a:endParaRPr lang="zh-CN" altLang="en-US" dirty="0"/>
          </a:p>
        </p:txBody>
      </p:sp>
      <p:sp>
        <p:nvSpPr>
          <p:cNvPr id="3" name="页脚占位符 2">
            <a:extLst>
              <a:ext uri="{FF2B5EF4-FFF2-40B4-BE49-F238E27FC236}">
                <a16:creationId xmlns:a16="http://schemas.microsoft.com/office/drawing/2014/main" id="{E746A95C-5CA6-8CF0-1980-8CDA57B1DD7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4" name="灯片编号占位符 3">
            <a:extLst>
              <a:ext uri="{FF2B5EF4-FFF2-40B4-BE49-F238E27FC236}">
                <a16:creationId xmlns:a16="http://schemas.microsoft.com/office/drawing/2014/main" id="{3EFBD9E6-923F-37D3-72B5-BD5F72ACE4B5}"/>
              </a:ext>
            </a:extLst>
          </p:cNvPr>
          <p:cNvSpPr>
            <a:spLocks noGrp="1"/>
          </p:cNvSpPr>
          <p:nvPr>
            <p:ph type="sldNum" sz="quarter" idx="12"/>
          </p:nvPr>
        </p:nvSpPr>
        <p:spPr/>
        <p:txBody>
          <a:bodyPr/>
          <a:lstStyle/>
          <a:p>
            <a:fld id="{094DEB03-EFC6-4C20-8FC8-295189A5386F}" type="slidenum">
              <a:rPr lang="zh-CN" altLang="en-US" smtClean="0"/>
              <a:pPr/>
              <a:t>5</a:t>
            </a:fld>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961659BA-1640-4403-9900-D9E36EBB5E3B}"/>
              </a:ext>
            </a:extLst>
          </p:cNvPr>
          <p:cNvSpPr>
            <a:spLocks noGrp="1" noChangeArrowheads="1"/>
          </p:cNvSpPr>
          <p:nvPr>
            <p:ph type="title"/>
          </p:nvPr>
        </p:nvSpPr>
        <p:spPr/>
        <p:txBody>
          <a:bodyPr/>
          <a:lstStyle/>
          <a:p>
            <a:r>
              <a:rPr lang="en-US" altLang="zh-CN" dirty="0"/>
              <a:t>5.2.2 </a:t>
            </a:r>
            <a:r>
              <a:rPr lang="zh-CN" altLang="en-US" dirty="0"/>
              <a:t>定型规则和演绎推理</a:t>
            </a:r>
          </a:p>
        </p:txBody>
      </p:sp>
      <p:sp>
        <p:nvSpPr>
          <p:cNvPr id="885763" name="Rectangle 3">
            <a:extLst>
              <a:ext uri="{FF2B5EF4-FFF2-40B4-BE49-F238E27FC236}">
                <a16:creationId xmlns:a16="http://schemas.microsoft.com/office/drawing/2014/main" id="{74B80DFA-22A8-4838-8E10-D958ADA62CAF}"/>
              </a:ext>
            </a:extLst>
          </p:cNvPr>
          <p:cNvSpPr>
            <a:spLocks noGrp="1" noChangeArrowheads="1"/>
          </p:cNvSpPr>
          <p:nvPr>
            <p:ph idx="1"/>
          </p:nvPr>
        </p:nvSpPr>
        <p:spPr>
          <a:xfrm>
            <a:off x="628650" y="1257300"/>
            <a:ext cx="7886700" cy="5462282"/>
          </a:xfrm>
        </p:spPr>
        <p:txBody>
          <a:bodyPr/>
          <a:lstStyle/>
          <a:p>
            <a:r>
              <a:rPr lang="zh-CN" altLang="en-US" sz="2800" dirty="0">
                <a:latin typeface="宋体" panose="02010600030101010101" pitchFamily="2" charset="-122"/>
                <a:cs typeface="Times New Roman" panose="02020603050405020304" pitchFamily="18" charset="0"/>
              </a:rPr>
              <a:t>一系列定型、环境、语法规则构成了一套（形式化的）类型系统</a:t>
            </a:r>
            <a:endParaRPr lang="en-US" altLang="zh-CN" sz="2800" dirty="0">
              <a:latin typeface="宋体" panose="02010600030101010101" pitchFamily="2" charset="-122"/>
              <a:cs typeface="Times New Roman" panose="02020603050405020304" pitchFamily="18" charset="0"/>
            </a:endParaRPr>
          </a:p>
          <a:p>
            <a:r>
              <a:rPr lang="zh-CN" altLang="en-US" sz="2800" dirty="0">
                <a:latin typeface="宋体" panose="02010600030101010101" pitchFamily="2" charset="-122"/>
                <a:cs typeface="Times New Roman" panose="02020603050405020304" pitchFamily="18" charset="0"/>
              </a:rPr>
              <a:t>利用这些规则可以构建更复杂的演绎推理</a:t>
            </a:r>
            <a:r>
              <a:rPr lang="en-US" altLang="zh-CN" sz="2800" dirty="0"/>
              <a:t>(Type derivation)</a:t>
            </a:r>
            <a:r>
              <a:rPr lang="zh-CN" altLang="en-US" sz="2800" dirty="0"/>
              <a:t>，从而为一个程序语言构建出类型</a:t>
            </a:r>
            <a:endParaRPr lang="en-US" altLang="zh-CN" sz="2800" dirty="0"/>
          </a:p>
        </p:txBody>
      </p:sp>
      <p:grpSp>
        <p:nvGrpSpPr>
          <p:cNvPr id="30" name="组合 29">
            <a:extLst>
              <a:ext uri="{FF2B5EF4-FFF2-40B4-BE49-F238E27FC236}">
                <a16:creationId xmlns:a16="http://schemas.microsoft.com/office/drawing/2014/main" id="{E0749D69-84BD-4E6B-ADE6-097936A51954}"/>
              </a:ext>
            </a:extLst>
          </p:cNvPr>
          <p:cNvGrpSpPr/>
          <p:nvPr/>
        </p:nvGrpSpPr>
        <p:grpSpPr>
          <a:xfrm>
            <a:off x="154844" y="3119564"/>
            <a:ext cx="4242191" cy="3094048"/>
            <a:chOff x="121288" y="3589348"/>
            <a:chExt cx="4242191" cy="3094048"/>
          </a:xfrm>
        </p:grpSpPr>
        <p:sp>
          <p:nvSpPr>
            <p:cNvPr id="12" name="矩形 11">
              <a:extLst>
                <a:ext uri="{FF2B5EF4-FFF2-40B4-BE49-F238E27FC236}">
                  <a16:creationId xmlns:a16="http://schemas.microsoft.com/office/drawing/2014/main" id="{953A8DF0-5A0E-42F5-83A5-6CBFE5B0A5EA}"/>
                </a:ext>
              </a:extLst>
            </p:cNvPr>
            <p:cNvSpPr/>
            <p:nvPr/>
          </p:nvSpPr>
          <p:spPr>
            <a:xfrm>
              <a:off x="151136" y="3762466"/>
              <a:ext cx="4003426" cy="2920930"/>
            </a:xfrm>
            <a:prstGeom prst="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416229E2-5205-4A28-AAE6-A7C0AC917056}"/>
                </a:ext>
              </a:extLst>
            </p:cNvPr>
            <p:cNvGrpSpPr/>
            <p:nvPr/>
          </p:nvGrpSpPr>
          <p:grpSpPr>
            <a:xfrm>
              <a:off x="121288" y="5531449"/>
              <a:ext cx="3816350" cy="1039908"/>
              <a:chOff x="77858" y="3996905"/>
              <a:chExt cx="3816350" cy="1039908"/>
            </a:xfrm>
          </p:grpSpPr>
          <p:grpSp>
            <p:nvGrpSpPr>
              <p:cNvPr id="13" name="Group 10">
                <a:extLst>
                  <a:ext uri="{FF2B5EF4-FFF2-40B4-BE49-F238E27FC236}">
                    <a16:creationId xmlns:a16="http://schemas.microsoft.com/office/drawing/2014/main" id="{1CA79235-8AC2-483B-B2D3-097C5976D2A8}"/>
                  </a:ext>
                </a:extLst>
              </p:cNvPr>
              <p:cNvGrpSpPr>
                <a:grpSpLocks/>
              </p:cNvGrpSpPr>
              <p:nvPr/>
            </p:nvGrpSpPr>
            <p:grpSpPr bwMode="auto">
              <a:xfrm>
                <a:off x="537621" y="4371811"/>
                <a:ext cx="3356587" cy="665002"/>
                <a:chOff x="2971" y="3702"/>
                <a:chExt cx="2404" cy="480"/>
              </a:xfrm>
            </p:grpSpPr>
            <p:sp>
              <p:nvSpPr>
                <p:cNvPr id="14" name="Rectangle 11" descr="Green marble">
                  <a:extLst>
                    <a:ext uri="{FF2B5EF4-FFF2-40B4-BE49-F238E27FC236}">
                      <a16:creationId xmlns:a16="http://schemas.microsoft.com/office/drawing/2014/main" id="{4573F5F1-56C0-4112-AF4C-8F4062EACB32}"/>
                    </a:ext>
                  </a:extLst>
                </p:cNvPr>
                <p:cNvSpPr>
                  <a:spLocks noChangeArrowheads="1"/>
                </p:cNvSpPr>
                <p:nvPr/>
              </p:nvSpPr>
              <p:spPr bwMode="auto">
                <a:xfrm>
                  <a:off x="2971" y="3702"/>
                  <a:ext cx="24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rgbClr val="00B050"/>
                      </a:solidFill>
                      <a:ea typeface="宋体" panose="02010600030101010101" pitchFamily="2" charset="-122"/>
                      <a:sym typeface="Symbol" panose="05050102010706020507" pitchFamily="18" charset="2"/>
                    </a:rPr>
                    <a:t>   |– </a:t>
                  </a:r>
                  <a:r>
                    <a:rPr lang="en-US" altLang="zh-CN" sz="2400" b="1" i="1" dirty="0">
                      <a:solidFill>
                        <a:srgbClr val="00B050"/>
                      </a:solidFill>
                      <a:ea typeface="宋体" panose="02010600030101010101" pitchFamily="2" charset="-122"/>
                      <a:sym typeface="Symbol" panose="05050102010706020507" pitchFamily="18" charset="2"/>
                    </a:rPr>
                    <a:t>M</a:t>
                  </a:r>
                  <a:r>
                    <a:rPr lang="en-US" altLang="zh-CN" sz="2400" b="1" dirty="0">
                      <a:solidFill>
                        <a:srgbClr val="00B050"/>
                      </a:solidFill>
                      <a:ea typeface="宋体" panose="02010600030101010101" pitchFamily="2" charset="-122"/>
                      <a:sym typeface="Symbol" panose="05050102010706020507" pitchFamily="18" charset="2"/>
                    </a:rPr>
                    <a:t> : Nat,  |– </a:t>
                  </a:r>
                  <a:r>
                    <a:rPr lang="en-US" altLang="zh-CN" sz="2400" b="1" i="1" dirty="0">
                      <a:solidFill>
                        <a:srgbClr val="00B050"/>
                      </a:solidFill>
                      <a:ea typeface="宋体" panose="02010600030101010101" pitchFamily="2" charset="-122"/>
                      <a:sym typeface="Symbol" panose="05050102010706020507" pitchFamily="18" charset="2"/>
                    </a:rPr>
                    <a:t>N</a:t>
                  </a:r>
                  <a:r>
                    <a:rPr lang="en-US" altLang="zh-CN" sz="2400" b="1" dirty="0">
                      <a:solidFill>
                        <a:srgbClr val="00B050"/>
                      </a:solidFill>
                      <a:ea typeface="宋体" panose="02010600030101010101" pitchFamily="2" charset="-122"/>
                      <a:sym typeface="Symbol" panose="05050102010706020507" pitchFamily="18" charset="2"/>
                    </a:rPr>
                    <a:t> : Nat</a:t>
                  </a:r>
                  <a:endParaRPr lang="en-US" altLang="zh-CN" sz="2400" b="1" dirty="0">
                    <a:solidFill>
                      <a:srgbClr val="00B050"/>
                    </a:solidFill>
                    <a:ea typeface="宋体" panose="02010600030101010101" pitchFamily="2" charset="-122"/>
                  </a:endParaRPr>
                </a:p>
                <a:p>
                  <a:pPr algn="ctr">
                    <a:spcBef>
                      <a:spcPct val="0"/>
                    </a:spcBef>
                    <a:buClrTx/>
                    <a:buSzTx/>
                    <a:buFontTx/>
                    <a:buNone/>
                  </a:pPr>
                  <a:r>
                    <a:rPr lang="en-US" altLang="zh-CN" sz="2400" b="1" dirty="0">
                      <a:solidFill>
                        <a:srgbClr val="00B050"/>
                      </a:solidFill>
                      <a:ea typeface="宋体" panose="02010600030101010101" pitchFamily="2" charset="-122"/>
                      <a:sym typeface="Symbol" panose="05050102010706020507" pitchFamily="18" charset="2"/>
                    </a:rPr>
                    <a:t> |– </a:t>
                  </a:r>
                  <a:r>
                    <a:rPr lang="en-US" altLang="zh-CN" sz="2400" b="1" i="1" dirty="0">
                      <a:solidFill>
                        <a:srgbClr val="00B050"/>
                      </a:solidFill>
                      <a:ea typeface="宋体" panose="02010600030101010101" pitchFamily="2" charset="-122"/>
                      <a:sym typeface="Symbol" panose="05050102010706020507" pitchFamily="18" charset="2"/>
                    </a:rPr>
                    <a:t>M </a:t>
                  </a:r>
                  <a:r>
                    <a:rPr lang="en-US" altLang="zh-CN" sz="2400" b="1" dirty="0">
                      <a:solidFill>
                        <a:srgbClr val="00B050"/>
                      </a:solidFill>
                      <a:ea typeface="宋体" panose="02010600030101010101" pitchFamily="2" charset="-122"/>
                      <a:sym typeface="Symbol" panose="05050102010706020507" pitchFamily="18" charset="2"/>
                    </a:rPr>
                    <a:t>+ </a:t>
                  </a:r>
                  <a:r>
                    <a:rPr lang="en-US" altLang="zh-CN" sz="2400" b="1" i="1" dirty="0">
                      <a:solidFill>
                        <a:srgbClr val="00B050"/>
                      </a:solidFill>
                      <a:ea typeface="宋体" panose="02010600030101010101" pitchFamily="2" charset="-122"/>
                      <a:sym typeface="Symbol" panose="05050102010706020507" pitchFamily="18" charset="2"/>
                    </a:rPr>
                    <a:t>N</a:t>
                  </a:r>
                  <a:r>
                    <a:rPr lang="en-US" altLang="zh-CN" sz="2400" b="1" dirty="0">
                      <a:solidFill>
                        <a:srgbClr val="00B050"/>
                      </a:solidFill>
                      <a:ea typeface="宋体" panose="02010600030101010101" pitchFamily="2" charset="-122"/>
                      <a:sym typeface="Symbol" panose="05050102010706020507" pitchFamily="18" charset="2"/>
                    </a:rPr>
                    <a:t> : Nat</a:t>
                  </a:r>
                </a:p>
              </p:txBody>
            </p:sp>
            <p:sp>
              <p:nvSpPr>
                <p:cNvPr id="15" name="Line 12">
                  <a:extLst>
                    <a:ext uri="{FF2B5EF4-FFF2-40B4-BE49-F238E27FC236}">
                      <a16:creationId xmlns:a16="http://schemas.microsoft.com/office/drawing/2014/main" id="{53625AE9-5F99-4F6C-85C9-CD53BDF12F07}"/>
                    </a:ext>
                  </a:extLst>
                </p:cNvPr>
                <p:cNvSpPr>
                  <a:spLocks noChangeShapeType="1"/>
                </p:cNvSpPr>
                <p:nvPr/>
              </p:nvSpPr>
              <p:spPr bwMode="auto">
                <a:xfrm>
                  <a:off x="3101" y="3942"/>
                  <a:ext cx="2209" cy="0"/>
                </a:xfrm>
                <a:prstGeom prst="line">
                  <a:avLst/>
                </a:prstGeom>
                <a:noFill/>
                <a:ln w="31750">
                  <a:solidFill>
                    <a:schemeClr val="accent6"/>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grpSp>
          <p:sp>
            <p:nvSpPr>
              <p:cNvPr id="19" name="文本框 18">
                <a:extLst>
                  <a:ext uri="{FF2B5EF4-FFF2-40B4-BE49-F238E27FC236}">
                    <a16:creationId xmlns:a16="http://schemas.microsoft.com/office/drawing/2014/main" id="{4996335F-700A-48B9-BF88-DB9165CE05AB}"/>
                  </a:ext>
                </a:extLst>
              </p:cNvPr>
              <p:cNvSpPr txBox="1"/>
              <p:nvPr/>
            </p:nvSpPr>
            <p:spPr>
              <a:xfrm>
                <a:off x="77858" y="3996905"/>
                <a:ext cx="1413545" cy="387798"/>
              </a:xfrm>
              <a:prstGeom prst="rect">
                <a:avLst/>
              </a:prstGeom>
              <a:noFill/>
            </p:spPr>
            <p:txBody>
              <a:bodyPr wrap="square">
                <a:spAutoFit/>
              </a:bodyPr>
              <a:lstStyle/>
              <a:p>
                <a:pPr marL="228600" marR="0" lvl="0" indent="-228600" algn="just" defTabSz="914400" rtl="0" eaLnBrk="1" fontAlgn="auto" latinLnBrk="0" hangingPunct="1">
                  <a:lnSpc>
                    <a:spcPct val="80000"/>
                  </a:lnSpc>
                  <a:spcBef>
                    <a:spcPts val="1000"/>
                  </a:spcBef>
                  <a:spcAft>
                    <a:spcPts val="0"/>
                  </a:spcAft>
                  <a:buClrTx/>
                  <a:buSzTx/>
                  <a:buFont typeface="Wingdings" panose="05000000000000000000" pitchFamily="2" charset="2"/>
                  <a:buNone/>
                  <a:tabLst/>
                  <a:defRPr/>
                </a:pPr>
                <a:r>
                  <a:rPr kumimoji="0" lang="en-US" altLang="zh-CN" sz="2400" b="1" i="0" u="none" strike="noStrike" kern="1200" cap="none" spc="0" normalizeH="0" baseline="0" noProof="0" dirty="0">
                    <a:ln>
                      <a:noFill/>
                    </a:ln>
                    <a:solidFill>
                      <a:srgbClr val="00B050"/>
                    </a:solidFill>
                    <a:effectLst/>
                    <a:uLnTx/>
                    <a:uFillTx/>
                    <a:latin typeface="Times New Roman"/>
                    <a:ea typeface="黑体"/>
                    <a:cs typeface="+mn-cs"/>
                  </a:rPr>
                  <a:t>(Exp +)</a:t>
                </a:r>
                <a:endParaRPr kumimoji="0" lang="en-US" altLang="zh-CN" sz="2400" b="1" i="1" u="none" strike="noStrike" kern="1200" cap="none" spc="0" normalizeH="0" baseline="0" noProof="0" dirty="0">
                  <a:ln>
                    <a:noFill/>
                  </a:ln>
                  <a:solidFill>
                    <a:srgbClr val="00B050"/>
                  </a:solidFill>
                  <a:effectLst/>
                  <a:uLnTx/>
                  <a:uFillTx/>
                  <a:latin typeface="Times New Roman"/>
                  <a:ea typeface="黑体"/>
                  <a:cs typeface="+mn-cs"/>
                </a:endParaRPr>
              </a:p>
            </p:txBody>
          </p:sp>
        </p:grpSp>
        <p:grpSp>
          <p:nvGrpSpPr>
            <p:cNvPr id="11" name="组合 10">
              <a:extLst>
                <a:ext uri="{FF2B5EF4-FFF2-40B4-BE49-F238E27FC236}">
                  <a16:creationId xmlns:a16="http://schemas.microsoft.com/office/drawing/2014/main" id="{4BCF8782-8C34-4019-97B1-8C782FB8C58E}"/>
                </a:ext>
              </a:extLst>
            </p:cNvPr>
            <p:cNvGrpSpPr/>
            <p:nvPr/>
          </p:nvGrpSpPr>
          <p:grpSpPr>
            <a:xfrm>
              <a:off x="140736" y="4418758"/>
              <a:ext cx="4091610" cy="1145386"/>
              <a:chOff x="77858" y="5036813"/>
              <a:chExt cx="4091610" cy="1145386"/>
            </a:xfrm>
          </p:grpSpPr>
          <p:sp>
            <p:nvSpPr>
              <p:cNvPr id="24" name="文本框 23">
                <a:extLst>
                  <a:ext uri="{FF2B5EF4-FFF2-40B4-BE49-F238E27FC236}">
                    <a16:creationId xmlns:a16="http://schemas.microsoft.com/office/drawing/2014/main" id="{C082E23F-111D-4548-A52D-0AB575B022FC}"/>
                  </a:ext>
                </a:extLst>
              </p:cNvPr>
              <p:cNvSpPr txBox="1"/>
              <p:nvPr/>
            </p:nvSpPr>
            <p:spPr>
              <a:xfrm>
                <a:off x="77858" y="5036813"/>
                <a:ext cx="3120705" cy="461665"/>
              </a:xfrm>
              <a:prstGeom prst="rect">
                <a:avLst/>
              </a:prstGeom>
              <a:noFill/>
            </p:spPr>
            <p:txBody>
              <a:bodyPr wrap="square">
                <a:spAutoFit/>
              </a:bodyPr>
              <a:lstStyle/>
              <a:p>
                <a:r>
                  <a:rPr lang="pt-BR" altLang="zh-CN" sz="2400" b="1" dirty="0">
                    <a:solidFill>
                      <a:schemeClr val="accent1"/>
                    </a:solidFill>
                    <a:latin typeface="Times New Roman"/>
                    <a:ea typeface="黑体"/>
                  </a:rPr>
                  <a:t>(Val n) (n = 0, 1, ...)</a:t>
                </a:r>
                <a:endParaRPr lang="zh-CN" altLang="en-US" sz="2400" b="1" dirty="0">
                  <a:solidFill>
                    <a:schemeClr val="accent1"/>
                  </a:solidFill>
                  <a:latin typeface="Times New Roman"/>
                  <a:ea typeface="黑体"/>
                </a:endParaRPr>
              </a:p>
            </p:txBody>
          </p:sp>
          <p:grpSp>
            <p:nvGrpSpPr>
              <p:cNvPr id="25" name="Group 7">
                <a:extLst>
                  <a:ext uri="{FF2B5EF4-FFF2-40B4-BE49-F238E27FC236}">
                    <a16:creationId xmlns:a16="http://schemas.microsoft.com/office/drawing/2014/main" id="{F4D0732C-390A-4A1D-80B4-01E59DCE4731}"/>
                  </a:ext>
                </a:extLst>
              </p:cNvPr>
              <p:cNvGrpSpPr>
                <a:grpSpLocks/>
              </p:cNvGrpSpPr>
              <p:nvPr/>
            </p:nvGrpSpPr>
            <p:grpSpPr bwMode="auto">
              <a:xfrm>
                <a:off x="353118" y="5420199"/>
                <a:ext cx="3816350" cy="762000"/>
                <a:chOff x="2971" y="3702"/>
                <a:chExt cx="2404" cy="480"/>
              </a:xfrm>
            </p:grpSpPr>
            <p:sp>
              <p:nvSpPr>
                <p:cNvPr id="26" name="Rectangle 8" descr="Green marble">
                  <a:extLst>
                    <a:ext uri="{FF2B5EF4-FFF2-40B4-BE49-F238E27FC236}">
                      <a16:creationId xmlns:a16="http://schemas.microsoft.com/office/drawing/2014/main" id="{4BC38FA5-40F4-497F-B1C6-1D7352822E7B}"/>
                    </a:ext>
                  </a:extLst>
                </p:cNvPr>
                <p:cNvSpPr>
                  <a:spLocks noChangeArrowheads="1"/>
                </p:cNvSpPr>
                <p:nvPr/>
              </p:nvSpPr>
              <p:spPr bwMode="auto">
                <a:xfrm>
                  <a:off x="2971" y="3702"/>
                  <a:ext cx="24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chemeClr val="accent1"/>
                      </a:solidFill>
                      <a:ea typeface="宋体" panose="02010600030101010101" pitchFamily="2" charset="-122"/>
                      <a:sym typeface="Symbol" panose="05050102010706020507" pitchFamily="18" charset="2"/>
                    </a:rPr>
                    <a:t></a:t>
                  </a:r>
                  <a:r>
                    <a:rPr lang="en-US" altLang="zh-CN" sz="2400" b="1" dirty="0">
                      <a:solidFill>
                        <a:schemeClr val="accent1"/>
                      </a:solidFill>
                      <a:ea typeface="宋体" panose="02010600030101010101" pitchFamily="2" charset="-122"/>
                    </a:rPr>
                    <a:t> </a:t>
                  </a:r>
                  <a:r>
                    <a:rPr lang="en-US" altLang="zh-CN" sz="2400" b="1" dirty="0">
                      <a:solidFill>
                        <a:schemeClr val="accent1"/>
                      </a:solidFill>
                      <a:ea typeface="宋体" panose="02010600030101010101" pitchFamily="2" charset="-122"/>
                      <a:sym typeface="Symbol" panose="05050102010706020507" pitchFamily="18" charset="2"/>
                    </a:rPr>
                    <a:t>|–</a:t>
                  </a:r>
                  <a:r>
                    <a:rPr lang="en-US" altLang="zh-CN" sz="2400" b="1" dirty="0">
                      <a:solidFill>
                        <a:schemeClr val="accent1"/>
                      </a:solidFill>
                      <a:ea typeface="宋体" panose="02010600030101010101" pitchFamily="2" charset="-122"/>
                    </a:rPr>
                    <a:t> </a:t>
                  </a:r>
                  <a:r>
                    <a:rPr lang="en-US" altLang="zh-CN" sz="2400" b="1" dirty="0">
                      <a:solidFill>
                        <a:schemeClr val="accent1"/>
                      </a:solidFill>
                      <a:ea typeface="宋体" panose="02010600030101010101" pitchFamily="2" charset="-122"/>
                      <a:sym typeface="Symbol" panose="05050102010706020507" pitchFamily="18" charset="2"/>
                    </a:rPr>
                    <a:t> </a:t>
                  </a:r>
                  <a:endParaRPr lang="en-US" altLang="zh-CN" b="1" i="1" baseline="-25000" dirty="0">
                    <a:solidFill>
                      <a:schemeClr val="accent1"/>
                    </a:solidFill>
                    <a:ea typeface="宋体" panose="02010600030101010101" pitchFamily="2" charset="-122"/>
                  </a:endParaRPr>
                </a:p>
                <a:p>
                  <a:pPr algn="ctr">
                    <a:spcBef>
                      <a:spcPct val="0"/>
                    </a:spcBef>
                    <a:buClrTx/>
                    <a:buSzTx/>
                    <a:buFontTx/>
                    <a:buNone/>
                  </a:pPr>
                  <a:r>
                    <a:rPr lang="en-US" altLang="zh-CN" sz="2400" b="1" dirty="0">
                      <a:solidFill>
                        <a:schemeClr val="accent1"/>
                      </a:solidFill>
                      <a:ea typeface="宋体" panose="02010600030101010101" pitchFamily="2" charset="-122"/>
                      <a:sym typeface="Symbol" panose="05050102010706020507" pitchFamily="18" charset="2"/>
                    </a:rPr>
                    <a:t></a:t>
                  </a:r>
                  <a:r>
                    <a:rPr lang="en-US" altLang="zh-CN" sz="2400" b="1" dirty="0">
                      <a:solidFill>
                        <a:schemeClr val="accent1"/>
                      </a:solidFill>
                      <a:ea typeface="宋体" panose="02010600030101010101" pitchFamily="2" charset="-122"/>
                    </a:rPr>
                    <a:t> </a:t>
                  </a:r>
                  <a:r>
                    <a:rPr lang="en-US" altLang="zh-CN" sz="2400" b="1" dirty="0">
                      <a:solidFill>
                        <a:schemeClr val="accent1"/>
                      </a:solidFill>
                      <a:ea typeface="宋体" panose="02010600030101010101" pitchFamily="2" charset="-122"/>
                      <a:sym typeface="Symbol" panose="05050102010706020507" pitchFamily="18" charset="2"/>
                    </a:rPr>
                    <a:t>|–</a:t>
                  </a:r>
                  <a:r>
                    <a:rPr lang="en-US" altLang="zh-CN" sz="2400" b="1" dirty="0">
                      <a:solidFill>
                        <a:schemeClr val="accent1"/>
                      </a:solidFill>
                      <a:ea typeface="宋体" panose="02010600030101010101" pitchFamily="2" charset="-122"/>
                    </a:rPr>
                    <a:t> n:Nat</a:t>
                  </a:r>
                </a:p>
              </p:txBody>
            </p:sp>
            <p:sp>
              <p:nvSpPr>
                <p:cNvPr id="27" name="Line 9">
                  <a:extLst>
                    <a:ext uri="{FF2B5EF4-FFF2-40B4-BE49-F238E27FC236}">
                      <a16:creationId xmlns:a16="http://schemas.microsoft.com/office/drawing/2014/main" id="{395D4ED5-F3CB-4045-9428-DD53011A38CA}"/>
                    </a:ext>
                  </a:extLst>
                </p:cNvPr>
                <p:cNvSpPr>
                  <a:spLocks noChangeShapeType="1"/>
                </p:cNvSpPr>
                <p:nvPr/>
              </p:nvSpPr>
              <p:spPr bwMode="auto">
                <a:xfrm>
                  <a:off x="3202" y="3942"/>
                  <a:ext cx="1942" cy="0"/>
                </a:xfrm>
                <a:prstGeom prst="line">
                  <a:avLst/>
                </a:prstGeom>
                <a:noFill/>
                <a:ln w="31750">
                  <a:solidFill>
                    <a:schemeClr val="accent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p>
              </p:txBody>
            </p:sp>
          </p:grpSp>
        </p:grpSp>
        <p:grpSp>
          <p:nvGrpSpPr>
            <p:cNvPr id="45" name="Group 4">
              <a:extLst>
                <a:ext uri="{FF2B5EF4-FFF2-40B4-BE49-F238E27FC236}">
                  <a16:creationId xmlns:a16="http://schemas.microsoft.com/office/drawing/2014/main" id="{2E0BD088-DB87-4AA8-8464-22ADC1120E5F}"/>
                </a:ext>
              </a:extLst>
            </p:cNvPr>
            <p:cNvGrpSpPr>
              <a:grpSpLocks/>
            </p:cNvGrpSpPr>
            <p:nvPr/>
          </p:nvGrpSpPr>
          <p:grpSpPr bwMode="auto">
            <a:xfrm>
              <a:off x="547129" y="3589348"/>
              <a:ext cx="3816350" cy="762000"/>
              <a:chOff x="2971" y="3702"/>
              <a:chExt cx="2404" cy="480"/>
            </a:xfrm>
          </p:grpSpPr>
          <p:sp>
            <p:nvSpPr>
              <p:cNvPr id="46" name="Rectangle 5" descr="Green marble">
                <a:extLst>
                  <a:ext uri="{FF2B5EF4-FFF2-40B4-BE49-F238E27FC236}">
                    <a16:creationId xmlns:a16="http://schemas.microsoft.com/office/drawing/2014/main" id="{17702C25-E34D-4DBD-BD5C-1C87E286031C}"/>
                  </a:ext>
                </a:extLst>
              </p:cNvPr>
              <p:cNvSpPr>
                <a:spLocks noChangeArrowheads="1"/>
              </p:cNvSpPr>
              <p:nvPr/>
            </p:nvSpPr>
            <p:spPr bwMode="auto">
              <a:xfrm>
                <a:off x="2971" y="3702"/>
                <a:ext cx="240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solidFill>
                      <a:schemeClr val="accent2"/>
                    </a:solidFill>
                    <a:ea typeface="宋体" panose="02010600030101010101" pitchFamily="2" charset="-122"/>
                    <a:sym typeface="Symbol" panose="05050102010706020507" pitchFamily="18" charset="2"/>
                  </a:rPr>
                  <a:t> </a:t>
                </a:r>
                <a:endParaRPr lang="en-US" altLang="zh-CN" b="1" i="1" baseline="-25000" dirty="0">
                  <a:solidFill>
                    <a:schemeClr val="accent2"/>
                  </a:solidFill>
                  <a:ea typeface="宋体" panose="02010600030101010101" pitchFamily="2" charset="-122"/>
                </a:endParaRPr>
              </a:p>
              <a:p>
                <a:pPr algn="ctr">
                  <a:spcBef>
                    <a:spcPct val="0"/>
                  </a:spcBef>
                  <a:buClrTx/>
                  <a:buSzTx/>
                  <a:buFontTx/>
                  <a:buNone/>
                </a:pPr>
                <a:r>
                  <a:rPr lang="en-US" altLang="zh-CN" sz="2400" b="1" dirty="0">
                    <a:solidFill>
                      <a:schemeClr val="accent2"/>
                    </a:solidFill>
                    <a:ea typeface="宋体" panose="02010600030101010101" pitchFamily="2" charset="-122"/>
                    <a:sym typeface="Symbol" panose="05050102010706020507" pitchFamily="18" charset="2"/>
                  </a:rPr>
                  <a:t></a:t>
                </a:r>
                <a:r>
                  <a:rPr lang="en-US" altLang="zh-CN" sz="2400" b="1" dirty="0">
                    <a:solidFill>
                      <a:schemeClr val="accent2"/>
                    </a:solidFill>
                    <a:ea typeface="宋体" panose="02010600030101010101" pitchFamily="2" charset="-122"/>
                  </a:rPr>
                  <a:t> </a:t>
                </a:r>
                <a:r>
                  <a:rPr lang="en-US" altLang="zh-CN" sz="2400" b="1" dirty="0">
                    <a:solidFill>
                      <a:schemeClr val="accent2"/>
                    </a:solidFill>
                    <a:ea typeface="宋体" panose="02010600030101010101" pitchFamily="2" charset="-122"/>
                    <a:sym typeface="Symbol" panose="05050102010706020507" pitchFamily="18" charset="2"/>
                  </a:rPr>
                  <a:t>|–</a:t>
                </a:r>
                <a:r>
                  <a:rPr lang="en-US" altLang="zh-CN" sz="2400" b="1" dirty="0">
                    <a:solidFill>
                      <a:schemeClr val="accent2"/>
                    </a:solidFill>
                    <a:ea typeface="宋体" panose="02010600030101010101" pitchFamily="2" charset="-122"/>
                  </a:rPr>
                  <a:t> </a:t>
                </a:r>
                <a:r>
                  <a:rPr lang="en-US" altLang="zh-CN" sz="2400" b="1" dirty="0">
                    <a:solidFill>
                      <a:schemeClr val="accent2"/>
                    </a:solidFill>
                    <a:ea typeface="宋体" panose="02010600030101010101" pitchFamily="2" charset="-122"/>
                    <a:sym typeface="Symbol" panose="05050102010706020507" pitchFamily="18" charset="2"/>
                  </a:rPr>
                  <a:t></a:t>
                </a:r>
              </a:p>
            </p:txBody>
          </p:sp>
          <p:sp>
            <p:nvSpPr>
              <p:cNvPr id="47" name="Line 6">
                <a:extLst>
                  <a:ext uri="{FF2B5EF4-FFF2-40B4-BE49-F238E27FC236}">
                    <a16:creationId xmlns:a16="http://schemas.microsoft.com/office/drawing/2014/main" id="{A1A3A049-0DC2-4B75-902C-E5D1B6C14815}"/>
                  </a:ext>
                </a:extLst>
              </p:cNvPr>
              <p:cNvSpPr>
                <a:spLocks noChangeShapeType="1"/>
              </p:cNvSpPr>
              <p:nvPr/>
            </p:nvSpPr>
            <p:spPr bwMode="auto">
              <a:xfrm>
                <a:off x="3544" y="3958"/>
                <a:ext cx="1401" cy="0"/>
              </a:xfrm>
              <a:prstGeom prst="line">
                <a:avLst/>
              </a:prstGeom>
              <a:noFill/>
              <a:ln w="3175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solidFill>
                    <a:schemeClr val="accent2"/>
                  </a:solidFill>
                </a:endParaRPr>
              </a:p>
            </p:txBody>
          </p:sp>
        </p:grpSp>
        <p:sp>
          <p:nvSpPr>
            <p:cNvPr id="51" name="文本框 50">
              <a:extLst>
                <a:ext uri="{FF2B5EF4-FFF2-40B4-BE49-F238E27FC236}">
                  <a16:creationId xmlns:a16="http://schemas.microsoft.com/office/drawing/2014/main" id="{A99CF334-E771-4B51-8A7F-D775245A727A}"/>
                </a:ext>
              </a:extLst>
            </p:cNvPr>
            <p:cNvSpPr txBox="1"/>
            <p:nvPr/>
          </p:nvSpPr>
          <p:spPr>
            <a:xfrm>
              <a:off x="151136" y="3780088"/>
              <a:ext cx="1497435" cy="461665"/>
            </a:xfrm>
            <a:prstGeom prst="rect">
              <a:avLst/>
            </a:prstGeom>
            <a:noFill/>
          </p:spPr>
          <p:txBody>
            <a:bodyPr wrap="square">
              <a:spAutoFit/>
            </a:bodyPr>
            <a:lstStyle/>
            <a:p>
              <a:r>
                <a:rPr kumimoji="0" lang="en-US" altLang="zh-CN" sz="2400" b="1" i="0" u="none" strike="noStrike" kern="1200" cap="none" spc="0" normalizeH="0" baseline="0" noProof="0" dirty="0">
                  <a:ln>
                    <a:noFill/>
                  </a:ln>
                  <a:solidFill>
                    <a:schemeClr val="accent2"/>
                  </a:solidFill>
                  <a:effectLst/>
                  <a:uLnTx/>
                  <a:uFillTx/>
                  <a:latin typeface="Times New Roman"/>
                  <a:ea typeface="黑体"/>
                  <a:cs typeface="+mn-cs"/>
                </a:rPr>
                <a:t>(Env </a:t>
              </a:r>
              <a:r>
                <a:rPr kumimoji="0" lang="en-US" altLang="zh-CN" sz="2400" b="1" i="0" u="none" strike="noStrike" kern="1200" cap="none" spc="0" normalizeH="0" baseline="0" noProof="0" dirty="0">
                  <a:ln>
                    <a:noFill/>
                  </a:ln>
                  <a:solidFill>
                    <a:schemeClr val="accent2"/>
                  </a:solidFill>
                  <a:effectLst/>
                  <a:uLnTx/>
                  <a:uFillTx/>
                  <a:latin typeface="Times New Roman"/>
                  <a:ea typeface="黑体"/>
                  <a:cs typeface="+mn-cs"/>
                  <a:sym typeface="Symbol" panose="05050102010706020507" pitchFamily="18" charset="2"/>
                </a:rPr>
                <a:t></a:t>
              </a:r>
              <a:r>
                <a:rPr kumimoji="0" lang="en-US" altLang="zh-CN" sz="2400" b="1" i="0" u="none" strike="noStrike" kern="1200" cap="none" spc="0" normalizeH="0" baseline="0" noProof="0" dirty="0">
                  <a:ln>
                    <a:noFill/>
                  </a:ln>
                  <a:solidFill>
                    <a:schemeClr val="accent2"/>
                  </a:solidFill>
                  <a:effectLst/>
                  <a:uLnTx/>
                  <a:uFillTx/>
                  <a:latin typeface="Times New Roman"/>
                  <a:ea typeface="黑体"/>
                </a:rPr>
                <a:t>)</a:t>
              </a:r>
              <a:endParaRPr lang="zh-CN" altLang="en-US" sz="1600" dirty="0">
                <a:solidFill>
                  <a:schemeClr val="accent2"/>
                </a:solidFill>
              </a:endParaRPr>
            </a:p>
          </p:txBody>
        </p:sp>
      </p:grpSp>
      <p:grpSp>
        <p:nvGrpSpPr>
          <p:cNvPr id="31" name="组合 30">
            <a:extLst>
              <a:ext uri="{FF2B5EF4-FFF2-40B4-BE49-F238E27FC236}">
                <a16:creationId xmlns:a16="http://schemas.microsoft.com/office/drawing/2014/main" id="{420A2495-DD42-44A4-8EC6-FE62E5599759}"/>
              </a:ext>
            </a:extLst>
          </p:cNvPr>
          <p:cNvGrpSpPr/>
          <p:nvPr/>
        </p:nvGrpSpPr>
        <p:grpSpPr>
          <a:xfrm>
            <a:off x="4309890" y="3296408"/>
            <a:ext cx="4679266" cy="2920930"/>
            <a:chOff x="4274718" y="3707934"/>
            <a:chExt cx="4679266" cy="2920930"/>
          </a:xfrm>
        </p:grpSpPr>
        <p:sp>
          <p:nvSpPr>
            <p:cNvPr id="18" name="箭头: 右 17">
              <a:extLst>
                <a:ext uri="{FF2B5EF4-FFF2-40B4-BE49-F238E27FC236}">
                  <a16:creationId xmlns:a16="http://schemas.microsoft.com/office/drawing/2014/main" id="{4B4F6ADD-9479-4982-AF1D-E261330ABCC7}"/>
                </a:ext>
              </a:extLst>
            </p:cNvPr>
            <p:cNvSpPr/>
            <p:nvPr/>
          </p:nvSpPr>
          <p:spPr>
            <a:xfrm>
              <a:off x="4274718" y="4983714"/>
              <a:ext cx="545284" cy="56206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5D3DA245-E0D8-4579-8056-83E752AA7328}"/>
                </a:ext>
              </a:extLst>
            </p:cNvPr>
            <p:cNvSpPr/>
            <p:nvPr/>
          </p:nvSpPr>
          <p:spPr>
            <a:xfrm>
              <a:off x="4950558" y="3707934"/>
              <a:ext cx="4003426" cy="2920930"/>
            </a:xfrm>
            <a:prstGeom prst="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nvGrpSpPr>
            <p:cNvPr id="55" name="Group 4">
              <a:extLst>
                <a:ext uri="{FF2B5EF4-FFF2-40B4-BE49-F238E27FC236}">
                  <a16:creationId xmlns:a16="http://schemas.microsoft.com/office/drawing/2014/main" id="{914AEEFA-F4CC-4DD0-BA4B-1989D882DF68}"/>
                </a:ext>
              </a:extLst>
            </p:cNvPr>
            <p:cNvGrpSpPr>
              <a:grpSpLocks/>
            </p:cNvGrpSpPr>
            <p:nvPr/>
          </p:nvGrpSpPr>
          <p:grpSpPr bwMode="auto">
            <a:xfrm>
              <a:off x="5456691" y="4318448"/>
              <a:ext cx="1041400" cy="561975"/>
              <a:chOff x="3602" y="3702"/>
              <a:chExt cx="1773" cy="354"/>
            </a:xfrm>
          </p:grpSpPr>
          <p:sp>
            <p:nvSpPr>
              <p:cNvPr id="56" name="Rectangle 5" descr="Green marble">
                <a:extLst>
                  <a:ext uri="{FF2B5EF4-FFF2-40B4-BE49-F238E27FC236}">
                    <a16:creationId xmlns:a16="http://schemas.microsoft.com/office/drawing/2014/main" id="{F5340EC8-A080-4A2E-A4F2-5D276181C548}"/>
                  </a:ext>
                </a:extLst>
              </p:cNvPr>
              <p:cNvSpPr>
                <a:spLocks noChangeArrowheads="1"/>
              </p:cNvSpPr>
              <p:nvPr/>
            </p:nvSpPr>
            <p:spPr bwMode="auto">
              <a:xfrm>
                <a:off x="3602" y="3702"/>
                <a:ext cx="1773"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ea typeface="宋体" panose="02010600030101010101" pitchFamily="2" charset="-122"/>
                    <a:sym typeface="Symbol" panose="05050102010706020507" pitchFamily="18" charset="2"/>
                  </a:rPr>
                  <a:t> </a:t>
                </a:r>
                <a:endParaRPr lang="en-US" altLang="zh-CN" b="1" i="1" baseline="-25000" dirty="0">
                  <a:ea typeface="宋体" panose="02010600030101010101" pitchFamily="2" charset="-122"/>
                </a:endParaRPr>
              </a:p>
              <a:p>
                <a:pPr algn="ctr">
                  <a:spcBef>
                    <a:spcPct val="0"/>
                  </a:spcBef>
                  <a:buClrTx/>
                  <a:buSzTx/>
                  <a:buFontTx/>
                  <a:buNone/>
                </a:pP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p>
            </p:txBody>
          </p:sp>
          <p:sp>
            <p:nvSpPr>
              <p:cNvPr id="57" name="Line 6">
                <a:extLst>
                  <a:ext uri="{FF2B5EF4-FFF2-40B4-BE49-F238E27FC236}">
                    <a16:creationId xmlns:a16="http://schemas.microsoft.com/office/drawing/2014/main" id="{F665DBAF-CFAC-46FB-B468-076B5B28FC2A}"/>
                  </a:ext>
                </a:extLst>
              </p:cNvPr>
              <p:cNvSpPr>
                <a:spLocks noChangeShapeType="1"/>
              </p:cNvSpPr>
              <p:nvPr/>
            </p:nvSpPr>
            <p:spPr bwMode="auto">
              <a:xfrm>
                <a:off x="3726" y="3881"/>
                <a:ext cx="1474"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400" b="1"/>
              </a:p>
            </p:txBody>
          </p:sp>
        </p:grpSp>
        <p:grpSp>
          <p:nvGrpSpPr>
            <p:cNvPr id="58" name="Group 4">
              <a:extLst>
                <a:ext uri="{FF2B5EF4-FFF2-40B4-BE49-F238E27FC236}">
                  <a16:creationId xmlns:a16="http://schemas.microsoft.com/office/drawing/2014/main" id="{33F711AB-4D45-4650-AC48-3FC6AC999714}"/>
                </a:ext>
              </a:extLst>
            </p:cNvPr>
            <p:cNvGrpSpPr>
              <a:grpSpLocks/>
            </p:cNvGrpSpPr>
            <p:nvPr/>
          </p:nvGrpSpPr>
          <p:grpSpPr bwMode="auto">
            <a:xfrm>
              <a:off x="7501956" y="4318449"/>
              <a:ext cx="1041400" cy="561975"/>
              <a:chOff x="3602" y="3702"/>
              <a:chExt cx="1773" cy="354"/>
            </a:xfrm>
          </p:grpSpPr>
          <p:sp>
            <p:nvSpPr>
              <p:cNvPr id="59" name="Rectangle 5" descr="Green marble">
                <a:extLst>
                  <a:ext uri="{FF2B5EF4-FFF2-40B4-BE49-F238E27FC236}">
                    <a16:creationId xmlns:a16="http://schemas.microsoft.com/office/drawing/2014/main" id="{30335D38-106E-41B2-A0CA-FDB435E6BBBF}"/>
                  </a:ext>
                </a:extLst>
              </p:cNvPr>
              <p:cNvSpPr>
                <a:spLocks noChangeArrowheads="1"/>
              </p:cNvSpPr>
              <p:nvPr/>
            </p:nvSpPr>
            <p:spPr bwMode="auto">
              <a:xfrm>
                <a:off x="3602" y="3702"/>
                <a:ext cx="1773"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ea typeface="宋体" panose="02010600030101010101" pitchFamily="2" charset="-122"/>
                    <a:sym typeface="Symbol" panose="05050102010706020507" pitchFamily="18" charset="2"/>
                  </a:rPr>
                  <a:t> </a:t>
                </a:r>
                <a:endParaRPr lang="en-US" altLang="zh-CN" b="1" i="1" baseline="-25000" dirty="0">
                  <a:ea typeface="宋体" panose="02010600030101010101" pitchFamily="2" charset="-122"/>
                </a:endParaRPr>
              </a:p>
              <a:p>
                <a:pPr algn="ctr">
                  <a:spcBef>
                    <a:spcPct val="0"/>
                  </a:spcBef>
                  <a:buClrTx/>
                  <a:buSzTx/>
                  <a:buFontTx/>
                  <a:buNone/>
                </a:pP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p>
            </p:txBody>
          </p:sp>
          <p:sp>
            <p:nvSpPr>
              <p:cNvPr id="60" name="Line 6">
                <a:extLst>
                  <a:ext uri="{FF2B5EF4-FFF2-40B4-BE49-F238E27FC236}">
                    <a16:creationId xmlns:a16="http://schemas.microsoft.com/office/drawing/2014/main" id="{A3307581-0917-4051-8D1A-9BB2694EDC37}"/>
                  </a:ext>
                </a:extLst>
              </p:cNvPr>
              <p:cNvSpPr>
                <a:spLocks noChangeShapeType="1"/>
              </p:cNvSpPr>
              <p:nvPr/>
            </p:nvSpPr>
            <p:spPr bwMode="auto">
              <a:xfrm>
                <a:off x="3726" y="3881"/>
                <a:ext cx="1474"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400" b="1"/>
              </a:p>
            </p:txBody>
          </p:sp>
        </p:grpSp>
        <p:grpSp>
          <p:nvGrpSpPr>
            <p:cNvPr id="61" name="Group 4">
              <a:extLst>
                <a:ext uri="{FF2B5EF4-FFF2-40B4-BE49-F238E27FC236}">
                  <a16:creationId xmlns:a16="http://schemas.microsoft.com/office/drawing/2014/main" id="{EEB611AB-07CA-4333-8188-3969344670AB}"/>
                </a:ext>
              </a:extLst>
            </p:cNvPr>
            <p:cNvGrpSpPr>
              <a:grpSpLocks/>
            </p:cNvGrpSpPr>
            <p:nvPr/>
          </p:nvGrpSpPr>
          <p:grpSpPr bwMode="auto">
            <a:xfrm>
              <a:off x="5385527" y="4752592"/>
              <a:ext cx="1215260" cy="561975"/>
              <a:chOff x="3429" y="3702"/>
              <a:chExt cx="2069" cy="354"/>
            </a:xfrm>
          </p:grpSpPr>
          <p:sp>
            <p:nvSpPr>
              <p:cNvPr id="62" name="Rectangle 5" descr="Green marble">
                <a:extLst>
                  <a:ext uri="{FF2B5EF4-FFF2-40B4-BE49-F238E27FC236}">
                    <a16:creationId xmlns:a16="http://schemas.microsoft.com/office/drawing/2014/main" id="{7F377B38-759E-4203-A713-4BFE3C396778}"/>
                  </a:ext>
                </a:extLst>
              </p:cNvPr>
              <p:cNvSpPr>
                <a:spLocks noChangeArrowheads="1"/>
              </p:cNvSpPr>
              <p:nvPr/>
            </p:nvSpPr>
            <p:spPr bwMode="auto">
              <a:xfrm>
                <a:off x="3602" y="3702"/>
                <a:ext cx="1773"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ea typeface="宋体" panose="02010600030101010101" pitchFamily="2" charset="-122"/>
                    <a:sym typeface="Symbol" panose="05050102010706020507" pitchFamily="18" charset="2"/>
                  </a:rPr>
                  <a:t> </a:t>
                </a:r>
                <a:endParaRPr lang="en-US" altLang="zh-CN" b="1" i="1" baseline="-25000" dirty="0">
                  <a:ea typeface="宋体" panose="02010600030101010101" pitchFamily="2" charset="-122"/>
                </a:endParaRPr>
              </a:p>
              <a:p>
                <a:pPr algn="ctr">
                  <a:spcBef>
                    <a:spcPct val="0"/>
                  </a:spcBef>
                  <a:buClrTx/>
                  <a:buSzTx/>
                  <a:buFontTx/>
                  <a:buNone/>
                </a:pP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1:Nat</a:t>
                </a:r>
              </a:p>
            </p:txBody>
          </p:sp>
          <p:sp>
            <p:nvSpPr>
              <p:cNvPr id="63" name="Line 6">
                <a:extLst>
                  <a:ext uri="{FF2B5EF4-FFF2-40B4-BE49-F238E27FC236}">
                    <a16:creationId xmlns:a16="http://schemas.microsoft.com/office/drawing/2014/main" id="{0985F58C-BAB4-42F4-B802-B89B5EBA4FAD}"/>
                  </a:ext>
                </a:extLst>
              </p:cNvPr>
              <p:cNvSpPr>
                <a:spLocks noChangeShapeType="1"/>
              </p:cNvSpPr>
              <p:nvPr/>
            </p:nvSpPr>
            <p:spPr bwMode="auto">
              <a:xfrm>
                <a:off x="3429" y="3881"/>
                <a:ext cx="2069"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400" b="1"/>
              </a:p>
            </p:txBody>
          </p:sp>
        </p:grpSp>
        <p:grpSp>
          <p:nvGrpSpPr>
            <p:cNvPr id="64" name="Group 4">
              <a:extLst>
                <a:ext uri="{FF2B5EF4-FFF2-40B4-BE49-F238E27FC236}">
                  <a16:creationId xmlns:a16="http://schemas.microsoft.com/office/drawing/2014/main" id="{30EF5586-184B-46BB-8D33-7A6B238EC758}"/>
                </a:ext>
              </a:extLst>
            </p:cNvPr>
            <p:cNvGrpSpPr>
              <a:grpSpLocks/>
            </p:cNvGrpSpPr>
            <p:nvPr/>
          </p:nvGrpSpPr>
          <p:grpSpPr bwMode="auto">
            <a:xfrm>
              <a:off x="7396783" y="4743988"/>
              <a:ext cx="1215260" cy="561975"/>
              <a:chOff x="3429" y="3702"/>
              <a:chExt cx="2069" cy="354"/>
            </a:xfrm>
          </p:grpSpPr>
          <p:sp>
            <p:nvSpPr>
              <p:cNvPr id="65" name="Rectangle 5" descr="Green marble">
                <a:extLst>
                  <a:ext uri="{FF2B5EF4-FFF2-40B4-BE49-F238E27FC236}">
                    <a16:creationId xmlns:a16="http://schemas.microsoft.com/office/drawing/2014/main" id="{5C4966BF-E867-4F45-A09C-A153671A2D4B}"/>
                  </a:ext>
                </a:extLst>
              </p:cNvPr>
              <p:cNvSpPr>
                <a:spLocks noChangeArrowheads="1"/>
              </p:cNvSpPr>
              <p:nvPr/>
            </p:nvSpPr>
            <p:spPr bwMode="auto">
              <a:xfrm>
                <a:off x="3602" y="3702"/>
                <a:ext cx="1773"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ea typeface="宋体" panose="02010600030101010101" pitchFamily="2" charset="-122"/>
                    <a:sym typeface="Symbol" panose="05050102010706020507" pitchFamily="18" charset="2"/>
                  </a:rPr>
                  <a:t> </a:t>
                </a:r>
                <a:endParaRPr lang="en-US" altLang="zh-CN" b="1" i="1" baseline="-25000" dirty="0">
                  <a:ea typeface="宋体" panose="02010600030101010101" pitchFamily="2" charset="-122"/>
                </a:endParaRPr>
              </a:p>
              <a:p>
                <a:pPr algn="ctr">
                  <a:spcBef>
                    <a:spcPct val="0"/>
                  </a:spcBef>
                  <a:buClrTx/>
                  <a:buSzTx/>
                  <a:buFontTx/>
                  <a:buNone/>
                </a:pP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2:Nat</a:t>
                </a:r>
              </a:p>
            </p:txBody>
          </p:sp>
          <p:sp>
            <p:nvSpPr>
              <p:cNvPr id="66" name="Line 6">
                <a:extLst>
                  <a:ext uri="{FF2B5EF4-FFF2-40B4-BE49-F238E27FC236}">
                    <a16:creationId xmlns:a16="http://schemas.microsoft.com/office/drawing/2014/main" id="{3CC6FD14-EC5B-451B-9519-4A6FBC5DDB82}"/>
                  </a:ext>
                </a:extLst>
              </p:cNvPr>
              <p:cNvSpPr>
                <a:spLocks noChangeShapeType="1"/>
              </p:cNvSpPr>
              <p:nvPr/>
            </p:nvSpPr>
            <p:spPr bwMode="auto">
              <a:xfrm>
                <a:off x="3429" y="3881"/>
                <a:ext cx="2069"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400" b="1"/>
              </a:p>
            </p:txBody>
          </p:sp>
        </p:grpSp>
        <p:grpSp>
          <p:nvGrpSpPr>
            <p:cNvPr id="67" name="Group 4">
              <a:extLst>
                <a:ext uri="{FF2B5EF4-FFF2-40B4-BE49-F238E27FC236}">
                  <a16:creationId xmlns:a16="http://schemas.microsoft.com/office/drawing/2014/main" id="{9DBD43F4-EBA7-4D3F-9CDF-5259CB57C584}"/>
                </a:ext>
              </a:extLst>
            </p:cNvPr>
            <p:cNvGrpSpPr>
              <a:grpSpLocks/>
            </p:cNvGrpSpPr>
            <p:nvPr/>
          </p:nvGrpSpPr>
          <p:grpSpPr bwMode="auto">
            <a:xfrm>
              <a:off x="5309912" y="5227384"/>
              <a:ext cx="3345636" cy="561975"/>
              <a:chOff x="1615" y="3702"/>
              <a:chExt cx="5696" cy="354"/>
            </a:xfrm>
          </p:grpSpPr>
          <p:sp>
            <p:nvSpPr>
              <p:cNvPr id="68" name="Rectangle 5" descr="Green marble">
                <a:extLst>
                  <a:ext uri="{FF2B5EF4-FFF2-40B4-BE49-F238E27FC236}">
                    <a16:creationId xmlns:a16="http://schemas.microsoft.com/office/drawing/2014/main" id="{053F04AC-DCAB-49FA-B181-BB383B169AF6}"/>
                  </a:ext>
                </a:extLst>
              </p:cNvPr>
              <p:cNvSpPr>
                <a:spLocks noChangeArrowheads="1"/>
              </p:cNvSpPr>
              <p:nvPr/>
            </p:nvSpPr>
            <p:spPr bwMode="auto">
              <a:xfrm>
                <a:off x="3602" y="3702"/>
                <a:ext cx="1773"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type="none" w="sm" len="sm"/>
                    <a:tailEnd type="none" w="sm" len="sm"/>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en-US" altLang="zh-CN" sz="2400" b="1" dirty="0">
                    <a:ea typeface="宋体" panose="02010600030101010101" pitchFamily="2" charset="-122"/>
                    <a:sym typeface="Symbol" panose="05050102010706020507" pitchFamily="18" charset="2"/>
                  </a:rPr>
                  <a:t> </a:t>
                </a:r>
                <a:endParaRPr lang="en-US" altLang="zh-CN" b="1" i="1" baseline="-25000" dirty="0">
                  <a:ea typeface="宋体" panose="02010600030101010101" pitchFamily="2" charset="-122"/>
                </a:endParaRPr>
              </a:p>
              <a:p>
                <a:pPr algn="ctr">
                  <a:spcBef>
                    <a:spcPct val="0"/>
                  </a:spcBef>
                  <a:buClrTx/>
                  <a:buSzTx/>
                  <a:buFontTx/>
                  <a:buNone/>
                </a:pP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a:t>
                </a:r>
                <a:r>
                  <a:rPr lang="en-US" altLang="zh-CN" sz="2400" b="1" dirty="0">
                    <a:ea typeface="宋体" panose="02010600030101010101" pitchFamily="2" charset="-122"/>
                    <a:sym typeface="Symbol" panose="05050102010706020507" pitchFamily="18" charset="2"/>
                  </a:rPr>
                  <a:t>|–</a:t>
                </a:r>
                <a:r>
                  <a:rPr lang="en-US" altLang="zh-CN" sz="2400" b="1" dirty="0">
                    <a:ea typeface="宋体" panose="02010600030101010101" pitchFamily="2" charset="-122"/>
                  </a:rPr>
                  <a:t> 1+2:Nat</a:t>
                </a:r>
              </a:p>
            </p:txBody>
          </p:sp>
          <p:sp>
            <p:nvSpPr>
              <p:cNvPr id="69" name="Line 6">
                <a:extLst>
                  <a:ext uri="{FF2B5EF4-FFF2-40B4-BE49-F238E27FC236}">
                    <a16:creationId xmlns:a16="http://schemas.microsoft.com/office/drawing/2014/main" id="{70B9B657-7C19-45AA-84EC-5BBEEF57150E}"/>
                  </a:ext>
                </a:extLst>
              </p:cNvPr>
              <p:cNvSpPr>
                <a:spLocks noChangeShapeType="1"/>
              </p:cNvSpPr>
              <p:nvPr/>
            </p:nvSpPr>
            <p:spPr bwMode="auto">
              <a:xfrm>
                <a:off x="1615" y="3881"/>
                <a:ext cx="5696" cy="0"/>
              </a:xfrm>
              <a:prstGeom prst="line">
                <a:avLst/>
              </a:prstGeom>
              <a:noFill/>
              <a:ln w="317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2400" b="1"/>
              </a:p>
            </p:txBody>
          </p:sp>
        </p:grpSp>
      </p:grpSp>
      <p:sp>
        <p:nvSpPr>
          <p:cNvPr id="76" name="文本框 75">
            <a:extLst>
              <a:ext uri="{FF2B5EF4-FFF2-40B4-BE49-F238E27FC236}">
                <a16:creationId xmlns:a16="http://schemas.microsoft.com/office/drawing/2014/main" id="{DC1DB106-AC1E-4C52-AEB5-7FAEA196FC4D}"/>
              </a:ext>
            </a:extLst>
          </p:cNvPr>
          <p:cNvSpPr txBox="1"/>
          <p:nvPr/>
        </p:nvSpPr>
        <p:spPr>
          <a:xfrm>
            <a:off x="3755397" y="6302309"/>
            <a:ext cx="1665302" cy="523220"/>
          </a:xfrm>
          <a:prstGeom prst="rect">
            <a:avLst/>
          </a:prstGeom>
          <a:noFill/>
        </p:spPr>
        <p:txBody>
          <a:bodyPr wrap="square">
            <a:spAutoFit/>
          </a:bodyPr>
          <a:lstStyle/>
          <a:p>
            <a:r>
              <a:rPr lang="zh-CN" altLang="en-US" sz="2800" dirty="0">
                <a:latin typeface="宋体" panose="02010600030101010101" pitchFamily="2" charset="-122"/>
                <a:cs typeface="Times New Roman" panose="02020603050405020304" pitchFamily="18" charset="0"/>
              </a:rPr>
              <a:t>演绎推理</a:t>
            </a:r>
            <a:endParaRPr lang="zh-CN" altLang="en-US" sz="2800" dirty="0"/>
          </a:p>
        </p:txBody>
      </p:sp>
      <p:sp>
        <p:nvSpPr>
          <p:cNvPr id="2" name="日期占位符 1">
            <a:extLst>
              <a:ext uri="{FF2B5EF4-FFF2-40B4-BE49-F238E27FC236}">
                <a16:creationId xmlns:a16="http://schemas.microsoft.com/office/drawing/2014/main" id="{322F80C4-8400-8878-DA73-613ECEA13FF0}"/>
              </a:ext>
            </a:extLst>
          </p:cNvPr>
          <p:cNvSpPr>
            <a:spLocks noGrp="1"/>
          </p:cNvSpPr>
          <p:nvPr>
            <p:ph type="dt" sz="half" idx="10"/>
          </p:nvPr>
        </p:nvSpPr>
        <p:spPr/>
        <p:txBody>
          <a:bodyPr/>
          <a:lstStyle/>
          <a:p>
            <a:fld id="{76089C7A-D321-4634-A2E3-E0A0BC811CD0}" type="datetime2">
              <a:rPr lang="zh-CN" altLang="en-US" smtClean="0"/>
              <a:t>2024年5月15日</a:t>
            </a:fld>
            <a:endParaRPr lang="zh-CN" altLang="en-US" dirty="0"/>
          </a:p>
        </p:txBody>
      </p:sp>
      <p:sp>
        <p:nvSpPr>
          <p:cNvPr id="3" name="页脚占位符 2">
            <a:extLst>
              <a:ext uri="{FF2B5EF4-FFF2-40B4-BE49-F238E27FC236}">
                <a16:creationId xmlns:a16="http://schemas.microsoft.com/office/drawing/2014/main" id="{25DAB21B-FF09-1A24-4023-F3DA5B4523C3}"/>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4" name="灯片编号占位符 3">
            <a:extLst>
              <a:ext uri="{FF2B5EF4-FFF2-40B4-BE49-F238E27FC236}">
                <a16:creationId xmlns:a16="http://schemas.microsoft.com/office/drawing/2014/main" id="{DDE08D53-E9A9-123E-19D6-B1748828C75B}"/>
              </a:ext>
            </a:extLst>
          </p:cNvPr>
          <p:cNvSpPr>
            <a:spLocks noGrp="1"/>
          </p:cNvSpPr>
          <p:nvPr>
            <p:ph type="sldNum" sz="quarter" idx="12"/>
          </p:nvPr>
        </p:nvSpPr>
        <p:spPr/>
        <p:txBody>
          <a:bodyPr/>
          <a:lstStyle/>
          <a:p>
            <a:fld id="{094DEB03-EFC6-4C20-8FC8-295189A5386F}" type="slidenum">
              <a:rPr lang="zh-CN" altLang="en-US" smtClean="0"/>
              <a:pPr/>
              <a:t>50</a:t>
            </a:fld>
            <a:endParaRPr lang="zh-CN" altLang="en-US"/>
          </a:p>
        </p:txBody>
      </p:sp>
    </p:spTree>
    <p:extLst>
      <p:ext uri="{BB962C8B-B14F-4D97-AF65-F5344CB8AC3E}">
        <p14:creationId xmlns:p14="http://schemas.microsoft.com/office/powerpoint/2010/main" val="256820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85763">
                                            <p:txEl>
                                              <p:pRg st="0" end="0"/>
                                            </p:txEl>
                                          </p:spTgt>
                                        </p:tgtEl>
                                        <p:attrNameLst>
                                          <p:attrName>style.visibility</p:attrName>
                                        </p:attrNameLst>
                                      </p:cBhvr>
                                      <p:to>
                                        <p:strVal val="visible"/>
                                      </p:to>
                                    </p:set>
                                    <p:anim calcmode="lin" valueType="num">
                                      <p:cBhvr>
                                        <p:cTn id="7" dur="500" fill="hold"/>
                                        <p:tgtEl>
                                          <p:spTgt spid="88576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8576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8576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85763">
                                            <p:txEl>
                                              <p:pRg st="1" end="1"/>
                                            </p:txEl>
                                          </p:spTgt>
                                        </p:tgtEl>
                                        <p:attrNameLst>
                                          <p:attrName>style.visibility</p:attrName>
                                        </p:attrNameLst>
                                      </p:cBhvr>
                                      <p:to>
                                        <p:strVal val="visible"/>
                                      </p:to>
                                    </p:set>
                                    <p:anim calcmode="lin" valueType="num">
                                      <p:cBhvr>
                                        <p:cTn id="14" dur="500" fill="hold"/>
                                        <p:tgtEl>
                                          <p:spTgt spid="88576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88576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88576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p:cTn id="21" dur="500" fill="hold"/>
                                        <p:tgtEl>
                                          <p:spTgt spid="30"/>
                                        </p:tgtEl>
                                        <p:attrNameLst>
                                          <p:attrName>ppt_w</p:attrName>
                                        </p:attrNameLst>
                                      </p:cBhvr>
                                      <p:tavLst>
                                        <p:tav tm="0">
                                          <p:val>
                                            <p:fltVal val="0"/>
                                          </p:val>
                                        </p:tav>
                                        <p:tav tm="100000">
                                          <p:val>
                                            <p:strVal val="#ppt_w"/>
                                          </p:val>
                                        </p:tav>
                                      </p:tavLst>
                                    </p:anim>
                                    <p:anim calcmode="lin" valueType="num">
                                      <p:cBhvr>
                                        <p:cTn id="22" dur="500" fill="hold"/>
                                        <p:tgtEl>
                                          <p:spTgt spid="30"/>
                                        </p:tgtEl>
                                        <p:attrNameLst>
                                          <p:attrName>ppt_h</p:attrName>
                                        </p:attrNameLst>
                                      </p:cBhvr>
                                      <p:tavLst>
                                        <p:tav tm="0">
                                          <p:val>
                                            <p:fltVal val="0"/>
                                          </p:val>
                                        </p:tav>
                                        <p:tav tm="100000">
                                          <p:val>
                                            <p:strVal val="#ppt_h"/>
                                          </p:val>
                                        </p:tav>
                                      </p:tavLst>
                                    </p:anim>
                                    <p:animEffect transition="in" filter="fade">
                                      <p:cBhvr>
                                        <p:cTn id="23" dur="5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p:cTn id="28" dur="500" fill="hold"/>
                                        <p:tgtEl>
                                          <p:spTgt spid="31"/>
                                        </p:tgtEl>
                                        <p:attrNameLst>
                                          <p:attrName>ppt_w</p:attrName>
                                        </p:attrNameLst>
                                      </p:cBhvr>
                                      <p:tavLst>
                                        <p:tav tm="0">
                                          <p:val>
                                            <p:fltVal val="0"/>
                                          </p:val>
                                        </p:tav>
                                        <p:tav tm="100000">
                                          <p:val>
                                            <p:strVal val="#ppt_w"/>
                                          </p:val>
                                        </p:tav>
                                      </p:tavLst>
                                    </p:anim>
                                    <p:anim calcmode="lin" valueType="num">
                                      <p:cBhvr>
                                        <p:cTn id="29" dur="500" fill="hold"/>
                                        <p:tgtEl>
                                          <p:spTgt spid="31"/>
                                        </p:tgtEl>
                                        <p:attrNameLst>
                                          <p:attrName>ppt_h</p:attrName>
                                        </p:attrNameLst>
                                      </p:cBhvr>
                                      <p:tavLst>
                                        <p:tav tm="0">
                                          <p:val>
                                            <p:fltVal val="0"/>
                                          </p:val>
                                        </p:tav>
                                        <p:tav tm="100000">
                                          <p:val>
                                            <p:strVal val="#ppt_h"/>
                                          </p:val>
                                        </p:tav>
                                      </p:tavLst>
                                    </p:anim>
                                    <p:animEffect transition="in" filter="fade">
                                      <p:cBhvr>
                                        <p:cTn id="30" dur="500"/>
                                        <p:tgtEl>
                                          <p:spTgt spid="31"/>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76"/>
                                        </p:tgtEl>
                                        <p:attrNameLst>
                                          <p:attrName>style.visibility</p:attrName>
                                        </p:attrNameLst>
                                      </p:cBhvr>
                                      <p:to>
                                        <p:strVal val="visible"/>
                                      </p:to>
                                    </p:set>
                                    <p:anim calcmode="lin" valueType="num">
                                      <p:cBhvr>
                                        <p:cTn id="33" dur="500" fill="hold"/>
                                        <p:tgtEl>
                                          <p:spTgt spid="76"/>
                                        </p:tgtEl>
                                        <p:attrNameLst>
                                          <p:attrName>ppt_w</p:attrName>
                                        </p:attrNameLst>
                                      </p:cBhvr>
                                      <p:tavLst>
                                        <p:tav tm="0">
                                          <p:val>
                                            <p:fltVal val="0"/>
                                          </p:val>
                                        </p:tav>
                                        <p:tav tm="100000">
                                          <p:val>
                                            <p:strVal val="#ppt_w"/>
                                          </p:val>
                                        </p:tav>
                                      </p:tavLst>
                                    </p:anim>
                                    <p:anim calcmode="lin" valueType="num">
                                      <p:cBhvr>
                                        <p:cTn id="34" dur="500" fill="hold"/>
                                        <p:tgtEl>
                                          <p:spTgt spid="76"/>
                                        </p:tgtEl>
                                        <p:attrNameLst>
                                          <p:attrName>ppt_h</p:attrName>
                                        </p:attrNameLst>
                                      </p:cBhvr>
                                      <p:tavLst>
                                        <p:tav tm="0">
                                          <p:val>
                                            <p:fltVal val="0"/>
                                          </p:val>
                                        </p:tav>
                                        <p:tav tm="100000">
                                          <p:val>
                                            <p:strVal val="#ppt_h"/>
                                          </p:val>
                                        </p:tav>
                                      </p:tavLst>
                                    </p:anim>
                                    <p:animEffect transition="in" filter="fade">
                                      <p:cBhvr>
                                        <p:cTn id="35"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C4CA62C-7C92-4184-91F1-9145DAC54CF6}"/>
              </a:ext>
            </a:extLst>
          </p:cNvPr>
          <p:cNvSpPr>
            <a:spLocks noGrp="1" noChangeArrowheads="1"/>
          </p:cNvSpPr>
          <p:nvPr>
            <p:ph type="title"/>
          </p:nvPr>
        </p:nvSpPr>
        <p:spPr/>
        <p:txBody>
          <a:bodyPr/>
          <a:lstStyle/>
          <a:p>
            <a:pPr eaLnBrk="1" hangingPunct="1"/>
            <a:r>
              <a:rPr lang="en-US" altLang="zh-CN"/>
              <a:t>5.2.3 </a:t>
            </a:r>
            <a:r>
              <a:rPr lang="zh-CN" altLang="en-US"/>
              <a:t>类型检查和类型推断</a:t>
            </a:r>
          </a:p>
        </p:txBody>
      </p:sp>
      <p:sp>
        <p:nvSpPr>
          <p:cNvPr id="886787" name="Rectangle 3">
            <a:extLst>
              <a:ext uri="{FF2B5EF4-FFF2-40B4-BE49-F238E27FC236}">
                <a16:creationId xmlns:a16="http://schemas.microsoft.com/office/drawing/2014/main" id="{C5BA297C-83AB-47D3-83F6-EF94725E8889}"/>
              </a:ext>
            </a:extLst>
          </p:cNvPr>
          <p:cNvSpPr>
            <a:spLocks noGrp="1" noChangeArrowheads="1"/>
          </p:cNvSpPr>
          <p:nvPr>
            <p:ph idx="1"/>
          </p:nvPr>
        </p:nvSpPr>
        <p:spPr/>
        <p:txBody>
          <a:bodyPr>
            <a:normAutofit/>
          </a:bodyPr>
          <a:lstStyle/>
          <a:p>
            <a:r>
              <a:rPr lang="zh-CN" altLang="en-US" sz="2800" dirty="0">
                <a:latin typeface="宋体" panose="02010600030101010101" pitchFamily="2" charset="-122"/>
              </a:rPr>
              <a:t>在一个类型系统中，通过演绎推理</a:t>
            </a:r>
            <a:r>
              <a:rPr lang="en-US" altLang="zh-CN" sz="2800" dirty="0"/>
              <a:t>(Type derivation)</a:t>
            </a:r>
            <a:r>
              <a:rPr lang="zh-CN" altLang="en-US" sz="2800" dirty="0">
                <a:latin typeface="宋体" panose="02010600030101010101" pitchFamily="2" charset="-122"/>
              </a:rPr>
              <a:t>得到的断言一定是</a:t>
            </a:r>
            <a:r>
              <a:rPr lang="zh-CN" altLang="en-US" sz="2800" dirty="0">
                <a:solidFill>
                  <a:srgbClr val="FF0000"/>
                </a:solidFill>
                <a:latin typeface="宋体" panose="02010600030101010101" pitchFamily="2" charset="-122"/>
              </a:rPr>
              <a:t>有效断言</a:t>
            </a:r>
            <a:endParaRPr lang="en-US" altLang="zh-CN" sz="2800" dirty="0">
              <a:solidFill>
                <a:srgbClr val="FF0000"/>
              </a:solidFill>
              <a:latin typeface="宋体" panose="02010600030101010101" pitchFamily="2" charset="-122"/>
            </a:endParaRPr>
          </a:p>
          <a:p>
            <a:r>
              <a:rPr lang="zh-CN" altLang="en-US" sz="2800" dirty="0">
                <a:latin typeface="宋体" panose="02010600030101010101" pitchFamily="2" charset="-122"/>
              </a:rPr>
              <a:t>如果存在一个类型</a:t>
            </a:r>
            <a:r>
              <a:rPr lang="en-US" altLang="zh-CN" sz="2800" b="1" i="1" dirty="0"/>
              <a:t>T</a:t>
            </a:r>
            <a:r>
              <a:rPr lang="zh-CN" altLang="en-US" sz="2800" dirty="0">
                <a:latin typeface="宋体" panose="02010600030101010101" pitchFamily="2" charset="-122"/>
              </a:rPr>
              <a:t>使得</a:t>
            </a:r>
            <a:r>
              <a:rPr lang="zh-CN" altLang="en-US" sz="2800" b="1" dirty="0">
                <a:sym typeface="Symbol" panose="05050102010706020507" pitchFamily="18" charset="2"/>
              </a:rPr>
              <a:t></a:t>
            </a:r>
            <a:r>
              <a:rPr lang="zh-CN" altLang="en-US" sz="2800" b="1" i="1" dirty="0"/>
              <a:t> </a:t>
            </a:r>
            <a:r>
              <a:rPr lang="en-US" altLang="zh-CN" sz="2800" b="1" dirty="0">
                <a:sym typeface="Symbol" panose="05050102010706020507" pitchFamily="18" charset="2"/>
              </a:rPr>
              <a:t>|</a:t>
            </a:r>
            <a:r>
              <a:rPr lang="en-US" altLang="zh-CN" sz="2800" b="1" dirty="0">
                <a:cs typeface="Times New Roman" panose="02020603050405020304" pitchFamily="18" charset="0"/>
                <a:sym typeface="Symbol" panose="05050102010706020507" pitchFamily="18" charset="2"/>
              </a:rPr>
              <a:t>–</a:t>
            </a:r>
            <a:r>
              <a:rPr lang="en-US" altLang="zh-CN" sz="2800" b="1" dirty="0">
                <a:latin typeface="宋体" panose="02010600030101010101" pitchFamily="2" charset="-122"/>
              </a:rPr>
              <a:t> </a:t>
            </a:r>
            <a:r>
              <a:rPr lang="en-US" altLang="zh-CN" sz="2800" b="1" i="1" dirty="0"/>
              <a:t>M </a:t>
            </a:r>
            <a:r>
              <a:rPr lang="en-US" altLang="zh-CN" sz="2800" b="1" dirty="0"/>
              <a:t>:</a:t>
            </a:r>
            <a:r>
              <a:rPr lang="en-US" altLang="zh-CN" sz="2800" b="1" i="1" dirty="0"/>
              <a:t> T</a:t>
            </a:r>
            <a:r>
              <a:rPr lang="zh-CN" altLang="en-US" sz="2800" dirty="0"/>
              <a:t>是一个</a:t>
            </a:r>
            <a:r>
              <a:rPr lang="zh-CN" altLang="en-US" sz="2800" dirty="0">
                <a:solidFill>
                  <a:srgbClr val="FF0000"/>
                </a:solidFill>
              </a:rPr>
              <a:t>有效断言</a:t>
            </a:r>
            <a:r>
              <a:rPr lang="zh-CN" altLang="en-US" sz="2800" dirty="0"/>
              <a:t>，那么</a:t>
            </a:r>
            <a:r>
              <a:rPr lang="en-US" altLang="zh-CN" sz="2800" b="1" i="1" dirty="0"/>
              <a:t>M</a:t>
            </a:r>
            <a:r>
              <a:rPr lang="zh-CN" altLang="en-US" sz="2800" dirty="0"/>
              <a:t>对环境</a:t>
            </a:r>
            <a:r>
              <a:rPr lang="zh-CN" altLang="en-US" sz="2800" b="1" dirty="0">
                <a:sym typeface="Symbol" panose="05050102010706020507" pitchFamily="18" charset="2"/>
              </a:rPr>
              <a:t></a:t>
            </a:r>
            <a:r>
              <a:rPr lang="zh-CN" altLang="en-US" sz="2800" dirty="0">
                <a:sym typeface="Symbol" panose="05050102010706020507" pitchFamily="18" charset="2"/>
              </a:rPr>
              <a:t>来说是良类型的</a:t>
            </a:r>
            <a:r>
              <a:rPr lang="en-US" altLang="zh-CN" sz="2800" dirty="0">
                <a:sym typeface="Symbol" panose="05050102010706020507" pitchFamily="18" charset="2"/>
              </a:rPr>
              <a:t>(well typed)</a:t>
            </a:r>
            <a:r>
              <a:rPr lang="zh-CN" altLang="en-US" sz="2800" dirty="0">
                <a:sym typeface="Symbol" panose="05050102010706020507" pitchFamily="18" charset="2"/>
              </a:rPr>
              <a:t>，并且它的类型是</a:t>
            </a:r>
            <a:r>
              <a:rPr lang="en-US" altLang="zh-CN" sz="2800" b="1" i="1" dirty="0"/>
              <a:t>T</a:t>
            </a:r>
          </a:p>
          <a:p>
            <a:r>
              <a:rPr lang="zh-CN" altLang="en-US" sz="2800" dirty="0">
                <a:latin typeface="宋体" panose="02010600030101010101" pitchFamily="2" charset="-122"/>
              </a:rPr>
              <a:t>基于上述前提，考虑两种情况：</a:t>
            </a:r>
            <a:endParaRPr lang="en-US" altLang="zh-CN" sz="2800" dirty="0">
              <a:latin typeface="宋体" panose="02010600030101010101" pitchFamily="2" charset="-122"/>
            </a:endParaRPr>
          </a:p>
          <a:p>
            <a:pPr lvl="1"/>
            <a:r>
              <a:rPr lang="zh-CN" altLang="en-US" sz="2400" dirty="0">
                <a:latin typeface="宋体" panose="02010600030101010101" pitchFamily="2" charset="-122"/>
              </a:rPr>
              <a:t>类型检查：给一个</a:t>
            </a:r>
            <a:r>
              <a:rPr lang="en-US" altLang="zh-CN" sz="2400" b="1" i="1" dirty="0"/>
              <a:t>M</a:t>
            </a:r>
            <a:r>
              <a:rPr lang="zh-CN" altLang="en-US" sz="2400" dirty="0">
                <a:latin typeface="宋体" panose="02010600030101010101" pitchFamily="2" charset="-122"/>
              </a:rPr>
              <a:t>和一个</a:t>
            </a:r>
            <a:r>
              <a:rPr lang="en-US" altLang="zh-CN" sz="2400" b="1" i="1" dirty="0"/>
              <a:t>T</a:t>
            </a:r>
            <a:r>
              <a:rPr lang="zh-CN" altLang="en-US" sz="2400" b="1" i="1" dirty="0"/>
              <a:t>，</a:t>
            </a:r>
            <a:r>
              <a:rPr lang="zh-CN" altLang="en-US" sz="2400" dirty="0"/>
              <a:t>判断</a:t>
            </a:r>
            <a:r>
              <a:rPr lang="en-US" altLang="zh-CN" sz="2400" b="1" i="1" dirty="0"/>
              <a:t>M</a:t>
            </a:r>
            <a:r>
              <a:rPr lang="zh-CN" altLang="en-US" sz="2400" dirty="0"/>
              <a:t>是否为</a:t>
            </a:r>
            <a:r>
              <a:rPr lang="en-US" altLang="zh-CN" sz="2400" b="1" i="1" dirty="0"/>
              <a:t>T</a:t>
            </a:r>
            <a:r>
              <a:rPr lang="zh-CN" altLang="en-US" sz="2400" dirty="0"/>
              <a:t>类型？</a:t>
            </a:r>
            <a:endParaRPr lang="en-US" altLang="zh-CN" sz="2400" dirty="0"/>
          </a:p>
          <a:p>
            <a:pPr lvl="1"/>
            <a:r>
              <a:rPr lang="zh-CN" altLang="en-US" sz="2400" dirty="0">
                <a:latin typeface="宋体" panose="02010600030101010101" pitchFamily="2" charset="-122"/>
              </a:rPr>
              <a:t>类型推断：只给一个</a:t>
            </a:r>
            <a:r>
              <a:rPr lang="en-US" altLang="zh-CN" sz="2400" b="1" i="1" dirty="0"/>
              <a:t>M </a:t>
            </a:r>
            <a:r>
              <a:rPr lang="zh-CN" altLang="en-US" sz="2400" dirty="0">
                <a:latin typeface="宋体" panose="02010600030101010101" pitchFamily="2" charset="-122"/>
              </a:rPr>
              <a:t>，推断出</a:t>
            </a:r>
            <a:r>
              <a:rPr lang="en-US" altLang="zh-CN" sz="2400" b="1" i="1" dirty="0"/>
              <a:t>M</a:t>
            </a:r>
            <a:r>
              <a:rPr lang="zh-CN" altLang="en-US" sz="2400" dirty="0">
                <a:latin typeface="宋体" panose="02010600030101010101" pitchFamily="2" charset="-122"/>
              </a:rPr>
              <a:t>的类型。</a:t>
            </a:r>
            <a:endParaRPr lang="en-US" altLang="zh-CN" sz="2400" dirty="0">
              <a:latin typeface="宋体" panose="02010600030101010101" pitchFamily="2" charset="-122"/>
            </a:endParaRPr>
          </a:p>
        </p:txBody>
      </p:sp>
      <p:sp>
        <p:nvSpPr>
          <p:cNvPr id="2" name="日期占位符 1">
            <a:extLst>
              <a:ext uri="{FF2B5EF4-FFF2-40B4-BE49-F238E27FC236}">
                <a16:creationId xmlns:a16="http://schemas.microsoft.com/office/drawing/2014/main" id="{AB27C111-C558-690C-F9F3-076AFA0F9745}"/>
              </a:ext>
            </a:extLst>
          </p:cNvPr>
          <p:cNvSpPr>
            <a:spLocks noGrp="1"/>
          </p:cNvSpPr>
          <p:nvPr>
            <p:ph type="dt" sz="half" idx="10"/>
          </p:nvPr>
        </p:nvSpPr>
        <p:spPr/>
        <p:txBody>
          <a:bodyPr/>
          <a:lstStyle/>
          <a:p>
            <a:fld id="{7BE4897E-BF04-4BAE-A7A5-BF9D4223969C}" type="datetime2">
              <a:rPr lang="zh-CN" altLang="en-US" smtClean="0"/>
              <a:t>2024年5月15日</a:t>
            </a:fld>
            <a:endParaRPr lang="zh-CN" altLang="en-US" dirty="0"/>
          </a:p>
        </p:txBody>
      </p:sp>
      <p:sp>
        <p:nvSpPr>
          <p:cNvPr id="3" name="页脚占位符 2">
            <a:extLst>
              <a:ext uri="{FF2B5EF4-FFF2-40B4-BE49-F238E27FC236}">
                <a16:creationId xmlns:a16="http://schemas.microsoft.com/office/drawing/2014/main" id="{E8EB8DD7-7427-0B99-3794-8B2FC4B57610}"/>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4" name="灯片编号占位符 3">
            <a:extLst>
              <a:ext uri="{FF2B5EF4-FFF2-40B4-BE49-F238E27FC236}">
                <a16:creationId xmlns:a16="http://schemas.microsoft.com/office/drawing/2014/main" id="{14F09BE7-0E2B-057D-F323-2C9EB317D1AA}"/>
              </a:ext>
            </a:extLst>
          </p:cNvPr>
          <p:cNvSpPr>
            <a:spLocks noGrp="1"/>
          </p:cNvSpPr>
          <p:nvPr>
            <p:ph type="sldNum" sz="quarter" idx="12"/>
          </p:nvPr>
        </p:nvSpPr>
        <p:spPr/>
        <p:txBody>
          <a:bodyPr/>
          <a:lstStyle/>
          <a:p>
            <a:fld id="{094DEB03-EFC6-4C20-8FC8-295189A5386F}" type="slidenum">
              <a:rPr lang="zh-CN" altLang="en-US" smtClean="0"/>
              <a:pPr/>
              <a:t>51</a:t>
            </a:fld>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C4CA62C-7C92-4184-91F1-9145DAC54CF6}"/>
              </a:ext>
            </a:extLst>
          </p:cNvPr>
          <p:cNvSpPr>
            <a:spLocks noGrp="1" noChangeArrowheads="1"/>
          </p:cNvSpPr>
          <p:nvPr>
            <p:ph type="title"/>
          </p:nvPr>
        </p:nvSpPr>
        <p:spPr/>
        <p:txBody>
          <a:bodyPr/>
          <a:lstStyle/>
          <a:p>
            <a:pPr eaLnBrk="1" hangingPunct="1"/>
            <a:r>
              <a:rPr lang="en-US" altLang="zh-CN"/>
              <a:t>5.2.3 </a:t>
            </a:r>
            <a:r>
              <a:rPr lang="zh-CN" altLang="en-US"/>
              <a:t>类型检查和类型推断</a:t>
            </a:r>
          </a:p>
        </p:txBody>
      </p:sp>
      <p:sp>
        <p:nvSpPr>
          <p:cNvPr id="886787" name="Rectangle 3">
            <a:extLst>
              <a:ext uri="{FF2B5EF4-FFF2-40B4-BE49-F238E27FC236}">
                <a16:creationId xmlns:a16="http://schemas.microsoft.com/office/drawing/2014/main" id="{C5BA297C-83AB-47D3-83F6-EF94725E8889}"/>
              </a:ext>
            </a:extLst>
          </p:cNvPr>
          <p:cNvSpPr>
            <a:spLocks noGrp="1" noChangeArrowheads="1"/>
          </p:cNvSpPr>
          <p:nvPr>
            <p:ph idx="1"/>
          </p:nvPr>
        </p:nvSpPr>
        <p:spPr>
          <a:xfrm>
            <a:off x="628650" y="1257300"/>
            <a:ext cx="7886700" cy="5453893"/>
          </a:xfrm>
        </p:spPr>
        <p:txBody>
          <a:bodyPr/>
          <a:lstStyle/>
          <a:p>
            <a:pPr>
              <a:lnSpc>
                <a:spcPct val="90000"/>
              </a:lnSpc>
            </a:pPr>
            <a:r>
              <a:rPr lang="zh-CN" altLang="en-US" dirty="0">
                <a:latin typeface="宋体" panose="02010600030101010101" pitchFamily="2" charset="-122"/>
              </a:rPr>
              <a:t>类型检查（</a:t>
            </a:r>
            <a:r>
              <a:rPr lang="en-US" altLang="zh-CN" b="1" i="1" dirty="0"/>
              <a:t>type checking</a:t>
            </a:r>
            <a:r>
              <a:rPr lang="zh-CN" altLang="en-US" dirty="0">
                <a:latin typeface="宋体" panose="02010600030101010101" pitchFamily="2" charset="-122"/>
              </a:rPr>
              <a:t>）</a:t>
            </a:r>
          </a:p>
          <a:p>
            <a:pPr lvl="1">
              <a:lnSpc>
                <a:spcPct val="90000"/>
              </a:lnSpc>
            </a:pPr>
            <a:r>
              <a:rPr lang="zh-CN" altLang="en-US" dirty="0">
                <a:latin typeface="宋体" panose="02010600030101010101" pitchFamily="2" charset="-122"/>
              </a:rPr>
              <a:t>给一个</a:t>
            </a:r>
            <a:r>
              <a:rPr lang="en-US" altLang="zh-CN" b="1" i="1" dirty="0"/>
              <a:t>M</a:t>
            </a:r>
            <a:r>
              <a:rPr lang="zh-CN" altLang="en-US" dirty="0">
                <a:latin typeface="宋体" panose="02010600030101010101" pitchFamily="2" charset="-122"/>
              </a:rPr>
              <a:t>和一个</a:t>
            </a:r>
            <a:r>
              <a:rPr lang="en-US" altLang="zh-CN" b="1" i="1" dirty="0"/>
              <a:t>T</a:t>
            </a:r>
            <a:r>
              <a:rPr lang="zh-CN" altLang="en-US" b="1" i="1" dirty="0"/>
              <a:t>，</a:t>
            </a:r>
            <a:r>
              <a:rPr lang="zh-CN" altLang="en-US" dirty="0"/>
              <a:t>判断</a:t>
            </a:r>
            <a:r>
              <a:rPr lang="en-US" altLang="zh-CN" b="1" i="1" dirty="0"/>
              <a:t>M</a:t>
            </a:r>
            <a:r>
              <a:rPr lang="zh-CN" altLang="en-US" dirty="0"/>
              <a:t>是否为</a:t>
            </a:r>
            <a:r>
              <a:rPr lang="en-US" altLang="zh-CN" b="1" i="1" dirty="0"/>
              <a:t>T</a:t>
            </a:r>
            <a:r>
              <a:rPr lang="zh-CN" altLang="en-US" dirty="0"/>
              <a:t>类型？判断过程需要依赖上下文，所以通常跟着语法制导一起进行</a:t>
            </a:r>
            <a:endParaRPr lang="en-US" altLang="zh-CN" dirty="0">
              <a:latin typeface="宋体" panose="02010600030101010101" pitchFamily="2" charset="-122"/>
            </a:endParaRPr>
          </a:p>
          <a:p>
            <a:pPr lvl="1">
              <a:lnSpc>
                <a:spcPct val="90000"/>
              </a:lnSpc>
            </a:pPr>
            <a:r>
              <a:rPr lang="zh-CN" altLang="en-US" dirty="0">
                <a:latin typeface="宋体" panose="02010600030101010101" pitchFamily="2" charset="-122"/>
              </a:rPr>
              <a:t>定义：用语法制导的方式，根据上下文有关的定型规则来判定程序构造是否为良类型的过程</a:t>
            </a:r>
            <a:endParaRPr lang="en-US" altLang="zh-CN" dirty="0">
              <a:latin typeface="宋体" panose="02010600030101010101" pitchFamily="2" charset="-122"/>
            </a:endParaRPr>
          </a:p>
          <a:p>
            <a:pPr lvl="1">
              <a:lnSpc>
                <a:spcPct val="90000"/>
              </a:lnSpc>
            </a:pPr>
            <a:endParaRPr lang="zh-CN" altLang="en-US" dirty="0">
              <a:latin typeface="宋体" panose="02010600030101010101" pitchFamily="2" charset="-122"/>
            </a:endParaRPr>
          </a:p>
          <a:p>
            <a:pPr eaLnBrk="1" hangingPunct="1">
              <a:lnSpc>
                <a:spcPct val="90000"/>
              </a:lnSpc>
            </a:pPr>
            <a:endParaRPr lang="en-US" altLang="zh-CN" dirty="0"/>
          </a:p>
        </p:txBody>
      </p:sp>
      <p:sp>
        <p:nvSpPr>
          <p:cNvPr id="7" name="文本框 6">
            <a:extLst>
              <a:ext uri="{FF2B5EF4-FFF2-40B4-BE49-F238E27FC236}">
                <a16:creationId xmlns:a16="http://schemas.microsoft.com/office/drawing/2014/main" id="{80389BC7-0E3A-D9FD-8C95-C33CF6A534BE}"/>
              </a:ext>
            </a:extLst>
          </p:cNvPr>
          <p:cNvSpPr txBox="1"/>
          <p:nvPr/>
        </p:nvSpPr>
        <p:spPr>
          <a:xfrm>
            <a:off x="180364" y="4277791"/>
            <a:ext cx="4391636" cy="2031325"/>
          </a:xfrm>
          <a:prstGeom prst="rect">
            <a:avLst/>
          </a:prstGeom>
          <a:noFill/>
          <a:ln>
            <a:solidFill>
              <a:schemeClr val="tx1"/>
            </a:solidFill>
          </a:ln>
        </p:spPr>
        <p:txBody>
          <a:bodyPr wrap="square">
            <a:spAutoFit/>
          </a:bodyPr>
          <a:lstStyle/>
          <a:p>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a:t>
            </a:r>
            <a:r>
              <a:rPr lang="en-US" altLang="zh-CN" b="0" dirty="0" err="1">
                <a:solidFill>
                  <a:srgbClr val="000000"/>
                </a:solidFill>
                <a:effectLst/>
                <a:latin typeface="Consolas" panose="020B0609020204030204" pitchFamily="49" charset="0"/>
              </a:rPr>
              <a:t>add_one</a:t>
            </a:r>
            <a:r>
              <a:rPr lang="en-US" altLang="zh-CN" b="0" dirty="0">
                <a:solidFill>
                  <a:srgbClr val="000000"/>
                </a:solidFill>
                <a:effectLst/>
                <a:latin typeface="Consolas" panose="020B0609020204030204" pitchFamily="49" charset="0"/>
              </a:rPr>
              <a:t>(</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x) {</a:t>
            </a:r>
          </a:p>
          <a:p>
            <a:r>
              <a:rPr lang="en-US" altLang="zh-CN" b="0" dirty="0">
                <a:solidFill>
                  <a:srgbClr val="008000"/>
                </a:solidFill>
                <a:effectLst/>
                <a:latin typeface="Consolas" panose="020B0609020204030204" pitchFamily="49" charset="0"/>
              </a:rPr>
              <a:t>	/* declare integer result */</a:t>
            </a:r>
            <a:endParaRPr lang="en-US" altLang="zh-CN"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int</a:t>
            </a:r>
            <a:r>
              <a:rPr lang="en-US" altLang="zh-CN" b="0" dirty="0">
                <a:solidFill>
                  <a:srgbClr val="000000"/>
                </a:solidFill>
                <a:effectLst/>
                <a:latin typeface="Consolas" panose="020B0609020204030204" pitchFamily="49" charset="0"/>
              </a:rPr>
              <a:t> result; </a:t>
            </a:r>
          </a:p>
          <a:p>
            <a:br>
              <a:rPr lang="en-US" altLang="zh-CN" b="0" dirty="0">
                <a:solidFill>
                  <a:srgbClr val="000000"/>
                </a:solidFill>
                <a:effectLst/>
                <a:latin typeface="Consolas" panose="020B0609020204030204" pitchFamily="49" charset="0"/>
              </a:rPr>
            </a:br>
            <a:r>
              <a:rPr lang="en-US" altLang="zh-CN" b="0" dirty="0">
                <a:solidFill>
                  <a:srgbClr val="000000"/>
                </a:solidFill>
                <a:effectLst/>
                <a:latin typeface="Consolas" panose="020B0609020204030204" pitchFamily="49" charset="0"/>
              </a:rPr>
              <a:t>    result = x + </a:t>
            </a:r>
            <a:r>
              <a:rPr lang="en-US" altLang="zh-CN" b="0" dirty="0">
                <a:solidFill>
                  <a:srgbClr val="098658"/>
                </a:solidFill>
                <a:effectLst/>
                <a:latin typeface="Consolas" panose="020B0609020204030204" pitchFamily="49" charset="0"/>
              </a:rPr>
              <a:t>1</a:t>
            </a:r>
            <a:r>
              <a:rPr lang="en-US" altLang="zh-CN" b="0" dirty="0">
                <a:solidFill>
                  <a:srgbClr val="000000"/>
                </a:solidFill>
                <a:effectLst/>
                <a:latin typeface="Consolas" panose="020B0609020204030204" pitchFamily="49" charset="0"/>
              </a:rPr>
              <a:t>;</a:t>
            </a: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return</a:t>
            </a:r>
            <a:r>
              <a:rPr lang="en-US" altLang="zh-CN" b="0" dirty="0">
                <a:solidFill>
                  <a:srgbClr val="000000"/>
                </a:solidFill>
                <a:effectLst/>
                <a:latin typeface="Consolas" panose="020B0609020204030204" pitchFamily="49" charset="0"/>
              </a:rPr>
              <a:t> result;</a:t>
            </a:r>
          </a:p>
          <a:p>
            <a:r>
              <a:rPr lang="en-US" altLang="zh-CN" b="0" dirty="0">
                <a:solidFill>
                  <a:srgbClr val="000000"/>
                </a:solidFill>
                <a:effectLst/>
                <a:latin typeface="Consolas" panose="020B0609020204030204" pitchFamily="49" charset="0"/>
              </a:rPr>
              <a:t>}</a:t>
            </a:r>
          </a:p>
        </p:txBody>
      </p:sp>
      <p:sp>
        <p:nvSpPr>
          <p:cNvPr id="10" name="文本框 9">
            <a:extLst>
              <a:ext uri="{FF2B5EF4-FFF2-40B4-BE49-F238E27FC236}">
                <a16:creationId xmlns:a16="http://schemas.microsoft.com/office/drawing/2014/main" id="{C21A7B6F-C381-B7A0-DDA8-5D6004604173}"/>
              </a:ext>
            </a:extLst>
          </p:cNvPr>
          <p:cNvSpPr txBox="1"/>
          <p:nvPr/>
        </p:nvSpPr>
        <p:spPr>
          <a:xfrm>
            <a:off x="4786443" y="4277790"/>
            <a:ext cx="3992635" cy="2031325"/>
          </a:xfrm>
          <a:prstGeom prst="rect">
            <a:avLst/>
          </a:prstGeom>
          <a:noFill/>
          <a:ln>
            <a:solidFill>
              <a:schemeClr val="tx1"/>
            </a:solidFill>
          </a:ln>
        </p:spPr>
        <p:txBody>
          <a:bodyPr wrap="square">
            <a:spAutoFit/>
          </a:bodyPr>
          <a:lstStyle/>
          <a:p>
            <a:r>
              <a:rPr lang="zh-CN" altLang="en-US" dirty="0">
                <a:solidFill>
                  <a:srgbClr val="000000"/>
                </a:solidFill>
                <a:latin typeface="Consolas" panose="020B0609020204030204" pitchFamily="49" charset="0"/>
              </a:rPr>
              <a:t>检查结果：</a:t>
            </a:r>
            <a:endParaRPr lang="en-US" altLang="zh-CN" dirty="0">
              <a:solidFill>
                <a:srgbClr val="000000"/>
              </a:solidFill>
              <a:latin typeface="Consolas" panose="020B0609020204030204" pitchFamily="49" charset="0"/>
            </a:endParaRPr>
          </a:p>
          <a:p>
            <a:endParaRPr lang="en-US" altLang="zh-CN" dirty="0">
              <a:solidFill>
                <a:srgbClr val="000000"/>
              </a:solidFill>
              <a:latin typeface="Consolas" panose="020B0609020204030204" pitchFamily="49" charset="0"/>
            </a:endParaRPr>
          </a:p>
          <a:p>
            <a:r>
              <a:rPr lang="en-US" altLang="zh-CN" b="0" dirty="0" err="1">
                <a:solidFill>
                  <a:srgbClr val="000000"/>
                </a:solidFill>
                <a:effectLst/>
                <a:latin typeface="Consolas" panose="020B0609020204030204" pitchFamily="49" charset="0"/>
              </a:rPr>
              <a:t>add_one</a:t>
            </a:r>
            <a:r>
              <a:rPr lang="zh-CN" altLang="en-US" b="0" dirty="0">
                <a:solidFill>
                  <a:srgbClr val="000000"/>
                </a:solidFill>
                <a:effectLst/>
                <a:latin typeface="Consolas" panose="020B0609020204030204" pitchFamily="49" charset="0"/>
              </a:rPr>
              <a:t>是一个函数，它接受一个整数类型的参数，并返回一个整数。</a:t>
            </a:r>
            <a:endParaRPr lang="en-US" altLang="zh-CN" b="0" dirty="0">
              <a:solidFill>
                <a:srgbClr val="000000"/>
              </a:solidFill>
              <a:effectLst/>
              <a:latin typeface="Consolas" panose="020B0609020204030204" pitchFamily="49" charset="0"/>
            </a:endParaRPr>
          </a:p>
          <a:p>
            <a:r>
              <a:rPr lang="en-US" altLang="zh-CN" dirty="0">
                <a:solidFill>
                  <a:srgbClr val="000000"/>
                </a:solidFill>
                <a:latin typeface="Consolas" panose="020B0609020204030204" pitchFamily="49" charset="0"/>
              </a:rPr>
              <a:t>x</a:t>
            </a:r>
            <a:r>
              <a:rPr lang="zh-CN" altLang="en-US" dirty="0">
                <a:solidFill>
                  <a:srgbClr val="000000"/>
                </a:solidFill>
                <a:latin typeface="Consolas" panose="020B0609020204030204" pitchFamily="49" charset="0"/>
              </a:rPr>
              <a:t>：整数类型。</a:t>
            </a:r>
            <a:endParaRPr lang="en-US" altLang="zh-CN"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int result</a:t>
            </a:r>
            <a:r>
              <a:rPr lang="en-US" altLang="zh-CN" b="0" dirty="0">
                <a:effectLst/>
                <a:latin typeface="Consolas" panose="020B0609020204030204" pitchFamily="49" charset="0"/>
              </a:rPr>
              <a:t>;</a:t>
            </a:r>
            <a:r>
              <a:rPr lang="zh-CN" altLang="en-US" b="0" dirty="0">
                <a:effectLst/>
                <a:latin typeface="Consolas" panose="020B0609020204030204" pitchFamily="49" charset="0"/>
              </a:rPr>
              <a:t>声明局部变量</a:t>
            </a:r>
            <a:r>
              <a:rPr lang="en-US" altLang="zh-CN" b="0" dirty="0">
                <a:effectLst/>
                <a:latin typeface="Consolas" panose="020B0609020204030204" pitchFamily="49" charset="0"/>
              </a:rPr>
              <a:t>result</a:t>
            </a:r>
            <a:r>
              <a:rPr lang="zh-CN" altLang="en-US" b="0" dirty="0">
                <a:effectLst/>
                <a:latin typeface="Consolas" panose="020B0609020204030204" pitchFamily="49" charset="0"/>
              </a:rPr>
              <a:t>是一个整数。</a:t>
            </a:r>
          </a:p>
        </p:txBody>
      </p:sp>
      <p:sp>
        <p:nvSpPr>
          <p:cNvPr id="2" name="日期占位符 1">
            <a:extLst>
              <a:ext uri="{FF2B5EF4-FFF2-40B4-BE49-F238E27FC236}">
                <a16:creationId xmlns:a16="http://schemas.microsoft.com/office/drawing/2014/main" id="{D60AB70F-65BF-E64A-BAAF-733992859286}"/>
              </a:ext>
            </a:extLst>
          </p:cNvPr>
          <p:cNvSpPr>
            <a:spLocks noGrp="1"/>
          </p:cNvSpPr>
          <p:nvPr>
            <p:ph type="dt" sz="half" idx="10"/>
          </p:nvPr>
        </p:nvSpPr>
        <p:spPr/>
        <p:txBody>
          <a:bodyPr/>
          <a:lstStyle/>
          <a:p>
            <a:fld id="{05784105-374B-4C3C-81F5-C867C29FA19A}" type="datetime2">
              <a:rPr lang="zh-CN" altLang="en-US" smtClean="0"/>
              <a:t>2024年5月15日</a:t>
            </a:fld>
            <a:endParaRPr lang="zh-CN" altLang="en-US" dirty="0"/>
          </a:p>
        </p:txBody>
      </p:sp>
      <p:sp>
        <p:nvSpPr>
          <p:cNvPr id="3" name="页脚占位符 2">
            <a:extLst>
              <a:ext uri="{FF2B5EF4-FFF2-40B4-BE49-F238E27FC236}">
                <a16:creationId xmlns:a16="http://schemas.microsoft.com/office/drawing/2014/main" id="{55357369-1606-434A-5773-225FB8B31E69}"/>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4" name="灯片编号占位符 3">
            <a:extLst>
              <a:ext uri="{FF2B5EF4-FFF2-40B4-BE49-F238E27FC236}">
                <a16:creationId xmlns:a16="http://schemas.microsoft.com/office/drawing/2014/main" id="{5F97616F-CC44-9D85-78BB-4AAB1165C45B}"/>
              </a:ext>
            </a:extLst>
          </p:cNvPr>
          <p:cNvSpPr>
            <a:spLocks noGrp="1"/>
          </p:cNvSpPr>
          <p:nvPr>
            <p:ph type="sldNum" sz="quarter" idx="12"/>
          </p:nvPr>
        </p:nvSpPr>
        <p:spPr/>
        <p:txBody>
          <a:bodyPr/>
          <a:lstStyle/>
          <a:p>
            <a:fld id="{094DEB03-EFC6-4C20-8FC8-295189A5386F}" type="slidenum">
              <a:rPr lang="zh-CN" altLang="en-US" smtClean="0"/>
              <a:pPr/>
              <a:t>52</a:t>
            </a:fld>
            <a:endParaRPr lang="zh-CN" altLang="en-US"/>
          </a:p>
        </p:txBody>
      </p:sp>
    </p:spTree>
    <p:extLst>
      <p:ext uri="{BB962C8B-B14F-4D97-AF65-F5344CB8AC3E}">
        <p14:creationId xmlns:p14="http://schemas.microsoft.com/office/powerpoint/2010/main" val="31080365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C4CA62C-7C92-4184-91F1-9145DAC54CF6}"/>
              </a:ext>
            </a:extLst>
          </p:cNvPr>
          <p:cNvSpPr>
            <a:spLocks noGrp="1" noChangeArrowheads="1"/>
          </p:cNvSpPr>
          <p:nvPr>
            <p:ph type="title"/>
          </p:nvPr>
        </p:nvSpPr>
        <p:spPr/>
        <p:txBody>
          <a:bodyPr/>
          <a:lstStyle/>
          <a:p>
            <a:pPr eaLnBrk="1" hangingPunct="1"/>
            <a:r>
              <a:rPr lang="en-US" altLang="zh-CN"/>
              <a:t>5.2.3 </a:t>
            </a:r>
            <a:r>
              <a:rPr lang="zh-CN" altLang="en-US"/>
              <a:t>类型检查和类型推断</a:t>
            </a:r>
          </a:p>
        </p:txBody>
      </p:sp>
      <p:sp>
        <p:nvSpPr>
          <p:cNvPr id="886787" name="Rectangle 3">
            <a:extLst>
              <a:ext uri="{FF2B5EF4-FFF2-40B4-BE49-F238E27FC236}">
                <a16:creationId xmlns:a16="http://schemas.microsoft.com/office/drawing/2014/main" id="{C5BA297C-83AB-47D3-83F6-EF94725E8889}"/>
              </a:ext>
            </a:extLst>
          </p:cNvPr>
          <p:cNvSpPr>
            <a:spLocks noGrp="1" noChangeArrowheads="1"/>
          </p:cNvSpPr>
          <p:nvPr>
            <p:ph idx="1"/>
          </p:nvPr>
        </p:nvSpPr>
        <p:spPr>
          <a:xfrm>
            <a:off x="628650" y="1257300"/>
            <a:ext cx="7886700" cy="5453893"/>
          </a:xfrm>
        </p:spPr>
        <p:txBody>
          <a:bodyPr/>
          <a:lstStyle/>
          <a:p>
            <a:pPr eaLnBrk="1" hangingPunct="1">
              <a:lnSpc>
                <a:spcPct val="90000"/>
              </a:lnSpc>
            </a:pPr>
            <a:r>
              <a:rPr lang="zh-CN" altLang="en-US" dirty="0">
                <a:latin typeface="宋体" panose="02010600030101010101" pitchFamily="2" charset="-122"/>
              </a:rPr>
              <a:t>类型推断（</a:t>
            </a:r>
            <a:r>
              <a:rPr lang="en-US" altLang="zh-CN" b="1" i="1" dirty="0"/>
              <a:t>type inference</a:t>
            </a:r>
            <a:r>
              <a:rPr lang="zh-CN" altLang="en-US" dirty="0">
                <a:latin typeface="宋体" panose="02010600030101010101" pitchFamily="2" charset="-122"/>
              </a:rPr>
              <a:t>）</a:t>
            </a:r>
            <a:endParaRPr lang="en-US" altLang="zh-CN" dirty="0">
              <a:latin typeface="宋体" panose="02010600030101010101" pitchFamily="2" charset="-122"/>
            </a:endParaRPr>
          </a:p>
          <a:p>
            <a:pPr lvl="1">
              <a:lnSpc>
                <a:spcPct val="90000"/>
              </a:lnSpc>
            </a:pPr>
            <a:r>
              <a:rPr lang="zh-CN" altLang="en-US" dirty="0">
                <a:latin typeface="宋体" panose="02010600030101010101" pitchFamily="2" charset="-122"/>
              </a:rPr>
              <a:t>只给一个</a:t>
            </a:r>
            <a:r>
              <a:rPr lang="en-US" altLang="zh-CN" b="1" i="1" dirty="0"/>
              <a:t>M </a:t>
            </a:r>
            <a:r>
              <a:rPr lang="zh-CN" altLang="en-US" dirty="0">
                <a:latin typeface="宋体" panose="02010600030101010101" pitchFamily="2" charset="-122"/>
              </a:rPr>
              <a:t>，推断出</a:t>
            </a:r>
            <a:r>
              <a:rPr lang="en-US" altLang="zh-CN" b="1" i="1" dirty="0"/>
              <a:t>M</a:t>
            </a:r>
            <a:r>
              <a:rPr lang="zh-CN" altLang="en-US" dirty="0">
                <a:latin typeface="宋体" panose="02010600030101010101" pitchFamily="2" charset="-122"/>
              </a:rPr>
              <a:t>的类型。属于类型信息不完全的情况下的定型判定问题</a:t>
            </a:r>
            <a:endParaRPr lang="en-US" altLang="zh-CN" dirty="0">
              <a:latin typeface="宋体" panose="02010600030101010101" pitchFamily="2" charset="-122"/>
            </a:endParaRPr>
          </a:p>
          <a:p>
            <a:pPr lvl="1">
              <a:lnSpc>
                <a:spcPct val="90000"/>
              </a:lnSpc>
            </a:pPr>
            <a:r>
              <a:rPr lang="zh-CN" altLang="en-US" dirty="0">
                <a:latin typeface="宋体" panose="02010600030101010101" pitchFamily="2" charset="-122"/>
              </a:rPr>
              <a:t>例如：</a:t>
            </a:r>
            <a:r>
              <a:rPr lang="en-US" altLang="zh-CN" b="1" i="1" dirty="0"/>
              <a:t>f </a:t>
            </a:r>
            <a:r>
              <a:rPr lang="en-US" altLang="zh-CN" b="1" dirty="0"/>
              <a:t>(</a:t>
            </a:r>
            <a:r>
              <a:rPr lang="en-US" altLang="zh-CN" b="1" i="1" dirty="0"/>
              <a:t>x</a:t>
            </a:r>
            <a:r>
              <a:rPr lang="en-US" altLang="zh-CN" b="1" dirty="0"/>
              <a:t> :</a:t>
            </a:r>
            <a:r>
              <a:rPr lang="en-US" altLang="zh-CN" b="1" i="1" dirty="0"/>
              <a:t> t</a:t>
            </a:r>
            <a:r>
              <a:rPr lang="en-US" altLang="zh-CN" b="1" dirty="0"/>
              <a:t>) =</a:t>
            </a:r>
            <a:r>
              <a:rPr lang="en-US" altLang="zh-CN" b="1" i="1" dirty="0"/>
              <a:t> E</a:t>
            </a:r>
            <a:r>
              <a:rPr lang="en-US" altLang="zh-CN" b="1" dirty="0">
                <a:latin typeface="宋体" panose="02010600030101010101" pitchFamily="2" charset="-122"/>
              </a:rPr>
              <a:t> </a:t>
            </a:r>
            <a:r>
              <a:rPr lang="zh-CN" altLang="en-US" dirty="0">
                <a:latin typeface="宋体" panose="02010600030101010101" pitchFamily="2" charset="-122"/>
              </a:rPr>
              <a:t>和</a:t>
            </a:r>
            <a:r>
              <a:rPr lang="zh-CN" altLang="en-US" b="1" dirty="0">
                <a:latin typeface="宋体" panose="02010600030101010101" pitchFamily="2" charset="-122"/>
              </a:rPr>
              <a:t> </a:t>
            </a:r>
            <a:r>
              <a:rPr lang="en-US" altLang="zh-CN" b="1" i="1" dirty="0"/>
              <a:t>f </a:t>
            </a:r>
            <a:r>
              <a:rPr lang="en-US" altLang="zh-CN" b="1" dirty="0"/>
              <a:t>(</a:t>
            </a:r>
            <a:r>
              <a:rPr lang="en-US" altLang="zh-CN" b="1" i="1" dirty="0"/>
              <a:t>x</a:t>
            </a:r>
            <a:r>
              <a:rPr lang="en-US" altLang="zh-CN" b="1" dirty="0"/>
              <a:t>) =</a:t>
            </a:r>
            <a:r>
              <a:rPr lang="en-US" altLang="zh-CN" b="1" i="1" dirty="0"/>
              <a:t> E</a:t>
            </a:r>
            <a:r>
              <a:rPr lang="zh-CN" altLang="en-US" dirty="0"/>
              <a:t>的区别</a:t>
            </a:r>
            <a:endParaRPr lang="zh-CN" altLang="en-US" dirty="0">
              <a:latin typeface="宋体" panose="02010600030101010101" pitchFamily="2" charset="-122"/>
            </a:endParaRPr>
          </a:p>
          <a:p>
            <a:pPr eaLnBrk="1" hangingPunct="1">
              <a:lnSpc>
                <a:spcPct val="90000"/>
              </a:lnSpc>
            </a:pPr>
            <a:endParaRPr lang="en-US" altLang="zh-CN" dirty="0"/>
          </a:p>
        </p:txBody>
      </p:sp>
      <p:sp>
        <p:nvSpPr>
          <p:cNvPr id="4" name="文本框 3">
            <a:extLst>
              <a:ext uri="{FF2B5EF4-FFF2-40B4-BE49-F238E27FC236}">
                <a16:creationId xmlns:a16="http://schemas.microsoft.com/office/drawing/2014/main" id="{1A4F2965-21C5-D939-CF12-230713AA0693}"/>
              </a:ext>
            </a:extLst>
          </p:cNvPr>
          <p:cNvSpPr txBox="1"/>
          <p:nvPr/>
        </p:nvSpPr>
        <p:spPr>
          <a:xfrm>
            <a:off x="180364" y="3203560"/>
            <a:ext cx="4391636" cy="3416320"/>
          </a:xfrm>
          <a:prstGeom prst="rect">
            <a:avLst/>
          </a:prstGeom>
          <a:noFill/>
          <a:ln>
            <a:solidFill>
              <a:schemeClr val="tx1"/>
            </a:solidFill>
          </a:ln>
        </p:spPr>
        <p:txBody>
          <a:bodyPr wrap="square">
            <a:spAutoFit/>
          </a:bodyPr>
          <a:lstStyle/>
          <a:p>
            <a:r>
              <a:rPr lang="en-US" altLang="zh-CN" b="0" dirty="0" err="1">
                <a:solidFill>
                  <a:srgbClr val="000000"/>
                </a:solidFill>
                <a:effectLst/>
                <a:latin typeface="Consolas" panose="020B0609020204030204" pitchFamily="49" charset="0"/>
              </a:rPr>
              <a:t>add_one</a:t>
            </a:r>
            <a:r>
              <a:rPr lang="en-US" altLang="zh-CN" b="0" dirty="0">
                <a:solidFill>
                  <a:srgbClr val="000000"/>
                </a:solidFill>
                <a:effectLst/>
                <a:latin typeface="Consolas" panose="020B0609020204030204" pitchFamily="49" charset="0"/>
              </a:rPr>
              <a:t>(x) {</a:t>
            </a:r>
          </a:p>
          <a:p>
            <a:r>
              <a:rPr lang="en-US" altLang="zh-CN" b="0" dirty="0">
                <a:solidFill>
                  <a:srgbClr val="000000"/>
                </a:solidFill>
                <a:effectLst/>
                <a:latin typeface="Consolas" panose="020B0609020204030204" pitchFamily="49" charset="0"/>
              </a:rPr>
              <a:t>    var result</a:t>
            </a:r>
            <a:r>
              <a:rPr lang="en-US" altLang="zh-CN" b="0" dirty="0">
                <a:solidFill>
                  <a:srgbClr val="008000"/>
                </a:solidFill>
                <a:effectLst/>
                <a:latin typeface="Consolas" panose="020B0609020204030204" pitchFamily="49" charset="0"/>
              </a:rPr>
              <a:t>;  /* inferred-type variable result */</a:t>
            </a:r>
            <a:endParaRPr lang="en-US" altLang="zh-CN"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    var result2</a:t>
            </a:r>
            <a:r>
              <a:rPr lang="en-US" altLang="zh-CN" b="0" dirty="0">
                <a:solidFill>
                  <a:srgbClr val="008000"/>
                </a:solidFill>
                <a:effectLst/>
                <a:latin typeface="Consolas" panose="020B0609020204030204" pitchFamily="49" charset="0"/>
              </a:rPr>
              <a:t>; /* inferred-type variable result #2 */</a:t>
            </a:r>
            <a:endParaRPr lang="en-US" altLang="zh-CN" b="0" dirty="0">
              <a:solidFill>
                <a:srgbClr val="000000"/>
              </a:solidFill>
              <a:effectLst/>
              <a:latin typeface="Consolas" panose="020B0609020204030204" pitchFamily="49" charset="0"/>
            </a:endParaRPr>
          </a:p>
          <a:p>
            <a:br>
              <a:rPr lang="en-US" altLang="zh-CN" b="0" dirty="0">
                <a:solidFill>
                  <a:srgbClr val="000000"/>
                </a:solidFill>
                <a:effectLst/>
                <a:latin typeface="Consolas" panose="020B0609020204030204" pitchFamily="49" charset="0"/>
              </a:rPr>
            </a:br>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result</a:t>
            </a:r>
            <a:r>
              <a:rPr lang="en-US" altLang="zh-CN" b="0" dirty="0">
                <a:solidFill>
                  <a:srgbClr val="000000"/>
                </a:solidFill>
                <a:effectLst/>
                <a:latin typeface="Consolas" panose="020B0609020204030204" pitchFamily="49" charset="0"/>
              </a:rPr>
              <a:t> = x + 1</a:t>
            </a:r>
            <a:r>
              <a:rPr lang="en-US" altLang="zh-CN" b="0" dirty="0">
                <a:solidFill>
                  <a:srgbClr val="008000"/>
                </a:solidFill>
                <a:effectLst/>
                <a:latin typeface="Consolas" panose="020B0609020204030204" pitchFamily="49" charset="0"/>
              </a:rPr>
              <a:t>;</a:t>
            </a:r>
            <a:endParaRPr lang="en-US" altLang="zh-CN"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    </a:t>
            </a:r>
            <a:r>
              <a:rPr lang="en-US" altLang="zh-CN" b="0" dirty="0">
                <a:solidFill>
                  <a:srgbClr val="0000FF"/>
                </a:solidFill>
                <a:effectLst/>
                <a:latin typeface="Consolas" panose="020B0609020204030204" pitchFamily="49" charset="0"/>
              </a:rPr>
              <a:t>result2</a:t>
            </a:r>
            <a:r>
              <a:rPr lang="en-US" altLang="zh-CN" b="0" dirty="0">
                <a:solidFill>
                  <a:srgbClr val="000000"/>
                </a:solidFill>
                <a:effectLst/>
                <a:latin typeface="Consolas" panose="020B0609020204030204" pitchFamily="49" charset="0"/>
              </a:rPr>
              <a:t> = x + 1.0</a:t>
            </a:r>
            <a:r>
              <a:rPr lang="en-US" altLang="zh-CN" b="0" dirty="0">
                <a:solidFill>
                  <a:srgbClr val="008000"/>
                </a:solidFill>
                <a:effectLst/>
                <a:latin typeface="Consolas" panose="020B0609020204030204" pitchFamily="49" charset="0"/>
              </a:rPr>
              <a:t>;  /* this line won't work (in the proposed language) */</a:t>
            </a:r>
            <a:endParaRPr lang="en-US" altLang="zh-CN"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    return result</a:t>
            </a:r>
            <a:r>
              <a:rPr lang="en-US" altLang="zh-CN" b="0" dirty="0">
                <a:solidFill>
                  <a:srgbClr val="008000"/>
                </a:solidFill>
                <a:effectLst/>
                <a:latin typeface="Consolas" panose="020B0609020204030204" pitchFamily="49" charset="0"/>
              </a:rPr>
              <a:t>;</a:t>
            </a:r>
            <a:endParaRPr lang="en-US" altLang="zh-CN"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a:t>
            </a:r>
          </a:p>
        </p:txBody>
      </p:sp>
      <p:sp>
        <p:nvSpPr>
          <p:cNvPr id="5" name="文本框 4">
            <a:extLst>
              <a:ext uri="{FF2B5EF4-FFF2-40B4-BE49-F238E27FC236}">
                <a16:creationId xmlns:a16="http://schemas.microsoft.com/office/drawing/2014/main" id="{B89B2539-6B19-7A61-8727-2279D290D618}"/>
              </a:ext>
            </a:extLst>
          </p:cNvPr>
          <p:cNvSpPr txBox="1"/>
          <p:nvPr/>
        </p:nvSpPr>
        <p:spPr>
          <a:xfrm>
            <a:off x="4752887" y="3203560"/>
            <a:ext cx="3992635" cy="3416320"/>
          </a:xfrm>
          <a:prstGeom prst="rect">
            <a:avLst/>
          </a:prstGeom>
          <a:noFill/>
          <a:ln>
            <a:solidFill>
              <a:schemeClr val="tx1"/>
            </a:solidFill>
          </a:ln>
        </p:spPr>
        <p:txBody>
          <a:bodyPr wrap="square">
            <a:spAutoFit/>
          </a:bodyPr>
          <a:lstStyle/>
          <a:p>
            <a:r>
              <a:rPr lang="zh-CN" altLang="en-US" b="0" dirty="0">
                <a:solidFill>
                  <a:srgbClr val="000000"/>
                </a:solidFill>
                <a:effectLst/>
                <a:latin typeface="Consolas" panose="020B0609020204030204" pitchFamily="49" charset="0"/>
              </a:rPr>
              <a:t>在编译时推断所有变量的类型：</a:t>
            </a:r>
            <a:endParaRPr lang="en-US" altLang="zh-CN" b="0" dirty="0">
              <a:solidFill>
                <a:srgbClr val="000000"/>
              </a:solidFill>
              <a:effectLst/>
              <a:latin typeface="Consolas" panose="020B0609020204030204" pitchFamily="49" charset="0"/>
            </a:endParaRPr>
          </a:p>
          <a:p>
            <a:endParaRPr lang="en-US" altLang="zh-CN" dirty="0">
              <a:solidFill>
                <a:srgbClr val="000000"/>
              </a:solidFill>
              <a:latin typeface="Consolas" panose="020B0609020204030204" pitchFamily="49" charset="0"/>
            </a:endParaRPr>
          </a:p>
          <a:p>
            <a:r>
              <a:rPr lang="zh-CN" altLang="en-US" b="0" dirty="0">
                <a:solidFill>
                  <a:srgbClr val="000000"/>
                </a:solidFill>
                <a:effectLst/>
                <a:latin typeface="Consolas" panose="020B0609020204030204" pitchFamily="49" charset="0"/>
              </a:rPr>
              <a:t>在左边的示例中，编译器会推断出</a:t>
            </a:r>
            <a:r>
              <a:rPr lang="en-US" altLang="zh-CN" b="0" dirty="0">
                <a:solidFill>
                  <a:srgbClr val="000000"/>
                </a:solidFill>
                <a:effectLst/>
                <a:latin typeface="Consolas" panose="020B0609020204030204" pitchFamily="49" charset="0"/>
              </a:rPr>
              <a:t>result</a:t>
            </a:r>
            <a:r>
              <a:rPr lang="zh-CN" altLang="en-US" b="0" dirty="0">
                <a:solidFill>
                  <a:srgbClr val="000000"/>
                </a:solidFill>
                <a:effectLst/>
                <a:latin typeface="Consolas" panose="020B0609020204030204" pitchFamily="49" charset="0"/>
              </a:rPr>
              <a:t>和</a:t>
            </a:r>
            <a:r>
              <a:rPr lang="en-US" altLang="zh-CN" b="0" dirty="0">
                <a:solidFill>
                  <a:srgbClr val="000000"/>
                </a:solidFill>
                <a:effectLst/>
                <a:latin typeface="Consolas" panose="020B0609020204030204" pitchFamily="49" charset="0"/>
              </a:rPr>
              <a:t>x</a:t>
            </a:r>
            <a:r>
              <a:rPr lang="zh-CN" altLang="en-US" b="0" dirty="0">
                <a:solidFill>
                  <a:srgbClr val="000000"/>
                </a:solidFill>
                <a:effectLst/>
                <a:latin typeface="Consolas" panose="020B0609020204030204" pitchFamily="49" charset="0"/>
              </a:rPr>
              <a:t>具有整数类型，因为常量</a:t>
            </a:r>
            <a:r>
              <a:rPr lang="en-US" altLang="zh-CN" b="0" dirty="0">
                <a:solidFill>
                  <a:srgbClr val="000000"/>
                </a:solidFill>
                <a:effectLst/>
                <a:latin typeface="Consolas" panose="020B0609020204030204" pitchFamily="49" charset="0"/>
              </a:rPr>
              <a:t>1</a:t>
            </a:r>
            <a:r>
              <a:rPr lang="zh-CN" altLang="en-US" b="0" dirty="0">
                <a:solidFill>
                  <a:srgbClr val="000000"/>
                </a:solidFill>
                <a:effectLst/>
                <a:latin typeface="Consolas" panose="020B0609020204030204" pitchFamily="49" charset="0"/>
              </a:rPr>
              <a:t>是整数类型。</a:t>
            </a:r>
            <a:endParaRPr lang="en-US" altLang="zh-CN" b="0" dirty="0">
              <a:solidFill>
                <a:srgbClr val="000000"/>
              </a:solidFill>
              <a:effectLst/>
              <a:latin typeface="Consolas" panose="020B0609020204030204" pitchFamily="49" charset="0"/>
            </a:endParaRPr>
          </a:p>
          <a:p>
            <a:endParaRPr lang="en-US" altLang="zh-CN" b="0" dirty="0">
              <a:solidFill>
                <a:srgbClr val="000000"/>
              </a:solidFill>
              <a:effectLst/>
              <a:latin typeface="Consolas" panose="020B0609020204030204" pitchFamily="49" charset="0"/>
            </a:endParaRPr>
          </a:p>
          <a:p>
            <a:r>
              <a:rPr lang="zh-CN" altLang="en-US" dirty="0">
                <a:solidFill>
                  <a:srgbClr val="000000"/>
                </a:solidFill>
                <a:latin typeface="Consolas" panose="020B0609020204030204" pitchFamily="49" charset="0"/>
              </a:rPr>
              <a:t>由于</a:t>
            </a:r>
            <a:r>
              <a:rPr lang="en-US" altLang="zh-CN" dirty="0">
                <a:solidFill>
                  <a:srgbClr val="000000"/>
                </a:solidFill>
                <a:latin typeface="Consolas" panose="020B0609020204030204" pitchFamily="49" charset="0"/>
              </a:rPr>
              <a:t>result</a:t>
            </a:r>
            <a:r>
              <a:rPr lang="zh-CN" altLang="en-US" dirty="0">
                <a:solidFill>
                  <a:srgbClr val="000000"/>
                </a:solidFill>
                <a:latin typeface="Consolas" panose="020B0609020204030204" pitchFamily="49" charset="0"/>
              </a:rPr>
              <a:t>和</a:t>
            </a:r>
            <a:r>
              <a:rPr lang="en-US" altLang="zh-CN" dirty="0">
                <a:solidFill>
                  <a:srgbClr val="000000"/>
                </a:solidFill>
                <a:latin typeface="Consolas" panose="020B0609020204030204" pitchFamily="49" charset="0"/>
              </a:rPr>
              <a:t>x</a:t>
            </a:r>
            <a:r>
              <a:rPr lang="zh-CN" altLang="en-US" dirty="0">
                <a:solidFill>
                  <a:srgbClr val="000000"/>
                </a:solidFill>
                <a:latin typeface="Consolas" panose="020B0609020204030204" pitchFamily="49" charset="0"/>
              </a:rPr>
              <a:t>是整数类型，推断出</a:t>
            </a:r>
            <a:r>
              <a:rPr lang="en-US" altLang="zh-CN" b="0" dirty="0" err="1">
                <a:solidFill>
                  <a:srgbClr val="000000"/>
                </a:solidFill>
                <a:effectLst/>
                <a:latin typeface="Consolas" panose="020B0609020204030204" pitchFamily="49" charset="0"/>
              </a:rPr>
              <a:t>add_one</a:t>
            </a:r>
            <a:r>
              <a:rPr lang="zh-CN" altLang="en-US" dirty="0">
                <a:solidFill>
                  <a:srgbClr val="000000"/>
                </a:solidFill>
                <a:latin typeface="Consolas" panose="020B0609020204030204" pitchFamily="49" charset="0"/>
              </a:rPr>
              <a:t>函数的类型：</a:t>
            </a:r>
            <a:r>
              <a:rPr lang="en-US" altLang="zh-CN" b="0" dirty="0">
                <a:solidFill>
                  <a:srgbClr val="000000"/>
                </a:solidFill>
                <a:effectLst/>
                <a:latin typeface="Consolas" panose="020B0609020204030204" pitchFamily="49" charset="0"/>
              </a:rPr>
              <a:t>int -&gt; int</a:t>
            </a:r>
            <a:r>
              <a:rPr lang="zh-CN" altLang="en-US" b="0" dirty="0">
                <a:solidFill>
                  <a:srgbClr val="000000"/>
                </a:solidFill>
                <a:effectLst/>
                <a:latin typeface="Consolas" panose="020B0609020204030204" pitchFamily="49" charset="0"/>
              </a:rPr>
              <a:t>。</a:t>
            </a:r>
            <a:endParaRPr lang="en-US" altLang="zh-CN" b="0" dirty="0">
              <a:solidFill>
                <a:srgbClr val="000000"/>
              </a:solidFill>
              <a:effectLst/>
              <a:latin typeface="Consolas" panose="020B0609020204030204" pitchFamily="49" charset="0"/>
            </a:endParaRPr>
          </a:p>
          <a:p>
            <a:endParaRPr lang="en-US" altLang="zh-CN" b="0" dirty="0">
              <a:solidFill>
                <a:srgbClr val="000000"/>
              </a:solidFill>
              <a:effectLst/>
              <a:latin typeface="Consolas" panose="020B0609020204030204" pitchFamily="49" charset="0"/>
            </a:endParaRPr>
          </a:p>
          <a:p>
            <a:r>
              <a:rPr lang="en-US" altLang="zh-CN" b="0" dirty="0">
                <a:solidFill>
                  <a:srgbClr val="000000"/>
                </a:solidFill>
                <a:effectLst/>
                <a:latin typeface="Consolas" panose="020B0609020204030204" pitchFamily="49" charset="0"/>
              </a:rPr>
              <a:t>result2</a:t>
            </a:r>
            <a:r>
              <a:rPr lang="zh-CN" altLang="en-US" b="0" dirty="0">
                <a:solidFill>
                  <a:srgbClr val="000000"/>
                </a:solidFill>
                <a:effectLst/>
                <a:latin typeface="Consolas" panose="020B0609020204030204" pitchFamily="49" charset="0"/>
              </a:rPr>
              <a:t>没有以合法的方式使用，因此它没有类型。</a:t>
            </a:r>
            <a:endParaRPr lang="en-US" altLang="zh-CN" b="0" dirty="0">
              <a:solidFill>
                <a:srgbClr val="000000"/>
              </a:solidFill>
              <a:effectLst/>
              <a:latin typeface="Consolas" panose="020B0609020204030204" pitchFamily="49" charset="0"/>
            </a:endParaRPr>
          </a:p>
          <a:p>
            <a:endParaRPr lang="zh-CN" altLang="en-US" b="0" dirty="0">
              <a:solidFill>
                <a:srgbClr val="000000"/>
              </a:solidFill>
              <a:effectLst/>
              <a:latin typeface="Consolas" panose="020B0609020204030204" pitchFamily="49" charset="0"/>
            </a:endParaRPr>
          </a:p>
        </p:txBody>
      </p:sp>
      <p:sp>
        <p:nvSpPr>
          <p:cNvPr id="2" name="日期占位符 1">
            <a:extLst>
              <a:ext uri="{FF2B5EF4-FFF2-40B4-BE49-F238E27FC236}">
                <a16:creationId xmlns:a16="http://schemas.microsoft.com/office/drawing/2014/main" id="{C35D9472-ED81-E51A-31E4-A2BDD7CC88D1}"/>
              </a:ext>
            </a:extLst>
          </p:cNvPr>
          <p:cNvSpPr>
            <a:spLocks noGrp="1"/>
          </p:cNvSpPr>
          <p:nvPr>
            <p:ph type="dt" sz="half" idx="10"/>
          </p:nvPr>
        </p:nvSpPr>
        <p:spPr/>
        <p:txBody>
          <a:bodyPr/>
          <a:lstStyle/>
          <a:p>
            <a:fld id="{3BE1ECAF-284D-46DE-8F05-E83A215B8D85}" type="datetime2">
              <a:rPr lang="zh-CN" altLang="en-US" smtClean="0"/>
              <a:t>2024年5月15日</a:t>
            </a:fld>
            <a:endParaRPr lang="zh-CN" altLang="en-US" dirty="0"/>
          </a:p>
        </p:txBody>
      </p:sp>
      <p:sp>
        <p:nvSpPr>
          <p:cNvPr id="3" name="页脚占位符 2">
            <a:extLst>
              <a:ext uri="{FF2B5EF4-FFF2-40B4-BE49-F238E27FC236}">
                <a16:creationId xmlns:a16="http://schemas.microsoft.com/office/drawing/2014/main" id="{60975157-6E3C-F409-51AA-468543144B4A}"/>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6" name="灯片编号占位符 5">
            <a:extLst>
              <a:ext uri="{FF2B5EF4-FFF2-40B4-BE49-F238E27FC236}">
                <a16:creationId xmlns:a16="http://schemas.microsoft.com/office/drawing/2014/main" id="{AB6A13D3-D8B9-6DA7-B4DC-8AEFFFDBCBF9}"/>
              </a:ext>
            </a:extLst>
          </p:cNvPr>
          <p:cNvSpPr>
            <a:spLocks noGrp="1"/>
          </p:cNvSpPr>
          <p:nvPr>
            <p:ph type="sldNum" sz="quarter" idx="12"/>
          </p:nvPr>
        </p:nvSpPr>
        <p:spPr/>
        <p:txBody>
          <a:bodyPr/>
          <a:lstStyle/>
          <a:p>
            <a:fld id="{094DEB03-EFC6-4C20-8FC8-295189A5386F}" type="slidenum">
              <a:rPr lang="zh-CN" altLang="en-US" smtClean="0"/>
              <a:pPr/>
              <a:t>53</a:t>
            </a:fld>
            <a:endParaRPr lang="zh-CN" altLang="en-US"/>
          </a:p>
        </p:txBody>
      </p:sp>
    </p:spTree>
    <p:extLst>
      <p:ext uri="{BB962C8B-B14F-4D97-AF65-F5344CB8AC3E}">
        <p14:creationId xmlns:p14="http://schemas.microsoft.com/office/powerpoint/2010/main" val="7399568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867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67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67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C4CA62C-7C92-4184-91F1-9145DAC54CF6}"/>
              </a:ext>
            </a:extLst>
          </p:cNvPr>
          <p:cNvSpPr>
            <a:spLocks noGrp="1" noChangeArrowheads="1"/>
          </p:cNvSpPr>
          <p:nvPr>
            <p:ph type="title"/>
          </p:nvPr>
        </p:nvSpPr>
        <p:spPr/>
        <p:txBody>
          <a:bodyPr/>
          <a:lstStyle/>
          <a:p>
            <a:pPr eaLnBrk="1" hangingPunct="1"/>
            <a:r>
              <a:rPr lang="en-US" altLang="zh-CN"/>
              <a:t>5.2.3 </a:t>
            </a:r>
            <a:r>
              <a:rPr lang="zh-CN" altLang="en-US"/>
              <a:t>类型检查和类型推断</a:t>
            </a:r>
          </a:p>
        </p:txBody>
      </p:sp>
      <p:sp>
        <p:nvSpPr>
          <p:cNvPr id="886787" name="Rectangle 3">
            <a:extLst>
              <a:ext uri="{FF2B5EF4-FFF2-40B4-BE49-F238E27FC236}">
                <a16:creationId xmlns:a16="http://schemas.microsoft.com/office/drawing/2014/main" id="{C5BA297C-83AB-47D3-83F6-EF94725E8889}"/>
              </a:ext>
            </a:extLst>
          </p:cNvPr>
          <p:cNvSpPr>
            <a:spLocks noGrp="1" noChangeArrowheads="1"/>
          </p:cNvSpPr>
          <p:nvPr>
            <p:ph idx="1"/>
          </p:nvPr>
        </p:nvSpPr>
        <p:spPr>
          <a:xfrm>
            <a:off x="628649" y="1257300"/>
            <a:ext cx="8121067" cy="5453893"/>
          </a:xfrm>
        </p:spPr>
        <p:txBody>
          <a:bodyPr/>
          <a:lstStyle/>
          <a:p>
            <a:r>
              <a:rPr lang="zh-CN" altLang="en-US" dirty="0">
                <a:latin typeface="宋体" panose="02010600030101010101" pitchFamily="2" charset="-122"/>
              </a:rPr>
              <a:t>类型错误（</a:t>
            </a:r>
            <a:r>
              <a:rPr lang="en-US" altLang="zh-CN" b="1" i="1" dirty="0"/>
              <a:t>type error</a:t>
            </a:r>
            <a:r>
              <a:rPr lang="zh-CN" altLang="en-US" dirty="0">
                <a:latin typeface="宋体" panose="02010600030101010101" pitchFamily="2" charset="-122"/>
              </a:rPr>
              <a:t>）</a:t>
            </a:r>
          </a:p>
          <a:p>
            <a:pPr lvl="1"/>
            <a:r>
              <a:rPr lang="zh-CN" altLang="en-US" dirty="0"/>
              <a:t>如果不存在</a:t>
            </a:r>
            <a:r>
              <a:rPr lang="en-US" altLang="zh-CN" b="1" i="1" dirty="0"/>
              <a:t>M</a:t>
            </a:r>
            <a:r>
              <a:rPr lang="zh-CN" altLang="en-US" dirty="0"/>
              <a:t>的任何</a:t>
            </a:r>
            <a:r>
              <a:rPr lang="zh-CN" altLang="en-US" dirty="0">
                <a:latin typeface="宋体" panose="02010600030101010101" pitchFamily="2" charset="-122"/>
              </a:rPr>
              <a:t>演绎推理</a:t>
            </a:r>
            <a:r>
              <a:rPr lang="en-US" altLang="zh-CN" dirty="0"/>
              <a:t>(Type derivation) </a:t>
            </a:r>
            <a:r>
              <a:rPr lang="zh-CN" altLang="en-US" dirty="0"/>
              <a:t>，则说</a:t>
            </a:r>
            <a:r>
              <a:rPr lang="en-US" altLang="zh-CN" b="1" i="1" dirty="0"/>
              <a:t>M</a:t>
            </a:r>
            <a:r>
              <a:rPr lang="zh-CN" altLang="en-US" dirty="0"/>
              <a:t>是不可定型的（</a:t>
            </a:r>
            <a:r>
              <a:rPr lang="en-US" altLang="zh-CN" b="1" i="1" dirty="0"/>
              <a:t>not typeable</a:t>
            </a:r>
            <a:r>
              <a:rPr lang="zh-CN" altLang="en-US" dirty="0"/>
              <a:t>），或说它有类型错误</a:t>
            </a:r>
            <a:r>
              <a:rPr lang="zh-CN" altLang="en-US" dirty="0">
                <a:latin typeface="宋体" panose="02010600030101010101" pitchFamily="2" charset="-122"/>
              </a:rPr>
              <a:t>（</a:t>
            </a:r>
            <a:r>
              <a:rPr lang="en-US" altLang="zh-CN" b="1" i="1" dirty="0"/>
              <a:t>type error</a:t>
            </a:r>
            <a:r>
              <a:rPr lang="zh-CN" altLang="en-US" dirty="0">
                <a:latin typeface="宋体" panose="02010600030101010101" pitchFamily="2" charset="-122"/>
              </a:rPr>
              <a:t>）</a:t>
            </a:r>
            <a:r>
              <a:rPr lang="zh-CN" altLang="en-US" dirty="0"/>
              <a:t>或类型缺陷（</a:t>
            </a:r>
            <a:r>
              <a:rPr lang="en-US" altLang="zh-CN" b="1" i="1" dirty="0"/>
              <a:t>ill typed</a:t>
            </a:r>
            <a:r>
              <a:rPr lang="zh-CN" altLang="en-US" dirty="0"/>
              <a:t>）</a:t>
            </a:r>
            <a:endParaRPr lang="en-US" altLang="zh-CN" dirty="0"/>
          </a:p>
        </p:txBody>
      </p:sp>
      <p:sp>
        <p:nvSpPr>
          <p:cNvPr id="2" name="日期占位符 1">
            <a:extLst>
              <a:ext uri="{FF2B5EF4-FFF2-40B4-BE49-F238E27FC236}">
                <a16:creationId xmlns:a16="http://schemas.microsoft.com/office/drawing/2014/main" id="{D1F87FF4-2FCA-B562-A9B9-FA6E5367F842}"/>
              </a:ext>
            </a:extLst>
          </p:cNvPr>
          <p:cNvSpPr>
            <a:spLocks noGrp="1"/>
          </p:cNvSpPr>
          <p:nvPr>
            <p:ph type="dt" sz="half" idx="10"/>
          </p:nvPr>
        </p:nvSpPr>
        <p:spPr/>
        <p:txBody>
          <a:bodyPr/>
          <a:lstStyle/>
          <a:p>
            <a:fld id="{B971A5F1-DFF0-4C87-A32C-F0EA552A1D1C}" type="datetime2">
              <a:rPr lang="zh-CN" altLang="en-US" smtClean="0"/>
              <a:t>2024年5月15日</a:t>
            </a:fld>
            <a:endParaRPr lang="zh-CN" altLang="en-US" dirty="0"/>
          </a:p>
        </p:txBody>
      </p:sp>
      <p:sp>
        <p:nvSpPr>
          <p:cNvPr id="3" name="页脚占位符 2">
            <a:extLst>
              <a:ext uri="{FF2B5EF4-FFF2-40B4-BE49-F238E27FC236}">
                <a16:creationId xmlns:a16="http://schemas.microsoft.com/office/drawing/2014/main" id="{032B99E2-DCEC-120D-A618-9C897E5FEAE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4" name="灯片编号占位符 3">
            <a:extLst>
              <a:ext uri="{FF2B5EF4-FFF2-40B4-BE49-F238E27FC236}">
                <a16:creationId xmlns:a16="http://schemas.microsoft.com/office/drawing/2014/main" id="{C3B0E595-92D0-A1E1-72F8-2B03EE1BD991}"/>
              </a:ext>
            </a:extLst>
          </p:cNvPr>
          <p:cNvSpPr>
            <a:spLocks noGrp="1"/>
          </p:cNvSpPr>
          <p:nvPr>
            <p:ph type="sldNum" sz="quarter" idx="12"/>
          </p:nvPr>
        </p:nvSpPr>
        <p:spPr/>
        <p:txBody>
          <a:bodyPr/>
          <a:lstStyle/>
          <a:p>
            <a:fld id="{094DEB03-EFC6-4C20-8FC8-295189A5386F}" type="slidenum">
              <a:rPr lang="zh-CN" altLang="en-US" smtClean="0"/>
              <a:pPr/>
              <a:t>54</a:t>
            </a:fld>
            <a:endParaRPr lang="zh-CN" altLang="en-US"/>
          </a:p>
        </p:txBody>
      </p:sp>
    </p:spTree>
    <p:extLst>
      <p:ext uri="{BB962C8B-B14F-4D97-AF65-F5344CB8AC3E}">
        <p14:creationId xmlns:p14="http://schemas.microsoft.com/office/powerpoint/2010/main" val="23990321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9C3F7577-F293-44BB-8D1A-9085EF3B03E6}"/>
              </a:ext>
            </a:extLst>
          </p:cNvPr>
          <p:cNvSpPr>
            <a:spLocks noGrp="1" noChangeArrowheads="1"/>
          </p:cNvSpPr>
          <p:nvPr>
            <p:ph type="title"/>
          </p:nvPr>
        </p:nvSpPr>
        <p:spPr/>
        <p:txBody>
          <a:bodyPr/>
          <a:lstStyle/>
          <a:p>
            <a:pPr eaLnBrk="1" hangingPunct="1"/>
            <a:r>
              <a:rPr lang="zh-CN" altLang="en-US"/>
              <a:t>本节小结</a:t>
            </a:r>
          </a:p>
        </p:txBody>
      </p:sp>
      <p:sp>
        <p:nvSpPr>
          <p:cNvPr id="49155" name="Rectangle 3">
            <a:extLst>
              <a:ext uri="{FF2B5EF4-FFF2-40B4-BE49-F238E27FC236}">
                <a16:creationId xmlns:a16="http://schemas.microsoft.com/office/drawing/2014/main" id="{8719F3ED-90E7-49FA-98A1-C09EDF5DAE1F}"/>
              </a:ext>
            </a:extLst>
          </p:cNvPr>
          <p:cNvSpPr>
            <a:spLocks noGrp="1" noChangeArrowheads="1"/>
          </p:cNvSpPr>
          <p:nvPr>
            <p:ph idx="1"/>
          </p:nvPr>
        </p:nvSpPr>
        <p:spPr/>
        <p:txBody>
          <a:bodyPr>
            <a:normAutofit/>
          </a:bodyPr>
          <a:lstStyle/>
          <a:p>
            <a:pPr eaLnBrk="1" hangingPunct="1"/>
            <a:r>
              <a:rPr lang="zh-CN" altLang="en-US" sz="3600" dirty="0"/>
              <a:t>第五章 类型检查</a:t>
            </a:r>
          </a:p>
          <a:p>
            <a:pPr lvl="1" eaLnBrk="1" hangingPunct="1"/>
            <a:r>
              <a:rPr lang="en-US" altLang="zh-CN" sz="3200" dirty="0"/>
              <a:t>5.1 </a:t>
            </a:r>
            <a:r>
              <a:rPr lang="zh-CN" altLang="en-US" sz="3200" dirty="0"/>
              <a:t>类型在编程语言中的作用</a:t>
            </a:r>
            <a:endParaRPr lang="en-US" altLang="zh-CN" sz="3200" dirty="0"/>
          </a:p>
          <a:p>
            <a:pPr lvl="1" eaLnBrk="1" hangingPunct="1"/>
            <a:r>
              <a:rPr lang="en-US" altLang="zh-CN" sz="3200" dirty="0">
                <a:solidFill>
                  <a:srgbClr val="FF0000"/>
                </a:solidFill>
              </a:rPr>
              <a:t>5.15 </a:t>
            </a:r>
            <a:r>
              <a:rPr lang="zh-CN" altLang="en-US" sz="3200" dirty="0">
                <a:solidFill>
                  <a:srgbClr val="FF0000"/>
                </a:solidFill>
              </a:rPr>
              <a:t>类型表达式</a:t>
            </a:r>
          </a:p>
          <a:p>
            <a:pPr lvl="1" eaLnBrk="1" hangingPunct="1"/>
            <a:r>
              <a:rPr lang="en-US" altLang="zh-CN" sz="3200" dirty="0"/>
              <a:t>5.2 </a:t>
            </a:r>
            <a:r>
              <a:rPr lang="zh-CN" altLang="en-US" sz="3200" dirty="0"/>
              <a:t>类型系统的描述语言</a:t>
            </a:r>
          </a:p>
          <a:p>
            <a:pPr eaLnBrk="1" hangingPunct="1"/>
            <a:endParaRPr lang="en-US" altLang="zh-CN" sz="3600" dirty="0"/>
          </a:p>
        </p:txBody>
      </p:sp>
      <p:sp>
        <p:nvSpPr>
          <p:cNvPr id="2" name="日期占位符 1">
            <a:extLst>
              <a:ext uri="{FF2B5EF4-FFF2-40B4-BE49-F238E27FC236}">
                <a16:creationId xmlns:a16="http://schemas.microsoft.com/office/drawing/2014/main" id="{D3E526D0-7DB3-87DE-7AC3-2243B154C01E}"/>
              </a:ext>
            </a:extLst>
          </p:cNvPr>
          <p:cNvSpPr>
            <a:spLocks noGrp="1"/>
          </p:cNvSpPr>
          <p:nvPr>
            <p:ph type="dt" sz="half" idx="10"/>
          </p:nvPr>
        </p:nvSpPr>
        <p:spPr/>
        <p:txBody>
          <a:bodyPr/>
          <a:lstStyle/>
          <a:p>
            <a:fld id="{B72C9A1A-5C88-4578-A1E0-6B8C9EF58DE9}" type="datetime2">
              <a:rPr lang="zh-CN" altLang="en-US" smtClean="0"/>
              <a:t>2024年5月15日</a:t>
            </a:fld>
            <a:endParaRPr lang="zh-CN" altLang="en-US" dirty="0"/>
          </a:p>
        </p:txBody>
      </p:sp>
      <p:sp>
        <p:nvSpPr>
          <p:cNvPr id="3" name="页脚占位符 2">
            <a:extLst>
              <a:ext uri="{FF2B5EF4-FFF2-40B4-BE49-F238E27FC236}">
                <a16:creationId xmlns:a16="http://schemas.microsoft.com/office/drawing/2014/main" id="{06EE8CBC-A1C1-C36C-895F-B6D2D8102636}"/>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4" name="灯片编号占位符 3">
            <a:extLst>
              <a:ext uri="{FF2B5EF4-FFF2-40B4-BE49-F238E27FC236}">
                <a16:creationId xmlns:a16="http://schemas.microsoft.com/office/drawing/2014/main" id="{3C59405C-3FA7-54CE-4F14-4362FCFC2DDD}"/>
              </a:ext>
            </a:extLst>
          </p:cNvPr>
          <p:cNvSpPr>
            <a:spLocks noGrp="1"/>
          </p:cNvSpPr>
          <p:nvPr>
            <p:ph type="sldNum" sz="quarter" idx="12"/>
          </p:nvPr>
        </p:nvSpPr>
        <p:spPr/>
        <p:txBody>
          <a:bodyPr/>
          <a:lstStyle/>
          <a:p>
            <a:fld id="{094DEB03-EFC6-4C20-8FC8-295189A5386F}" type="slidenum">
              <a:rPr lang="zh-CN" altLang="en-US" smtClean="0"/>
              <a:pPr/>
              <a:t>55</a:t>
            </a:fld>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0E588808-FA3E-4214-B929-43A5EF5CC82E}"/>
              </a:ext>
            </a:extLst>
          </p:cNvPr>
          <p:cNvSpPr>
            <a:spLocks noGrp="1" noChangeArrowheads="1"/>
          </p:cNvSpPr>
          <p:nvPr>
            <p:ph type="title"/>
          </p:nvPr>
        </p:nvSpPr>
        <p:spPr/>
        <p:txBody>
          <a:bodyPr/>
          <a:lstStyle/>
          <a:p>
            <a:pPr eaLnBrk="1" hangingPunct="1"/>
            <a:r>
              <a:rPr lang="zh-CN" altLang="en-US"/>
              <a:t>作业</a:t>
            </a:r>
          </a:p>
        </p:txBody>
      </p:sp>
      <p:sp>
        <p:nvSpPr>
          <p:cNvPr id="53251" name="Rectangle 3">
            <a:extLst>
              <a:ext uri="{FF2B5EF4-FFF2-40B4-BE49-F238E27FC236}">
                <a16:creationId xmlns:a16="http://schemas.microsoft.com/office/drawing/2014/main" id="{BE5EDEB3-DB97-44C1-B6A5-0F09EA2422B5}"/>
              </a:ext>
            </a:extLst>
          </p:cNvPr>
          <p:cNvSpPr>
            <a:spLocks noGrp="1" noChangeArrowheads="1"/>
          </p:cNvSpPr>
          <p:nvPr>
            <p:ph idx="1"/>
          </p:nvPr>
        </p:nvSpPr>
        <p:spPr/>
        <p:txBody>
          <a:bodyPr/>
          <a:lstStyle/>
          <a:p>
            <a:r>
              <a:rPr lang="zh-CN" altLang="en-US" b="1" dirty="0"/>
              <a:t>第四章：</a:t>
            </a:r>
            <a:endParaRPr lang="en-US" altLang="zh-CN" b="1" dirty="0"/>
          </a:p>
          <a:p>
            <a:pPr lvl="1"/>
            <a:r>
              <a:rPr lang="en-US" altLang="zh-CN" b="1" dirty="0"/>
              <a:t>P132/4.1; 4.3</a:t>
            </a:r>
            <a:endParaRPr lang="en-US" altLang="zh-CN" dirty="0"/>
          </a:p>
          <a:p>
            <a:pPr eaLnBrk="1" hangingPunct="1"/>
            <a:r>
              <a:rPr lang="zh-CN" altLang="en-US" b="1" dirty="0"/>
              <a:t>第五章：</a:t>
            </a:r>
            <a:endParaRPr lang="en-US" altLang="zh-CN" b="1" dirty="0"/>
          </a:p>
          <a:p>
            <a:pPr lvl="1"/>
            <a:r>
              <a:rPr lang="en-US" altLang="zh-CN" b="1" dirty="0"/>
              <a:t>P165 / 5.5</a:t>
            </a:r>
          </a:p>
        </p:txBody>
      </p:sp>
      <p:sp>
        <p:nvSpPr>
          <p:cNvPr id="2" name="日期占位符 1">
            <a:extLst>
              <a:ext uri="{FF2B5EF4-FFF2-40B4-BE49-F238E27FC236}">
                <a16:creationId xmlns:a16="http://schemas.microsoft.com/office/drawing/2014/main" id="{A5563E1F-99BE-70F0-B2B5-6951039BB65E}"/>
              </a:ext>
            </a:extLst>
          </p:cNvPr>
          <p:cNvSpPr>
            <a:spLocks noGrp="1"/>
          </p:cNvSpPr>
          <p:nvPr>
            <p:ph type="dt" sz="half" idx="10"/>
          </p:nvPr>
        </p:nvSpPr>
        <p:spPr/>
        <p:txBody>
          <a:bodyPr/>
          <a:lstStyle/>
          <a:p>
            <a:fld id="{ACACAE33-129E-4DED-98A0-F3E9F67548B9}" type="datetime2">
              <a:rPr lang="zh-CN" altLang="en-US" smtClean="0"/>
              <a:t>2024年5月15日</a:t>
            </a:fld>
            <a:endParaRPr lang="zh-CN" altLang="en-US" dirty="0"/>
          </a:p>
        </p:txBody>
      </p:sp>
      <p:sp>
        <p:nvSpPr>
          <p:cNvPr id="3" name="页脚占位符 2">
            <a:extLst>
              <a:ext uri="{FF2B5EF4-FFF2-40B4-BE49-F238E27FC236}">
                <a16:creationId xmlns:a16="http://schemas.microsoft.com/office/drawing/2014/main" id="{A0AFD02E-0AAF-E807-8C70-386FD705141C}"/>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4" name="灯片编号占位符 3">
            <a:extLst>
              <a:ext uri="{FF2B5EF4-FFF2-40B4-BE49-F238E27FC236}">
                <a16:creationId xmlns:a16="http://schemas.microsoft.com/office/drawing/2014/main" id="{854217D2-E263-15AD-0898-D4E4BC8D34C9}"/>
              </a:ext>
            </a:extLst>
          </p:cNvPr>
          <p:cNvSpPr>
            <a:spLocks noGrp="1"/>
          </p:cNvSpPr>
          <p:nvPr>
            <p:ph type="sldNum" sz="quarter" idx="12"/>
          </p:nvPr>
        </p:nvSpPr>
        <p:spPr/>
        <p:txBody>
          <a:bodyPr/>
          <a:lstStyle/>
          <a:p>
            <a:fld id="{094DEB03-EFC6-4C20-8FC8-295189A5386F}" type="slidenum">
              <a:rPr lang="zh-CN" altLang="en-US" smtClean="0"/>
              <a:pPr/>
              <a:t>56</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558C2AE-31C5-4B87-83C4-C82A6318FB52}"/>
              </a:ext>
            </a:extLst>
          </p:cNvPr>
          <p:cNvSpPr>
            <a:spLocks noGrp="1" noChangeArrowheads="1"/>
          </p:cNvSpPr>
          <p:nvPr>
            <p:ph type="title"/>
          </p:nvPr>
        </p:nvSpPr>
        <p:spPr/>
        <p:txBody>
          <a:bodyPr/>
          <a:lstStyle/>
          <a:p>
            <a:pPr eaLnBrk="1" hangingPunct="1"/>
            <a:r>
              <a:rPr lang="zh-CN" altLang="en-US" dirty="0"/>
              <a:t>上次课回顾</a:t>
            </a:r>
          </a:p>
        </p:txBody>
      </p:sp>
      <p:sp>
        <p:nvSpPr>
          <p:cNvPr id="14339" name="Rectangle 3">
            <a:extLst>
              <a:ext uri="{FF2B5EF4-FFF2-40B4-BE49-F238E27FC236}">
                <a16:creationId xmlns:a16="http://schemas.microsoft.com/office/drawing/2014/main" id="{CCE84035-3755-4772-89F3-27DB9D2BE912}"/>
              </a:ext>
            </a:extLst>
          </p:cNvPr>
          <p:cNvSpPr>
            <a:spLocks noGrp="1" noChangeArrowheads="1"/>
          </p:cNvSpPr>
          <p:nvPr>
            <p:ph idx="1"/>
          </p:nvPr>
        </p:nvSpPr>
        <p:spPr/>
        <p:txBody>
          <a:bodyPr/>
          <a:lstStyle/>
          <a:p>
            <a:pPr eaLnBrk="1" hangingPunct="1">
              <a:spcBef>
                <a:spcPct val="0"/>
              </a:spcBef>
            </a:pPr>
            <a:r>
              <a:rPr lang="zh-CN" altLang="en-US"/>
              <a:t>将</a:t>
            </a:r>
            <a:r>
              <a:rPr lang="en-US" altLang="zh-CN" b="1"/>
              <a:t>LR</a:t>
            </a:r>
            <a:r>
              <a:rPr lang="zh-CN" altLang="en-US">
                <a:latin typeface="宋体" panose="02010600030101010101" pitchFamily="2" charset="-122"/>
              </a:rPr>
              <a:t>分析器</a:t>
            </a:r>
            <a:r>
              <a:rPr lang="zh-CN" altLang="en-US"/>
              <a:t>增加</a:t>
            </a:r>
            <a:r>
              <a:rPr lang="zh-CN" altLang="en-US">
                <a:latin typeface="宋体" panose="02010600030101010101" pitchFamily="2" charset="-122"/>
              </a:rPr>
              <a:t>一个域来保存综合属性值（为直观，用文法符号代替状态）</a:t>
            </a:r>
            <a:endParaRPr lang="zh-CN" altLang="en-US"/>
          </a:p>
          <a:p>
            <a:pPr eaLnBrk="1" hangingPunct="1"/>
            <a:endParaRPr lang="en-US" altLang="zh-CN"/>
          </a:p>
        </p:txBody>
      </p:sp>
      <p:graphicFrame>
        <p:nvGraphicFramePr>
          <p:cNvPr id="719876" name="Group 4">
            <a:extLst>
              <a:ext uri="{FF2B5EF4-FFF2-40B4-BE49-F238E27FC236}">
                <a16:creationId xmlns:a16="http://schemas.microsoft.com/office/drawing/2014/main" id="{9611EF40-2874-4E45-8A5A-48DCF39587BD}"/>
              </a:ext>
            </a:extLst>
          </p:cNvPr>
          <p:cNvGraphicFramePr>
            <a:graphicFrameLocks noGrp="1"/>
          </p:cNvGraphicFramePr>
          <p:nvPr/>
        </p:nvGraphicFramePr>
        <p:xfrm>
          <a:off x="1294002" y="2665412"/>
          <a:ext cx="1600200" cy="2819402"/>
        </p:xfrm>
        <a:graphic>
          <a:graphicData uri="http://schemas.openxmlformats.org/drawingml/2006/table">
            <a:tbl>
              <a:tblPr/>
              <a:tblGrid>
                <a:gridCol w="6858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56356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356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Z</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Z</a:t>
                      </a: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15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Y</a:t>
                      </a: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356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X</a:t>
                      </a: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3563">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4360" name="Rectangle 24">
            <a:extLst>
              <a:ext uri="{FF2B5EF4-FFF2-40B4-BE49-F238E27FC236}">
                <a16:creationId xmlns:a16="http://schemas.microsoft.com/office/drawing/2014/main" id="{9E817A83-F5D3-4AF3-B154-B9495E19B20A}"/>
              </a:ext>
            </a:extLst>
          </p:cNvPr>
          <p:cNvSpPr>
            <a:spLocks noChangeArrowheads="1"/>
          </p:cNvSpPr>
          <p:nvPr/>
        </p:nvSpPr>
        <p:spPr bwMode="auto">
          <a:xfrm>
            <a:off x="379602" y="5637212"/>
            <a:ext cx="2590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zh-CN" altLang="en-US" sz="2800" dirty="0"/>
              <a:t>栈</a:t>
            </a:r>
            <a:r>
              <a:rPr lang="zh-CN" altLang="en-US" sz="2800" b="1" dirty="0">
                <a:ea typeface="宋体" panose="02010600030101010101" pitchFamily="2" charset="-122"/>
              </a:rPr>
              <a:t>     </a:t>
            </a:r>
            <a:r>
              <a:rPr lang="en-US" altLang="zh-CN" sz="2800" b="1" i="1" dirty="0">
                <a:ea typeface="宋体" panose="02010600030101010101" pitchFamily="2" charset="-122"/>
              </a:rPr>
              <a:t>state   </a:t>
            </a:r>
            <a:r>
              <a:rPr lang="en-US" altLang="zh-CN" sz="2800" b="1" i="1" dirty="0" err="1">
                <a:ea typeface="宋体" panose="02010600030101010101" pitchFamily="2" charset="-122"/>
              </a:rPr>
              <a:t>val</a:t>
            </a:r>
            <a:endParaRPr lang="en-US" altLang="zh-CN" sz="2800" b="1" i="1" dirty="0">
              <a:ea typeface="宋体" panose="02010600030101010101" pitchFamily="2" charset="-122"/>
            </a:endParaRPr>
          </a:p>
        </p:txBody>
      </p:sp>
      <p:sp>
        <p:nvSpPr>
          <p:cNvPr id="14361" name="Line 25">
            <a:extLst>
              <a:ext uri="{FF2B5EF4-FFF2-40B4-BE49-F238E27FC236}">
                <a16:creationId xmlns:a16="http://schemas.microsoft.com/office/drawing/2014/main" id="{E5D14ADA-B64E-406B-8E99-F6A23758A6EC}"/>
              </a:ext>
            </a:extLst>
          </p:cNvPr>
          <p:cNvSpPr>
            <a:spLocks noChangeShapeType="1"/>
          </p:cNvSpPr>
          <p:nvPr/>
        </p:nvSpPr>
        <p:spPr bwMode="auto">
          <a:xfrm>
            <a:off x="532002" y="3503612"/>
            <a:ext cx="685800"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14362" name="Rectangle 26">
            <a:extLst>
              <a:ext uri="{FF2B5EF4-FFF2-40B4-BE49-F238E27FC236}">
                <a16:creationId xmlns:a16="http://schemas.microsoft.com/office/drawing/2014/main" id="{B1D3DA79-9C08-4D87-B854-9D85C32091D7}"/>
              </a:ext>
            </a:extLst>
          </p:cNvPr>
          <p:cNvSpPr>
            <a:spLocks noChangeArrowheads="1"/>
          </p:cNvSpPr>
          <p:nvPr/>
        </p:nvSpPr>
        <p:spPr bwMode="auto">
          <a:xfrm>
            <a:off x="532002" y="2970212"/>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800" b="1" i="1" dirty="0">
                <a:ea typeface="宋体" panose="02010600030101010101" pitchFamily="2" charset="-122"/>
              </a:rPr>
              <a:t>top</a:t>
            </a:r>
          </a:p>
        </p:txBody>
      </p:sp>
      <p:sp>
        <p:nvSpPr>
          <p:cNvPr id="14363" name="Line 27">
            <a:extLst>
              <a:ext uri="{FF2B5EF4-FFF2-40B4-BE49-F238E27FC236}">
                <a16:creationId xmlns:a16="http://schemas.microsoft.com/office/drawing/2014/main" id="{1CA11271-3DB4-45D2-97EE-8869F25D91B7}"/>
              </a:ext>
            </a:extLst>
          </p:cNvPr>
          <p:cNvSpPr>
            <a:spLocks noChangeShapeType="1"/>
          </p:cNvSpPr>
          <p:nvPr/>
        </p:nvSpPr>
        <p:spPr bwMode="auto">
          <a:xfrm flipV="1">
            <a:off x="684402" y="4265612"/>
            <a:ext cx="0" cy="121920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900" name="Rectangle 28">
            <a:extLst>
              <a:ext uri="{FF2B5EF4-FFF2-40B4-BE49-F238E27FC236}">
                <a16:creationId xmlns:a16="http://schemas.microsoft.com/office/drawing/2014/main" id="{69B64300-981B-45E1-82D1-149E217FAA2E}"/>
              </a:ext>
            </a:extLst>
          </p:cNvPr>
          <p:cNvSpPr>
            <a:spLocks noChangeArrowheads="1"/>
          </p:cNvSpPr>
          <p:nvPr/>
        </p:nvSpPr>
        <p:spPr bwMode="auto">
          <a:xfrm>
            <a:off x="3732402" y="2743200"/>
            <a:ext cx="5105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none"/>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zh-CN" altLang="en-US" sz="2800" b="0" dirty="0">
                <a:latin typeface="黑体" panose="02010609060101010101" pitchFamily="49" charset="-122"/>
              </a:rPr>
              <a:t>若产生式</a:t>
            </a:r>
            <a:r>
              <a:rPr lang="en-US" altLang="zh-CN" sz="2800" b="1" i="1" dirty="0">
                <a:ea typeface="宋体" panose="02010600030101010101" pitchFamily="2" charset="-122"/>
              </a:rPr>
              <a:t>A</a:t>
            </a:r>
            <a:r>
              <a:rPr lang="en-US" altLang="zh-CN" sz="2800" b="1" baseline="-30000" dirty="0">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a:t>
            </a:r>
            <a:r>
              <a:rPr lang="en-US" altLang="zh-CN" sz="2800" b="1" i="1" dirty="0">
                <a:ea typeface="宋体" panose="02010600030101010101" pitchFamily="2" charset="-122"/>
              </a:rPr>
              <a:t>XYZ</a:t>
            </a:r>
            <a:r>
              <a:rPr lang="zh-CN" altLang="en-US" sz="2800" b="0" dirty="0">
                <a:latin typeface="黑体" panose="02010609060101010101" pitchFamily="49" charset="-122"/>
              </a:rPr>
              <a:t>的语义规则是</a:t>
            </a:r>
          </a:p>
          <a:p>
            <a:pPr>
              <a:spcBef>
                <a:spcPct val="0"/>
              </a:spcBef>
              <a:buClrTx/>
              <a:buSzTx/>
              <a:buFontTx/>
              <a:buNone/>
            </a:pPr>
            <a:r>
              <a:rPr lang="en-US" altLang="zh-CN" sz="2800" b="1" i="1" dirty="0" err="1">
                <a:ea typeface="宋体" panose="02010600030101010101" pitchFamily="2" charset="-122"/>
              </a:rPr>
              <a:t>A</a:t>
            </a:r>
            <a:r>
              <a:rPr lang="en-US" altLang="zh-CN" sz="2800" b="1" dirty="0" err="1">
                <a:ea typeface="宋体" panose="02010600030101010101" pitchFamily="2" charset="-122"/>
              </a:rPr>
              <a:t>.</a:t>
            </a:r>
            <a:r>
              <a:rPr lang="en-US" altLang="zh-CN" sz="2800" b="1" i="1" dirty="0" err="1">
                <a:ea typeface="宋体" panose="02010600030101010101" pitchFamily="2" charset="-122"/>
              </a:rPr>
              <a:t>a</a:t>
            </a:r>
            <a:r>
              <a:rPr lang="en-US" altLang="zh-CN" sz="2800" b="1" dirty="0">
                <a:ea typeface="宋体" panose="02010600030101010101" pitchFamily="2" charset="-122"/>
              </a:rPr>
              <a:t> = </a:t>
            </a:r>
            <a:r>
              <a:rPr lang="en-US" altLang="zh-CN" sz="2800" b="1" i="1" dirty="0">
                <a:ea typeface="宋体" panose="02010600030101010101" pitchFamily="2" charset="-122"/>
              </a:rPr>
              <a:t>f </a:t>
            </a:r>
            <a:r>
              <a:rPr lang="en-US" altLang="zh-CN" sz="2800" b="1" dirty="0">
                <a:ea typeface="宋体" panose="02010600030101010101" pitchFamily="2" charset="-122"/>
              </a:rPr>
              <a:t>(</a:t>
            </a:r>
            <a:r>
              <a:rPr lang="en-US" altLang="zh-CN" sz="2800" b="1" i="1" dirty="0" err="1">
                <a:ea typeface="宋体" panose="02010600030101010101" pitchFamily="2" charset="-122"/>
              </a:rPr>
              <a:t>X</a:t>
            </a:r>
            <a:r>
              <a:rPr lang="en-US" altLang="zh-CN" sz="2800" b="1" dirty="0" err="1">
                <a:ea typeface="宋体" panose="02010600030101010101" pitchFamily="2" charset="-122"/>
              </a:rPr>
              <a:t>.</a:t>
            </a:r>
            <a:r>
              <a:rPr lang="en-US" altLang="zh-CN" sz="2800" b="1" i="1" dirty="0" err="1">
                <a:ea typeface="宋体" panose="02010600030101010101" pitchFamily="2" charset="-122"/>
              </a:rPr>
              <a:t>x</a:t>
            </a:r>
            <a:r>
              <a:rPr lang="en-US" altLang="zh-CN" sz="2800" b="1" dirty="0">
                <a:ea typeface="宋体" panose="02010600030101010101" pitchFamily="2" charset="-122"/>
              </a:rPr>
              <a:t>, </a:t>
            </a:r>
            <a:r>
              <a:rPr lang="en-US" altLang="zh-CN" sz="2800" b="1" i="1" dirty="0" err="1">
                <a:ea typeface="宋体" panose="02010600030101010101" pitchFamily="2" charset="-122"/>
              </a:rPr>
              <a:t>Y</a:t>
            </a:r>
            <a:r>
              <a:rPr lang="en-US" altLang="zh-CN" sz="2800" b="1" dirty="0" err="1">
                <a:ea typeface="宋体" panose="02010600030101010101" pitchFamily="2" charset="-122"/>
              </a:rPr>
              <a:t>.</a:t>
            </a:r>
            <a:r>
              <a:rPr lang="en-US" altLang="zh-CN" sz="2800" b="1" i="1" dirty="0" err="1">
                <a:ea typeface="宋体" panose="02010600030101010101" pitchFamily="2" charset="-122"/>
              </a:rPr>
              <a:t>y</a:t>
            </a:r>
            <a:r>
              <a:rPr lang="en-US" altLang="zh-CN" sz="2800" b="1" dirty="0">
                <a:ea typeface="宋体" panose="02010600030101010101" pitchFamily="2" charset="-122"/>
              </a:rPr>
              <a:t>, </a:t>
            </a:r>
            <a:r>
              <a:rPr lang="en-US" altLang="zh-CN" sz="2800" b="1" i="1" dirty="0" err="1">
                <a:ea typeface="宋体" panose="02010600030101010101" pitchFamily="2" charset="-122"/>
              </a:rPr>
              <a:t>Z</a:t>
            </a:r>
            <a:r>
              <a:rPr lang="en-US" altLang="zh-CN" sz="2800" b="1" dirty="0" err="1">
                <a:ea typeface="宋体" panose="02010600030101010101" pitchFamily="2" charset="-122"/>
              </a:rPr>
              <a:t>.</a:t>
            </a:r>
            <a:r>
              <a:rPr lang="en-US" altLang="zh-CN" sz="2800" b="1" i="1" dirty="0" err="1">
                <a:ea typeface="宋体" panose="02010600030101010101" pitchFamily="2" charset="-122"/>
              </a:rPr>
              <a:t>z</a:t>
            </a:r>
            <a:r>
              <a:rPr lang="en-US" altLang="zh-CN" sz="2800" b="1" dirty="0">
                <a:ea typeface="宋体" panose="02010600030101010101" pitchFamily="2" charset="-122"/>
              </a:rPr>
              <a:t>)</a:t>
            </a:r>
            <a:r>
              <a:rPr lang="zh-CN" altLang="en-US" sz="2800" dirty="0">
                <a:ea typeface="宋体" panose="02010600030101010101" pitchFamily="2" charset="-122"/>
              </a:rPr>
              <a:t>，</a:t>
            </a:r>
          </a:p>
          <a:p>
            <a:pPr>
              <a:spcBef>
                <a:spcPct val="0"/>
              </a:spcBef>
              <a:buClrTx/>
              <a:buSzTx/>
              <a:buFontTx/>
              <a:buNone/>
            </a:pPr>
            <a:r>
              <a:rPr lang="zh-CN" altLang="en-US" sz="2800" b="0" dirty="0"/>
              <a:t>那么归约后：</a:t>
            </a:r>
          </a:p>
        </p:txBody>
      </p:sp>
      <p:graphicFrame>
        <p:nvGraphicFramePr>
          <p:cNvPr id="719901" name="Group 29">
            <a:extLst>
              <a:ext uri="{FF2B5EF4-FFF2-40B4-BE49-F238E27FC236}">
                <a16:creationId xmlns:a16="http://schemas.microsoft.com/office/drawing/2014/main" id="{46F2AA55-FA96-4B50-80E9-49EC59DC5C5F}"/>
              </a:ext>
            </a:extLst>
          </p:cNvPr>
          <p:cNvGraphicFramePr>
            <a:graphicFrameLocks noGrp="1"/>
          </p:cNvGraphicFramePr>
          <p:nvPr/>
        </p:nvGraphicFramePr>
        <p:xfrm>
          <a:off x="6018402" y="4267200"/>
          <a:ext cx="1600200" cy="1674811"/>
        </p:xfrm>
        <a:graphic>
          <a:graphicData uri="http://schemas.openxmlformats.org/drawingml/2006/table">
            <a:tbl>
              <a:tblPr/>
              <a:tblGrid>
                <a:gridCol w="6858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547687">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63562">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A</a:t>
                      </a: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a:t>
                      </a:r>
                      <a:r>
                        <a:rPr kumimoji="0" lang="en-US" altLang="zh-CN" sz="28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3562">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黑体" panose="02010609060101010101" pitchFamily="49"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黑体" panose="02010609060101010101" pitchFamily="49"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黑体" panose="02010609060101010101" pitchFamily="49"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8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19915" name="Line 43">
            <a:extLst>
              <a:ext uri="{FF2B5EF4-FFF2-40B4-BE49-F238E27FC236}">
                <a16:creationId xmlns:a16="http://schemas.microsoft.com/office/drawing/2014/main" id="{398CF2F8-0CD4-4C87-849F-EDD2319D5E6B}"/>
              </a:ext>
            </a:extLst>
          </p:cNvPr>
          <p:cNvSpPr>
            <a:spLocks noChangeShapeType="1"/>
          </p:cNvSpPr>
          <p:nvPr/>
        </p:nvSpPr>
        <p:spPr bwMode="auto">
          <a:xfrm>
            <a:off x="5332602" y="5029200"/>
            <a:ext cx="685800"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719916" name="Rectangle 44">
            <a:extLst>
              <a:ext uri="{FF2B5EF4-FFF2-40B4-BE49-F238E27FC236}">
                <a16:creationId xmlns:a16="http://schemas.microsoft.com/office/drawing/2014/main" id="{50258E63-E4E0-4929-850C-04BCD700C8E7}"/>
              </a:ext>
            </a:extLst>
          </p:cNvPr>
          <p:cNvSpPr>
            <a:spLocks noChangeArrowheads="1"/>
          </p:cNvSpPr>
          <p:nvPr/>
        </p:nvSpPr>
        <p:spPr bwMode="auto">
          <a:xfrm>
            <a:off x="5332602" y="45720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spcBef>
                <a:spcPct val="0"/>
              </a:spcBef>
              <a:buClrTx/>
              <a:buSzTx/>
              <a:buFontTx/>
              <a:buNone/>
            </a:pPr>
            <a:r>
              <a:rPr lang="en-US" altLang="zh-CN" sz="2800" b="1" i="1">
                <a:ea typeface="宋体" panose="02010600030101010101" pitchFamily="2" charset="-122"/>
              </a:rPr>
              <a:t>top</a:t>
            </a:r>
          </a:p>
        </p:txBody>
      </p:sp>
      <p:sp>
        <p:nvSpPr>
          <p:cNvPr id="2" name="日期占位符 1">
            <a:extLst>
              <a:ext uri="{FF2B5EF4-FFF2-40B4-BE49-F238E27FC236}">
                <a16:creationId xmlns:a16="http://schemas.microsoft.com/office/drawing/2014/main" id="{3BECD917-7981-E3C9-D72D-A8AB258421A0}"/>
              </a:ext>
            </a:extLst>
          </p:cNvPr>
          <p:cNvSpPr>
            <a:spLocks noGrp="1"/>
          </p:cNvSpPr>
          <p:nvPr>
            <p:ph type="dt" sz="half" idx="10"/>
          </p:nvPr>
        </p:nvSpPr>
        <p:spPr/>
        <p:txBody>
          <a:bodyPr/>
          <a:lstStyle/>
          <a:p>
            <a:fld id="{FFA433C0-D937-4C88-8AEA-E1AB9C8C59A5}" type="datetime2">
              <a:rPr lang="zh-CN" altLang="en-US" smtClean="0"/>
              <a:t>2024年5月15日</a:t>
            </a:fld>
            <a:endParaRPr lang="zh-CN" altLang="en-US" dirty="0"/>
          </a:p>
        </p:txBody>
      </p:sp>
      <p:sp>
        <p:nvSpPr>
          <p:cNvPr id="3" name="页脚占位符 2">
            <a:extLst>
              <a:ext uri="{FF2B5EF4-FFF2-40B4-BE49-F238E27FC236}">
                <a16:creationId xmlns:a16="http://schemas.microsoft.com/office/drawing/2014/main" id="{DC8F289E-CD8A-B2D2-4A70-79B183B1C1BF}"/>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4" name="灯片编号占位符 3">
            <a:extLst>
              <a:ext uri="{FF2B5EF4-FFF2-40B4-BE49-F238E27FC236}">
                <a16:creationId xmlns:a16="http://schemas.microsoft.com/office/drawing/2014/main" id="{8D15FEB0-361F-31F0-9D1A-86E6AB047DA2}"/>
              </a:ext>
            </a:extLst>
          </p:cNvPr>
          <p:cNvSpPr>
            <a:spLocks noGrp="1"/>
          </p:cNvSpPr>
          <p:nvPr>
            <p:ph type="sldNum" sz="quarter" idx="12"/>
          </p:nvPr>
        </p:nvSpPr>
        <p:spPr/>
        <p:txBody>
          <a:bodyPr/>
          <a:lstStyle/>
          <a:p>
            <a:fld id="{094DEB03-EFC6-4C20-8FC8-295189A5386F}" type="slidenum">
              <a:rPr lang="zh-CN" altLang="en-US" smtClean="0"/>
              <a:pPr/>
              <a:t>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990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9900">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1990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990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99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99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9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F1A875-CAB0-12E3-2F8D-9A1619456AA0}"/>
              </a:ext>
            </a:extLst>
          </p:cNvPr>
          <p:cNvSpPr>
            <a:spLocks noGrp="1"/>
          </p:cNvSpPr>
          <p:nvPr>
            <p:ph type="title"/>
          </p:nvPr>
        </p:nvSpPr>
        <p:spPr/>
        <p:txBody>
          <a:bodyPr/>
          <a:lstStyle/>
          <a:p>
            <a:r>
              <a:rPr lang="zh-CN" altLang="en-US" dirty="0"/>
              <a:t>上次课回顾</a:t>
            </a:r>
          </a:p>
        </p:txBody>
      </p:sp>
      <p:sp>
        <p:nvSpPr>
          <p:cNvPr id="3" name="内容占位符 2">
            <a:extLst>
              <a:ext uri="{FF2B5EF4-FFF2-40B4-BE49-F238E27FC236}">
                <a16:creationId xmlns:a16="http://schemas.microsoft.com/office/drawing/2014/main" id="{27BA0263-F036-B3CF-37AD-A4BB1B7A3D0A}"/>
              </a:ext>
            </a:extLst>
          </p:cNvPr>
          <p:cNvSpPr>
            <a:spLocks noGrp="1"/>
          </p:cNvSpPr>
          <p:nvPr>
            <p:ph idx="1"/>
          </p:nvPr>
        </p:nvSpPr>
        <p:spPr/>
        <p:txBody>
          <a:bodyPr/>
          <a:lstStyle/>
          <a:p>
            <a:r>
              <a:rPr lang="zh-CN" altLang="en-US" dirty="0"/>
              <a:t>会判断</a:t>
            </a:r>
            <a:r>
              <a:rPr lang="en-US" altLang="zh-CN" dirty="0"/>
              <a:t>S</a:t>
            </a:r>
            <a:r>
              <a:rPr lang="zh-CN" altLang="en-US" dirty="0"/>
              <a:t>属性定义和</a:t>
            </a:r>
            <a:r>
              <a:rPr lang="en-US" altLang="zh-CN" dirty="0"/>
              <a:t>L</a:t>
            </a:r>
            <a:r>
              <a:rPr lang="zh-CN" altLang="en-US" dirty="0"/>
              <a:t>属性定义</a:t>
            </a:r>
            <a:endParaRPr lang="en-US" altLang="zh-CN" dirty="0"/>
          </a:p>
          <a:p>
            <a:r>
              <a:rPr lang="zh-CN" altLang="en-US" dirty="0"/>
              <a:t>会写</a:t>
            </a:r>
            <a:r>
              <a:rPr lang="en-US" altLang="zh-CN" dirty="0"/>
              <a:t>S</a:t>
            </a:r>
            <a:r>
              <a:rPr lang="zh-CN" altLang="en-US" dirty="0"/>
              <a:t>属性定义（</a:t>
            </a:r>
            <a:r>
              <a:rPr lang="en-US" altLang="zh-CN" dirty="0"/>
              <a:t>S-SDD</a:t>
            </a:r>
            <a:r>
              <a:rPr lang="zh-CN" altLang="en-US" dirty="0"/>
              <a:t>）</a:t>
            </a:r>
            <a:endParaRPr lang="en-US" altLang="zh-CN" dirty="0"/>
          </a:p>
          <a:p>
            <a:r>
              <a:rPr lang="zh-CN" altLang="en-US" dirty="0"/>
              <a:t>会根据</a:t>
            </a:r>
            <a:r>
              <a:rPr lang="en-US" altLang="zh-CN" dirty="0"/>
              <a:t>L</a:t>
            </a:r>
            <a:r>
              <a:rPr lang="zh-CN" altLang="en-US" dirty="0"/>
              <a:t>属性定义（</a:t>
            </a:r>
            <a:r>
              <a:rPr lang="en-US" altLang="zh-CN" dirty="0"/>
              <a:t>L-SDD</a:t>
            </a:r>
            <a:r>
              <a:rPr lang="zh-CN" altLang="en-US" dirty="0"/>
              <a:t>）写出语法制导的翻译方案（</a:t>
            </a:r>
            <a:r>
              <a:rPr lang="en-US" altLang="zh-CN" dirty="0"/>
              <a:t>SDT</a:t>
            </a:r>
            <a:r>
              <a:rPr lang="zh-CN" altLang="en-US" dirty="0"/>
              <a:t>）</a:t>
            </a:r>
            <a:endParaRPr lang="en-US" altLang="zh-CN" dirty="0"/>
          </a:p>
          <a:p>
            <a:r>
              <a:rPr lang="zh-CN" altLang="en-US" dirty="0"/>
              <a:t>能看懂所有类型的语法制导定义（</a:t>
            </a:r>
            <a:r>
              <a:rPr lang="en-US" altLang="zh-CN" dirty="0"/>
              <a:t>SDD</a:t>
            </a:r>
            <a:r>
              <a:rPr lang="zh-CN" altLang="en-US" dirty="0"/>
              <a:t>）和语法制导的翻译方案（</a:t>
            </a:r>
            <a:r>
              <a:rPr lang="en-US" altLang="zh-CN" dirty="0"/>
              <a:t>SDT</a:t>
            </a:r>
            <a:r>
              <a:rPr lang="zh-CN" altLang="en-US" dirty="0"/>
              <a:t>），并算出该</a:t>
            </a:r>
            <a:r>
              <a:rPr lang="en-US" altLang="zh-CN" dirty="0"/>
              <a:t>SDD</a:t>
            </a:r>
            <a:r>
              <a:rPr lang="zh-CN" altLang="en-US" dirty="0"/>
              <a:t>或</a:t>
            </a:r>
            <a:r>
              <a:rPr lang="en-US" altLang="zh-CN" dirty="0"/>
              <a:t>SDT</a:t>
            </a:r>
            <a:r>
              <a:rPr lang="zh-CN" altLang="en-US" dirty="0"/>
              <a:t>的输出结果</a:t>
            </a:r>
          </a:p>
        </p:txBody>
      </p:sp>
      <p:sp>
        <p:nvSpPr>
          <p:cNvPr id="4" name="日期占位符 3">
            <a:extLst>
              <a:ext uri="{FF2B5EF4-FFF2-40B4-BE49-F238E27FC236}">
                <a16:creationId xmlns:a16="http://schemas.microsoft.com/office/drawing/2014/main" id="{BBC9B009-1AB9-7EF7-54AC-6804750549DC}"/>
              </a:ext>
            </a:extLst>
          </p:cNvPr>
          <p:cNvSpPr>
            <a:spLocks noGrp="1"/>
          </p:cNvSpPr>
          <p:nvPr>
            <p:ph type="dt" sz="half" idx="10"/>
          </p:nvPr>
        </p:nvSpPr>
        <p:spPr/>
        <p:txBody>
          <a:bodyPr/>
          <a:lstStyle/>
          <a:p>
            <a:fld id="{FE7FA5DF-2432-4953-B721-40086FEB7E43}" type="datetime2">
              <a:rPr lang="zh-CN" altLang="en-US" smtClean="0"/>
              <a:t>2024年5月15日</a:t>
            </a:fld>
            <a:endParaRPr lang="zh-CN" altLang="en-US" dirty="0"/>
          </a:p>
        </p:txBody>
      </p:sp>
      <p:sp>
        <p:nvSpPr>
          <p:cNvPr id="5" name="页脚占位符 4">
            <a:extLst>
              <a:ext uri="{FF2B5EF4-FFF2-40B4-BE49-F238E27FC236}">
                <a16:creationId xmlns:a16="http://schemas.microsoft.com/office/drawing/2014/main" id="{F60BF584-2909-A8F5-CEDD-C0EB6F16AE74}"/>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6" name="灯片编号占位符 5">
            <a:extLst>
              <a:ext uri="{FF2B5EF4-FFF2-40B4-BE49-F238E27FC236}">
                <a16:creationId xmlns:a16="http://schemas.microsoft.com/office/drawing/2014/main" id="{0E79B069-1725-AB62-51E7-BFF4DDEA92E8}"/>
              </a:ext>
            </a:extLst>
          </p:cNvPr>
          <p:cNvSpPr>
            <a:spLocks noGrp="1"/>
          </p:cNvSpPr>
          <p:nvPr>
            <p:ph type="sldNum" sz="quarter" idx="12"/>
          </p:nvPr>
        </p:nvSpPr>
        <p:spPr/>
        <p:txBody>
          <a:bodyPr/>
          <a:lstStyle/>
          <a:p>
            <a:fld id="{094DEB03-EFC6-4C20-8FC8-295189A5386F}" type="slidenum">
              <a:rPr lang="zh-CN" altLang="en-US" smtClean="0"/>
              <a:pPr/>
              <a:t>7</a:t>
            </a:fld>
            <a:endParaRPr lang="zh-CN" altLang="en-US"/>
          </a:p>
        </p:txBody>
      </p:sp>
    </p:spTree>
    <p:extLst>
      <p:ext uri="{BB962C8B-B14F-4D97-AF65-F5344CB8AC3E}">
        <p14:creationId xmlns:p14="http://schemas.microsoft.com/office/powerpoint/2010/main" val="2287451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78E4A2-EEF7-7882-61E8-749DEC1B47AD}"/>
              </a:ext>
            </a:extLst>
          </p:cNvPr>
          <p:cNvSpPr>
            <a:spLocks noGrp="1"/>
          </p:cNvSpPr>
          <p:nvPr>
            <p:ph type="title"/>
          </p:nvPr>
        </p:nvSpPr>
        <p:spPr/>
        <p:txBody>
          <a:bodyPr/>
          <a:lstStyle/>
          <a:p>
            <a:r>
              <a:rPr lang="zh-CN" altLang="en-US" dirty="0"/>
              <a:t>第五章 类型检查</a:t>
            </a:r>
          </a:p>
        </p:txBody>
      </p:sp>
      <p:sp>
        <p:nvSpPr>
          <p:cNvPr id="8" name="内容占位符 7">
            <a:extLst>
              <a:ext uri="{FF2B5EF4-FFF2-40B4-BE49-F238E27FC236}">
                <a16:creationId xmlns:a16="http://schemas.microsoft.com/office/drawing/2014/main" id="{03644F76-5F4F-E737-245D-45C8BFD6249A}"/>
              </a:ext>
            </a:extLst>
          </p:cNvPr>
          <p:cNvSpPr>
            <a:spLocks noGrp="1"/>
          </p:cNvSpPr>
          <p:nvPr>
            <p:ph idx="1"/>
          </p:nvPr>
        </p:nvSpPr>
        <p:spPr/>
        <p:txBody>
          <a:bodyPr/>
          <a:lstStyle/>
          <a:p>
            <a:r>
              <a:rPr lang="zh-CN" altLang="en-US" dirty="0"/>
              <a:t>下面这段代码是否有错误？在编译还是运行的时候可以检查出来？</a:t>
            </a:r>
          </a:p>
        </p:txBody>
      </p:sp>
      <p:sp>
        <p:nvSpPr>
          <p:cNvPr id="7" name="文本框 6">
            <a:extLst>
              <a:ext uri="{FF2B5EF4-FFF2-40B4-BE49-F238E27FC236}">
                <a16:creationId xmlns:a16="http://schemas.microsoft.com/office/drawing/2014/main" id="{4AA82014-9FA5-6F9A-C777-6B8B5267E4A7}"/>
              </a:ext>
            </a:extLst>
          </p:cNvPr>
          <p:cNvSpPr txBox="1"/>
          <p:nvPr/>
        </p:nvSpPr>
        <p:spPr>
          <a:xfrm>
            <a:off x="992332" y="2381547"/>
            <a:ext cx="6785263" cy="4247317"/>
          </a:xfrm>
          <a:prstGeom prst="rect">
            <a:avLst/>
          </a:prstGeom>
          <a:noFill/>
          <a:ln>
            <a:solidFill>
              <a:schemeClr val="accent2"/>
            </a:solidFill>
          </a:ln>
        </p:spPr>
        <p:txBody>
          <a:bodyPr wrap="square">
            <a:spAutoFit/>
          </a:bodyPr>
          <a:lstStyle/>
          <a:p>
            <a:r>
              <a:rPr lang="en-US" altLang="zh-CN" sz="1800" b="1" dirty="0">
                <a:solidFill>
                  <a:srgbClr val="0000FF"/>
                </a:solidFill>
                <a:latin typeface="新宋体" panose="02010609030101010101" pitchFamily="49" charset="-122"/>
                <a:ea typeface="新宋体" panose="02010609030101010101" pitchFamily="49" charset="-122"/>
              </a:rPr>
              <a:t>typedef</a:t>
            </a:r>
            <a:r>
              <a:rPr lang="en-US" altLang="zh-CN" sz="1800" b="1" dirty="0">
                <a:solidFill>
                  <a:srgbClr val="000000"/>
                </a:solidFill>
                <a:latin typeface="新宋体" panose="02010609030101010101" pitchFamily="49" charset="-122"/>
                <a:ea typeface="新宋体" panose="02010609030101010101" pitchFamily="49" charset="-122"/>
              </a:rPr>
              <a:t> </a:t>
            </a:r>
            <a:r>
              <a:rPr lang="en-US" altLang="zh-CN" sz="1800" b="1" dirty="0">
                <a:solidFill>
                  <a:srgbClr val="0000FF"/>
                </a:solidFill>
                <a:latin typeface="新宋体" panose="02010609030101010101" pitchFamily="49" charset="-122"/>
                <a:ea typeface="新宋体" panose="02010609030101010101" pitchFamily="49" charset="-122"/>
              </a:rPr>
              <a:t>struct</a:t>
            </a:r>
            <a:r>
              <a:rPr lang="en-US" altLang="zh-CN" sz="1800" b="1" dirty="0">
                <a:solidFill>
                  <a:srgbClr val="000000"/>
                </a:solidFill>
                <a:latin typeface="新宋体" panose="02010609030101010101" pitchFamily="49" charset="-122"/>
                <a:ea typeface="新宋体" panose="02010609030101010101" pitchFamily="49" charset="-122"/>
              </a:rPr>
              <a:t> </a:t>
            </a:r>
            <a:r>
              <a:rPr lang="en-US" altLang="zh-CN" sz="1800" b="1" dirty="0">
                <a:solidFill>
                  <a:srgbClr val="2B91AF"/>
                </a:solidFill>
                <a:latin typeface="新宋体" panose="02010609030101010101" pitchFamily="49" charset="-122"/>
                <a:ea typeface="新宋体" panose="02010609030101010101" pitchFamily="49" charset="-122"/>
              </a:rPr>
              <a:t>Node</a:t>
            </a:r>
            <a:r>
              <a:rPr lang="en-US" altLang="zh-CN" sz="1800" b="1" dirty="0">
                <a:solidFill>
                  <a:srgbClr val="000000"/>
                </a:solidFill>
                <a:latin typeface="新宋体" panose="02010609030101010101" pitchFamily="49" charset="-122"/>
                <a:ea typeface="新宋体" panose="02010609030101010101" pitchFamily="49" charset="-122"/>
              </a:rPr>
              <a:t> {</a:t>
            </a:r>
          </a:p>
          <a:p>
            <a:r>
              <a:rPr lang="en-US" altLang="zh-CN" sz="1800" b="1" dirty="0">
                <a:solidFill>
                  <a:srgbClr val="0000FF"/>
                </a:solidFill>
                <a:latin typeface="新宋体" panose="02010609030101010101" pitchFamily="49" charset="-122"/>
                <a:ea typeface="新宋体" panose="02010609030101010101" pitchFamily="49" charset="-122"/>
              </a:rPr>
              <a:t>	int</a:t>
            </a:r>
            <a:r>
              <a:rPr lang="en-US" altLang="zh-CN" sz="1800" b="1" dirty="0">
                <a:solidFill>
                  <a:srgbClr val="000000"/>
                </a:solidFill>
                <a:latin typeface="新宋体" panose="02010609030101010101" pitchFamily="49" charset="-122"/>
                <a:ea typeface="新宋体" panose="02010609030101010101" pitchFamily="49" charset="-122"/>
              </a:rPr>
              <a:t> a;</a:t>
            </a:r>
          </a:p>
          <a:p>
            <a:r>
              <a:rPr lang="en-US" altLang="zh-CN" sz="1800" b="1" dirty="0">
                <a:solidFill>
                  <a:srgbClr val="0000FF"/>
                </a:solidFill>
                <a:latin typeface="新宋体" panose="02010609030101010101" pitchFamily="49" charset="-122"/>
                <a:ea typeface="新宋体" panose="02010609030101010101" pitchFamily="49" charset="-122"/>
              </a:rPr>
              <a:t>	float</a:t>
            </a:r>
            <a:r>
              <a:rPr lang="en-US" altLang="zh-CN" sz="1800" b="1" dirty="0">
                <a:solidFill>
                  <a:srgbClr val="000000"/>
                </a:solidFill>
                <a:latin typeface="新宋体" panose="02010609030101010101" pitchFamily="49" charset="-122"/>
                <a:ea typeface="新宋体" panose="02010609030101010101" pitchFamily="49" charset="-122"/>
              </a:rPr>
              <a:t> b;</a:t>
            </a:r>
          </a:p>
          <a:p>
            <a:r>
              <a:rPr lang="en-US" altLang="zh-CN" sz="1800" b="1" dirty="0">
                <a:solidFill>
                  <a:srgbClr val="0000FF"/>
                </a:solidFill>
                <a:latin typeface="新宋体" panose="02010609030101010101" pitchFamily="49" charset="-122"/>
                <a:ea typeface="新宋体" panose="02010609030101010101" pitchFamily="49" charset="-122"/>
              </a:rPr>
              <a:t>	char</a:t>
            </a:r>
            <a:r>
              <a:rPr lang="en-US" altLang="zh-CN" sz="1800" b="1" dirty="0">
                <a:solidFill>
                  <a:srgbClr val="000000"/>
                </a:solidFill>
                <a:latin typeface="新宋体" panose="02010609030101010101" pitchFamily="49" charset="-122"/>
                <a:ea typeface="新宋体" panose="02010609030101010101" pitchFamily="49" charset="-122"/>
              </a:rPr>
              <a:t> c;</a:t>
            </a:r>
          </a:p>
          <a:p>
            <a:r>
              <a:rPr lang="en-US" altLang="zh-CN" sz="1800" b="1" dirty="0">
                <a:solidFill>
                  <a:srgbClr val="000000"/>
                </a:solidFill>
                <a:latin typeface="新宋体" panose="02010609030101010101" pitchFamily="49" charset="-122"/>
                <a:ea typeface="新宋体" panose="02010609030101010101" pitchFamily="49" charset="-122"/>
              </a:rPr>
              <a:t>} </a:t>
            </a:r>
            <a:r>
              <a:rPr lang="en-US" altLang="zh-CN" sz="1800" b="1" dirty="0" err="1">
                <a:solidFill>
                  <a:srgbClr val="2B91AF"/>
                </a:solidFill>
                <a:latin typeface="新宋体" panose="02010609030101010101" pitchFamily="49" charset="-122"/>
                <a:ea typeface="新宋体" panose="02010609030101010101" pitchFamily="49" charset="-122"/>
              </a:rPr>
              <a:t>NodeType</a:t>
            </a:r>
            <a:r>
              <a:rPr lang="en-US" altLang="zh-CN" sz="1800" b="1" dirty="0">
                <a:solidFill>
                  <a:srgbClr val="000000"/>
                </a:solidFill>
                <a:latin typeface="新宋体" panose="02010609030101010101" pitchFamily="49" charset="-122"/>
                <a:ea typeface="新宋体" panose="02010609030101010101" pitchFamily="49" charset="-122"/>
              </a:rPr>
              <a:t>;</a:t>
            </a:r>
          </a:p>
          <a:p>
            <a:endParaRPr lang="zh-CN" altLang="en-US" sz="1800" b="1" dirty="0">
              <a:solidFill>
                <a:srgbClr val="000000"/>
              </a:solidFill>
              <a:latin typeface="新宋体" panose="02010609030101010101" pitchFamily="49" charset="-122"/>
              <a:ea typeface="新宋体" panose="02010609030101010101" pitchFamily="49" charset="-122"/>
            </a:endParaRPr>
          </a:p>
          <a:p>
            <a:r>
              <a:rPr lang="en-US" altLang="zh-CN" sz="1800" b="1" dirty="0" err="1">
                <a:solidFill>
                  <a:srgbClr val="2B91AF"/>
                </a:solidFill>
                <a:latin typeface="新宋体" panose="02010609030101010101" pitchFamily="49" charset="-122"/>
                <a:ea typeface="新宋体" panose="02010609030101010101" pitchFamily="49" charset="-122"/>
              </a:rPr>
              <a:t>NodeType</a:t>
            </a:r>
            <a:r>
              <a:rPr lang="en-US" altLang="zh-CN" sz="1800" b="1" dirty="0">
                <a:solidFill>
                  <a:srgbClr val="000000"/>
                </a:solidFill>
                <a:latin typeface="新宋体" panose="02010609030101010101" pitchFamily="49" charset="-122"/>
                <a:ea typeface="新宋体" panose="02010609030101010101" pitchFamily="49" charset="-122"/>
              </a:rPr>
              <a:t> </a:t>
            </a:r>
            <a:r>
              <a:rPr lang="en-US" altLang="zh-CN" sz="1800" b="1" dirty="0" err="1">
                <a:solidFill>
                  <a:srgbClr val="000000"/>
                </a:solidFill>
                <a:latin typeface="新宋体" panose="02010609030101010101" pitchFamily="49" charset="-122"/>
                <a:ea typeface="新宋体" panose="02010609030101010101" pitchFamily="49" charset="-122"/>
              </a:rPr>
              <a:t>AssignValue</a:t>
            </a:r>
            <a:r>
              <a:rPr lang="en-US" altLang="zh-CN" sz="1800" b="1" dirty="0">
                <a:solidFill>
                  <a:srgbClr val="000000"/>
                </a:solidFill>
                <a:latin typeface="新宋体" panose="02010609030101010101" pitchFamily="49" charset="-122"/>
                <a:ea typeface="新宋体" panose="02010609030101010101" pitchFamily="49" charset="-122"/>
              </a:rPr>
              <a:t>(</a:t>
            </a:r>
            <a:r>
              <a:rPr lang="en-US" altLang="zh-CN" sz="1800" b="1" dirty="0">
                <a:solidFill>
                  <a:srgbClr val="0000FF"/>
                </a:solidFill>
                <a:latin typeface="新宋体" panose="02010609030101010101" pitchFamily="49" charset="-122"/>
                <a:ea typeface="新宋体" panose="02010609030101010101" pitchFamily="49" charset="-122"/>
              </a:rPr>
              <a:t>int</a:t>
            </a:r>
            <a:r>
              <a:rPr lang="en-US" altLang="zh-CN" sz="1800" b="1" dirty="0">
                <a:solidFill>
                  <a:srgbClr val="000000"/>
                </a:solidFill>
                <a:latin typeface="新宋体" panose="02010609030101010101" pitchFamily="49" charset="-122"/>
                <a:ea typeface="新宋体" panose="02010609030101010101" pitchFamily="49" charset="-122"/>
              </a:rPr>
              <a:t> </a:t>
            </a:r>
            <a:r>
              <a:rPr lang="en-US" altLang="zh-CN" sz="1800" b="1" dirty="0">
                <a:solidFill>
                  <a:srgbClr val="808080"/>
                </a:solidFill>
                <a:latin typeface="新宋体" panose="02010609030101010101" pitchFamily="49" charset="-122"/>
                <a:ea typeface="新宋体" panose="02010609030101010101" pitchFamily="49" charset="-122"/>
              </a:rPr>
              <a:t>x</a:t>
            </a:r>
            <a:r>
              <a:rPr lang="en-US" altLang="zh-CN" sz="1800" b="1" dirty="0">
                <a:solidFill>
                  <a:srgbClr val="000000"/>
                </a:solidFill>
                <a:latin typeface="新宋体" panose="02010609030101010101" pitchFamily="49" charset="-122"/>
                <a:ea typeface="新宋体" panose="02010609030101010101" pitchFamily="49" charset="-122"/>
              </a:rPr>
              <a:t>, </a:t>
            </a:r>
            <a:r>
              <a:rPr lang="en-US" altLang="zh-CN" sz="1800" b="1" dirty="0">
                <a:solidFill>
                  <a:srgbClr val="0000FF"/>
                </a:solidFill>
                <a:latin typeface="新宋体" panose="02010609030101010101" pitchFamily="49" charset="-122"/>
                <a:ea typeface="新宋体" panose="02010609030101010101" pitchFamily="49" charset="-122"/>
              </a:rPr>
              <a:t>float</a:t>
            </a:r>
            <a:r>
              <a:rPr lang="en-US" altLang="zh-CN" sz="1800" b="1" dirty="0">
                <a:solidFill>
                  <a:srgbClr val="000000"/>
                </a:solidFill>
                <a:latin typeface="新宋体" panose="02010609030101010101" pitchFamily="49" charset="-122"/>
                <a:ea typeface="新宋体" panose="02010609030101010101" pitchFamily="49" charset="-122"/>
              </a:rPr>
              <a:t> </a:t>
            </a:r>
            <a:r>
              <a:rPr lang="en-US" altLang="zh-CN" sz="1800" b="1" dirty="0">
                <a:solidFill>
                  <a:srgbClr val="808080"/>
                </a:solidFill>
                <a:latin typeface="新宋体" panose="02010609030101010101" pitchFamily="49" charset="-122"/>
                <a:ea typeface="新宋体" panose="02010609030101010101" pitchFamily="49" charset="-122"/>
              </a:rPr>
              <a:t>y</a:t>
            </a:r>
            <a:r>
              <a:rPr lang="en-US" altLang="zh-CN" sz="1800" b="1" dirty="0">
                <a:solidFill>
                  <a:srgbClr val="000000"/>
                </a:solidFill>
                <a:latin typeface="新宋体" panose="02010609030101010101" pitchFamily="49" charset="-122"/>
                <a:ea typeface="新宋体" panose="02010609030101010101" pitchFamily="49" charset="-122"/>
              </a:rPr>
              <a:t>, </a:t>
            </a:r>
            <a:r>
              <a:rPr lang="en-US" altLang="zh-CN" sz="1800" b="1" dirty="0">
                <a:solidFill>
                  <a:srgbClr val="0000FF"/>
                </a:solidFill>
                <a:latin typeface="新宋体" panose="02010609030101010101" pitchFamily="49" charset="-122"/>
                <a:ea typeface="新宋体" panose="02010609030101010101" pitchFamily="49" charset="-122"/>
              </a:rPr>
              <a:t>char</a:t>
            </a:r>
            <a:r>
              <a:rPr lang="en-US" altLang="zh-CN" sz="1800" b="1" dirty="0">
                <a:solidFill>
                  <a:srgbClr val="000000"/>
                </a:solidFill>
                <a:latin typeface="新宋体" panose="02010609030101010101" pitchFamily="49" charset="-122"/>
                <a:ea typeface="新宋体" panose="02010609030101010101" pitchFamily="49" charset="-122"/>
              </a:rPr>
              <a:t> </a:t>
            </a:r>
            <a:r>
              <a:rPr lang="en-US" altLang="zh-CN" sz="1800" b="1" dirty="0">
                <a:solidFill>
                  <a:srgbClr val="808080"/>
                </a:solidFill>
                <a:latin typeface="新宋体" panose="02010609030101010101" pitchFamily="49" charset="-122"/>
                <a:ea typeface="新宋体" panose="02010609030101010101" pitchFamily="49" charset="-122"/>
              </a:rPr>
              <a:t>z</a:t>
            </a:r>
            <a:r>
              <a:rPr lang="en-US" altLang="zh-CN" sz="1800" b="1" dirty="0">
                <a:solidFill>
                  <a:srgbClr val="000000"/>
                </a:solidFill>
                <a:latin typeface="新宋体" panose="02010609030101010101" pitchFamily="49" charset="-122"/>
                <a:ea typeface="新宋体" panose="02010609030101010101" pitchFamily="49" charset="-122"/>
              </a:rPr>
              <a:t>) { </a:t>
            </a:r>
          </a:p>
          <a:p>
            <a:r>
              <a:rPr lang="en-US" altLang="zh-CN" sz="1800" b="1" dirty="0">
                <a:solidFill>
                  <a:srgbClr val="2B91AF"/>
                </a:solidFill>
                <a:latin typeface="新宋体" panose="02010609030101010101" pitchFamily="49" charset="-122"/>
                <a:ea typeface="新宋体" panose="02010609030101010101" pitchFamily="49" charset="-122"/>
              </a:rPr>
              <a:t>	</a:t>
            </a:r>
            <a:r>
              <a:rPr lang="en-US" altLang="zh-CN" sz="1800" b="1" dirty="0" err="1">
                <a:solidFill>
                  <a:srgbClr val="2B91AF"/>
                </a:solidFill>
                <a:latin typeface="新宋体" panose="02010609030101010101" pitchFamily="49" charset="-122"/>
                <a:ea typeface="新宋体" panose="02010609030101010101" pitchFamily="49" charset="-122"/>
              </a:rPr>
              <a:t>NodeType</a:t>
            </a:r>
            <a:r>
              <a:rPr lang="en-US" altLang="zh-CN" sz="1800" b="1" dirty="0">
                <a:solidFill>
                  <a:srgbClr val="000000"/>
                </a:solidFill>
                <a:latin typeface="新宋体" panose="02010609030101010101" pitchFamily="49" charset="-122"/>
                <a:ea typeface="新宋体" panose="02010609030101010101" pitchFamily="49" charset="-122"/>
              </a:rPr>
              <a:t> A; </a:t>
            </a:r>
            <a:r>
              <a:rPr lang="en-US" altLang="zh-CN" sz="1800" b="1" dirty="0" err="1">
                <a:solidFill>
                  <a:srgbClr val="000000"/>
                </a:solidFill>
                <a:latin typeface="新宋体" panose="02010609030101010101" pitchFamily="49" charset="-122"/>
                <a:ea typeface="新宋体" panose="02010609030101010101" pitchFamily="49" charset="-122"/>
              </a:rPr>
              <a:t>A.a</a:t>
            </a:r>
            <a:r>
              <a:rPr lang="en-US" altLang="zh-CN" sz="1800" b="1" dirty="0">
                <a:solidFill>
                  <a:srgbClr val="000000"/>
                </a:solidFill>
                <a:latin typeface="新宋体" panose="02010609030101010101" pitchFamily="49" charset="-122"/>
                <a:ea typeface="新宋体" panose="02010609030101010101" pitchFamily="49" charset="-122"/>
              </a:rPr>
              <a:t> = </a:t>
            </a:r>
            <a:r>
              <a:rPr lang="en-US" altLang="zh-CN" sz="1800" b="1" dirty="0">
                <a:solidFill>
                  <a:srgbClr val="808080"/>
                </a:solidFill>
                <a:latin typeface="新宋体" panose="02010609030101010101" pitchFamily="49" charset="-122"/>
                <a:ea typeface="新宋体" panose="02010609030101010101" pitchFamily="49" charset="-122"/>
              </a:rPr>
              <a:t>x</a:t>
            </a:r>
            <a:r>
              <a:rPr lang="en-US" altLang="zh-CN" sz="1800" b="1" dirty="0">
                <a:solidFill>
                  <a:srgbClr val="000000"/>
                </a:solidFill>
                <a:latin typeface="新宋体" panose="02010609030101010101" pitchFamily="49" charset="-122"/>
                <a:ea typeface="新宋体" panose="02010609030101010101" pitchFamily="49" charset="-122"/>
              </a:rPr>
              <a:t>; </a:t>
            </a:r>
            <a:r>
              <a:rPr lang="en-US" altLang="zh-CN" sz="1800" b="1" dirty="0" err="1">
                <a:solidFill>
                  <a:srgbClr val="000000"/>
                </a:solidFill>
                <a:latin typeface="新宋体" panose="02010609030101010101" pitchFamily="49" charset="-122"/>
                <a:ea typeface="新宋体" panose="02010609030101010101" pitchFamily="49" charset="-122"/>
              </a:rPr>
              <a:t>A.b</a:t>
            </a:r>
            <a:r>
              <a:rPr lang="en-US" altLang="zh-CN" sz="1800" b="1" dirty="0">
                <a:solidFill>
                  <a:srgbClr val="000000"/>
                </a:solidFill>
                <a:latin typeface="新宋体" panose="02010609030101010101" pitchFamily="49" charset="-122"/>
                <a:ea typeface="新宋体" panose="02010609030101010101" pitchFamily="49" charset="-122"/>
              </a:rPr>
              <a:t> = </a:t>
            </a:r>
            <a:r>
              <a:rPr lang="en-US" altLang="zh-CN" sz="1800" b="1" dirty="0">
                <a:solidFill>
                  <a:srgbClr val="808080"/>
                </a:solidFill>
                <a:latin typeface="新宋体" panose="02010609030101010101" pitchFamily="49" charset="-122"/>
                <a:ea typeface="新宋体" panose="02010609030101010101" pitchFamily="49" charset="-122"/>
              </a:rPr>
              <a:t>y</a:t>
            </a:r>
            <a:r>
              <a:rPr lang="en-US" altLang="zh-CN" sz="1800" b="1" dirty="0">
                <a:solidFill>
                  <a:srgbClr val="000000"/>
                </a:solidFill>
                <a:latin typeface="新宋体" panose="02010609030101010101" pitchFamily="49" charset="-122"/>
                <a:ea typeface="新宋体" panose="02010609030101010101" pitchFamily="49" charset="-122"/>
              </a:rPr>
              <a:t>; </a:t>
            </a:r>
            <a:r>
              <a:rPr lang="en-US" altLang="zh-CN" sz="1800" b="1" dirty="0" err="1">
                <a:solidFill>
                  <a:srgbClr val="000000"/>
                </a:solidFill>
                <a:latin typeface="新宋体" panose="02010609030101010101" pitchFamily="49" charset="-122"/>
                <a:ea typeface="新宋体" panose="02010609030101010101" pitchFamily="49" charset="-122"/>
              </a:rPr>
              <a:t>A.c</a:t>
            </a:r>
            <a:r>
              <a:rPr lang="en-US" altLang="zh-CN" sz="1800" b="1" dirty="0">
                <a:solidFill>
                  <a:srgbClr val="000000"/>
                </a:solidFill>
                <a:latin typeface="新宋体" panose="02010609030101010101" pitchFamily="49" charset="-122"/>
                <a:ea typeface="新宋体" panose="02010609030101010101" pitchFamily="49" charset="-122"/>
              </a:rPr>
              <a:t> = </a:t>
            </a:r>
            <a:r>
              <a:rPr lang="en-US" altLang="zh-CN" sz="1800" b="1" dirty="0">
                <a:solidFill>
                  <a:srgbClr val="808080"/>
                </a:solidFill>
                <a:latin typeface="新宋体" panose="02010609030101010101" pitchFamily="49" charset="-122"/>
                <a:ea typeface="新宋体" panose="02010609030101010101" pitchFamily="49" charset="-122"/>
              </a:rPr>
              <a:t>z</a:t>
            </a:r>
            <a:r>
              <a:rPr lang="en-US" altLang="zh-CN" sz="1800" b="1" dirty="0">
                <a:solidFill>
                  <a:srgbClr val="000000"/>
                </a:solidFill>
                <a:latin typeface="新宋体" panose="02010609030101010101" pitchFamily="49" charset="-122"/>
                <a:ea typeface="新宋体" panose="02010609030101010101" pitchFamily="49" charset="-122"/>
              </a:rPr>
              <a:t>; </a:t>
            </a:r>
            <a:r>
              <a:rPr lang="en-US" altLang="zh-CN" sz="1800" b="1" dirty="0">
                <a:solidFill>
                  <a:srgbClr val="0000FF"/>
                </a:solidFill>
                <a:latin typeface="新宋体" panose="02010609030101010101" pitchFamily="49" charset="-122"/>
                <a:ea typeface="新宋体" panose="02010609030101010101" pitchFamily="49" charset="-122"/>
              </a:rPr>
              <a:t>return</a:t>
            </a:r>
            <a:r>
              <a:rPr lang="en-US" altLang="zh-CN" sz="1800" b="1" dirty="0">
                <a:solidFill>
                  <a:srgbClr val="000000"/>
                </a:solidFill>
                <a:latin typeface="新宋体" panose="02010609030101010101" pitchFamily="49" charset="-122"/>
                <a:ea typeface="新宋体" panose="02010609030101010101" pitchFamily="49" charset="-122"/>
              </a:rPr>
              <a:t> A;</a:t>
            </a:r>
          </a:p>
          <a:p>
            <a:r>
              <a:rPr lang="en-US" altLang="zh-CN" sz="1800" b="1" dirty="0">
                <a:solidFill>
                  <a:srgbClr val="000000"/>
                </a:solidFill>
                <a:latin typeface="新宋体" panose="02010609030101010101" pitchFamily="49" charset="-122"/>
                <a:ea typeface="新宋体" panose="02010609030101010101" pitchFamily="49" charset="-122"/>
              </a:rPr>
              <a:t>}</a:t>
            </a:r>
          </a:p>
          <a:p>
            <a:endParaRPr lang="zh-CN" altLang="en-US" sz="1800" b="1" dirty="0">
              <a:solidFill>
                <a:srgbClr val="000000"/>
              </a:solidFill>
              <a:latin typeface="新宋体" panose="02010609030101010101" pitchFamily="49" charset="-122"/>
              <a:ea typeface="新宋体" panose="02010609030101010101" pitchFamily="49" charset="-122"/>
            </a:endParaRPr>
          </a:p>
          <a:p>
            <a:r>
              <a:rPr lang="en-US" altLang="zh-CN" sz="1800" b="1" dirty="0">
                <a:solidFill>
                  <a:srgbClr val="0000FF"/>
                </a:solidFill>
                <a:latin typeface="新宋体" panose="02010609030101010101" pitchFamily="49" charset="-122"/>
                <a:ea typeface="新宋体" panose="02010609030101010101" pitchFamily="49" charset="-122"/>
              </a:rPr>
              <a:t>int</a:t>
            </a:r>
            <a:r>
              <a:rPr lang="en-US" altLang="zh-CN" sz="1800" b="1" dirty="0">
                <a:solidFill>
                  <a:srgbClr val="000000"/>
                </a:solidFill>
                <a:latin typeface="新宋体" panose="02010609030101010101" pitchFamily="49" charset="-122"/>
                <a:ea typeface="新宋体" panose="02010609030101010101" pitchFamily="49" charset="-122"/>
              </a:rPr>
              <a:t> main() {</a:t>
            </a:r>
          </a:p>
          <a:p>
            <a:r>
              <a:rPr lang="en-US" altLang="zh-CN" sz="1800" b="1" dirty="0">
                <a:solidFill>
                  <a:srgbClr val="2B91AF"/>
                </a:solidFill>
                <a:latin typeface="新宋体" panose="02010609030101010101" pitchFamily="49" charset="-122"/>
                <a:ea typeface="新宋体" panose="02010609030101010101" pitchFamily="49" charset="-122"/>
              </a:rPr>
              <a:t>	</a:t>
            </a:r>
            <a:r>
              <a:rPr lang="en-US" altLang="zh-CN" sz="1800" b="1" dirty="0" err="1">
                <a:solidFill>
                  <a:srgbClr val="2B91AF"/>
                </a:solidFill>
                <a:latin typeface="新宋体" panose="02010609030101010101" pitchFamily="49" charset="-122"/>
                <a:ea typeface="新宋体" panose="02010609030101010101" pitchFamily="49" charset="-122"/>
              </a:rPr>
              <a:t>NodeType</a:t>
            </a:r>
            <a:r>
              <a:rPr lang="en-US" altLang="zh-CN" sz="1800" b="1" dirty="0">
                <a:solidFill>
                  <a:srgbClr val="000000"/>
                </a:solidFill>
                <a:latin typeface="新宋体" panose="02010609030101010101" pitchFamily="49" charset="-122"/>
                <a:ea typeface="新宋体" panose="02010609030101010101" pitchFamily="49" charset="-122"/>
              </a:rPr>
              <a:t>* p;</a:t>
            </a:r>
          </a:p>
          <a:p>
            <a:r>
              <a:rPr lang="en-US" altLang="zh-CN" sz="1800" b="1" dirty="0">
                <a:solidFill>
                  <a:srgbClr val="000000"/>
                </a:solidFill>
                <a:latin typeface="新宋体" panose="02010609030101010101" pitchFamily="49" charset="-122"/>
                <a:ea typeface="新宋体" panose="02010609030101010101" pitchFamily="49" charset="-122"/>
              </a:rPr>
              <a:t>	p = </a:t>
            </a:r>
            <a:r>
              <a:rPr lang="en-US" altLang="zh-CN" sz="1800" b="1" dirty="0" err="1">
                <a:solidFill>
                  <a:srgbClr val="000000"/>
                </a:solidFill>
                <a:latin typeface="新宋体" panose="02010609030101010101" pitchFamily="49" charset="-122"/>
                <a:ea typeface="新宋体" panose="02010609030101010101" pitchFamily="49" charset="-122"/>
              </a:rPr>
              <a:t>AssignValue</a:t>
            </a:r>
            <a:r>
              <a:rPr lang="en-US" altLang="zh-CN" sz="1800" b="1" dirty="0">
                <a:solidFill>
                  <a:srgbClr val="000000"/>
                </a:solidFill>
                <a:latin typeface="新宋体" panose="02010609030101010101" pitchFamily="49" charset="-122"/>
                <a:ea typeface="新宋体" panose="02010609030101010101" pitchFamily="49" charset="-122"/>
              </a:rPr>
              <a:t>(3, 2.2, </a:t>
            </a:r>
            <a:r>
              <a:rPr lang="en-US" altLang="zh-CN" sz="1800" b="1" dirty="0">
                <a:solidFill>
                  <a:srgbClr val="A31515"/>
                </a:solidFill>
                <a:latin typeface="新宋体" panose="02010609030101010101" pitchFamily="49" charset="-122"/>
                <a:ea typeface="新宋体" panose="02010609030101010101" pitchFamily="49" charset="-122"/>
              </a:rPr>
              <a:t>'t’</a:t>
            </a:r>
            <a:r>
              <a:rPr lang="en-US" altLang="zh-CN" sz="1800" b="1" dirty="0">
                <a:solidFill>
                  <a:srgbClr val="000000"/>
                </a:solidFill>
                <a:latin typeface="新宋体" panose="02010609030101010101" pitchFamily="49" charset="-122"/>
                <a:ea typeface="新宋体" panose="02010609030101010101" pitchFamily="49" charset="-122"/>
              </a:rPr>
              <a:t>);</a:t>
            </a:r>
          </a:p>
          <a:p>
            <a:r>
              <a:rPr lang="en-US" altLang="zh-CN" sz="1800" b="1" dirty="0">
                <a:solidFill>
                  <a:srgbClr val="0000FF"/>
                </a:solidFill>
                <a:latin typeface="新宋体" panose="02010609030101010101" pitchFamily="49" charset="-122"/>
                <a:ea typeface="新宋体" panose="02010609030101010101" pitchFamily="49" charset="-122"/>
              </a:rPr>
              <a:t>	return</a:t>
            </a:r>
            <a:r>
              <a:rPr lang="en-US" altLang="zh-CN" sz="1800" b="1" dirty="0">
                <a:solidFill>
                  <a:srgbClr val="000000"/>
                </a:solidFill>
                <a:latin typeface="新宋体" panose="02010609030101010101" pitchFamily="49" charset="-122"/>
                <a:ea typeface="新宋体" panose="02010609030101010101" pitchFamily="49" charset="-122"/>
              </a:rPr>
              <a:t> 0;</a:t>
            </a:r>
          </a:p>
          <a:p>
            <a:r>
              <a:rPr lang="en-US" altLang="zh-CN" sz="1800" b="1" dirty="0">
                <a:solidFill>
                  <a:srgbClr val="000000"/>
                </a:solidFill>
                <a:latin typeface="新宋体" panose="02010609030101010101" pitchFamily="49" charset="-122"/>
                <a:ea typeface="新宋体" panose="02010609030101010101" pitchFamily="49" charset="-122"/>
              </a:rPr>
              <a:t>}</a:t>
            </a:r>
            <a:endParaRPr lang="zh-CN" altLang="en-US" b="1" dirty="0"/>
          </a:p>
        </p:txBody>
      </p:sp>
      <p:sp>
        <p:nvSpPr>
          <p:cNvPr id="3" name="矩形: 圆角 2">
            <a:extLst>
              <a:ext uri="{FF2B5EF4-FFF2-40B4-BE49-F238E27FC236}">
                <a16:creationId xmlns:a16="http://schemas.microsoft.com/office/drawing/2014/main" id="{571C0E7F-46DD-E253-0652-A9505054D089}"/>
              </a:ext>
            </a:extLst>
          </p:cNvPr>
          <p:cNvSpPr/>
          <p:nvPr/>
        </p:nvSpPr>
        <p:spPr>
          <a:xfrm>
            <a:off x="1236518" y="5709805"/>
            <a:ext cx="4021282" cy="353290"/>
          </a:xfrm>
          <a:prstGeom prst="roundRect">
            <a:avLst>
              <a:gd name="adj" fmla="val 50000"/>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a:extLst>
              <a:ext uri="{FF2B5EF4-FFF2-40B4-BE49-F238E27FC236}">
                <a16:creationId xmlns:a16="http://schemas.microsoft.com/office/drawing/2014/main" id="{F34F5C00-8FFF-EC8F-0035-E897869B9DE5}"/>
              </a:ext>
            </a:extLst>
          </p:cNvPr>
          <p:cNvSpPr>
            <a:spLocks noGrp="1"/>
          </p:cNvSpPr>
          <p:nvPr>
            <p:ph type="dt" sz="half" idx="10"/>
          </p:nvPr>
        </p:nvSpPr>
        <p:spPr/>
        <p:txBody>
          <a:bodyPr/>
          <a:lstStyle/>
          <a:p>
            <a:fld id="{509A0001-CB29-4519-991F-211CB2180A68}" type="datetime2">
              <a:rPr lang="zh-CN" altLang="en-US" smtClean="0"/>
              <a:t>2024年5月15日</a:t>
            </a:fld>
            <a:endParaRPr lang="zh-CN" altLang="en-US" dirty="0"/>
          </a:p>
        </p:txBody>
      </p:sp>
      <p:sp>
        <p:nvSpPr>
          <p:cNvPr id="5" name="页脚占位符 4">
            <a:extLst>
              <a:ext uri="{FF2B5EF4-FFF2-40B4-BE49-F238E27FC236}">
                <a16:creationId xmlns:a16="http://schemas.microsoft.com/office/drawing/2014/main" id="{A0AA9AED-D6D0-C107-D6AD-DC336A581453}"/>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6" name="灯片编号占位符 5">
            <a:extLst>
              <a:ext uri="{FF2B5EF4-FFF2-40B4-BE49-F238E27FC236}">
                <a16:creationId xmlns:a16="http://schemas.microsoft.com/office/drawing/2014/main" id="{8B286885-7B06-5BE9-0FC4-50459EF3607E}"/>
              </a:ext>
            </a:extLst>
          </p:cNvPr>
          <p:cNvSpPr>
            <a:spLocks noGrp="1"/>
          </p:cNvSpPr>
          <p:nvPr>
            <p:ph type="sldNum" sz="quarter" idx="12"/>
          </p:nvPr>
        </p:nvSpPr>
        <p:spPr/>
        <p:txBody>
          <a:bodyPr/>
          <a:lstStyle/>
          <a:p>
            <a:fld id="{094DEB03-EFC6-4C20-8FC8-295189A5386F}" type="slidenum">
              <a:rPr lang="zh-CN" altLang="en-US" smtClean="0"/>
              <a:pPr/>
              <a:t>8</a:t>
            </a:fld>
            <a:endParaRPr lang="zh-CN" altLang="en-US"/>
          </a:p>
        </p:txBody>
      </p:sp>
    </p:spTree>
    <p:extLst>
      <p:ext uri="{BB962C8B-B14F-4D97-AF65-F5344CB8AC3E}">
        <p14:creationId xmlns:p14="http://schemas.microsoft.com/office/powerpoint/2010/main" val="981592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7245576-FC9E-477A-8B98-F6A05EF6C6CE}"/>
              </a:ext>
            </a:extLst>
          </p:cNvPr>
          <p:cNvSpPr>
            <a:spLocks noGrp="1" noChangeArrowheads="1"/>
          </p:cNvSpPr>
          <p:nvPr>
            <p:ph type="title"/>
          </p:nvPr>
        </p:nvSpPr>
        <p:spPr/>
        <p:txBody>
          <a:bodyPr/>
          <a:lstStyle/>
          <a:p>
            <a:pPr eaLnBrk="1" hangingPunct="1"/>
            <a:r>
              <a:rPr lang="zh-CN" altLang="en-US"/>
              <a:t>第五章 类型检查</a:t>
            </a:r>
          </a:p>
        </p:txBody>
      </p:sp>
      <p:sp>
        <p:nvSpPr>
          <p:cNvPr id="5123" name="Rectangle 3">
            <a:extLst>
              <a:ext uri="{FF2B5EF4-FFF2-40B4-BE49-F238E27FC236}">
                <a16:creationId xmlns:a16="http://schemas.microsoft.com/office/drawing/2014/main" id="{531F6F22-3F00-4E19-BA18-56FAEC4C6ED1}"/>
              </a:ext>
            </a:extLst>
          </p:cNvPr>
          <p:cNvSpPr>
            <a:spLocks noGrp="1" noChangeArrowheads="1"/>
          </p:cNvSpPr>
          <p:nvPr>
            <p:ph idx="1"/>
          </p:nvPr>
        </p:nvSpPr>
        <p:spPr/>
        <p:txBody>
          <a:bodyPr/>
          <a:lstStyle/>
          <a:p>
            <a:pPr eaLnBrk="1" hangingPunct="1"/>
            <a:r>
              <a:rPr lang="zh-CN" altLang="en-US" dirty="0"/>
              <a:t>本章内容：</a:t>
            </a:r>
          </a:p>
          <a:p>
            <a:pPr lvl="1" eaLnBrk="1" hangingPunct="1"/>
            <a:r>
              <a:rPr lang="zh-CN" altLang="en-US" dirty="0"/>
              <a:t>静态检查中最典型的部分 </a:t>
            </a:r>
            <a:r>
              <a:rPr lang="en-US" altLang="zh-CN" dirty="0"/>
              <a:t>—— </a:t>
            </a:r>
            <a:r>
              <a:rPr lang="zh-CN" altLang="en-US" dirty="0"/>
              <a:t>类型检查：</a:t>
            </a:r>
          </a:p>
          <a:p>
            <a:pPr lvl="1" eaLnBrk="1" hangingPunct="1">
              <a:buFont typeface="Wingdings" panose="05000000000000000000" pitchFamily="2" charset="2"/>
              <a:buNone/>
            </a:pPr>
            <a:r>
              <a:rPr lang="zh-CN" altLang="en-US" dirty="0"/>
              <a:t>	类型系统、类型检查</a:t>
            </a:r>
          </a:p>
          <a:p>
            <a:pPr lvl="1" eaLnBrk="1" hangingPunct="1"/>
            <a:r>
              <a:rPr lang="zh-CN" altLang="en-US" dirty="0"/>
              <a:t>忽略其它的静态检查：</a:t>
            </a:r>
            <a:r>
              <a:rPr lang="zh-CN" altLang="en-US" dirty="0">
                <a:latin typeface="宋体" panose="02010600030101010101" pitchFamily="2" charset="-122"/>
              </a:rPr>
              <a:t>控制流检查、唯一性检查、关联名字检查</a:t>
            </a:r>
          </a:p>
        </p:txBody>
      </p:sp>
      <p:sp>
        <p:nvSpPr>
          <p:cNvPr id="5125" name="Rectangle 5">
            <a:extLst>
              <a:ext uri="{FF2B5EF4-FFF2-40B4-BE49-F238E27FC236}">
                <a16:creationId xmlns:a16="http://schemas.microsoft.com/office/drawing/2014/main" id="{6C79256A-A529-4DDC-9338-A3BE80583E01}"/>
              </a:ext>
            </a:extLst>
          </p:cNvPr>
          <p:cNvSpPr>
            <a:spLocks noChangeArrowheads="1"/>
          </p:cNvSpPr>
          <p:nvPr/>
        </p:nvSpPr>
        <p:spPr bwMode="auto">
          <a:xfrm>
            <a:off x="1447800" y="4082143"/>
            <a:ext cx="1147763" cy="16430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154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b="0" dirty="0"/>
              <a:t>分析</a:t>
            </a:r>
          </a:p>
          <a:p>
            <a:pPr algn="ctr">
              <a:spcBef>
                <a:spcPct val="0"/>
              </a:spcBef>
              <a:buClrTx/>
              <a:buSzTx/>
              <a:buFontTx/>
              <a:buNone/>
            </a:pPr>
            <a:r>
              <a:rPr lang="zh-CN" altLang="en-US" sz="2800" b="0" dirty="0"/>
              <a:t>器</a:t>
            </a:r>
          </a:p>
        </p:txBody>
      </p:sp>
      <p:sp>
        <p:nvSpPr>
          <p:cNvPr id="5126" name="Rectangle 6">
            <a:extLst>
              <a:ext uri="{FF2B5EF4-FFF2-40B4-BE49-F238E27FC236}">
                <a16:creationId xmlns:a16="http://schemas.microsoft.com/office/drawing/2014/main" id="{F93AF298-C488-4D9F-9218-6ED287C0FB36}"/>
              </a:ext>
            </a:extLst>
          </p:cNvPr>
          <p:cNvSpPr>
            <a:spLocks noChangeArrowheads="1"/>
          </p:cNvSpPr>
          <p:nvPr/>
        </p:nvSpPr>
        <p:spPr bwMode="auto">
          <a:xfrm>
            <a:off x="3846513" y="4115481"/>
            <a:ext cx="1185863" cy="16430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126000" tIns="46800" rIns="180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b="0" dirty="0"/>
              <a:t>类型</a:t>
            </a:r>
          </a:p>
          <a:p>
            <a:pPr algn="ctr">
              <a:spcBef>
                <a:spcPct val="0"/>
              </a:spcBef>
              <a:buClrTx/>
              <a:buSzTx/>
              <a:buFontTx/>
              <a:buNone/>
            </a:pPr>
            <a:r>
              <a:rPr lang="zh-CN" altLang="en-US" sz="2800" b="0" dirty="0"/>
              <a:t>检查</a:t>
            </a:r>
          </a:p>
          <a:p>
            <a:pPr algn="ctr">
              <a:spcBef>
                <a:spcPct val="0"/>
              </a:spcBef>
              <a:buClrTx/>
              <a:buSzTx/>
              <a:buFontTx/>
              <a:buNone/>
            </a:pPr>
            <a:r>
              <a:rPr lang="zh-CN" altLang="en-US" sz="2800" b="0" dirty="0"/>
              <a:t>器</a:t>
            </a:r>
          </a:p>
        </p:txBody>
      </p:sp>
      <p:sp>
        <p:nvSpPr>
          <p:cNvPr id="5127" name="Rectangle 7">
            <a:extLst>
              <a:ext uri="{FF2B5EF4-FFF2-40B4-BE49-F238E27FC236}">
                <a16:creationId xmlns:a16="http://schemas.microsoft.com/office/drawing/2014/main" id="{17A9FEA2-5A39-479E-BF18-188D2DE0698C}"/>
              </a:ext>
            </a:extLst>
          </p:cNvPr>
          <p:cNvSpPr>
            <a:spLocks noChangeArrowheads="1"/>
          </p:cNvSpPr>
          <p:nvPr/>
        </p:nvSpPr>
        <p:spPr bwMode="auto">
          <a:xfrm>
            <a:off x="6267450" y="4115481"/>
            <a:ext cx="1185863" cy="164306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54000" tIns="46800" rIns="18000" bIns="10800" anchor="ct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ctr">
              <a:spcBef>
                <a:spcPct val="0"/>
              </a:spcBef>
              <a:buClrTx/>
              <a:buSzTx/>
              <a:buFontTx/>
              <a:buNone/>
            </a:pPr>
            <a:r>
              <a:rPr lang="zh-CN" altLang="en-US" sz="2800" b="0">
                <a:latin typeface="黑体" panose="02010609060101010101" pitchFamily="49" charset="-122"/>
              </a:rPr>
              <a:t>中间代码生成</a:t>
            </a:r>
          </a:p>
          <a:p>
            <a:pPr algn="ctr">
              <a:spcBef>
                <a:spcPct val="0"/>
              </a:spcBef>
              <a:buClrTx/>
              <a:buSzTx/>
              <a:buFontTx/>
              <a:buNone/>
            </a:pPr>
            <a:r>
              <a:rPr lang="zh-CN" altLang="en-US" sz="2800" b="0">
                <a:latin typeface="黑体" panose="02010609060101010101" pitchFamily="49" charset="-122"/>
              </a:rPr>
              <a:t>器</a:t>
            </a:r>
          </a:p>
        </p:txBody>
      </p:sp>
      <p:sp>
        <p:nvSpPr>
          <p:cNvPr id="5128" name="Line 8">
            <a:extLst>
              <a:ext uri="{FF2B5EF4-FFF2-40B4-BE49-F238E27FC236}">
                <a16:creationId xmlns:a16="http://schemas.microsoft.com/office/drawing/2014/main" id="{15469A7E-F64E-4541-9528-7332A4000614}"/>
              </a:ext>
            </a:extLst>
          </p:cNvPr>
          <p:cNvSpPr>
            <a:spLocks noChangeShapeType="1"/>
          </p:cNvSpPr>
          <p:nvPr/>
        </p:nvSpPr>
        <p:spPr bwMode="auto">
          <a:xfrm>
            <a:off x="2611438" y="4928281"/>
            <a:ext cx="1219200"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5129" name="Line 9">
            <a:extLst>
              <a:ext uri="{FF2B5EF4-FFF2-40B4-BE49-F238E27FC236}">
                <a16:creationId xmlns:a16="http://schemas.microsoft.com/office/drawing/2014/main" id="{0130F589-7541-44F2-9834-52C1DB8E6B64}"/>
              </a:ext>
            </a:extLst>
          </p:cNvPr>
          <p:cNvSpPr>
            <a:spLocks noChangeShapeType="1"/>
          </p:cNvSpPr>
          <p:nvPr/>
        </p:nvSpPr>
        <p:spPr bwMode="auto">
          <a:xfrm>
            <a:off x="5029200" y="4961618"/>
            <a:ext cx="1219200"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5130" name="Rectangle 10">
            <a:extLst>
              <a:ext uri="{FF2B5EF4-FFF2-40B4-BE49-F238E27FC236}">
                <a16:creationId xmlns:a16="http://schemas.microsoft.com/office/drawing/2014/main" id="{DF0678FA-E1D3-47A7-85F3-7CEF1C1EA1EB}"/>
              </a:ext>
            </a:extLst>
          </p:cNvPr>
          <p:cNvSpPr>
            <a:spLocks noChangeArrowheads="1"/>
          </p:cNvSpPr>
          <p:nvPr/>
        </p:nvSpPr>
        <p:spPr bwMode="auto">
          <a:xfrm>
            <a:off x="2667000" y="4386943"/>
            <a:ext cx="1295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zh-CN" altLang="en-US" sz="2800" b="0"/>
              <a:t>语法树</a:t>
            </a:r>
          </a:p>
        </p:txBody>
      </p:sp>
      <p:sp>
        <p:nvSpPr>
          <p:cNvPr id="5131" name="Rectangle 11">
            <a:extLst>
              <a:ext uri="{FF2B5EF4-FFF2-40B4-BE49-F238E27FC236}">
                <a16:creationId xmlns:a16="http://schemas.microsoft.com/office/drawing/2014/main" id="{A5FC92AD-8378-4B37-B5FE-8B6270A68033}"/>
              </a:ext>
            </a:extLst>
          </p:cNvPr>
          <p:cNvSpPr>
            <a:spLocks noChangeArrowheads="1"/>
          </p:cNvSpPr>
          <p:nvPr/>
        </p:nvSpPr>
        <p:spPr bwMode="auto">
          <a:xfrm>
            <a:off x="5105400" y="4386943"/>
            <a:ext cx="1219200"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zh-CN" altLang="en-US" sz="2800" b="0"/>
              <a:t>语法树</a:t>
            </a:r>
          </a:p>
        </p:txBody>
      </p:sp>
      <p:sp>
        <p:nvSpPr>
          <p:cNvPr id="5132" name="Rectangle 12">
            <a:extLst>
              <a:ext uri="{FF2B5EF4-FFF2-40B4-BE49-F238E27FC236}">
                <a16:creationId xmlns:a16="http://schemas.microsoft.com/office/drawing/2014/main" id="{59A35D0E-46CB-4894-82D8-680DBBAF5A7D}"/>
              </a:ext>
            </a:extLst>
          </p:cNvPr>
          <p:cNvSpPr>
            <a:spLocks noChangeArrowheads="1"/>
          </p:cNvSpPr>
          <p:nvPr/>
        </p:nvSpPr>
        <p:spPr bwMode="auto">
          <a:xfrm>
            <a:off x="7543800" y="4310743"/>
            <a:ext cx="1600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zh-CN" altLang="en-US" sz="2800" b="0"/>
              <a:t>中间表示</a:t>
            </a:r>
          </a:p>
        </p:txBody>
      </p:sp>
      <p:sp>
        <p:nvSpPr>
          <p:cNvPr id="5133" name="Rectangle 13">
            <a:extLst>
              <a:ext uri="{FF2B5EF4-FFF2-40B4-BE49-F238E27FC236}">
                <a16:creationId xmlns:a16="http://schemas.microsoft.com/office/drawing/2014/main" id="{68FC71F2-B665-48FF-A504-FD80EB2BE811}"/>
              </a:ext>
            </a:extLst>
          </p:cNvPr>
          <p:cNvSpPr>
            <a:spLocks noChangeArrowheads="1"/>
          </p:cNvSpPr>
          <p:nvPr/>
        </p:nvSpPr>
        <p:spPr bwMode="auto">
          <a:xfrm>
            <a:off x="152400" y="4386943"/>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8000" tIns="10800"/>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黑体" panose="02010609060101010101" pitchFamily="49" charset="-122"/>
              </a:defRPr>
            </a:lvl9pPr>
          </a:lstStyle>
          <a:p>
            <a:pPr algn="just">
              <a:spcBef>
                <a:spcPct val="0"/>
              </a:spcBef>
              <a:buClrTx/>
              <a:buSzTx/>
              <a:buFontTx/>
              <a:buNone/>
            </a:pPr>
            <a:r>
              <a:rPr lang="zh-CN" altLang="en-US" sz="2800" b="0"/>
              <a:t>记号流</a:t>
            </a:r>
          </a:p>
        </p:txBody>
      </p:sp>
      <p:sp>
        <p:nvSpPr>
          <p:cNvPr id="5134" name="Line 14">
            <a:extLst>
              <a:ext uri="{FF2B5EF4-FFF2-40B4-BE49-F238E27FC236}">
                <a16:creationId xmlns:a16="http://schemas.microsoft.com/office/drawing/2014/main" id="{E0103AFB-C638-4950-8957-965A2B4D40F6}"/>
              </a:ext>
            </a:extLst>
          </p:cNvPr>
          <p:cNvSpPr>
            <a:spLocks noChangeShapeType="1"/>
          </p:cNvSpPr>
          <p:nvPr/>
        </p:nvSpPr>
        <p:spPr bwMode="auto">
          <a:xfrm>
            <a:off x="981075" y="4928281"/>
            <a:ext cx="3952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5135" name="Line 15">
            <a:extLst>
              <a:ext uri="{FF2B5EF4-FFF2-40B4-BE49-F238E27FC236}">
                <a16:creationId xmlns:a16="http://schemas.microsoft.com/office/drawing/2014/main" id="{FC46039F-70A8-49D8-A880-E6356B876B4A}"/>
              </a:ext>
            </a:extLst>
          </p:cNvPr>
          <p:cNvSpPr>
            <a:spLocks noChangeShapeType="1"/>
          </p:cNvSpPr>
          <p:nvPr/>
        </p:nvSpPr>
        <p:spPr bwMode="auto">
          <a:xfrm>
            <a:off x="7502525" y="4928281"/>
            <a:ext cx="395288" cy="0"/>
          </a:xfrm>
          <a:prstGeom prst="line">
            <a:avLst/>
          </a:prstGeom>
          <a:noFill/>
          <a:ln w="25400">
            <a:solidFill>
              <a:schemeClr val="tx1"/>
            </a:solidFill>
            <a:round/>
            <a:headEnd/>
            <a:tailEnd type="stealth" w="lg" len="med"/>
          </a:ln>
          <a:extLst>
            <a:ext uri="{909E8E84-426E-40DD-AFC4-6F175D3DCCD1}">
              <a14:hiddenFill xmlns:a14="http://schemas.microsoft.com/office/drawing/2010/main">
                <a:noFill/>
              </a14:hiddenFill>
            </a:ext>
          </a:extLst>
        </p:spPr>
        <p:txBody>
          <a:bodyPr/>
          <a:lstStyle/>
          <a:p>
            <a:endParaRPr lang="zh-CN" altLang="en-US"/>
          </a:p>
        </p:txBody>
      </p:sp>
      <p:sp>
        <p:nvSpPr>
          <p:cNvPr id="2" name="日期占位符 1">
            <a:extLst>
              <a:ext uri="{FF2B5EF4-FFF2-40B4-BE49-F238E27FC236}">
                <a16:creationId xmlns:a16="http://schemas.microsoft.com/office/drawing/2014/main" id="{F618067F-B3F5-EED6-274B-088269CBFB98}"/>
              </a:ext>
            </a:extLst>
          </p:cNvPr>
          <p:cNvSpPr>
            <a:spLocks noGrp="1"/>
          </p:cNvSpPr>
          <p:nvPr>
            <p:ph type="dt" sz="half" idx="10"/>
          </p:nvPr>
        </p:nvSpPr>
        <p:spPr/>
        <p:txBody>
          <a:bodyPr/>
          <a:lstStyle/>
          <a:p>
            <a:fld id="{F6BE0EE0-F358-48F5-B561-462EA4ED3464}" type="datetime2">
              <a:rPr lang="zh-CN" altLang="en-US" smtClean="0"/>
              <a:t>2024年5月15日</a:t>
            </a:fld>
            <a:endParaRPr lang="zh-CN" altLang="en-US" dirty="0"/>
          </a:p>
        </p:txBody>
      </p:sp>
      <p:sp>
        <p:nvSpPr>
          <p:cNvPr id="3" name="页脚占位符 2">
            <a:extLst>
              <a:ext uri="{FF2B5EF4-FFF2-40B4-BE49-F238E27FC236}">
                <a16:creationId xmlns:a16="http://schemas.microsoft.com/office/drawing/2014/main" id="{1E210FF6-CCD5-C652-8B38-3437041A0595}"/>
              </a:ext>
            </a:extLst>
          </p:cNvPr>
          <p:cNvSpPr>
            <a:spLocks noGrp="1"/>
          </p:cNvSpPr>
          <p:nvPr>
            <p:ph type="ftr" sz="quarter" idx="11"/>
          </p:nvPr>
        </p:nvSpPr>
        <p:spPr/>
        <p:txBody>
          <a:bodyPr/>
          <a:lstStyle/>
          <a:p>
            <a:r>
              <a:rPr lang="zh-CN" altLang="en-US"/>
              <a:t>王欣捷</a:t>
            </a:r>
            <a:r>
              <a:rPr lang="en-US" altLang="zh-CN"/>
              <a:t>-</a:t>
            </a:r>
            <a:r>
              <a:rPr lang="zh-CN" altLang="en-US"/>
              <a:t>编译原理</a:t>
            </a:r>
            <a:r>
              <a:rPr lang="en-US" altLang="zh-CN"/>
              <a:t>-</a:t>
            </a:r>
            <a:r>
              <a:rPr lang="zh-CN" altLang="en-US"/>
              <a:t>第</a:t>
            </a:r>
            <a:r>
              <a:rPr lang="en-US" altLang="zh-CN"/>
              <a:t>5</a:t>
            </a:r>
            <a:r>
              <a:rPr lang="zh-CN" altLang="en-US"/>
              <a:t>章 类型检查</a:t>
            </a:r>
            <a:r>
              <a:rPr lang="en-US" altLang="zh-CN"/>
              <a:t>(1)</a:t>
            </a:r>
            <a:endParaRPr lang="zh-CN" altLang="en-US" dirty="0"/>
          </a:p>
        </p:txBody>
      </p:sp>
      <p:sp>
        <p:nvSpPr>
          <p:cNvPr id="4" name="灯片编号占位符 3">
            <a:extLst>
              <a:ext uri="{FF2B5EF4-FFF2-40B4-BE49-F238E27FC236}">
                <a16:creationId xmlns:a16="http://schemas.microsoft.com/office/drawing/2014/main" id="{82C228E0-0C2B-BD61-439A-F142B48E1AA5}"/>
              </a:ext>
            </a:extLst>
          </p:cNvPr>
          <p:cNvSpPr>
            <a:spLocks noGrp="1"/>
          </p:cNvSpPr>
          <p:nvPr>
            <p:ph type="sldNum" sz="quarter" idx="12"/>
          </p:nvPr>
        </p:nvSpPr>
        <p:spPr/>
        <p:txBody>
          <a:bodyPr/>
          <a:lstStyle/>
          <a:p>
            <a:fld id="{094DEB03-EFC6-4C20-8FC8-295189A5386F}" type="slidenum">
              <a:rPr lang="zh-CN" altLang="en-US" smtClean="0"/>
              <a:pPr/>
              <a:t>9</a:t>
            </a:fld>
            <a:endParaRPr lang="zh-CN" altLang="en-US"/>
          </a:p>
        </p:txBody>
      </p:sp>
    </p:spTree>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编译原理">
      <a:majorFont>
        <a:latin typeface="Times New Roman"/>
        <a:ea typeface="黑体"/>
        <a:cs typeface=""/>
      </a:majorFont>
      <a:minorFont>
        <a:latin typeface="Times New Roman"/>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E1A4A9B1-7E4E-47AA-AA07-2768A6A8C14F}" vid="{86F4E090-C3C9-4325-B7F9-CF07F329FE4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1941</TotalTime>
  <Words>5503</Words>
  <Application>Microsoft Office PowerPoint</Application>
  <PresentationFormat>全屏显示(4:3)</PresentationFormat>
  <Paragraphs>736</Paragraphs>
  <Slides>56</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56</vt:i4>
      </vt:variant>
    </vt:vector>
  </HeadingPairs>
  <TitlesOfParts>
    <vt:vector size="69" baseType="lpstr">
      <vt:lpstr>-apple-system</vt:lpstr>
      <vt:lpstr>等线</vt:lpstr>
      <vt:lpstr>宋体</vt:lpstr>
      <vt:lpstr>新宋体</vt:lpstr>
      <vt:lpstr>Arial</vt:lpstr>
      <vt:lpstr>Comic Sans MS</vt:lpstr>
      <vt:lpstr>Consolas</vt:lpstr>
      <vt:lpstr>Symbol</vt:lpstr>
      <vt:lpstr>Times New Roman</vt:lpstr>
      <vt:lpstr>Wingdings</vt:lpstr>
      <vt:lpstr>黑体</vt:lpstr>
      <vt:lpstr>微软雅黑</vt:lpstr>
      <vt:lpstr>主题1</vt:lpstr>
      <vt:lpstr>第五章 类型检查(1)</vt:lpstr>
      <vt:lpstr>上次课回顾</vt:lpstr>
      <vt:lpstr>上次课回顾</vt:lpstr>
      <vt:lpstr>上次课回顾</vt:lpstr>
      <vt:lpstr>上次课回顾</vt:lpstr>
      <vt:lpstr>上次课回顾</vt:lpstr>
      <vt:lpstr>上次课回顾</vt:lpstr>
      <vt:lpstr>第五章 类型检查</vt:lpstr>
      <vt:lpstr>第五章 类型检查</vt:lpstr>
      <vt:lpstr>本次课内容</vt:lpstr>
      <vt:lpstr>5.1 类型在编程语言中的作用</vt:lpstr>
      <vt:lpstr>5.1.1 执行错误和安全语言</vt:lpstr>
      <vt:lpstr>5.1.1 执行错误和安全语言</vt:lpstr>
      <vt:lpstr>5.1.1 执行错误和安全语言</vt:lpstr>
      <vt:lpstr>5.1.1 执行错误和安全语言</vt:lpstr>
      <vt:lpstr>5.1.2 类型化语言和类型系统</vt:lpstr>
      <vt:lpstr>5.1.2 类型化语言和类型系统</vt:lpstr>
      <vt:lpstr>5.1.2 类型化语言和类型系统</vt:lpstr>
      <vt:lpstr>5.1.2 类型化语言和类型系统</vt:lpstr>
      <vt:lpstr>5.1.2 类型化语言和类型系统</vt:lpstr>
      <vt:lpstr>5.1.2 类型化语言和类型系统</vt:lpstr>
      <vt:lpstr>5.1.2 类型化语言和类型系统</vt:lpstr>
      <vt:lpstr>5.1.2 类型化语言和类型系统</vt:lpstr>
      <vt:lpstr>5.1.2 类型化语言和类型系统</vt:lpstr>
      <vt:lpstr>5.1.2 类型化语言和类型系统</vt:lpstr>
      <vt:lpstr>5.1.2 类型化语言和类型系统</vt:lpstr>
      <vt:lpstr>5.1.2 类型化语言和类型系统</vt:lpstr>
      <vt:lpstr>5.1.2 类型化语言和类型系统</vt:lpstr>
      <vt:lpstr>5.1.3 类型化语言的优点</vt:lpstr>
      <vt:lpstr>5.15 类型表达式</vt:lpstr>
      <vt:lpstr>5.15 类型表达式</vt:lpstr>
      <vt:lpstr>5.15 类型表达式</vt:lpstr>
      <vt:lpstr>5.15 类型表达式</vt:lpstr>
      <vt:lpstr>5.15 类型表达式</vt:lpstr>
      <vt:lpstr>5.15 类型表达式</vt:lpstr>
      <vt:lpstr>5.15 类型表达式</vt:lpstr>
      <vt:lpstr>5.15 类型表达式</vt:lpstr>
      <vt:lpstr>5.15 类型表达式</vt:lpstr>
      <vt:lpstr>5.2 类型系统的描述语言</vt:lpstr>
      <vt:lpstr>5.2 类型系统的描述语言</vt:lpstr>
      <vt:lpstr>5.2 类型系统的描述语言</vt:lpstr>
      <vt:lpstr>5.2 类型系统的描述语言</vt:lpstr>
      <vt:lpstr>5.2.1 断言</vt:lpstr>
      <vt:lpstr>5.2.1 断言</vt:lpstr>
      <vt:lpstr>5.2.1 断言</vt:lpstr>
      <vt:lpstr>5.2.1 断言</vt:lpstr>
      <vt:lpstr>5.2.2 定型规则和演绎推理</vt:lpstr>
      <vt:lpstr>5.2.2 定型规则和演绎推理</vt:lpstr>
      <vt:lpstr>5.2.2 定型规则和演绎推理</vt:lpstr>
      <vt:lpstr>5.2.2 定型规则和演绎推理</vt:lpstr>
      <vt:lpstr>5.2.3 类型检查和类型推断</vt:lpstr>
      <vt:lpstr>5.2.3 类型检查和类型推断</vt:lpstr>
      <vt:lpstr>5.2.3 类型检查和类型推断</vt:lpstr>
      <vt:lpstr>5.2.3 类型检查和类型推断</vt:lpstr>
      <vt:lpstr>本节小结</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语法分析(8)</dc:title>
  <dc:creator>欣捷</dc:creator>
  <cp:lastModifiedBy>欣捷 王</cp:lastModifiedBy>
  <cp:revision>69</cp:revision>
  <dcterms:created xsi:type="dcterms:W3CDTF">2021-04-20T06:55:23Z</dcterms:created>
  <dcterms:modified xsi:type="dcterms:W3CDTF">2024-05-15T15:51:34Z</dcterms:modified>
</cp:coreProperties>
</file>